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52" r:id="rId2"/>
    <p:sldId id="4362" r:id="rId3"/>
    <p:sldId id="4370" r:id="rId4"/>
    <p:sldId id="4372" r:id="rId5"/>
    <p:sldId id="4375" r:id="rId6"/>
    <p:sldId id="4371" r:id="rId7"/>
    <p:sldId id="4368" r:id="rId8"/>
    <p:sldId id="437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693D7"/>
    <a:srgbClr val="BDDB90"/>
    <a:srgbClr val="337EBF"/>
    <a:srgbClr val="FAE28A"/>
    <a:srgbClr val="8F5722"/>
    <a:srgbClr val="6C421D"/>
    <a:srgbClr val="FFC48E"/>
    <a:srgbClr val="FFBE76"/>
    <a:srgbClr val="DBF9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9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537D24-EB97-4348-99A8-62E1A9652D04}"/>
              </a:ext>
            </a:extLst>
          </p:cNvPr>
          <p:cNvGrpSpPr/>
          <p:nvPr/>
        </p:nvGrpSpPr>
        <p:grpSpPr>
          <a:xfrm>
            <a:off x="2781829" y="4743392"/>
            <a:ext cx="7456256" cy="6976312"/>
            <a:chOff x="8825302" y="4270619"/>
            <a:chExt cx="6810938" cy="63725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199F655-E54B-C742-811A-9DF3A6BEE59F}"/>
                </a:ext>
              </a:extLst>
            </p:cNvPr>
            <p:cNvGrpSpPr/>
            <p:nvPr/>
          </p:nvGrpSpPr>
          <p:grpSpPr>
            <a:xfrm>
              <a:off x="8825302" y="4270619"/>
              <a:ext cx="6810938" cy="6372532"/>
              <a:chOff x="8338478" y="4663438"/>
              <a:chExt cx="7784586" cy="7283509"/>
            </a:xfrm>
          </p:grpSpPr>
          <p:sp>
            <p:nvSpPr>
              <p:cNvPr id="35" name="Freeform 1">
                <a:extLst>
                  <a:ext uri="{FF2B5EF4-FFF2-40B4-BE49-F238E27FC236}">
                    <a16:creationId xmlns:a16="http://schemas.microsoft.com/office/drawing/2014/main" id="{C16298A7-303F-C040-A4AE-81EBD6431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14617" y="9742807"/>
                <a:ext cx="3746145" cy="1768681"/>
              </a:xfrm>
              <a:custGeom>
                <a:avLst/>
                <a:gdLst>
                  <a:gd name="T0" fmla="*/ 3375 w 5537"/>
                  <a:gd name="T1" fmla="*/ 2616 h 2617"/>
                  <a:gd name="T2" fmla="*/ 3375 w 5537"/>
                  <a:gd name="T3" fmla="*/ 2616 h 2617"/>
                  <a:gd name="T4" fmla="*/ 0 w 5537"/>
                  <a:gd name="T5" fmla="*/ 2616 h 2617"/>
                  <a:gd name="T6" fmla="*/ 0 w 5537"/>
                  <a:gd name="T7" fmla="*/ 0 h 2617"/>
                  <a:gd name="T8" fmla="*/ 5536 w 5537"/>
                  <a:gd name="T9" fmla="*/ 0 h 2617"/>
                  <a:gd name="T10" fmla="*/ 4214 w 5537"/>
                  <a:gd name="T11" fmla="*/ 2143 h 2617"/>
                  <a:gd name="T12" fmla="*/ 3375 w 5537"/>
                  <a:gd name="T13" fmla="*/ 2616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37" h="2617">
                    <a:moveTo>
                      <a:pt x="3375" y="2616"/>
                    </a:moveTo>
                    <a:lnTo>
                      <a:pt x="3375" y="2616"/>
                    </a:lnTo>
                    <a:cubicBezTo>
                      <a:pt x="0" y="2616"/>
                      <a:pt x="0" y="2616"/>
                      <a:pt x="0" y="26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36" y="0"/>
                      <a:pt x="5536" y="0"/>
                      <a:pt x="5536" y="0"/>
                    </a:cubicBezTo>
                    <a:cubicBezTo>
                      <a:pt x="4214" y="2143"/>
                      <a:pt x="4214" y="2143"/>
                      <a:pt x="4214" y="2143"/>
                    </a:cubicBezTo>
                    <a:cubicBezTo>
                      <a:pt x="4036" y="2437"/>
                      <a:pt x="3714" y="2616"/>
                      <a:pt x="3375" y="2616"/>
                    </a:cubicBezTo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2">
                <a:extLst>
                  <a:ext uri="{FF2B5EF4-FFF2-40B4-BE49-F238E27FC236}">
                    <a16:creationId xmlns:a16="http://schemas.microsoft.com/office/drawing/2014/main" id="{DB089064-817F-BE4E-8217-4091D8571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6531" y="4663438"/>
                <a:ext cx="3453851" cy="3200330"/>
              </a:xfrm>
              <a:custGeom>
                <a:avLst/>
                <a:gdLst>
                  <a:gd name="T0" fmla="*/ 3348 w 5108"/>
                  <a:gd name="T1" fmla="*/ 491 h 4733"/>
                  <a:gd name="T2" fmla="*/ 3348 w 5108"/>
                  <a:gd name="T3" fmla="*/ 491 h 4733"/>
                  <a:gd name="T4" fmla="*/ 5107 w 5108"/>
                  <a:gd name="T5" fmla="*/ 3375 h 4733"/>
                  <a:gd name="T6" fmla="*/ 2884 w 5108"/>
                  <a:gd name="T7" fmla="*/ 4732 h 4733"/>
                  <a:gd name="T8" fmla="*/ 0 w 5108"/>
                  <a:gd name="T9" fmla="*/ 0 h 4733"/>
                  <a:gd name="T10" fmla="*/ 2518 w 5108"/>
                  <a:gd name="T11" fmla="*/ 18 h 4733"/>
                  <a:gd name="T12" fmla="*/ 3348 w 5108"/>
                  <a:gd name="T13" fmla="*/ 491 h 4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08" h="4733">
                    <a:moveTo>
                      <a:pt x="3348" y="491"/>
                    </a:moveTo>
                    <a:lnTo>
                      <a:pt x="3348" y="491"/>
                    </a:lnTo>
                    <a:cubicBezTo>
                      <a:pt x="5107" y="3375"/>
                      <a:pt x="5107" y="3375"/>
                      <a:pt x="5107" y="3375"/>
                    </a:cubicBezTo>
                    <a:cubicBezTo>
                      <a:pt x="2884" y="4732"/>
                      <a:pt x="2884" y="4732"/>
                      <a:pt x="2884" y="473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18" y="18"/>
                      <a:pt x="2518" y="18"/>
                      <a:pt x="2518" y="18"/>
                    </a:cubicBezTo>
                    <a:cubicBezTo>
                      <a:pt x="2857" y="27"/>
                      <a:pt x="3170" y="205"/>
                      <a:pt x="3348" y="491"/>
                    </a:cubicBezTo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" name="Freeform 3">
                <a:extLst>
                  <a:ext uri="{FF2B5EF4-FFF2-40B4-BE49-F238E27FC236}">
                    <a16:creationId xmlns:a16="http://schemas.microsoft.com/office/drawing/2014/main" id="{59609091-797C-D941-8DD9-25541EABF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8478" y="6479842"/>
                <a:ext cx="2833470" cy="4124935"/>
              </a:xfrm>
              <a:custGeom>
                <a:avLst/>
                <a:gdLst>
                  <a:gd name="T0" fmla="*/ 179 w 4188"/>
                  <a:gd name="T1" fmla="*/ 2982 h 6099"/>
                  <a:gd name="T2" fmla="*/ 179 w 4188"/>
                  <a:gd name="T3" fmla="*/ 2982 h 6099"/>
                  <a:gd name="T4" fmla="*/ 1928 w 4188"/>
                  <a:gd name="T5" fmla="*/ 0 h 6099"/>
                  <a:gd name="T6" fmla="*/ 4187 w 4188"/>
                  <a:gd name="T7" fmla="*/ 1304 h 6099"/>
                  <a:gd name="T8" fmla="*/ 1420 w 4188"/>
                  <a:gd name="T9" fmla="*/ 6098 h 6099"/>
                  <a:gd name="T10" fmla="*/ 179 w 4188"/>
                  <a:gd name="T11" fmla="*/ 3973 h 6099"/>
                  <a:gd name="T12" fmla="*/ 179 w 4188"/>
                  <a:gd name="T13" fmla="*/ 2982 h 6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88" h="6099">
                    <a:moveTo>
                      <a:pt x="179" y="2982"/>
                    </a:moveTo>
                    <a:lnTo>
                      <a:pt x="179" y="2982"/>
                    </a:lnTo>
                    <a:cubicBezTo>
                      <a:pt x="1928" y="0"/>
                      <a:pt x="1928" y="0"/>
                      <a:pt x="1928" y="0"/>
                    </a:cubicBezTo>
                    <a:cubicBezTo>
                      <a:pt x="4187" y="1304"/>
                      <a:pt x="4187" y="1304"/>
                      <a:pt x="4187" y="1304"/>
                    </a:cubicBezTo>
                    <a:cubicBezTo>
                      <a:pt x="1420" y="6098"/>
                      <a:pt x="1420" y="6098"/>
                      <a:pt x="1420" y="6098"/>
                    </a:cubicBezTo>
                    <a:cubicBezTo>
                      <a:pt x="179" y="3973"/>
                      <a:pt x="179" y="3973"/>
                      <a:pt x="179" y="3973"/>
                    </a:cubicBezTo>
                    <a:cubicBezTo>
                      <a:pt x="0" y="3669"/>
                      <a:pt x="0" y="3285"/>
                      <a:pt x="179" y="2982"/>
                    </a:cubicBezTo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2427C142-EF90-3348-BFA3-C5CD0C23E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3764" y="9301382"/>
                <a:ext cx="4184589" cy="2645565"/>
              </a:xfrm>
              <a:custGeom>
                <a:avLst/>
                <a:gdLst>
                  <a:gd name="T0" fmla="*/ 4365 w 6187"/>
                  <a:gd name="T1" fmla="*/ 179 h 3912"/>
                  <a:gd name="T2" fmla="*/ 4365 w 6187"/>
                  <a:gd name="T3" fmla="*/ 179 h 3912"/>
                  <a:gd name="T4" fmla="*/ 3883 w 6187"/>
                  <a:gd name="T5" fmla="*/ 393 h 3912"/>
                  <a:gd name="T6" fmla="*/ 3883 w 6187"/>
                  <a:gd name="T7" fmla="*/ 652 h 3912"/>
                  <a:gd name="T8" fmla="*/ 0 w 6187"/>
                  <a:gd name="T9" fmla="*/ 652 h 3912"/>
                  <a:gd name="T10" fmla="*/ 1213 w 6187"/>
                  <a:gd name="T11" fmla="*/ 2768 h 3912"/>
                  <a:gd name="T12" fmla="*/ 2070 w 6187"/>
                  <a:gd name="T13" fmla="*/ 3268 h 3912"/>
                  <a:gd name="T14" fmla="*/ 3883 w 6187"/>
                  <a:gd name="T15" fmla="*/ 3268 h 3912"/>
                  <a:gd name="T16" fmla="*/ 3883 w 6187"/>
                  <a:gd name="T17" fmla="*/ 3527 h 3912"/>
                  <a:gd name="T18" fmla="*/ 4365 w 6187"/>
                  <a:gd name="T19" fmla="*/ 3741 h 3912"/>
                  <a:gd name="T20" fmla="*/ 6061 w 6187"/>
                  <a:gd name="T21" fmla="*/ 2170 h 3912"/>
                  <a:gd name="T22" fmla="*/ 6061 w 6187"/>
                  <a:gd name="T23" fmla="*/ 1741 h 3912"/>
                  <a:gd name="T24" fmla="*/ 4365 w 6187"/>
                  <a:gd name="T25" fmla="*/ 179 h 3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87" h="3912">
                    <a:moveTo>
                      <a:pt x="4365" y="179"/>
                    </a:moveTo>
                    <a:lnTo>
                      <a:pt x="4365" y="179"/>
                    </a:lnTo>
                    <a:cubicBezTo>
                      <a:pt x="4177" y="0"/>
                      <a:pt x="3883" y="134"/>
                      <a:pt x="3883" y="393"/>
                    </a:cubicBezTo>
                    <a:cubicBezTo>
                      <a:pt x="3883" y="652"/>
                      <a:pt x="3883" y="652"/>
                      <a:pt x="3883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1213" y="2768"/>
                      <a:pt x="1213" y="2768"/>
                      <a:pt x="1213" y="2768"/>
                    </a:cubicBezTo>
                    <a:cubicBezTo>
                      <a:pt x="1392" y="3072"/>
                      <a:pt x="1713" y="3268"/>
                      <a:pt x="2070" y="3268"/>
                    </a:cubicBezTo>
                    <a:cubicBezTo>
                      <a:pt x="3883" y="3268"/>
                      <a:pt x="3883" y="3268"/>
                      <a:pt x="3883" y="3268"/>
                    </a:cubicBezTo>
                    <a:cubicBezTo>
                      <a:pt x="3883" y="3527"/>
                      <a:pt x="3883" y="3527"/>
                      <a:pt x="3883" y="3527"/>
                    </a:cubicBezTo>
                    <a:cubicBezTo>
                      <a:pt x="3883" y="3786"/>
                      <a:pt x="4177" y="3911"/>
                      <a:pt x="4365" y="3741"/>
                    </a:cubicBezTo>
                    <a:cubicBezTo>
                      <a:pt x="6061" y="2170"/>
                      <a:pt x="6061" y="2170"/>
                      <a:pt x="6061" y="2170"/>
                    </a:cubicBezTo>
                    <a:cubicBezTo>
                      <a:pt x="6186" y="2054"/>
                      <a:pt x="6186" y="1857"/>
                      <a:pt x="6061" y="1741"/>
                    </a:cubicBezTo>
                    <a:lnTo>
                      <a:pt x="4365" y="1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BE81EFCE-FF9C-6944-9E06-40F1ED258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7490" y="6450016"/>
                <a:ext cx="2815574" cy="4065283"/>
              </a:xfrm>
              <a:custGeom>
                <a:avLst/>
                <a:gdLst>
                  <a:gd name="T0" fmla="*/ 3965 w 4162"/>
                  <a:gd name="T1" fmla="*/ 3026 h 6009"/>
                  <a:gd name="T2" fmla="*/ 3965 w 4162"/>
                  <a:gd name="T3" fmla="*/ 3026 h 6009"/>
                  <a:gd name="T4" fmla="*/ 2938 w 4162"/>
                  <a:gd name="T5" fmla="*/ 1339 h 6009"/>
                  <a:gd name="T6" fmla="*/ 3161 w 4162"/>
                  <a:gd name="T7" fmla="*/ 1205 h 6009"/>
                  <a:gd name="T8" fmla="*/ 3090 w 4162"/>
                  <a:gd name="T9" fmla="*/ 678 h 6009"/>
                  <a:gd name="T10" fmla="*/ 867 w 4162"/>
                  <a:gd name="T11" fmla="*/ 44 h 6009"/>
                  <a:gd name="T12" fmla="*/ 500 w 4162"/>
                  <a:gd name="T13" fmla="*/ 268 h 6009"/>
                  <a:gd name="T14" fmla="*/ 45 w 4162"/>
                  <a:gd name="T15" fmla="*/ 2536 h 6009"/>
                  <a:gd name="T16" fmla="*/ 483 w 4162"/>
                  <a:gd name="T17" fmla="*/ 2838 h 6009"/>
                  <a:gd name="T18" fmla="*/ 715 w 4162"/>
                  <a:gd name="T19" fmla="*/ 2704 h 6009"/>
                  <a:gd name="T20" fmla="*/ 2733 w 4162"/>
                  <a:gd name="T21" fmla="*/ 6008 h 6009"/>
                  <a:gd name="T22" fmla="*/ 3965 w 4162"/>
                  <a:gd name="T23" fmla="*/ 4070 h 6009"/>
                  <a:gd name="T24" fmla="*/ 3965 w 4162"/>
                  <a:gd name="T25" fmla="*/ 3026 h 6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62" h="6009">
                    <a:moveTo>
                      <a:pt x="3965" y="3026"/>
                    </a:moveTo>
                    <a:lnTo>
                      <a:pt x="3965" y="3026"/>
                    </a:lnTo>
                    <a:cubicBezTo>
                      <a:pt x="2938" y="1339"/>
                      <a:pt x="2938" y="1339"/>
                      <a:pt x="2938" y="1339"/>
                    </a:cubicBezTo>
                    <a:cubicBezTo>
                      <a:pt x="3161" y="1205"/>
                      <a:pt x="3161" y="1205"/>
                      <a:pt x="3161" y="1205"/>
                    </a:cubicBezTo>
                    <a:cubicBezTo>
                      <a:pt x="3384" y="1071"/>
                      <a:pt x="3340" y="750"/>
                      <a:pt x="3090" y="678"/>
                    </a:cubicBezTo>
                    <a:cubicBezTo>
                      <a:pt x="867" y="44"/>
                      <a:pt x="867" y="44"/>
                      <a:pt x="867" y="44"/>
                    </a:cubicBezTo>
                    <a:cubicBezTo>
                      <a:pt x="706" y="0"/>
                      <a:pt x="536" y="98"/>
                      <a:pt x="500" y="268"/>
                    </a:cubicBezTo>
                    <a:cubicBezTo>
                      <a:pt x="45" y="2536"/>
                      <a:pt x="45" y="2536"/>
                      <a:pt x="45" y="2536"/>
                    </a:cubicBezTo>
                    <a:cubicBezTo>
                      <a:pt x="0" y="2785"/>
                      <a:pt x="268" y="2972"/>
                      <a:pt x="483" y="2838"/>
                    </a:cubicBezTo>
                    <a:cubicBezTo>
                      <a:pt x="715" y="2704"/>
                      <a:pt x="715" y="2704"/>
                      <a:pt x="715" y="2704"/>
                    </a:cubicBezTo>
                    <a:cubicBezTo>
                      <a:pt x="2733" y="6008"/>
                      <a:pt x="2733" y="6008"/>
                      <a:pt x="2733" y="6008"/>
                    </a:cubicBezTo>
                    <a:cubicBezTo>
                      <a:pt x="3965" y="4070"/>
                      <a:pt x="3965" y="4070"/>
                      <a:pt x="3965" y="4070"/>
                    </a:cubicBezTo>
                    <a:cubicBezTo>
                      <a:pt x="4161" y="3749"/>
                      <a:pt x="4161" y="3347"/>
                      <a:pt x="3965" y="302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A4989635-FC7F-5D49-8A18-ACA842245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3267" y="4663438"/>
                <a:ext cx="3325598" cy="3224192"/>
              </a:xfrm>
              <a:custGeom>
                <a:avLst/>
                <a:gdLst>
                  <a:gd name="T0" fmla="*/ 570 w 4919"/>
                  <a:gd name="T1" fmla="*/ 4500 h 4769"/>
                  <a:gd name="T2" fmla="*/ 570 w 4919"/>
                  <a:gd name="T3" fmla="*/ 4500 h 4769"/>
                  <a:gd name="T4" fmla="*/ 936 w 4919"/>
                  <a:gd name="T5" fmla="*/ 4714 h 4769"/>
                  <a:gd name="T6" fmla="*/ 3142 w 4919"/>
                  <a:gd name="T7" fmla="*/ 4036 h 4769"/>
                  <a:gd name="T8" fmla="*/ 3204 w 4919"/>
                  <a:gd name="T9" fmla="*/ 3500 h 4769"/>
                  <a:gd name="T10" fmla="*/ 2972 w 4919"/>
                  <a:gd name="T11" fmla="*/ 3366 h 4769"/>
                  <a:gd name="T12" fmla="*/ 4918 w 4919"/>
                  <a:gd name="T13" fmla="*/ 9 h 4769"/>
                  <a:gd name="T14" fmla="*/ 2481 w 4919"/>
                  <a:gd name="T15" fmla="*/ 9 h 4769"/>
                  <a:gd name="T16" fmla="*/ 1624 w 4919"/>
                  <a:gd name="T17" fmla="*/ 500 h 4769"/>
                  <a:gd name="T18" fmla="*/ 713 w 4919"/>
                  <a:gd name="T19" fmla="*/ 2063 h 4769"/>
                  <a:gd name="T20" fmla="*/ 490 w 4919"/>
                  <a:gd name="T21" fmla="*/ 1929 h 4769"/>
                  <a:gd name="T22" fmla="*/ 53 w 4919"/>
                  <a:gd name="T23" fmla="*/ 2250 h 4769"/>
                  <a:gd name="T24" fmla="*/ 570 w 4919"/>
                  <a:gd name="T25" fmla="*/ 4500 h 4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19" h="4769">
                    <a:moveTo>
                      <a:pt x="570" y="4500"/>
                    </a:moveTo>
                    <a:lnTo>
                      <a:pt x="570" y="4500"/>
                    </a:lnTo>
                    <a:cubicBezTo>
                      <a:pt x="606" y="4670"/>
                      <a:pt x="775" y="4768"/>
                      <a:pt x="936" y="4714"/>
                    </a:cubicBezTo>
                    <a:cubicBezTo>
                      <a:pt x="3142" y="4036"/>
                      <a:pt x="3142" y="4036"/>
                      <a:pt x="3142" y="4036"/>
                    </a:cubicBezTo>
                    <a:cubicBezTo>
                      <a:pt x="3382" y="3955"/>
                      <a:pt x="3427" y="3634"/>
                      <a:pt x="3204" y="3500"/>
                    </a:cubicBezTo>
                    <a:cubicBezTo>
                      <a:pt x="2972" y="3366"/>
                      <a:pt x="2972" y="3366"/>
                      <a:pt x="2972" y="3366"/>
                    </a:cubicBezTo>
                    <a:cubicBezTo>
                      <a:pt x="4918" y="9"/>
                      <a:pt x="4918" y="9"/>
                      <a:pt x="4918" y="9"/>
                    </a:cubicBezTo>
                    <a:cubicBezTo>
                      <a:pt x="2481" y="9"/>
                      <a:pt x="2481" y="9"/>
                      <a:pt x="2481" y="9"/>
                    </a:cubicBezTo>
                    <a:cubicBezTo>
                      <a:pt x="2124" y="0"/>
                      <a:pt x="1793" y="196"/>
                      <a:pt x="1624" y="500"/>
                    </a:cubicBezTo>
                    <a:cubicBezTo>
                      <a:pt x="713" y="2063"/>
                      <a:pt x="713" y="2063"/>
                      <a:pt x="713" y="2063"/>
                    </a:cubicBezTo>
                    <a:cubicBezTo>
                      <a:pt x="490" y="1929"/>
                      <a:pt x="490" y="1929"/>
                      <a:pt x="490" y="1929"/>
                    </a:cubicBezTo>
                    <a:cubicBezTo>
                      <a:pt x="266" y="1803"/>
                      <a:pt x="0" y="2000"/>
                      <a:pt x="53" y="2250"/>
                    </a:cubicBezTo>
                    <a:lnTo>
                      <a:pt x="570" y="450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3B9A324-BAAC-604B-965F-9C2C2D536458}"/>
                </a:ext>
              </a:extLst>
            </p:cNvPr>
            <p:cNvSpPr txBox="1"/>
            <p:nvPr/>
          </p:nvSpPr>
          <p:spPr>
            <a:xfrm flipH="1">
              <a:off x="10344790" y="5570165"/>
              <a:ext cx="8160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50C9D24-FC9E-B240-A113-DB2DD759E4AA}"/>
                </a:ext>
              </a:extLst>
            </p:cNvPr>
            <p:cNvSpPr txBox="1"/>
            <p:nvPr/>
          </p:nvSpPr>
          <p:spPr>
            <a:xfrm flipH="1">
              <a:off x="11452828" y="8977982"/>
              <a:ext cx="8160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F124CA-5777-6F48-AE02-A0EC1292F57E}"/>
                </a:ext>
              </a:extLst>
            </p:cNvPr>
            <p:cNvSpPr txBox="1"/>
            <p:nvPr/>
          </p:nvSpPr>
          <p:spPr>
            <a:xfrm flipH="1">
              <a:off x="13616908" y="6204302"/>
              <a:ext cx="8160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2D6F2CC-BE57-EE42-8992-887F0B32A389}"/>
              </a:ext>
            </a:extLst>
          </p:cNvPr>
          <p:cNvSpPr/>
          <p:nvPr/>
        </p:nvSpPr>
        <p:spPr>
          <a:xfrm>
            <a:off x="10911377" y="4740442"/>
            <a:ext cx="965508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6CE2EB-C8F5-AC4B-A69D-BD649BDB482D}"/>
              </a:ext>
            </a:extLst>
          </p:cNvPr>
          <p:cNvGrpSpPr/>
          <p:nvPr/>
        </p:nvGrpSpPr>
        <p:grpSpPr>
          <a:xfrm>
            <a:off x="11415786" y="5049048"/>
            <a:ext cx="1500348" cy="1500346"/>
            <a:chOff x="11415786" y="5049048"/>
            <a:chExt cx="1500348" cy="150034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939FD58-98FC-284A-BE56-002AF291AD27}"/>
                </a:ext>
              </a:extLst>
            </p:cNvPr>
            <p:cNvSpPr/>
            <p:nvPr/>
          </p:nvSpPr>
          <p:spPr>
            <a:xfrm>
              <a:off x="11415786" y="5049048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EB8880-2940-5144-BA4E-0FC6AE87A23D}"/>
                </a:ext>
              </a:extLst>
            </p:cNvPr>
            <p:cNvSpPr txBox="1"/>
            <p:nvPr/>
          </p:nvSpPr>
          <p:spPr>
            <a:xfrm>
              <a:off x="11712343" y="5380008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2744A7E-7AD3-664E-8AC7-D9F02310BA21}"/>
              </a:ext>
            </a:extLst>
          </p:cNvPr>
          <p:cNvSpPr txBox="1"/>
          <p:nvPr/>
        </p:nvSpPr>
        <p:spPr>
          <a:xfrm>
            <a:off x="13448241" y="5251062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426BFDE-1B91-A845-9151-B60ED03F9F22}"/>
              </a:ext>
            </a:extLst>
          </p:cNvPr>
          <p:cNvSpPr/>
          <p:nvPr/>
        </p:nvSpPr>
        <p:spPr>
          <a:xfrm>
            <a:off x="11940735" y="7156303"/>
            <a:ext cx="965508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C9A920-203F-A44F-93DC-FCF37DC30FB5}"/>
              </a:ext>
            </a:extLst>
          </p:cNvPr>
          <p:cNvSpPr/>
          <p:nvPr/>
        </p:nvSpPr>
        <p:spPr>
          <a:xfrm>
            <a:off x="12445144" y="7464909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906B8A-4671-B046-8C4F-521BD49E4FC1}"/>
              </a:ext>
            </a:extLst>
          </p:cNvPr>
          <p:cNvSpPr txBox="1"/>
          <p:nvPr/>
        </p:nvSpPr>
        <p:spPr>
          <a:xfrm>
            <a:off x="12741701" y="7795869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C2E0C-96B5-1A4A-9CE1-7BBB16EA067D}"/>
              </a:ext>
            </a:extLst>
          </p:cNvPr>
          <p:cNvSpPr txBox="1"/>
          <p:nvPr/>
        </p:nvSpPr>
        <p:spPr>
          <a:xfrm>
            <a:off x="14477599" y="7666923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29534AF-5E9A-284E-8BB5-1904BE6B03EB}"/>
              </a:ext>
            </a:extLst>
          </p:cNvPr>
          <p:cNvSpPr/>
          <p:nvPr/>
        </p:nvSpPr>
        <p:spPr>
          <a:xfrm>
            <a:off x="10911377" y="9602146"/>
            <a:ext cx="965508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B85A4DC-9BA1-204D-ADE2-D073E940564E}"/>
              </a:ext>
            </a:extLst>
          </p:cNvPr>
          <p:cNvSpPr/>
          <p:nvPr/>
        </p:nvSpPr>
        <p:spPr>
          <a:xfrm>
            <a:off x="11415786" y="9910752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DF00EB-4A2F-8D4F-B022-1BB0609C2817}"/>
              </a:ext>
            </a:extLst>
          </p:cNvPr>
          <p:cNvSpPr txBox="1"/>
          <p:nvPr/>
        </p:nvSpPr>
        <p:spPr>
          <a:xfrm>
            <a:off x="11712343" y="10241712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6D9A56-FE68-DE4C-8698-63429E7D071D}"/>
              </a:ext>
            </a:extLst>
          </p:cNvPr>
          <p:cNvSpPr txBox="1"/>
          <p:nvPr/>
        </p:nvSpPr>
        <p:spPr>
          <a:xfrm>
            <a:off x="13448241" y="10112766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0C1F3D98-FF35-CC4C-80A9-D435BEB34AF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A1B1A484-71E9-5F48-8DC3-2B418396F45D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EBCD062F-830F-244A-990A-9D57930125E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86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252FD4-6EBC-2744-BAC6-CA5BBCB72461}"/>
              </a:ext>
            </a:extLst>
          </p:cNvPr>
          <p:cNvGrpSpPr/>
          <p:nvPr/>
        </p:nvGrpSpPr>
        <p:grpSpPr>
          <a:xfrm>
            <a:off x="2142998" y="4161340"/>
            <a:ext cx="11979896" cy="8734693"/>
            <a:chOff x="1755071" y="4161340"/>
            <a:chExt cx="11979896" cy="8734693"/>
          </a:xfrm>
        </p:grpSpPr>
        <p:sp>
          <p:nvSpPr>
            <p:cNvPr id="35" name="Freeform 165">
              <a:extLst>
                <a:ext uri="{FF2B5EF4-FFF2-40B4-BE49-F238E27FC236}">
                  <a16:creationId xmlns:a16="http://schemas.microsoft.com/office/drawing/2014/main" id="{0C67492B-3A42-E541-B7E1-3B70A6467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22" y="7595933"/>
              <a:ext cx="3147499" cy="5300100"/>
            </a:xfrm>
            <a:custGeom>
              <a:avLst/>
              <a:gdLst>
                <a:gd name="T0" fmla="*/ 0 w 3069"/>
                <a:gd name="T1" fmla="*/ 0 h 5168"/>
                <a:gd name="T2" fmla="*/ 0 w 3069"/>
                <a:gd name="T3" fmla="*/ 0 h 5168"/>
                <a:gd name="T4" fmla="*/ 0 w 3069"/>
                <a:gd name="T5" fmla="*/ 0 h 5168"/>
                <a:gd name="T6" fmla="*/ 333 w 3069"/>
                <a:gd name="T7" fmla="*/ 333 h 5168"/>
                <a:gd name="T8" fmla="*/ 333 w 3069"/>
                <a:gd name="T9" fmla="*/ 3800 h 5168"/>
                <a:gd name="T10" fmla="*/ 1701 w 3069"/>
                <a:gd name="T11" fmla="*/ 5167 h 5168"/>
                <a:gd name="T12" fmla="*/ 1701 w 3069"/>
                <a:gd name="T13" fmla="*/ 5167 h 5168"/>
                <a:gd name="T14" fmla="*/ 3068 w 3069"/>
                <a:gd name="T15" fmla="*/ 3800 h 5168"/>
                <a:gd name="T16" fmla="*/ 3068 w 3069"/>
                <a:gd name="T17" fmla="*/ 2974 h 5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9" h="516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83" y="0"/>
                    <a:pt x="333" y="150"/>
                    <a:pt x="333" y="333"/>
                  </a:cubicBezTo>
                  <a:cubicBezTo>
                    <a:pt x="333" y="3800"/>
                    <a:pt x="333" y="3800"/>
                    <a:pt x="333" y="3800"/>
                  </a:cubicBezTo>
                  <a:cubicBezTo>
                    <a:pt x="333" y="4558"/>
                    <a:pt x="950" y="5167"/>
                    <a:pt x="1701" y="5167"/>
                  </a:cubicBezTo>
                  <a:lnTo>
                    <a:pt x="1701" y="5167"/>
                  </a:lnTo>
                  <a:cubicBezTo>
                    <a:pt x="2451" y="5167"/>
                    <a:pt x="3068" y="4558"/>
                    <a:pt x="3068" y="3800"/>
                  </a:cubicBezTo>
                  <a:cubicBezTo>
                    <a:pt x="3068" y="2974"/>
                    <a:pt x="3068" y="2974"/>
                    <a:pt x="3068" y="2974"/>
                  </a:cubicBezTo>
                </a:path>
              </a:pathLst>
            </a:custGeom>
            <a:noFill/>
            <a:ln w="889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Freeform 112">
              <a:extLst>
                <a:ext uri="{FF2B5EF4-FFF2-40B4-BE49-F238E27FC236}">
                  <a16:creationId xmlns:a16="http://schemas.microsoft.com/office/drawing/2014/main" id="{4DB96CD7-E690-954F-B375-099170A00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9660" y="4189048"/>
              <a:ext cx="1855552" cy="453393"/>
            </a:xfrm>
            <a:custGeom>
              <a:avLst/>
              <a:gdLst>
                <a:gd name="T0" fmla="*/ 1950 w 1951"/>
                <a:gd name="T1" fmla="*/ 475 h 476"/>
                <a:gd name="T2" fmla="*/ 1950 w 1951"/>
                <a:gd name="T3" fmla="*/ 475 h 476"/>
                <a:gd name="T4" fmla="*/ 0 w 1951"/>
                <a:gd name="T5" fmla="*/ 475 h 476"/>
                <a:gd name="T6" fmla="*/ 0 w 1951"/>
                <a:gd name="T7" fmla="*/ 242 h 476"/>
                <a:gd name="T8" fmla="*/ 242 w 1951"/>
                <a:gd name="T9" fmla="*/ 0 h 476"/>
                <a:gd name="T10" fmla="*/ 1708 w 1951"/>
                <a:gd name="T11" fmla="*/ 0 h 476"/>
                <a:gd name="T12" fmla="*/ 1950 w 1951"/>
                <a:gd name="T13" fmla="*/ 242 h 476"/>
                <a:gd name="T14" fmla="*/ 1950 w 1951"/>
                <a:gd name="T15" fmla="*/ 47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1" h="476">
                  <a:moveTo>
                    <a:pt x="1950" y="475"/>
                  </a:moveTo>
                  <a:lnTo>
                    <a:pt x="1950" y="475"/>
                  </a:lnTo>
                  <a:cubicBezTo>
                    <a:pt x="0" y="475"/>
                    <a:pt x="0" y="475"/>
                    <a:pt x="0" y="47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09"/>
                    <a:pt x="109" y="0"/>
                    <a:pt x="242" y="0"/>
                  </a:cubicBezTo>
                  <a:cubicBezTo>
                    <a:pt x="1708" y="0"/>
                    <a:pt x="1708" y="0"/>
                    <a:pt x="1708" y="0"/>
                  </a:cubicBezTo>
                  <a:cubicBezTo>
                    <a:pt x="1842" y="0"/>
                    <a:pt x="1950" y="109"/>
                    <a:pt x="1950" y="242"/>
                  </a:cubicBezTo>
                  <a:lnTo>
                    <a:pt x="1950" y="47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113">
              <a:extLst>
                <a:ext uri="{FF2B5EF4-FFF2-40B4-BE49-F238E27FC236}">
                  <a16:creationId xmlns:a16="http://schemas.microsoft.com/office/drawing/2014/main" id="{0795D498-AACE-3C45-9674-9ED5E781E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9902" y="6637621"/>
              <a:ext cx="3795065" cy="2015079"/>
            </a:xfrm>
            <a:custGeom>
              <a:avLst/>
              <a:gdLst>
                <a:gd name="T0" fmla="*/ 3984 w 3985"/>
                <a:gd name="T1" fmla="*/ 2116 h 2117"/>
                <a:gd name="T2" fmla="*/ 0 w 3985"/>
                <a:gd name="T3" fmla="*/ 2116 h 2117"/>
                <a:gd name="T4" fmla="*/ 0 w 3985"/>
                <a:gd name="T5" fmla="*/ 0 h 2117"/>
                <a:gd name="T6" fmla="*/ 3984 w 3985"/>
                <a:gd name="T7" fmla="*/ 0 h 2117"/>
                <a:gd name="T8" fmla="*/ 3984 w 3985"/>
                <a:gd name="T9" fmla="*/ 2116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5" h="2117">
                  <a:moveTo>
                    <a:pt x="3984" y="2116"/>
                  </a:moveTo>
                  <a:lnTo>
                    <a:pt x="0" y="2116"/>
                  </a:lnTo>
                  <a:lnTo>
                    <a:pt x="0" y="0"/>
                  </a:lnTo>
                  <a:lnTo>
                    <a:pt x="3984" y="0"/>
                  </a:lnTo>
                  <a:lnTo>
                    <a:pt x="3984" y="21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114">
              <a:extLst>
                <a:ext uri="{FF2B5EF4-FFF2-40B4-BE49-F238E27FC236}">
                  <a16:creationId xmlns:a16="http://schemas.microsoft.com/office/drawing/2014/main" id="{A68ACB21-7537-4D41-92AF-CCD57D4FC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9902" y="8633387"/>
              <a:ext cx="3795065" cy="2015079"/>
            </a:xfrm>
            <a:custGeom>
              <a:avLst/>
              <a:gdLst>
                <a:gd name="T0" fmla="*/ 3367 w 3985"/>
                <a:gd name="T1" fmla="*/ 2117 h 2118"/>
                <a:gd name="T2" fmla="*/ 3367 w 3985"/>
                <a:gd name="T3" fmla="*/ 2117 h 2118"/>
                <a:gd name="T4" fmla="*/ 617 w 3985"/>
                <a:gd name="T5" fmla="*/ 2117 h 2118"/>
                <a:gd name="T6" fmla="*/ 0 w 3985"/>
                <a:gd name="T7" fmla="*/ 1501 h 2118"/>
                <a:gd name="T8" fmla="*/ 0 w 3985"/>
                <a:gd name="T9" fmla="*/ 0 h 2118"/>
                <a:gd name="T10" fmla="*/ 3984 w 3985"/>
                <a:gd name="T11" fmla="*/ 0 h 2118"/>
                <a:gd name="T12" fmla="*/ 3984 w 3985"/>
                <a:gd name="T13" fmla="*/ 1501 h 2118"/>
                <a:gd name="T14" fmla="*/ 3367 w 3985"/>
                <a:gd name="T15" fmla="*/ 2117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85" h="2118">
                  <a:moveTo>
                    <a:pt x="3367" y="2117"/>
                  </a:moveTo>
                  <a:lnTo>
                    <a:pt x="3367" y="2117"/>
                  </a:lnTo>
                  <a:cubicBezTo>
                    <a:pt x="617" y="2117"/>
                    <a:pt x="617" y="2117"/>
                    <a:pt x="617" y="2117"/>
                  </a:cubicBezTo>
                  <a:cubicBezTo>
                    <a:pt x="276" y="2117"/>
                    <a:pt x="0" y="1842"/>
                    <a:pt x="0" y="15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84" y="0"/>
                    <a:pt x="3984" y="0"/>
                    <a:pt x="3984" y="0"/>
                  </a:cubicBezTo>
                  <a:cubicBezTo>
                    <a:pt x="3984" y="1501"/>
                    <a:pt x="3984" y="1501"/>
                    <a:pt x="3984" y="1501"/>
                  </a:cubicBezTo>
                  <a:cubicBezTo>
                    <a:pt x="3984" y="1842"/>
                    <a:pt x="3709" y="2117"/>
                    <a:pt x="3367" y="2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" name="Freeform 115">
              <a:extLst>
                <a:ext uri="{FF2B5EF4-FFF2-40B4-BE49-F238E27FC236}">
                  <a16:creationId xmlns:a16="http://schemas.microsoft.com/office/drawing/2014/main" id="{0C58254D-CEC0-6A4B-93C7-517AB9A92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9902" y="4642441"/>
              <a:ext cx="3795065" cy="2015079"/>
            </a:xfrm>
            <a:custGeom>
              <a:avLst/>
              <a:gdLst>
                <a:gd name="T0" fmla="*/ 3984 w 3985"/>
                <a:gd name="T1" fmla="*/ 2117 h 2118"/>
                <a:gd name="T2" fmla="*/ 3984 w 3985"/>
                <a:gd name="T3" fmla="*/ 2117 h 2118"/>
                <a:gd name="T4" fmla="*/ 0 w 3985"/>
                <a:gd name="T5" fmla="*/ 2117 h 2118"/>
                <a:gd name="T6" fmla="*/ 0 w 3985"/>
                <a:gd name="T7" fmla="*/ 617 h 2118"/>
                <a:gd name="T8" fmla="*/ 617 w 3985"/>
                <a:gd name="T9" fmla="*/ 0 h 2118"/>
                <a:gd name="T10" fmla="*/ 3367 w 3985"/>
                <a:gd name="T11" fmla="*/ 0 h 2118"/>
                <a:gd name="T12" fmla="*/ 3984 w 3985"/>
                <a:gd name="T13" fmla="*/ 617 h 2118"/>
                <a:gd name="T14" fmla="*/ 3984 w 3985"/>
                <a:gd name="T15" fmla="*/ 2117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85" h="2118">
                  <a:moveTo>
                    <a:pt x="3984" y="2117"/>
                  </a:moveTo>
                  <a:lnTo>
                    <a:pt x="3984" y="2117"/>
                  </a:lnTo>
                  <a:cubicBezTo>
                    <a:pt x="0" y="2117"/>
                    <a:pt x="0" y="2117"/>
                    <a:pt x="0" y="2117"/>
                  </a:cubicBezTo>
                  <a:cubicBezTo>
                    <a:pt x="0" y="617"/>
                    <a:pt x="0" y="617"/>
                    <a:pt x="0" y="617"/>
                  </a:cubicBezTo>
                  <a:cubicBezTo>
                    <a:pt x="0" y="275"/>
                    <a:pt x="276" y="0"/>
                    <a:pt x="617" y="0"/>
                  </a:cubicBezTo>
                  <a:cubicBezTo>
                    <a:pt x="3367" y="0"/>
                    <a:pt x="3367" y="0"/>
                    <a:pt x="3367" y="0"/>
                  </a:cubicBezTo>
                  <a:cubicBezTo>
                    <a:pt x="3709" y="0"/>
                    <a:pt x="3984" y="275"/>
                    <a:pt x="3984" y="617"/>
                  </a:cubicBezTo>
                  <a:lnTo>
                    <a:pt x="3984" y="21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7FF761D-4056-1843-B1D8-A57CE791BA03}"/>
                </a:ext>
              </a:extLst>
            </p:cNvPr>
            <p:cNvGrpSpPr/>
            <p:nvPr/>
          </p:nvGrpSpPr>
          <p:grpSpPr>
            <a:xfrm>
              <a:off x="1755071" y="4161340"/>
              <a:ext cx="6907055" cy="8106793"/>
              <a:chOff x="1655053" y="4161340"/>
              <a:chExt cx="6907055" cy="8106793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1131D4-10F8-E84B-8AE7-9278A5C48DA5}"/>
                  </a:ext>
                </a:extLst>
              </p:cNvPr>
              <p:cNvSpPr/>
              <p:nvPr/>
            </p:nvSpPr>
            <p:spPr>
              <a:xfrm>
                <a:off x="1655053" y="4161340"/>
                <a:ext cx="6907055" cy="8106793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C67EA18-51C0-DB4E-8C22-D11ACAABF13A}"/>
                  </a:ext>
                </a:extLst>
              </p:cNvPr>
              <p:cNvGrpSpPr/>
              <p:nvPr/>
            </p:nvGrpSpPr>
            <p:grpSpPr>
              <a:xfrm>
                <a:off x="2491963" y="4991194"/>
                <a:ext cx="5233233" cy="6685487"/>
                <a:chOff x="2212694" y="4991194"/>
                <a:chExt cx="5233233" cy="6685487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190F4492-7220-2F4E-9CD5-076F161F52B8}"/>
                    </a:ext>
                  </a:extLst>
                </p:cNvPr>
                <p:cNvGrpSpPr/>
                <p:nvPr/>
              </p:nvGrpSpPr>
              <p:grpSpPr>
                <a:xfrm>
                  <a:off x="2212694" y="4991194"/>
                  <a:ext cx="5233233" cy="3785375"/>
                  <a:chOff x="2717755" y="16175535"/>
                  <a:chExt cx="5243759" cy="4140874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898587B-A048-CA4E-8BAC-F9690D1C52D1}"/>
                      </a:ext>
                    </a:extLst>
                  </p:cNvPr>
                  <p:cNvSpPr txBox="1"/>
                  <p:nvPr/>
                </p:nvSpPr>
                <p:spPr>
                  <a:xfrm>
                    <a:off x="2717755" y="16824605"/>
                    <a:ext cx="5243757" cy="34918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To get your company’s name out there, you need to make sure. </a:t>
                    </a:r>
                  </a:p>
                  <a:p>
                    <a:pPr>
                      <a:lnSpc>
                        <a:spcPts val="4080"/>
                      </a:lnSpc>
                    </a:pPr>
                    <a:endPara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That’s why we provide point and click solutions to get your company’s name out there.</a:t>
                    </a: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878BD278-5719-614F-8ACC-790F90F3FA50}"/>
                      </a:ext>
                    </a:extLst>
                  </p:cNvPr>
                  <p:cNvSpPr/>
                  <p:nvPr/>
                </p:nvSpPr>
                <p:spPr>
                  <a:xfrm>
                    <a:off x="2717756" y="16175535"/>
                    <a:ext cx="5243758" cy="7070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Write Your Title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E032ECE-86B5-974A-AD02-D1A1CAE93A05}"/>
                    </a:ext>
                  </a:extLst>
                </p:cNvPr>
                <p:cNvSpPr txBox="1"/>
                <p:nvPr/>
              </p:nvSpPr>
              <p:spPr>
                <a:xfrm>
                  <a:off x="2215026" y="9737689"/>
                  <a:ext cx="4859362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That’s why we provide point and click solutions.</a:t>
                  </a:r>
                </a:p>
              </p:txBody>
            </p:sp>
          </p:grpSp>
        </p:grpSp>
        <p:sp>
          <p:nvSpPr>
            <p:cNvPr id="85" name="CuadroTexto 465">
              <a:extLst>
                <a:ext uri="{FF2B5EF4-FFF2-40B4-BE49-F238E27FC236}">
                  <a16:creationId xmlns:a16="http://schemas.microsoft.com/office/drawing/2014/main" id="{877091CA-89B4-B44F-A025-FD3FD52ECF7E}"/>
                </a:ext>
              </a:extLst>
            </p:cNvPr>
            <p:cNvSpPr txBox="1"/>
            <p:nvPr/>
          </p:nvSpPr>
          <p:spPr>
            <a:xfrm>
              <a:off x="11208913" y="5161455"/>
              <a:ext cx="12570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A</a:t>
              </a:r>
            </a:p>
          </p:txBody>
        </p:sp>
        <p:sp>
          <p:nvSpPr>
            <p:cNvPr id="86" name="CuadroTexto 465">
              <a:extLst>
                <a:ext uri="{FF2B5EF4-FFF2-40B4-BE49-F238E27FC236}">
                  <a16:creationId xmlns:a16="http://schemas.microsoft.com/office/drawing/2014/main" id="{854CF610-1FDC-E74B-8A5A-7689C0EE0E3A}"/>
                </a:ext>
              </a:extLst>
            </p:cNvPr>
            <p:cNvSpPr txBox="1"/>
            <p:nvPr/>
          </p:nvSpPr>
          <p:spPr>
            <a:xfrm>
              <a:off x="11208913" y="7125062"/>
              <a:ext cx="12570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B</a:t>
              </a:r>
            </a:p>
          </p:txBody>
        </p:sp>
        <p:sp>
          <p:nvSpPr>
            <p:cNvPr id="87" name="CuadroTexto 465">
              <a:extLst>
                <a:ext uri="{FF2B5EF4-FFF2-40B4-BE49-F238E27FC236}">
                  <a16:creationId xmlns:a16="http://schemas.microsoft.com/office/drawing/2014/main" id="{A39DCD2E-5560-9644-AE4B-1A6939520F83}"/>
                </a:ext>
              </a:extLst>
            </p:cNvPr>
            <p:cNvSpPr txBox="1"/>
            <p:nvPr/>
          </p:nvSpPr>
          <p:spPr>
            <a:xfrm>
              <a:off x="11208913" y="9171471"/>
              <a:ext cx="12570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C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595CCD6-263F-A040-AF5E-1D25F8E852B1}"/>
              </a:ext>
            </a:extLst>
          </p:cNvPr>
          <p:cNvGrpSpPr/>
          <p:nvPr/>
        </p:nvGrpSpPr>
        <p:grpSpPr>
          <a:xfrm>
            <a:off x="14954580" y="4833692"/>
            <a:ext cx="7478857" cy="1682233"/>
            <a:chOff x="2101748" y="8794522"/>
            <a:chExt cx="7478857" cy="168223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FEAA65C-E0C7-F84B-B144-B192A55BB289}"/>
                </a:ext>
              </a:extLst>
            </p:cNvPr>
            <p:cNvSpPr txBox="1"/>
            <p:nvPr/>
          </p:nvSpPr>
          <p:spPr>
            <a:xfrm>
              <a:off x="2101748" y="9387867"/>
              <a:ext cx="74788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provide.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967547-4DC8-D740-82CA-FF02036611FC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03DBD6E-FB5E-9E4B-9C54-13FEAA505802}"/>
              </a:ext>
            </a:extLst>
          </p:cNvPr>
          <p:cNvGrpSpPr/>
          <p:nvPr/>
        </p:nvGrpSpPr>
        <p:grpSpPr>
          <a:xfrm>
            <a:off x="14954580" y="6830291"/>
            <a:ext cx="7478857" cy="1682233"/>
            <a:chOff x="2101748" y="8794522"/>
            <a:chExt cx="7478857" cy="168223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D4F4F8C-B988-BD45-A765-D8D8869E116A}"/>
                </a:ext>
              </a:extLst>
            </p:cNvPr>
            <p:cNvSpPr txBox="1"/>
            <p:nvPr/>
          </p:nvSpPr>
          <p:spPr>
            <a:xfrm>
              <a:off x="2101748" y="9387867"/>
              <a:ext cx="74788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provide.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3242930-75AD-6F48-9AAB-4AE2E7C529FD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0CBBEFE-7616-5346-AAE0-28984EFA720B}"/>
              </a:ext>
            </a:extLst>
          </p:cNvPr>
          <p:cNvGrpSpPr/>
          <p:nvPr/>
        </p:nvGrpSpPr>
        <p:grpSpPr>
          <a:xfrm>
            <a:off x="14954580" y="8799809"/>
            <a:ext cx="7478857" cy="1682233"/>
            <a:chOff x="2101748" y="8794522"/>
            <a:chExt cx="7478857" cy="168223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9B15452-1ECB-8E49-ABEE-35F63423CF72}"/>
                </a:ext>
              </a:extLst>
            </p:cNvPr>
            <p:cNvSpPr txBox="1"/>
            <p:nvPr/>
          </p:nvSpPr>
          <p:spPr>
            <a:xfrm>
              <a:off x="2101748" y="9387867"/>
              <a:ext cx="74788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provide.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6652560-45F5-1548-9C3F-79077BE66BE7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FD85DA12-55D2-CA46-B961-462F6F006F18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338454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42C8424-0C57-8846-8EF7-A5BBCC48D30A}"/>
              </a:ext>
            </a:extLst>
          </p:cNvPr>
          <p:cNvGrpSpPr/>
          <p:nvPr/>
        </p:nvGrpSpPr>
        <p:grpSpPr>
          <a:xfrm>
            <a:off x="1365250" y="4041498"/>
            <a:ext cx="21647150" cy="8375692"/>
            <a:chOff x="1365250" y="3277333"/>
            <a:chExt cx="21647150" cy="837569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9F50B7A-30F0-CD4B-9FC8-E8DD926CEED8}"/>
                </a:ext>
              </a:extLst>
            </p:cNvPr>
            <p:cNvGrpSpPr/>
            <p:nvPr/>
          </p:nvGrpSpPr>
          <p:grpSpPr>
            <a:xfrm>
              <a:off x="6889202" y="3962400"/>
              <a:ext cx="5078392" cy="6863703"/>
              <a:chOff x="975360" y="2102119"/>
              <a:chExt cx="5852160" cy="8056429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1C59A296-ED7A-9441-8019-7CE10D6B77FE}"/>
                  </a:ext>
                </a:extLst>
              </p:cNvPr>
              <p:cNvSpPr/>
              <p:nvPr/>
            </p:nvSpPr>
            <p:spPr>
              <a:xfrm>
                <a:off x="975360" y="2102119"/>
                <a:ext cx="5852160" cy="7529561"/>
              </a:xfrm>
              <a:prstGeom prst="roundRect">
                <a:avLst>
                  <a:gd name="adj" fmla="val 83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reeform 164">
                <a:extLst>
                  <a:ext uri="{FF2B5EF4-FFF2-40B4-BE49-F238E27FC236}">
                    <a16:creationId xmlns:a16="http://schemas.microsoft.com/office/drawing/2014/main" id="{66F08AAA-1D51-CC48-A7F5-B8757EB28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944" y="9631679"/>
                <a:ext cx="796991" cy="526869"/>
              </a:xfrm>
              <a:custGeom>
                <a:avLst/>
                <a:gdLst>
                  <a:gd name="T0" fmla="*/ 642 w 1275"/>
                  <a:gd name="T1" fmla="*/ 1103 h 1104"/>
                  <a:gd name="T2" fmla="*/ 958 w 1275"/>
                  <a:gd name="T3" fmla="*/ 547 h 1104"/>
                  <a:gd name="T4" fmla="*/ 1274 w 1275"/>
                  <a:gd name="T5" fmla="*/ 0 h 1104"/>
                  <a:gd name="T6" fmla="*/ 642 w 1275"/>
                  <a:gd name="T7" fmla="*/ 0 h 1104"/>
                  <a:gd name="T8" fmla="*/ 0 w 1275"/>
                  <a:gd name="T9" fmla="*/ 0 h 1104"/>
                  <a:gd name="T10" fmla="*/ 325 w 1275"/>
                  <a:gd name="T11" fmla="*/ 547 h 1104"/>
                  <a:gd name="T12" fmla="*/ 642 w 1275"/>
                  <a:gd name="T13" fmla="*/ 1103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5" h="1104">
                    <a:moveTo>
                      <a:pt x="642" y="1103"/>
                    </a:moveTo>
                    <a:lnTo>
                      <a:pt x="958" y="547"/>
                    </a:lnTo>
                    <a:lnTo>
                      <a:pt x="1274" y="0"/>
                    </a:lnTo>
                    <a:lnTo>
                      <a:pt x="642" y="0"/>
                    </a:lnTo>
                    <a:lnTo>
                      <a:pt x="0" y="0"/>
                    </a:lnTo>
                    <a:lnTo>
                      <a:pt x="325" y="547"/>
                    </a:lnTo>
                    <a:lnTo>
                      <a:pt x="642" y="110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60040C-C88C-D14D-9701-CB4236468EA1}"/>
                </a:ext>
              </a:extLst>
            </p:cNvPr>
            <p:cNvGrpSpPr/>
            <p:nvPr/>
          </p:nvGrpSpPr>
          <p:grpSpPr>
            <a:xfrm>
              <a:off x="12413152" y="3962400"/>
              <a:ext cx="5078392" cy="6863703"/>
              <a:chOff x="975360" y="2102119"/>
              <a:chExt cx="5852160" cy="8056429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5F526F4E-4738-3E47-88B4-12AADDD59900}"/>
                  </a:ext>
                </a:extLst>
              </p:cNvPr>
              <p:cNvSpPr/>
              <p:nvPr/>
            </p:nvSpPr>
            <p:spPr>
              <a:xfrm>
                <a:off x="975360" y="2102119"/>
                <a:ext cx="5852160" cy="7529561"/>
              </a:xfrm>
              <a:prstGeom prst="roundRect">
                <a:avLst>
                  <a:gd name="adj" fmla="val 83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164">
                <a:extLst>
                  <a:ext uri="{FF2B5EF4-FFF2-40B4-BE49-F238E27FC236}">
                    <a16:creationId xmlns:a16="http://schemas.microsoft.com/office/drawing/2014/main" id="{718A5CEC-9428-C04F-AD45-0443A6CE0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944" y="9631679"/>
                <a:ext cx="796991" cy="526869"/>
              </a:xfrm>
              <a:custGeom>
                <a:avLst/>
                <a:gdLst>
                  <a:gd name="T0" fmla="*/ 642 w 1275"/>
                  <a:gd name="T1" fmla="*/ 1103 h 1104"/>
                  <a:gd name="T2" fmla="*/ 958 w 1275"/>
                  <a:gd name="T3" fmla="*/ 547 h 1104"/>
                  <a:gd name="T4" fmla="*/ 1274 w 1275"/>
                  <a:gd name="T5" fmla="*/ 0 h 1104"/>
                  <a:gd name="T6" fmla="*/ 642 w 1275"/>
                  <a:gd name="T7" fmla="*/ 0 h 1104"/>
                  <a:gd name="T8" fmla="*/ 0 w 1275"/>
                  <a:gd name="T9" fmla="*/ 0 h 1104"/>
                  <a:gd name="T10" fmla="*/ 325 w 1275"/>
                  <a:gd name="T11" fmla="*/ 547 h 1104"/>
                  <a:gd name="T12" fmla="*/ 642 w 1275"/>
                  <a:gd name="T13" fmla="*/ 1103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5" h="1104">
                    <a:moveTo>
                      <a:pt x="642" y="1103"/>
                    </a:moveTo>
                    <a:lnTo>
                      <a:pt x="958" y="547"/>
                    </a:lnTo>
                    <a:lnTo>
                      <a:pt x="1274" y="0"/>
                    </a:lnTo>
                    <a:lnTo>
                      <a:pt x="642" y="0"/>
                    </a:lnTo>
                    <a:lnTo>
                      <a:pt x="0" y="0"/>
                    </a:lnTo>
                    <a:lnTo>
                      <a:pt x="325" y="547"/>
                    </a:lnTo>
                    <a:lnTo>
                      <a:pt x="642" y="110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CE5299-9FF3-E149-B9FD-933FFBF57374}"/>
                </a:ext>
              </a:extLst>
            </p:cNvPr>
            <p:cNvGrpSpPr/>
            <p:nvPr/>
          </p:nvGrpSpPr>
          <p:grpSpPr>
            <a:xfrm>
              <a:off x="17934008" y="3962400"/>
              <a:ext cx="5078392" cy="6863703"/>
              <a:chOff x="975360" y="2102119"/>
              <a:chExt cx="5852160" cy="8056429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C8B41D82-475D-5140-AA63-F79D16CAAC6B}"/>
                  </a:ext>
                </a:extLst>
              </p:cNvPr>
              <p:cNvSpPr/>
              <p:nvPr/>
            </p:nvSpPr>
            <p:spPr>
              <a:xfrm>
                <a:off x="975360" y="2102119"/>
                <a:ext cx="5852160" cy="7529561"/>
              </a:xfrm>
              <a:prstGeom prst="roundRect">
                <a:avLst>
                  <a:gd name="adj" fmla="val 83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164">
                <a:extLst>
                  <a:ext uri="{FF2B5EF4-FFF2-40B4-BE49-F238E27FC236}">
                    <a16:creationId xmlns:a16="http://schemas.microsoft.com/office/drawing/2014/main" id="{29332558-AE56-C14A-BCAC-650E91946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944" y="9631679"/>
                <a:ext cx="796991" cy="526869"/>
              </a:xfrm>
              <a:custGeom>
                <a:avLst/>
                <a:gdLst>
                  <a:gd name="T0" fmla="*/ 642 w 1275"/>
                  <a:gd name="T1" fmla="*/ 1103 h 1104"/>
                  <a:gd name="T2" fmla="*/ 958 w 1275"/>
                  <a:gd name="T3" fmla="*/ 547 h 1104"/>
                  <a:gd name="T4" fmla="*/ 1274 w 1275"/>
                  <a:gd name="T5" fmla="*/ 0 h 1104"/>
                  <a:gd name="T6" fmla="*/ 642 w 1275"/>
                  <a:gd name="T7" fmla="*/ 0 h 1104"/>
                  <a:gd name="T8" fmla="*/ 0 w 1275"/>
                  <a:gd name="T9" fmla="*/ 0 h 1104"/>
                  <a:gd name="T10" fmla="*/ 325 w 1275"/>
                  <a:gd name="T11" fmla="*/ 547 h 1104"/>
                  <a:gd name="T12" fmla="*/ 642 w 1275"/>
                  <a:gd name="T13" fmla="*/ 1103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5" h="1104">
                    <a:moveTo>
                      <a:pt x="642" y="1103"/>
                    </a:moveTo>
                    <a:lnTo>
                      <a:pt x="958" y="547"/>
                    </a:lnTo>
                    <a:lnTo>
                      <a:pt x="1274" y="0"/>
                    </a:lnTo>
                    <a:lnTo>
                      <a:pt x="642" y="0"/>
                    </a:lnTo>
                    <a:lnTo>
                      <a:pt x="0" y="0"/>
                    </a:lnTo>
                    <a:lnTo>
                      <a:pt x="325" y="547"/>
                    </a:lnTo>
                    <a:lnTo>
                      <a:pt x="642" y="110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2" name="Freeform 2">
              <a:extLst>
                <a:ext uri="{FF2B5EF4-FFF2-40B4-BE49-F238E27FC236}">
                  <a16:creationId xmlns:a16="http://schemas.microsoft.com/office/drawing/2014/main" id="{C00259B1-3EEC-864C-80D9-97925BC70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115" y="3277333"/>
              <a:ext cx="2826564" cy="2837870"/>
            </a:xfrm>
            <a:custGeom>
              <a:avLst/>
              <a:gdLst>
                <a:gd name="T0" fmla="*/ 0 w 2206"/>
                <a:gd name="T1" fmla="*/ 2213 h 2214"/>
                <a:gd name="T2" fmla="*/ 0 w 2206"/>
                <a:gd name="T3" fmla="*/ 2213 h 2214"/>
                <a:gd name="T4" fmla="*/ 515 w 2206"/>
                <a:gd name="T5" fmla="*/ 2213 h 2214"/>
                <a:gd name="T6" fmla="*/ 2205 w 2206"/>
                <a:gd name="T7" fmla="*/ 515 h 2214"/>
                <a:gd name="T8" fmla="*/ 2205 w 2206"/>
                <a:gd name="T9" fmla="*/ 0 h 2214"/>
                <a:gd name="T10" fmla="*/ 1690 w 2206"/>
                <a:gd name="T11" fmla="*/ 0 h 2214"/>
                <a:gd name="T12" fmla="*/ 0 w 2206"/>
                <a:gd name="T13" fmla="*/ 1698 h 2214"/>
                <a:gd name="T14" fmla="*/ 0 w 2206"/>
                <a:gd name="T15" fmla="*/ 2213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6" h="2214">
                  <a:moveTo>
                    <a:pt x="0" y="2213"/>
                  </a:moveTo>
                  <a:lnTo>
                    <a:pt x="0" y="2213"/>
                  </a:lnTo>
                  <a:cubicBezTo>
                    <a:pt x="515" y="2213"/>
                    <a:pt x="515" y="2213"/>
                    <a:pt x="515" y="2213"/>
                  </a:cubicBezTo>
                  <a:cubicBezTo>
                    <a:pt x="1446" y="2213"/>
                    <a:pt x="2205" y="1454"/>
                    <a:pt x="2205" y="515"/>
                  </a:cubicBezTo>
                  <a:cubicBezTo>
                    <a:pt x="2205" y="0"/>
                    <a:pt x="2205" y="0"/>
                    <a:pt x="2205" y="0"/>
                  </a:cubicBezTo>
                  <a:cubicBezTo>
                    <a:pt x="1690" y="0"/>
                    <a:pt x="1690" y="0"/>
                    <a:pt x="1690" y="0"/>
                  </a:cubicBezTo>
                  <a:cubicBezTo>
                    <a:pt x="759" y="0"/>
                    <a:pt x="0" y="759"/>
                    <a:pt x="0" y="1698"/>
                  </a:cubicBezTo>
                  <a:lnTo>
                    <a:pt x="0" y="221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E4FC6267-9741-7143-A643-ED48DD71A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5973" y="3277333"/>
              <a:ext cx="2826564" cy="2837870"/>
            </a:xfrm>
            <a:custGeom>
              <a:avLst/>
              <a:gdLst>
                <a:gd name="T0" fmla="*/ 0 w 2206"/>
                <a:gd name="T1" fmla="*/ 2213 h 2214"/>
                <a:gd name="T2" fmla="*/ 0 w 2206"/>
                <a:gd name="T3" fmla="*/ 2213 h 2214"/>
                <a:gd name="T4" fmla="*/ 515 w 2206"/>
                <a:gd name="T5" fmla="*/ 2213 h 2214"/>
                <a:gd name="T6" fmla="*/ 2205 w 2206"/>
                <a:gd name="T7" fmla="*/ 515 h 2214"/>
                <a:gd name="T8" fmla="*/ 2205 w 2206"/>
                <a:gd name="T9" fmla="*/ 0 h 2214"/>
                <a:gd name="T10" fmla="*/ 1690 w 2206"/>
                <a:gd name="T11" fmla="*/ 0 h 2214"/>
                <a:gd name="T12" fmla="*/ 0 w 2206"/>
                <a:gd name="T13" fmla="*/ 1698 h 2214"/>
                <a:gd name="T14" fmla="*/ 0 w 2206"/>
                <a:gd name="T15" fmla="*/ 2213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6" h="2214">
                  <a:moveTo>
                    <a:pt x="0" y="2213"/>
                  </a:moveTo>
                  <a:lnTo>
                    <a:pt x="0" y="2213"/>
                  </a:lnTo>
                  <a:cubicBezTo>
                    <a:pt x="515" y="2213"/>
                    <a:pt x="515" y="2213"/>
                    <a:pt x="515" y="2213"/>
                  </a:cubicBezTo>
                  <a:cubicBezTo>
                    <a:pt x="1446" y="2213"/>
                    <a:pt x="2205" y="1454"/>
                    <a:pt x="2205" y="515"/>
                  </a:cubicBezTo>
                  <a:cubicBezTo>
                    <a:pt x="2205" y="0"/>
                    <a:pt x="2205" y="0"/>
                    <a:pt x="2205" y="0"/>
                  </a:cubicBezTo>
                  <a:cubicBezTo>
                    <a:pt x="1690" y="0"/>
                    <a:pt x="1690" y="0"/>
                    <a:pt x="1690" y="0"/>
                  </a:cubicBezTo>
                  <a:cubicBezTo>
                    <a:pt x="759" y="0"/>
                    <a:pt x="0" y="759"/>
                    <a:pt x="0" y="1698"/>
                  </a:cubicBezTo>
                  <a:lnTo>
                    <a:pt x="0" y="221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">
              <a:extLst>
                <a:ext uri="{FF2B5EF4-FFF2-40B4-BE49-F238E27FC236}">
                  <a16:creationId xmlns:a16="http://schemas.microsoft.com/office/drawing/2014/main" id="{76CDAC0D-7F9E-0D4A-A6A1-8BB2D0971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6831" y="3277333"/>
              <a:ext cx="2826564" cy="2837870"/>
            </a:xfrm>
            <a:custGeom>
              <a:avLst/>
              <a:gdLst>
                <a:gd name="T0" fmla="*/ 0 w 2206"/>
                <a:gd name="T1" fmla="*/ 2213 h 2214"/>
                <a:gd name="T2" fmla="*/ 0 w 2206"/>
                <a:gd name="T3" fmla="*/ 2213 h 2214"/>
                <a:gd name="T4" fmla="*/ 515 w 2206"/>
                <a:gd name="T5" fmla="*/ 2213 h 2214"/>
                <a:gd name="T6" fmla="*/ 2205 w 2206"/>
                <a:gd name="T7" fmla="*/ 515 h 2214"/>
                <a:gd name="T8" fmla="*/ 2205 w 2206"/>
                <a:gd name="T9" fmla="*/ 0 h 2214"/>
                <a:gd name="T10" fmla="*/ 1690 w 2206"/>
                <a:gd name="T11" fmla="*/ 0 h 2214"/>
                <a:gd name="T12" fmla="*/ 0 w 2206"/>
                <a:gd name="T13" fmla="*/ 1698 h 2214"/>
                <a:gd name="T14" fmla="*/ 0 w 2206"/>
                <a:gd name="T15" fmla="*/ 2213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6" h="2214">
                  <a:moveTo>
                    <a:pt x="0" y="2213"/>
                  </a:moveTo>
                  <a:lnTo>
                    <a:pt x="0" y="2213"/>
                  </a:lnTo>
                  <a:cubicBezTo>
                    <a:pt x="515" y="2213"/>
                    <a:pt x="515" y="2213"/>
                    <a:pt x="515" y="2213"/>
                  </a:cubicBezTo>
                  <a:cubicBezTo>
                    <a:pt x="1446" y="2213"/>
                    <a:pt x="2205" y="1454"/>
                    <a:pt x="2205" y="515"/>
                  </a:cubicBezTo>
                  <a:cubicBezTo>
                    <a:pt x="2205" y="0"/>
                    <a:pt x="2205" y="0"/>
                    <a:pt x="2205" y="0"/>
                  </a:cubicBezTo>
                  <a:cubicBezTo>
                    <a:pt x="1690" y="0"/>
                    <a:pt x="1690" y="0"/>
                    <a:pt x="1690" y="0"/>
                  </a:cubicBezTo>
                  <a:cubicBezTo>
                    <a:pt x="759" y="0"/>
                    <a:pt x="0" y="759"/>
                    <a:pt x="0" y="1698"/>
                  </a:cubicBezTo>
                  <a:lnTo>
                    <a:pt x="0" y="22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5DC659-3CA3-B44D-A48B-944834BD1C97}"/>
                </a:ext>
              </a:extLst>
            </p:cNvPr>
            <p:cNvGrpSpPr/>
            <p:nvPr/>
          </p:nvGrpSpPr>
          <p:grpSpPr>
            <a:xfrm>
              <a:off x="1365250" y="3962400"/>
              <a:ext cx="5078392" cy="6863703"/>
              <a:chOff x="975360" y="2102119"/>
              <a:chExt cx="5852160" cy="8056429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C9B0683-5C06-4142-8070-729AA8CEB180}"/>
                  </a:ext>
                </a:extLst>
              </p:cNvPr>
              <p:cNvSpPr/>
              <p:nvPr/>
            </p:nvSpPr>
            <p:spPr>
              <a:xfrm>
                <a:off x="975360" y="2102119"/>
                <a:ext cx="5852160" cy="7529561"/>
              </a:xfrm>
              <a:prstGeom prst="roundRect">
                <a:avLst>
                  <a:gd name="adj" fmla="val 83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164">
                <a:extLst>
                  <a:ext uri="{FF2B5EF4-FFF2-40B4-BE49-F238E27FC236}">
                    <a16:creationId xmlns:a16="http://schemas.microsoft.com/office/drawing/2014/main" id="{D16D3545-141D-BE4B-B776-07EFA20A1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944" y="9631679"/>
                <a:ext cx="796991" cy="526869"/>
              </a:xfrm>
              <a:custGeom>
                <a:avLst/>
                <a:gdLst>
                  <a:gd name="T0" fmla="*/ 642 w 1275"/>
                  <a:gd name="T1" fmla="*/ 1103 h 1104"/>
                  <a:gd name="T2" fmla="*/ 958 w 1275"/>
                  <a:gd name="T3" fmla="*/ 547 h 1104"/>
                  <a:gd name="T4" fmla="*/ 1274 w 1275"/>
                  <a:gd name="T5" fmla="*/ 0 h 1104"/>
                  <a:gd name="T6" fmla="*/ 642 w 1275"/>
                  <a:gd name="T7" fmla="*/ 0 h 1104"/>
                  <a:gd name="T8" fmla="*/ 0 w 1275"/>
                  <a:gd name="T9" fmla="*/ 0 h 1104"/>
                  <a:gd name="T10" fmla="*/ 325 w 1275"/>
                  <a:gd name="T11" fmla="*/ 547 h 1104"/>
                  <a:gd name="T12" fmla="*/ 642 w 1275"/>
                  <a:gd name="T13" fmla="*/ 1103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5" h="1104">
                    <a:moveTo>
                      <a:pt x="642" y="1103"/>
                    </a:moveTo>
                    <a:lnTo>
                      <a:pt x="958" y="547"/>
                    </a:lnTo>
                    <a:lnTo>
                      <a:pt x="1274" y="0"/>
                    </a:lnTo>
                    <a:lnTo>
                      <a:pt x="642" y="0"/>
                    </a:lnTo>
                    <a:lnTo>
                      <a:pt x="0" y="0"/>
                    </a:lnTo>
                    <a:lnTo>
                      <a:pt x="325" y="547"/>
                    </a:lnTo>
                    <a:lnTo>
                      <a:pt x="642" y="110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69" name="Freeform 2">
              <a:extLst>
                <a:ext uri="{FF2B5EF4-FFF2-40B4-BE49-F238E27FC236}">
                  <a16:creationId xmlns:a16="http://schemas.microsoft.com/office/drawing/2014/main" id="{B9EC282C-5F9E-0546-B872-82D3D6DA3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163" y="3277333"/>
              <a:ext cx="2826564" cy="2837870"/>
            </a:xfrm>
            <a:custGeom>
              <a:avLst/>
              <a:gdLst>
                <a:gd name="T0" fmla="*/ 0 w 2206"/>
                <a:gd name="T1" fmla="*/ 2213 h 2214"/>
                <a:gd name="T2" fmla="*/ 0 w 2206"/>
                <a:gd name="T3" fmla="*/ 2213 h 2214"/>
                <a:gd name="T4" fmla="*/ 515 w 2206"/>
                <a:gd name="T5" fmla="*/ 2213 h 2214"/>
                <a:gd name="T6" fmla="*/ 2205 w 2206"/>
                <a:gd name="T7" fmla="*/ 515 h 2214"/>
                <a:gd name="T8" fmla="*/ 2205 w 2206"/>
                <a:gd name="T9" fmla="*/ 0 h 2214"/>
                <a:gd name="T10" fmla="*/ 1690 w 2206"/>
                <a:gd name="T11" fmla="*/ 0 h 2214"/>
                <a:gd name="T12" fmla="*/ 0 w 2206"/>
                <a:gd name="T13" fmla="*/ 1698 h 2214"/>
                <a:gd name="T14" fmla="*/ 0 w 2206"/>
                <a:gd name="T15" fmla="*/ 2213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6" h="2214">
                  <a:moveTo>
                    <a:pt x="0" y="2213"/>
                  </a:moveTo>
                  <a:lnTo>
                    <a:pt x="0" y="2213"/>
                  </a:lnTo>
                  <a:cubicBezTo>
                    <a:pt x="515" y="2213"/>
                    <a:pt x="515" y="2213"/>
                    <a:pt x="515" y="2213"/>
                  </a:cubicBezTo>
                  <a:cubicBezTo>
                    <a:pt x="1446" y="2213"/>
                    <a:pt x="2205" y="1454"/>
                    <a:pt x="2205" y="515"/>
                  </a:cubicBezTo>
                  <a:cubicBezTo>
                    <a:pt x="2205" y="0"/>
                    <a:pt x="2205" y="0"/>
                    <a:pt x="2205" y="0"/>
                  </a:cubicBezTo>
                  <a:cubicBezTo>
                    <a:pt x="1690" y="0"/>
                    <a:pt x="1690" y="0"/>
                    <a:pt x="1690" y="0"/>
                  </a:cubicBezTo>
                  <a:cubicBezTo>
                    <a:pt x="759" y="0"/>
                    <a:pt x="0" y="759"/>
                    <a:pt x="0" y="1698"/>
                  </a:cubicBezTo>
                  <a:lnTo>
                    <a:pt x="0" y="22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776DFE-EB1E-6243-8BDA-3BDA47B322FC}"/>
                </a:ext>
              </a:extLst>
            </p:cNvPr>
            <p:cNvSpPr txBox="1"/>
            <p:nvPr/>
          </p:nvSpPr>
          <p:spPr>
            <a:xfrm>
              <a:off x="3331542" y="4279876"/>
              <a:ext cx="108273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F154571-36F2-784D-AD4E-16CF299E1C11}"/>
                </a:ext>
              </a:extLst>
            </p:cNvPr>
            <p:cNvSpPr txBox="1"/>
            <p:nvPr/>
          </p:nvSpPr>
          <p:spPr>
            <a:xfrm>
              <a:off x="8892995" y="4279876"/>
              <a:ext cx="108273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4E154-5172-414A-9845-4EE284B4D86D}"/>
                </a:ext>
              </a:extLst>
            </p:cNvPr>
            <p:cNvSpPr txBox="1"/>
            <p:nvPr/>
          </p:nvSpPr>
          <p:spPr>
            <a:xfrm>
              <a:off x="19931837" y="4294677"/>
              <a:ext cx="108273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52D1D1-DF2D-EB4A-92E3-277E9EF7A5B0}"/>
                </a:ext>
              </a:extLst>
            </p:cNvPr>
            <p:cNvSpPr txBox="1"/>
            <p:nvPr/>
          </p:nvSpPr>
          <p:spPr>
            <a:xfrm>
              <a:off x="14416945" y="4294678"/>
              <a:ext cx="108273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396FD47-CE56-0945-BA42-7A0C4CA6D372}"/>
                </a:ext>
              </a:extLst>
            </p:cNvPr>
            <p:cNvSpPr txBox="1"/>
            <p:nvPr/>
          </p:nvSpPr>
          <p:spPr>
            <a:xfrm>
              <a:off x="2239976" y="6859807"/>
              <a:ext cx="3429304" cy="266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F450802-C52D-7849-9E0F-69A40E9FEFF3}"/>
                </a:ext>
              </a:extLst>
            </p:cNvPr>
            <p:cNvSpPr/>
            <p:nvPr/>
          </p:nvSpPr>
          <p:spPr>
            <a:xfrm>
              <a:off x="2509809" y="11006694"/>
              <a:ext cx="272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9DB94C-1BEB-204C-B313-0A3144A6A475}"/>
                </a:ext>
              </a:extLst>
            </p:cNvPr>
            <p:cNvSpPr/>
            <p:nvPr/>
          </p:nvSpPr>
          <p:spPr>
            <a:xfrm>
              <a:off x="8065298" y="11006694"/>
              <a:ext cx="272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693723-59CA-9140-A467-BB623D4DC411}"/>
                </a:ext>
              </a:extLst>
            </p:cNvPr>
            <p:cNvSpPr/>
            <p:nvPr/>
          </p:nvSpPr>
          <p:spPr>
            <a:xfrm>
              <a:off x="13552310" y="11006694"/>
              <a:ext cx="272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481819-6658-2647-B3F0-1B0003045A75}"/>
                </a:ext>
              </a:extLst>
            </p:cNvPr>
            <p:cNvSpPr/>
            <p:nvPr/>
          </p:nvSpPr>
          <p:spPr>
            <a:xfrm>
              <a:off x="19107014" y="11006694"/>
              <a:ext cx="272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7D053-496E-0A49-AD60-40D956FB8884}"/>
                </a:ext>
              </a:extLst>
            </p:cNvPr>
            <p:cNvSpPr txBox="1"/>
            <p:nvPr/>
          </p:nvSpPr>
          <p:spPr>
            <a:xfrm>
              <a:off x="7713745" y="6859807"/>
              <a:ext cx="3429304" cy="266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3323BB-D3B0-C64A-BAEC-76AE32C9D949}"/>
                </a:ext>
              </a:extLst>
            </p:cNvPr>
            <p:cNvSpPr txBox="1"/>
            <p:nvPr/>
          </p:nvSpPr>
          <p:spPr>
            <a:xfrm>
              <a:off x="13234603" y="6859807"/>
              <a:ext cx="3429304" cy="266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C5F69AA-896D-4D40-9E06-B1E398B6EE69}"/>
                </a:ext>
              </a:extLst>
            </p:cNvPr>
            <p:cNvSpPr txBox="1"/>
            <p:nvPr/>
          </p:nvSpPr>
          <p:spPr>
            <a:xfrm>
              <a:off x="18755461" y="6859807"/>
              <a:ext cx="3429304" cy="266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provide.</a:t>
              </a:r>
            </a:p>
          </p:txBody>
        </p:sp>
      </p:grp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863A4213-7F9D-254E-8D1D-E5A116188E2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E5FB1919-7073-CE40-B6DF-C643B6CC106F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D8C1E61F-6ABE-D846-889E-2982B3598D8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56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E8C52-0B40-D84A-8810-A5082C66EBF8}"/>
              </a:ext>
            </a:extLst>
          </p:cNvPr>
          <p:cNvGrpSpPr/>
          <p:nvPr/>
        </p:nvGrpSpPr>
        <p:grpSpPr>
          <a:xfrm>
            <a:off x="7080520" y="3608746"/>
            <a:ext cx="10222742" cy="10107254"/>
            <a:chOff x="7461011" y="3608746"/>
            <a:chExt cx="10222742" cy="10107254"/>
          </a:xfrm>
        </p:grpSpPr>
        <p:sp>
          <p:nvSpPr>
            <p:cNvPr id="35" name="Freeform 390">
              <a:extLst>
                <a:ext uri="{FF2B5EF4-FFF2-40B4-BE49-F238E27FC236}">
                  <a16:creationId xmlns:a16="http://schemas.microsoft.com/office/drawing/2014/main" id="{4E780068-F8D2-8246-A4EB-94F519958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0694" y="7672179"/>
              <a:ext cx="6578484" cy="6043821"/>
            </a:xfrm>
            <a:custGeom>
              <a:avLst/>
              <a:gdLst>
                <a:gd name="T0" fmla="*/ 3543 w 6783"/>
                <a:gd name="T1" fmla="*/ 6229 h 6230"/>
                <a:gd name="T2" fmla="*/ 3543 w 6783"/>
                <a:gd name="T3" fmla="*/ 6229 h 6230"/>
                <a:gd name="T4" fmla="*/ 1388 w 6783"/>
                <a:gd name="T5" fmla="*/ 6229 h 6230"/>
                <a:gd name="T6" fmla="*/ 1330 w 6783"/>
                <a:gd name="T7" fmla="*/ 6105 h 6230"/>
                <a:gd name="T8" fmla="*/ 2065 w 6783"/>
                <a:gd name="T9" fmla="*/ 4477 h 6230"/>
                <a:gd name="T10" fmla="*/ 1388 w 6783"/>
                <a:gd name="T11" fmla="*/ 2924 h 6230"/>
                <a:gd name="T12" fmla="*/ 24 w 6783"/>
                <a:gd name="T13" fmla="*/ 1850 h 6230"/>
                <a:gd name="T14" fmla="*/ 0 w 6783"/>
                <a:gd name="T15" fmla="*/ 1792 h 6230"/>
                <a:gd name="T16" fmla="*/ 0 w 6783"/>
                <a:gd name="T17" fmla="*/ 1180 h 6230"/>
                <a:gd name="T18" fmla="*/ 66 w 6783"/>
                <a:gd name="T19" fmla="*/ 1106 h 6230"/>
                <a:gd name="T20" fmla="*/ 165 w 6783"/>
                <a:gd name="T21" fmla="*/ 1106 h 6230"/>
                <a:gd name="T22" fmla="*/ 239 w 6783"/>
                <a:gd name="T23" fmla="*/ 1180 h 6230"/>
                <a:gd name="T24" fmla="*/ 239 w 6783"/>
                <a:gd name="T25" fmla="*/ 1585 h 6230"/>
                <a:gd name="T26" fmla="*/ 264 w 6783"/>
                <a:gd name="T27" fmla="*/ 1643 h 6230"/>
                <a:gd name="T28" fmla="*/ 942 w 6783"/>
                <a:gd name="T29" fmla="*/ 2246 h 6230"/>
                <a:gd name="T30" fmla="*/ 1066 w 6783"/>
                <a:gd name="T31" fmla="*/ 2197 h 6230"/>
                <a:gd name="T32" fmla="*/ 1066 w 6783"/>
                <a:gd name="T33" fmla="*/ 1288 h 6230"/>
                <a:gd name="T34" fmla="*/ 1140 w 6783"/>
                <a:gd name="T35" fmla="*/ 1222 h 6230"/>
                <a:gd name="T36" fmla="*/ 1280 w 6783"/>
                <a:gd name="T37" fmla="*/ 1222 h 6230"/>
                <a:gd name="T38" fmla="*/ 1346 w 6783"/>
                <a:gd name="T39" fmla="*/ 1288 h 6230"/>
                <a:gd name="T40" fmla="*/ 1346 w 6783"/>
                <a:gd name="T41" fmla="*/ 2288 h 6230"/>
                <a:gd name="T42" fmla="*/ 1379 w 6783"/>
                <a:gd name="T43" fmla="*/ 2346 h 6230"/>
                <a:gd name="T44" fmla="*/ 1710 w 6783"/>
                <a:gd name="T45" fmla="*/ 2585 h 6230"/>
                <a:gd name="T46" fmla="*/ 1801 w 6783"/>
                <a:gd name="T47" fmla="*/ 2577 h 6230"/>
                <a:gd name="T48" fmla="*/ 2297 w 6783"/>
                <a:gd name="T49" fmla="*/ 2065 h 6230"/>
                <a:gd name="T50" fmla="*/ 2313 w 6783"/>
                <a:gd name="T51" fmla="*/ 2023 h 6230"/>
                <a:gd name="T52" fmla="*/ 2404 w 6783"/>
                <a:gd name="T53" fmla="*/ 950 h 6230"/>
                <a:gd name="T54" fmla="*/ 2470 w 6783"/>
                <a:gd name="T55" fmla="*/ 884 h 6230"/>
                <a:gd name="T56" fmla="*/ 2577 w 6783"/>
                <a:gd name="T57" fmla="*/ 884 h 6230"/>
                <a:gd name="T58" fmla="*/ 2643 w 6783"/>
                <a:gd name="T59" fmla="*/ 942 h 6230"/>
                <a:gd name="T60" fmla="*/ 2800 w 6783"/>
                <a:gd name="T61" fmla="*/ 1850 h 6230"/>
                <a:gd name="T62" fmla="*/ 2824 w 6783"/>
                <a:gd name="T63" fmla="*/ 1891 h 6230"/>
                <a:gd name="T64" fmla="*/ 3130 w 6783"/>
                <a:gd name="T65" fmla="*/ 2180 h 6230"/>
                <a:gd name="T66" fmla="*/ 3229 w 6783"/>
                <a:gd name="T67" fmla="*/ 2180 h 6230"/>
                <a:gd name="T68" fmla="*/ 3593 w 6783"/>
                <a:gd name="T69" fmla="*/ 1808 h 6230"/>
                <a:gd name="T70" fmla="*/ 3609 w 6783"/>
                <a:gd name="T71" fmla="*/ 1759 h 6230"/>
                <a:gd name="T72" fmla="*/ 3700 w 6783"/>
                <a:gd name="T73" fmla="*/ 578 h 6230"/>
                <a:gd name="T74" fmla="*/ 3775 w 6783"/>
                <a:gd name="T75" fmla="*/ 512 h 6230"/>
                <a:gd name="T76" fmla="*/ 3775 w 6783"/>
                <a:gd name="T77" fmla="*/ 512 h 6230"/>
                <a:gd name="T78" fmla="*/ 3841 w 6783"/>
                <a:gd name="T79" fmla="*/ 578 h 6230"/>
                <a:gd name="T80" fmla="*/ 3890 w 6783"/>
                <a:gd name="T81" fmla="*/ 1660 h 6230"/>
                <a:gd name="T82" fmla="*/ 3964 w 6783"/>
                <a:gd name="T83" fmla="*/ 1726 h 6230"/>
                <a:gd name="T84" fmla="*/ 4576 w 6783"/>
                <a:gd name="T85" fmla="*/ 1726 h 6230"/>
                <a:gd name="T86" fmla="*/ 4626 w 6783"/>
                <a:gd name="T87" fmla="*/ 1701 h 6230"/>
                <a:gd name="T88" fmla="*/ 4716 w 6783"/>
                <a:gd name="T89" fmla="*/ 1619 h 6230"/>
                <a:gd name="T90" fmla="*/ 4733 w 6783"/>
                <a:gd name="T91" fmla="*/ 1569 h 6230"/>
                <a:gd name="T92" fmla="*/ 4824 w 6783"/>
                <a:gd name="T93" fmla="*/ 66 h 6230"/>
                <a:gd name="T94" fmla="*/ 4898 w 6783"/>
                <a:gd name="T95" fmla="*/ 0 h 6230"/>
                <a:gd name="T96" fmla="*/ 4948 w 6783"/>
                <a:gd name="T97" fmla="*/ 0 h 6230"/>
                <a:gd name="T98" fmla="*/ 5022 w 6783"/>
                <a:gd name="T99" fmla="*/ 66 h 6230"/>
                <a:gd name="T100" fmla="*/ 5080 w 6783"/>
                <a:gd name="T101" fmla="*/ 1412 h 6230"/>
                <a:gd name="T102" fmla="*/ 5204 w 6783"/>
                <a:gd name="T103" fmla="*/ 1461 h 6230"/>
                <a:gd name="T104" fmla="*/ 6609 w 6783"/>
                <a:gd name="T105" fmla="*/ 50 h 6230"/>
                <a:gd name="T106" fmla="*/ 6708 w 6783"/>
                <a:gd name="T107" fmla="*/ 58 h 6230"/>
                <a:gd name="T108" fmla="*/ 6757 w 6783"/>
                <a:gd name="T109" fmla="*/ 116 h 6230"/>
                <a:gd name="T110" fmla="*/ 6757 w 6783"/>
                <a:gd name="T111" fmla="*/ 207 h 6230"/>
                <a:gd name="T112" fmla="*/ 5113 w 6783"/>
                <a:gd name="T113" fmla="*/ 2048 h 6230"/>
                <a:gd name="T114" fmla="*/ 4849 w 6783"/>
                <a:gd name="T115" fmla="*/ 2164 h 6230"/>
                <a:gd name="T116" fmla="*/ 4394 w 6783"/>
                <a:gd name="T117" fmla="*/ 2164 h 6230"/>
                <a:gd name="T118" fmla="*/ 3783 w 6783"/>
                <a:gd name="T119" fmla="*/ 2395 h 6230"/>
                <a:gd name="T120" fmla="*/ 3081 w 6783"/>
                <a:gd name="T121" fmla="*/ 3651 h 6230"/>
                <a:gd name="T122" fmla="*/ 3601 w 6783"/>
                <a:gd name="T123" fmla="*/ 6113 h 6230"/>
                <a:gd name="T124" fmla="*/ 3543 w 6783"/>
                <a:gd name="T125" fmla="*/ 6229 h 6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83" h="6230">
                  <a:moveTo>
                    <a:pt x="3543" y="6229"/>
                  </a:moveTo>
                  <a:lnTo>
                    <a:pt x="3543" y="6229"/>
                  </a:lnTo>
                  <a:cubicBezTo>
                    <a:pt x="1388" y="6229"/>
                    <a:pt x="1388" y="6229"/>
                    <a:pt x="1388" y="6229"/>
                  </a:cubicBezTo>
                  <a:cubicBezTo>
                    <a:pt x="1322" y="6229"/>
                    <a:pt x="1289" y="6154"/>
                    <a:pt x="1330" y="6105"/>
                  </a:cubicBezTo>
                  <a:cubicBezTo>
                    <a:pt x="1545" y="5890"/>
                    <a:pt x="1958" y="5353"/>
                    <a:pt x="2065" y="4477"/>
                  </a:cubicBezTo>
                  <a:cubicBezTo>
                    <a:pt x="2065" y="4477"/>
                    <a:pt x="2206" y="3511"/>
                    <a:pt x="1388" y="2924"/>
                  </a:cubicBezTo>
                  <a:cubicBezTo>
                    <a:pt x="24" y="1850"/>
                    <a:pt x="24" y="1850"/>
                    <a:pt x="24" y="1850"/>
                  </a:cubicBezTo>
                  <a:cubicBezTo>
                    <a:pt x="8" y="1841"/>
                    <a:pt x="0" y="1817"/>
                    <a:pt x="0" y="1792"/>
                  </a:cubicBezTo>
                  <a:cubicBezTo>
                    <a:pt x="0" y="1180"/>
                    <a:pt x="0" y="1180"/>
                    <a:pt x="0" y="1180"/>
                  </a:cubicBezTo>
                  <a:cubicBezTo>
                    <a:pt x="0" y="1139"/>
                    <a:pt x="24" y="1106"/>
                    <a:pt x="66" y="1106"/>
                  </a:cubicBezTo>
                  <a:cubicBezTo>
                    <a:pt x="165" y="1106"/>
                    <a:pt x="165" y="1106"/>
                    <a:pt x="165" y="1106"/>
                  </a:cubicBezTo>
                  <a:cubicBezTo>
                    <a:pt x="206" y="1106"/>
                    <a:pt x="239" y="1139"/>
                    <a:pt x="239" y="1180"/>
                  </a:cubicBezTo>
                  <a:cubicBezTo>
                    <a:pt x="239" y="1585"/>
                    <a:pt x="239" y="1585"/>
                    <a:pt x="239" y="1585"/>
                  </a:cubicBezTo>
                  <a:cubicBezTo>
                    <a:pt x="239" y="1610"/>
                    <a:pt x="248" y="1627"/>
                    <a:pt x="264" y="1643"/>
                  </a:cubicBezTo>
                  <a:cubicBezTo>
                    <a:pt x="942" y="2246"/>
                    <a:pt x="942" y="2246"/>
                    <a:pt x="942" y="2246"/>
                  </a:cubicBezTo>
                  <a:cubicBezTo>
                    <a:pt x="991" y="2288"/>
                    <a:pt x="1066" y="2255"/>
                    <a:pt x="1066" y="2197"/>
                  </a:cubicBezTo>
                  <a:cubicBezTo>
                    <a:pt x="1066" y="1288"/>
                    <a:pt x="1066" y="1288"/>
                    <a:pt x="1066" y="1288"/>
                  </a:cubicBezTo>
                  <a:cubicBezTo>
                    <a:pt x="1066" y="1255"/>
                    <a:pt x="1099" y="1222"/>
                    <a:pt x="1140" y="1222"/>
                  </a:cubicBezTo>
                  <a:cubicBezTo>
                    <a:pt x="1280" y="1222"/>
                    <a:pt x="1280" y="1222"/>
                    <a:pt x="1280" y="1222"/>
                  </a:cubicBezTo>
                  <a:cubicBezTo>
                    <a:pt x="1313" y="1222"/>
                    <a:pt x="1346" y="1255"/>
                    <a:pt x="1346" y="1288"/>
                  </a:cubicBezTo>
                  <a:cubicBezTo>
                    <a:pt x="1346" y="2288"/>
                    <a:pt x="1346" y="2288"/>
                    <a:pt x="1346" y="2288"/>
                  </a:cubicBezTo>
                  <a:cubicBezTo>
                    <a:pt x="1346" y="2313"/>
                    <a:pt x="1363" y="2329"/>
                    <a:pt x="1379" y="2346"/>
                  </a:cubicBezTo>
                  <a:cubicBezTo>
                    <a:pt x="1710" y="2585"/>
                    <a:pt x="1710" y="2585"/>
                    <a:pt x="1710" y="2585"/>
                  </a:cubicBezTo>
                  <a:cubicBezTo>
                    <a:pt x="1735" y="2610"/>
                    <a:pt x="1776" y="2610"/>
                    <a:pt x="1801" y="2577"/>
                  </a:cubicBezTo>
                  <a:cubicBezTo>
                    <a:pt x="2297" y="2065"/>
                    <a:pt x="2297" y="2065"/>
                    <a:pt x="2297" y="2065"/>
                  </a:cubicBezTo>
                  <a:cubicBezTo>
                    <a:pt x="2305" y="2056"/>
                    <a:pt x="2313" y="2040"/>
                    <a:pt x="2313" y="2023"/>
                  </a:cubicBezTo>
                  <a:cubicBezTo>
                    <a:pt x="2404" y="950"/>
                    <a:pt x="2404" y="950"/>
                    <a:pt x="2404" y="950"/>
                  </a:cubicBezTo>
                  <a:cubicBezTo>
                    <a:pt x="2404" y="909"/>
                    <a:pt x="2437" y="884"/>
                    <a:pt x="2470" y="884"/>
                  </a:cubicBezTo>
                  <a:cubicBezTo>
                    <a:pt x="2577" y="884"/>
                    <a:pt x="2577" y="884"/>
                    <a:pt x="2577" y="884"/>
                  </a:cubicBezTo>
                  <a:cubicBezTo>
                    <a:pt x="2610" y="884"/>
                    <a:pt x="2643" y="909"/>
                    <a:pt x="2643" y="942"/>
                  </a:cubicBezTo>
                  <a:cubicBezTo>
                    <a:pt x="2800" y="1850"/>
                    <a:pt x="2800" y="1850"/>
                    <a:pt x="2800" y="1850"/>
                  </a:cubicBezTo>
                  <a:cubicBezTo>
                    <a:pt x="2800" y="1866"/>
                    <a:pt x="2808" y="1874"/>
                    <a:pt x="2824" y="1891"/>
                  </a:cubicBezTo>
                  <a:cubicBezTo>
                    <a:pt x="3130" y="2180"/>
                    <a:pt x="3130" y="2180"/>
                    <a:pt x="3130" y="2180"/>
                  </a:cubicBezTo>
                  <a:cubicBezTo>
                    <a:pt x="3155" y="2205"/>
                    <a:pt x="3205" y="2205"/>
                    <a:pt x="3229" y="2180"/>
                  </a:cubicBezTo>
                  <a:cubicBezTo>
                    <a:pt x="3593" y="1808"/>
                    <a:pt x="3593" y="1808"/>
                    <a:pt x="3593" y="1808"/>
                  </a:cubicBezTo>
                  <a:cubicBezTo>
                    <a:pt x="3601" y="1792"/>
                    <a:pt x="3609" y="1775"/>
                    <a:pt x="3609" y="1759"/>
                  </a:cubicBezTo>
                  <a:cubicBezTo>
                    <a:pt x="3700" y="578"/>
                    <a:pt x="3700" y="578"/>
                    <a:pt x="3700" y="578"/>
                  </a:cubicBezTo>
                  <a:cubicBezTo>
                    <a:pt x="3700" y="537"/>
                    <a:pt x="3733" y="512"/>
                    <a:pt x="3775" y="512"/>
                  </a:cubicBezTo>
                  <a:lnTo>
                    <a:pt x="3775" y="512"/>
                  </a:lnTo>
                  <a:cubicBezTo>
                    <a:pt x="3808" y="512"/>
                    <a:pt x="3841" y="537"/>
                    <a:pt x="3841" y="578"/>
                  </a:cubicBezTo>
                  <a:cubicBezTo>
                    <a:pt x="3890" y="1660"/>
                    <a:pt x="3890" y="1660"/>
                    <a:pt x="3890" y="1660"/>
                  </a:cubicBezTo>
                  <a:cubicBezTo>
                    <a:pt x="3890" y="1693"/>
                    <a:pt x="3923" y="1726"/>
                    <a:pt x="3964" y="1726"/>
                  </a:cubicBezTo>
                  <a:cubicBezTo>
                    <a:pt x="4576" y="1726"/>
                    <a:pt x="4576" y="1726"/>
                    <a:pt x="4576" y="1726"/>
                  </a:cubicBezTo>
                  <a:cubicBezTo>
                    <a:pt x="4593" y="1726"/>
                    <a:pt x="4617" y="1718"/>
                    <a:pt x="4626" y="1701"/>
                  </a:cubicBezTo>
                  <a:cubicBezTo>
                    <a:pt x="4716" y="1619"/>
                    <a:pt x="4716" y="1619"/>
                    <a:pt x="4716" y="1619"/>
                  </a:cubicBezTo>
                  <a:cubicBezTo>
                    <a:pt x="4725" y="1610"/>
                    <a:pt x="4733" y="1594"/>
                    <a:pt x="4733" y="1569"/>
                  </a:cubicBezTo>
                  <a:cubicBezTo>
                    <a:pt x="4824" y="66"/>
                    <a:pt x="4824" y="66"/>
                    <a:pt x="4824" y="66"/>
                  </a:cubicBezTo>
                  <a:cubicBezTo>
                    <a:pt x="4824" y="25"/>
                    <a:pt x="4857" y="0"/>
                    <a:pt x="4898" y="0"/>
                  </a:cubicBezTo>
                  <a:cubicBezTo>
                    <a:pt x="4948" y="0"/>
                    <a:pt x="4948" y="0"/>
                    <a:pt x="4948" y="0"/>
                  </a:cubicBezTo>
                  <a:cubicBezTo>
                    <a:pt x="4989" y="0"/>
                    <a:pt x="5014" y="25"/>
                    <a:pt x="5022" y="66"/>
                  </a:cubicBezTo>
                  <a:cubicBezTo>
                    <a:pt x="5080" y="1412"/>
                    <a:pt x="5080" y="1412"/>
                    <a:pt x="5080" y="1412"/>
                  </a:cubicBezTo>
                  <a:cubicBezTo>
                    <a:pt x="5088" y="1478"/>
                    <a:pt x="5163" y="1503"/>
                    <a:pt x="5204" y="1461"/>
                  </a:cubicBezTo>
                  <a:cubicBezTo>
                    <a:pt x="6609" y="50"/>
                    <a:pt x="6609" y="50"/>
                    <a:pt x="6609" y="50"/>
                  </a:cubicBezTo>
                  <a:cubicBezTo>
                    <a:pt x="6633" y="25"/>
                    <a:pt x="6683" y="25"/>
                    <a:pt x="6708" y="58"/>
                  </a:cubicBezTo>
                  <a:cubicBezTo>
                    <a:pt x="6757" y="116"/>
                    <a:pt x="6757" y="116"/>
                    <a:pt x="6757" y="116"/>
                  </a:cubicBezTo>
                  <a:cubicBezTo>
                    <a:pt x="6782" y="140"/>
                    <a:pt x="6782" y="182"/>
                    <a:pt x="6757" y="207"/>
                  </a:cubicBezTo>
                  <a:cubicBezTo>
                    <a:pt x="5113" y="2048"/>
                    <a:pt x="5113" y="2048"/>
                    <a:pt x="5113" y="2048"/>
                  </a:cubicBezTo>
                  <a:cubicBezTo>
                    <a:pt x="5047" y="2122"/>
                    <a:pt x="4948" y="2164"/>
                    <a:pt x="4849" y="2164"/>
                  </a:cubicBezTo>
                  <a:cubicBezTo>
                    <a:pt x="4394" y="2164"/>
                    <a:pt x="4394" y="2164"/>
                    <a:pt x="4394" y="2164"/>
                  </a:cubicBezTo>
                  <a:cubicBezTo>
                    <a:pt x="4171" y="2164"/>
                    <a:pt x="3956" y="2246"/>
                    <a:pt x="3783" y="2395"/>
                  </a:cubicBezTo>
                  <a:cubicBezTo>
                    <a:pt x="3502" y="2635"/>
                    <a:pt x="3130" y="3064"/>
                    <a:pt x="3081" y="3651"/>
                  </a:cubicBezTo>
                  <a:cubicBezTo>
                    <a:pt x="3081" y="3651"/>
                    <a:pt x="2882" y="5254"/>
                    <a:pt x="3601" y="6113"/>
                  </a:cubicBezTo>
                  <a:cubicBezTo>
                    <a:pt x="3634" y="6163"/>
                    <a:pt x="3601" y="6229"/>
                    <a:pt x="3543" y="6229"/>
                  </a:cubicBezTo>
                </a:path>
              </a:pathLst>
            </a:cu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391">
              <a:extLst>
                <a:ext uri="{FF2B5EF4-FFF2-40B4-BE49-F238E27FC236}">
                  <a16:creationId xmlns:a16="http://schemas.microsoft.com/office/drawing/2014/main" id="{A1CC67C5-0450-3A48-8BDA-758306888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8315" y="5452260"/>
              <a:ext cx="4495438" cy="2775968"/>
            </a:xfrm>
            <a:custGeom>
              <a:avLst/>
              <a:gdLst>
                <a:gd name="T0" fmla="*/ 3825 w 4636"/>
                <a:gd name="T1" fmla="*/ 595 h 2860"/>
                <a:gd name="T2" fmla="*/ 3825 w 4636"/>
                <a:gd name="T3" fmla="*/ 595 h 2860"/>
                <a:gd name="T4" fmla="*/ 2817 w 4636"/>
                <a:gd name="T5" fmla="*/ 0 h 2860"/>
                <a:gd name="T6" fmla="*/ 2214 w 4636"/>
                <a:gd name="T7" fmla="*/ 165 h 2860"/>
                <a:gd name="T8" fmla="*/ 1776 w 4636"/>
                <a:gd name="T9" fmla="*/ 75 h 2860"/>
                <a:gd name="T10" fmla="*/ 809 w 4636"/>
                <a:gd name="T11" fmla="*/ 595 h 2860"/>
                <a:gd name="T12" fmla="*/ 0 w 4636"/>
                <a:gd name="T13" fmla="*/ 1702 h 2860"/>
                <a:gd name="T14" fmla="*/ 1165 w 4636"/>
                <a:gd name="T15" fmla="*/ 2859 h 2860"/>
                <a:gd name="T16" fmla="*/ 1743 w 4636"/>
                <a:gd name="T17" fmla="*/ 2702 h 2860"/>
                <a:gd name="T18" fmla="*/ 2321 w 4636"/>
                <a:gd name="T19" fmla="*/ 2859 h 2860"/>
                <a:gd name="T20" fmla="*/ 2900 w 4636"/>
                <a:gd name="T21" fmla="*/ 2702 h 2860"/>
                <a:gd name="T22" fmla="*/ 3478 w 4636"/>
                <a:gd name="T23" fmla="*/ 2859 h 2860"/>
                <a:gd name="T24" fmla="*/ 4635 w 4636"/>
                <a:gd name="T25" fmla="*/ 1702 h 2860"/>
                <a:gd name="T26" fmla="*/ 3825 w 4636"/>
                <a:gd name="T27" fmla="*/ 595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36" h="2860">
                  <a:moveTo>
                    <a:pt x="3825" y="595"/>
                  </a:moveTo>
                  <a:lnTo>
                    <a:pt x="3825" y="595"/>
                  </a:lnTo>
                  <a:cubicBezTo>
                    <a:pt x="3627" y="240"/>
                    <a:pt x="3247" y="0"/>
                    <a:pt x="2817" y="0"/>
                  </a:cubicBezTo>
                  <a:cubicBezTo>
                    <a:pt x="2594" y="0"/>
                    <a:pt x="2388" y="58"/>
                    <a:pt x="2214" y="165"/>
                  </a:cubicBezTo>
                  <a:cubicBezTo>
                    <a:pt x="2082" y="108"/>
                    <a:pt x="1933" y="75"/>
                    <a:pt x="1776" y="75"/>
                  </a:cubicBezTo>
                  <a:cubicBezTo>
                    <a:pt x="1371" y="75"/>
                    <a:pt x="1024" y="281"/>
                    <a:pt x="809" y="595"/>
                  </a:cubicBezTo>
                  <a:cubicBezTo>
                    <a:pt x="347" y="744"/>
                    <a:pt x="0" y="1182"/>
                    <a:pt x="0" y="1702"/>
                  </a:cubicBezTo>
                  <a:cubicBezTo>
                    <a:pt x="0" y="2339"/>
                    <a:pt x="520" y="2859"/>
                    <a:pt x="1165" y="2859"/>
                  </a:cubicBezTo>
                  <a:cubicBezTo>
                    <a:pt x="1371" y="2859"/>
                    <a:pt x="1570" y="2801"/>
                    <a:pt x="1743" y="2702"/>
                  </a:cubicBezTo>
                  <a:cubicBezTo>
                    <a:pt x="1908" y="2801"/>
                    <a:pt x="2106" y="2859"/>
                    <a:pt x="2321" y="2859"/>
                  </a:cubicBezTo>
                  <a:cubicBezTo>
                    <a:pt x="2528" y="2859"/>
                    <a:pt x="2726" y="2801"/>
                    <a:pt x="2900" y="2702"/>
                  </a:cubicBezTo>
                  <a:cubicBezTo>
                    <a:pt x="3065" y="2801"/>
                    <a:pt x="3263" y="2859"/>
                    <a:pt x="3478" y="2859"/>
                  </a:cubicBezTo>
                  <a:cubicBezTo>
                    <a:pt x="4114" y="2859"/>
                    <a:pt x="4635" y="2339"/>
                    <a:pt x="4635" y="1702"/>
                  </a:cubicBezTo>
                  <a:cubicBezTo>
                    <a:pt x="4635" y="1182"/>
                    <a:pt x="4296" y="744"/>
                    <a:pt x="3825" y="595"/>
                  </a:cubicBezTo>
                </a:path>
              </a:pathLst>
            </a:custGeom>
            <a:solidFill>
              <a:schemeClr val="accent1"/>
            </a:solidFill>
            <a:ln w="635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392">
              <a:extLst>
                <a:ext uri="{FF2B5EF4-FFF2-40B4-BE49-F238E27FC236}">
                  <a16:creationId xmlns:a16="http://schemas.microsoft.com/office/drawing/2014/main" id="{E0F80C2C-417B-2C46-A03D-DC3E60BF2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011" y="6406099"/>
              <a:ext cx="4486887" cy="2771689"/>
            </a:xfrm>
            <a:custGeom>
              <a:avLst/>
              <a:gdLst>
                <a:gd name="T0" fmla="*/ 3817 w 4628"/>
                <a:gd name="T1" fmla="*/ 594 h 2858"/>
                <a:gd name="T2" fmla="*/ 3817 w 4628"/>
                <a:gd name="T3" fmla="*/ 594 h 2858"/>
                <a:gd name="T4" fmla="*/ 2809 w 4628"/>
                <a:gd name="T5" fmla="*/ 0 h 2858"/>
                <a:gd name="T6" fmla="*/ 2206 w 4628"/>
                <a:gd name="T7" fmla="*/ 165 h 2858"/>
                <a:gd name="T8" fmla="*/ 1768 w 4628"/>
                <a:gd name="T9" fmla="*/ 82 h 2858"/>
                <a:gd name="T10" fmla="*/ 810 w 4628"/>
                <a:gd name="T11" fmla="*/ 594 h 2858"/>
                <a:gd name="T12" fmla="*/ 0 w 4628"/>
                <a:gd name="T13" fmla="*/ 1702 h 2858"/>
                <a:gd name="T14" fmla="*/ 1157 w 4628"/>
                <a:gd name="T15" fmla="*/ 2857 h 2858"/>
                <a:gd name="T16" fmla="*/ 1735 w 4628"/>
                <a:gd name="T17" fmla="*/ 2700 h 2858"/>
                <a:gd name="T18" fmla="*/ 2314 w 4628"/>
                <a:gd name="T19" fmla="*/ 2857 h 2858"/>
                <a:gd name="T20" fmla="*/ 2892 w 4628"/>
                <a:gd name="T21" fmla="*/ 2700 h 2858"/>
                <a:gd name="T22" fmla="*/ 3470 w 4628"/>
                <a:gd name="T23" fmla="*/ 2857 h 2858"/>
                <a:gd name="T24" fmla="*/ 4627 w 4628"/>
                <a:gd name="T25" fmla="*/ 1702 h 2858"/>
                <a:gd name="T26" fmla="*/ 3817 w 4628"/>
                <a:gd name="T27" fmla="*/ 594 h 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8" h="2858">
                  <a:moveTo>
                    <a:pt x="3817" y="594"/>
                  </a:moveTo>
                  <a:lnTo>
                    <a:pt x="3817" y="594"/>
                  </a:lnTo>
                  <a:cubicBezTo>
                    <a:pt x="3627" y="239"/>
                    <a:pt x="3247" y="0"/>
                    <a:pt x="2809" y="0"/>
                  </a:cubicBezTo>
                  <a:cubicBezTo>
                    <a:pt x="2586" y="0"/>
                    <a:pt x="2388" y="57"/>
                    <a:pt x="2206" y="165"/>
                  </a:cubicBezTo>
                  <a:cubicBezTo>
                    <a:pt x="2074" y="107"/>
                    <a:pt x="1925" y="82"/>
                    <a:pt x="1768" y="82"/>
                  </a:cubicBezTo>
                  <a:cubicBezTo>
                    <a:pt x="1372" y="82"/>
                    <a:pt x="1016" y="281"/>
                    <a:pt x="810" y="594"/>
                  </a:cubicBezTo>
                  <a:cubicBezTo>
                    <a:pt x="339" y="743"/>
                    <a:pt x="0" y="1181"/>
                    <a:pt x="0" y="1702"/>
                  </a:cubicBezTo>
                  <a:cubicBezTo>
                    <a:pt x="0" y="2337"/>
                    <a:pt x="512" y="2857"/>
                    <a:pt x="1157" y="2857"/>
                  </a:cubicBezTo>
                  <a:cubicBezTo>
                    <a:pt x="1363" y="2857"/>
                    <a:pt x="1562" y="2800"/>
                    <a:pt x="1735" y="2700"/>
                  </a:cubicBezTo>
                  <a:cubicBezTo>
                    <a:pt x="1900" y="2800"/>
                    <a:pt x="2099" y="2857"/>
                    <a:pt x="2314" y="2857"/>
                  </a:cubicBezTo>
                  <a:cubicBezTo>
                    <a:pt x="2520" y="2857"/>
                    <a:pt x="2718" y="2800"/>
                    <a:pt x="2892" y="2700"/>
                  </a:cubicBezTo>
                  <a:cubicBezTo>
                    <a:pt x="3057" y="2800"/>
                    <a:pt x="3255" y="2857"/>
                    <a:pt x="3470" y="2857"/>
                  </a:cubicBezTo>
                  <a:cubicBezTo>
                    <a:pt x="4106" y="2857"/>
                    <a:pt x="4627" y="2337"/>
                    <a:pt x="4627" y="1702"/>
                  </a:cubicBezTo>
                  <a:cubicBezTo>
                    <a:pt x="4627" y="1181"/>
                    <a:pt x="4288" y="743"/>
                    <a:pt x="3817" y="594"/>
                  </a:cubicBezTo>
                </a:path>
              </a:pathLst>
            </a:custGeom>
            <a:solidFill>
              <a:schemeClr val="accent3"/>
            </a:solidFill>
            <a:ln w="635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393">
              <a:extLst>
                <a:ext uri="{FF2B5EF4-FFF2-40B4-BE49-F238E27FC236}">
                  <a16:creationId xmlns:a16="http://schemas.microsoft.com/office/drawing/2014/main" id="{05834146-B720-834F-8D9D-949C13FAC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7892" y="5995479"/>
              <a:ext cx="4486887" cy="2771689"/>
            </a:xfrm>
            <a:custGeom>
              <a:avLst/>
              <a:gdLst>
                <a:gd name="T0" fmla="*/ 3825 w 4627"/>
                <a:gd name="T1" fmla="*/ 595 h 2859"/>
                <a:gd name="T2" fmla="*/ 3825 w 4627"/>
                <a:gd name="T3" fmla="*/ 595 h 2859"/>
                <a:gd name="T4" fmla="*/ 2809 w 4627"/>
                <a:gd name="T5" fmla="*/ 0 h 2859"/>
                <a:gd name="T6" fmla="*/ 2214 w 4627"/>
                <a:gd name="T7" fmla="*/ 165 h 2859"/>
                <a:gd name="T8" fmla="*/ 1777 w 4627"/>
                <a:gd name="T9" fmla="*/ 83 h 2859"/>
                <a:gd name="T10" fmla="*/ 810 w 4627"/>
                <a:gd name="T11" fmla="*/ 595 h 2859"/>
                <a:gd name="T12" fmla="*/ 0 w 4627"/>
                <a:gd name="T13" fmla="*/ 1702 h 2859"/>
                <a:gd name="T14" fmla="*/ 1157 w 4627"/>
                <a:gd name="T15" fmla="*/ 2858 h 2859"/>
                <a:gd name="T16" fmla="*/ 1736 w 4627"/>
                <a:gd name="T17" fmla="*/ 2702 h 2859"/>
                <a:gd name="T18" fmla="*/ 2313 w 4627"/>
                <a:gd name="T19" fmla="*/ 2858 h 2859"/>
                <a:gd name="T20" fmla="*/ 2891 w 4627"/>
                <a:gd name="T21" fmla="*/ 2702 h 2859"/>
                <a:gd name="T22" fmla="*/ 3470 w 4627"/>
                <a:gd name="T23" fmla="*/ 2858 h 2859"/>
                <a:gd name="T24" fmla="*/ 4626 w 4627"/>
                <a:gd name="T25" fmla="*/ 1702 h 2859"/>
                <a:gd name="T26" fmla="*/ 3825 w 4627"/>
                <a:gd name="T27" fmla="*/ 595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7" h="2859">
                  <a:moveTo>
                    <a:pt x="3825" y="595"/>
                  </a:moveTo>
                  <a:lnTo>
                    <a:pt x="3825" y="595"/>
                  </a:lnTo>
                  <a:cubicBezTo>
                    <a:pt x="3627" y="240"/>
                    <a:pt x="3246" y="0"/>
                    <a:pt x="2809" y="0"/>
                  </a:cubicBezTo>
                  <a:cubicBezTo>
                    <a:pt x="2594" y="0"/>
                    <a:pt x="2387" y="58"/>
                    <a:pt x="2214" y="165"/>
                  </a:cubicBezTo>
                  <a:cubicBezTo>
                    <a:pt x="2073" y="108"/>
                    <a:pt x="1925" y="83"/>
                    <a:pt x="1777" y="83"/>
                  </a:cubicBezTo>
                  <a:cubicBezTo>
                    <a:pt x="1372" y="83"/>
                    <a:pt x="1017" y="281"/>
                    <a:pt x="810" y="595"/>
                  </a:cubicBezTo>
                  <a:cubicBezTo>
                    <a:pt x="339" y="744"/>
                    <a:pt x="0" y="1182"/>
                    <a:pt x="0" y="1702"/>
                  </a:cubicBezTo>
                  <a:cubicBezTo>
                    <a:pt x="0" y="2338"/>
                    <a:pt x="521" y="2858"/>
                    <a:pt x="1157" y="2858"/>
                  </a:cubicBezTo>
                  <a:cubicBezTo>
                    <a:pt x="1372" y="2858"/>
                    <a:pt x="1562" y="2800"/>
                    <a:pt x="1736" y="2702"/>
                  </a:cubicBezTo>
                  <a:cubicBezTo>
                    <a:pt x="1908" y="2800"/>
                    <a:pt x="2106" y="2858"/>
                    <a:pt x="2313" y="2858"/>
                  </a:cubicBezTo>
                  <a:cubicBezTo>
                    <a:pt x="2528" y="2858"/>
                    <a:pt x="2726" y="2800"/>
                    <a:pt x="2891" y="2702"/>
                  </a:cubicBezTo>
                  <a:cubicBezTo>
                    <a:pt x="3065" y="2800"/>
                    <a:pt x="3263" y="2858"/>
                    <a:pt x="3470" y="2858"/>
                  </a:cubicBezTo>
                  <a:cubicBezTo>
                    <a:pt x="4114" y="2858"/>
                    <a:pt x="4626" y="2338"/>
                    <a:pt x="4626" y="1702"/>
                  </a:cubicBezTo>
                  <a:cubicBezTo>
                    <a:pt x="4626" y="1182"/>
                    <a:pt x="4288" y="744"/>
                    <a:pt x="3825" y="595"/>
                  </a:cubicBezTo>
                </a:path>
              </a:pathLst>
            </a:custGeom>
            <a:solidFill>
              <a:schemeClr val="accent4"/>
            </a:solidFill>
            <a:ln w="635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394">
              <a:extLst>
                <a:ext uri="{FF2B5EF4-FFF2-40B4-BE49-F238E27FC236}">
                  <a16:creationId xmlns:a16="http://schemas.microsoft.com/office/drawing/2014/main" id="{9EF5A547-044A-824A-8F0C-BD9E592D3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4083" y="3963760"/>
              <a:ext cx="4495441" cy="2771689"/>
            </a:xfrm>
            <a:custGeom>
              <a:avLst/>
              <a:gdLst>
                <a:gd name="T0" fmla="*/ 3825 w 4635"/>
                <a:gd name="T1" fmla="*/ 594 h 2859"/>
                <a:gd name="T2" fmla="*/ 3825 w 4635"/>
                <a:gd name="T3" fmla="*/ 594 h 2859"/>
                <a:gd name="T4" fmla="*/ 2818 w 4635"/>
                <a:gd name="T5" fmla="*/ 0 h 2859"/>
                <a:gd name="T6" fmla="*/ 2215 w 4635"/>
                <a:gd name="T7" fmla="*/ 165 h 2859"/>
                <a:gd name="T8" fmla="*/ 1776 w 4635"/>
                <a:gd name="T9" fmla="*/ 82 h 2859"/>
                <a:gd name="T10" fmla="*/ 810 w 4635"/>
                <a:gd name="T11" fmla="*/ 594 h 2859"/>
                <a:gd name="T12" fmla="*/ 0 w 4635"/>
                <a:gd name="T13" fmla="*/ 1701 h 2859"/>
                <a:gd name="T14" fmla="*/ 1157 w 4635"/>
                <a:gd name="T15" fmla="*/ 2858 h 2859"/>
                <a:gd name="T16" fmla="*/ 1735 w 4635"/>
                <a:gd name="T17" fmla="*/ 2701 h 2859"/>
                <a:gd name="T18" fmla="*/ 2322 w 4635"/>
                <a:gd name="T19" fmla="*/ 2858 h 2859"/>
                <a:gd name="T20" fmla="*/ 2900 w 4635"/>
                <a:gd name="T21" fmla="*/ 2701 h 2859"/>
                <a:gd name="T22" fmla="*/ 3479 w 4635"/>
                <a:gd name="T23" fmla="*/ 2858 h 2859"/>
                <a:gd name="T24" fmla="*/ 4634 w 4635"/>
                <a:gd name="T25" fmla="*/ 1701 h 2859"/>
                <a:gd name="T26" fmla="*/ 3825 w 4635"/>
                <a:gd name="T27" fmla="*/ 594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35" h="2859">
                  <a:moveTo>
                    <a:pt x="3825" y="594"/>
                  </a:moveTo>
                  <a:lnTo>
                    <a:pt x="3825" y="594"/>
                  </a:lnTo>
                  <a:cubicBezTo>
                    <a:pt x="3626" y="239"/>
                    <a:pt x="3247" y="0"/>
                    <a:pt x="2818" y="0"/>
                  </a:cubicBezTo>
                  <a:cubicBezTo>
                    <a:pt x="2594" y="0"/>
                    <a:pt x="2388" y="57"/>
                    <a:pt x="2215" y="165"/>
                  </a:cubicBezTo>
                  <a:cubicBezTo>
                    <a:pt x="2082" y="107"/>
                    <a:pt x="1934" y="82"/>
                    <a:pt x="1776" y="82"/>
                  </a:cubicBezTo>
                  <a:cubicBezTo>
                    <a:pt x="1372" y="82"/>
                    <a:pt x="1016" y="289"/>
                    <a:pt x="810" y="594"/>
                  </a:cubicBezTo>
                  <a:cubicBezTo>
                    <a:pt x="347" y="743"/>
                    <a:pt x="0" y="1181"/>
                    <a:pt x="0" y="1701"/>
                  </a:cubicBezTo>
                  <a:cubicBezTo>
                    <a:pt x="0" y="2338"/>
                    <a:pt x="521" y="2858"/>
                    <a:pt x="1157" y="2858"/>
                  </a:cubicBezTo>
                  <a:cubicBezTo>
                    <a:pt x="1372" y="2858"/>
                    <a:pt x="1570" y="2801"/>
                    <a:pt x="1735" y="2701"/>
                  </a:cubicBezTo>
                  <a:cubicBezTo>
                    <a:pt x="1909" y="2801"/>
                    <a:pt x="2107" y="2858"/>
                    <a:pt x="2322" y="2858"/>
                  </a:cubicBezTo>
                  <a:cubicBezTo>
                    <a:pt x="2528" y="2858"/>
                    <a:pt x="2727" y="2801"/>
                    <a:pt x="2900" y="2701"/>
                  </a:cubicBezTo>
                  <a:cubicBezTo>
                    <a:pt x="3065" y="2801"/>
                    <a:pt x="3264" y="2858"/>
                    <a:pt x="3479" y="2858"/>
                  </a:cubicBezTo>
                  <a:cubicBezTo>
                    <a:pt x="4114" y="2858"/>
                    <a:pt x="4634" y="2338"/>
                    <a:pt x="4634" y="1701"/>
                  </a:cubicBezTo>
                  <a:cubicBezTo>
                    <a:pt x="4634" y="1181"/>
                    <a:pt x="4296" y="743"/>
                    <a:pt x="3825" y="594"/>
                  </a:cubicBezTo>
                </a:path>
              </a:pathLst>
            </a:custGeom>
            <a:solidFill>
              <a:schemeClr val="accent1"/>
            </a:solidFill>
            <a:ln w="635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805E22D2-C813-5B4E-BF6D-D2FBAE15C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073" y="3608746"/>
              <a:ext cx="4486887" cy="2775965"/>
            </a:xfrm>
            <a:custGeom>
              <a:avLst/>
              <a:gdLst>
                <a:gd name="T0" fmla="*/ 3825 w 4627"/>
                <a:gd name="T1" fmla="*/ 595 h 2860"/>
                <a:gd name="T2" fmla="*/ 3825 w 4627"/>
                <a:gd name="T3" fmla="*/ 595 h 2860"/>
                <a:gd name="T4" fmla="*/ 2808 w 4627"/>
                <a:gd name="T5" fmla="*/ 0 h 2860"/>
                <a:gd name="T6" fmla="*/ 2213 w 4627"/>
                <a:gd name="T7" fmla="*/ 165 h 2860"/>
                <a:gd name="T8" fmla="*/ 1776 w 4627"/>
                <a:gd name="T9" fmla="*/ 74 h 2860"/>
                <a:gd name="T10" fmla="*/ 809 w 4627"/>
                <a:gd name="T11" fmla="*/ 595 h 2860"/>
                <a:gd name="T12" fmla="*/ 0 w 4627"/>
                <a:gd name="T13" fmla="*/ 1694 h 2860"/>
                <a:gd name="T14" fmla="*/ 1156 w 4627"/>
                <a:gd name="T15" fmla="*/ 2859 h 2860"/>
                <a:gd name="T16" fmla="*/ 1734 w 4627"/>
                <a:gd name="T17" fmla="*/ 2702 h 2860"/>
                <a:gd name="T18" fmla="*/ 2313 w 4627"/>
                <a:gd name="T19" fmla="*/ 2859 h 2860"/>
                <a:gd name="T20" fmla="*/ 2891 w 4627"/>
                <a:gd name="T21" fmla="*/ 2702 h 2860"/>
                <a:gd name="T22" fmla="*/ 3469 w 4627"/>
                <a:gd name="T23" fmla="*/ 2859 h 2860"/>
                <a:gd name="T24" fmla="*/ 4626 w 4627"/>
                <a:gd name="T25" fmla="*/ 1694 h 2860"/>
                <a:gd name="T26" fmla="*/ 3825 w 4627"/>
                <a:gd name="T27" fmla="*/ 595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7" h="2860">
                  <a:moveTo>
                    <a:pt x="3825" y="595"/>
                  </a:moveTo>
                  <a:lnTo>
                    <a:pt x="3825" y="595"/>
                  </a:lnTo>
                  <a:cubicBezTo>
                    <a:pt x="3626" y="240"/>
                    <a:pt x="3246" y="0"/>
                    <a:pt x="2808" y="0"/>
                  </a:cubicBezTo>
                  <a:cubicBezTo>
                    <a:pt x="2593" y="0"/>
                    <a:pt x="2387" y="58"/>
                    <a:pt x="2213" y="165"/>
                  </a:cubicBezTo>
                  <a:cubicBezTo>
                    <a:pt x="2073" y="107"/>
                    <a:pt x="1924" y="74"/>
                    <a:pt x="1776" y="74"/>
                  </a:cubicBezTo>
                  <a:cubicBezTo>
                    <a:pt x="1371" y="74"/>
                    <a:pt x="1015" y="281"/>
                    <a:pt x="809" y="595"/>
                  </a:cubicBezTo>
                  <a:cubicBezTo>
                    <a:pt x="339" y="744"/>
                    <a:pt x="0" y="1182"/>
                    <a:pt x="0" y="1694"/>
                  </a:cubicBezTo>
                  <a:cubicBezTo>
                    <a:pt x="0" y="2338"/>
                    <a:pt x="520" y="2859"/>
                    <a:pt x="1156" y="2859"/>
                  </a:cubicBezTo>
                  <a:cubicBezTo>
                    <a:pt x="1371" y="2859"/>
                    <a:pt x="1569" y="2801"/>
                    <a:pt x="1734" y="2702"/>
                  </a:cubicBezTo>
                  <a:cubicBezTo>
                    <a:pt x="1908" y="2801"/>
                    <a:pt x="2106" y="2859"/>
                    <a:pt x="2313" y="2859"/>
                  </a:cubicBezTo>
                  <a:cubicBezTo>
                    <a:pt x="2527" y="2859"/>
                    <a:pt x="2726" y="2801"/>
                    <a:pt x="2891" y="2702"/>
                  </a:cubicBezTo>
                  <a:cubicBezTo>
                    <a:pt x="3064" y="2801"/>
                    <a:pt x="3263" y="2859"/>
                    <a:pt x="3469" y="2859"/>
                  </a:cubicBezTo>
                  <a:cubicBezTo>
                    <a:pt x="4114" y="2859"/>
                    <a:pt x="4626" y="2338"/>
                    <a:pt x="4626" y="1694"/>
                  </a:cubicBezTo>
                  <a:cubicBezTo>
                    <a:pt x="4626" y="1182"/>
                    <a:pt x="4287" y="744"/>
                    <a:pt x="3825" y="595"/>
                  </a:cubicBezTo>
                </a:path>
              </a:pathLst>
            </a:custGeom>
            <a:solidFill>
              <a:schemeClr val="accent2"/>
            </a:solidFill>
            <a:ln w="635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1D82EC2-763F-4243-824F-1E9534B2C547}"/>
              </a:ext>
            </a:extLst>
          </p:cNvPr>
          <p:cNvSpPr txBox="1"/>
          <p:nvPr/>
        </p:nvSpPr>
        <p:spPr>
          <a:xfrm>
            <a:off x="9758798" y="4857304"/>
            <a:ext cx="9072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CE41AF-83CF-AB46-A789-7004C6A0E5B8}"/>
              </a:ext>
            </a:extLst>
          </p:cNvPr>
          <p:cNvSpPr txBox="1"/>
          <p:nvPr/>
        </p:nvSpPr>
        <p:spPr>
          <a:xfrm>
            <a:off x="13342043" y="4511451"/>
            <a:ext cx="9072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726932-AAC6-014D-9185-70DFACEF05F0}"/>
              </a:ext>
            </a:extLst>
          </p:cNvPr>
          <p:cNvSpPr txBox="1"/>
          <p:nvPr/>
        </p:nvSpPr>
        <p:spPr>
          <a:xfrm>
            <a:off x="8475075" y="7372638"/>
            <a:ext cx="9072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A6F878-B5F7-B74E-BB4D-3E5C51CD3087}"/>
              </a:ext>
            </a:extLst>
          </p:cNvPr>
          <p:cNvSpPr txBox="1"/>
          <p:nvPr/>
        </p:nvSpPr>
        <p:spPr>
          <a:xfrm>
            <a:off x="11900592" y="7090463"/>
            <a:ext cx="9072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C315E4-D789-B541-9696-674B1E22EE40}"/>
              </a:ext>
            </a:extLst>
          </p:cNvPr>
          <p:cNvSpPr txBox="1"/>
          <p:nvPr/>
        </p:nvSpPr>
        <p:spPr>
          <a:xfrm>
            <a:off x="15339382" y="6520613"/>
            <a:ext cx="9072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CB69084-B8DB-CD4C-925A-C126FEE382C3}"/>
              </a:ext>
            </a:extLst>
          </p:cNvPr>
          <p:cNvGrpSpPr/>
          <p:nvPr/>
        </p:nvGrpSpPr>
        <p:grpSpPr>
          <a:xfrm>
            <a:off x="16387479" y="3866894"/>
            <a:ext cx="5562345" cy="1682233"/>
            <a:chOff x="2101748" y="8794522"/>
            <a:chExt cx="5562345" cy="168223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65FAA9-9878-6E47-96A1-E79AD8D96752}"/>
                </a:ext>
              </a:extLst>
            </p:cNvPr>
            <p:cNvSpPr txBox="1"/>
            <p:nvPr/>
          </p:nvSpPr>
          <p:spPr>
            <a:xfrm>
              <a:off x="2101748" y="9387867"/>
              <a:ext cx="55623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C76D8D-250A-9247-8A36-71869DB6088D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998FAAF-9F04-2344-849B-A094CEFB75F4}"/>
              </a:ext>
            </a:extLst>
          </p:cNvPr>
          <p:cNvGrpSpPr/>
          <p:nvPr/>
        </p:nvGrpSpPr>
        <p:grpSpPr>
          <a:xfrm flipH="1">
            <a:off x="2182612" y="4384438"/>
            <a:ext cx="5562345" cy="1682233"/>
            <a:chOff x="2101748" y="8794522"/>
            <a:chExt cx="5562345" cy="168223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D2B5B5C-0847-EF4F-A089-B91F7CFA5A50}"/>
                </a:ext>
              </a:extLst>
            </p:cNvPr>
            <p:cNvSpPr txBox="1"/>
            <p:nvPr/>
          </p:nvSpPr>
          <p:spPr>
            <a:xfrm>
              <a:off x="2101748" y="9387867"/>
              <a:ext cx="55623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4B069C1-A23E-024B-B26C-FB483761EC84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39AF75-8F29-5741-AF5F-64D608C56F8F}"/>
              </a:ext>
            </a:extLst>
          </p:cNvPr>
          <p:cNvGrpSpPr/>
          <p:nvPr/>
        </p:nvGrpSpPr>
        <p:grpSpPr>
          <a:xfrm>
            <a:off x="17596847" y="6138146"/>
            <a:ext cx="5562345" cy="1682233"/>
            <a:chOff x="2101748" y="8794522"/>
            <a:chExt cx="5562345" cy="168223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2F03DD7-30D7-144D-9C81-A1E063F1C9CA}"/>
                </a:ext>
              </a:extLst>
            </p:cNvPr>
            <p:cNvSpPr txBox="1"/>
            <p:nvPr/>
          </p:nvSpPr>
          <p:spPr>
            <a:xfrm>
              <a:off x="2101748" y="9387867"/>
              <a:ext cx="55623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641BC4-9D82-4A48-A95C-1EAC26A3DA46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DBE43CE-8C54-8640-ADF7-DECE9DDD4773}"/>
              </a:ext>
            </a:extLst>
          </p:cNvPr>
          <p:cNvGrpSpPr/>
          <p:nvPr/>
        </p:nvGrpSpPr>
        <p:grpSpPr>
          <a:xfrm>
            <a:off x="13644280" y="10179204"/>
            <a:ext cx="5562345" cy="1682233"/>
            <a:chOff x="2101748" y="8794522"/>
            <a:chExt cx="5562345" cy="168223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65183E-E993-314F-9809-844C38ED79A2}"/>
                </a:ext>
              </a:extLst>
            </p:cNvPr>
            <p:cNvSpPr txBox="1"/>
            <p:nvPr/>
          </p:nvSpPr>
          <p:spPr>
            <a:xfrm>
              <a:off x="2101748" y="9387867"/>
              <a:ext cx="55623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629FF33-4B9B-4C40-B2CE-9F31DE6D7313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9AA3201-897C-6C4E-86D0-6E7CA3B6B13E}"/>
              </a:ext>
            </a:extLst>
          </p:cNvPr>
          <p:cNvGrpSpPr/>
          <p:nvPr/>
        </p:nvGrpSpPr>
        <p:grpSpPr>
          <a:xfrm flipH="1">
            <a:off x="1064559" y="7137550"/>
            <a:ext cx="5562345" cy="1682233"/>
            <a:chOff x="2101748" y="8794522"/>
            <a:chExt cx="5562345" cy="168223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D5A648F-D230-384E-A6E2-C6550ADF7869}"/>
                </a:ext>
              </a:extLst>
            </p:cNvPr>
            <p:cNvSpPr txBox="1"/>
            <p:nvPr/>
          </p:nvSpPr>
          <p:spPr>
            <a:xfrm>
              <a:off x="2101748" y="9387867"/>
              <a:ext cx="55623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2BFF2B7-D8FD-2743-A34A-FFADEC82781C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8DA60C67-DA84-BF46-93A7-6612829ED106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24814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9BD123-9A9E-8043-BEA7-017DE9297605}"/>
              </a:ext>
            </a:extLst>
          </p:cNvPr>
          <p:cNvGrpSpPr/>
          <p:nvPr/>
        </p:nvGrpSpPr>
        <p:grpSpPr>
          <a:xfrm>
            <a:off x="19352949" y="3892282"/>
            <a:ext cx="1783998" cy="2445481"/>
            <a:chOff x="19673017" y="4296509"/>
            <a:chExt cx="1783998" cy="2445481"/>
          </a:xfrm>
        </p:grpSpPr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CD8E5E50-8368-344A-A260-F034A2403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3017" y="4957992"/>
              <a:ext cx="1783998" cy="1783998"/>
            </a:xfrm>
            <a:custGeom>
              <a:avLst/>
              <a:gdLst>
                <a:gd name="T0" fmla="*/ 2017 w 2354"/>
                <a:gd name="T1" fmla="*/ 807 h 2356"/>
                <a:gd name="T2" fmla="*/ 2017 w 2354"/>
                <a:gd name="T3" fmla="*/ 807 h 2356"/>
                <a:gd name="T4" fmla="*/ 2084 w 2354"/>
                <a:gd name="T5" fmla="*/ 605 h 2356"/>
                <a:gd name="T6" fmla="*/ 1546 w 2354"/>
                <a:gd name="T7" fmla="*/ 67 h 2356"/>
                <a:gd name="T8" fmla="*/ 1346 w 2354"/>
                <a:gd name="T9" fmla="*/ 135 h 2356"/>
                <a:gd name="T10" fmla="*/ 1008 w 2354"/>
                <a:gd name="T11" fmla="*/ 0 h 2356"/>
                <a:gd name="T12" fmla="*/ 469 w 2354"/>
                <a:gd name="T13" fmla="*/ 538 h 2356"/>
                <a:gd name="T14" fmla="*/ 469 w 2354"/>
                <a:gd name="T15" fmla="*/ 605 h 2356"/>
                <a:gd name="T16" fmla="*/ 0 w 2354"/>
                <a:gd name="T17" fmla="*/ 1143 h 2356"/>
                <a:gd name="T18" fmla="*/ 200 w 2354"/>
                <a:gd name="T19" fmla="*/ 1614 h 2356"/>
                <a:gd name="T20" fmla="*/ 200 w 2354"/>
                <a:gd name="T21" fmla="*/ 1681 h 2356"/>
                <a:gd name="T22" fmla="*/ 738 w 2354"/>
                <a:gd name="T23" fmla="*/ 2219 h 2356"/>
                <a:gd name="T24" fmla="*/ 1008 w 2354"/>
                <a:gd name="T25" fmla="*/ 2152 h 2356"/>
                <a:gd name="T26" fmla="*/ 1479 w 2354"/>
                <a:gd name="T27" fmla="*/ 2355 h 2356"/>
                <a:gd name="T28" fmla="*/ 1951 w 2354"/>
                <a:gd name="T29" fmla="*/ 1817 h 2356"/>
                <a:gd name="T30" fmla="*/ 1951 w 2354"/>
                <a:gd name="T31" fmla="*/ 1817 h 2356"/>
                <a:gd name="T32" fmla="*/ 2353 w 2354"/>
                <a:gd name="T33" fmla="*/ 1278 h 2356"/>
                <a:gd name="T34" fmla="*/ 2017 w 2354"/>
                <a:gd name="T35" fmla="*/ 807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4" h="2356">
                  <a:moveTo>
                    <a:pt x="2017" y="807"/>
                  </a:moveTo>
                  <a:lnTo>
                    <a:pt x="2017" y="807"/>
                  </a:lnTo>
                  <a:cubicBezTo>
                    <a:pt x="2084" y="740"/>
                    <a:pt x="2084" y="674"/>
                    <a:pt x="2084" y="605"/>
                  </a:cubicBezTo>
                  <a:cubicBezTo>
                    <a:pt x="2084" y="269"/>
                    <a:pt x="1815" y="67"/>
                    <a:pt x="1546" y="67"/>
                  </a:cubicBezTo>
                  <a:cubicBezTo>
                    <a:pt x="1479" y="67"/>
                    <a:pt x="1412" y="67"/>
                    <a:pt x="1346" y="135"/>
                  </a:cubicBezTo>
                  <a:cubicBezTo>
                    <a:pt x="1210" y="67"/>
                    <a:pt x="1143" y="0"/>
                    <a:pt x="1008" y="0"/>
                  </a:cubicBezTo>
                  <a:cubicBezTo>
                    <a:pt x="738" y="0"/>
                    <a:pt x="469" y="269"/>
                    <a:pt x="469" y="538"/>
                  </a:cubicBezTo>
                  <a:cubicBezTo>
                    <a:pt x="469" y="605"/>
                    <a:pt x="469" y="605"/>
                    <a:pt x="469" y="605"/>
                  </a:cubicBezTo>
                  <a:cubicBezTo>
                    <a:pt x="200" y="674"/>
                    <a:pt x="0" y="874"/>
                    <a:pt x="0" y="1143"/>
                  </a:cubicBezTo>
                  <a:cubicBezTo>
                    <a:pt x="0" y="1345"/>
                    <a:pt x="67" y="1481"/>
                    <a:pt x="200" y="1614"/>
                  </a:cubicBezTo>
                  <a:lnTo>
                    <a:pt x="200" y="1681"/>
                  </a:lnTo>
                  <a:cubicBezTo>
                    <a:pt x="200" y="1950"/>
                    <a:pt x="469" y="2219"/>
                    <a:pt x="738" y="2219"/>
                  </a:cubicBezTo>
                  <a:cubicBezTo>
                    <a:pt x="874" y="2219"/>
                    <a:pt x="941" y="2152"/>
                    <a:pt x="1008" y="2152"/>
                  </a:cubicBezTo>
                  <a:cubicBezTo>
                    <a:pt x="1143" y="2288"/>
                    <a:pt x="1277" y="2355"/>
                    <a:pt x="1479" y="2355"/>
                  </a:cubicBezTo>
                  <a:cubicBezTo>
                    <a:pt x="1748" y="2355"/>
                    <a:pt x="1951" y="2152"/>
                    <a:pt x="1951" y="1817"/>
                  </a:cubicBezTo>
                  <a:lnTo>
                    <a:pt x="1951" y="1817"/>
                  </a:lnTo>
                  <a:cubicBezTo>
                    <a:pt x="2220" y="1750"/>
                    <a:pt x="2353" y="1548"/>
                    <a:pt x="2353" y="1278"/>
                  </a:cubicBezTo>
                  <a:cubicBezTo>
                    <a:pt x="2353" y="1076"/>
                    <a:pt x="2220" y="874"/>
                    <a:pt x="2017" y="807"/>
                  </a:cubicBezTo>
                </a:path>
              </a:pathLst>
            </a:custGeom>
            <a:solidFill>
              <a:srgbClr val="4289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B008491B-AB0F-2248-88B3-8466ECA79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3017" y="4296509"/>
              <a:ext cx="1783998" cy="1783998"/>
            </a:xfrm>
            <a:custGeom>
              <a:avLst/>
              <a:gdLst>
                <a:gd name="T0" fmla="*/ 2017 w 2354"/>
                <a:gd name="T1" fmla="*/ 807 h 2356"/>
                <a:gd name="T2" fmla="*/ 2017 w 2354"/>
                <a:gd name="T3" fmla="*/ 807 h 2356"/>
                <a:gd name="T4" fmla="*/ 2084 w 2354"/>
                <a:gd name="T5" fmla="*/ 538 h 2356"/>
                <a:gd name="T6" fmla="*/ 1546 w 2354"/>
                <a:gd name="T7" fmla="*/ 67 h 2356"/>
                <a:gd name="T8" fmla="*/ 1346 w 2354"/>
                <a:gd name="T9" fmla="*/ 67 h 2356"/>
                <a:gd name="T10" fmla="*/ 1008 w 2354"/>
                <a:gd name="T11" fmla="*/ 0 h 2356"/>
                <a:gd name="T12" fmla="*/ 469 w 2354"/>
                <a:gd name="T13" fmla="*/ 538 h 2356"/>
                <a:gd name="T14" fmla="*/ 469 w 2354"/>
                <a:gd name="T15" fmla="*/ 605 h 2356"/>
                <a:gd name="T16" fmla="*/ 0 w 2354"/>
                <a:gd name="T17" fmla="*/ 1143 h 2356"/>
                <a:gd name="T18" fmla="*/ 200 w 2354"/>
                <a:gd name="T19" fmla="*/ 1548 h 2356"/>
                <a:gd name="T20" fmla="*/ 200 w 2354"/>
                <a:gd name="T21" fmla="*/ 1681 h 2356"/>
                <a:gd name="T22" fmla="*/ 738 w 2354"/>
                <a:gd name="T23" fmla="*/ 2219 h 2356"/>
                <a:gd name="T24" fmla="*/ 1008 w 2354"/>
                <a:gd name="T25" fmla="*/ 2086 h 2356"/>
                <a:gd name="T26" fmla="*/ 1479 w 2354"/>
                <a:gd name="T27" fmla="*/ 2355 h 2356"/>
                <a:gd name="T28" fmla="*/ 1951 w 2354"/>
                <a:gd name="T29" fmla="*/ 1817 h 2356"/>
                <a:gd name="T30" fmla="*/ 1951 w 2354"/>
                <a:gd name="T31" fmla="*/ 1748 h 2356"/>
                <a:gd name="T32" fmla="*/ 2353 w 2354"/>
                <a:gd name="T33" fmla="*/ 1278 h 2356"/>
                <a:gd name="T34" fmla="*/ 2017 w 2354"/>
                <a:gd name="T35" fmla="*/ 807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4" h="2356">
                  <a:moveTo>
                    <a:pt x="2017" y="807"/>
                  </a:moveTo>
                  <a:lnTo>
                    <a:pt x="2017" y="807"/>
                  </a:lnTo>
                  <a:cubicBezTo>
                    <a:pt x="2084" y="740"/>
                    <a:pt x="2084" y="671"/>
                    <a:pt x="2084" y="538"/>
                  </a:cubicBezTo>
                  <a:cubicBezTo>
                    <a:pt x="2084" y="269"/>
                    <a:pt x="1815" y="67"/>
                    <a:pt x="1546" y="67"/>
                  </a:cubicBezTo>
                  <a:cubicBezTo>
                    <a:pt x="1479" y="67"/>
                    <a:pt x="1412" y="67"/>
                    <a:pt x="1346" y="67"/>
                  </a:cubicBezTo>
                  <a:cubicBezTo>
                    <a:pt x="1210" y="0"/>
                    <a:pt x="1143" y="0"/>
                    <a:pt x="1008" y="0"/>
                  </a:cubicBezTo>
                  <a:cubicBezTo>
                    <a:pt x="738" y="0"/>
                    <a:pt x="469" y="202"/>
                    <a:pt x="469" y="538"/>
                  </a:cubicBezTo>
                  <a:lnTo>
                    <a:pt x="469" y="605"/>
                  </a:lnTo>
                  <a:cubicBezTo>
                    <a:pt x="200" y="605"/>
                    <a:pt x="0" y="874"/>
                    <a:pt x="0" y="1143"/>
                  </a:cubicBezTo>
                  <a:cubicBezTo>
                    <a:pt x="0" y="1278"/>
                    <a:pt x="67" y="1479"/>
                    <a:pt x="200" y="1548"/>
                  </a:cubicBezTo>
                  <a:cubicBezTo>
                    <a:pt x="200" y="1614"/>
                    <a:pt x="200" y="1614"/>
                    <a:pt x="200" y="1681"/>
                  </a:cubicBezTo>
                  <a:cubicBezTo>
                    <a:pt x="200" y="1950"/>
                    <a:pt x="469" y="2219"/>
                    <a:pt x="738" y="2219"/>
                  </a:cubicBezTo>
                  <a:cubicBezTo>
                    <a:pt x="874" y="2219"/>
                    <a:pt x="941" y="2152"/>
                    <a:pt x="1008" y="2086"/>
                  </a:cubicBezTo>
                  <a:cubicBezTo>
                    <a:pt x="1143" y="2219"/>
                    <a:pt x="1277" y="2355"/>
                    <a:pt x="1479" y="2355"/>
                  </a:cubicBezTo>
                  <a:cubicBezTo>
                    <a:pt x="1748" y="2355"/>
                    <a:pt x="1951" y="2086"/>
                    <a:pt x="1951" y="1817"/>
                  </a:cubicBezTo>
                  <a:cubicBezTo>
                    <a:pt x="1951" y="1817"/>
                    <a:pt x="1951" y="1817"/>
                    <a:pt x="1951" y="1748"/>
                  </a:cubicBezTo>
                  <a:cubicBezTo>
                    <a:pt x="2220" y="1748"/>
                    <a:pt x="2353" y="1548"/>
                    <a:pt x="2353" y="1278"/>
                  </a:cubicBezTo>
                  <a:cubicBezTo>
                    <a:pt x="2353" y="1009"/>
                    <a:pt x="2220" y="874"/>
                    <a:pt x="2017" y="807"/>
                  </a:cubicBezTo>
                </a:path>
              </a:pathLst>
            </a:custGeom>
            <a:solidFill>
              <a:srgbClr val="4289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" name="Freeform 14">
            <a:extLst>
              <a:ext uri="{FF2B5EF4-FFF2-40B4-BE49-F238E27FC236}">
                <a16:creationId xmlns:a16="http://schemas.microsoft.com/office/drawing/2014/main" id="{679DF61C-BC7E-3446-9660-C25399C8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3281" y="5079344"/>
            <a:ext cx="714935" cy="2291803"/>
          </a:xfrm>
          <a:custGeom>
            <a:avLst/>
            <a:gdLst>
              <a:gd name="T0" fmla="*/ 943 w 944"/>
              <a:gd name="T1" fmla="*/ 1009 h 3027"/>
              <a:gd name="T2" fmla="*/ 539 w 944"/>
              <a:gd name="T3" fmla="*/ 1345 h 3027"/>
              <a:gd name="T4" fmla="*/ 539 w 944"/>
              <a:gd name="T5" fmla="*/ 674 h 3027"/>
              <a:gd name="T6" fmla="*/ 875 w 944"/>
              <a:gd name="T7" fmla="*/ 336 h 3027"/>
              <a:gd name="T8" fmla="*/ 539 w 944"/>
              <a:gd name="T9" fmla="*/ 605 h 3027"/>
              <a:gd name="T10" fmla="*/ 539 w 944"/>
              <a:gd name="T11" fmla="*/ 0 h 3027"/>
              <a:gd name="T12" fmla="*/ 472 w 944"/>
              <a:gd name="T13" fmla="*/ 471 h 3027"/>
              <a:gd name="T14" fmla="*/ 136 w 944"/>
              <a:gd name="T15" fmla="*/ 135 h 3027"/>
              <a:gd name="T16" fmla="*/ 472 w 944"/>
              <a:gd name="T17" fmla="*/ 538 h 3027"/>
              <a:gd name="T18" fmla="*/ 472 w 944"/>
              <a:gd name="T19" fmla="*/ 1076 h 3027"/>
              <a:gd name="T20" fmla="*/ 0 w 944"/>
              <a:gd name="T21" fmla="*/ 674 h 3027"/>
              <a:gd name="T22" fmla="*/ 472 w 944"/>
              <a:gd name="T23" fmla="*/ 1143 h 3027"/>
              <a:gd name="T24" fmla="*/ 472 w 944"/>
              <a:gd name="T25" fmla="*/ 1750 h 3027"/>
              <a:gd name="T26" fmla="*/ 0 w 944"/>
              <a:gd name="T27" fmla="*/ 1345 h 3027"/>
              <a:gd name="T28" fmla="*/ 472 w 944"/>
              <a:gd name="T29" fmla="*/ 1750 h 3027"/>
              <a:gd name="T30" fmla="*/ 405 w 944"/>
              <a:gd name="T31" fmla="*/ 3026 h 3027"/>
              <a:gd name="T32" fmla="*/ 605 w 944"/>
              <a:gd name="T33" fmla="*/ 3026 h 3027"/>
              <a:gd name="T34" fmla="*/ 539 w 944"/>
              <a:gd name="T35" fmla="*/ 1412 h 3027"/>
              <a:gd name="T36" fmla="*/ 943 w 944"/>
              <a:gd name="T37" fmla="*/ 1009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44" h="3027">
                <a:moveTo>
                  <a:pt x="943" y="1009"/>
                </a:moveTo>
                <a:lnTo>
                  <a:pt x="539" y="1345"/>
                </a:lnTo>
                <a:lnTo>
                  <a:pt x="539" y="674"/>
                </a:lnTo>
                <a:lnTo>
                  <a:pt x="875" y="336"/>
                </a:lnTo>
                <a:lnTo>
                  <a:pt x="539" y="605"/>
                </a:lnTo>
                <a:lnTo>
                  <a:pt x="539" y="0"/>
                </a:lnTo>
                <a:lnTo>
                  <a:pt x="472" y="471"/>
                </a:lnTo>
                <a:lnTo>
                  <a:pt x="136" y="135"/>
                </a:lnTo>
                <a:lnTo>
                  <a:pt x="472" y="538"/>
                </a:lnTo>
                <a:lnTo>
                  <a:pt x="472" y="1076"/>
                </a:lnTo>
                <a:lnTo>
                  <a:pt x="0" y="674"/>
                </a:lnTo>
                <a:lnTo>
                  <a:pt x="472" y="1143"/>
                </a:lnTo>
                <a:lnTo>
                  <a:pt x="472" y="1750"/>
                </a:lnTo>
                <a:lnTo>
                  <a:pt x="0" y="1345"/>
                </a:lnTo>
                <a:lnTo>
                  <a:pt x="472" y="1750"/>
                </a:lnTo>
                <a:lnTo>
                  <a:pt x="405" y="3026"/>
                </a:lnTo>
                <a:lnTo>
                  <a:pt x="605" y="3026"/>
                </a:lnTo>
                <a:lnTo>
                  <a:pt x="539" y="1412"/>
                </a:lnTo>
                <a:lnTo>
                  <a:pt x="943" y="1009"/>
                </a:lnTo>
              </a:path>
            </a:pathLst>
          </a:custGeom>
          <a:solidFill>
            <a:srgbClr val="A97C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6">
            <a:extLst>
              <a:ext uri="{FF2B5EF4-FFF2-40B4-BE49-F238E27FC236}">
                <a16:creationId xmlns:a16="http://schemas.microsoft.com/office/drawing/2014/main" id="{2EF3C2C0-F655-A14C-852D-3E85B343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772" y="4386834"/>
            <a:ext cx="1887564" cy="1887562"/>
          </a:xfrm>
          <a:custGeom>
            <a:avLst/>
            <a:gdLst>
              <a:gd name="T0" fmla="*/ 2153 w 2490"/>
              <a:gd name="T1" fmla="*/ 808 h 2492"/>
              <a:gd name="T2" fmla="*/ 2153 w 2490"/>
              <a:gd name="T3" fmla="*/ 808 h 2492"/>
              <a:gd name="T4" fmla="*/ 2153 w 2490"/>
              <a:gd name="T5" fmla="*/ 607 h 2492"/>
              <a:gd name="T6" fmla="*/ 1615 w 2490"/>
              <a:gd name="T7" fmla="*/ 69 h 2492"/>
              <a:gd name="T8" fmla="*/ 1415 w 2490"/>
              <a:gd name="T9" fmla="*/ 136 h 2492"/>
              <a:gd name="T10" fmla="*/ 1077 w 2490"/>
              <a:gd name="T11" fmla="*/ 0 h 2492"/>
              <a:gd name="T12" fmla="*/ 538 w 2490"/>
              <a:gd name="T13" fmla="*/ 539 h 2492"/>
              <a:gd name="T14" fmla="*/ 538 w 2490"/>
              <a:gd name="T15" fmla="*/ 674 h 2492"/>
              <a:gd name="T16" fmla="*/ 0 w 2490"/>
              <a:gd name="T17" fmla="*/ 1212 h 2492"/>
              <a:gd name="T18" fmla="*/ 0 w 2490"/>
              <a:gd name="T19" fmla="*/ 1212 h 2492"/>
              <a:gd name="T20" fmla="*/ 269 w 2490"/>
              <a:gd name="T21" fmla="*/ 1684 h 2492"/>
              <a:gd name="T22" fmla="*/ 203 w 2490"/>
              <a:gd name="T23" fmla="*/ 1751 h 2492"/>
              <a:gd name="T24" fmla="*/ 203 w 2490"/>
              <a:gd name="T25" fmla="*/ 1751 h 2492"/>
              <a:gd name="T26" fmla="*/ 808 w 2490"/>
              <a:gd name="T27" fmla="*/ 2289 h 2492"/>
              <a:gd name="T28" fmla="*/ 808 w 2490"/>
              <a:gd name="T29" fmla="*/ 2289 h 2492"/>
              <a:gd name="T30" fmla="*/ 1077 w 2490"/>
              <a:gd name="T31" fmla="*/ 2222 h 2492"/>
              <a:gd name="T32" fmla="*/ 1548 w 2490"/>
              <a:gd name="T33" fmla="*/ 2491 h 2492"/>
              <a:gd name="T34" fmla="*/ 2086 w 2490"/>
              <a:gd name="T35" fmla="*/ 1884 h 2492"/>
              <a:gd name="T36" fmla="*/ 2086 w 2490"/>
              <a:gd name="T37" fmla="*/ 1884 h 2492"/>
              <a:gd name="T38" fmla="*/ 2489 w 2490"/>
              <a:gd name="T39" fmla="*/ 1346 h 2492"/>
              <a:gd name="T40" fmla="*/ 2153 w 2490"/>
              <a:gd name="T41" fmla="*/ 808 h 2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90" h="2492">
                <a:moveTo>
                  <a:pt x="2153" y="808"/>
                </a:moveTo>
                <a:lnTo>
                  <a:pt x="2153" y="808"/>
                </a:lnTo>
                <a:cubicBezTo>
                  <a:pt x="2153" y="741"/>
                  <a:pt x="2153" y="674"/>
                  <a:pt x="2153" y="607"/>
                </a:cubicBezTo>
                <a:cubicBezTo>
                  <a:pt x="2153" y="338"/>
                  <a:pt x="1953" y="69"/>
                  <a:pt x="1615" y="69"/>
                </a:cubicBezTo>
                <a:cubicBezTo>
                  <a:pt x="1548" y="69"/>
                  <a:pt x="1481" y="69"/>
                  <a:pt x="1415" y="136"/>
                </a:cubicBezTo>
                <a:cubicBezTo>
                  <a:pt x="1279" y="69"/>
                  <a:pt x="1212" y="0"/>
                  <a:pt x="1077" y="0"/>
                </a:cubicBezTo>
                <a:cubicBezTo>
                  <a:pt x="741" y="0"/>
                  <a:pt x="538" y="270"/>
                  <a:pt x="538" y="539"/>
                </a:cubicBezTo>
                <a:cubicBezTo>
                  <a:pt x="538" y="607"/>
                  <a:pt x="538" y="607"/>
                  <a:pt x="538" y="674"/>
                </a:cubicBezTo>
                <a:cubicBezTo>
                  <a:pt x="269" y="674"/>
                  <a:pt x="0" y="877"/>
                  <a:pt x="0" y="1212"/>
                </a:cubicBezTo>
                <a:lnTo>
                  <a:pt x="0" y="1212"/>
                </a:lnTo>
                <a:cubicBezTo>
                  <a:pt x="0" y="1415"/>
                  <a:pt x="69" y="1548"/>
                  <a:pt x="269" y="1684"/>
                </a:cubicBezTo>
                <a:cubicBezTo>
                  <a:pt x="203" y="1684"/>
                  <a:pt x="203" y="1751"/>
                  <a:pt x="203" y="1751"/>
                </a:cubicBezTo>
                <a:lnTo>
                  <a:pt x="203" y="1751"/>
                </a:lnTo>
                <a:cubicBezTo>
                  <a:pt x="203" y="2086"/>
                  <a:pt x="472" y="2289"/>
                  <a:pt x="808" y="2289"/>
                </a:cubicBezTo>
                <a:lnTo>
                  <a:pt x="808" y="2289"/>
                </a:lnTo>
                <a:cubicBezTo>
                  <a:pt x="876" y="2289"/>
                  <a:pt x="1010" y="2289"/>
                  <a:pt x="1077" y="2222"/>
                </a:cubicBezTo>
                <a:cubicBezTo>
                  <a:pt x="1146" y="2355"/>
                  <a:pt x="1346" y="2491"/>
                  <a:pt x="1548" y="2491"/>
                </a:cubicBezTo>
                <a:cubicBezTo>
                  <a:pt x="1817" y="2491"/>
                  <a:pt x="2086" y="2222"/>
                  <a:pt x="2086" y="1884"/>
                </a:cubicBezTo>
                <a:lnTo>
                  <a:pt x="2086" y="1884"/>
                </a:lnTo>
                <a:cubicBezTo>
                  <a:pt x="2289" y="1817"/>
                  <a:pt x="2489" y="1615"/>
                  <a:pt x="2489" y="1346"/>
                </a:cubicBezTo>
                <a:cubicBezTo>
                  <a:pt x="2489" y="1077"/>
                  <a:pt x="2356" y="877"/>
                  <a:pt x="2153" y="808"/>
                </a:cubicBezTo>
              </a:path>
            </a:pathLst>
          </a:custGeom>
          <a:solidFill>
            <a:srgbClr val="4289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7">
            <a:extLst>
              <a:ext uri="{FF2B5EF4-FFF2-40B4-BE49-F238E27FC236}">
                <a16:creationId xmlns:a16="http://schemas.microsoft.com/office/drawing/2014/main" id="{5FBA4402-A19B-414E-A2FB-1C58A22B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225" y="3675238"/>
            <a:ext cx="1887564" cy="1884223"/>
          </a:xfrm>
          <a:custGeom>
            <a:avLst/>
            <a:gdLst>
              <a:gd name="T0" fmla="*/ 2153 w 2490"/>
              <a:gd name="T1" fmla="*/ 807 h 2489"/>
              <a:gd name="T2" fmla="*/ 2153 w 2490"/>
              <a:gd name="T3" fmla="*/ 807 h 2489"/>
              <a:gd name="T4" fmla="*/ 2153 w 2490"/>
              <a:gd name="T5" fmla="*/ 605 h 2489"/>
              <a:gd name="T6" fmla="*/ 1615 w 2490"/>
              <a:gd name="T7" fmla="*/ 66 h 2489"/>
              <a:gd name="T8" fmla="*/ 1412 w 2490"/>
              <a:gd name="T9" fmla="*/ 133 h 2489"/>
              <a:gd name="T10" fmla="*/ 1077 w 2490"/>
              <a:gd name="T11" fmla="*/ 0 h 2489"/>
              <a:gd name="T12" fmla="*/ 538 w 2490"/>
              <a:gd name="T13" fmla="*/ 538 h 2489"/>
              <a:gd name="T14" fmla="*/ 538 w 2490"/>
              <a:gd name="T15" fmla="*/ 671 h 2489"/>
              <a:gd name="T16" fmla="*/ 0 w 2490"/>
              <a:gd name="T17" fmla="*/ 1210 h 2489"/>
              <a:gd name="T18" fmla="*/ 200 w 2490"/>
              <a:gd name="T19" fmla="*/ 1681 h 2489"/>
              <a:gd name="T20" fmla="*/ 200 w 2490"/>
              <a:gd name="T21" fmla="*/ 1748 h 2489"/>
              <a:gd name="T22" fmla="*/ 807 w 2490"/>
              <a:gd name="T23" fmla="*/ 2286 h 2489"/>
              <a:gd name="T24" fmla="*/ 1077 w 2490"/>
              <a:gd name="T25" fmla="*/ 2219 h 2489"/>
              <a:gd name="T26" fmla="*/ 1546 w 2490"/>
              <a:gd name="T27" fmla="*/ 2488 h 2489"/>
              <a:gd name="T28" fmla="*/ 2084 w 2490"/>
              <a:gd name="T29" fmla="*/ 1883 h 2489"/>
              <a:gd name="T30" fmla="*/ 2084 w 2490"/>
              <a:gd name="T31" fmla="*/ 1883 h 2489"/>
              <a:gd name="T32" fmla="*/ 2489 w 2490"/>
              <a:gd name="T33" fmla="*/ 1345 h 2489"/>
              <a:gd name="T34" fmla="*/ 2153 w 2490"/>
              <a:gd name="T35" fmla="*/ 807 h 2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0" h="2489">
                <a:moveTo>
                  <a:pt x="2153" y="807"/>
                </a:moveTo>
                <a:lnTo>
                  <a:pt x="2153" y="807"/>
                </a:lnTo>
                <a:cubicBezTo>
                  <a:pt x="2153" y="740"/>
                  <a:pt x="2153" y="671"/>
                  <a:pt x="2153" y="605"/>
                </a:cubicBezTo>
                <a:cubicBezTo>
                  <a:pt x="2153" y="336"/>
                  <a:pt x="1951" y="66"/>
                  <a:pt x="1615" y="66"/>
                </a:cubicBezTo>
                <a:cubicBezTo>
                  <a:pt x="1546" y="66"/>
                  <a:pt x="1479" y="66"/>
                  <a:pt x="1412" y="133"/>
                </a:cubicBezTo>
                <a:cubicBezTo>
                  <a:pt x="1277" y="66"/>
                  <a:pt x="1210" y="0"/>
                  <a:pt x="1077" y="0"/>
                </a:cubicBezTo>
                <a:cubicBezTo>
                  <a:pt x="739" y="0"/>
                  <a:pt x="538" y="269"/>
                  <a:pt x="538" y="538"/>
                </a:cubicBezTo>
                <a:cubicBezTo>
                  <a:pt x="538" y="605"/>
                  <a:pt x="538" y="605"/>
                  <a:pt x="538" y="671"/>
                </a:cubicBezTo>
                <a:cubicBezTo>
                  <a:pt x="200" y="671"/>
                  <a:pt x="0" y="940"/>
                  <a:pt x="0" y="1210"/>
                </a:cubicBezTo>
                <a:cubicBezTo>
                  <a:pt x="0" y="1412"/>
                  <a:pt x="67" y="1547"/>
                  <a:pt x="200" y="1681"/>
                </a:cubicBezTo>
                <a:lnTo>
                  <a:pt x="200" y="1748"/>
                </a:lnTo>
                <a:cubicBezTo>
                  <a:pt x="200" y="2086"/>
                  <a:pt x="469" y="2286"/>
                  <a:pt x="807" y="2286"/>
                </a:cubicBezTo>
                <a:cubicBezTo>
                  <a:pt x="874" y="2286"/>
                  <a:pt x="1008" y="2286"/>
                  <a:pt x="1077" y="2219"/>
                </a:cubicBezTo>
                <a:cubicBezTo>
                  <a:pt x="1143" y="2355"/>
                  <a:pt x="1346" y="2488"/>
                  <a:pt x="1546" y="2488"/>
                </a:cubicBezTo>
                <a:cubicBezTo>
                  <a:pt x="1815" y="2488"/>
                  <a:pt x="2084" y="2219"/>
                  <a:pt x="2084" y="1883"/>
                </a:cubicBezTo>
                <a:lnTo>
                  <a:pt x="2084" y="1883"/>
                </a:lnTo>
                <a:cubicBezTo>
                  <a:pt x="2287" y="1817"/>
                  <a:pt x="2489" y="1614"/>
                  <a:pt x="2489" y="1345"/>
                </a:cubicBezTo>
                <a:cubicBezTo>
                  <a:pt x="2489" y="1143"/>
                  <a:pt x="2353" y="940"/>
                  <a:pt x="2153" y="807"/>
                </a:cubicBezTo>
              </a:path>
            </a:pathLst>
          </a:custGeom>
          <a:solidFill>
            <a:srgbClr val="4289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2" name="Freeform 14">
            <a:extLst>
              <a:ext uri="{FF2B5EF4-FFF2-40B4-BE49-F238E27FC236}">
                <a16:creationId xmlns:a16="http://schemas.microsoft.com/office/drawing/2014/main" id="{5C8003F9-F29E-5E43-B5A7-06A73BF3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1705" y="4880562"/>
            <a:ext cx="714935" cy="2291803"/>
          </a:xfrm>
          <a:custGeom>
            <a:avLst/>
            <a:gdLst>
              <a:gd name="T0" fmla="*/ 943 w 944"/>
              <a:gd name="T1" fmla="*/ 1009 h 3027"/>
              <a:gd name="T2" fmla="*/ 539 w 944"/>
              <a:gd name="T3" fmla="*/ 1345 h 3027"/>
              <a:gd name="T4" fmla="*/ 539 w 944"/>
              <a:gd name="T5" fmla="*/ 674 h 3027"/>
              <a:gd name="T6" fmla="*/ 875 w 944"/>
              <a:gd name="T7" fmla="*/ 336 h 3027"/>
              <a:gd name="T8" fmla="*/ 539 w 944"/>
              <a:gd name="T9" fmla="*/ 605 h 3027"/>
              <a:gd name="T10" fmla="*/ 539 w 944"/>
              <a:gd name="T11" fmla="*/ 0 h 3027"/>
              <a:gd name="T12" fmla="*/ 472 w 944"/>
              <a:gd name="T13" fmla="*/ 471 h 3027"/>
              <a:gd name="T14" fmla="*/ 136 w 944"/>
              <a:gd name="T15" fmla="*/ 135 h 3027"/>
              <a:gd name="T16" fmla="*/ 472 w 944"/>
              <a:gd name="T17" fmla="*/ 538 h 3027"/>
              <a:gd name="T18" fmla="*/ 472 w 944"/>
              <a:gd name="T19" fmla="*/ 1076 h 3027"/>
              <a:gd name="T20" fmla="*/ 0 w 944"/>
              <a:gd name="T21" fmla="*/ 674 h 3027"/>
              <a:gd name="T22" fmla="*/ 472 w 944"/>
              <a:gd name="T23" fmla="*/ 1143 h 3027"/>
              <a:gd name="T24" fmla="*/ 472 w 944"/>
              <a:gd name="T25" fmla="*/ 1750 h 3027"/>
              <a:gd name="T26" fmla="*/ 0 w 944"/>
              <a:gd name="T27" fmla="*/ 1345 h 3027"/>
              <a:gd name="T28" fmla="*/ 472 w 944"/>
              <a:gd name="T29" fmla="*/ 1750 h 3027"/>
              <a:gd name="T30" fmla="*/ 405 w 944"/>
              <a:gd name="T31" fmla="*/ 3026 h 3027"/>
              <a:gd name="T32" fmla="*/ 605 w 944"/>
              <a:gd name="T33" fmla="*/ 3026 h 3027"/>
              <a:gd name="T34" fmla="*/ 539 w 944"/>
              <a:gd name="T35" fmla="*/ 1412 h 3027"/>
              <a:gd name="T36" fmla="*/ 943 w 944"/>
              <a:gd name="T37" fmla="*/ 1009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44" h="3027">
                <a:moveTo>
                  <a:pt x="943" y="1009"/>
                </a:moveTo>
                <a:lnTo>
                  <a:pt x="539" y="1345"/>
                </a:lnTo>
                <a:lnTo>
                  <a:pt x="539" y="674"/>
                </a:lnTo>
                <a:lnTo>
                  <a:pt x="875" y="336"/>
                </a:lnTo>
                <a:lnTo>
                  <a:pt x="539" y="605"/>
                </a:lnTo>
                <a:lnTo>
                  <a:pt x="539" y="0"/>
                </a:lnTo>
                <a:lnTo>
                  <a:pt x="472" y="471"/>
                </a:lnTo>
                <a:lnTo>
                  <a:pt x="136" y="135"/>
                </a:lnTo>
                <a:lnTo>
                  <a:pt x="472" y="538"/>
                </a:lnTo>
                <a:lnTo>
                  <a:pt x="472" y="1076"/>
                </a:lnTo>
                <a:lnTo>
                  <a:pt x="0" y="674"/>
                </a:lnTo>
                <a:lnTo>
                  <a:pt x="472" y="1143"/>
                </a:lnTo>
                <a:lnTo>
                  <a:pt x="472" y="1750"/>
                </a:lnTo>
                <a:lnTo>
                  <a:pt x="0" y="1345"/>
                </a:lnTo>
                <a:lnTo>
                  <a:pt x="472" y="1750"/>
                </a:lnTo>
                <a:lnTo>
                  <a:pt x="405" y="3026"/>
                </a:lnTo>
                <a:lnTo>
                  <a:pt x="605" y="3026"/>
                </a:lnTo>
                <a:lnTo>
                  <a:pt x="539" y="1412"/>
                </a:lnTo>
                <a:lnTo>
                  <a:pt x="943" y="1009"/>
                </a:lnTo>
              </a:path>
            </a:pathLst>
          </a:custGeom>
          <a:solidFill>
            <a:srgbClr val="A97C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9">
            <a:extLst>
              <a:ext uri="{FF2B5EF4-FFF2-40B4-BE49-F238E27FC236}">
                <a16:creationId xmlns:a16="http://schemas.microsoft.com/office/drawing/2014/main" id="{E9D532C4-9A4D-E04E-ABD6-685F4D50F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752" y="4386834"/>
            <a:ext cx="1884223" cy="1887562"/>
          </a:xfrm>
          <a:custGeom>
            <a:avLst/>
            <a:gdLst>
              <a:gd name="T0" fmla="*/ 2086 w 2489"/>
              <a:gd name="T1" fmla="*/ 808 h 2492"/>
              <a:gd name="T2" fmla="*/ 2086 w 2489"/>
              <a:gd name="T3" fmla="*/ 808 h 2492"/>
              <a:gd name="T4" fmla="*/ 2153 w 2489"/>
              <a:gd name="T5" fmla="*/ 607 h 2492"/>
              <a:gd name="T6" fmla="*/ 1614 w 2489"/>
              <a:gd name="T7" fmla="*/ 69 h 2492"/>
              <a:gd name="T8" fmla="*/ 1345 w 2489"/>
              <a:gd name="T9" fmla="*/ 136 h 2492"/>
              <a:gd name="T10" fmla="*/ 1076 w 2489"/>
              <a:gd name="T11" fmla="*/ 0 h 2492"/>
              <a:gd name="T12" fmla="*/ 471 w 2489"/>
              <a:gd name="T13" fmla="*/ 539 h 2492"/>
              <a:gd name="T14" fmla="*/ 538 w 2489"/>
              <a:gd name="T15" fmla="*/ 674 h 2492"/>
              <a:gd name="T16" fmla="*/ 0 w 2489"/>
              <a:gd name="T17" fmla="*/ 1212 h 2492"/>
              <a:gd name="T18" fmla="*/ 0 w 2489"/>
              <a:gd name="T19" fmla="*/ 1212 h 2492"/>
              <a:gd name="T20" fmla="*/ 202 w 2489"/>
              <a:gd name="T21" fmla="*/ 1684 h 2492"/>
              <a:gd name="T22" fmla="*/ 202 w 2489"/>
              <a:gd name="T23" fmla="*/ 1751 h 2492"/>
              <a:gd name="T24" fmla="*/ 202 w 2489"/>
              <a:gd name="T25" fmla="*/ 1751 h 2492"/>
              <a:gd name="T26" fmla="*/ 740 w 2489"/>
              <a:gd name="T27" fmla="*/ 2289 h 2492"/>
              <a:gd name="T28" fmla="*/ 1076 w 2489"/>
              <a:gd name="T29" fmla="*/ 2222 h 2492"/>
              <a:gd name="T30" fmla="*/ 1481 w 2489"/>
              <a:gd name="T31" fmla="*/ 2491 h 2492"/>
              <a:gd name="T32" fmla="*/ 2086 w 2489"/>
              <a:gd name="T33" fmla="*/ 1884 h 2492"/>
              <a:gd name="T34" fmla="*/ 2019 w 2489"/>
              <a:gd name="T35" fmla="*/ 1884 h 2492"/>
              <a:gd name="T36" fmla="*/ 2488 w 2489"/>
              <a:gd name="T37" fmla="*/ 1346 h 2492"/>
              <a:gd name="T38" fmla="*/ 2086 w 2489"/>
              <a:gd name="T39" fmla="*/ 808 h 2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89" h="2492">
                <a:moveTo>
                  <a:pt x="2086" y="808"/>
                </a:moveTo>
                <a:lnTo>
                  <a:pt x="2086" y="808"/>
                </a:lnTo>
                <a:cubicBezTo>
                  <a:pt x="2153" y="741"/>
                  <a:pt x="2153" y="674"/>
                  <a:pt x="2153" y="607"/>
                </a:cubicBezTo>
                <a:cubicBezTo>
                  <a:pt x="2153" y="338"/>
                  <a:pt x="1883" y="69"/>
                  <a:pt x="1614" y="69"/>
                </a:cubicBezTo>
                <a:cubicBezTo>
                  <a:pt x="1548" y="69"/>
                  <a:pt x="1412" y="69"/>
                  <a:pt x="1345" y="136"/>
                </a:cubicBezTo>
                <a:cubicBezTo>
                  <a:pt x="1278" y="69"/>
                  <a:pt x="1143" y="0"/>
                  <a:pt x="1076" y="0"/>
                </a:cubicBezTo>
                <a:cubicBezTo>
                  <a:pt x="740" y="0"/>
                  <a:pt x="471" y="270"/>
                  <a:pt x="471" y="539"/>
                </a:cubicBezTo>
                <a:cubicBezTo>
                  <a:pt x="471" y="607"/>
                  <a:pt x="538" y="607"/>
                  <a:pt x="538" y="674"/>
                </a:cubicBezTo>
                <a:cubicBezTo>
                  <a:pt x="202" y="674"/>
                  <a:pt x="0" y="877"/>
                  <a:pt x="0" y="1212"/>
                </a:cubicBezTo>
                <a:lnTo>
                  <a:pt x="0" y="1212"/>
                </a:lnTo>
                <a:cubicBezTo>
                  <a:pt x="0" y="1415"/>
                  <a:pt x="66" y="1548"/>
                  <a:pt x="202" y="1684"/>
                </a:cubicBezTo>
                <a:lnTo>
                  <a:pt x="202" y="1751"/>
                </a:lnTo>
                <a:lnTo>
                  <a:pt x="202" y="1751"/>
                </a:lnTo>
                <a:cubicBezTo>
                  <a:pt x="202" y="2086"/>
                  <a:pt x="471" y="2289"/>
                  <a:pt x="740" y="2289"/>
                </a:cubicBezTo>
                <a:cubicBezTo>
                  <a:pt x="874" y="2289"/>
                  <a:pt x="943" y="2289"/>
                  <a:pt x="1076" y="2222"/>
                </a:cubicBezTo>
                <a:cubicBezTo>
                  <a:pt x="1143" y="2355"/>
                  <a:pt x="1345" y="2491"/>
                  <a:pt x="1481" y="2491"/>
                </a:cubicBezTo>
                <a:cubicBezTo>
                  <a:pt x="1817" y="2491"/>
                  <a:pt x="2086" y="2222"/>
                  <a:pt x="2086" y="1884"/>
                </a:cubicBezTo>
                <a:lnTo>
                  <a:pt x="2019" y="1884"/>
                </a:lnTo>
                <a:cubicBezTo>
                  <a:pt x="2288" y="1817"/>
                  <a:pt x="2488" y="1615"/>
                  <a:pt x="2488" y="1346"/>
                </a:cubicBezTo>
                <a:cubicBezTo>
                  <a:pt x="2488" y="1077"/>
                  <a:pt x="2355" y="877"/>
                  <a:pt x="2086" y="808"/>
                </a:cubicBezTo>
              </a:path>
            </a:pathLst>
          </a:custGeom>
          <a:solidFill>
            <a:srgbClr val="4289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10">
            <a:extLst>
              <a:ext uri="{FF2B5EF4-FFF2-40B4-BE49-F238E27FC236}">
                <a16:creationId xmlns:a16="http://schemas.microsoft.com/office/drawing/2014/main" id="{87687EA5-26F6-6042-812F-C8F34A69A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2863" y="3675238"/>
            <a:ext cx="1887564" cy="1884223"/>
          </a:xfrm>
          <a:custGeom>
            <a:avLst/>
            <a:gdLst>
              <a:gd name="T0" fmla="*/ 2087 w 2492"/>
              <a:gd name="T1" fmla="*/ 807 h 2489"/>
              <a:gd name="T2" fmla="*/ 2087 w 2492"/>
              <a:gd name="T3" fmla="*/ 807 h 2489"/>
              <a:gd name="T4" fmla="*/ 2153 w 2492"/>
              <a:gd name="T5" fmla="*/ 605 h 2489"/>
              <a:gd name="T6" fmla="*/ 1615 w 2492"/>
              <a:gd name="T7" fmla="*/ 66 h 2489"/>
              <a:gd name="T8" fmla="*/ 1346 w 2492"/>
              <a:gd name="T9" fmla="*/ 133 h 2489"/>
              <a:gd name="T10" fmla="*/ 1077 w 2492"/>
              <a:gd name="T11" fmla="*/ 0 h 2489"/>
              <a:gd name="T12" fmla="*/ 472 w 2492"/>
              <a:gd name="T13" fmla="*/ 538 h 2489"/>
              <a:gd name="T14" fmla="*/ 539 w 2492"/>
              <a:gd name="T15" fmla="*/ 671 h 2489"/>
              <a:gd name="T16" fmla="*/ 0 w 2492"/>
              <a:gd name="T17" fmla="*/ 1210 h 2489"/>
              <a:gd name="T18" fmla="*/ 203 w 2492"/>
              <a:gd name="T19" fmla="*/ 1681 h 2489"/>
              <a:gd name="T20" fmla="*/ 203 w 2492"/>
              <a:gd name="T21" fmla="*/ 1748 h 2489"/>
              <a:gd name="T22" fmla="*/ 741 w 2492"/>
              <a:gd name="T23" fmla="*/ 2286 h 2489"/>
              <a:gd name="T24" fmla="*/ 1077 w 2492"/>
              <a:gd name="T25" fmla="*/ 2219 h 2489"/>
              <a:gd name="T26" fmla="*/ 1482 w 2492"/>
              <a:gd name="T27" fmla="*/ 2488 h 2489"/>
              <a:gd name="T28" fmla="*/ 2020 w 2492"/>
              <a:gd name="T29" fmla="*/ 1883 h 2489"/>
              <a:gd name="T30" fmla="*/ 2020 w 2492"/>
              <a:gd name="T31" fmla="*/ 1883 h 2489"/>
              <a:gd name="T32" fmla="*/ 2491 w 2492"/>
              <a:gd name="T33" fmla="*/ 1345 h 2489"/>
              <a:gd name="T34" fmla="*/ 2087 w 2492"/>
              <a:gd name="T35" fmla="*/ 807 h 2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2" h="2489">
                <a:moveTo>
                  <a:pt x="2087" y="807"/>
                </a:moveTo>
                <a:lnTo>
                  <a:pt x="2087" y="807"/>
                </a:lnTo>
                <a:cubicBezTo>
                  <a:pt x="2153" y="740"/>
                  <a:pt x="2153" y="671"/>
                  <a:pt x="2153" y="605"/>
                </a:cubicBezTo>
                <a:cubicBezTo>
                  <a:pt x="2153" y="336"/>
                  <a:pt x="1884" y="66"/>
                  <a:pt x="1615" y="66"/>
                </a:cubicBezTo>
                <a:cubicBezTo>
                  <a:pt x="1548" y="66"/>
                  <a:pt x="1415" y="66"/>
                  <a:pt x="1346" y="133"/>
                </a:cubicBezTo>
                <a:cubicBezTo>
                  <a:pt x="1279" y="66"/>
                  <a:pt x="1146" y="0"/>
                  <a:pt x="1077" y="0"/>
                </a:cubicBezTo>
                <a:cubicBezTo>
                  <a:pt x="741" y="0"/>
                  <a:pt x="472" y="269"/>
                  <a:pt x="472" y="538"/>
                </a:cubicBezTo>
                <a:cubicBezTo>
                  <a:pt x="472" y="605"/>
                  <a:pt x="472" y="605"/>
                  <a:pt x="539" y="671"/>
                </a:cubicBezTo>
                <a:cubicBezTo>
                  <a:pt x="203" y="671"/>
                  <a:pt x="0" y="940"/>
                  <a:pt x="0" y="1210"/>
                </a:cubicBezTo>
                <a:cubicBezTo>
                  <a:pt x="0" y="1412"/>
                  <a:pt x="69" y="1547"/>
                  <a:pt x="203" y="1681"/>
                </a:cubicBezTo>
                <a:lnTo>
                  <a:pt x="203" y="1748"/>
                </a:lnTo>
                <a:cubicBezTo>
                  <a:pt x="203" y="2086"/>
                  <a:pt x="472" y="2286"/>
                  <a:pt x="741" y="2286"/>
                </a:cubicBezTo>
                <a:cubicBezTo>
                  <a:pt x="877" y="2286"/>
                  <a:pt x="943" y="2286"/>
                  <a:pt x="1077" y="2219"/>
                </a:cubicBezTo>
                <a:cubicBezTo>
                  <a:pt x="1146" y="2355"/>
                  <a:pt x="1279" y="2488"/>
                  <a:pt x="1482" y="2488"/>
                </a:cubicBezTo>
                <a:cubicBezTo>
                  <a:pt x="1817" y="2488"/>
                  <a:pt x="2020" y="2219"/>
                  <a:pt x="2020" y="1883"/>
                </a:cubicBezTo>
                <a:lnTo>
                  <a:pt x="2020" y="1883"/>
                </a:lnTo>
                <a:cubicBezTo>
                  <a:pt x="2289" y="1817"/>
                  <a:pt x="2491" y="1614"/>
                  <a:pt x="2491" y="1345"/>
                </a:cubicBezTo>
                <a:cubicBezTo>
                  <a:pt x="2491" y="1143"/>
                  <a:pt x="2289" y="940"/>
                  <a:pt x="2087" y="807"/>
                </a:cubicBezTo>
              </a:path>
            </a:pathLst>
          </a:custGeom>
          <a:solidFill>
            <a:srgbClr val="4289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4">
            <a:extLst>
              <a:ext uri="{FF2B5EF4-FFF2-40B4-BE49-F238E27FC236}">
                <a16:creationId xmlns:a16="http://schemas.microsoft.com/office/drawing/2014/main" id="{A2EEFC67-3C98-2841-868D-A134D1D6E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248" y="5079344"/>
            <a:ext cx="714935" cy="2291803"/>
          </a:xfrm>
          <a:custGeom>
            <a:avLst/>
            <a:gdLst>
              <a:gd name="T0" fmla="*/ 943 w 944"/>
              <a:gd name="T1" fmla="*/ 1009 h 3027"/>
              <a:gd name="T2" fmla="*/ 539 w 944"/>
              <a:gd name="T3" fmla="*/ 1345 h 3027"/>
              <a:gd name="T4" fmla="*/ 539 w 944"/>
              <a:gd name="T5" fmla="*/ 674 h 3027"/>
              <a:gd name="T6" fmla="*/ 875 w 944"/>
              <a:gd name="T7" fmla="*/ 336 h 3027"/>
              <a:gd name="T8" fmla="*/ 539 w 944"/>
              <a:gd name="T9" fmla="*/ 605 h 3027"/>
              <a:gd name="T10" fmla="*/ 539 w 944"/>
              <a:gd name="T11" fmla="*/ 0 h 3027"/>
              <a:gd name="T12" fmla="*/ 472 w 944"/>
              <a:gd name="T13" fmla="*/ 471 h 3027"/>
              <a:gd name="T14" fmla="*/ 136 w 944"/>
              <a:gd name="T15" fmla="*/ 135 h 3027"/>
              <a:gd name="T16" fmla="*/ 472 w 944"/>
              <a:gd name="T17" fmla="*/ 538 h 3027"/>
              <a:gd name="T18" fmla="*/ 472 w 944"/>
              <a:gd name="T19" fmla="*/ 1076 h 3027"/>
              <a:gd name="T20" fmla="*/ 0 w 944"/>
              <a:gd name="T21" fmla="*/ 674 h 3027"/>
              <a:gd name="T22" fmla="*/ 472 w 944"/>
              <a:gd name="T23" fmla="*/ 1143 h 3027"/>
              <a:gd name="T24" fmla="*/ 472 w 944"/>
              <a:gd name="T25" fmla="*/ 1750 h 3027"/>
              <a:gd name="T26" fmla="*/ 0 w 944"/>
              <a:gd name="T27" fmla="*/ 1345 h 3027"/>
              <a:gd name="T28" fmla="*/ 472 w 944"/>
              <a:gd name="T29" fmla="*/ 1750 h 3027"/>
              <a:gd name="T30" fmla="*/ 405 w 944"/>
              <a:gd name="T31" fmla="*/ 3026 h 3027"/>
              <a:gd name="T32" fmla="*/ 605 w 944"/>
              <a:gd name="T33" fmla="*/ 3026 h 3027"/>
              <a:gd name="T34" fmla="*/ 539 w 944"/>
              <a:gd name="T35" fmla="*/ 1412 h 3027"/>
              <a:gd name="T36" fmla="*/ 943 w 944"/>
              <a:gd name="T37" fmla="*/ 1009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44" h="3027">
                <a:moveTo>
                  <a:pt x="943" y="1009"/>
                </a:moveTo>
                <a:lnTo>
                  <a:pt x="539" y="1345"/>
                </a:lnTo>
                <a:lnTo>
                  <a:pt x="539" y="674"/>
                </a:lnTo>
                <a:lnTo>
                  <a:pt x="875" y="336"/>
                </a:lnTo>
                <a:lnTo>
                  <a:pt x="539" y="605"/>
                </a:lnTo>
                <a:lnTo>
                  <a:pt x="539" y="0"/>
                </a:lnTo>
                <a:lnTo>
                  <a:pt x="472" y="471"/>
                </a:lnTo>
                <a:lnTo>
                  <a:pt x="136" y="135"/>
                </a:lnTo>
                <a:lnTo>
                  <a:pt x="472" y="538"/>
                </a:lnTo>
                <a:lnTo>
                  <a:pt x="472" y="1076"/>
                </a:lnTo>
                <a:lnTo>
                  <a:pt x="0" y="674"/>
                </a:lnTo>
                <a:lnTo>
                  <a:pt x="472" y="1143"/>
                </a:lnTo>
                <a:lnTo>
                  <a:pt x="472" y="1750"/>
                </a:lnTo>
                <a:lnTo>
                  <a:pt x="0" y="1345"/>
                </a:lnTo>
                <a:lnTo>
                  <a:pt x="472" y="1750"/>
                </a:lnTo>
                <a:lnTo>
                  <a:pt x="405" y="3026"/>
                </a:lnTo>
                <a:lnTo>
                  <a:pt x="605" y="3026"/>
                </a:lnTo>
                <a:lnTo>
                  <a:pt x="539" y="1412"/>
                </a:lnTo>
                <a:lnTo>
                  <a:pt x="943" y="1009"/>
                </a:lnTo>
              </a:path>
            </a:pathLst>
          </a:custGeom>
          <a:solidFill>
            <a:srgbClr val="A97C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12">
            <a:extLst>
              <a:ext uri="{FF2B5EF4-FFF2-40B4-BE49-F238E27FC236}">
                <a16:creationId xmlns:a16="http://schemas.microsoft.com/office/drawing/2014/main" id="{826DBD32-DF1F-CD44-B51F-73B52E9B1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3481" y="4082818"/>
            <a:ext cx="2091353" cy="2088014"/>
          </a:xfrm>
          <a:custGeom>
            <a:avLst/>
            <a:gdLst>
              <a:gd name="T0" fmla="*/ 2422 w 2759"/>
              <a:gd name="T1" fmla="*/ 941 h 2758"/>
              <a:gd name="T2" fmla="*/ 2422 w 2759"/>
              <a:gd name="T3" fmla="*/ 941 h 2758"/>
              <a:gd name="T4" fmla="*/ 2422 w 2759"/>
              <a:gd name="T5" fmla="*/ 672 h 2758"/>
              <a:gd name="T6" fmla="*/ 1817 w 2759"/>
              <a:gd name="T7" fmla="*/ 67 h 2758"/>
              <a:gd name="T8" fmla="*/ 1548 w 2759"/>
              <a:gd name="T9" fmla="*/ 133 h 2758"/>
              <a:gd name="T10" fmla="*/ 1212 w 2759"/>
              <a:gd name="T11" fmla="*/ 0 h 2758"/>
              <a:gd name="T12" fmla="*/ 538 w 2759"/>
              <a:gd name="T13" fmla="*/ 605 h 2758"/>
              <a:gd name="T14" fmla="*/ 605 w 2759"/>
              <a:gd name="T15" fmla="*/ 740 h 2758"/>
              <a:gd name="T16" fmla="*/ 0 w 2759"/>
              <a:gd name="T17" fmla="*/ 1345 h 2758"/>
              <a:gd name="T18" fmla="*/ 269 w 2759"/>
              <a:gd name="T19" fmla="*/ 1883 h 2758"/>
              <a:gd name="T20" fmla="*/ 269 w 2759"/>
              <a:gd name="T21" fmla="*/ 1950 h 2758"/>
              <a:gd name="T22" fmla="*/ 269 w 2759"/>
              <a:gd name="T23" fmla="*/ 1950 h 2758"/>
              <a:gd name="T24" fmla="*/ 874 w 2759"/>
              <a:gd name="T25" fmla="*/ 2624 h 2758"/>
              <a:gd name="T26" fmla="*/ 1212 w 2759"/>
              <a:gd name="T27" fmla="*/ 2488 h 2758"/>
              <a:gd name="T28" fmla="*/ 1681 w 2759"/>
              <a:gd name="T29" fmla="*/ 2757 h 2758"/>
              <a:gd name="T30" fmla="*/ 2289 w 2759"/>
              <a:gd name="T31" fmla="*/ 2153 h 2758"/>
              <a:gd name="T32" fmla="*/ 2289 w 2759"/>
              <a:gd name="T33" fmla="*/ 2086 h 2758"/>
              <a:gd name="T34" fmla="*/ 2758 w 2759"/>
              <a:gd name="T35" fmla="*/ 1479 h 2758"/>
              <a:gd name="T36" fmla="*/ 2422 w 2759"/>
              <a:gd name="T37" fmla="*/ 941 h 2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59" h="2758">
                <a:moveTo>
                  <a:pt x="2422" y="941"/>
                </a:moveTo>
                <a:lnTo>
                  <a:pt x="2422" y="941"/>
                </a:lnTo>
                <a:cubicBezTo>
                  <a:pt x="2422" y="874"/>
                  <a:pt x="2422" y="740"/>
                  <a:pt x="2422" y="672"/>
                </a:cubicBezTo>
                <a:cubicBezTo>
                  <a:pt x="2422" y="336"/>
                  <a:pt x="2153" y="67"/>
                  <a:pt x="1817" y="67"/>
                </a:cubicBezTo>
                <a:cubicBezTo>
                  <a:pt x="1750" y="67"/>
                  <a:pt x="1615" y="67"/>
                  <a:pt x="1548" y="133"/>
                </a:cubicBezTo>
                <a:cubicBezTo>
                  <a:pt x="1481" y="67"/>
                  <a:pt x="1346" y="0"/>
                  <a:pt x="1212" y="0"/>
                </a:cubicBezTo>
                <a:cubicBezTo>
                  <a:pt x="874" y="0"/>
                  <a:pt x="538" y="269"/>
                  <a:pt x="538" y="605"/>
                </a:cubicBezTo>
                <a:cubicBezTo>
                  <a:pt x="538" y="672"/>
                  <a:pt x="605" y="672"/>
                  <a:pt x="605" y="740"/>
                </a:cubicBezTo>
                <a:cubicBezTo>
                  <a:pt x="269" y="740"/>
                  <a:pt x="0" y="1009"/>
                  <a:pt x="0" y="1345"/>
                </a:cubicBezTo>
                <a:cubicBezTo>
                  <a:pt x="0" y="1548"/>
                  <a:pt x="67" y="1748"/>
                  <a:pt x="269" y="1883"/>
                </a:cubicBezTo>
                <a:lnTo>
                  <a:pt x="269" y="1950"/>
                </a:lnTo>
                <a:lnTo>
                  <a:pt x="269" y="1950"/>
                </a:lnTo>
                <a:cubicBezTo>
                  <a:pt x="269" y="2286"/>
                  <a:pt x="538" y="2624"/>
                  <a:pt x="874" y="2624"/>
                </a:cubicBezTo>
                <a:cubicBezTo>
                  <a:pt x="1010" y="2624"/>
                  <a:pt x="1076" y="2555"/>
                  <a:pt x="1212" y="2488"/>
                </a:cubicBezTo>
                <a:cubicBezTo>
                  <a:pt x="1279" y="2691"/>
                  <a:pt x="1481" y="2757"/>
                  <a:pt x="1681" y="2757"/>
                </a:cubicBezTo>
                <a:cubicBezTo>
                  <a:pt x="2019" y="2757"/>
                  <a:pt x="2289" y="2488"/>
                  <a:pt x="2289" y="2153"/>
                </a:cubicBezTo>
                <a:cubicBezTo>
                  <a:pt x="2289" y="2153"/>
                  <a:pt x="2289" y="2153"/>
                  <a:pt x="2289" y="2086"/>
                </a:cubicBezTo>
                <a:cubicBezTo>
                  <a:pt x="2558" y="2017"/>
                  <a:pt x="2758" y="1817"/>
                  <a:pt x="2758" y="1479"/>
                </a:cubicBezTo>
                <a:cubicBezTo>
                  <a:pt x="2758" y="1279"/>
                  <a:pt x="2624" y="1009"/>
                  <a:pt x="2422" y="941"/>
                </a:cubicBezTo>
              </a:path>
            </a:pathLst>
          </a:custGeom>
          <a:solidFill>
            <a:srgbClr val="4289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13">
            <a:extLst>
              <a:ext uri="{FF2B5EF4-FFF2-40B4-BE49-F238E27FC236}">
                <a16:creationId xmlns:a16="http://schemas.microsoft.com/office/drawing/2014/main" id="{3BFB3C73-C1F0-9A42-AFD2-4C63F5AA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3594" y="3267658"/>
            <a:ext cx="2141465" cy="2088014"/>
          </a:xfrm>
          <a:custGeom>
            <a:avLst/>
            <a:gdLst>
              <a:gd name="T0" fmla="*/ 2422 w 2828"/>
              <a:gd name="T1" fmla="*/ 940 h 2758"/>
              <a:gd name="T2" fmla="*/ 2422 w 2828"/>
              <a:gd name="T3" fmla="*/ 940 h 2758"/>
              <a:gd name="T4" fmla="*/ 2422 w 2828"/>
              <a:gd name="T5" fmla="*/ 671 h 2758"/>
              <a:gd name="T6" fmla="*/ 1817 w 2828"/>
              <a:gd name="T7" fmla="*/ 66 h 2758"/>
              <a:gd name="T8" fmla="*/ 1548 w 2828"/>
              <a:gd name="T9" fmla="*/ 133 h 2758"/>
              <a:gd name="T10" fmla="*/ 1212 w 2828"/>
              <a:gd name="T11" fmla="*/ 0 h 2758"/>
              <a:gd name="T12" fmla="*/ 607 w 2828"/>
              <a:gd name="T13" fmla="*/ 671 h 2758"/>
              <a:gd name="T14" fmla="*/ 607 w 2828"/>
              <a:gd name="T15" fmla="*/ 738 h 2758"/>
              <a:gd name="T16" fmla="*/ 0 w 2828"/>
              <a:gd name="T17" fmla="*/ 1345 h 2758"/>
              <a:gd name="T18" fmla="*/ 269 w 2828"/>
              <a:gd name="T19" fmla="*/ 1883 h 2758"/>
              <a:gd name="T20" fmla="*/ 269 w 2828"/>
              <a:gd name="T21" fmla="*/ 2017 h 2758"/>
              <a:gd name="T22" fmla="*/ 876 w 2828"/>
              <a:gd name="T23" fmla="*/ 2624 h 2758"/>
              <a:gd name="T24" fmla="*/ 1212 w 2828"/>
              <a:gd name="T25" fmla="*/ 2555 h 2758"/>
              <a:gd name="T26" fmla="*/ 1683 w 2828"/>
              <a:gd name="T27" fmla="*/ 2757 h 2758"/>
              <a:gd name="T28" fmla="*/ 2355 w 2828"/>
              <a:gd name="T29" fmla="*/ 2152 h 2758"/>
              <a:gd name="T30" fmla="*/ 2355 w 2828"/>
              <a:gd name="T31" fmla="*/ 2152 h 2758"/>
              <a:gd name="T32" fmla="*/ 2827 w 2828"/>
              <a:gd name="T33" fmla="*/ 1547 h 2758"/>
              <a:gd name="T34" fmla="*/ 2422 w 2828"/>
              <a:gd name="T35" fmla="*/ 940 h 2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28" h="2758">
                <a:moveTo>
                  <a:pt x="2422" y="940"/>
                </a:moveTo>
                <a:lnTo>
                  <a:pt x="2422" y="940"/>
                </a:lnTo>
                <a:cubicBezTo>
                  <a:pt x="2422" y="874"/>
                  <a:pt x="2422" y="807"/>
                  <a:pt x="2422" y="671"/>
                </a:cubicBezTo>
                <a:cubicBezTo>
                  <a:pt x="2422" y="335"/>
                  <a:pt x="2153" y="66"/>
                  <a:pt x="1817" y="66"/>
                </a:cubicBezTo>
                <a:cubicBezTo>
                  <a:pt x="1750" y="66"/>
                  <a:pt x="1614" y="133"/>
                  <a:pt x="1548" y="133"/>
                </a:cubicBezTo>
                <a:cubicBezTo>
                  <a:pt x="1481" y="66"/>
                  <a:pt x="1345" y="0"/>
                  <a:pt x="1212" y="0"/>
                </a:cubicBezTo>
                <a:cubicBezTo>
                  <a:pt x="876" y="0"/>
                  <a:pt x="607" y="335"/>
                  <a:pt x="607" y="671"/>
                </a:cubicBezTo>
                <a:lnTo>
                  <a:pt x="607" y="738"/>
                </a:lnTo>
                <a:cubicBezTo>
                  <a:pt x="269" y="738"/>
                  <a:pt x="0" y="1009"/>
                  <a:pt x="0" y="1345"/>
                </a:cubicBezTo>
                <a:cubicBezTo>
                  <a:pt x="0" y="1547"/>
                  <a:pt x="69" y="1748"/>
                  <a:pt x="269" y="1883"/>
                </a:cubicBezTo>
                <a:cubicBezTo>
                  <a:pt x="269" y="1883"/>
                  <a:pt x="269" y="1950"/>
                  <a:pt x="269" y="2017"/>
                </a:cubicBezTo>
                <a:cubicBezTo>
                  <a:pt x="269" y="2355"/>
                  <a:pt x="538" y="2624"/>
                  <a:pt x="876" y="2624"/>
                </a:cubicBezTo>
                <a:cubicBezTo>
                  <a:pt x="1009" y="2624"/>
                  <a:pt x="1076" y="2555"/>
                  <a:pt x="1212" y="2555"/>
                </a:cubicBezTo>
                <a:cubicBezTo>
                  <a:pt x="1279" y="2690"/>
                  <a:pt x="1481" y="2757"/>
                  <a:pt x="1683" y="2757"/>
                </a:cubicBezTo>
                <a:cubicBezTo>
                  <a:pt x="2019" y="2757"/>
                  <a:pt x="2355" y="2488"/>
                  <a:pt x="2355" y="2152"/>
                </a:cubicBezTo>
                <a:lnTo>
                  <a:pt x="2355" y="2152"/>
                </a:lnTo>
                <a:cubicBezTo>
                  <a:pt x="2624" y="2085"/>
                  <a:pt x="2827" y="1816"/>
                  <a:pt x="2827" y="1547"/>
                </a:cubicBezTo>
                <a:cubicBezTo>
                  <a:pt x="2827" y="1278"/>
                  <a:pt x="2624" y="1009"/>
                  <a:pt x="2422" y="940"/>
                </a:cubicBezTo>
              </a:path>
            </a:pathLst>
          </a:custGeom>
          <a:solidFill>
            <a:srgbClr val="4289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14">
            <a:extLst>
              <a:ext uri="{FF2B5EF4-FFF2-40B4-BE49-F238E27FC236}">
                <a16:creationId xmlns:a16="http://schemas.microsoft.com/office/drawing/2014/main" id="{698F5B31-EBCF-BB4E-B7C5-96D85342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641" y="4744301"/>
            <a:ext cx="714935" cy="2291803"/>
          </a:xfrm>
          <a:custGeom>
            <a:avLst/>
            <a:gdLst>
              <a:gd name="T0" fmla="*/ 943 w 944"/>
              <a:gd name="T1" fmla="*/ 1009 h 3027"/>
              <a:gd name="T2" fmla="*/ 539 w 944"/>
              <a:gd name="T3" fmla="*/ 1345 h 3027"/>
              <a:gd name="T4" fmla="*/ 539 w 944"/>
              <a:gd name="T5" fmla="*/ 674 h 3027"/>
              <a:gd name="T6" fmla="*/ 875 w 944"/>
              <a:gd name="T7" fmla="*/ 336 h 3027"/>
              <a:gd name="T8" fmla="*/ 539 w 944"/>
              <a:gd name="T9" fmla="*/ 605 h 3027"/>
              <a:gd name="T10" fmla="*/ 539 w 944"/>
              <a:gd name="T11" fmla="*/ 0 h 3027"/>
              <a:gd name="T12" fmla="*/ 472 w 944"/>
              <a:gd name="T13" fmla="*/ 471 h 3027"/>
              <a:gd name="T14" fmla="*/ 136 w 944"/>
              <a:gd name="T15" fmla="*/ 135 h 3027"/>
              <a:gd name="T16" fmla="*/ 472 w 944"/>
              <a:gd name="T17" fmla="*/ 538 h 3027"/>
              <a:gd name="T18" fmla="*/ 472 w 944"/>
              <a:gd name="T19" fmla="*/ 1076 h 3027"/>
              <a:gd name="T20" fmla="*/ 0 w 944"/>
              <a:gd name="T21" fmla="*/ 674 h 3027"/>
              <a:gd name="T22" fmla="*/ 472 w 944"/>
              <a:gd name="T23" fmla="*/ 1143 h 3027"/>
              <a:gd name="T24" fmla="*/ 472 w 944"/>
              <a:gd name="T25" fmla="*/ 1750 h 3027"/>
              <a:gd name="T26" fmla="*/ 0 w 944"/>
              <a:gd name="T27" fmla="*/ 1345 h 3027"/>
              <a:gd name="T28" fmla="*/ 472 w 944"/>
              <a:gd name="T29" fmla="*/ 1750 h 3027"/>
              <a:gd name="T30" fmla="*/ 405 w 944"/>
              <a:gd name="T31" fmla="*/ 3026 h 3027"/>
              <a:gd name="T32" fmla="*/ 605 w 944"/>
              <a:gd name="T33" fmla="*/ 3026 h 3027"/>
              <a:gd name="T34" fmla="*/ 539 w 944"/>
              <a:gd name="T35" fmla="*/ 1412 h 3027"/>
              <a:gd name="T36" fmla="*/ 943 w 944"/>
              <a:gd name="T37" fmla="*/ 1009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44" h="3027">
                <a:moveTo>
                  <a:pt x="943" y="1009"/>
                </a:moveTo>
                <a:lnTo>
                  <a:pt x="539" y="1345"/>
                </a:lnTo>
                <a:lnTo>
                  <a:pt x="539" y="674"/>
                </a:lnTo>
                <a:lnTo>
                  <a:pt x="875" y="336"/>
                </a:lnTo>
                <a:lnTo>
                  <a:pt x="539" y="605"/>
                </a:lnTo>
                <a:lnTo>
                  <a:pt x="539" y="0"/>
                </a:lnTo>
                <a:lnTo>
                  <a:pt x="472" y="471"/>
                </a:lnTo>
                <a:lnTo>
                  <a:pt x="136" y="135"/>
                </a:lnTo>
                <a:lnTo>
                  <a:pt x="472" y="538"/>
                </a:lnTo>
                <a:lnTo>
                  <a:pt x="472" y="1076"/>
                </a:lnTo>
                <a:lnTo>
                  <a:pt x="0" y="674"/>
                </a:lnTo>
                <a:lnTo>
                  <a:pt x="472" y="1143"/>
                </a:lnTo>
                <a:lnTo>
                  <a:pt x="472" y="1750"/>
                </a:lnTo>
                <a:lnTo>
                  <a:pt x="0" y="1345"/>
                </a:lnTo>
                <a:lnTo>
                  <a:pt x="472" y="1750"/>
                </a:lnTo>
                <a:lnTo>
                  <a:pt x="405" y="3026"/>
                </a:lnTo>
                <a:lnTo>
                  <a:pt x="605" y="3026"/>
                </a:lnTo>
                <a:lnTo>
                  <a:pt x="539" y="1412"/>
                </a:lnTo>
                <a:lnTo>
                  <a:pt x="943" y="1009"/>
                </a:lnTo>
              </a:path>
            </a:pathLst>
          </a:custGeom>
          <a:solidFill>
            <a:srgbClr val="A97C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15">
            <a:extLst>
              <a:ext uri="{FF2B5EF4-FFF2-40B4-BE49-F238E27FC236}">
                <a16:creationId xmlns:a16="http://schemas.microsoft.com/office/drawing/2014/main" id="{3EC29B7A-D692-7F4E-B6D0-39C5005A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343" y="4540512"/>
            <a:ext cx="1834109" cy="1783998"/>
          </a:xfrm>
          <a:custGeom>
            <a:avLst/>
            <a:gdLst>
              <a:gd name="T0" fmla="*/ 2020 w 2423"/>
              <a:gd name="T1" fmla="*/ 807 h 2356"/>
              <a:gd name="T2" fmla="*/ 2020 w 2423"/>
              <a:gd name="T3" fmla="*/ 807 h 2356"/>
              <a:gd name="T4" fmla="*/ 2086 w 2423"/>
              <a:gd name="T5" fmla="*/ 605 h 2356"/>
              <a:gd name="T6" fmla="*/ 1548 w 2423"/>
              <a:gd name="T7" fmla="*/ 67 h 2356"/>
              <a:gd name="T8" fmla="*/ 1346 w 2423"/>
              <a:gd name="T9" fmla="*/ 135 h 2356"/>
              <a:gd name="T10" fmla="*/ 1010 w 2423"/>
              <a:gd name="T11" fmla="*/ 0 h 2356"/>
              <a:gd name="T12" fmla="*/ 538 w 2423"/>
              <a:gd name="T13" fmla="*/ 538 h 2356"/>
              <a:gd name="T14" fmla="*/ 538 w 2423"/>
              <a:gd name="T15" fmla="*/ 605 h 2356"/>
              <a:gd name="T16" fmla="*/ 0 w 2423"/>
              <a:gd name="T17" fmla="*/ 1143 h 2356"/>
              <a:gd name="T18" fmla="*/ 202 w 2423"/>
              <a:gd name="T19" fmla="*/ 1614 h 2356"/>
              <a:gd name="T20" fmla="*/ 202 w 2423"/>
              <a:gd name="T21" fmla="*/ 1681 h 2356"/>
              <a:gd name="T22" fmla="*/ 741 w 2423"/>
              <a:gd name="T23" fmla="*/ 2219 h 2356"/>
              <a:gd name="T24" fmla="*/ 1010 w 2423"/>
              <a:gd name="T25" fmla="*/ 2152 h 2356"/>
              <a:gd name="T26" fmla="*/ 1481 w 2423"/>
              <a:gd name="T27" fmla="*/ 2355 h 2356"/>
              <a:gd name="T28" fmla="*/ 2020 w 2423"/>
              <a:gd name="T29" fmla="*/ 1817 h 2356"/>
              <a:gd name="T30" fmla="*/ 2020 w 2423"/>
              <a:gd name="T31" fmla="*/ 1817 h 2356"/>
              <a:gd name="T32" fmla="*/ 2422 w 2423"/>
              <a:gd name="T33" fmla="*/ 1278 h 2356"/>
              <a:gd name="T34" fmla="*/ 2020 w 2423"/>
              <a:gd name="T35" fmla="*/ 807 h 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23" h="2356">
                <a:moveTo>
                  <a:pt x="2020" y="807"/>
                </a:moveTo>
                <a:lnTo>
                  <a:pt x="2020" y="807"/>
                </a:lnTo>
                <a:cubicBezTo>
                  <a:pt x="2086" y="740"/>
                  <a:pt x="2086" y="674"/>
                  <a:pt x="2086" y="605"/>
                </a:cubicBezTo>
                <a:cubicBezTo>
                  <a:pt x="2086" y="269"/>
                  <a:pt x="1884" y="67"/>
                  <a:pt x="1548" y="67"/>
                </a:cubicBezTo>
                <a:cubicBezTo>
                  <a:pt x="1481" y="67"/>
                  <a:pt x="1415" y="67"/>
                  <a:pt x="1346" y="135"/>
                </a:cubicBezTo>
                <a:cubicBezTo>
                  <a:pt x="1279" y="67"/>
                  <a:pt x="1145" y="0"/>
                  <a:pt x="1010" y="0"/>
                </a:cubicBezTo>
                <a:cubicBezTo>
                  <a:pt x="741" y="0"/>
                  <a:pt x="538" y="269"/>
                  <a:pt x="538" y="538"/>
                </a:cubicBezTo>
                <a:cubicBezTo>
                  <a:pt x="538" y="605"/>
                  <a:pt x="538" y="605"/>
                  <a:pt x="538" y="605"/>
                </a:cubicBezTo>
                <a:cubicBezTo>
                  <a:pt x="202" y="674"/>
                  <a:pt x="0" y="874"/>
                  <a:pt x="0" y="1143"/>
                </a:cubicBezTo>
                <a:cubicBezTo>
                  <a:pt x="0" y="1345"/>
                  <a:pt x="69" y="1481"/>
                  <a:pt x="202" y="1614"/>
                </a:cubicBezTo>
                <a:lnTo>
                  <a:pt x="202" y="1681"/>
                </a:lnTo>
                <a:cubicBezTo>
                  <a:pt x="202" y="1950"/>
                  <a:pt x="471" y="2219"/>
                  <a:pt x="741" y="2219"/>
                </a:cubicBezTo>
                <a:cubicBezTo>
                  <a:pt x="876" y="2219"/>
                  <a:pt x="943" y="2152"/>
                  <a:pt x="1010" y="2152"/>
                </a:cubicBezTo>
                <a:cubicBezTo>
                  <a:pt x="1145" y="2288"/>
                  <a:pt x="1279" y="2355"/>
                  <a:pt x="1481" y="2355"/>
                </a:cubicBezTo>
                <a:cubicBezTo>
                  <a:pt x="1750" y="2355"/>
                  <a:pt x="2020" y="2152"/>
                  <a:pt x="2020" y="1817"/>
                </a:cubicBezTo>
                <a:lnTo>
                  <a:pt x="2020" y="1817"/>
                </a:lnTo>
                <a:cubicBezTo>
                  <a:pt x="2222" y="1750"/>
                  <a:pt x="2422" y="1548"/>
                  <a:pt x="2422" y="1278"/>
                </a:cubicBezTo>
                <a:cubicBezTo>
                  <a:pt x="2422" y="1076"/>
                  <a:pt x="2222" y="874"/>
                  <a:pt x="2020" y="807"/>
                </a:cubicBezTo>
              </a:path>
            </a:pathLst>
          </a:custGeom>
          <a:solidFill>
            <a:srgbClr val="4289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16">
            <a:extLst>
              <a:ext uri="{FF2B5EF4-FFF2-40B4-BE49-F238E27FC236}">
                <a16:creationId xmlns:a16="http://schemas.microsoft.com/office/drawing/2014/main" id="{5253D7C8-06FD-0548-B0DD-6EC6D1E2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343" y="3879029"/>
            <a:ext cx="1834109" cy="1783998"/>
          </a:xfrm>
          <a:custGeom>
            <a:avLst/>
            <a:gdLst>
              <a:gd name="T0" fmla="*/ 2020 w 2423"/>
              <a:gd name="T1" fmla="*/ 807 h 2356"/>
              <a:gd name="T2" fmla="*/ 2020 w 2423"/>
              <a:gd name="T3" fmla="*/ 807 h 2356"/>
              <a:gd name="T4" fmla="*/ 2086 w 2423"/>
              <a:gd name="T5" fmla="*/ 538 h 2356"/>
              <a:gd name="T6" fmla="*/ 1548 w 2423"/>
              <a:gd name="T7" fmla="*/ 67 h 2356"/>
              <a:gd name="T8" fmla="*/ 1346 w 2423"/>
              <a:gd name="T9" fmla="*/ 67 h 2356"/>
              <a:gd name="T10" fmla="*/ 1010 w 2423"/>
              <a:gd name="T11" fmla="*/ 0 h 2356"/>
              <a:gd name="T12" fmla="*/ 538 w 2423"/>
              <a:gd name="T13" fmla="*/ 538 h 2356"/>
              <a:gd name="T14" fmla="*/ 538 w 2423"/>
              <a:gd name="T15" fmla="*/ 605 h 2356"/>
              <a:gd name="T16" fmla="*/ 0 w 2423"/>
              <a:gd name="T17" fmla="*/ 1143 h 2356"/>
              <a:gd name="T18" fmla="*/ 202 w 2423"/>
              <a:gd name="T19" fmla="*/ 1548 h 2356"/>
              <a:gd name="T20" fmla="*/ 202 w 2423"/>
              <a:gd name="T21" fmla="*/ 1681 h 2356"/>
              <a:gd name="T22" fmla="*/ 741 w 2423"/>
              <a:gd name="T23" fmla="*/ 2219 h 2356"/>
              <a:gd name="T24" fmla="*/ 1010 w 2423"/>
              <a:gd name="T25" fmla="*/ 2086 h 2356"/>
              <a:gd name="T26" fmla="*/ 1481 w 2423"/>
              <a:gd name="T27" fmla="*/ 2355 h 2356"/>
              <a:gd name="T28" fmla="*/ 2020 w 2423"/>
              <a:gd name="T29" fmla="*/ 1817 h 2356"/>
              <a:gd name="T30" fmla="*/ 2020 w 2423"/>
              <a:gd name="T31" fmla="*/ 1748 h 2356"/>
              <a:gd name="T32" fmla="*/ 2422 w 2423"/>
              <a:gd name="T33" fmla="*/ 1278 h 2356"/>
              <a:gd name="T34" fmla="*/ 2020 w 2423"/>
              <a:gd name="T35" fmla="*/ 807 h 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23" h="2356">
                <a:moveTo>
                  <a:pt x="2020" y="807"/>
                </a:moveTo>
                <a:lnTo>
                  <a:pt x="2020" y="807"/>
                </a:lnTo>
                <a:cubicBezTo>
                  <a:pt x="2086" y="740"/>
                  <a:pt x="2086" y="671"/>
                  <a:pt x="2086" y="538"/>
                </a:cubicBezTo>
                <a:cubicBezTo>
                  <a:pt x="2086" y="269"/>
                  <a:pt x="1884" y="67"/>
                  <a:pt x="1548" y="67"/>
                </a:cubicBezTo>
                <a:cubicBezTo>
                  <a:pt x="1481" y="67"/>
                  <a:pt x="1415" y="67"/>
                  <a:pt x="1346" y="67"/>
                </a:cubicBezTo>
                <a:cubicBezTo>
                  <a:pt x="1279" y="0"/>
                  <a:pt x="1145" y="0"/>
                  <a:pt x="1010" y="0"/>
                </a:cubicBezTo>
                <a:cubicBezTo>
                  <a:pt x="741" y="0"/>
                  <a:pt x="538" y="202"/>
                  <a:pt x="538" y="538"/>
                </a:cubicBezTo>
                <a:lnTo>
                  <a:pt x="538" y="605"/>
                </a:lnTo>
                <a:cubicBezTo>
                  <a:pt x="202" y="605"/>
                  <a:pt x="0" y="874"/>
                  <a:pt x="0" y="1143"/>
                </a:cubicBezTo>
                <a:cubicBezTo>
                  <a:pt x="0" y="1278"/>
                  <a:pt x="69" y="1479"/>
                  <a:pt x="202" y="1548"/>
                </a:cubicBezTo>
                <a:cubicBezTo>
                  <a:pt x="202" y="1614"/>
                  <a:pt x="202" y="1614"/>
                  <a:pt x="202" y="1681"/>
                </a:cubicBezTo>
                <a:cubicBezTo>
                  <a:pt x="202" y="1950"/>
                  <a:pt x="471" y="2219"/>
                  <a:pt x="741" y="2219"/>
                </a:cubicBezTo>
                <a:cubicBezTo>
                  <a:pt x="876" y="2219"/>
                  <a:pt x="943" y="2152"/>
                  <a:pt x="1010" y="2086"/>
                </a:cubicBezTo>
                <a:cubicBezTo>
                  <a:pt x="1145" y="2219"/>
                  <a:pt x="1279" y="2355"/>
                  <a:pt x="1481" y="2355"/>
                </a:cubicBezTo>
                <a:cubicBezTo>
                  <a:pt x="1750" y="2355"/>
                  <a:pt x="2020" y="2086"/>
                  <a:pt x="2020" y="1817"/>
                </a:cubicBezTo>
                <a:cubicBezTo>
                  <a:pt x="2020" y="1817"/>
                  <a:pt x="2020" y="1817"/>
                  <a:pt x="2020" y="1748"/>
                </a:cubicBezTo>
                <a:cubicBezTo>
                  <a:pt x="2222" y="1748"/>
                  <a:pt x="2422" y="1548"/>
                  <a:pt x="2422" y="1278"/>
                </a:cubicBezTo>
                <a:cubicBezTo>
                  <a:pt x="2422" y="1009"/>
                  <a:pt x="2222" y="874"/>
                  <a:pt x="2020" y="807"/>
                </a:cubicBezTo>
              </a:path>
            </a:pathLst>
          </a:custGeom>
          <a:solidFill>
            <a:srgbClr val="4289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17">
            <a:extLst>
              <a:ext uri="{FF2B5EF4-FFF2-40B4-BE49-F238E27FC236}">
                <a16:creationId xmlns:a16="http://schemas.microsoft.com/office/drawing/2014/main" id="{89796A0E-2E46-C94C-A750-D7D411181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5278" y="5101770"/>
            <a:ext cx="561258" cy="1987787"/>
          </a:xfrm>
          <a:custGeom>
            <a:avLst/>
            <a:gdLst>
              <a:gd name="T0" fmla="*/ 741 w 742"/>
              <a:gd name="T1" fmla="*/ 874 h 2625"/>
              <a:gd name="T2" fmla="*/ 472 w 742"/>
              <a:gd name="T3" fmla="*/ 1143 h 2625"/>
              <a:gd name="T4" fmla="*/ 472 w 742"/>
              <a:gd name="T5" fmla="*/ 605 h 2625"/>
              <a:gd name="T6" fmla="*/ 741 w 742"/>
              <a:gd name="T7" fmla="*/ 269 h 2625"/>
              <a:gd name="T8" fmla="*/ 472 w 742"/>
              <a:gd name="T9" fmla="*/ 538 h 2625"/>
              <a:gd name="T10" fmla="*/ 403 w 742"/>
              <a:gd name="T11" fmla="*/ 0 h 2625"/>
              <a:gd name="T12" fmla="*/ 403 w 742"/>
              <a:gd name="T13" fmla="*/ 403 h 2625"/>
              <a:gd name="T14" fmla="*/ 133 w 742"/>
              <a:gd name="T15" fmla="*/ 134 h 2625"/>
              <a:gd name="T16" fmla="*/ 403 w 742"/>
              <a:gd name="T17" fmla="*/ 472 h 2625"/>
              <a:gd name="T18" fmla="*/ 403 w 742"/>
              <a:gd name="T19" fmla="*/ 941 h 2625"/>
              <a:gd name="T20" fmla="*/ 0 w 742"/>
              <a:gd name="T21" fmla="*/ 538 h 2625"/>
              <a:gd name="T22" fmla="*/ 403 w 742"/>
              <a:gd name="T23" fmla="*/ 941 h 2625"/>
              <a:gd name="T24" fmla="*/ 403 w 742"/>
              <a:gd name="T25" fmla="*/ 1479 h 2625"/>
              <a:gd name="T26" fmla="*/ 0 w 742"/>
              <a:gd name="T27" fmla="*/ 1143 h 2625"/>
              <a:gd name="T28" fmla="*/ 403 w 742"/>
              <a:gd name="T29" fmla="*/ 1548 h 2625"/>
              <a:gd name="T30" fmla="*/ 336 w 742"/>
              <a:gd name="T31" fmla="*/ 2624 h 2625"/>
              <a:gd name="T32" fmla="*/ 538 w 742"/>
              <a:gd name="T33" fmla="*/ 2624 h 2625"/>
              <a:gd name="T34" fmla="*/ 472 w 742"/>
              <a:gd name="T35" fmla="*/ 1210 h 2625"/>
              <a:gd name="T36" fmla="*/ 741 w 742"/>
              <a:gd name="T37" fmla="*/ 874 h 2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2" h="2625">
                <a:moveTo>
                  <a:pt x="741" y="874"/>
                </a:moveTo>
                <a:lnTo>
                  <a:pt x="472" y="1143"/>
                </a:lnTo>
                <a:lnTo>
                  <a:pt x="472" y="605"/>
                </a:lnTo>
                <a:lnTo>
                  <a:pt x="741" y="269"/>
                </a:lnTo>
                <a:lnTo>
                  <a:pt x="472" y="538"/>
                </a:lnTo>
                <a:lnTo>
                  <a:pt x="403" y="0"/>
                </a:lnTo>
                <a:lnTo>
                  <a:pt x="403" y="403"/>
                </a:lnTo>
                <a:lnTo>
                  <a:pt x="133" y="134"/>
                </a:lnTo>
                <a:lnTo>
                  <a:pt x="403" y="472"/>
                </a:lnTo>
                <a:lnTo>
                  <a:pt x="403" y="941"/>
                </a:lnTo>
                <a:lnTo>
                  <a:pt x="0" y="538"/>
                </a:lnTo>
                <a:lnTo>
                  <a:pt x="403" y="941"/>
                </a:lnTo>
                <a:lnTo>
                  <a:pt x="403" y="1479"/>
                </a:lnTo>
                <a:lnTo>
                  <a:pt x="0" y="1143"/>
                </a:lnTo>
                <a:lnTo>
                  <a:pt x="403" y="1548"/>
                </a:lnTo>
                <a:lnTo>
                  <a:pt x="336" y="2624"/>
                </a:lnTo>
                <a:lnTo>
                  <a:pt x="538" y="2624"/>
                </a:lnTo>
                <a:lnTo>
                  <a:pt x="472" y="1210"/>
                </a:lnTo>
                <a:lnTo>
                  <a:pt x="741" y="874"/>
                </a:lnTo>
              </a:path>
            </a:pathLst>
          </a:custGeom>
          <a:solidFill>
            <a:srgbClr val="A97C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32">
            <a:extLst>
              <a:ext uri="{FF2B5EF4-FFF2-40B4-BE49-F238E27FC236}">
                <a16:creationId xmlns:a16="http://schemas.microsoft.com/office/drawing/2014/main" id="{F12D3B7A-D312-424E-97E2-442ADCA88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427" y="5515765"/>
            <a:ext cx="2027582" cy="1653526"/>
          </a:xfrm>
          <a:custGeom>
            <a:avLst/>
            <a:gdLst>
              <a:gd name="T0" fmla="*/ 2556 w 2557"/>
              <a:gd name="T1" fmla="*/ 1614 h 2087"/>
              <a:gd name="T2" fmla="*/ 2556 w 2557"/>
              <a:gd name="T3" fmla="*/ 0 h 2087"/>
              <a:gd name="T4" fmla="*/ 0 w 2557"/>
              <a:gd name="T5" fmla="*/ 0 h 2087"/>
              <a:gd name="T6" fmla="*/ 0 w 2557"/>
              <a:gd name="T7" fmla="*/ 1614 h 2087"/>
              <a:gd name="T8" fmla="*/ 941 w 2557"/>
              <a:gd name="T9" fmla="*/ 1614 h 2087"/>
              <a:gd name="T10" fmla="*/ 941 w 2557"/>
              <a:gd name="T11" fmla="*/ 1950 h 2087"/>
              <a:gd name="T12" fmla="*/ 538 w 2557"/>
              <a:gd name="T13" fmla="*/ 1950 h 2087"/>
              <a:gd name="T14" fmla="*/ 538 w 2557"/>
              <a:gd name="T15" fmla="*/ 2086 h 2087"/>
              <a:gd name="T16" fmla="*/ 2018 w 2557"/>
              <a:gd name="T17" fmla="*/ 2086 h 2087"/>
              <a:gd name="T18" fmla="*/ 2018 w 2557"/>
              <a:gd name="T19" fmla="*/ 1950 h 2087"/>
              <a:gd name="T20" fmla="*/ 1682 w 2557"/>
              <a:gd name="T21" fmla="*/ 1950 h 2087"/>
              <a:gd name="T22" fmla="*/ 1682 w 2557"/>
              <a:gd name="T23" fmla="*/ 1614 h 2087"/>
              <a:gd name="T24" fmla="*/ 2556 w 2557"/>
              <a:gd name="T25" fmla="*/ 1614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7" h="2087">
                <a:moveTo>
                  <a:pt x="2556" y="1614"/>
                </a:moveTo>
                <a:lnTo>
                  <a:pt x="2556" y="0"/>
                </a:lnTo>
                <a:lnTo>
                  <a:pt x="0" y="0"/>
                </a:lnTo>
                <a:lnTo>
                  <a:pt x="0" y="1614"/>
                </a:lnTo>
                <a:lnTo>
                  <a:pt x="941" y="1614"/>
                </a:lnTo>
                <a:lnTo>
                  <a:pt x="941" y="1950"/>
                </a:lnTo>
                <a:lnTo>
                  <a:pt x="538" y="1950"/>
                </a:lnTo>
                <a:lnTo>
                  <a:pt x="538" y="2086"/>
                </a:lnTo>
                <a:lnTo>
                  <a:pt x="2018" y="2086"/>
                </a:lnTo>
                <a:lnTo>
                  <a:pt x="2018" y="1950"/>
                </a:lnTo>
                <a:lnTo>
                  <a:pt x="1682" y="1950"/>
                </a:lnTo>
                <a:lnTo>
                  <a:pt x="1682" y="1614"/>
                </a:lnTo>
                <a:lnTo>
                  <a:pt x="2556" y="1614"/>
                </a:ln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Freeform 52">
            <a:extLst>
              <a:ext uri="{FF2B5EF4-FFF2-40B4-BE49-F238E27FC236}">
                <a16:creationId xmlns:a16="http://schemas.microsoft.com/office/drawing/2014/main" id="{1DD88615-7FB0-C14F-94EA-D61DF7B51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907" y="7447025"/>
            <a:ext cx="765049" cy="153678"/>
          </a:xfrm>
          <a:custGeom>
            <a:avLst/>
            <a:gdLst>
              <a:gd name="T0" fmla="*/ 874 w 1010"/>
              <a:gd name="T1" fmla="*/ 0 h 203"/>
              <a:gd name="T2" fmla="*/ 874 w 1010"/>
              <a:gd name="T3" fmla="*/ 0 h 203"/>
              <a:gd name="T4" fmla="*/ 133 w 1010"/>
              <a:gd name="T5" fmla="*/ 0 h 203"/>
              <a:gd name="T6" fmla="*/ 0 w 1010"/>
              <a:gd name="T7" fmla="*/ 135 h 203"/>
              <a:gd name="T8" fmla="*/ 0 w 1010"/>
              <a:gd name="T9" fmla="*/ 202 h 203"/>
              <a:gd name="T10" fmla="*/ 1009 w 1010"/>
              <a:gd name="T11" fmla="*/ 202 h 203"/>
              <a:gd name="T12" fmla="*/ 1009 w 1010"/>
              <a:gd name="T13" fmla="*/ 135 h 203"/>
              <a:gd name="T14" fmla="*/ 874 w 1010"/>
              <a:gd name="T1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0" h="203">
                <a:moveTo>
                  <a:pt x="874" y="0"/>
                </a:moveTo>
                <a:lnTo>
                  <a:pt x="874" y="0"/>
                </a:lnTo>
                <a:cubicBezTo>
                  <a:pt x="133" y="0"/>
                  <a:pt x="133" y="0"/>
                  <a:pt x="133" y="0"/>
                </a:cubicBezTo>
                <a:cubicBezTo>
                  <a:pt x="66" y="0"/>
                  <a:pt x="0" y="69"/>
                  <a:pt x="0" y="135"/>
                </a:cubicBezTo>
                <a:cubicBezTo>
                  <a:pt x="0" y="202"/>
                  <a:pt x="0" y="202"/>
                  <a:pt x="0" y="202"/>
                </a:cubicBezTo>
                <a:cubicBezTo>
                  <a:pt x="1009" y="202"/>
                  <a:pt x="1009" y="202"/>
                  <a:pt x="1009" y="202"/>
                </a:cubicBezTo>
                <a:cubicBezTo>
                  <a:pt x="1009" y="135"/>
                  <a:pt x="1009" y="135"/>
                  <a:pt x="1009" y="135"/>
                </a:cubicBezTo>
                <a:cubicBezTo>
                  <a:pt x="1009" y="69"/>
                  <a:pt x="940" y="0"/>
                  <a:pt x="874" y="0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53">
            <a:extLst>
              <a:ext uri="{FF2B5EF4-FFF2-40B4-BE49-F238E27FC236}">
                <a16:creationId xmlns:a16="http://schemas.microsoft.com/office/drawing/2014/main" id="{A1EB5FA3-5E23-9A4A-BE07-C4EDBBBA0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809" y="3675238"/>
            <a:ext cx="253902" cy="3771787"/>
          </a:xfrm>
          <a:custGeom>
            <a:avLst/>
            <a:gdLst>
              <a:gd name="T0" fmla="*/ 336 w 337"/>
              <a:gd name="T1" fmla="*/ 4977 h 4978"/>
              <a:gd name="T2" fmla="*/ 0 w 337"/>
              <a:gd name="T3" fmla="*/ 4977 h 4978"/>
              <a:gd name="T4" fmla="*/ 136 w 337"/>
              <a:gd name="T5" fmla="*/ 0 h 4978"/>
              <a:gd name="T6" fmla="*/ 203 w 337"/>
              <a:gd name="T7" fmla="*/ 0 h 4978"/>
              <a:gd name="T8" fmla="*/ 336 w 337"/>
              <a:gd name="T9" fmla="*/ 4977 h 4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4978">
                <a:moveTo>
                  <a:pt x="336" y="4977"/>
                </a:moveTo>
                <a:lnTo>
                  <a:pt x="0" y="4977"/>
                </a:lnTo>
                <a:lnTo>
                  <a:pt x="136" y="0"/>
                </a:lnTo>
                <a:lnTo>
                  <a:pt x="203" y="0"/>
                </a:lnTo>
                <a:lnTo>
                  <a:pt x="336" y="4977"/>
                </a:ln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54">
            <a:extLst>
              <a:ext uri="{FF2B5EF4-FFF2-40B4-BE49-F238E27FC236}">
                <a16:creationId xmlns:a16="http://schemas.microsoft.com/office/drawing/2014/main" id="{C8B069C6-2359-EE4B-90DD-24A5D959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809" y="1583885"/>
            <a:ext cx="203791" cy="2091353"/>
          </a:xfrm>
          <a:custGeom>
            <a:avLst/>
            <a:gdLst>
              <a:gd name="T0" fmla="*/ 270 w 271"/>
              <a:gd name="T1" fmla="*/ 1348 h 2761"/>
              <a:gd name="T2" fmla="*/ 270 w 271"/>
              <a:gd name="T3" fmla="*/ 1348 h 2761"/>
              <a:gd name="T4" fmla="*/ 136 w 271"/>
              <a:gd name="T5" fmla="*/ 2760 h 2761"/>
              <a:gd name="T6" fmla="*/ 0 w 271"/>
              <a:gd name="T7" fmla="*/ 1348 h 2761"/>
              <a:gd name="T8" fmla="*/ 136 w 271"/>
              <a:gd name="T9" fmla="*/ 0 h 2761"/>
              <a:gd name="T10" fmla="*/ 270 w 271"/>
              <a:gd name="T11" fmla="*/ 1348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61">
                <a:moveTo>
                  <a:pt x="270" y="1348"/>
                </a:moveTo>
                <a:lnTo>
                  <a:pt x="270" y="1348"/>
                </a:lnTo>
                <a:cubicBezTo>
                  <a:pt x="270" y="2155"/>
                  <a:pt x="203" y="2760"/>
                  <a:pt x="136" y="2760"/>
                </a:cubicBezTo>
                <a:cubicBezTo>
                  <a:pt x="67" y="2760"/>
                  <a:pt x="0" y="2155"/>
                  <a:pt x="0" y="1348"/>
                </a:cubicBezTo>
                <a:cubicBezTo>
                  <a:pt x="0" y="607"/>
                  <a:pt x="67" y="0"/>
                  <a:pt x="136" y="0"/>
                </a:cubicBezTo>
                <a:cubicBezTo>
                  <a:pt x="203" y="0"/>
                  <a:pt x="270" y="607"/>
                  <a:pt x="270" y="1348"/>
                </a:cubicBez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55">
            <a:extLst>
              <a:ext uri="{FF2B5EF4-FFF2-40B4-BE49-F238E27FC236}">
                <a16:creationId xmlns:a16="http://schemas.microsoft.com/office/drawing/2014/main" id="{3AA85189-AE0C-8F4B-8013-85218DFB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036" y="3625127"/>
            <a:ext cx="1834111" cy="1272851"/>
          </a:xfrm>
          <a:custGeom>
            <a:avLst/>
            <a:gdLst>
              <a:gd name="T0" fmla="*/ 1279 w 2423"/>
              <a:gd name="T1" fmla="*/ 941 h 1682"/>
              <a:gd name="T2" fmla="*/ 1279 w 2423"/>
              <a:gd name="T3" fmla="*/ 941 h 1682"/>
              <a:gd name="T4" fmla="*/ 66 w 2423"/>
              <a:gd name="T5" fmla="*/ 1614 h 1682"/>
              <a:gd name="T6" fmla="*/ 1143 w 2423"/>
              <a:gd name="T7" fmla="*/ 738 h 1682"/>
              <a:gd name="T8" fmla="*/ 2355 w 2423"/>
              <a:gd name="T9" fmla="*/ 67 h 1682"/>
              <a:gd name="T10" fmla="*/ 1279 w 2423"/>
              <a:gd name="T11" fmla="*/ 94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23" h="1682">
                <a:moveTo>
                  <a:pt x="1279" y="941"/>
                </a:moveTo>
                <a:lnTo>
                  <a:pt x="1279" y="941"/>
                </a:lnTo>
                <a:cubicBezTo>
                  <a:pt x="671" y="1412"/>
                  <a:pt x="133" y="1681"/>
                  <a:pt x="66" y="1614"/>
                </a:cubicBezTo>
                <a:cubicBezTo>
                  <a:pt x="0" y="1546"/>
                  <a:pt x="538" y="1210"/>
                  <a:pt x="1143" y="738"/>
                </a:cubicBezTo>
                <a:cubicBezTo>
                  <a:pt x="1748" y="336"/>
                  <a:pt x="2355" y="0"/>
                  <a:pt x="2355" y="67"/>
                </a:cubicBezTo>
                <a:cubicBezTo>
                  <a:pt x="2422" y="133"/>
                  <a:pt x="1950" y="538"/>
                  <a:pt x="1279" y="941"/>
                </a:cubicBez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56">
            <a:extLst>
              <a:ext uri="{FF2B5EF4-FFF2-40B4-BE49-F238E27FC236}">
                <a16:creationId xmlns:a16="http://schemas.microsoft.com/office/drawing/2014/main" id="{ADA133B6-9468-E441-BEC2-41AC84B93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8034" y="3625127"/>
            <a:ext cx="1783998" cy="1272851"/>
          </a:xfrm>
          <a:custGeom>
            <a:avLst/>
            <a:gdLst>
              <a:gd name="T0" fmla="*/ 1077 w 2354"/>
              <a:gd name="T1" fmla="*/ 941 h 1682"/>
              <a:gd name="T2" fmla="*/ 1077 w 2354"/>
              <a:gd name="T3" fmla="*/ 941 h 1682"/>
              <a:gd name="T4" fmla="*/ 2353 w 2354"/>
              <a:gd name="T5" fmla="*/ 1614 h 1682"/>
              <a:gd name="T6" fmla="*/ 1277 w 2354"/>
              <a:gd name="T7" fmla="*/ 738 h 1682"/>
              <a:gd name="T8" fmla="*/ 0 w 2354"/>
              <a:gd name="T9" fmla="*/ 67 h 1682"/>
              <a:gd name="T10" fmla="*/ 1077 w 2354"/>
              <a:gd name="T11" fmla="*/ 94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4" h="1682">
                <a:moveTo>
                  <a:pt x="1077" y="941"/>
                </a:moveTo>
                <a:lnTo>
                  <a:pt x="1077" y="941"/>
                </a:lnTo>
                <a:cubicBezTo>
                  <a:pt x="1748" y="1412"/>
                  <a:pt x="2287" y="1681"/>
                  <a:pt x="2353" y="1614"/>
                </a:cubicBezTo>
                <a:cubicBezTo>
                  <a:pt x="2353" y="1546"/>
                  <a:pt x="1884" y="1210"/>
                  <a:pt x="1277" y="738"/>
                </a:cubicBezTo>
                <a:cubicBezTo>
                  <a:pt x="605" y="336"/>
                  <a:pt x="67" y="0"/>
                  <a:pt x="0" y="67"/>
                </a:cubicBezTo>
                <a:cubicBezTo>
                  <a:pt x="0" y="133"/>
                  <a:pt x="469" y="538"/>
                  <a:pt x="1077" y="941"/>
                </a:cubicBez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57">
            <a:extLst>
              <a:ext uri="{FF2B5EF4-FFF2-40B4-BE49-F238E27FC236}">
                <a16:creationId xmlns:a16="http://schemas.microsoft.com/office/drawing/2014/main" id="{0E3B190F-C0B7-9940-8219-3ABFF66B5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698" y="3521561"/>
            <a:ext cx="304014" cy="307355"/>
          </a:xfrm>
          <a:custGeom>
            <a:avLst/>
            <a:gdLst>
              <a:gd name="T0" fmla="*/ 402 w 403"/>
              <a:gd name="T1" fmla="*/ 203 h 404"/>
              <a:gd name="T2" fmla="*/ 402 w 403"/>
              <a:gd name="T3" fmla="*/ 203 h 404"/>
              <a:gd name="T4" fmla="*/ 202 w 403"/>
              <a:gd name="T5" fmla="*/ 403 h 404"/>
              <a:gd name="T6" fmla="*/ 0 w 403"/>
              <a:gd name="T7" fmla="*/ 203 h 404"/>
              <a:gd name="T8" fmla="*/ 202 w 403"/>
              <a:gd name="T9" fmla="*/ 0 h 404"/>
              <a:gd name="T10" fmla="*/ 402 w 403"/>
              <a:gd name="T11" fmla="*/ 2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404">
                <a:moveTo>
                  <a:pt x="402" y="203"/>
                </a:moveTo>
                <a:lnTo>
                  <a:pt x="402" y="203"/>
                </a:lnTo>
                <a:cubicBezTo>
                  <a:pt x="402" y="336"/>
                  <a:pt x="336" y="403"/>
                  <a:pt x="202" y="403"/>
                </a:cubicBezTo>
                <a:cubicBezTo>
                  <a:pt x="66" y="403"/>
                  <a:pt x="0" y="336"/>
                  <a:pt x="0" y="203"/>
                </a:cubicBezTo>
                <a:cubicBezTo>
                  <a:pt x="0" y="67"/>
                  <a:pt x="66" y="0"/>
                  <a:pt x="202" y="0"/>
                </a:cubicBezTo>
                <a:cubicBezTo>
                  <a:pt x="336" y="0"/>
                  <a:pt x="402" y="67"/>
                  <a:pt x="402" y="203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58">
            <a:extLst>
              <a:ext uri="{FF2B5EF4-FFF2-40B4-BE49-F238E27FC236}">
                <a16:creationId xmlns:a16="http://schemas.microsoft.com/office/drawing/2014/main" id="{6AF89AD2-D78C-8C45-939C-F4ED2817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1174" y="7293348"/>
            <a:ext cx="611369" cy="103564"/>
          </a:xfrm>
          <a:custGeom>
            <a:avLst/>
            <a:gdLst>
              <a:gd name="T0" fmla="*/ 674 w 808"/>
              <a:gd name="T1" fmla="*/ 0 h 135"/>
              <a:gd name="T2" fmla="*/ 674 w 808"/>
              <a:gd name="T3" fmla="*/ 0 h 135"/>
              <a:gd name="T4" fmla="*/ 136 w 808"/>
              <a:gd name="T5" fmla="*/ 0 h 135"/>
              <a:gd name="T6" fmla="*/ 0 w 808"/>
              <a:gd name="T7" fmla="*/ 134 h 135"/>
              <a:gd name="T8" fmla="*/ 0 w 808"/>
              <a:gd name="T9" fmla="*/ 134 h 135"/>
              <a:gd name="T10" fmla="*/ 807 w 808"/>
              <a:gd name="T11" fmla="*/ 134 h 135"/>
              <a:gd name="T12" fmla="*/ 807 w 808"/>
              <a:gd name="T13" fmla="*/ 134 h 135"/>
              <a:gd name="T14" fmla="*/ 674 w 808"/>
              <a:gd name="T15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8" h="135">
                <a:moveTo>
                  <a:pt x="674" y="0"/>
                </a:moveTo>
                <a:lnTo>
                  <a:pt x="674" y="0"/>
                </a:lnTo>
                <a:cubicBezTo>
                  <a:pt x="136" y="0"/>
                  <a:pt x="136" y="0"/>
                  <a:pt x="136" y="0"/>
                </a:cubicBezTo>
                <a:cubicBezTo>
                  <a:pt x="69" y="0"/>
                  <a:pt x="0" y="67"/>
                  <a:pt x="0" y="134"/>
                </a:cubicBezTo>
                <a:lnTo>
                  <a:pt x="0" y="134"/>
                </a:lnTo>
                <a:cubicBezTo>
                  <a:pt x="807" y="134"/>
                  <a:pt x="807" y="134"/>
                  <a:pt x="807" y="134"/>
                </a:cubicBezTo>
                <a:lnTo>
                  <a:pt x="807" y="134"/>
                </a:lnTo>
                <a:cubicBezTo>
                  <a:pt x="807" y="67"/>
                  <a:pt x="741" y="0"/>
                  <a:pt x="674" y="0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59">
            <a:extLst>
              <a:ext uri="{FF2B5EF4-FFF2-40B4-BE49-F238E27FC236}">
                <a16:creationId xmlns:a16="http://schemas.microsoft.com/office/drawing/2014/main" id="{9E879A8B-F37C-204C-8092-A525C639E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4963" y="4440287"/>
            <a:ext cx="203791" cy="2853060"/>
          </a:xfrm>
          <a:custGeom>
            <a:avLst/>
            <a:gdLst>
              <a:gd name="T0" fmla="*/ 269 w 270"/>
              <a:gd name="T1" fmla="*/ 3767 h 3768"/>
              <a:gd name="T2" fmla="*/ 0 w 270"/>
              <a:gd name="T3" fmla="*/ 3767 h 3768"/>
              <a:gd name="T4" fmla="*/ 69 w 270"/>
              <a:gd name="T5" fmla="*/ 0 h 3768"/>
              <a:gd name="T6" fmla="*/ 136 w 270"/>
              <a:gd name="T7" fmla="*/ 0 h 3768"/>
              <a:gd name="T8" fmla="*/ 269 w 270"/>
              <a:gd name="T9" fmla="*/ 3767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3768">
                <a:moveTo>
                  <a:pt x="269" y="3767"/>
                </a:moveTo>
                <a:lnTo>
                  <a:pt x="0" y="3767"/>
                </a:lnTo>
                <a:lnTo>
                  <a:pt x="69" y="0"/>
                </a:lnTo>
                <a:lnTo>
                  <a:pt x="136" y="0"/>
                </a:lnTo>
                <a:lnTo>
                  <a:pt x="269" y="3767"/>
                </a:ln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60">
            <a:extLst>
              <a:ext uri="{FF2B5EF4-FFF2-40B4-BE49-F238E27FC236}">
                <a16:creationId xmlns:a16="http://schemas.microsoft.com/office/drawing/2014/main" id="{0A530E63-925B-434B-88CD-C2F6C929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4963" y="2860078"/>
            <a:ext cx="153678" cy="1580209"/>
          </a:xfrm>
          <a:custGeom>
            <a:avLst/>
            <a:gdLst>
              <a:gd name="T0" fmla="*/ 202 w 203"/>
              <a:gd name="T1" fmla="*/ 1010 h 2087"/>
              <a:gd name="T2" fmla="*/ 202 w 203"/>
              <a:gd name="T3" fmla="*/ 1010 h 2087"/>
              <a:gd name="T4" fmla="*/ 136 w 203"/>
              <a:gd name="T5" fmla="*/ 2086 h 2087"/>
              <a:gd name="T6" fmla="*/ 0 w 203"/>
              <a:gd name="T7" fmla="*/ 1010 h 2087"/>
              <a:gd name="T8" fmla="*/ 136 w 203"/>
              <a:gd name="T9" fmla="*/ 0 h 2087"/>
              <a:gd name="T10" fmla="*/ 202 w 203"/>
              <a:gd name="T11" fmla="*/ 101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" h="2087">
                <a:moveTo>
                  <a:pt x="202" y="1010"/>
                </a:moveTo>
                <a:lnTo>
                  <a:pt x="202" y="1010"/>
                </a:lnTo>
                <a:cubicBezTo>
                  <a:pt x="202" y="1615"/>
                  <a:pt x="202" y="2086"/>
                  <a:pt x="136" y="2086"/>
                </a:cubicBezTo>
                <a:cubicBezTo>
                  <a:pt x="69" y="2086"/>
                  <a:pt x="0" y="1615"/>
                  <a:pt x="0" y="1010"/>
                </a:cubicBezTo>
                <a:cubicBezTo>
                  <a:pt x="0" y="472"/>
                  <a:pt x="69" y="0"/>
                  <a:pt x="136" y="0"/>
                </a:cubicBezTo>
                <a:cubicBezTo>
                  <a:pt x="202" y="0"/>
                  <a:pt x="202" y="472"/>
                  <a:pt x="202" y="1010"/>
                </a:cubicBez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61">
            <a:extLst>
              <a:ext uri="{FF2B5EF4-FFF2-40B4-BE49-F238E27FC236}">
                <a16:creationId xmlns:a16="http://schemas.microsoft.com/office/drawing/2014/main" id="{AB806B95-DA0F-934C-B9A4-DA425E19F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2112" y="4440287"/>
            <a:ext cx="1376418" cy="968838"/>
          </a:xfrm>
          <a:custGeom>
            <a:avLst/>
            <a:gdLst>
              <a:gd name="T0" fmla="*/ 1009 w 1818"/>
              <a:gd name="T1" fmla="*/ 672 h 1278"/>
              <a:gd name="T2" fmla="*/ 1009 w 1818"/>
              <a:gd name="T3" fmla="*/ 672 h 1278"/>
              <a:gd name="T4" fmla="*/ 66 w 1818"/>
              <a:gd name="T5" fmla="*/ 1210 h 1278"/>
              <a:gd name="T6" fmla="*/ 874 w 1818"/>
              <a:gd name="T7" fmla="*/ 538 h 1278"/>
              <a:gd name="T8" fmla="*/ 1817 w 1818"/>
              <a:gd name="T9" fmla="*/ 0 h 1278"/>
              <a:gd name="T10" fmla="*/ 1009 w 1818"/>
              <a:gd name="T11" fmla="*/ 672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8" h="1278">
                <a:moveTo>
                  <a:pt x="1009" y="672"/>
                </a:moveTo>
                <a:lnTo>
                  <a:pt x="1009" y="672"/>
                </a:lnTo>
                <a:cubicBezTo>
                  <a:pt x="538" y="1008"/>
                  <a:pt x="66" y="1277"/>
                  <a:pt x="66" y="1210"/>
                </a:cubicBezTo>
                <a:cubicBezTo>
                  <a:pt x="0" y="1143"/>
                  <a:pt x="404" y="874"/>
                  <a:pt x="874" y="538"/>
                </a:cubicBezTo>
                <a:cubicBezTo>
                  <a:pt x="1345" y="201"/>
                  <a:pt x="1750" y="0"/>
                  <a:pt x="1817" y="0"/>
                </a:cubicBezTo>
                <a:cubicBezTo>
                  <a:pt x="1817" y="67"/>
                  <a:pt x="1481" y="403"/>
                  <a:pt x="1009" y="672"/>
                </a:cubicBez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62">
            <a:extLst>
              <a:ext uri="{FF2B5EF4-FFF2-40B4-BE49-F238E27FC236}">
                <a16:creationId xmlns:a16="http://schemas.microsoft.com/office/drawing/2014/main" id="{069A9A3F-7A3D-B343-82CD-8DCF9E1F3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5077" y="4440287"/>
            <a:ext cx="1376418" cy="968838"/>
          </a:xfrm>
          <a:custGeom>
            <a:avLst/>
            <a:gdLst>
              <a:gd name="T0" fmla="*/ 874 w 1816"/>
              <a:gd name="T1" fmla="*/ 672 h 1278"/>
              <a:gd name="T2" fmla="*/ 874 w 1816"/>
              <a:gd name="T3" fmla="*/ 672 h 1278"/>
              <a:gd name="T4" fmla="*/ 1815 w 1816"/>
              <a:gd name="T5" fmla="*/ 1210 h 1278"/>
              <a:gd name="T6" fmla="*/ 1008 w 1816"/>
              <a:gd name="T7" fmla="*/ 538 h 1278"/>
              <a:gd name="T8" fmla="*/ 67 w 1816"/>
              <a:gd name="T9" fmla="*/ 0 h 1278"/>
              <a:gd name="T10" fmla="*/ 874 w 1816"/>
              <a:gd name="T11" fmla="*/ 672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6" h="1278">
                <a:moveTo>
                  <a:pt x="874" y="672"/>
                </a:moveTo>
                <a:lnTo>
                  <a:pt x="874" y="672"/>
                </a:lnTo>
                <a:cubicBezTo>
                  <a:pt x="1346" y="1008"/>
                  <a:pt x="1748" y="1277"/>
                  <a:pt x="1815" y="1210"/>
                </a:cubicBezTo>
                <a:cubicBezTo>
                  <a:pt x="1815" y="1143"/>
                  <a:pt x="1479" y="874"/>
                  <a:pt x="1008" y="538"/>
                </a:cubicBezTo>
                <a:cubicBezTo>
                  <a:pt x="538" y="201"/>
                  <a:pt x="67" y="0"/>
                  <a:pt x="67" y="0"/>
                </a:cubicBezTo>
                <a:cubicBezTo>
                  <a:pt x="0" y="67"/>
                  <a:pt x="403" y="403"/>
                  <a:pt x="874" y="672"/>
                </a:cubicBez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63">
            <a:extLst>
              <a:ext uri="{FF2B5EF4-FFF2-40B4-BE49-F238E27FC236}">
                <a16:creationId xmlns:a16="http://schemas.microsoft.com/office/drawing/2014/main" id="{CA483DFF-0C01-184C-ABCB-9FA9380D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852" y="4336721"/>
            <a:ext cx="253902" cy="253902"/>
          </a:xfrm>
          <a:custGeom>
            <a:avLst/>
            <a:gdLst>
              <a:gd name="T0" fmla="*/ 336 w 337"/>
              <a:gd name="T1" fmla="*/ 135 h 337"/>
              <a:gd name="T2" fmla="*/ 336 w 337"/>
              <a:gd name="T3" fmla="*/ 135 h 337"/>
              <a:gd name="T4" fmla="*/ 203 w 337"/>
              <a:gd name="T5" fmla="*/ 336 h 337"/>
              <a:gd name="T6" fmla="*/ 0 w 337"/>
              <a:gd name="T7" fmla="*/ 135 h 337"/>
              <a:gd name="T8" fmla="*/ 203 w 337"/>
              <a:gd name="T9" fmla="*/ 0 h 337"/>
              <a:gd name="T10" fmla="*/ 336 w 337"/>
              <a:gd name="T11" fmla="*/ 135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7" h="337">
                <a:moveTo>
                  <a:pt x="336" y="135"/>
                </a:moveTo>
                <a:lnTo>
                  <a:pt x="336" y="135"/>
                </a:lnTo>
                <a:cubicBezTo>
                  <a:pt x="336" y="202"/>
                  <a:pt x="269" y="336"/>
                  <a:pt x="203" y="336"/>
                </a:cubicBezTo>
                <a:cubicBezTo>
                  <a:pt x="67" y="336"/>
                  <a:pt x="0" y="202"/>
                  <a:pt x="0" y="135"/>
                </a:cubicBezTo>
                <a:cubicBezTo>
                  <a:pt x="0" y="66"/>
                  <a:pt x="67" y="0"/>
                  <a:pt x="203" y="0"/>
                </a:cubicBezTo>
                <a:cubicBezTo>
                  <a:pt x="269" y="0"/>
                  <a:pt x="336" y="66"/>
                  <a:pt x="336" y="135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996867-1172-4F42-B23D-B6A0D730670B}"/>
              </a:ext>
            </a:extLst>
          </p:cNvPr>
          <p:cNvGrpSpPr/>
          <p:nvPr/>
        </p:nvGrpSpPr>
        <p:grpSpPr>
          <a:xfrm>
            <a:off x="17249067" y="3675238"/>
            <a:ext cx="2345255" cy="3922124"/>
            <a:chOff x="17644303" y="4079465"/>
            <a:chExt cx="2345255" cy="3922124"/>
          </a:xfrm>
        </p:grpSpPr>
        <p:sp>
          <p:nvSpPr>
            <p:cNvPr id="169" name="Freeform 64">
              <a:extLst>
                <a:ext uri="{FF2B5EF4-FFF2-40B4-BE49-F238E27FC236}">
                  <a16:creationId xmlns:a16="http://schemas.microsoft.com/office/drawing/2014/main" id="{5C4EA7F7-1A0C-1949-AB9F-9B01FD54A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3027" y="7901364"/>
              <a:ext cx="511147" cy="100225"/>
            </a:xfrm>
            <a:custGeom>
              <a:avLst/>
              <a:gdLst>
                <a:gd name="T0" fmla="*/ 538 w 673"/>
                <a:gd name="T1" fmla="*/ 0 h 134"/>
                <a:gd name="T2" fmla="*/ 538 w 673"/>
                <a:gd name="T3" fmla="*/ 0 h 134"/>
                <a:gd name="T4" fmla="*/ 67 w 673"/>
                <a:gd name="T5" fmla="*/ 0 h 134"/>
                <a:gd name="T6" fmla="*/ 0 w 673"/>
                <a:gd name="T7" fmla="*/ 66 h 134"/>
                <a:gd name="T8" fmla="*/ 0 w 673"/>
                <a:gd name="T9" fmla="*/ 133 h 134"/>
                <a:gd name="T10" fmla="*/ 672 w 673"/>
                <a:gd name="T11" fmla="*/ 133 h 134"/>
                <a:gd name="T12" fmla="*/ 672 w 673"/>
                <a:gd name="T13" fmla="*/ 66 h 134"/>
                <a:gd name="T14" fmla="*/ 538 w 673"/>
                <a:gd name="T1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3" h="134">
                  <a:moveTo>
                    <a:pt x="538" y="0"/>
                  </a:moveTo>
                  <a:lnTo>
                    <a:pt x="538" y="0"/>
                  </a:lnTo>
                  <a:cubicBezTo>
                    <a:pt x="67" y="0"/>
                    <a:pt x="67" y="0"/>
                    <a:pt x="67" y="0"/>
                  </a:cubicBezTo>
                  <a:lnTo>
                    <a:pt x="0" y="66"/>
                  </a:lnTo>
                  <a:cubicBezTo>
                    <a:pt x="0" y="133"/>
                    <a:pt x="0" y="133"/>
                    <a:pt x="0" y="133"/>
                  </a:cubicBezTo>
                  <a:cubicBezTo>
                    <a:pt x="672" y="133"/>
                    <a:pt x="672" y="133"/>
                    <a:pt x="672" y="133"/>
                  </a:cubicBezTo>
                  <a:cubicBezTo>
                    <a:pt x="672" y="66"/>
                    <a:pt x="672" y="66"/>
                    <a:pt x="672" y="66"/>
                  </a:cubicBezTo>
                  <a:cubicBezTo>
                    <a:pt x="672" y="66"/>
                    <a:pt x="605" y="0"/>
                    <a:pt x="538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65">
              <a:extLst>
                <a:ext uri="{FF2B5EF4-FFF2-40B4-BE49-F238E27FC236}">
                  <a16:creationId xmlns:a16="http://schemas.microsoft.com/office/drawing/2014/main" id="{F236E2C2-1C27-2E48-B37A-E08BDC3AA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6705" y="5455883"/>
              <a:ext cx="203791" cy="2445480"/>
            </a:xfrm>
            <a:custGeom>
              <a:avLst/>
              <a:gdLst>
                <a:gd name="T0" fmla="*/ 269 w 270"/>
                <a:gd name="T1" fmla="*/ 3229 h 3230"/>
                <a:gd name="T2" fmla="*/ 0 w 270"/>
                <a:gd name="T3" fmla="*/ 3229 h 3230"/>
                <a:gd name="T4" fmla="*/ 67 w 270"/>
                <a:gd name="T5" fmla="*/ 0 h 3230"/>
                <a:gd name="T6" fmla="*/ 134 w 270"/>
                <a:gd name="T7" fmla="*/ 0 h 3230"/>
                <a:gd name="T8" fmla="*/ 269 w 270"/>
                <a:gd name="T9" fmla="*/ 3229 h 3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3230">
                  <a:moveTo>
                    <a:pt x="269" y="3229"/>
                  </a:moveTo>
                  <a:lnTo>
                    <a:pt x="0" y="3229"/>
                  </a:lnTo>
                  <a:lnTo>
                    <a:pt x="67" y="0"/>
                  </a:lnTo>
                  <a:lnTo>
                    <a:pt x="134" y="0"/>
                  </a:lnTo>
                  <a:lnTo>
                    <a:pt x="269" y="3229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66">
              <a:extLst>
                <a:ext uri="{FF2B5EF4-FFF2-40B4-BE49-F238E27FC236}">
                  <a16:creationId xmlns:a16="http://schemas.microsoft.com/office/drawing/2014/main" id="{9A030CAD-2F16-F64F-BD41-CAE47897A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6818" y="4079465"/>
              <a:ext cx="100225" cy="1376418"/>
            </a:xfrm>
            <a:custGeom>
              <a:avLst/>
              <a:gdLst>
                <a:gd name="T0" fmla="*/ 133 w 134"/>
                <a:gd name="T1" fmla="*/ 940 h 1818"/>
                <a:gd name="T2" fmla="*/ 133 w 134"/>
                <a:gd name="T3" fmla="*/ 940 h 1818"/>
                <a:gd name="T4" fmla="*/ 67 w 134"/>
                <a:gd name="T5" fmla="*/ 1817 h 1818"/>
                <a:gd name="T6" fmla="*/ 0 w 134"/>
                <a:gd name="T7" fmla="*/ 940 h 1818"/>
                <a:gd name="T8" fmla="*/ 67 w 134"/>
                <a:gd name="T9" fmla="*/ 0 h 1818"/>
                <a:gd name="T10" fmla="*/ 133 w 134"/>
                <a:gd name="T11" fmla="*/ 940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1818">
                  <a:moveTo>
                    <a:pt x="133" y="940"/>
                  </a:moveTo>
                  <a:lnTo>
                    <a:pt x="133" y="940"/>
                  </a:lnTo>
                  <a:cubicBezTo>
                    <a:pt x="133" y="1412"/>
                    <a:pt x="133" y="1817"/>
                    <a:pt x="67" y="1817"/>
                  </a:cubicBezTo>
                  <a:cubicBezTo>
                    <a:pt x="0" y="1817"/>
                    <a:pt x="0" y="1412"/>
                    <a:pt x="0" y="940"/>
                  </a:cubicBezTo>
                  <a:cubicBezTo>
                    <a:pt x="0" y="402"/>
                    <a:pt x="0" y="0"/>
                    <a:pt x="67" y="0"/>
                  </a:cubicBezTo>
                  <a:cubicBezTo>
                    <a:pt x="133" y="0"/>
                    <a:pt x="133" y="402"/>
                    <a:pt x="133" y="94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67">
              <a:extLst>
                <a:ext uri="{FF2B5EF4-FFF2-40B4-BE49-F238E27FC236}">
                  <a16:creationId xmlns:a16="http://schemas.microsoft.com/office/drawing/2014/main" id="{FC86A2D2-6869-B947-B168-6AE0DD0BE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4303" y="5455883"/>
              <a:ext cx="1172627" cy="815160"/>
            </a:xfrm>
            <a:custGeom>
              <a:avLst/>
              <a:gdLst>
                <a:gd name="T0" fmla="*/ 807 w 1549"/>
                <a:gd name="T1" fmla="*/ 604 h 1077"/>
                <a:gd name="T2" fmla="*/ 807 w 1549"/>
                <a:gd name="T3" fmla="*/ 604 h 1077"/>
                <a:gd name="T4" fmla="*/ 69 w 1549"/>
                <a:gd name="T5" fmla="*/ 1007 h 1077"/>
                <a:gd name="T6" fmla="*/ 740 w 1549"/>
                <a:gd name="T7" fmla="*/ 469 h 1077"/>
                <a:gd name="T8" fmla="*/ 1548 w 1549"/>
                <a:gd name="T9" fmla="*/ 0 h 1077"/>
                <a:gd name="T10" fmla="*/ 807 w 1549"/>
                <a:gd name="T11" fmla="*/ 604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9" h="1077">
                  <a:moveTo>
                    <a:pt x="807" y="604"/>
                  </a:moveTo>
                  <a:lnTo>
                    <a:pt x="807" y="604"/>
                  </a:lnTo>
                  <a:cubicBezTo>
                    <a:pt x="404" y="874"/>
                    <a:pt x="69" y="1076"/>
                    <a:pt x="69" y="1007"/>
                  </a:cubicBezTo>
                  <a:cubicBezTo>
                    <a:pt x="0" y="1007"/>
                    <a:pt x="338" y="738"/>
                    <a:pt x="740" y="469"/>
                  </a:cubicBezTo>
                  <a:cubicBezTo>
                    <a:pt x="1145" y="200"/>
                    <a:pt x="1481" y="0"/>
                    <a:pt x="1548" y="0"/>
                  </a:cubicBezTo>
                  <a:cubicBezTo>
                    <a:pt x="1548" y="66"/>
                    <a:pt x="1279" y="335"/>
                    <a:pt x="807" y="604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68">
              <a:extLst>
                <a:ext uri="{FF2B5EF4-FFF2-40B4-BE49-F238E27FC236}">
                  <a16:creationId xmlns:a16="http://schemas.microsoft.com/office/drawing/2014/main" id="{0B589245-5FA2-8545-B804-7BB7D1304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6818" y="5455883"/>
              <a:ext cx="1222740" cy="815160"/>
            </a:xfrm>
            <a:custGeom>
              <a:avLst/>
              <a:gdLst>
                <a:gd name="T0" fmla="*/ 741 w 1616"/>
                <a:gd name="T1" fmla="*/ 604 h 1077"/>
                <a:gd name="T2" fmla="*/ 741 w 1616"/>
                <a:gd name="T3" fmla="*/ 604 h 1077"/>
                <a:gd name="T4" fmla="*/ 1548 w 1616"/>
                <a:gd name="T5" fmla="*/ 1007 h 1077"/>
                <a:gd name="T6" fmla="*/ 874 w 1616"/>
                <a:gd name="T7" fmla="*/ 469 h 1077"/>
                <a:gd name="T8" fmla="*/ 67 w 1616"/>
                <a:gd name="T9" fmla="*/ 0 h 1077"/>
                <a:gd name="T10" fmla="*/ 741 w 1616"/>
                <a:gd name="T11" fmla="*/ 604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6" h="1077">
                  <a:moveTo>
                    <a:pt x="741" y="604"/>
                  </a:moveTo>
                  <a:lnTo>
                    <a:pt x="741" y="604"/>
                  </a:lnTo>
                  <a:cubicBezTo>
                    <a:pt x="1143" y="874"/>
                    <a:pt x="1548" y="1076"/>
                    <a:pt x="1548" y="1007"/>
                  </a:cubicBezTo>
                  <a:cubicBezTo>
                    <a:pt x="1615" y="1007"/>
                    <a:pt x="1279" y="738"/>
                    <a:pt x="874" y="469"/>
                  </a:cubicBezTo>
                  <a:cubicBezTo>
                    <a:pt x="472" y="200"/>
                    <a:pt x="67" y="0"/>
                    <a:pt x="67" y="0"/>
                  </a:cubicBezTo>
                  <a:cubicBezTo>
                    <a:pt x="0" y="66"/>
                    <a:pt x="336" y="335"/>
                    <a:pt x="741" y="604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69">
              <a:extLst>
                <a:ext uri="{FF2B5EF4-FFF2-40B4-BE49-F238E27FC236}">
                  <a16:creationId xmlns:a16="http://schemas.microsoft.com/office/drawing/2014/main" id="{52EE4087-73A1-D249-AADA-394ECF42A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6705" y="5352319"/>
              <a:ext cx="203791" cy="203789"/>
            </a:xfrm>
            <a:custGeom>
              <a:avLst/>
              <a:gdLst>
                <a:gd name="T0" fmla="*/ 269 w 270"/>
                <a:gd name="T1" fmla="*/ 136 h 270"/>
                <a:gd name="T2" fmla="*/ 269 w 270"/>
                <a:gd name="T3" fmla="*/ 136 h 270"/>
                <a:gd name="T4" fmla="*/ 134 w 270"/>
                <a:gd name="T5" fmla="*/ 269 h 270"/>
                <a:gd name="T6" fmla="*/ 0 w 270"/>
                <a:gd name="T7" fmla="*/ 136 h 270"/>
                <a:gd name="T8" fmla="*/ 134 w 270"/>
                <a:gd name="T9" fmla="*/ 0 h 270"/>
                <a:gd name="T10" fmla="*/ 269 w 270"/>
                <a:gd name="T11" fmla="*/ 13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270">
                  <a:moveTo>
                    <a:pt x="269" y="136"/>
                  </a:moveTo>
                  <a:lnTo>
                    <a:pt x="269" y="136"/>
                  </a:lnTo>
                  <a:cubicBezTo>
                    <a:pt x="269" y="202"/>
                    <a:pt x="200" y="269"/>
                    <a:pt x="134" y="269"/>
                  </a:cubicBezTo>
                  <a:cubicBezTo>
                    <a:pt x="67" y="269"/>
                    <a:pt x="0" y="202"/>
                    <a:pt x="0" y="136"/>
                  </a:cubicBezTo>
                  <a:cubicBezTo>
                    <a:pt x="0" y="67"/>
                    <a:pt x="67" y="0"/>
                    <a:pt x="134" y="0"/>
                  </a:cubicBezTo>
                  <a:cubicBezTo>
                    <a:pt x="200" y="0"/>
                    <a:pt x="269" y="67"/>
                    <a:pt x="269" y="136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Freeform 70">
            <a:extLst>
              <a:ext uri="{FF2B5EF4-FFF2-40B4-BE49-F238E27FC236}">
                <a16:creationId xmlns:a16="http://schemas.microsoft.com/office/drawing/2014/main" id="{0D1083D8-428F-A742-87F0-DBF0C9EAE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3375" y="7393572"/>
            <a:ext cx="511147" cy="103564"/>
          </a:xfrm>
          <a:custGeom>
            <a:avLst/>
            <a:gdLst>
              <a:gd name="T0" fmla="*/ 607 w 675"/>
              <a:gd name="T1" fmla="*/ 0 h 137"/>
              <a:gd name="T2" fmla="*/ 607 w 675"/>
              <a:gd name="T3" fmla="*/ 0 h 137"/>
              <a:gd name="T4" fmla="*/ 136 w 675"/>
              <a:gd name="T5" fmla="*/ 0 h 137"/>
              <a:gd name="T6" fmla="*/ 0 w 675"/>
              <a:gd name="T7" fmla="*/ 136 h 137"/>
              <a:gd name="T8" fmla="*/ 0 w 675"/>
              <a:gd name="T9" fmla="*/ 136 h 137"/>
              <a:gd name="T10" fmla="*/ 674 w 675"/>
              <a:gd name="T11" fmla="*/ 136 h 137"/>
              <a:gd name="T12" fmla="*/ 674 w 675"/>
              <a:gd name="T13" fmla="*/ 136 h 137"/>
              <a:gd name="T14" fmla="*/ 607 w 675"/>
              <a:gd name="T1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5" h="137">
                <a:moveTo>
                  <a:pt x="607" y="0"/>
                </a:moveTo>
                <a:lnTo>
                  <a:pt x="607" y="0"/>
                </a:lnTo>
                <a:cubicBezTo>
                  <a:pt x="136" y="0"/>
                  <a:pt x="136" y="0"/>
                  <a:pt x="136" y="0"/>
                </a:cubicBezTo>
                <a:cubicBezTo>
                  <a:pt x="69" y="0"/>
                  <a:pt x="0" y="67"/>
                  <a:pt x="0" y="136"/>
                </a:cubicBezTo>
                <a:lnTo>
                  <a:pt x="0" y="136"/>
                </a:lnTo>
                <a:cubicBezTo>
                  <a:pt x="674" y="136"/>
                  <a:pt x="674" y="136"/>
                  <a:pt x="674" y="136"/>
                </a:cubicBezTo>
                <a:lnTo>
                  <a:pt x="674" y="136"/>
                </a:lnTo>
                <a:cubicBezTo>
                  <a:pt x="674" y="67"/>
                  <a:pt x="674" y="0"/>
                  <a:pt x="607" y="0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71">
            <a:extLst>
              <a:ext uri="{FF2B5EF4-FFF2-40B4-BE49-F238E27FC236}">
                <a16:creationId xmlns:a16="http://schemas.microsoft.com/office/drawing/2014/main" id="{E2CDEE8F-0C9B-3F40-AC83-9B8C65BEC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7053" y="4998203"/>
            <a:ext cx="203791" cy="2395369"/>
          </a:xfrm>
          <a:custGeom>
            <a:avLst/>
            <a:gdLst>
              <a:gd name="T0" fmla="*/ 269 w 270"/>
              <a:gd name="T1" fmla="*/ 3162 h 3163"/>
              <a:gd name="T2" fmla="*/ 0 w 270"/>
              <a:gd name="T3" fmla="*/ 3162 h 3163"/>
              <a:gd name="T4" fmla="*/ 135 w 270"/>
              <a:gd name="T5" fmla="*/ 0 h 3163"/>
              <a:gd name="T6" fmla="*/ 202 w 270"/>
              <a:gd name="T7" fmla="*/ 0 h 3163"/>
              <a:gd name="T8" fmla="*/ 269 w 270"/>
              <a:gd name="T9" fmla="*/ 3162 h 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3163">
                <a:moveTo>
                  <a:pt x="269" y="3162"/>
                </a:moveTo>
                <a:lnTo>
                  <a:pt x="0" y="3162"/>
                </a:lnTo>
                <a:lnTo>
                  <a:pt x="135" y="0"/>
                </a:lnTo>
                <a:lnTo>
                  <a:pt x="202" y="0"/>
                </a:lnTo>
                <a:lnTo>
                  <a:pt x="269" y="3162"/>
                </a:ln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72">
            <a:extLst>
              <a:ext uri="{FF2B5EF4-FFF2-40B4-BE49-F238E27FC236}">
                <a16:creationId xmlns:a16="http://schemas.microsoft.com/office/drawing/2014/main" id="{FEAC2D16-F034-A24C-9912-9FA88F2DC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7166" y="3625127"/>
            <a:ext cx="153678" cy="1376418"/>
          </a:xfrm>
          <a:custGeom>
            <a:avLst/>
            <a:gdLst>
              <a:gd name="T0" fmla="*/ 203 w 204"/>
              <a:gd name="T1" fmla="*/ 874 h 1816"/>
              <a:gd name="T2" fmla="*/ 203 w 204"/>
              <a:gd name="T3" fmla="*/ 874 h 1816"/>
              <a:gd name="T4" fmla="*/ 69 w 204"/>
              <a:gd name="T5" fmla="*/ 1815 h 1816"/>
              <a:gd name="T6" fmla="*/ 0 w 204"/>
              <a:gd name="T7" fmla="*/ 874 h 1816"/>
              <a:gd name="T8" fmla="*/ 69 w 204"/>
              <a:gd name="T9" fmla="*/ 0 h 1816"/>
              <a:gd name="T10" fmla="*/ 203 w 204"/>
              <a:gd name="T11" fmla="*/ 874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" h="1816">
                <a:moveTo>
                  <a:pt x="203" y="874"/>
                </a:moveTo>
                <a:lnTo>
                  <a:pt x="203" y="874"/>
                </a:lnTo>
                <a:cubicBezTo>
                  <a:pt x="203" y="1412"/>
                  <a:pt x="136" y="1815"/>
                  <a:pt x="69" y="1815"/>
                </a:cubicBezTo>
                <a:cubicBezTo>
                  <a:pt x="69" y="1815"/>
                  <a:pt x="0" y="1412"/>
                  <a:pt x="0" y="874"/>
                </a:cubicBezTo>
                <a:cubicBezTo>
                  <a:pt x="0" y="403"/>
                  <a:pt x="69" y="0"/>
                  <a:pt x="69" y="0"/>
                </a:cubicBezTo>
                <a:cubicBezTo>
                  <a:pt x="136" y="0"/>
                  <a:pt x="203" y="403"/>
                  <a:pt x="203" y="874"/>
                </a:cubicBez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73">
            <a:extLst>
              <a:ext uri="{FF2B5EF4-FFF2-40B4-BE49-F238E27FC236}">
                <a16:creationId xmlns:a16="http://schemas.microsoft.com/office/drawing/2014/main" id="{F9EF3C96-171B-F44E-A92C-D0AB73495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8103" y="4948092"/>
            <a:ext cx="1172627" cy="815160"/>
          </a:xfrm>
          <a:custGeom>
            <a:avLst/>
            <a:gdLst>
              <a:gd name="T0" fmla="*/ 807 w 1549"/>
              <a:gd name="T1" fmla="*/ 605 h 1077"/>
              <a:gd name="T2" fmla="*/ 807 w 1549"/>
              <a:gd name="T3" fmla="*/ 605 h 1077"/>
              <a:gd name="T4" fmla="*/ 0 w 1549"/>
              <a:gd name="T5" fmla="*/ 1076 h 1077"/>
              <a:gd name="T6" fmla="*/ 674 w 1549"/>
              <a:gd name="T7" fmla="*/ 471 h 1077"/>
              <a:gd name="T8" fmla="*/ 1481 w 1549"/>
              <a:gd name="T9" fmla="*/ 67 h 1077"/>
              <a:gd name="T10" fmla="*/ 807 w 1549"/>
              <a:gd name="T11" fmla="*/ 605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9" h="1077">
                <a:moveTo>
                  <a:pt x="807" y="605"/>
                </a:moveTo>
                <a:lnTo>
                  <a:pt x="807" y="605"/>
                </a:lnTo>
                <a:cubicBezTo>
                  <a:pt x="405" y="874"/>
                  <a:pt x="0" y="1076"/>
                  <a:pt x="0" y="1076"/>
                </a:cubicBezTo>
                <a:cubicBezTo>
                  <a:pt x="0" y="1010"/>
                  <a:pt x="269" y="740"/>
                  <a:pt x="674" y="471"/>
                </a:cubicBezTo>
                <a:cubicBezTo>
                  <a:pt x="1143" y="202"/>
                  <a:pt x="1481" y="0"/>
                  <a:pt x="1481" y="67"/>
                </a:cubicBezTo>
                <a:cubicBezTo>
                  <a:pt x="1548" y="67"/>
                  <a:pt x="1212" y="336"/>
                  <a:pt x="807" y="605"/>
                </a:cubicBez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74">
            <a:extLst>
              <a:ext uri="{FF2B5EF4-FFF2-40B4-BE49-F238E27FC236}">
                <a16:creationId xmlns:a16="http://schemas.microsoft.com/office/drawing/2014/main" id="{59C2CB52-DAF0-3A49-B6B2-56C067A3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277" y="4948092"/>
            <a:ext cx="1172629" cy="815160"/>
          </a:xfrm>
          <a:custGeom>
            <a:avLst/>
            <a:gdLst>
              <a:gd name="T0" fmla="*/ 739 w 1547"/>
              <a:gd name="T1" fmla="*/ 605 h 1077"/>
              <a:gd name="T2" fmla="*/ 739 w 1547"/>
              <a:gd name="T3" fmla="*/ 605 h 1077"/>
              <a:gd name="T4" fmla="*/ 1546 w 1547"/>
              <a:gd name="T5" fmla="*/ 1076 h 1077"/>
              <a:gd name="T6" fmla="*/ 808 w 1547"/>
              <a:gd name="T7" fmla="*/ 471 h 1077"/>
              <a:gd name="T8" fmla="*/ 0 w 1547"/>
              <a:gd name="T9" fmla="*/ 67 h 1077"/>
              <a:gd name="T10" fmla="*/ 739 w 1547"/>
              <a:gd name="T11" fmla="*/ 605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7" h="1077">
                <a:moveTo>
                  <a:pt x="739" y="605"/>
                </a:moveTo>
                <a:lnTo>
                  <a:pt x="739" y="605"/>
                </a:lnTo>
                <a:cubicBezTo>
                  <a:pt x="1144" y="874"/>
                  <a:pt x="1479" y="1076"/>
                  <a:pt x="1546" y="1076"/>
                </a:cubicBezTo>
                <a:cubicBezTo>
                  <a:pt x="1546" y="1010"/>
                  <a:pt x="1210" y="740"/>
                  <a:pt x="808" y="471"/>
                </a:cubicBezTo>
                <a:cubicBezTo>
                  <a:pt x="403" y="202"/>
                  <a:pt x="67" y="0"/>
                  <a:pt x="0" y="67"/>
                </a:cubicBezTo>
                <a:cubicBezTo>
                  <a:pt x="0" y="67"/>
                  <a:pt x="336" y="336"/>
                  <a:pt x="739" y="605"/>
                </a:cubicBez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75">
            <a:extLst>
              <a:ext uri="{FF2B5EF4-FFF2-40B4-BE49-F238E27FC236}">
                <a16:creationId xmlns:a16="http://schemas.microsoft.com/office/drawing/2014/main" id="{79965E96-9CD3-D348-8113-9752FEC2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7053" y="4847867"/>
            <a:ext cx="203791" cy="253902"/>
          </a:xfrm>
          <a:custGeom>
            <a:avLst/>
            <a:gdLst>
              <a:gd name="T0" fmla="*/ 269 w 270"/>
              <a:gd name="T1" fmla="*/ 134 h 337"/>
              <a:gd name="T2" fmla="*/ 269 w 270"/>
              <a:gd name="T3" fmla="*/ 134 h 337"/>
              <a:gd name="T4" fmla="*/ 135 w 270"/>
              <a:gd name="T5" fmla="*/ 336 h 337"/>
              <a:gd name="T6" fmla="*/ 0 w 270"/>
              <a:gd name="T7" fmla="*/ 134 h 337"/>
              <a:gd name="T8" fmla="*/ 135 w 270"/>
              <a:gd name="T9" fmla="*/ 0 h 337"/>
              <a:gd name="T10" fmla="*/ 269 w 270"/>
              <a:gd name="T11" fmla="*/ 134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337">
                <a:moveTo>
                  <a:pt x="269" y="134"/>
                </a:moveTo>
                <a:lnTo>
                  <a:pt x="269" y="134"/>
                </a:lnTo>
                <a:cubicBezTo>
                  <a:pt x="269" y="270"/>
                  <a:pt x="202" y="336"/>
                  <a:pt x="135" y="336"/>
                </a:cubicBezTo>
                <a:cubicBezTo>
                  <a:pt x="66" y="336"/>
                  <a:pt x="0" y="270"/>
                  <a:pt x="0" y="134"/>
                </a:cubicBezTo>
                <a:cubicBezTo>
                  <a:pt x="0" y="67"/>
                  <a:pt x="66" y="0"/>
                  <a:pt x="135" y="0"/>
                </a:cubicBezTo>
                <a:cubicBezTo>
                  <a:pt x="202" y="0"/>
                  <a:pt x="269" y="67"/>
                  <a:pt x="269" y="134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32">
            <a:extLst>
              <a:ext uri="{FF2B5EF4-FFF2-40B4-BE49-F238E27FC236}">
                <a16:creationId xmlns:a16="http://schemas.microsoft.com/office/drawing/2014/main" id="{23F0FEEE-241C-9344-8528-9A96A16B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1705" y="5941361"/>
            <a:ext cx="2027582" cy="1653526"/>
          </a:xfrm>
          <a:custGeom>
            <a:avLst/>
            <a:gdLst>
              <a:gd name="T0" fmla="*/ 2556 w 2557"/>
              <a:gd name="T1" fmla="*/ 1614 h 2087"/>
              <a:gd name="T2" fmla="*/ 2556 w 2557"/>
              <a:gd name="T3" fmla="*/ 0 h 2087"/>
              <a:gd name="T4" fmla="*/ 0 w 2557"/>
              <a:gd name="T5" fmla="*/ 0 h 2087"/>
              <a:gd name="T6" fmla="*/ 0 w 2557"/>
              <a:gd name="T7" fmla="*/ 1614 h 2087"/>
              <a:gd name="T8" fmla="*/ 941 w 2557"/>
              <a:gd name="T9" fmla="*/ 1614 h 2087"/>
              <a:gd name="T10" fmla="*/ 941 w 2557"/>
              <a:gd name="T11" fmla="*/ 1950 h 2087"/>
              <a:gd name="T12" fmla="*/ 538 w 2557"/>
              <a:gd name="T13" fmla="*/ 1950 h 2087"/>
              <a:gd name="T14" fmla="*/ 538 w 2557"/>
              <a:gd name="T15" fmla="*/ 2086 h 2087"/>
              <a:gd name="T16" fmla="*/ 2018 w 2557"/>
              <a:gd name="T17" fmla="*/ 2086 h 2087"/>
              <a:gd name="T18" fmla="*/ 2018 w 2557"/>
              <a:gd name="T19" fmla="*/ 1950 h 2087"/>
              <a:gd name="T20" fmla="*/ 1682 w 2557"/>
              <a:gd name="T21" fmla="*/ 1950 h 2087"/>
              <a:gd name="T22" fmla="*/ 1682 w 2557"/>
              <a:gd name="T23" fmla="*/ 1614 h 2087"/>
              <a:gd name="T24" fmla="*/ 2556 w 2557"/>
              <a:gd name="T25" fmla="*/ 1614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7" h="2087">
                <a:moveTo>
                  <a:pt x="2556" y="1614"/>
                </a:moveTo>
                <a:lnTo>
                  <a:pt x="2556" y="0"/>
                </a:lnTo>
                <a:lnTo>
                  <a:pt x="0" y="0"/>
                </a:lnTo>
                <a:lnTo>
                  <a:pt x="0" y="1614"/>
                </a:lnTo>
                <a:lnTo>
                  <a:pt x="941" y="1614"/>
                </a:lnTo>
                <a:lnTo>
                  <a:pt x="941" y="1950"/>
                </a:lnTo>
                <a:lnTo>
                  <a:pt x="538" y="1950"/>
                </a:lnTo>
                <a:lnTo>
                  <a:pt x="538" y="2086"/>
                </a:lnTo>
                <a:lnTo>
                  <a:pt x="2018" y="2086"/>
                </a:lnTo>
                <a:lnTo>
                  <a:pt x="2018" y="1950"/>
                </a:lnTo>
                <a:lnTo>
                  <a:pt x="1682" y="1950"/>
                </a:lnTo>
                <a:lnTo>
                  <a:pt x="1682" y="1614"/>
                </a:lnTo>
                <a:lnTo>
                  <a:pt x="2556" y="1614"/>
                </a:ln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32">
            <a:extLst>
              <a:ext uri="{FF2B5EF4-FFF2-40B4-BE49-F238E27FC236}">
                <a16:creationId xmlns:a16="http://schemas.microsoft.com/office/drawing/2014/main" id="{5BABBB34-C0CB-564F-B543-9ABE6987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7367" y="5941361"/>
            <a:ext cx="2027582" cy="1653526"/>
          </a:xfrm>
          <a:custGeom>
            <a:avLst/>
            <a:gdLst>
              <a:gd name="T0" fmla="*/ 2556 w 2557"/>
              <a:gd name="T1" fmla="*/ 1614 h 2087"/>
              <a:gd name="T2" fmla="*/ 2556 w 2557"/>
              <a:gd name="T3" fmla="*/ 0 h 2087"/>
              <a:gd name="T4" fmla="*/ 0 w 2557"/>
              <a:gd name="T5" fmla="*/ 0 h 2087"/>
              <a:gd name="T6" fmla="*/ 0 w 2557"/>
              <a:gd name="T7" fmla="*/ 1614 h 2087"/>
              <a:gd name="T8" fmla="*/ 941 w 2557"/>
              <a:gd name="T9" fmla="*/ 1614 h 2087"/>
              <a:gd name="T10" fmla="*/ 941 w 2557"/>
              <a:gd name="T11" fmla="*/ 1950 h 2087"/>
              <a:gd name="T12" fmla="*/ 538 w 2557"/>
              <a:gd name="T13" fmla="*/ 1950 h 2087"/>
              <a:gd name="T14" fmla="*/ 538 w 2557"/>
              <a:gd name="T15" fmla="*/ 2086 h 2087"/>
              <a:gd name="T16" fmla="*/ 2018 w 2557"/>
              <a:gd name="T17" fmla="*/ 2086 h 2087"/>
              <a:gd name="T18" fmla="*/ 2018 w 2557"/>
              <a:gd name="T19" fmla="*/ 1950 h 2087"/>
              <a:gd name="T20" fmla="*/ 1682 w 2557"/>
              <a:gd name="T21" fmla="*/ 1950 h 2087"/>
              <a:gd name="T22" fmla="*/ 1682 w 2557"/>
              <a:gd name="T23" fmla="*/ 1614 h 2087"/>
              <a:gd name="T24" fmla="*/ 2556 w 2557"/>
              <a:gd name="T25" fmla="*/ 1614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7" h="2087">
                <a:moveTo>
                  <a:pt x="2556" y="1614"/>
                </a:moveTo>
                <a:lnTo>
                  <a:pt x="2556" y="0"/>
                </a:lnTo>
                <a:lnTo>
                  <a:pt x="0" y="0"/>
                </a:lnTo>
                <a:lnTo>
                  <a:pt x="0" y="1614"/>
                </a:lnTo>
                <a:lnTo>
                  <a:pt x="941" y="1614"/>
                </a:lnTo>
                <a:lnTo>
                  <a:pt x="941" y="1950"/>
                </a:lnTo>
                <a:lnTo>
                  <a:pt x="538" y="1950"/>
                </a:lnTo>
                <a:lnTo>
                  <a:pt x="538" y="2086"/>
                </a:lnTo>
                <a:lnTo>
                  <a:pt x="2018" y="2086"/>
                </a:lnTo>
                <a:lnTo>
                  <a:pt x="2018" y="1950"/>
                </a:lnTo>
                <a:lnTo>
                  <a:pt x="1682" y="1950"/>
                </a:lnTo>
                <a:lnTo>
                  <a:pt x="1682" y="1614"/>
                </a:lnTo>
                <a:lnTo>
                  <a:pt x="2556" y="1614"/>
                </a:ln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32">
            <a:extLst>
              <a:ext uri="{FF2B5EF4-FFF2-40B4-BE49-F238E27FC236}">
                <a16:creationId xmlns:a16="http://schemas.microsoft.com/office/drawing/2014/main" id="{126E0DA3-7E7C-3747-ABBB-565B08AC0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6834" y="5770749"/>
            <a:ext cx="2027582" cy="1653526"/>
          </a:xfrm>
          <a:custGeom>
            <a:avLst/>
            <a:gdLst>
              <a:gd name="T0" fmla="*/ 2556 w 2557"/>
              <a:gd name="T1" fmla="*/ 1614 h 2087"/>
              <a:gd name="T2" fmla="*/ 2556 w 2557"/>
              <a:gd name="T3" fmla="*/ 0 h 2087"/>
              <a:gd name="T4" fmla="*/ 0 w 2557"/>
              <a:gd name="T5" fmla="*/ 0 h 2087"/>
              <a:gd name="T6" fmla="*/ 0 w 2557"/>
              <a:gd name="T7" fmla="*/ 1614 h 2087"/>
              <a:gd name="T8" fmla="*/ 941 w 2557"/>
              <a:gd name="T9" fmla="*/ 1614 h 2087"/>
              <a:gd name="T10" fmla="*/ 941 w 2557"/>
              <a:gd name="T11" fmla="*/ 1950 h 2087"/>
              <a:gd name="T12" fmla="*/ 538 w 2557"/>
              <a:gd name="T13" fmla="*/ 1950 h 2087"/>
              <a:gd name="T14" fmla="*/ 538 w 2557"/>
              <a:gd name="T15" fmla="*/ 2086 h 2087"/>
              <a:gd name="T16" fmla="*/ 2018 w 2557"/>
              <a:gd name="T17" fmla="*/ 2086 h 2087"/>
              <a:gd name="T18" fmla="*/ 2018 w 2557"/>
              <a:gd name="T19" fmla="*/ 1950 h 2087"/>
              <a:gd name="T20" fmla="*/ 1682 w 2557"/>
              <a:gd name="T21" fmla="*/ 1950 h 2087"/>
              <a:gd name="T22" fmla="*/ 1682 w 2557"/>
              <a:gd name="T23" fmla="*/ 1614 h 2087"/>
              <a:gd name="T24" fmla="*/ 2556 w 2557"/>
              <a:gd name="T25" fmla="*/ 1614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7" h="2087">
                <a:moveTo>
                  <a:pt x="2556" y="1614"/>
                </a:moveTo>
                <a:lnTo>
                  <a:pt x="2556" y="0"/>
                </a:lnTo>
                <a:lnTo>
                  <a:pt x="0" y="0"/>
                </a:lnTo>
                <a:lnTo>
                  <a:pt x="0" y="1614"/>
                </a:lnTo>
                <a:lnTo>
                  <a:pt x="941" y="1614"/>
                </a:lnTo>
                <a:lnTo>
                  <a:pt x="941" y="1950"/>
                </a:lnTo>
                <a:lnTo>
                  <a:pt x="538" y="1950"/>
                </a:lnTo>
                <a:lnTo>
                  <a:pt x="538" y="2086"/>
                </a:lnTo>
                <a:lnTo>
                  <a:pt x="2018" y="2086"/>
                </a:lnTo>
                <a:lnTo>
                  <a:pt x="2018" y="1950"/>
                </a:lnTo>
                <a:lnTo>
                  <a:pt x="1682" y="1950"/>
                </a:lnTo>
                <a:lnTo>
                  <a:pt x="1682" y="1614"/>
                </a:lnTo>
                <a:lnTo>
                  <a:pt x="2556" y="1614"/>
                </a:ln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8995C7-9922-B648-8481-F05017A7B128}"/>
              </a:ext>
            </a:extLst>
          </p:cNvPr>
          <p:cNvGrpSpPr/>
          <p:nvPr/>
        </p:nvGrpSpPr>
        <p:grpSpPr>
          <a:xfrm>
            <a:off x="9951050" y="5635315"/>
            <a:ext cx="1824983" cy="1061471"/>
            <a:chOff x="10264209" y="6044323"/>
            <a:chExt cx="1900013" cy="1061471"/>
          </a:xfrm>
          <a:solidFill>
            <a:schemeClr val="accent1"/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320F5E-B7F5-704B-8285-F80EED7B77BB}"/>
                </a:ext>
              </a:extLst>
            </p:cNvPr>
            <p:cNvGrpSpPr/>
            <p:nvPr/>
          </p:nvGrpSpPr>
          <p:grpSpPr>
            <a:xfrm>
              <a:off x="10264209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A4EE39-66C8-0F42-92E9-1BBD91FB65B7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6EE3E4A-6C5D-2C41-B7AD-8F943DC04B31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A037B3EC-1B4C-7247-BC68-4906F43562E8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1AC899A0-7D59-9A4D-AB45-465F1464E294}"/>
                </a:ext>
              </a:extLst>
            </p:cNvPr>
            <p:cNvGrpSpPr/>
            <p:nvPr/>
          </p:nvGrpSpPr>
          <p:grpSpPr>
            <a:xfrm>
              <a:off x="10756404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1CA8D2D-C24C-4D45-8085-4E59A30A3777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AA3827D-D3A5-BE46-8058-76D4248C13F5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B7F11D2-1F47-E245-A4D1-E7EE93D81ACC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4429B13-C082-E54D-BB80-62A7D8BD31FB}"/>
                </a:ext>
              </a:extLst>
            </p:cNvPr>
            <p:cNvGrpSpPr/>
            <p:nvPr/>
          </p:nvGrpSpPr>
          <p:grpSpPr>
            <a:xfrm>
              <a:off x="11243569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1C2CE59-BC96-784E-9BD3-2A1B733F1191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8AD33E08-2343-BF4B-90F9-7D30A8344A9A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10D1BB6-C76E-2E4D-94DB-63B2DE2093D5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3F2F9083-EDBB-5645-B34E-5860EF508A23}"/>
                </a:ext>
              </a:extLst>
            </p:cNvPr>
            <p:cNvGrpSpPr/>
            <p:nvPr/>
          </p:nvGrpSpPr>
          <p:grpSpPr>
            <a:xfrm>
              <a:off x="11729768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607AD45-F11D-3B4C-BDAE-3C332FCC8CB8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94B3642-4663-0843-B1D4-3F2D5642D528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3BE7649-D538-2644-8826-1C86BE77292C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459C7ED-8036-4E4B-BFD7-B07B819BDE8C}"/>
              </a:ext>
            </a:extLst>
          </p:cNvPr>
          <p:cNvGrpSpPr/>
          <p:nvPr/>
        </p:nvGrpSpPr>
        <p:grpSpPr>
          <a:xfrm>
            <a:off x="12437114" y="6064380"/>
            <a:ext cx="1824983" cy="1061471"/>
            <a:chOff x="10264209" y="6044323"/>
            <a:chExt cx="1900013" cy="1061471"/>
          </a:xfrm>
          <a:solidFill>
            <a:schemeClr val="accent2"/>
          </a:solidFill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A1BADC2-904A-7B41-89E0-F67B4B76E80C}"/>
                </a:ext>
              </a:extLst>
            </p:cNvPr>
            <p:cNvGrpSpPr/>
            <p:nvPr/>
          </p:nvGrpSpPr>
          <p:grpSpPr>
            <a:xfrm>
              <a:off x="10264209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B9BDB849-91CC-4341-A69B-A3D2E89977C4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48657C1-5F3C-3B43-9FCF-9552A188B355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E4B3E65-C6C4-DC40-89BC-9B80B85DC932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D8DACF9-7A4E-D449-91D1-4F7723140C00}"/>
                </a:ext>
              </a:extLst>
            </p:cNvPr>
            <p:cNvGrpSpPr/>
            <p:nvPr/>
          </p:nvGrpSpPr>
          <p:grpSpPr>
            <a:xfrm>
              <a:off x="10756404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69DE0F5-4DAB-EE4E-A5F7-739BA9A76138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951C3AE3-3E1E-0F4E-B0BE-9964268ED384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3D334197-4D99-DF47-8541-F84EB9344543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CF9AC826-6819-A94E-A6DD-1F49220D32AB}"/>
                </a:ext>
              </a:extLst>
            </p:cNvPr>
            <p:cNvGrpSpPr/>
            <p:nvPr/>
          </p:nvGrpSpPr>
          <p:grpSpPr>
            <a:xfrm>
              <a:off x="11243569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52C0F02-75A3-DF45-851A-9171110ACBC9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AFED3F93-4595-9D47-AAED-E7EF7A102EDC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1635872-A2E6-7A46-A0FD-CCD442B8095A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1B869C23-6AEF-014D-8839-B0A42F30174C}"/>
                </a:ext>
              </a:extLst>
            </p:cNvPr>
            <p:cNvGrpSpPr/>
            <p:nvPr/>
          </p:nvGrpSpPr>
          <p:grpSpPr>
            <a:xfrm>
              <a:off x="11729768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44DDB14-190F-9D4B-B521-0F11D1EEF45C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DD8C5E3-1A1F-524D-B47C-DB13B2A29ABA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55B259C-2A84-8945-8A8C-FFEBEBC5B2D5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C02D9E7-EEBD-FC41-BED2-D1C083DBA889}"/>
              </a:ext>
            </a:extLst>
          </p:cNvPr>
          <p:cNvGrpSpPr/>
          <p:nvPr/>
        </p:nvGrpSpPr>
        <p:grpSpPr>
          <a:xfrm>
            <a:off x="15591496" y="6048129"/>
            <a:ext cx="1824983" cy="1061471"/>
            <a:chOff x="10264209" y="6044323"/>
            <a:chExt cx="1900013" cy="1061471"/>
          </a:xfrm>
          <a:solidFill>
            <a:schemeClr val="accent3"/>
          </a:solidFill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8416573-A272-DB49-BDA2-4AAD10A95BDC}"/>
                </a:ext>
              </a:extLst>
            </p:cNvPr>
            <p:cNvGrpSpPr/>
            <p:nvPr/>
          </p:nvGrpSpPr>
          <p:grpSpPr>
            <a:xfrm>
              <a:off x="10264209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ED2815A-76BE-9F47-9242-E9F4AD48528A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7F228DFD-FF27-1544-A694-5965DCBBE4D7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59E3E160-A82E-DC4C-A702-F2ACAEE97E08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F8B928C-AA97-1742-A0CC-DC641635F955}"/>
                </a:ext>
              </a:extLst>
            </p:cNvPr>
            <p:cNvGrpSpPr/>
            <p:nvPr/>
          </p:nvGrpSpPr>
          <p:grpSpPr>
            <a:xfrm>
              <a:off x="10756404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8757820-AFA5-A34D-96A1-5558204DD3EF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006B1BB9-5E32-4746-809A-C506117034F9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3AA23932-07A9-EE44-80BE-832E18BC6AA2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C9C7A39-13EA-D240-8C55-3A70B4283F06}"/>
                </a:ext>
              </a:extLst>
            </p:cNvPr>
            <p:cNvGrpSpPr/>
            <p:nvPr/>
          </p:nvGrpSpPr>
          <p:grpSpPr>
            <a:xfrm>
              <a:off x="11243569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2C4BBE70-68A4-104D-ABC5-81E73789F7E8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49C3E9B-5961-AC4A-89D9-26D5D0C046D3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9A1C658-222B-E446-B92E-A2B5C42ECC0F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4CC7B5EB-9BEB-2D49-B6C7-AEB0672D0AC7}"/>
                </a:ext>
              </a:extLst>
            </p:cNvPr>
            <p:cNvGrpSpPr/>
            <p:nvPr/>
          </p:nvGrpSpPr>
          <p:grpSpPr>
            <a:xfrm>
              <a:off x="11729768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E20A685-ADE1-F140-9E40-3F3E4DE18AD6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EAD18D41-CC69-2D46-BC31-0F9B9C5DCB3E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1085D-1D9E-2640-B8B2-8BDFD5EA8FD4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3F84014F-FD74-8047-B084-290BD6004FB0}"/>
              </a:ext>
            </a:extLst>
          </p:cNvPr>
          <p:cNvGrpSpPr/>
          <p:nvPr/>
        </p:nvGrpSpPr>
        <p:grpSpPr>
          <a:xfrm>
            <a:off x="19198133" y="5883685"/>
            <a:ext cx="1824983" cy="1061471"/>
            <a:chOff x="10264209" y="6044323"/>
            <a:chExt cx="1900013" cy="1061471"/>
          </a:xfrm>
          <a:solidFill>
            <a:schemeClr val="accent4"/>
          </a:solidFill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23519243-203D-DB4B-A212-CC1610A0ADEA}"/>
                </a:ext>
              </a:extLst>
            </p:cNvPr>
            <p:cNvGrpSpPr/>
            <p:nvPr/>
          </p:nvGrpSpPr>
          <p:grpSpPr>
            <a:xfrm>
              <a:off x="10264209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62B81901-B41A-EB49-9F00-C606B846E0FD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25504FCB-94BB-7F4C-B182-C003760E33D3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C8FD64A-EC56-7849-9542-79A7BB91642E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38471E4-6FC9-9242-869A-2689D3E0BD44}"/>
                </a:ext>
              </a:extLst>
            </p:cNvPr>
            <p:cNvGrpSpPr/>
            <p:nvPr/>
          </p:nvGrpSpPr>
          <p:grpSpPr>
            <a:xfrm>
              <a:off x="10756404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FB848EF-C3D2-F143-BE00-D2753126FB58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FE245D0-4738-CA4E-93C6-E1AD66C17DD2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12E53C88-A0A8-3240-BFE2-1D583D515391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E17FA81A-8162-084F-A010-FE472A8A1530}"/>
                </a:ext>
              </a:extLst>
            </p:cNvPr>
            <p:cNvGrpSpPr/>
            <p:nvPr/>
          </p:nvGrpSpPr>
          <p:grpSpPr>
            <a:xfrm>
              <a:off x="11243569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1A529A7-6E00-6F4B-B84D-B0D8119EA253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B67D93F-9B42-354C-B823-01E9EBE0376D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89441015-45FD-EB4E-A892-7AA5EB0918E8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2C17B45A-9998-7B47-85F6-C56D80EF454D}"/>
                </a:ext>
              </a:extLst>
            </p:cNvPr>
            <p:cNvGrpSpPr/>
            <p:nvPr/>
          </p:nvGrpSpPr>
          <p:grpSpPr>
            <a:xfrm>
              <a:off x="11729768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3AB988F4-5D81-A241-B221-4836E2CEA7CA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1D802CD1-34C2-0642-9D82-A3077F59EF9A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8036BE18-F709-8443-A7C2-5403665CD3B6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3A61A1-EA9F-CB4B-B515-1E922DE7CF6D}"/>
              </a:ext>
            </a:extLst>
          </p:cNvPr>
          <p:cNvSpPr/>
          <p:nvPr/>
        </p:nvSpPr>
        <p:spPr>
          <a:xfrm>
            <a:off x="1602112" y="9671408"/>
            <a:ext cx="9173681" cy="2810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9A96C23-64BB-BC4B-ACBE-B9AFC3218E08}"/>
              </a:ext>
            </a:extLst>
          </p:cNvPr>
          <p:cNvGrpSpPr/>
          <p:nvPr/>
        </p:nvGrpSpPr>
        <p:grpSpPr>
          <a:xfrm>
            <a:off x="2227295" y="10205097"/>
            <a:ext cx="7923313" cy="1743342"/>
            <a:chOff x="2051960" y="10084333"/>
            <a:chExt cx="7923313" cy="174334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EBF6D23-83B7-9F4D-8AF4-8318C56E654E}"/>
                </a:ext>
              </a:extLst>
            </p:cNvPr>
            <p:cNvSpPr txBox="1"/>
            <p:nvPr/>
          </p:nvSpPr>
          <p:spPr>
            <a:xfrm>
              <a:off x="2051960" y="10738787"/>
              <a:ext cx="79233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that’s why we provide point.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038BCFD-FAE3-F74A-A39F-457354688A4D}"/>
                </a:ext>
              </a:extLst>
            </p:cNvPr>
            <p:cNvSpPr/>
            <p:nvPr/>
          </p:nvSpPr>
          <p:spPr>
            <a:xfrm>
              <a:off x="2051961" y="1008433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 Here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44" name="Subtitle 2">
            <a:extLst>
              <a:ext uri="{FF2B5EF4-FFF2-40B4-BE49-F238E27FC236}">
                <a16:creationId xmlns:a16="http://schemas.microsoft.com/office/drawing/2014/main" id="{F851F134-F18F-2446-80E8-9696CC2B168D}"/>
              </a:ext>
            </a:extLst>
          </p:cNvPr>
          <p:cNvSpPr txBox="1">
            <a:spLocks/>
          </p:cNvSpPr>
          <p:nvPr/>
        </p:nvSpPr>
        <p:spPr>
          <a:xfrm>
            <a:off x="11920940" y="11181515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E63955C-FA8A-BA4B-AC99-5342216A4426}"/>
              </a:ext>
            </a:extLst>
          </p:cNvPr>
          <p:cNvSpPr/>
          <p:nvPr/>
        </p:nvSpPr>
        <p:spPr>
          <a:xfrm>
            <a:off x="11467222" y="11398063"/>
            <a:ext cx="328948" cy="328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6" name="Subtitle 2">
            <a:extLst>
              <a:ext uri="{FF2B5EF4-FFF2-40B4-BE49-F238E27FC236}">
                <a16:creationId xmlns:a16="http://schemas.microsoft.com/office/drawing/2014/main" id="{637FC1F6-F519-BA4F-B6CC-8EB5D884F6FD}"/>
              </a:ext>
            </a:extLst>
          </p:cNvPr>
          <p:cNvSpPr txBox="1">
            <a:spLocks/>
          </p:cNvSpPr>
          <p:nvPr/>
        </p:nvSpPr>
        <p:spPr>
          <a:xfrm>
            <a:off x="11920940" y="10281692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5AF6B55-2470-6C45-BF90-6F3826BE15F5}"/>
              </a:ext>
            </a:extLst>
          </p:cNvPr>
          <p:cNvSpPr/>
          <p:nvPr/>
        </p:nvSpPr>
        <p:spPr>
          <a:xfrm>
            <a:off x="11467222" y="10498240"/>
            <a:ext cx="328948" cy="328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8" name="Subtitle 2">
            <a:extLst>
              <a:ext uri="{FF2B5EF4-FFF2-40B4-BE49-F238E27FC236}">
                <a16:creationId xmlns:a16="http://schemas.microsoft.com/office/drawing/2014/main" id="{BC7809E6-7308-BF46-8999-FCEC7BD32EDF}"/>
              </a:ext>
            </a:extLst>
          </p:cNvPr>
          <p:cNvSpPr txBox="1">
            <a:spLocks/>
          </p:cNvSpPr>
          <p:nvPr/>
        </p:nvSpPr>
        <p:spPr>
          <a:xfrm>
            <a:off x="17908201" y="10281692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953636B-FF3D-0A43-9029-8DAD06801542}"/>
              </a:ext>
            </a:extLst>
          </p:cNvPr>
          <p:cNvSpPr/>
          <p:nvPr/>
        </p:nvSpPr>
        <p:spPr>
          <a:xfrm>
            <a:off x="17454483" y="10498240"/>
            <a:ext cx="328948" cy="328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id="{2036FB5A-5EBE-C040-B52E-A09AA34E891C}"/>
              </a:ext>
            </a:extLst>
          </p:cNvPr>
          <p:cNvSpPr txBox="1">
            <a:spLocks/>
          </p:cNvSpPr>
          <p:nvPr/>
        </p:nvSpPr>
        <p:spPr>
          <a:xfrm>
            <a:off x="17908201" y="11181515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B3578AB-58B0-9944-9B41-5DB990422DEF}"/>
              </a:ext>
            </a:extLst>
          </p:cNvPr>
          <p:cNvSpPr/>
          <p:nvPr/>
        </p:nvSpPr>
        <p:spPr>
          <a:xfrm>
            <a:off x="17454483" y="11398063"/>
            <a:ext cx="328948" cy="3289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34" name="Grupo 349">
            <a:extLst>
              <a:ext uri="{FF2B5EF4-FFF2-40B4-BE49-F238E27FC236}">
                <a16:creationId xmlns:a16="http://schemas.microsoft.com/office/drawing/2014/main" id="{266AAC19-AEE4-7B45-8EDE-FA93484B49B3}"/>
              </a:ext>
            </a:extLst>
          </p:cNvPr>
          <p:cNvGrpSpPr/>
          <p:nvPr/>
        </p:nvGrpSpPr>
        <p:grpSpPr>
          <a:xfrm>
            <a:off x="1587409" y="5299829"/>
            <a:ext cx="5453168" cy="3116342"/>
            <a:chOff x="2697649" y="861425"/>
            <a:chExt cx="21457443" cy="3116342"/>
          </a:xfrm>
        </p:grpSpPr>
        <p:sp>
          <p:nvSpPr>
            <p:cNvPr id="135" name="CuadroTexto 350">
              <a:extLst>
                <a:ext uri="{FF2B5EF4-FFF2-40B4-BE49-F238E27FC236}">
                  <a16:creationId xmlns:a16="http://schemas.microsoft.com/office/drawing/2014/main" id="{B4FEE40E-B77D-CA44-B03E-DAF5B347F752}"/>
                </a:ext>
              </a:extLst>
            </p:cNvPr>
            <p:cNvSpPr txBox="1"/>
            <p:nvPr/>
          </p:nvSpPr>
          <p:spPr>
            <a:xfrm>
              <a:off x="2697649" y="861425"/>
              <a:ext cx="214574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136" name="CuadroTexto 351">
              <a:extLst>
                <a:ext uri="{FF2B5EF4-FFF2-40B4-BE49-F238E27FC236}">
                  <a16:creationId xmlns:a16="http://schemas.microsoft.com/office/drawing/2014/main" id="{014F4F0E-D848-3F41-A1F8-189F876CC0AC}"/>
                </a:ext>
              </a:extLst>
            </p:cNvPr>
            <p:cNvSpPr txBox="1"/>
            <p:nvPr/>
          </p:nvSpPr>
          <p:spPr>
            <a:xfrm>
              <a:off x="2697649" y="2500439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67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1565FD1-8B40-E545-A867-A4219C623271}"/>
              </a:ext>
            </a:extLst>
          </p:cNvPr>
          <p:cNvGrpSpPr/>
          <p:nvPr/>
        </p:nvGrpSpPr>
        <p:grpSpPr>
          <a:xfrm>
            <a:off x="7860973" y="5899141"/>
            <a:ext cx="8655704" cy="7154030"/>
            <a:chOff x="7545448" y="3722649"/>
            <a:chExt cx="9147596" cy="75605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196D947-7205-3446-AD1A-0BC6E62E896B}"/>
                </a:ext>
              </a:extLst>
            </p:cNvPr>
            <p:cNvGrpSpPr/>
            <p:nvPr/>
          </p:nvGrpSpPr>
          <p:grpSpPr>
            <a:xfrm>
              <a:off x="13218559" y="6555157"/>
              <a:ext cx="3474485" cy="3964642"/>
              <a:chOff x="13340479" y="6555157"/>
              <a:chExt cx="3474485" cy="3964642"/>
            </a:xfrm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A29F36C5-8D14-F74D-85EA-FF14F1B13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0479" y="6555157"/>
                <a:ext cx="3474485" cy="2459465"/>
              </a:xfrm>
              <a:custGeom>
                <a:avLst/>
                <a:gdLst>
                  <a:gd name="T0" fmla="*/ 3500 w 3533"/>
                  <a:gd name="T1" fmla="*/ 1281 h 2501"/>
                  <a:gd name="T2" fmla="*/ 3500 w 3533"/>
                  <a:gd name="T3" fmla="*/ 1281 h 2501"/>
                  <a:gd name="T4" fmla="*/ 3250 w 3533"/>
                  <a:gd name="T5" fmla="*/ 906 h 2501"/>
                  <a:gd name="T6" fmla="*/ 2782 w 3533"/>
                  <a:gd name="T7" fmla="*/ 812 h 2501"/>
                  <a:gd name="T8" fmla="*/ 2750 w 3533"/>
                  <a:gd name="T9" fmla="*/ 781 h 2501"/>
                  <a:gd name="T10" fmla="*/ 3000 w 3533"/>
                  <a:gd name="T11" fmla="*/ 625 h 2501"/>
                  <a:gd name="T12" fmla="*/ 2906 w 3533"/>
                  <a:gd name="T13" fmla="*/ 406 h 2501"/>
                  <a:gd name="T14" fmla="*/ 2688 w 3533"/>
                  <a:gd name="T15" fmla="*/ 343 h 2501"/>
                  <a:gd name="T16" fmla="*/ 2282 w 3533"/>
                  <a:gd name="T17" fmla="*/ 312 h 2501"/>
                  <a:gd name="T18" fmla="*/ 2188 w 3533"/>
                  <a:gd name="T19" fmla="*/ 125 h 2501"/>
                  <a:gd name="T20" fmla="*/ 1813 w 3533"/>
                  <a:gd name="T21" fmla="*/ 0 h 2501"/>
                  <a:gd name="T22" fmla="*/ 907 w 3533"/>
                  <a:gd name="T23" fmla="*/ 468 h 2501"/>
                  <a:gd name="T24" fmla="*/ 438 w 3533"/>
                  <a:gd name="T25" fmla="*/ 718 h 2501"/>
                  <a:gd name="T26" fmla="*/ 719 w 3533"/>
                  <a:gd name="T27" fmla="*/ 968 h 2501"/>
                  <a:gd name="T28" fmla="*/ 125 w 3533"/>
                  <a:gd name="T29" fmla="*/ 1437 h 2501"/>
                  <a:gd name="T30" fmla="*/ 844 w 3533"/>
                  <a:gd name="T31" fmla="*/ 2031 h 2501"/>
                  <a:gd name="T32" fmla="*/ 938 w 3533"/>
                  <a:gd name="T33" fmla="*/ 2312 h 2501"/>
                  <a:gd name="T34" fmla="*/ 1219 w 3533"/>
                  <a:gd name="T35" fmla="*/ 2406 h 2501"/>
                  <a:gd name="T36" fmla="*/ 2594 w 3533"/>
                  <a:gd name="T37" fmla="*/ 2312 h 2501"/>
                  <a:gd name="T38" fmla="*/ 2875 w 3533"/>
                  <a:gd name="T39" fmla="*/ 1875 h 2501"/>
                  <a:gd name="T40" fmla="*/ 3282 w 3533"/>
                  <a:gd name="T41" fmla="*/ 1718 h 2501"/>
                  <a:gd name="T42" fmla="*/ 3500 w 3533"/>
                  <a:gd name="T43" fmla="*/ 1281 h 2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33" h="2501">
                    <a:moveTo>
                      <a:pt x="3500" y="1281"/>
                    </a:moveTo>
                    <a:lnTo>
                      <a:pt x="3500" y="1281"/>
                    </a:lnTo>
                    <a:cubicBezTo>
                      <a:pt x="3500" y="1125"/>
                      <a:pt x="3375" y="1000"/>
                      <a:pt x="3250" y="906"/>
                    </a:cubicBezTo>
                    <a:cubicBezTo>
                      <a:pt x="3094" y="843"/>
                      <a:pt x="2938" y="812"/>
                      <a:pt x="2782" y="812"/>
                    </a:cubicBezTo>
                    <a:cubicBezTo>
                      <a:pt x="2782" y="812"/>
                      <a:pt x="2782" y="812"/>
                      <a:pt x="2750" y="781"/>
                    </a:cubicBezTo>
                    <a:cubicBezTo>
                      <a:pt x="2844" y="781"/>
                      <a:pt x="2969" y="718"/>
                      <a:pt x="3000" y="625"/>
                    </a:cubicBezTo>
                    <a:cubicBezTo>
                      <a:pt x="3000" y="531"/>
                      <a:pt x="2969" y="468"/>
                      <a:pt x="2906" y="406"/>
                    </a:cubicBezTo>
                    <a:cubicBezTo>
                      <a:pt x="2844" y="375"/>
                      <a:pt x="2750" y="343"/>
                      <a:pt x="2688" y="343"/>
                    </a:cubicBezTo>
                    <a:cubicBezTo>
                      <a:pt x="2532" y="312"/>
                      <a:pt x="2407" y="312"/>
                      <a:pt x="2282" y="312"/>
                    </a:cubicBezTo>
                    <a:cubicBezTo>
                      <a:pt x="2282" y="218"/>
                      <a:pt x="2250" y="156"/>
                      <a:pt x="2188" y="125"/>
                    </a:cubicBezTo>
                    <a:cubicBezTo>
                      <a:pt x="2094" y="31"/>
                      <a:pt x="1938" y="0"/>
                      <a:pt x="1813" y="0"/>
                    </a:cubicBezTo>
                    <a:cubicBezTo>
                      <a:pt x="1594" y="0"/>
                      <a:pt x="688" y="156"/>
                      <a:pt x="907" y="468"/>
                    </a:cubicBezTo>
                    <a:cubicBezTo>
                      <a:pt x="719" y="500"/>
                      <a:pt x="469" y="562"/>
                      <a:pt x="438" y="718"/>
                    </a:cubicBezTo>
                    <a:cubicBezTo>
                      <a:pt x="407" y="875"/>
                      <a:pt x="563" y="937"/>
                      <a:pt x="719" y="968"/>
                    </a:cubicBezTo>
                    <a:cubicBezTo>
                      <a:pt x="407" y="1062"/>
                      <a:pt x="188" y="1218"/>
                      <a:pt x="125" y="1437"/>
                    </a:cubicBezTo>
                    <a:cubicBezTo>
                      <a:pt x="0" y="1812"/>
                      <a:pt x="375" y="1968"/>
                      <a:pt x="844" y="2031"/>
                    </a:cubicBezTo>
                    <a:cubicBezTo>
                      <a:pt x="813" y="2125"/>
                      <a:pt x="844" y="2218"/>
                      <a:pt x="938" y="2312"/>
                    </a:cubicBezTo>
                    <a:cubicBezTo>
                      <a:pt x="1032" y="2375"/>
                      <a:pt x="1125" y="2375"/>
                      <a:pt x="1219" y="2406"/>
                    </a:cubicBezTo>
                    <a:cubicBezTo>
                      <a:pt x="1688" y="2500"/>
                      <a:pt x="2157" y="2437"/>
                      <a:pt x="2594" y="2312"/>
                    </a:cubicBezTo>
                    <a:cubicBezTo>
                      <a:pt x="2875" y="2187"/>
                      <a:pt x="2969" y="2000"/>
                      <a:pt x="2875" y="1875"/>
                    </a:cubicBezTo>
                    <a:cubicBezTo>
                      <a:pt x="3032" y="1843"/>
                      <a:pt x="3157" y="1812"/>
                      <a:pt x="3282" y="1718"/>
                    </a:cubicBezTo>
                    <a:cubicBezTo>
                      <a:pt x="3407" y="1625"/>
                      <a:pt x="3532" y="1437"/>
                      <a:pt x="3500" y="128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DBC7139C-616A-8D43-9F7F-1D50277FA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7317" y="7661265"/>
                <a:ext cx="1075745" cy="2858534"/>
              </a:xfrm>
              <a:custGeom>
                <a:avLst/>
                <a:gdLst>
                  <a:gd name="T0" fmla="*/ 1094 w 1095"/>
                  <a:gd name="T1" fmla="*/ 625 h 2906"/>
                  <a:gd name="T2" fmla="*/ 1094 w 1095"/>
                  <a:gd name="T3" fmla="*/ 625 h 2906"/>
                  <a:gd name="T4" fmla="*/ 1094 w 1095"/>
                  <a:gd name="T5" fmla="*/ 593 h 2906"/>
                  <a:gd name="T6" fmla="*/ 1062 w 1095"/>
                  <a:gd name="T7" fmla="*/ 562 h 2906"/>
                  <a:gd name="T8" fmla="*/ 1031 w 1095"/>
                  <a:gd name="T9" fmla="*/ 625 h 2906"/>
                  <a:gd name="T10" fmla="*/ 969 w 1095"/>
                  <a:gd name="T11" fmla="*/ 687 h 2906"/>
                  <a:gd name="T12" fmla="*/ 844 w 1095"/>
                  <a:gd name="T13" fmla="*/ 687 h 2906"/>
                  <a:gd name="T14" fmla="*/ 844 w 1095"/>
                  <a:gd name="T15" fmla="*/ 687 h 2906"/>
                  <a:gd name="T16" fmla="*/ 906 w 1095"/>
                  <a:gd name="T17" fmla="*/ 531 h 2906"/>
                  <a:gd name="T18" fmla="*/ 875 w 1095"/>
                  <a:gd name="T19" fmla="*/ 468 h 2906"/>
                  <a:gd name="T20" fmla="*/ 844 w 1095"/>
                  <a:gd name="T21" fmla="*/ 531 h 2906"/>
                  <a:gd name="T22" fmla="*/ 625 w 1095"/>
                  <a:gd name="T23" fmla="*/ 937 h 2906"/>
                  <a:gd name="T24" fmla="*/ 437 w 1095"/>
                  <a:gd name="T25" fmla="*/ 1218 h 2906"/>
                  <a:gd name="T26" fmla="*/ 406 w 1095"/>
                  <a:gd name="T27" fmla="*/ 812 h 2906"/>
                  <a:gd name="T28" fmla="*/ 437 w 1095"/>
                  <a:gd name="T29" fmla="*/ 781 h 2906"/>
                  <a:gd name="T30" fmla="*/ 500 w 1095"/>
                  <a:gd name="T31" fmla="*/ 750 h 2906"/>
                  <a:gd name="T32" fmla="*/ 562 w 1095"/>
                  <a:gd name="T33" fmla="*/ 687 h 2906"/>
                  <a:gd name="T34" fmla="*/ 594 w 1095"/>
                  <a:gd name="T35" fmla="*/ 531 h 2906"/>
                  <a:gd name="T36" fmla="*/ 594 w 1095"/>
                  <a:gd name="T37" fmla="*/ 500 h 2906"/>
                  <a:gd name="T38" fmla="*/ 562 w 1095"/>
                  <a:gd name="T39" fmla="*/ 500 h 2906"/>
                  <a:gd name="T40" fmla="*/ 531 w 1095"/>
                  <a:gd name="T41" fmla="*/ 562 h 2906"/>
                  <a:gd name="T42" fmla="*/ 500 w 1095"/>
                  <a:gd name="T43" fmla="*/ 656 h 2906"/>
                  <a:gd name="T44" fmla="*/ 375 w 1095"/>
                  <a:gd name="T45" fmla="*/ 593 h 2906"/>
                  <a:gd name="T46" fmla="*/ 406 w 1095"/>
                  <a:gd name="T47" fmla="*/ 406 h 2906"/>
                  <a:gd name="T48" fmla="*/ 406 w 1095"/>
                  <a:gd name="T49" fmla="*/ 62 h 2906"/>
                  <a:gd name="T50" fmla="*/ 406 w 1095"/>
                  <a:gd name="T51" fmla="*/ 0 h 2906"/>
                  <a:gd name="T52" fmla="*/ 344 w 1095"/>
                  <a:gd name="T53" fmla="*/ 62 h 2906"/>
                  <a:gd name="T54" fmla="*/ 344 w 1095"/>
                  <a:gd name="T55" fmla="*/ 343 h 2906"/>
                  <a:gd name="T56" fmla="*/ 250 w 1095"/>
                  <a:gd name="T57" fmla="*/ 281 h 2906"/>
                  <a:gd name="T58" fmla="*/ 219 w 1095"/>
                  <a:gd name="T59" fmla="*/ 187 h 2906"/>
                  <a:gd name="T60" fmla="*/ 219 w 1095"/>
                  <a:gd name="T61" fmla="*/ 125 h 2906"/>
                  <a:gd name="T62" fmla="*/ 187 w 1095"/>
                  <a:gd name="T63" fmla="*/ 125 h 2906"/>
                  <a:gd name="T64" fmla="*/ 156 w 1095"/>
                  <a:gd name="T65" fmla="*/ 156 h 2906"/>
                  <a:gd name="T66" fmla="*/ 219 w 1095"/>
                  <a:gd name="T67" fmla="*/ 343 h 2906"/>
                  <a:gd name="T68" fmla="*/ 344 w 1095"/>
                  <a:gd name="T69" fmla="*/ 406 h 2906"/>
                  <a:gd name="T70" fmla="*/ 344 w 1095"/>
                  <a:gd name="T71" fmla="*/ 468 h 2906"/>
                  <a:gd name="T72" fmla="*/ 281 w 1095"/>
                  <a:gd name="T73" fmla="*/ 1156 h 2906"/>
                  <a:gd name="T74" fmla="*/ 219 w 1095"/>
                  <a:gd name="T75" fmla="*/ 1875 h 2906"/>
                  <a:gd name="T76" fmla="*/ 31 w 1095"/>
                  <a:gd name="T77" fmla="*/ 2686 h 2906"/>
                  <a:gd name="T78" fmla="*/ 0 w 1095"/>
                  <a:gd name="T79" fmla="*/ 2874 h 2906"/>
                  <a:gd name="T80" fmla="*/ 62 w 1095"/>
                  <a:gd name="T81" fmla="*/ 2905 h 2906"/>
                  <a:gd name="T82" fmla="*/ 156 w 1095"/>
                  <a:gd name="T83" fmla="*/ 2874 h 2906"/>
                  <a:gd name="T84" fmla="*/ 344 w 1095"/>
                  <a:gd name="T85" fmla="*/ 2031 h 2906"/>
                  <a:gd name="T86" fmla="*/ 594 w 1095"/>
                  <a:gd name="T87" fmla="*/ 1250 h 2906"/>
                  <a:gd name="T88" fmla="*/ 812 w 1095"/>
                  <a:gd name="T89" fmla="*/ 750 h 2906"/>
                  <a:gd name="T90" fmla="*/ 969 w 1095"/>
                  <a:gd name="T91" fmla="*/ 750 h 2906"/>
                  <a:gd name="T92" fmla="*/ 1094 w 1095"/>
                  <a:gd name="T93" fmla="*/ 625 h 2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95" h="2906">
                    <a:moveTo>
                      <a:pt x="1094" y="625"/>
                    </a:moveTo>
                    <a:lnTo>
                      <a:pt x="1094" y="625"/>
                    </a:lnTo>
                    <a:cubicBezTo>
                      <a:pt x="1094" y="593"/>
                      <a:pt x="1094" y="593"/>
                      <a:pt x="1094" y="593"/>
                    </a:cubicBezTo>
                    <a:cubicBezTo>
                      <a:pt x="1094" y="562"/>
                      <a:pt x="1094" y="562"/>
                      <a:pt x="1062" y="562"/>
                    </a:cubicBezTo>
                    <a:cubicBezTo>
                      <a:pt x="1062" y="562"/>
                      <a:pt x="1062" y="593"/>
                      <a:pt x="1031" y="625"/>
                    </a:cubicBezTo>
                    <a:cubicBezTo>
                      <a:pt x="1031" y="656"/>
                      <a:pt x="1000" y="656"/>
                      <a:pt x="969" y="687"/>
                    </a:cubicBezTo>
                    <a:cubicBezTo>
                      <a:pt x="937" y="687"/>
                      <a:pt x="906" y="687"/>
                      <a:pt x="844" y="687"/>
                    </a:cubicBezTo>
                    <a:lnTo>
                      <a:pt x="844" y="687"/>
                    </a:lnTo>
                    <a:cubicBezTo>
                      <a:pt x="875" y="625"/>
                      <a:pt x="875" y="593"/>
                      <a:pt x="906" y="531"/>
                    </a:cubicBezTo>
                    <a:cubicBezTo>
                      <a:pt x="937" y="500"/>
                      <a:pt x="937" y="437"/>
                      <a:pt x="875" y="468"/>
                    </a:cubicBezTo>
                    <a:cubicBezTo>
                      <a:pt x="844" y="468"/>
                      <a:pt x="844" y="500"/>
                      <a:pt x="844" y="531"/>
                    </a:cubicBezTo>
                    <a:cubicBezTo>
                      <a:pt x="781" y="656"/>
                      <a:pt x="687" y="781"/>
                      <a:pt x="625" y="937"/>
                    </a:cubicBezTo>
                    <a:cubicBezTo>
                      <a:pt x="625" y="1000"/>
                      <a:pt x="531" y="1218"/>
                      <a:pt x="437" y="1218"/>
                    </a:cubicBezTo>
                    <a:cubicBezTo>
                      <a:pt x="344" y="1187"/>
                      <a:pt x="406" y="875"/>
                      <a:pt x="406" y="812"/>
                    </a:cubicBezTo>
                    <a:cubicBezTo>
                      <a:pt x="406" y="812"/>
                      <a:pt x="406" y="781"/>
                      <a:pt x="437" y="781"/>
                    </a:cubicBezTo>
                    <a:cubicBezTo>
                      <a:pt x="437" y="750"/>
                      <a:pt x="469" y="781"/>
                      <a:pt x="500" y="750"/>
                    </a:cubicBezTo>
                    <a:cubicBezTo>
                      <a:pt x="531" y="750"/>
                      <a:pt x="562" y="718"/>
                      <a:pt x="562" y="687"/>
                    </a:cubicBezTo>
                    <a:cubicBezTo>
                      <a:pt x="594" y="656"/>
                      <a:pt x="594" y="593"/>
                      <a:pt x="594" y="531"/>
                    </a:cubicBezTo>
                    <a:cubicBezTo>
                      <a:pt x="594" y="531"/>
                      <a:pt x="594" y="531"/>
                      <a:pt x="594" y="500"/>
                    </a:cubicBezTo>
                    <a:lnTo>
                      <a:pt x="562" y="500"/>
                    </a:lnTo>
                    <a:cubicBezTo>
                      <a:pt x="531" y="500"/>
                      <a:pt x="531" y="531"/>
                      <a:pt x="531" y="562"/>
                    </a:cubicBezTo>
                    <a:cubicBezTo>
                      <a:pt x="531" y="593"/>
                      <a:pt x="531" y="625"/>
                      <a:pt x="500" y="656"/>
                    </a:cubicBezTo>
                    <a:cubicBezTo>
                      <a:pt x="437" y="750"/>
                      <a:pt x="406" y="656"/>
                      <a:pt x="375" y="593"/>
                    </a:cubicBezTo>
                    <a:cubicBezTo>
                      <a:pt x="375" y="531"/>
                      <a:pt x="406" y="468"/>
                      <a:pt x="406" y="406"/>
                    </a:cubicBezTo>
                    <a:cubicBezTo>
                      <a:pt x="406" y="281"/>
                      <a:pt x="406" y="156"/>
                      <a:pt x="406" y="62"/>
                    </a:cubicBezTo>
                    <a:cubicBezTo>
                      <a:pt x="406" y="31"/>
                      <a:pt x="406" y="0"/>
                      <a:pt x="406" y="0"/>
                    </a:cubicBezTo>
                    <a:cubicBezTo>
                      <a:pt x="375" y="0"/>
                      <a:pt x="344" y="31"/>
                      <a:pt x="344" y="62"/>
                    </a:cubicBezTo>
                    <a:cubicBezTo>
                      <a:pt x="344" y="156"/>
                      <a:pt x="344" y="250"/>
                      <a:pt x="344" y="343"/>
                    </a:cubicBezTo>
                    <a:cubicBezTo>
                      <a:pt x="281" y="343"/>
                      <a:pt x="250" y="312"/>
                      <a:pt x="250" y="281"/>
                    </a:cubicBezTo>
                    <a:cubicBezTo>
                      <a:pt x="219" y="250"/>
                      <a:pt x="219" y="218"/>
                      <a:pt x="219" y="187"/>
                    </a:cubicBezTo>
                    <a:lnTo>
                      <a:pt x="219" y="125"/>
                    </a:lnTo>
                    <a:cubicBezTo>
                      <a:pt x="187" y="125"/>
                      <a:pt x="187" y="125"/>
                      <a:pt x="187" y="125"/>
                    </a:cubicBezTo>
                    <a:cubicBezTo>
                      <a:pt x="156" y="125"/>
                      <a:pt x="156" y="156"/>
                      <a:pt x="156" y="156"/>
                    </a:cubicBezTo>
                    <a:cubicBezTo>
                      <a:pt x="125" y="218"/>
                      <a:pt x="156" y="281"/>
                      <a:pt x="219" y="343"/>
                    </a:cubicBezTo>
                    <a:cubicBezTo>
                      <a:pt x="250" y="375"/>
                      <a:pt x="281" y="406"/>
                      <a:pt x="344" y="406"/>
                    </a:cubicBezTo>
                    <a:cubicBezTo>
                      <a:pt x="344" y="437"/>
                      <a:pt x="344" y="437"/>
                      <a:pt x="344" y="468"/>
                    </a:cubicBezTo>
                    <a:cubicBezTo>
                      <a:pt x="312" y="687"/>
                      <a:pt x="312" y="937"/>
                      <a:pt x="281" y="1156"/>
                    </a:cubicBezTo>
                    <a:cubicBezTo>
                      <a:pt x="281" y="1406"/>
                      <a:pt x="250" y="1625"/>
                      <a:pt x="219" y="1875"/>
                    </a:cubicBezTo>
                    <a:cubicBezTo>
                      <a:pt x="156" y="2156"/>
                      <a:pt x="125" y="2406"/>
                      <a:pt x="31" y="2686"/>
                    </a:cubicBezTo>
                    <a:cubicBezTo>
                      <a:pt x="31" y="2717"/>
                      <a:pt x="31" y="2780"/>
                      <a:pt x="0" y="2874"/>
                    </a:cubicBezTo>
                    <a:cubicBezTo>
                      <a:pt x="0" y="2874"/>
                      <a:pt x="31" y="2874"/>
                      <a:pt x="62" y="2905"/>
                    </a:cubicBezTo>
                    <a:cubicBezTo>
                      <a:pt x="125" y="2905"/>
                      <a:pt x="156" y="2874"/>
                      <a:pt x="156" y="2874"/>
                    </a:cubicBezTo>
                    <a:cubicBezTo>
                      <a:pt x="219" y="2561"/>
                      <a:pt x="281" y="2250"/>
                      <a:pt x="344" y="2031"/>
                    </a:cubicBezTo>
                    <a:cubicBezTo>
                      <a:pt x="406" y="1750"/>
                      <a:pt x="500" y="1500"/>
                      <a:pt x="594" y="1250"/>
                    </a:cubicBezTo>
                    <a:cubicBezTo>
                      <a:pt x="656" y="1093"/>
                      <a:pt x="719" y="906"/>
                      <a:pt x="812" y="750"/>
                    </a:cubicBezTo>
                    <a:cubicBezTo>
                      <a:pt x="875" y="750"/>
                      <a:pt x="906" y="750"/>
                      <a:pt x="969" y="750"/>
                    </a:cubicBezTo>
                    <a:cubicBezTo>
                      <a:pt x="1031" y="718"/>
                      <a:pt x="1094" y="687"/>
                      <a:pt x="1094" y="625"/>
                    </a:cubicBezTo>
                  </a:path>
                </a:pathLst>
              </a:custGeom>
              <a:solidFill>
                <a:srgbClr val="4125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7">
                <a:extLst>
                  <a:ext uri="{FF2B5EF4-FFF2-40B4-BE49-F238E27FC236}">
                    <a16:creationId xmlns:a16="http://schemas.microsoft.com/office/drawing/2014/main" id="{FE604E1F-475A-9547-AEB5-D0721EE7A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3790" y="6555157"/>
                <a:ext cx="433768" cy="216884"/>
              </a:xfrm>
              <a:custGeom>
                <a:avLst/>
                <a:gdLst>
                  <a:gd name="T0" fmla="*/ 375 w 439"/>
                  <a:gd name="T1" fmla="*/ 0 h 219"/>
                  <a:gd name="T2" fmla="*/ 375 w 439"/>
                  <a:gd name="T3" fmla="*/ 0 h 219"/>
                  <a:gd name="T4" fmla="*/ 438 w 439"/>
                  <a:gd name="T5" fmla="*/ 31 h 219"/>
                  <a:gd name="T6" fmla="*/ 438 w 439"/>
                  <a:gd name="T7" fmla="*/ 62 h 219"/>
                  <a:gd name="T8" fmla="*/ 406 w 439"/>
                  <a:gd name="T9" fmla="*/ 125 h 219"/>
                  <a:gd name="T10" fmla="*/ 125 w 439"/>
                  <a:gd name="T11" fmla="*/ 218 h 219"/>
                  <a:gd name="T12" fmla="*/ 94 w 439"/>
                  <a:gd name="T13" fmla="*/ 62 h 219"/>
                  <a:gd name="T14" fmla="*/ 375 w 439"/>
                  <a:gd name="T1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9" h="219">
                    <a:moveTo>
                      <a:pt x="375" y="0"/>
                    </a:moveTo>
                    <a:lnTo>
                      <a:pt x="375" y="0"/>
                    </a:lnTo>
                    <a:cubicBezTo>
                      <a:pt x="375" y="0"/>
                      <a:pt x="406" y="0"/>
                      <a:pt x="438" y="31"/>
                    </a:cubicBezTo>
                    <a:lnTo>
                      <a:pt x="438" y="62"/>
                    </a:lnTo>
                    <a:cubicBezTo>
                      <a:pt x="438" y="93"/>
                      <a:pt x="406" y="93"/>
                      <a:pt x="406" y="125"/>
                    </a:cubicBezTo>
                    <a:cubicBezTo>
                      <a:pt x="313" y="187"/>
                      <a:pt x="219" y="218"/>
                      <a:pt x="125" y="218"/>
                    </a:cubicBezTo>
                    <a:cubicBezTo>
                      <a:pt x="31" y="218"/>
                      <a:pt x="0" y="93"/>
                      <a:pt x="94" y="62"/>
                    </a:cubicBezTo>
                    <a:cubicBezTo>
                      <a:pt x="156" y="0"/>
                      <a:pt x="281" y="0"/>
                      <a:pt x="375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18">
                <a:extLst>
                  <a:ext uri="{FF2B5EF4-FFF2-40B4-BE49-F238E27FC236}">
                    <a16:creationId xmlns:a16="http://schemas.microsoft.com/office/drawing/2014/main" id="{7DB35ADE-A622-F64D-86C8-1697C2F40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8648" y="6706975"/>
                <a:ext cx="30365" cy="30365"/>
              </a:xfrm>
              <a:custGeom>
                <a:avLst/>
                <a:gdLst>
                  <a:gd name="T0" fmla="*/ 0 w 32"/>
                  <a:gd name="T1" fmla="*/ 0 h 32"/>
                  <a:gd name="T2" fmla="*/ 0 w 32"/>
                  <a:gd name="T3" fmla="*/ 0 h 32"/>
                  <a:gd name="T4" fmla="*/ 31 w 32"/>
                  <a:gd name="T5" fmla="*/ 31 h 32"/>
                  <a:gd name="T6" fmla="*/ 0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0"/>
                      <a:pt x="31" y="0"/>
                      <a:pt x="0" y="0"/>
                    </a:cubicBezTo>
                  </a:path>
                </a:pathLst>
              </a:custGeom>
              <a:solidFill>
                <a:srgbClr val="A8D0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9">
                <a:extLst>
                  <a:ext uri="{FF2B5EF4-FFF2-40B4-BE49-F238E27FC236}">
                    <a16:creationId xmlns:a16="http://schemas.microsoft.com/office/drawing/2014/main" id="{002CADB3-32FB-3B44-BC2E-0A312A0C8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7558" y="6706975"/>
                <a:ext cx="216884" cy="186522"/>
              </a:xfrm>
              <a:custGeom>
                <a:avLst/>
                <a:gdLst>
                  <a:gd name="T0" fmla="*/ 187 w 219"/>
                  <a:gd name="T1" fmla="*/ 62 h 188"/>
                  <a:gd name="T2" fmla="*/ 187 w 219"/>
                  <a:gd name="T3" fmla="*/ 62 h 188"/>
                  <a:gd name="T4" fmla="*/ 93 w 219"/>
                  <a:gd name="T5" fmla="*/ 0 h 188"/>
                  <a:gd name="T6" fmla="*/ 0 w 219"/>
                  <a:gd name="T7" fmla="*/ 62 h 188"/>
                  <a:gd name="T8" fmla="*/ 31 w 219"/>
                  <a:gd name="T9" fmla="*/ 156 h 188"/>
                  <a:gd name="T10" fmla="*/ 93 w 219"/>
                  <a:gd name="T11" fmla="*/ 187 h 188"/>
                  <a:gd name="T12" fmla="*/ 187 w 219"/>
                  <a:gd name="T13" fmla="*/ 156 h 188"/>
                  <a:gd name="T14" fmla="*/ 187 w 219"/>
                  <a:gd name="T15" fmla="*/ 62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188">
                    <a:moveTo>
                      <a:pt x="187" y="62"/>
                    </a:moveTo>
                    <a:lnTo>
                      <a:pt x="187" y="62"/>
                    </a:lnTo>
                    <a:cubicBezTo>
                      <a:pt x="156" y="31"/>
                      <a:pt x="124" y="0"/>
                      <a:pt x="93" y="0"/>
                    </a:cubicBezTo>
                    <a:cubicBezTo>
                      <a:pt x="62" y="31"/>
                      <a:pt x="0" y="31"/>
                      <a:pt x="0" y="62"/>
                    </a:cubicBezTo>
                    <a:cubicBezTo>
                      <a:pt x="0" y="94"/>
                      <a:pt x="0" y="125"/>
                      <a:pt x="31" y="156"/>
                    </a:cubicBezTo>
                    <a:cubicBezTo>
                      <a:pt x="31" y="156"/>
                      <a:pt x="62" y="187"/>
                      <a:pt x="93" y="187"/>
                    </a:cubicBezTo>
                    <a:cubicBezTo>
                      <a:pt x="124" y="187"/>
                      <a:pt x="187" y="187"/>
                      <a:pt x="187" y="156"/>
                    </a:cubicBezTo>
                    <a:cubicBezTo>
                      <a:pt x="218" y="125"/>
                      <a:pt x="218" y="94"/>
                      <a:pt x="187" y="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id="{6CEB969D-31D8-074A-B801-DB62A751E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795" y="8676282"/>
                <a:ext cx="186519" cy="338339"/>
              </a:xfrm>
              <a:custGeom>
                <a:avLst/>
                <a:gdLst>
                  <a:gd name="T0" fmla="*/ 0 w 188"/>
                  <a:gd name="T1" fmla="*/ 187 h 345"/>
                  <a:gd name="T2" fmla="*/ 0 w 188"/>
                  <a:gd name="T3" fmla="*/ 187 h 345"/>
                  <a:gd name="T4" fmla="*/ 62 w 188"/>
                  <a:gd name="T5" fmla="*/ 312 h 345"/>
                  <a:gd name="T6" fmla="*/ 156 w 188"/>
                  <a:gd name="T7" fmla="*/ 312 h 345"/>
                  <a:gd name="T8" fmla="*/ 187 w 188"/>
                  <a:gd name="T9" fmla="*/ 187 h 345"/>
                  <a:gd name="T10" fmla="*/ 156 w 188"/>
                  <a:gd name="T11" fmla="*/ 94 h 345"/>
                  <a:gd name="T12" fmla="*/ 125 w 188"/>
                  <a:gd name="T13" fmla="*/ 31 h 345"/>
                  <a:gd name="T14" fmla="*/ 31 w 188"/>
                  <a:gd name="T15" fmla="*/ 62 h 345"/>
                  <a:gd name="T16" fmla="*/ 0 w 188"/>
                  <a:gd name="T17" fmla="*/ 125 h 345"/>
                  <a:gd name="T18" fmla="*/ 0 w 188"/>
                  <a:gd name="T19" fmla="*/ 187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345">
                    <a:moveTo>
                      <a:pt x="0" y="187"/>
                    </a:moveTo>
                    <a:lnTo>
                      <a:pt x="0" y="187"/>
                    </a:lnTo>
                    <a:cubicBezTo>
                      <a:pt x="0" y="250"/>
                      <a:pt x="0" y="312"/>
                      <a:pt x="62" y="312"/>
                    </a:cubicBezTo>
                    <a:cubicBezTo>
                      <a:pt x="93" y="344"/>
                      <a:pt x="125" y="312"/>
                      <a:pt x="156" y="312"/>
                    </a:cubicBezTo>
                    <a:cubicBezTo>
                      <a:pt x="187" y="281"/>
                      <a:pt x="187" y="219"/>
                      <a:pt x="187" y="187"/>
                    </a:cubicBezTo>
                    <a:cubicBezTo>
                      <a:pt x="187" y="156"/>
                      <a:pt x="156" y="125"/>
                      <a:pt x="156" y="94"/>
                    </a:cubicBezTo>
                    <a:cubicBezTo>
                      <a:pt x="156" y="62"/>
                      <a:pt x="156" y="31"/>
                      <a:pt x="125" y="31"/>
                    </a:cubicBezTo>
                    <a:cubicBezTo>
                      <a:pt x="93" y="0"/>
                      <a:pt x="62" y="31"/>
                      <a:pt x="31" y="62"/>
                    </a:cubicBezTo>
                    <a:cubicBezTo>
                      <a:pt x="31" y="94"/>
                      <a:pt x="31" y="125"/>
                      <a:pt x="0" y="125"/>
                    </a:cubicBezTo>
                    <a:lnTo>
                      <a:pt x="0" y="18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056709-A29D-334B-BD02-CA9BB29CD3CE}"/>
                </a:ext>
              </a:extLst>
            </p:cNvPr>
            <p:cNvGrpSpPr/>
            <p:nvPr/>
          </p:nvGrpSpPr>
          <p:grpSpPr>
            <a:xfrm>
              <a:off x="11341464" y="4737667"/>
              <a:ext cx="4120798" cy="5782132"/>
              <a:chOff x="11709510" y="4737667"/>
              <a:chExt cx="4120798" cy="5782132"/>
            </a:xfrm>
          </p:grpSpPr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id="{C32A4B9C-A800-A84F-A70F-012E5A9DA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09510" y="4737667"/>
                <a:ext cx="4120798" cy="3565575"/>
              </a:xfrm>
              <a:custGeom>
                <a:avLst/>
                <a:gdLst>
                  <a:gd name="T0" fmla="*/ 3718 w 4188"/>
                  <a:gd name="T1" fmla="*/ 2469 h 3626"/>
                  <a:gd name="T2" fmla="*/ 3718 w 4188"/>
                  <a:gd name="T3" fmla="*/ 2469 h 3626"/>
                  <a:gd name="T4" fmla="*/ 3874 w 4188"/>
                  <a:gd name="T5" fmla="*/ 2312 h 3626"/>
                  <a:gd name="T6" fmla="*/ 3843 w 4188"/>
                  <a:gd name="T7" fmla="*/ 2000 h 3626"/>
                  <a:gd name="T8" fmla="*/ 3780 w 4188"/>
                  <a:gd name="T9" fmla="*/ 1937 h 3626"/>
                  <a:gd name="T10" fmla="*/ 3780 w 4188"/>
                  <a:gd name="T11" fmla="*/ 1937 h 3626"/>
                  <a:gd name="T12" fmla="*/ 4030 w 4188"/>
                  <a:gd name="T13" fmla="*/ 1781 h 3626"/>
                  <a:gd name="T14" fmla="*/ 3874 w 4188"/>
                  <a:gd name="T15" fmla="*/ 1344 h 3626"/>
                  <a:gd name="T16" fmla="*/ 3718 w 4188"/>
                  <a:gd name="T17" fmla="*/ 1281 h 3626"/>
                  <a:gd name="T18" fmla="*/ 3780 w 4188"/>
                  <a:gd name="T19" fmla="*/ 1094 h 3626"/>
                  <a:gd name="T20" fmla="*/ 3530 w 4188"/>
                  <a:gd name="T21" fmla="*/ 781 h 3626"/>
                  <a:gd name="T22" fmla="*/ 3155 w 4188"/>
                  <a:gd name="T23" fmla="*/ 719 h 3626"/>
                  <a:gd name="T24" fmla="*/ 3062 w 4188"/>
                  <a:gd name="T25" fmla="*/ 281 h 3626"/>
                  <a:gd name="T26" fmla="*/ 2624 w 4188"/>
                  <a:gd name="T27" fmla="*/ 62 h 3626"/>
                  <a:gd name="T28" fmla="*/ 1374 w 4188"/>
                  <a:gd name="T29" fmla="*/ 187 h 3626"/>
                  <a:gd name="T30" fmla="*/ 1124 w 4188"/>
                  <a:gd name="T31" fmla="*/ 406 h 3626"/>
                  <a:gd name="T32" fmla="*/ 1218 w 4188"/>
                  <a:gd name="T33" fmla="*/ 750 h 3626"/>
                  <a:gd name="T34" fmla="*/ 718 w 4188"/>
                  <a:gd name="T35" fmla="*/ 1219 h 3626"/>
                  <a:gd name="T36" fmla="*/ 843 w 4188"/>
                  <a:gd name="T37" fmla="*/ 1562 h 3626"/>
                  <a:gd name="T38" fmla="*/ 375 w 4188"/>
                  <a:gd name="T39" fmla="*/ 2094 h 3626"/>
                  <a:gd name="T40" fmla="*/ 718 w 4188"/>
                  <a:gd name="T41" fmla="*/ 2219 h 3626"/>
                  <a:gd name="T42" fmla="*/ 1030 w 4188"/>
                  <a:gd name="T43" fmla="*/ 2250 h 3626"/>
                  <a:gd name="T44" fmla="*/ 1312 w 4188"/>
                  <a:gd name="T45" fmla="*/ 2812 h 3626"/>
                  <a:gd name="T46" fmla="*/ 905 w 4188"/>
                  <a:gd name="T47" fmla="*/ 3344 h 3626"/>
                  <a:gd name="T48" fmla="*/ 1218 w 4188"/>
                  <a:gd name="T49" fmla="*/ 3437 h 3626"/>
                  <a:gd name="T50" fmla="*/ 2624 w 4188"/>
                  <a:gd name="T51" fmla="*/ 3594 h 3626"/>
                  <a:gd name="T52" fmla="*/ 3780 w 4188"/>
                  <a:gd name="T53" fmla="*/ 3219 h 3626"/>
                  <a:gd name="T54" fmla="*/ 3718 w 4188"/>
                  <a:gd name="T55" fmla="*/ 2469 h 3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188" h="3626">
                    <a:moveTo>
                      <a:pt x="3718" y="2469"/>
                    </a:moveTo>
                    <a:lnTo>
                      <a:pt x="3718" y="2469"/>
                    </a:lnTo>
                    <a:cubicBezTo>
                      <a:pt x="3780" y="2437"/>
                      <a:pt x="3843" y="2375"/>
                      <a:pt x="3874" y="2312"/>
                    </a:cubicBezTo>
                    <a:cubicBezTo>
                      <a:pt x="3905" y="2187"/>
                      <a:pt x="3937" y="2062"/>
                      <a:pt x="3843" y="2000"/>
                    </a:cubicBezTo>
                    <a:cubicBezTo>
                      <a:pt x="3843" y="1969"/>
                      <a:pt x="3812" y="1937"/>
                      <a:pt x="3780" y="1937"/>
                    </a:cubicBezTo>
                    <a:lnTo>
                      <a:pt x="3780" y="1937"/>
                    </a:lnTo>
                    <a:cubicBezTo>
                      <a:pt x="3874" y="1906"/>
                      <a:pt x="3968" y="1875"/>
                      <a:pt x="4030" y="1781"/>
                    </a:cubicBezTo>
                    <a:cubicBezTo>
                      <a:pt x="4124" y="1625"/>
                      <a:pt x="4030" y="1437"/>
                      <a:pt x="3874" y="1344"/>
                    </a:cubicBezTo>
                    <a:cubicBezTo>
                      <a:pt x="3812" y="1312"/>
                      <a:pt x="3749" y="1312"/>
                      <a:pt x="3718" y="1281"/>
                    </a:cubicBezTo>
                    <a:cubicBezTo>
                      <a:pt x="3749" y="1250"/>
                      <a:pt x="3780" y="1156"/>
                      <a:pt x="3780" y="1094"/>
                    </a:cubicBezTo>
                    <a:cubicBezTo>
                      <a:pt x="3749" y="969"/>
                      <a:pt x="3655" y="844"/>
                      <a:pt x="3530" y="781"/>
                    </a:cubicBezTo>
                    <a:cubicBezTo>
                      <a:pt x="3405" y="719"/>
                      <a:pt x="3280" y="719"/>
                      <a:pt x="3155" y="719"/>
                    </a:cubicBezTo>
                    <a:cubicBezTo>
                      <a:pt x="3218" y="562"/>
                      <a:pt x="3187" y="406"/>
                      <a:pt x="3062" y="281"/>
                    </a:cubicBezTo>
                    <a:cubicBezTo>
                      <a:pt x="2968" y="156"/>
                      <a:pt x="2780" y="94"/>
                      <a:pt x="2624" y="62"/>
                    </a:cubicBezTo>
                    <a:cubicBezTo>
                      <a:pt x="2218" y="0"/>
                      <a:pt x="1780" y="31"/>
                      <a:pt x="1374" y="187"/>
                    </a:cubicBezTo>
                    <a:cubicBezTo>
                      <a:pt x="1280" y="250"/>
                      <a:pt x="1155" y="281"/>
                      <a:pt x="1124" y="406"/>
                    </a:cubicBezTo>
                    <a:cubicBezTo>
                      <a:pt x="1062" y="562"/>
                      <a:pt x="1093" y="656"/>
                      <a:pt x="1218" y="750"/>
                    </a:cubicBezTo>
                    <a:cubicBezTo>
                      <a:pt x="937" y="812"/>
                      <a:pt x="749" y="969"/>
                      <a:pt x="718" y="1219"/>
                    </a:cubicBezTo>
                    <a:cubicBezTo>
                      <a:pt x="686" y="1344"/>
                      <a:pt x="749" y="1469"/>
                      <a:pt x="843" y="1562"/>
                    </a:cubicBezTo>
                    <a:cubicBezTo>
                      <a:pt x="406" y="1656"/>
                      <a:pt x="0" y="1812"/>
                      <a:pt x="375" y="2094"/>
                    </a:cubicBezTo>
                    <a:cubicBezTo>
                      <a:pt x="469" y="2156"/>
                      <a:pt x="593" y="2187"/>
                      <a:pt x="718" y="2219"/>
                    </a:cubicBezTo>
                    <a:cubicBezTo>
                      <a:pt x="812" y="2219"/>
                      <a:pt x="937" y="2250"/>
                      <a:pt x="1030" y="2250"/>
                    </a:cubicBezTo>
                    <a:cubicBezTo>
                      <a:pt x="905" y="2437"/>
                      <a:pt x="1030" y="2687"/>
                      <a:pt x="1312" y="2812"/>
                    </a:cubicBezTo>
                    <a:cubicBezTo>
                      <a:pt x="937" y="2906"/>
                      <a:pt x="468" y="3094"/>
                      <a:pt x="905" y="3344"/>
                    </a:cubicBezTo>
                    <a:cubicBezTo>
                      <a:pt x="999" y="3406"/>
                      <a:pt x="1093" y="3437"/>
                      <a:pt x="1218" y="3437"/>
                    </a:cubicBezTo>
                    <a:cubicBezTo>
                      <a:pt x="1655" y="3531"/>
                      <a:pt x="2124" y="3625"/>
                      <a:pt x="2624" y="3594"/>
                    </a:cubicBezTo>
                    <a:cubicBezTo>
                      <a:pt x="3030" y="3562"/>
                      <a:pt x="3437" y="3469"/>
                      <a:pt x="3780" y="3219"/>
                    </a:cubicBezTo>
                    <a:cubicBezTo>
                      <a:pt x="4124" y="2937"/>
                      <a:pt x="4187" y="2562"/>
                      <a:pt x="3718" y="246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88965028-503D-464A-80EA-E6BB42FDF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1572" y="6060661"/>
                <a:ext cx="1075745" cy="4459138"/>
              </a:xfrm>
              <a:custGeom>
                <a:avLst/>
                <a:gdLst>
                  <a:gd name="T0" fmla="*/ 63 w 1095"/>
                  <a:gd name="T1" fmla="*/ 4249 h 4531"/>
                  <a:gd name="T2" fmla="*/ 63 w 1095"/>
                  <a:gd name="T3" fmla="*/ 4249 h 4531"/>
                  <a:gd name="T4" fmla="*/ 0 w 1095"/>
                  <a:gd name="T5" fmla="*/ 4499 h 4531"/>
                  <a:gd name="T6" fmla="*/ 156 w 1095"/>
                  <a:gd name="T7" fmla="*/ 4530 h 4531"/>
                  <a:gd name="T8" fmla="*/ 281 w 1095"/>
                  <a:gd name="T9" fmla="*/ 4499 h 4531"/>
                  <a:gd name="T10" fmla="*/ 313 w 1095"/>
                  <a:gd name="T11" fmla="*/ 3843 h 4531"/>
                  <a:gd name="T12" fmla="*/ 406 w 1095"/>
                  <a:gd name="T13" fmla="*/ 3156 h 4531"/>
                  <a:gd name="T14" fmla="*/ 688 w 1095"/>
                  <a:gd name="T15" fmla="*/ 1937 h 4531"/>
                  <a:gd name="T16" fmla="*/ 1094 w 1095"/>
                  <a:gd name="T17" fmla="*/ 781 h 4531"/>
                  <a:gd name="T18" fmla="*/ 1000 w 1095"/>
                  <a:gd name="T19" fmla="*/ 656 h 4531"/>
                  <a:gd name="T20" fmla="*/ 938 w 1095"/>
                  <a:gd name="T21" fmla="*/ 750 h 4531"/>
                  <a:gd name="T22" fmla="*/ 719 w 1095"/>
                  <a:gd name="T23" fmla="*/ 1406 h 4531"/>
                  <a:gd name="T24" fmla="*/ 438 w 1095"/>
                  <a:gd name="T25" fmla="*/ 1875 h 4531"/>
                  <a:gd name="T26" fmla="*/ 344 w 1095"/>
                  <a:gd name="T27" fmla="*/ 1281 h 4531"/>
                  <a:gd name="T28" fmla="*/ 375 w 1095"/>
                  <a:gd name="T29" fmla="*/ 1218 h 4531"/>
                  <a:gd name="T30" fmla="*/ 406 w 1095"/>
                  <a:gd name="T31" fmla="*/ 1187 h 4531"/>
                  <a:gd name="T32" fmla="*/ 500 w 1095"/>
                  <a:gd name="T33" fmla="*/ 1125 h 4531"/>
                  <a:gd name="T34" fmla="*/ 375 w 1095"/>
                  <a:gd name="T35" fmla="*/ 1062 h 4531"/>
                  <a:gd name="T36" fmla="*/ 250 w 1095"/>
                  <a:gd name="T37" fmla="*/ 656 h 4531"/>
                  <a:gd name="T38" fmla="*/ 250 w 1095"/>
                  <a:gd name="T39" fmla="*/ 93 h 4531"/>
                  <a:gd name="T40" fmla="*/ 188 w 1095"/>
                  <a:gd name="T41" fmla="*/ 0 h 4531"/>
                  <a:gd name="T42" fmla="*/ 156 w 1095"/>
                  <a:gd name="T43" fmla="*/ 93 h 4531"/>
                  <a:gd name="T44" fmla="*/ 156 w 1095"/>
                  <a:gd name="T45" fmla="*/ 750 h 4531"/>
                  <a:gd name="T46" fmla="*/ 219 w 1095"/>
                  <a:gd name="T47" fmla="*/ 1812 h 4531"/>
                  <a:gd name="T48" fmla="*/ 188 w 1095"/>
                  <a:gd name="T49" fmla="*/ 2937 h 4531"/>
                  <a:gd name="T50" fmla="*/ 63 w 1095"/>
                  <a:gd name="T51" fmla="*/ 4249 h 4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95" h="4531">
                    <a:moveTo>
                      <a:pt x="63" y="4249"/>
                    </a:moveTo>
                    <a:lnTo>
                      <a:pt x="63" y="4249"/>
                    </a:lnTo>
                    <a:cubicBezTo>
                      <a:pt x="63" y="4280"/>
                      <a:pt x="31" y="4374"/>
                      <a:pt x="0" y="4499"/>
                    </a:cubicBezTo>
                    <a:cubicBezTo>
                      <a:pt x="31" y="4530"/>
                      <a:pt x="94" y="4530"/>
                      <a:pt x="156" y="4530"/>
                    </a:cubicBezTo>
                    <a:cubicBezTo>
                      <a:pt x="219" y="4530"/>
                      <a:pt x="250" y="4530"/>
                      <a:pt x="281" y="4499"/>
                    </a:cubicBezTo>
                    <a:cubicBezTo>
                      <a:pt x="281" y="4311"/>
                      <a:pt x="313" y="4062"/>
                      <a:pt x="313" y="3843"/>
                    </a:cubicBezTo>
                    <a:cubicBezTo>
                      <a:pt x="344" y="3625"/>
                      <a:pt x="375" y="3375"/>
                      <a:pt x="406" y="3156"/>
                    </a:cubicBezTo>
                    <a:cubicBezTo>
                      <a:pt x="469" y="2750"/>
                      <a:pt x="563" y="2343"/>
                      <a:pt x="688" y="1937"/>
                    </a:cubicBezTo>
                    <a:cubicBezTo>
                      <a:pt x="781" y="1531"/>
                      <a:pt x="906" y="1125"/>
                      <a:pt x="1094" y="781"/>
                    </a:cubicBezTo>
                    <a:cubicBezTo>
                      <a:pt x="1094" y="718"/>
                      <a:pt x="1094" y="625"/>
                      <a:pt x="1000" y="656"/>
                    </a:cubicBezTo>
                    <a:cubicBezTo>
                      <a:pt x="969" y="656"/>
                      <a:pt x="969" y="718"/>
                      <a:pt x="938" y="750"/>
                    </a:cubicBezTo>
                    <a:cubicBezTo>
                      <a:pt x="875" y="968"/>
                      <a:pt x="781" y="1187"/>
                      <a:pt x="719" y="1406"/>
                    </a:cubicBezTo>
                    <a:cubicBezTo>
                      <a:pt x="688" y="1500"/>
                      <a:pt x="594" y="1906"/>
                      <a:pt x="438" y="1875"/>
                    </a:cubicBezTo>
                    <a:cubicBezTo>
                      <a:pt x="281" y="1843"/>
                      <a:pt x="344" y="1406"/>
                      <a:pt x="344" y="1281"/>
                    </a:cubicBezTo>
                    <a:cubicBezTo>
                      <a:pt x="344" y="1250"/>
                      <a:pt x="344" y="1250"/>
                      <a:pt x="375" y="1218"/>
                    </a:cubicBezTo>
                    <a:lnTo>
                      <a:pt x="406" y="1187"/>
                    </a:lnTo>
                    <a:cubicBezTo>
                      <a:pt x="469" y="1187"/>
                      <a:pt x="500" y="1156"/>
                      <a:pt x="500" y="1125"/>
                    </a:cubicBezTo>
                    <a:cubicBezTo>
                      <a:pt x="469" y="1062"/>
                      <a:pt x="406" y="1093"/>
                      <a:pt x="375" y="1062"/>
                    </a:cubicBezTo>
                    <a:cubicBezTo>
                      <a:pt x="219" y="1031"/>
                      <a:pt x="281" y="750"/>
                      <a:pt x="250" y="656"/>
                    </a:cubicBezTo>
                    <a:cubicBezTo>
                      <a:pt x="250" y="468"/>
                      <a:pt x="250" y="281"/>
                      <a:pt x="250" y="93"/>
                    </a:cubicBezTo>
                    <a:cubicBezTo>
                      <a:pt x="250" y="62"/>
                      <a:pt x="219" y="0"/>
                      <a:pt x="188" y="0"/>
                    </a:cubicBezTo>
                    <a:cubicBezTo>
                      <a:pt x="156" y="0"/>
                      <a:pt x="156" y="62"/>
                      <a:pt x="156" y="93"/>
                    </a:cubicBezTo>
                    <a:cubicBezTo>
                      <a:pt x="156" y="312"/>
                      <a:pt x="156" y="531"/>
                      <a:pt x="156" y="750"/>
                    </a:cubicBezTo>
                    <a:cubicBezTo>
                      <a:pt x="188" y="1093"/>
                      <a:pt x="219" y="1468"/>
                      <a:pt x="219" y="1812"/>
                    </a:cubicBezTo>
                    <a:cubicBezTo>
                      <a:pt x="219" y="2187"/>
                      <a:pt x="219" y="2562"/>
                      <a:pt x="188" y="2937"/>
                    </a:cubicBezTo>
                    <a:cubicBezTo>
                      <a:pt x="156" y="3375"/>
                      <a:pt x="125" y="3812"/>
                      <a:pt x="63" y="4249"/>
                    </a:cubicBezTo>
                  </a:path>
                </a:pathLst>
              </a:custGeom>
              <a:solidFill>
                <a:srgbClr val="4125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21">
                <a:extLst>
                  <a:ext uri="{FF2B5EF4-FFF2-40B4-BE49-F238E27FC236}">
                    <a16:creationId xmlns:a16="http://schemas.microsoft.com/office/drawing/2014/main" id="{28C73852-41A2-0246-B7AD-3ABFCA7DA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6384" y="5201800"/>
                <a:ext cx="524858" cy="247247"/>
              </a:xfrm>
              <a:custGeom>
                <a:avLst/>
                <a:gdLst>
                  <a:gd name="T0" fmla="*/ 469 w 532"/>
                  <a:gd name="T1" fmla="*/ 93 h 251"/>
                  <a:gd name="T2" fmla="*/ 469 w 532"/>
                  <a:gd name="T3" fmla="*/ 93 h 251"/>
                  <a:gd name="T4" fmla="*/ 531 w 532"/>
                  <a:gd name="T5" fmla="*/ 187 h 251"/>
                  <a:gd name="T6" fmla="*/ 500 w 532"/>
                  <a:gd name="T7" fmla="*/ 250 h 251"/>
                  <a:gd name="T8" fmla="*/ 438 w 532"/>
                  <a:gd name="T9" fmla="*/ 250 h 251"/>
                  <a:gd name="T10" fmla="*/ 188 w 532"/>
                  <a:gd name="T11" fmla="*/ 218 h 251"/>
                  <a:gd name="T12" fmla="*/ 63 w 532"/>
                  <a:gd name="T13" fmla="*/ 93 h 251"/>
                  <a:gd name="T14" fmla="*/ 469 w 532"/>
                  <a:gd name="T15" fmla="*/ 9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2" h="251">
                    <a:moveTo>
                      <a:pt x="469" y="93"/>
                    </a:moveTo>
                    <a:lnTo>
                      <a:pt x="469" y="93"/>
                    </a:lnTo>
                    <a:cubicBezTo>
                      <a:pt x="500" y="125"/>
                      <a:pt x="531" y="156"/>
                      <a:pt x="531" y="187"/>
                    </a:cubicBezTo>
                    <a:cubicBezTo>
                      <a:pt x="531" y="218"/>
                      <a:pt x="531" y="218"/>
                      <a:pt x="500" y="250"/>
                    </a:cubicBezTo>
                    <a:cubicBezTo>
                      <a:pt x="469" y="250"/>
                      <a:pt x="438" y="250"/>
                      <a:pt x="438" y="250"/>
                    </a:cubicBezTo>
                    <a:cubicBezTo>
                      <a:pt x="344" y="250"/>
                      <a:pt x="250" y="218"/>
                      <a:pt x="188" y="218"/>
                    </a:cubicBezTo>
                    <a:cubicBezTo>
                      <a:pt x="125" y="187"/>
                      <a:pt x="0" y="156"/>
                      <a:pt x="63" y="93"/>
                    </a:cubicBezTo>
                    <a:cubicBezTo>
                      <a:pt x="156" y="0"/>
                      <a:pt x="375" y="62"/>
                      <a:pt x="469" y="9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id="{D7A8B230-9470-1141-BDAB-6C3C5ACCB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6019" y="4924188"/>
                <a:ext cx="125794" cy="338339"/>
              </a:xfrm>
              <a:custGeom>
                <a:avLst/>
                <a:gdLst>
                  <a:gd name="T0" fmla="*/ 31 w 126"/>
                  <a:gd name="T1" fmla="*/ 63 h 345"/>
                  <a:gd name="T2" fmla="*/ 31 w 126"/>
                  <a:gd name="T3" fmla="*/ 63 h 345"/>
                  <a:gd name="T4" fmla="*/ 62 w 126"/>
                  <a:gd name="T5" fmla="*/ 32 h 345"/>
                  <a:gd name="T6" fmla="*/ 125 w 126"/>
                  <a:gd name="T7" fmla="*/ 32 h 345"/>
                  <a:gd name="T8" fmla="*/ 125 w 126"/>
                  <a:gd name="T9" fmla="*/ 63 h 345"/>
                  <a:gd name="T10" fmla="*/ 125 w 126"/>
                  <a:gd name="T11" fmla="*/ 219 h 345"/>
                  <a:gd name="T12" fmla="*/ 94 w 126"/>
                  <a:gd name="T13" fmla="*/ 282 h 345"/>
                  <a:gd name="T14" fmla="*/ 31 w 126"/>
                  <a:gd name="T15" fmla="*/ 63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345">
                    <a:moveTo>
                      <a:pt x="31" y="63"/>
                    </a:moveTo>
                    <a:lnTo>
                      <a:pt x="31" y="63"/>
                    </a:lnTo>
                    <a:cubicBezTo>
                      <a:pt x="62" y="32"/>
                      <a:pt x="62" y="32"/>
                      <a:pt x="62" y="32"/>
                    </a:cubicBezTo>
                    <a:cubicBezTo>
                      <a:pt x="94" y="0"/>
                      <a:pt x="94" y="0"/>
                      <a:pt x="125" y="32"/>
                    </a:cubicBezTo>
                    <a:lnTo>
                      <a:pt x="125" y="63"/>
                    </a:lnTo>
                    <a:cubicBezTo>
                      <a:pt x="125" y="125"/>
                      <a:pt x="125" y="157"/>
                      <a:pt x="125" y="219"/>
                    </a:cubicBezTo>
                    <a:cubicBezTo>
                      <a:pt x="125" y="219"/>
                      <a:pt x="125" y="250"/>
                      <a:pt x="94" y="282"/>
                    </a:cubicBezTo>
                    <a:cubicBezTo>
                      <a:pt x="0" y="344"/>
                      <a:pt x="31" y="94"/>
                      <a:pt x="31" y="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4EC1B5F-6A85-0C4F-A475-EFBD432A81C4}"/>
                </a:ext>
              </a:extLst>
            </p:cNvPr>
            <p:cNvGrpSpPr/>
            <p:nvPr/>
          </p:nvGrpSpPr>
          <p:grpSpPr>
            <a:xfrm>
              <a:off x="7545448" y="6984586"/>
              <a:ext cx="3461358" cy="3964642"/>
              <a:chOff x="7545448" y="6984586"/>
              <a:chExt cx="3461358" cy="396464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98A5A88-7C90-644B-9E78-71A216C91AB0}"/>
                  </a:ext>
                </a:extLst>
              </p:cNvPr>
              <p:cNvGrpSpPr/>
              <p:nvPr/>
            </p:nvGrpSpPr>
            <p:grpSpPr>
              <a:xfrm>
                <a:off x="7545448" y="6984586"/>
                <a:ext cx="3461358" cy="2459467"/>
                <a:chOff x="7545448" y="6984586"/>
                <a:chExt cx="3461358" cy="2459467"/>
              </a:xfrm>
              <a:solidFill>
                <a:schemeClr val="accent1"/>
              </a:solidFill>
            </p:grpSpPr>
            <p:sp>
              <p:nvSpPr>
                <p:cNvPr id="37" name="Freeform 1">
                  <a:extLst>
                    <a:ext uri="{FF2B5EF4-FFF2-40B4-BE49-F238E27FC236}">
                      <a16:creationId xmlns:a16="http://schemas.microsoft.com/office/drawing/2014/main" id="{52902DAD-CABE-394C-B410-A230873A71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2686" y="6984586"/>
                  <a:ext cx="3444120" cy="2459467"/>
                </a:xfrm>
                <a:custGeom>
                  <a:avLst/>
                  <a:gdLst>
                    <a:gd name="T0" fmla="*/ 0 w 3501"/>
                    <a:gd name="T1" fmla="*/ 1281 h 2501"/>
                    <a:gd name="T2" fmla="*/ 0 w 3501"/>
                    <a:gd name="T3" fmla="*/ 1281 h 2501"/>
                    <a:gd name="T4" fmla="*/ 281 w 3501"/>
                    <a:gd name="T5" fmla="*/ 906 h 2501"/>
                    <a:gd name="T6" fmla="*/ 719 w 3501"/>
                    <a:gd name="T7" fmla="*/ 781 h 2501"/>
                    <a:gd name="T8" fmla="*/ 750 w 3501"/>
                    <a:gd name="T9" fmla="*/ 781 h 2501"/>
                    <a:gd name="T10" fmla="*/ 532 w 3501"/>
                    <a:gd name="T11" fmla="*/ 625 h 2501"/>
                    <a:gd name="T12" fmla="*/ 625 w 3501"/>
                    <a:gd name="T13" fmla="*/ 406 h 2501"/>
                    <a:gd name="T14" fmla="*/ 844 w 3501"/>
                    <a:gd name="T15" fmla="*/ 344 h 2501"/>
                    <a:gd name="T16" fmla="*/ 1250 w 3501"/>
                    <a:gd name="T17" fmla="*/ 281 h 2501"/>
                    <a:gd name="T18" fmla="*/ 1344 w 3501"/>
                    <a:gd name="T19" fmla="*/ 94 h 2501"/>
                    <a:gd name="T20" fmla="*/ 1688 w 3501"/>
                    <a:gd name="T21" fmla="*/ 0 h 2501"/>
                    <a:gd name="T22" fmla="*/ 2594 w 3501"/>
                    <a:gd name="T23" fmla="*/ 469 h 2501"/>
                    <a:gd name="T24" fmla="*/ 3063 w 3501"/>
                    <a:gd name="T25" fmla="*/ 719 h 2501"/>
                    <a:gd name="T26" fmla="*/ 2813 w 3501"/>
                    <a:gd name="T27" fmla="*/ 969 h 2501"/>
                    <a:gd name="T28" fmla="*/ 3375 w 3501"/>
                    <a:gd name="T29" fmla="*/ 1438 h 2501"/>
                    <a:gd name="T30" fmla="*/ 2657 w 3501"/>
                    <a:gd name="T31" fmla="*/ 2031 h 2501"/>
                    <a:gd name="T32" fmla="*/ 2563 w 3501"/>
                    <a:gd name="T33" fmla="*/ 2281 h 2501"/>
                    <a:gd name="T34" fmla="*/ 2282 w 3501"/>
                    <a:gd name="T35" fmla="*/ 2406 h 2501"/>
                    <a:gd name="T36" fmla="*/ 938 w 3501"/>
                    <a:gd name="T37" fmla="*/ 2281 h 2501"/>
                    <a:gd name="T38" fmla="*/ 625 w 3501"/>
                    <a:gd name="T39" fmla="*/ 1875 h 2501"/>
                    <a:gd name="T40" fmla="*/ 219 w 3501"/>
                    <a:gd name="T41" fmla="*/ 1719 h 2501"/>
                    <a:gd name="T42" fmla="*/ 0 w 3501"/>
                    <a:gd name="T43" fmla="*/ 1281 h 2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01" h="2501">
                      <a:moveTo>
                        <a:pt x="0" y="1281"/>
                      </a:moveTo>
                      <a:lnTo>
                        <a:pt x="0" y="1281"/>
                      </a:lnTo>
                      <a:cubicBezTo>
                        <a:pt x="32" y="1125"/>
                        <a:pt x="125" y="1000"/>
                        <a:pt x="281" y="906"/>
                      </a:cubicBezTo>
                      <a:cubicBezTo>
                        <a:pt x="407" y="844"/>
                        <a:pt x="563" y="813"/>
                        <a:pt x="719" y="781"/>
                      </a:cubicBezTo>
                      <a:lnTo>
                        <a:pt x="750" y="781"/>
                      </a:lnTo>
                      <a:cubicBezTo>
                        <a:pt x="657" y="750"/>
                        <a:pt x="563" y="719"/>
                        <a:pt x="532" y="625"/>
                      </a:cubicBezTo>
                      <a:cubicBezTo>
                        <a:pt x="500" y="531"/>
                        <a:pt x="563" y="469"/>
                        <a:pt x="625" y="406"/>
                      </a:cubicBezTo>
                      <a:cubicBezTo>
                        <a:pt x="688" y="375"/>
                        <a:pt x="750" y="344"/>
                        <a:pt x="844" y="344"/>
                      </a:cubicBezTo>
                      <a:cubicBezTo>
                        <a:pt x="969" y="313"/>
                        <a:pt x="1094" y="313"/>
                        <a:pt x="1250" y="281"/>
                      </a:cubicBezTo>
                      <a:cubicBezTo>
                        <a:pt x="1250" y="219"/>
                        <a:pt x="1282" y="156"/>
                        <a:pt x="1344" y="94"/>
                      </a:cubicBezTo>
                      <a:cubicBezTo>
                        <a:pt x="1438" y="31"/>
                        <a:pt x="1563" y="0"/>
                        <a:pt x="1688" y="0"/>
                      </a:cubicBezTo>
                      <a:cubicBezTo>
                        <a:pt x="1906" y="0"/>
                        <a:pt x="2844" y="156"/>
                        <a:pt x="2594" y="469"/>
                      </a:cubicBezTo>
                      <a:cubicBezTo>
                        <a:pt x="2782" y="500"/>
                        <a:pt x="3032" y="563"/>
                        <a:pt x="3063" y="719"/>
                      </a:cubicBezTo>
                      <a:cubicBezTo>
                        <a:pt x="3094" y="875"/>
                        <a:pt x="2969" y="938"/>
                        <a:pt x="2813" y="969"/>
                      </a:cubicBezTo>
                      <a:cubicBezTo>
                        <a:pt x="3094" y="1063"/>
                        <a:pt x="3313" y="1219"/>
                        <a:pt x="3375" y="1438"/>
                      </a:cubicBezTo>
                      <a:cubicBezTo>
                        <a:pt x="3500" y="1813"/>
                        <a:pt x="3157" y="1969"/>
                        <a:pt x="2657" y="2031"/>
                      </a:cubicBezTo>
                      <a:cubicBezTo>
                        <a:pt x="2688" y="2125"/>
                        <a:pt x="2657" y="2219"/>
                        <a:pt x="2563" y="2281"/>
                      </a:cubicBezTo>
                      <a:cubicBezTo>
                        <a:pt x="2500" y="2375"/>
                        <a:pt x="2407" y="2375"/>
                        <a:pt x="2282" y="2406"/>
                      </a:cubicBezTo>
                      <a:cubicBezTo>
                        <a:pt x="1844" y="2500"/>
                        <a:pt x="1375" y="2438"/>
                        <a:pt x="938" y="2281"/>
                      </a:cubicBezTo>
                      <a:cubicBezTo>
                        <a:pt x="657" y="2188"/>
                        <a:pt x="563" y="2000"/>
                        <a:pt x="625" y="1875"/>
                      </a:cubicBezTo>
                      <a:cubicBezTo>
                        <a:pt x="500" y="1844"/>
                        <a:pt x="344" y="1781"/>
                        <a:pt x="219" y="1719"/>
                      </a:cubicBezTo>
                      <a:cubicBezTo>
                        <a:pt x="94" y="1625"/>
                        <a:pt x="0" y="1438"/>
                        <a:pt x="0" y="1281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047218D1-1ED4-D747-9584-DE3F2CFC2D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65064" y="8979920"/>
                  <a:ext cx="403403" cy="277612"/>
                </a:xfrm>
                <a:custGeom>
                  <a:avLst/>
                  <a:gdLst>
                    <a:gd name="T0" fmla="*/ 375 w 408"/>
                    <a:gd name="T1" fmla="*/ 63 h 283"/>
                    <a:gd name="T2" fmla="*/ 375 w 408"/>
                    <a:gd name="T3" fmla="*/ 63 h 283"/>
                    <a:gd name="T4" fmla="*/ 407 w 408"/>
                    <a:gd name="T5" fmla="*/ 157 h 283"/>
                    <a:gd name="T6" fmla="*/ 344 w 408"/>
                    <a:gd name="T7" fmla="*/ 219 h 283"/>
                    <a:gd name="T8" fmla="*/ 157 w 408"/>
                    <a:gd name="T9" fmla="*/ 250 h 283"/>
                    <a:gd name="T10" fmla="*/ 63 w 408"/>
                    <a:gd name="T11" fmla="*/ 63 h 283"/>
                    <a:gd name="T12" fmla="*/ 375 w 408"/>
                    <a:gd name="T13" fmla="*/ 63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8" h="283">
                      <a:moveTo>
                        <a:pt x="375" y="63"/>
                      </a:moveTo>
                      <a:lnTo>
                        <a:pt x="375" y="63"/>
                      </a:lnTo>
                      <a:cubicBezTo>
                        <a:pt x="407" y="94"/>
                        <a:pt x="407" y="125"/>
                        <a:pt x="407" y="157"/>
                      </a:cubicBezTo>
                      <a:cubicBezTo>
                        <a:pt x="407" y="188"/>
                        <a:pt x="375" y="219"/>
                        <a:pt x="344" y="219"/>
                      </a:cubicBezTo>
                      <a:cubicBezTo>
                        <a:pt x="282" y="250"/>
                        <a:pt x="219" y="282"/>
                        <a:pt x="157" y="250"/>
                      </a:cubicBezTo>
                      <a:cubicBezTo>
                        <a:pt x="94" y="219"/>
                        <a:pt x="0" y="125"/>
                        <a:pt x="63" y="63"/>
                      </a:cubicBezTo>
                      <a:cubicBezTo>
                        <a:pt x="157" y="0"/>
                        <a:pt x="313" y="0"/>
                        <a:pt x="375" y="6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Freeform 13">
                  <a:extLst>
                    <a:ext uri="{FF2B5EF4-FFF2-40B4-BE49-F238E27FC236}">
                      <a16:creationId xmlns:a16="http://schemas.microsoft.com/office/drawing/2014/main" id="{71642B06-7894-DB44-B9E9-6F9B2B32AC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5448" y="7494148"/>
                  <a:ext cx="464133" cy="277612"/>
                </a:xfrm>
                <a:custGeom>
                  <a:avLst/>
                  <a:gdLst>
                    <a:gd name="T0" fmla="*/ 63 w 470"/>
                    <a:gd name="T1" fmla="*/ 125 h 282"/>
                    <a:gd name="T2" fmla="*/ 63 w 470"/>
                    <a:gd name="T3" fmla="*/ 125 h 282"/>
                    <a:gd name="T4" fmla="*/ 31 w 470"/>
                    <a:gd name="T5" fmla="*/ 156 h 282"/>
                    <a:gd name="T6" fmla="*/ 0 w 470"/>
                    <a:gd name="T7" fmla="*/ 219 h 282"/>
                    <a:gd name="T8" fmla="*/ 63 w 470"/>
                    <a:gd name="T9" fmla="*/ 250 h 282"/>
                    <a:gd name="T10" fmla="*/ 94 w 470"/>
                    <a:gd name="T11" fmla="*/ 250 h 282"/>
                    <a:gd name="T12" fmla="*/ 406 w 470"/>
                    <a:gd name="T13" fmla="*/ 125 h 282"/>
                    <a:gd name="T14" fmla="*/ 63 w 470"/>
                    <a:gd name="T15" fmla="*/ 125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0" h="282">
                      <a:moveTo>
                        <a:pt x="63" y="125"/>
                      </a:moveTo>
                      <a:lnTo>
                        <a:pt x="63" y="125"/>
                      </a:lnTo>
                      <a:lnTo>
                        <a:pt x="31" y="156"/>
                      </a:lnTo>
                      <a:cubicBezTo>
                        <a:pt x="0" y="188"/>
                        <a:pt x="0" y="188"/>
                        <a:pt x="0" y="219"/>
                      </a:cubicBezTo>
                      <a:cubicBezTo>
                        <a:pt x="0" y="250"/>
                        <a:pt x="31" y="250"/>
                        <a:pt x="63" y="250"/>
                      </a:cubicBezTo>
                      <a:lnTo>
                        <a:pt x="94" y="250"/>
                      </a:lnTo>
                      <a:cubicBezTo>
                        <a:pt x="188" y="250"/>
                        <a:pt x="469" y="281"/>
                        <a:pt x="406" y="125"/>
                      </a:cubicBezTo>
                      <a:cubicBezTo>
                        <a:pt x="375" y="0"/>
                        <a:pt x="156" y="94"/>
                        <a:pt x="63" y="12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8" name="Freeform 2">
                <a:extLst>
                  <a:ext uri="{FF2B5EF4-FFF2-40B4-BE49-F238E27FC236}">
                    <a16:creationId xmlns:a16="http://schemas.microsoft.com/office/drawing/2014/main" id="{AC4AD996-ABF8-9F4E-9A42-311A7EDFA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9886" y="8090697"/>
                <a:ext cx="1106110" cy="2858531"/>
              </a:xfrm>
              <a:custGeom>
                <a:avLst/>
                <a:gdLst>
                  <a:gd name="T0" fmla="*/ 0 w 1126"/>
                  <a:gd name="T1" fmla="*/ 594 h 2906"/>
                  <a:gd name="T2" fmla="*/ 0 w 1126"/>
                  <a:gd name="T3" fmla="*/ 594 h 2906"/>
                  <a:gd name="T4" fmla="*/ 0 w 1126"/>
                  <a:gd name="T5" fmla="*/ 563 h 2906"/>
                  <a:gd name="T6" fmla="*/ 31 w 1126"/>
                  <a:gd name="T7" fmla="*/ 563 h 2906"/>
                  <a:gd name="T8" fmla="*/ 63 w 1126"/>
                  <a:gd name="T9" fmla="*/ 625 h 2906"/>
                  <a:gd name="T10" fmla="*/ 125 w 1126"/>
                  <a:gd name="T11" fmla="*/ 656 h 2906"/>
                  <a:gd name="T12" fmla="*/ 250 w 1126"/>
                  <a:gd name="T13" fmla="*/ 688 h 2906"/>
                  <a:gd name="T14" fmla="*/ 281 w 1126"/>
                  <a:gd name="T15" fmla="*/ 688 h 2906"/>
                  <a:gd name="T16" fmla="*/ 188 w 1126"/>
                  <a:gd name="T17" fmla="*/ 531 h 2906"/>
                  <a:gd name="T18" fmla="*/ 219 w 1126"/>
                  <a:gd name="T19" fmla="*/ 469 h 2906"/>
                  <a:gd name="T20" fmla="*/ 281 w 1126"/>
                  <a:gd name="T21" fmla="*/ 500 h 2906"/>
                  <a:gd name="T22" fmla="*/ 469 w 1126"/>
                  <a:gd name="T23" fmla="*/ 938 h 2906"/>
                  <a:gd name="T24" fmla="*/ 656 w 1126"/>
                  <a:gd name="T25" fmla="*/ 1188 h 2906"/>
                  <a:gd name="T26" fmla="*/ 687 w 1126"/>
                  <a:gd name="T27" fmla="*/ 813 h 2906"/>
                  <a:gd name="T28" fmla="*/ 687 w 1126"/>
                  <a:gd name="T29" fmla="*/ 781 h 2906"/>
                  <a:gd name="T30" fmla="*/ 594 w 1126"/>
                  <a:gd name="T31" fmla="*/ 750 h 2906"/>
                  <a:gd name="T32" fmla="*/ 531 w 1126"/>
                  <a:gd name="T33" fmla="*/ 688 h 2906"/>
                  <a:gd name="T34" fmla="*/ 531 w 1126"/>
                  <a:gd name="T35" fmla="*/ 531 h 2906"/>
                  <a:gd name="T36" fmla="*/ 531 w 1126"/>
                  <a:gd name="T37" fmla="*/ 500 h 2906"/>
                  <a:gd name="T38" fmla="*/ 531 w 1126"/>
                  <a:gd name="T39" fmla="*/ 469 h 2906"/>
                  <a:gd name="T40" fmla="*/ 594 w 1126"/>
                  <a:gd name="T41" fmla="*/ 563 h 2906"/>
                  <a:gd name="T42" fmla="*/ 594 w 1126"/>
                  <a:gd name="T43" fmla="*/ 656 h 2906"/>
                  <a:gd name="T44" fmla="*/ 719 w 1126"/>
                  <a:gd name="T45" fmla="*/ 594 h 2906"/>
                  <a:gd name="T46" fmla="*/ 719 w 1126"/>
                  <a:gd name="T47" fmla="*/ 406 h 2906"/>
                  <a:gd name="T48" fmla="*/ 687 w 1126"/>
                  <a:gd name="T49" fmla="*/ 31 h 2906"/>
                  <a:gd name="T50" fmla="*/ 719 w 1126"/>
                  <a:gd name="T51" fmla="*/ 0 h 2906"/>
                  <a:gd name="T52" fmla="*/ 750 w 1126"/>
                  <a:gd name="T53" fmla="*/ 31 h 2906"/>
                  <a:gd name="T54" fmla="*/ 781 w 1126"/>
                  <a:gd name="T55" fmla="*/ 344 h 2906"/>
                  <a:gd name="T56" fmla="*/ 875 w 1126"/>
                  <a:gd name="T57" fmla="*/ 281 h 2906"/>
                  <a:gd name="T58" fmla="*/ 906 w 1126"/>
                  <a:gd name="T59" fmla="*/ 188 h 2906"/>
                  <a:gd name="T60" fmla="*/ 906 w 1126"/>
                  <a:gd name="T61" fmla="*/ 125 h 2906"/>
                  <a:gd name="T62" fmla="*/ 938 w 1126"/>
                  <a:gd name="T63" fmla="*/ 125 h 2906"/>
                  <a:gd name="T64" fmla="*/ 938 w 1126"/>
                  <a:gd name="T65" fmla="*/ 156 h 2906"/>
                  <a:gd name="T66" fmla="*/ 906 w 1126"/>
                  <a:gd name="T67" fmla="*/ 344 h 2906"/>
                  <a:gd name="T68" fmla="*/ 781 w 1126"/>
                  <a:gd name="T69" fmla="*/ 406 h 2906"/>
                  <a:gd name="T70" fmla="*/ 781 w 1126"/>
                  <a:gd name="T71" fmla="*/ 469 h 2906"/>
                  <a:gd name="T72" fmla="*/ 813 w 1126"/>
                  <a:gd name="T73" fmla="*/ 1156 h 2906"/>
                  <a:gd name="T74" fmla="*/ 906 w 1126"/>
                  <a:gd name="T75" fmla="*/ 1875 h 2906"/>
                  <a:gd name="T76" fmla="*/ 1063 w 1126"/>
                  <a:gd name="T77" fmla="*/ 2687 h 2906"/>
                  <a:gd name="T78" fmla="*/ 1125 w 1126"/>
                  <a:gd name="T79" fmla="*/ 2843 h 2906"/>
                  <a:gd name="T80" fmla="*/ 1031 w 1126"/>
                  <a:gd name="T81" fmla="*/ 2905 h 2906"/>
                  <a:gd name="T82" fmla="*/ 938 w 1126"/>
                  <a:gd name="T83" fmla="*/ 2874 h 2906"/>
                  <a:gd name="T84" fmla="*/ 781 w 1126"/>
                  <a:gd name="T85" fmla="*/ 2031 h 2906"/>
                  <a:gd name="T86" fmla="*/ 531 w 1126"/>
                  <a:gd name="T87" fmla="*/ 1250 h 2906"/>
                  <a:gd name="T88" fmla="*/ 313 w 1126"/>
                  <a:gd name="T89" fmla="*/ 750 h 2906"/>
                  <a:gd name="T90" fmla="*/ 125 w 1126"/>
                  <a:gd name="T91" fmla="*/ 750 h 2906"/>
                  <a:gd name="T92" fmla="*/ 0 w 1126"/>
                  <a:gd name="T93" fmla="*/ 594 h 2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26" h="2906">
                    <a:moveTo>
                      <a:pt x="0" y="594"/>
                    </a:moveTo>
                    <a:lnTo>
                      <a:pt x="0" y="594"/>
                    </a:lnTo>
                    <a:cubicBezTo>
                      <a:pt x="0" y="594"/>
                      <a:pt x="0" y="594"/>
                      <a:pt x="0" y="563"/>
                    </a:cubicBezTo>
                    <a:lnTo>
                      <a:pt x="31" y="563"/>
                    </a:lnTo>
                    <a:cubicBezTo>
                      <a:pt x="63" y="563"/>
                      <a:pt x="63" y="594"/>
                      <a:pt x="63" y="625"/>
                    </a:cubicBezTo>
                    <a:cubicBezTo>
                      <a:pt x="94" y="625"/>
                      <a:pt x="94" y="656"/>
                      <a:pt x="125" y="656"/>
                    </a:cubicBezTo>
                    <a:cubicBezTo>
                      <a:pt x="156" y="688"/>
                      <a:pt x="219" y="688"/>
                      <a:pt x="250" y="688"/>
                    </a:cubicBezTo>
                    <a:cubicBezTo>
                      <a:pt x="250" y="688"/>
                      <a:pt x="250" y="688"/>
                      <a:pt x="281" y="688"/>
                    </a:cubicBezTo>
                    <a:cubicBezTo>
                      <a:pt x="250" y="625"/>
                      <a:pt x="219" y="594"/>
                      <a:pt x="188" y="531"/>
                    </a:cubicBezTo>
                    <a:cubicBezTo>
                      <a:pt x="188" y="500"/>
                      <a:pt x="188" y="438"/>
                      <a:pt x="219" y="469"/>
                    </a:cubicBezTo>
                    <a:cubicBezTo>
                      <a:pt x="250" y="469"/>
                      <a:pt x="250" y="500"/>
                      <a:pt x="281" y="500"/>
                    </a:cubicBezTo>
                    <a:cubicBezTo>
                      <a:pt x="344" y="656"/>
                      <a:pt x="406" y="781"/>
                      <a:pt x="469" y="938"/>
                    </a:cubicBezTo>
                    <a:cubicBezTo>
                      <a:pt x="500" y="969"/>
                      <a:pt x="563" y="1219"/>
                      <a:pt x="656" y="1188"/>
                    </a:cubicBezTo>
                    <a:cubicBezTo>
                      <a:pt x="781" y="1188"/>
                      <a:pt x="719" y="875"/>
                      <a:pt x="687" y="813"/>
                    </a:cubicBezTo>
                    <a:lnTo>
                      <a:pt x="687" y="781"/>
                    </a:lnTo>
                    <a:cubicBezTo>
                      <a:pt x="656" y="750"/>
                      <a:pt x="625" y="781"/>
                      <a:pt x="594" y="750"/>
                    </a:cubicBezTo>
                    <a:cubicBezTo>
                      <a:pt x="563" y="750"/>
                      <a:pt x="563" y="719"/>
                      <a:pt x="531" y="688"/>
                    </a:cubicBezTo>
                    <a:cubicBezTo>
                      <a:pt x="531" y="625"/>
                      <a:pt x="531" y="594"/>
                      <a:pt x="531" y="531"/>
                    </a:cubicBezTo>
                    <a:cubicBezTo>
                      <a:pt x="500" y="531"/>
                      <a:pt x="500" y="500"/>
                      <a:pt x="531" y="500"/>
                    </a:cubicBezTo>
                    <a:lnTo>
                      <a:pt x="531" y="469"/>
                    </a:lnTo>
                    <a:cubicBezTo>
                      <a:pt x="563" y="500"/>
                      <a:pt x="594" y="531"/>
                      <a:pt x="594" y="563"/>
                    </a:cubicBezTo>
                    <a:cubicBezTo>
                      <a:pt x="594" y="594"/>
                      <a:pt x="594" y="625"/>
                      <a:pt x="594" y="656"/>
                    </a:cubicBezTo>
                    <a:cubicBezTo>
                      <a:pt x="656" y="750"/>
                      <a:pt x="719" y="656"/>
                      <a:pt x="719" y="594"/>
                    </a:cubicBezTo>
                    <a:cubicBezTo>
                      <a:pt x="719" y="531"/>
                      <a:pt x="719" y="469"/>
                      <a:pt x="719" y="406"/>
                    </a:cubicBezTo>
                    <a:cubicBezTo>
                      <a:pt x="687" y="281"/>
                      <a:pt x="687" y="156"/>
                      <a:pt x="687" y="31"/>
                    </a:cubicBezTo>
                    <a:cubicBezTo>
                      <a:pt x="687" y="31"/>
                      <a:pt x="687" y="0"/>
                      <a:pt x="719" y="0"/>
                    </a:cubicBezTo>
                    <a:cubicBezTo>
                      <a:pt x="750" y="0"/>
                      <a:pt x="750" y="31"/>
                      <a:pt x="750" y="31"/>
                    </a:cubicBezTo>
                    <a:cubicBezTo>
                      <a:pt x="750" y="156"/>
                      <a:pt x="781" y="250"/>
                      <a:pt x="781" y="344"/>
                    </a:cubicBezTo>
                    <a:cubicBezTo>
                      <a:pt x="813" y="313"/>
                      <a:pt x="844" y="313"/>
                      <a:pt x="875" y="281"/>
                    </a:cubicBezTo>
                    <a:cubicBezTo>
                      <a:pt x="875" y="250"/>
                      <a:pt x="906" y="219"/>
                      <a:pt x="906" y="188"/>
                    </a:cubicBezTo>
                    <a:cubicBezTo>
                      <a:pt x="906" y="188"/>
                      <a:pt x="875" y="125"/>
                      <a:pt x="906" y="125"/>
                    </a:cubicBezTo>
                    <a:lnTo>
                      <a:pt x="938" y="125"/>
                    </a:lnTo>
                    <a:lnTo>
                      <a:pt x="938" y="156"/>
                    </a:lnTo>
                    <a:cubicBezTo>
                      <a:pt x="969" y="219"/>
                      <a:pt x="938" y="281"/>
                      <a:pt x="906" y="344"/>
                    </a:cubicBezTo>
                    <a:cubicBezTo>
                      <a:pt x="875" y="375"/>
                      <a:pt x="813" y="406"/>
                      <a:pt x="781" y="406"/>
                    </a:cubicBezTo>
                    <a:cubicBezTo>
                      <a:pt x="781" y="438"/>
                      <a:pt x="781" y="438"/>
                      <a:pt x="781" y="469"/>
                    </a:cubicBezTo>
                    <a:cubicBezTo>
                      <a:pt x="781" y="688"/>
                      <a:pt x="781" y="938"/>
                      <a:pt x="813" y="1156"/>
                    </a:cubicBezTo>
                    <a:cubicBezTo>
                      <a:pt x="844" y="1406"/>
                      <a:pt x="844" y="1625"/>
                      <a:pt x="906" y="1875"/>
                    </a:cubicBezTo>
                    <a:cubicBezTo>
                      <a:pt x="938" y="2155"/>
                      <a:pt x="1000" y="2405"/>
                      <a:pt x="1063" y="2687"/>
                    </a:cubicBezTo>
                    <a:cubicBezTo>
                      <a:pt x="1063" y="2718"/>
                      <a:pt x="1094" y="2780"/>
                      <a:pt x="1125" y="2843"/>
                    </a:cubicBezTo>
                    <a:cubicBezTo>
                      <a:pt x="1094" y="2874"/>
                      <a:pt x="1094" y="2905"/>
                      <a:pt x="1031" y="2905"/>
                    </a:cubicBezTo>
                    <a:cubicBezTo>
                      <a:pt x="1000" y="2905"/>
                      <a:pt x="938" y="2874"/>
                      <a:pt x="938" y="2874"/>
                    </a:cubicBezTo>
                    <a:cubicBezTo>
                      <a:pt x="906" y="2530"/>
                      <a:pt x="844" y="2249"/>
                      <a:pt x="781" y="2031"/>
                    </a:cubicBezTo>
                    <a:cubicBezTo>
                      <a:pt x="719" y="1750"/>
                      <a:pt x="625" y="1500"/>
                      <a:pt x="531" y="1250"/>
                    </a:cubicBezTo>
                    <a:cubicBezTo>
                      <a:pt x="469" y="1094"/>
                      <a:pt x="375" y="906"/>
                      <a:pt x="313" y="750"/>
                    </a:cubicBezTo>
                    <a:cubicBezTo>
                      <a:pt x="250" y="750"/>
                      <a:pt x="188" y="750"/>
                      <a:pt x="125" y="750"/>
                    </a:cubicBezTo>
                    <a:cubicBezTo>
                      <a:pt x="63" y="719"/>
                      <a:pt x="31" y="656"/>
                      <a:pt x="0" y="594"/>
                    </a:cubicBezTo>
                  </a:path>
                </a:pathLst>
              </a:custGeom>
              <a:solidFill>
                <a:srgbClr val="4125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079ECE9-32B3-384E-A9EF-5ACCA275F12B}"/>
                </a:ext>
              </a:extLst>
            </p:cNvPr>
            <p:cNvGrpSpPr/>
            <p:nvPr/>
          </p:nvGrpSpPr>
          <p:grpSpPr>
            <a:xfrm>
              <a:off x="8421547" y="3722649"/>
              <a:ext cx="5378726" cy="7165851"/>
              <a:chOff x="8421547" y="3722649"/>
              <a:chExt cx="5378726" cy="716585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597766D-AA6E-B247-AD1C-C994E5196AAB}"/>
                  </a:ext>
                </a:extLst>
              </p:cNvPr>
              <p:cNvGrpSpPr/>
              <p:nvPr/>
            </p:nvGrpSpPr>
            <p:grpSpPr>
              <a:xfrm>
                <a:off x="8421547" y="3722649"/>
                <a:ext cx="5378726" cy="4550230"/>
                <a:chOff x="8421547" y="3722649"/>
                <a:chExt cx="5378726" cy="4550230"/>
              </a:xfrm>
              <a:solidFill>
                <a:schemeClr val="accent2"/>
              </a:solidFill>
            </p:grpSpPr>
            <p:sp>
              <p:nvSpPr>
                <p:cNvPr id="60" name="Freeform 9">
                  <a:extLst>
                    <a:ext uri="{FF2B5EF4-FFF2-40B4-BE49-F238E27FC236}">
                      <a16:creationId xmlns:a16="http://schemas.microsoft.com/office/drawing/2014/main" id="{CDF43781-E214-FE45-B0CC-182D4469B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1547" y="3722649"/>
                  <a:ext cx="5378726" cy="4550230"/>
                </a:xfrm>
                <a:custGeom>
                  <a:avLst/>
                  <a:gdLst>
                    <a:gd name="T0" fmla="*/ 5281 w 5469"/>
                    <a:gd name="T1" fmla="*/ 2032 h 4627"/>
                    <a:gd name="T2" fmla="*/ 5281 w 5469"/>
                    <a:gd name="T3" fmla="*/ 2032 h 4627"/>
                    <a:gd name="T4" fmla="*/ 4437 w 5469"/>
                    <a:gd name="T5" fmla="*/ 1563 h 4627"/>
                    <a:gd name="T6" fmla="*/ 4624 w 5469"/>
                    <a:gd name="T7" fmla="*/ 1219 h 4627"/>
                    <a:gd name="T8" fmla="*/ 4531 w 5469"/>
                    <a:gd name="T9" fmla="*/ 657 h 4627"/>
                    <a:gd name="T10" fmla="*/ 3750 w 5469"/>
                    <a:gd name="T11" fmla="*/ 501 h 4627"/>
                    <a:gd name="T12" fmla="*/ 3313 w 5469"/>
                    <a:gd name="T13" fmla="*/ 563 h 4627"/>
                    <a:gd name="T14" fmla="*/ 3063 w 5469"/>
                    <a:gd name="T15" fmla="*/ 251 h 4627"/>
                    <a:gd name="T16" fmla="*/ 1094 w 5469"/>
                    <a:gd name="T17" fmla="*/ 626 h 4627"/>
                    <a:gd name="T18" fmla="*/ 844 w 5469"/>
                    <a:gd name="T19" fmla="*/ 1094 h 4627"/>
                    <a:gd name="T20" fmla="*/ 1125 w 5469"/>
                    <a:gd name="T21" fmla="*/ 1313 h 4627"/>
                    <a:gd name="T22" fmla="*/ 657 w 5469"/>
                    <a:gd name="T23" fmla="*/ 1626 h 4627"/>
                    <a:gd name="T24" fmla="*/ 875 w 5469"/>
                    <a:gd name="T25" fmla="*/ 2782 h 4627"/>
                    <a:gd name="T26" fmla="*/ 657 w 5469"/>
                    <a:gd name="T27" fmla="*/ 3001 h 4627"/>
                    <a:gd name="T28" fmla="*/ 313 w 5469"/>
                    <a:gd name="T29" fmla="*/ 3938 h 4627"/>
                    <a:gd name="T30" fmla="*/ 1000 w 5469"/>
                    <a:gd name="T31" fmla="*/ 4219 h 4627"/>
                    <a:gd name="T32" fmla="*/ 1750 w 5469"/>
                    <a:gd name="T33" fmla="*/ 4157 h 4627"/>
                    <a:gd name="T34" fmla="*/ 1938 w 5469"/>
                    <a:gd name="T35" fmla="*/ 4407 h 4627"/>
                    <a:gd name="T36" fmla="*/ 2282 w 5469"/>
                    <a:gd name="T37" fmla="*/ 4532 h 4627"/>
                    <a:gd name="T38" fmla="*/ 3999 w 5469"/>
                    <a:gd name="T39" fmla="*/ 4344 h 4627"/>
                    <a:gd name="T40" fmla="*/ 4656 w 5469"/>
                    <a:gd name="T41" fmla="*/ 3532 h 4627"/>
                    <a:gd name="T42" fmla="*/ 4593 w 5469"/>
                    <a:gd name="T43" fmla="*/ 3344 h 4627"/>
                    <a:gd name="T44" fmla="*/ 4937 w 5469"/>
                    <a:gd name="T45" fmla="*/ 3063 h 4627"/>
                    <a:gd name="T46" fmla="*/ 5281 w 5469"/>
                    <a:gd name="T47" fmla="*/ 2032 h 46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69" h="4627">
                      <a:moveTo>
                        <a:pt x="5281" y="2032"/>
                      </a:moveTo>
                      <a:lnTo>
                        <a:pt x="5281" y="2032"/>
                      </a:lnTo>
                      <a:cubicBezTo>
                        <a:pt x="5156" y="1719"/>
                        <a:pt x="4781" y="1594"/>
                        <a:pt x="4437" y="1563"/>
                      </a:cubicBezTo>
                      <a:cubicBezTo>
                        <a:pt x="4499" y="1469"/>
                        <a:pt x="4593" y="1344"/>
                        <a:pt x="4624" y="1219"/>
                      </a:cubicBezTo>
                      <a:cubicBezTo>
                        <a:pt x="4687" y="1032"/>
                        <a:pt x="4656" y="813"/>
                        <a:pt x="4531" y="657"/>
                      </a:cubicBezTo>
                      <a:cubicBezTo>
                        <a:pt x="4343" y="469"/>
                        <a:pt x="3999" y="469"/>
                        <a:pt x="3750" y="501"/>
                      </a:cubicBezTo>
                      <a:cubicBezTo>
                        <a:pt x="3594" y="532"/>
                        <a:pt x="3469" y="563"/>
                        <a:pt x="3313" y="563"/>
                      </a:cubicBezTo>
                      <a:cubicBezTo>
                        <a:pt x="3313" y="438"/>
                        <a:pt x="3188" y="282"/>
                        <a:pt x="3063" y="251"/>
                      </a:cubicBezTo>
                      <a:cubicBezTo>
                        <a:pt x="2500" y="0"/>
                        <a:pt x="1563" y="313"/>
                        <a:pt x="1094" y="626"/>
                      </a:cubicBezTo>
                      <a:cubicBezTo>
                        <a:pt x="938" y="719"/>
                        <a:pt x="782" y="907"/>
                        <a:pt x="844" y="1094"/>
                      </a:cubicBezTo>
                      <a:cubicBezTo>
                        <a:pt x="875" y="1219"/>
                        <a:pt x="1000" y="1282"/>
                        <a:pt x="1125" y="1313"/>
                      </a:cubicBezTo>
                      <a:cubicBezTo>
                        <a:pt x="969" y="1407"/>
                        <a:pt x="813" y="1501"/>
                        <a:pt x="657" y="1626"/>
                      </a:cubicBezTo>
                      <a:cubicBezTo>
                        <a:pt x="0" y="2188"/>
                        <a:pt x="313" y="2626"/>
                        <a:pt x="875" y="2782"/>
                      </a:cubicBezTo>
                      <a:cubicBezTo>
                        <a:pt x="782" y="2844"/>
                        <a:pt x="719" y="2938"/>
                        <a:pt x="657" y="3001"/>
                      </a:cubicBezTo>
                      <a:cubicBezTo>
                        <a:pt x="500" y="3219"/>
                        <a:pt x="219" y="3626"/>
                        <a:pt x="313" y="3938"/>
                      </a:cubicBezTo>
                      <a:cubicBezTo>
                        <a:pt x="407" y="4251"/>
                        <a:pt x="719" y="4219"/>
                        <a:pt x="1000" y="4219"/>
                      </a:cubicBezTo>
                      <a:cubicBezTo>
                        <a:pt x="1250" y="4219"/>
                        <a:pt x="1500" y="4188"/>
                        <a:pt x="1750" y="4157"/>
                      </a:cubicBezTo>
                      <a:cubicBezTo>
                        <a:pt x="1782" y="4282"/>
                        <a:pt x="1844" y="4344"/>
                        <a:pt x="1938" y="4407"/>
                      </a:cubicBezTo>
                      <a:cubicBezTo>
                        <a:pt x="2032" y="4501"/>
                        <a:pt x="2157" y="4501"/>
                        <a:pt x="2282" y="4532"/>
                      </a:cubicBezTo>
                      <a:cubicBezTo>
                        <a:pt x="2875" y="4626"/>
                        <a:pt x="3469" y="4563"/>
                        <a:pt x="3999" y="4344"/>
                      </a:cubicBezTo>
                      <a:cubicBezTo>
                        <a:pt x="4343" y="4188"/>
                        <a:pt x="4687" y="3938"/>
                        <a:pt x="4656" y="3532"/>
                      </a:cubicBezTo>
                      <a:cubicBezTo>
                        <a:pt x="4656" y="3469"/>
                        <a:pt x="4624" y="3376"/>
                        <a:pt x="4593" y="3344"/>
                      </a:cubicBezTo>
                      <a:cubicBezTo>
                        <a:pt x="4718" y="3251"/>
                        <a:pt x="4843" y="3157"/>
                        <a:pt x="4937" y="3063"/>
                      </a:cubicBezTo>
                      <a:cubicBezTo>
                        <a:pt x="5218" y="2813"/>
                        <a:pt x="5468" y="2376"/>
                        <a:pt x="5281" y="20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11">
                  <a:extLst>
                    <a:ext uri="{FF2B5EF4-FFF2-40B4-BE49-F238E27FC236}">
                      <a16:creationId xmlns:a16="http://schemas.microsoft.com/office/drawing/2014/main" id="{9143ED08-D892-8A40-9764-A7CBF832F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08069" y="6459728"/>
                  <a:ext cx="429429" cy="646313"/>
                </a:xfrm>
                <a:custGeom>
                  <a:avLst/>
                  <a:gdLst>
                    <a:gd name="T0" fmla="*/ 94 w 438"/>
                    <a:gd name="T1" fmla="*/ 594 h 657"/>
                    <a:gd name="T2" fmla="*/ 94 w 438"/>
                    <a:gd name="T3" fmla="*/ 594 h 657"/>
                    <a:gd name="T4" fmla="*/ 0 w 438"/>
                    <a:gd name="T5" fmla="*/ 625 h 657"/>
                    <a:gd name="T6" fmla="*/ 0 w 438"/>
                    <a:gd name="T7" fmla="*/ 594 h 657"/>
                    <a:gd name="T8" fmla="*/ 219 w 438"/>
                    <a:gd name="T9" fmla="*/ 125 h 657"/>
                    <a:gd name="T10" fmla="*/ 344 w 438"/>
                    <a:gd name="T11" fmla="*/ 219 h 657"/>
                    <a:gd name="T12" fmla="*/ 94 w 438"/>
                    <a:gd name="T13" fmla="*/ 594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8" h="657">
                      <a:moveTo>
                        <a:pt x="94" y="594"/>
                      </a:moveTo>
                      <a:lnTo>
                        <a:pt x="94" y="594"/>
                      </a:lnTo>
                      <a:cubicBezTo>
                        <a:pt x="62" y="625"/>
                        <a:pt x="31" y="656"/>
                        <a:pt x="0" y="625"/>
                      </a:cubicBezTo>
                      <a:lnTo>
                        <a:pt x="0" y="594"/>
                      </a:lnTo>
                      <a:cubicBezTo>
                        <a:pt x="0" y="406"/>
                        <a:pt x="94" y="250"/>
                        <a:pt x="219" y="125"/>
                      </a:cubicBezTo>
                      <a:cubicBezTo>
                        <a:pt x="344" y="0"/>
                        <a:pt x="437" y="94"/>
                        <a:pt x="344" y="219"/>
                      </a:cubicBezTo>
                      <a:cubicBezTo>
                        <a:pt x="281" y="344"/>
                        <a:pt x="187" y="500"/>
                        <a:pt x="94" y="59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12">
                  <a:extLst>
                    <a:ext uri="{FF2B5EF4-FFF2-40B4-BE49-F238E27FC236}">
                      <a16:creationId xmlns:a16="http://schemas.microsoft.com/office/drawing/2014/main" id="{823CC199-9292-F844-BD07-B0F12ADC1C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08069" y="6338273"/>
                  <a:ext cx="277612" cy="156157"/>
                </a:xfrm>
                <a:custGeom>
                  <a:avLst/>
                  <a:gdLst>
                    <a:gd name="T0" fmla="*/ 0 w 282"/>
                    <a:gd name="T1" fmla="*/ 62 h 157"/>
                    <a:gd name="T2" fmla="*/ 0 w 282"/>
                    <a:gd name="T3" fmla="*/ 62 h 157"/>
                    <a:gd name="T4" fmla="*/ 62 w 282"/>
                    <a:gd name="T5" fmla="*/ 31 h 157"/>
                    <a:gd name="T6" fmla="*/ 187 w 282"/>
                    <a:gd name="T7" fmla="*/ 0 h 157"/>
                    <a:gd name="T8" fmla="*/ 250 w 282"/>
                    <a:gd name="T9" fmla="*/ 0 h 157"/>
                    <a:gd name="T10" fmla="*/ 156 w 282"/>
                    <a:gd name="T11" fmla="*/ 125 h 157"/>
                    <a:gd name="T12" fmla="*/ 0 w 282"/>
                    <a:gd name="T13" fmla="*/ 62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157">
                      <a:moveTo>
                        <a:pt x="0" y="62"/>
                      </a:moveTo>
                      <a:lnTo>
                        <a:pt x="0" y="62"/>
                      </a:lnTo>
                      <a:cubicBezTo>
                        <a:pt x="31" y="31"/>
                        <a:pt x="31" y="31"/>
                        <a:pt x="62" y="31"/>
                      </a:cubicBezTo>
                      <a:cubicBezTo>
                        <a:pt x="94" y="0"/>
                        <a:pt x="156" y="0"/>
                        <a:pt x="187" y="0"/>
                      </a:cubicBezTo>
                      <a:cubicBezTo>
                        <a:pt x="219" y="0"/>
                        <a:pt x="219" y="0"/>
                        <a:pt x="250" y="0"/>
                      </a:cubicBezTo>
                      <a:cubicBezTo>
                        <a:pt x="281" y="62"/>
                        <a:pt x="187" y="125"/>
                        <a:pt x="156" y="125"/>
                      </a:cubicBezTo>
                      <a:cubicBezTo>
                        <a:pt x="125" y="156"/>
                        <a:pt x="0" y="156"/>
                        <a:pt x="0" y="6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13">
                  <a:extLst>
                    <a:ext uri="{FF2B5EF4-FFF2-40B4-BE49-F238E27FC236}">
                      <a16:creationId xmlns:a16="http://schemas.microsoft.com/office/drawing/2014/main" id="{6E63FB5E-782A-7241-BCD4-C4BCF1530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9886" y="4893823"/>
                  <a:ext cx="464133" cy="277612"/>
                </a:xfrm>
                <a:custGeom>
                  <a:avLst/>
                  <a:gdLst>
                    <a:gd name="T0" fmla="*/ 63 w 470"/>
                    <a:gd name="T1" fmla="*/ 125 h 282"/>
                    <a:gd name="T2" fmla="*/ 63 w 470"/>
                    <a:gd name="T3" fmla="*/ 125 h 282"/>
                    <a:gd name="T4" fmla="*/ 31 w 470"/>
                    <a:gd name="T5" fmla="*/ 156 h 282"/>
                    <a:gd name="T6" fmla="*/ 0 w 470"/>
                    <a:gd name="T7" fmla="*/ 219 h 282"/>
                    <a:gd name="T8" fmla="*/ 63 w 470"/>
                    <a:gd name="T9" fmla="*/ 250 h 282"/>
                    <a:gd name="T10" fmla="*/ 94 w 470"/>
                    <a:gd name="T11" fmla="*/ 250 h 282"/>
                    <a:gd name="T12" fmla="*/ 406 w 470"/>
                    <a:gd name="T13" fmla="*/ 125 h 282"/>
                    <a:gd name="T14" fmla="*/ 63 w 470"/>
                    <a:gd name="T15" fmla="*/ 125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0" h="282">
                      <a:moveTo>
                        <a:pt x="63" y="125"/>
                      </a:moveTo>
                      <a:lnTo>
                        <a:pt x="63" y="125"/>
                      </a:lnTo>
                      <a:lnTo>
                        <a:pt x="31" y="156"/>
                      </a:lnTo>
                      <a:cubicBezTo>
                        <a:pt x="0" y="188"/>
                        <a:pt x="0" y="188"/>
                        <a:pt x="0" y="219"/>
                      </a:cubicBezTo>
                      <a:cubicBezTo>
                        <a:pt x="0" y="250"/>
                        <a:pt x="31" y="250"/>
                        <a:pt x="63" y="250"/>
                      </a:cubicBezTo>
                      <a:lnTo>
                        <a:pt x="94" y="250"/>
                      </a:lnTo>
                      <a:cubicBezTo>
                        <a:pt x="188" y="250"/>
                        <a:pt x="469" y="281"/>
                        <a:pt x="406" y="125"/>
                      </a:cubicBezTo>
                      <a:cubicBezTo>
                        <a:pt x="375" y="0"/>
                        <a:pt x="156" y="94"/>
                        <a:pt x="63" y="12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14">
                  <a:extLst>
                    <a:ext uri="{FF2B5EF4-FFF2-40B4-BE49-F238E27FC236}">
                      <a16:creationId xmlns:a16="http://schemas.microsoft.com/office/drawing/2014/main" id="{7CD05F0B-D99F-1647-8AEE-195D6B7BA9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76770" y="4707304"/>
                  <a:ext cx="247249" cy="186519"/>
                </a:xfrm>
                <a:custGeom>
                  <a:avLst/>
                  <a:gdLst>
                    <a:gd name="T0" fmla="*/ 31 w 251"/>
                    <a:gd name="T1" fmla="*/ 31 h 188"/>
                    <a:gd name="T2" fmla="*/ 31 w 251"/>
                    <a:gd name="T3" fmla="*/ 31 h 188"/>
                    <a:gd name="T4" fmla="*/ 62 w 251"/>
                    <a:gd name="T5" fmla="*/ 0 h 188"/>
                    <a:gd name="T6" fmla="*/ 125 w 251"/>
                    <a:gd name="T7" fmla="*/ 31 h 188"/>
                    <a:gd name="T8" fmla="*/ 156 w 251"/>
                    <a:gd name="T9" fmla="*/ 156 h 188"/>
                    <a:gd name="T10" fmla="*/ 31 w 251"/>
                    <a:gd name="T11" fmla="*/ 3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1" h="188">
                      <a:moveTo>
                        <a:pt x="31" y="31"/>
                      </a:moveTo>
                      <a:lnTo>
                        <a:pt x="31" y="31"/>
                      </a:lnTo>
                      <a:cubicBezTo>
                        <a:pt x="31" y="0"/>
                        <a:pt x="62" y="0"/>
                        <a:pt x="62" y="0"/>
                      </a:cubicBezTo>
                      <a:cubicBezTo>
                        <a:pt x="94" y="0"/>
                        <a:pt x="125" y="31"/>
                        <a:pt x="125" y="31"/>
                      </a:cubicBezTo>
                      <a:cubicBezTo>
                        <a:pt x="187" y="62"/>
                        <a:pt x="250" y="125"/>
                        <a:pt x="156" y="156"/>
                      </a:cubicBezTo>
                      <a:cubicBezTo>
                        <a:pt x="94" y="187"/>
                        <a:pt x="0" y="93"/>
                        <a:pt x="31" y="31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15">
                  <a:extLst>
                    <a:ext uri="{FF2B5EF4-FFF2-40B4-BE49-F238E27FC236}">
                      <a16:creationId xmlns:a16="http://schemas.microsoft.com/office/drawing/2014/main" id="{8126BD46-A2CE-1649-B995-58915B4277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09510" y="3787716"/>
                  <a:ext cx="277612" cy="464131"/>
                </a:xfrm>
                <a:custGeom>
                  <a:avLst/>
                  <a:gdLst>
                    <a:gd name="T0" fmla="*/ 125 w 282"/>
                    <a:gd name="T1" fmla="*/ 63 h 470"/>
                    <a:gd name="T2" fmla="*/ 125 w 282"/>
                    <a:gd name="T3" fmla="*/ 63 h 470"/>
                    <a:gd name="T4" fmla="*/ 219 w 282"/>
                    <a:gd name="T5" fmla="*/ 31 h 470"/>
                    <a:gd name="T6" fmla="*/ 281 w 282"/>
                    <a:gd name="T7" fmla="*/ 63 h 470"/>
                    <a:gd name="T8" fmla="*/ 281 w 282"/>
                    <a:gd name="T9" fmla="*/ 219 h 470"/>
                    <a:gd name="T10" fmla="*/ 63 w 282"/>
                    <a:gd name="T11" fmla="*/ 375 h 470"/>
                    <a:gd name="T12" fmla="*/ 125 w 282"/>
                    <a:gd name="T13" fmla="*/ 63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470">
                      <a:moveTo>
                        <a:pt x="125" y="63"/>
                      </a:moveTo>
                      <a:lnTo>
                        <a:pt x="125" y="63"/>
                      </a:lnTo>
                      <a:cubicBezTo>
                        <a:pt x="156" y="31"/>
                        <a:pt x="188" y="0"/>
                        <a:pt x="219" y="31"/>
                      </a:cubicBezTo>
                      <a:cubicBezTo>
                        <a:pt x="250" y="31"/>
                        <a:pt x="250" y="63"/>
                        <a:pt x="281" y="63"/>
                      </a:cubicBezTo>
                      <a:cubicBezTo>
                        <a:pt x="281" y="125"/>
                        <a:pt x="281" y="188"/>
                        <a:pt x="281" y="219"/>
                      </a:cubicBezTo>
                      <a:cubicBezTo>
                        <a:pt x="250" y="281"/>
                        <a:pt x="125" y="469"/>
                        <a:pt x="63" y="375"/>
                      </a:cubicBezTo>
                      <a:cubicBezTo>
                        <a:pt x="0" y="281"/>
                        <a:pt x="63" y="125"/>
                        <a:pt x="125" y="6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16">
                  <a:extLst>
                    <a:ext uri="{FF2B5EF4-FFF2-40B4-BE49-F238E27FC236}">
                      <a16:creationId xmlns:a16="http://schemas.microsoft.com/office/drawing/2014/main" id="{5C1DC3FE-5EDB-E341-B10E-58D9C07A6C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87122" y="4000261"/>
                  <a:ext cx="368704" cy="216884"/>
                </a:xfrm>
                <a:custGeom>
                  <a:avLst/>
                  <a:gdLst>
                    <a:gd name="T0" fmla="*/ 281 w 375"/>
                    <a:gd name="T1" fmla="*/ 0 h 220"/>
                    <a:gd name="T2" fmla="*/ 281 w 375"/>
                    <a:gd name="T3" fmla="*/ 0 h 220"/>
                    <a:gd name="T4" fmla="*/ 312 w 375"/>
                    <a:gd name="T5" fmla="*/ 0 h 220"/>
                    <a:gd name="T6" fmla="*/ 374 w 375"/>
                    <a:gd name="T7" fmla="*/ 0 h 220"/>
                    <a:gd name="T8" fmla="*/ 374 w 375"/>
                    <a:gd name="T9" fmla="*/ 62 h 220"/>
                    <a:gd name="T10" fmla="*/ 343 w 375"/>
                    <a:gd name="T11" fmla="*/ 94 h 220"/>
                    <a:gd name="T12" fmla="*/ 63 w 375"/>
                    <a:gd name="T13" fmla="*/ 156 h 220"/>
                    <a:gd name="T14" fmla="*/ 281 w 375"/>
                    <a:gd name="T15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5" h="220">
                      <a:moveTo>
                        <a:pt x="281" y="0"/>
                      </a:moveTo>
                      <a:lnTo>
                        <a:pt x="281" y="0"/>
                      </a:lnTo>
                      <a:lnTo>
                        <a:pt x="312" y="0"/>
                      </a:lnTo>
                      <a:cubicBezTo>
                        <a:pt x="343" y="0"/>
                        <a:pt x="343" y="0"/>
                        <a:pt x="374" y="0"/>
                      </a:cubicBezTo>
                      <a:cubicBezTo>
                        <a:pt x="374" y="31"/>
                        <a:pt x="374" y="31"/>
                        <a:pt x="374" y="62"/>
                      </a:cubicBezTo>
                      <a:cubicBezTo>
                        <a:pt x="343" y="62"/>
                        <a:pt x="343" y="94"/>
                        <a:pt x="343" y="94"/>
                      </a:cubicBezTo>
                      <a:cubicBezTo>
                        <a:pt x="281" y="125"/>
                        <a:pt x="125" y="219"/>
                        <a:pt x="63" y="156"/>
                      </a:cubicBezTo>
                      <a:cubicBezTo>
                        <a:pt x="0" y="62"/>
                        <a:pt x="218" y="31"/>
                        <a:pt x="281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31E6FA78-4870-7541-9E4F-6CBBD5F03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3765" y="6030296"/>
                <a:ext cx="1140812" cy="4858204"/>
              </a:xfrm>
              <a:custGeom>
                <a:avLst/>
                <a:gdLst>
                  <a:gd name="T0" fmla="*/ 63 w 1158"/>
                  <a:gd name="T1" fmla="*/ 250 h 4938"/>
                  <a:gd name="T2" fmla="*/ 63 w 1158"/>
                  <a:gd name="T3" fmla="*/ 250 h 4938"/>
                  <a:gd name="T4" fmla="*/ 188 w 1158"/>
                  <a:gd name="T5" fmla="*/ 282 h 4938"/>
                  <a:gd name="T6" fmla="*/ 282 w 1158"/>
                  <a:gd name="T7" fmla="*/ 469 h 4938"/>
                  <a:gd name="T8" fmla="*/ 344 w 1158"/>
                  <a:gd name="T9" fmla="*/ 750 h 4938"/>
                  <a:gd name="T10" fmla="*/ 438 w 1158"/>
                  <a:gd name="T11" fmla="*/ 1282 h 4938"/>
                  <a:gd name="T12" fmla="*/ 594 w 1158"/>
                  <a:gd name="T13" fmla="*/ 2407 h 4938"/>
                  <a:gd name="T14" fmla="*/ 688 w 1158"/>
                  <a:gd name="T15" fmla="*/ 3688 h 4938"/>
                  <a:gd name="T16" fmla="*/ 657 w 1158"/>
                  <a:gd name="T17" fmla="*/ 4874 h 4938"/>
                  <a:gd name="T18" fmla="*/ 875 w 1158"/>
                  <a:gd name="T19" fmla="*/ 4937 h 4938"/>
                  <a:gd name="T20" fmla="*/ 1125 w 1158"/>
                  <a:gd name="T21" fmla="*/ 4874 h 4938"/>
                  <a:gd name="T22" fmla="*/ 938 w 1158"/>
                  <a:gd name="T23" fmla="*/ 3750 h 4938"/>
                  <a:gd name="T24" fmla="*/ 844 w 1158"/>
                  <a:gd name="T25" fmla="*/ 2594 h 4938"/>
                  <a:gd name="T26" fmla="*/ 938 w 1158"/>
                  <a:gd name="T27" fmla="*/ 1313 h 4938"/>
                  <a:gd name="T28" fmla="*/ 1125 w 1158"/>
                  <a:gd name="T29" fmla="*/ 125 h 4938"/>
                  <a:gd name="T30" fmla="*/ 1157 w 1158"/>
                  <a:gd name="T31" fmla="*/ 94 h 4938"/>
                  <a:gd name="T32" fmla="*/ 1125 w 1158"/>
                  <a:gd name="T33" fmla="*/ 32 h 4938"/>
                  <a:gd name="T34" fmla="*/ 1094 w 1158"/>
                  <a:gd name="T35" fmla="*/ 0 h 4938"/>
                  <a:gd name="T36" fmla="*/ 1032 w 1158"/>
                  <a:gd name="T37" fmla="*/ 63 h 4938"/>
                  <a:gd name="T38" fmla="*/ 719 w 1158"/>
                  <a:gd name="T39" fmla="*/ 219 h 4938"/>
                  <a:gd name="T40" fmla="*/ 594 w 1158"/>
                  <a:gd name="T41" fmla="*/ 188 h 4938"/>
                  <a:gd name="T42" fmla="*/ 563 w 1158"/>
                  <a:gd name="T43" fmla="*/ 313 h 4938"/>
                  <a:gd name="T44" fmla="*/ 719 w 1158"/>
                  <a:gd name="T45" fmla="*/ 375 h 4938"/>
                  <a:gd name="T46" fmla="*/ 844 w 1158"/>
                  <a:gd name="T47" fmla="*/ 469 h 4938"/>
                  <a:gd name="T48" fmla="*/ 875 w 1158"/>
                  <a:gd name="T49" fmla="*/ 625 h 4938"/>
                  <a:gd name="T50" fmla="*/ 782 w 1158"/>
                  <a:gd name="T51" fmla="*/ 1219 h 4938"/>
                  <a:gd name="T52" fmla="*/ 719 w 1158"/>
                  <a:gd name="T53" fmla="*/ 1313 h 4938"/>
                  <a:gd name="T54" fmla="*/ 469 w 1158"/>
                  <a:gd name="T55" fmla="*/ 750 h 4938"/>
                  <a:gd name="T56" fmla="*/ 500 w 1158"/>
                  <a:gd name="T57" fmla="*/ 688 h 4938"/>
                  <a:gd name="T58" fmla="*/ 532 w 1158"/>
                  <a:gd name="T59" fmla="*/ 625 h 4938"/>
                  <a:gd name="T60" fmla="*/ 625 w 1158"/>
                  <a:gd name="T61" fmla="*/ 532 h 4938"/>
                  <a:gd name="T62" fmla="*/ 469 w 1158"/>
                  <a:gd name="T63" fmla="*/ 532 h 4938"/>
                  <a:gd name="T64" fmla="*/ 407 w 1158"/>
                  <a:gd name="T65" fmla="*/ 438 h 4938"/>
                  <a:gd name="T66" fmla="*/ 282 w 1158"/>
                  <a:gd name="T67" fmla="*/ 188 h 4938"/>
                  <a:gd name="T68" fmla="*/ 125 w 1158"/>
                  <a:gd name="T69" fmla="*/ 125 h 4938"/>
                  <a:gd name="T70" fmla="*/ 63 w 1158"/>
                  <a:gd name="T71" fmla="*/ 125 h 4938"/>
                  <a:gd name="T72" fmla="*/ 32 w 1158"/>
                  <a:gd name="T73" fmla="*/ 188 h 4938"/>
                  <a:gd name="T74" fmla="*/ 63 w 1158"/>
                  <a:gd name="T75" fmla="*/ 250 h 4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58" h="4938">
                    <a:moveTo>
                      <a:pt x="63" y="250"/>
                    </a:moveTo>
                    <a:lnTo>
                      <a:pt x="63" y="250"/>
                    </a:lnTo>
                    <a:cubicBezTo>
                      <a:pt x="94" y="282"/>
                      <a:pt x="157" y="282"/>
                      <a:pt x="188" y="282"/>
                    </a:cubicBezTo>
                    <a:cubicBezTo>
                      <a:pt x="250" y="313"/>
                      <a:pt x="250" y="375"/>
                      <a:pt x="282" y="469"/>
                    </a:cubicBezTo>
                    <a:cubicBezTo>
                      <a:pt x="313" y="563"/>
                      <a:pt x="313" y="657"/>
                      <a:pt x="344" y="750"/>
                    </a:cubicBezTo>
                    <a:cubicBezTo>
                      <a:pt x="375" y="938"/>
                      <a:pt x="407" y="1094"/>
                      <a:pt x="438" y="1282"/>
                    </a:cubicBezTo>
                    <a:cubicBezTo>
                      <a:pt x="532" y="1657"/>
                      <a:pt x="563" y="2032"/>
                      <a:pt x="594" y="2407"/>
                    </a:cubicBezTo>
                    <a:cubicBezTo>
                      <a:pt x="657" y="2844"/>
                      <a:pt x="688" y="3250"/>
                      <a:pt x="688" y="3688"/>
                    </a:cubicBezTo>
                    <a:cubicBezTo>
                      <a:pt x="688" y="3781"/>
                      <a:pt x="657" y="4593"/>
                      <a:pt x="657" y="4874"/>
                    </a:cubicBezTo>
                    <a:cubicBezTo>
                      <a:pt x="688" y="4905"/>
                      <a:pt x="782" y="4937"/>
                      <a:pt x="875" y="4937"/>
                    </a:cubicBezTo>
                    <a:cubicBezTo>
                      <a:pt x="1000" y="4937"/>
                      <a:pt x="1063" y="4905"/>
                      <a:pt x="1125" y="4874"/>
                    </a:cubicBezTo>
                    <a:cubicBezTo>
                      <a:pt x="1032" y="4562"/>
                      <a:pt x="969" y="4188"/>
                      <a:pt x="938" y="3750"/>
                    </a:cubicBezTo>
                    <a:cubicBezTo>
                      <a:pt x="875" y="3344"/>
                      <a:pt x="844" y="2969"/>
                      <a:pt x="844" y="2594"/>
                    </a:cubicBezTo>
                    <a:cubicBezTo>
                      <a:pt x="844" y="2157"/>
                      <a:pt x="875" y="1750"/>
                      <a:pt x="938" y="1313"/>
                    </a:cubicBezTo>
                    <a:cubicBezTo>
                      <a:pt x="969" y="907"/>
                      <a:pt x="1032" y="500"/>
                      <a:pt x="1125" y="125"/>
                    </a:cubicBezTo>
                    <a:cubicBezTo>
                      <a:pt x="1125" y="94"/>
                      <a:pt x="1157" y="94"/>
                      <a:pt x="1157" y="94"/>
                    </a:cubicBezTo>
                    <a:cubicBezTo>
                      <a:pt x="1157" y="63"/>
                      <a:pt x="1157" y="63"/>
                      <a:pt x="1125" y="32"/>
                    </a:cubicBezTo>
                    <a:cubicBezTo>
                      <a:pt x="1125" y="0"/>
                      <a:pt x="1094" y="0"/>
                      <a:pt x="1094" y="0"/>
                    </a:cubicBezTo>
                    <a:cubicBezTo>
                      <a:pt x="1063" y="0"/>
                      <a:pt x="1032" y="32"/>
                      <a:pt x="1032" y="63"/>
                    </a:cubicBezTo>
                    <a:cubicBezTo>
                      <a:pt x="938" y="188"/>
                      <a:pt x="875" y="344"/>
                      <a:pt x="719" y="219"/>
                    </a:cubicBezTo>
                    <a:cubicBezTo>
                      <a:pt x="688" y="188"/>
                      <a:pt x="625" y="157"/>
                      <a:pt x="594" y="188"/>
                    </a:cubicBezTo>
                    <a:cubicBezTo>
                      <a:pt x="563" y="219"/>
                      <a:pt x="563" y="282"/>
                      <a:pt x="563" y="313"/>
                    </a:cubicBezTo>
                    <a:cubicBezTo>
                      <a:pt x="625" y="344"/>
                      <a:pt x="657" y="375"/>
                      <a:pt x="719" y="375"/>
                    </a:cubicBezTo>
                    <a:cubicBezTo>
                      <a:pt x="782" y="407"/>
                      <a:pt x="844" y="407"/>
                      <a:pt x="844" y="469"/>
                    </a:cubicBezTo>
                    <a:cubicBezTo>
                      <a:pt x="875" y="500"/>
                      <a:pt x="875" y="563"/>
                      <a:pt x="875" y="625"/>
                    </a:cubicBezTo>
                    <a:cubicBezTo>
                      <a:pt x="844" y="813"/>
                      <a:pt x="813" y="1032"/>
                      <a:pt x="782" y="1219"/>
                    </a:cubicBezTo>
                    <a:cubicBezTo>
                      <a:pt x="782" y="1250"/>
                      <a:pt x="750" y="1282"/>
                      <a:pt x="719" y="1313"/>
                    </a:cubicBezTo>
                    <a:cubicBezTo>
                      <a:pt x="532" y="1344"/>
                      <a:pt x="500" y="844"/>
                      <a:pt x="469" y="750"/>
                    </a:cubicBezTo>
                    <a:cubicBezTo>
                      <a:pt x="469" y="719"/>
                      <a:pt x="469" y="688"/>
                      <a:pt x="500" y="688"/>
                    </a:cubicBezTo>
                    <a:cubicBezTo>
                      <a:pt x="500" y="657"/>
                      <a:pt x="532" y="657"/>
                      <a:pt x="532" y="625"/>
                    </a:cubicBezTo>
                    <a:cubicBezTo>
                      <a:pt x="594" y="625"/>
                      <a:pt x="625" y="594"/>
                      <a:pt x="625" y="532"/>
                    </a:cubicBezTo>
                    <a:cubicBezTo>
                      <a:pt x="594" y="500"/>
                      <a:pt x="532" y="532"/>
                      <a:pt x="469" y="532"/>
                    </a:cubicBezTo>
                    <a:cubicBezTo>
                      <a:pt x="438" y="532"/>
                      <a:pt x="407" y="500"/>
                      <a:pt x="407" y="438"/>
                    </a:cubicBezTo>
                    <a:cubicBezTo>
                      <a:pt x="344" y="375"/>
                      <a:pt x="375" y="250"/>
                      <a:pt x="282" y="188"/>
                    </a:cubicBezTo>
                    <a:cubicBezTo>
                      <a:pt x="250" y="157"/>
                      <a:pt x="188" y="157"/>
                      <a:pt x="125" y="125"/>
                    </a:cubicBezTo>
                    <a:cubicBezTo>
                      <a:pt x="125" y="125"/>
                      <a:pt x="94" y="125"/>
                      <a:pt x="63" y="125"/>
                    </a:cubicBezTo>
                    <a:cubicBezTo>
                      <a:pt x="32" y="157"/>
                      <a:pt x="32" y="157"/>
                      <a:pt x="32" y="188"/>
                    </a:cubicBezTo>
                    <a:cubicBezTo>
                      <a:pt x="0" y="219"/>
                      <a:pt x="32" y="250"/>
                      <a:pt x="63" y="250"/>
                    </a:cubicBezTo>
                  </a:path>
                </a:pathLst>
              </a:custGeom>
              <a:solidFill>
                <a:srgbClr val="4125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4B3C234D-4524-E045-9F88-93C600C43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2640" y="10086031"/>
              <a:ext cx="7656008" cy="1197200"/>
            </a:xfrm>
            <a:custGeom>
              <a:avLst/>
              <a:gdLst>
                <a:gd name="T0" fmla="*/ 7780 w 7781"/>
                <a:gd name="T1" fmla="*/ 749 h 1219"/>
                <a:gd name="T2" fmla="*/ 7780 w 7781"/>
                <a:gd name="T3" fmla="*/ 749 h 1219"/>
                <a:gd name="T4" fmla="*/ 3905 w 7781"/>
                <a:gd name="T5" fmla="*/ 1218 h 1219"/>
                <a:gd name="T6" fmla="*/ 0 w 7781"/>
                <a:gd name="T7" fmla="*/ 749 h 1219"/>
                <a:gd name="T8" fmla="*/ 3905 w 7781"/>
                <a:gd name="T9" fmla="*/ 0 h 1219"/>
                <a:gd name="T10" fmla="*/ 7780 w 7781"/>
                <a:gd name="T11" fmla="*/ 749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81" h="1219">
                  <a:moveTo>
                    <a:pt x="7780" y="749"/>
                  </a:moveTo>
                  <a:lnTo>
                    <a:pt x="7780" y="749"/>
                  </a:lnTo>
                  <a:cubicBezTo>
                    <a:pt x="7780" y="749"/>
                    <a:pt x="6062" y="1218"/>
                    <a:pt x="3905" y="1218"/>
                  </a:cubicBezTo>
                  <a:cubicBezTo>
                    <a:pt x="1750" y="1218"/>
                    <a:pt x="0" y="749"/>
                    <a:pt x="0" y="749"/>
                  </a:cubicBezTo>
                  <a:cubicBezTo>
                    <a:pt x="0" y="749"/>
                    <a:pt x="1750" y="0"/>
                    <a:pt x="3905" y="0"/>
                  </a:cubicBezTo>
                  <a:cubicBezTo>
                    <a:pt x="6062" y="0"/>
                    <a:pt x="7780" y="749"/>
                    <a:pt x="7780" y="74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BBDF2D-C702-D748-AA2D-871A8C574906}"/>
              </a:ext>
            </a:extLst>
          </p:cNvPr>
          <p:cNvGrpSpPr/>
          <p:nvPr/>
        </p:nvGrpSpPr>
        <p:grpSpPr>
          <a:xfrm>
            <a:off x="2852038" y="3440340"/>
            <a:ext cx="7440936" cy="2117558"/>
            <a:chOff x="2392768" y="3641175"/>
            <a:chExt cx="7440936" cy="2117558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801A2495-6167-B945-9872-B22831576AC7}"/>
                </a:ext>
              </a:extLst>
            </p:cNvPr>
            <p:cNvSpPr/>
            <p:nvPr/>
          </p:nvSpPr>
          <p:spPr>
            <a:xfrm>
              <a:off x="2392768" y="3641175"/>
              <a:ext cx="7440936" cy="21175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A91CF43-082F-CB4B-B872-18546C1DC80A}"/>
                </a:ext>
              </a:extLst>
            </p:cNvPr>
            <p:cNvGrpSpPr/>
            <p:nvPr/>
          </p:nvGrpSpPr>
          <p:grpSpPr>
            <a:xfrm>
              <a:off x="7913805" y="3949781"/>
              <a:ext cx="1500348" cy="1500346"/>
              <a:chOff x="4653250" y="5123537"/>
              <a:chExt cx="1152052" cy="115205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F2BE868-8915-E642-A8CC-B6F7F1D1A865}"/>
                  </a:ext>
                </a:extLst>
              </p:cNvPr>
              <p:cNvSpPr/>
              <p:nvPr/>
            </p:nvSpPr>
            <p:spPr>
              <a:xfrm>
                <a:off x="4653250" y="5123537"/>
                <a:ext cx="1152052" cy="11520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CE91E87-DFDB-DE4B-8FBD-13FD83960801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A49BFD2-97EE-754B-B6EA-1C1EA1E2B851}"/>
                </a:ext>
              </a:extLst>
            </p:cNvPr>
            <p:cNvSpPr txBox="1"/>
            <p:nvPr/>
          </p:nvSpPr>
          <p:spPr>
            <a:xfrm>
              <a:off x="3043068" y="4096718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9E0DC5-85ED-CD4D-B8E8-F62A23EAC60C}"/>
              </a:ext>
            </a:extLst>
          </p:cNvPr>
          <p:cNvGrpSpPr/>
          <p:nvPr/>
        </p:nvGrpSpPr>
        <p:grpSpPr>
          <a:xfrm>
            <a:off x="14084675" y="3440340"/>
            <a:ext cx="7440936" cy="2117558"/>
            <a:chOff x="15258921" y="3641175"/>
            <a:chExt cx="7440936" cy="2117558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D651A989-5461-7D4A-A7BC-5D2DEB4F82CB}"/>
                </a:ext>
              </a:extLst>
            </p:cNvPr>
            <p:cNvSpPr/>
            <p:nvPr/>
          </p:nvSpPr>
          <p:spPr>
            <a:xfrm>
              <a:off x="15258921" y="3641175"/>
              <a:ext cx="7440936" cy="21175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514D600-3141-6445-841B-1B55A041DFF3}"/>
                </a:ext>
              </a:extLst>
            </p:cNvPr>
            <p:cNvSpPr/>
            <p:nvPr/>
          </p:nvSpPr>
          <p:spPr>
            <a:xfrm>
              <a:off x="15662347" y="3949781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0262B4C-EE4E-1D48-B523-9D3AB140F9C7}"/>
                </a:ext>
              </a:extLst>
            </p:cNvPr>
            <p:cNvSpPr txBox="1"/>
            <p:nvPr/>
          </p:nvSpPr>
          <p:spPr>
            <a:xfrm>
              <a:off x="15958904" y="4280741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354AB6-84D4-2A4E-A102-731106E4138E}"/>
                </a:ext>
              </a:extLst>
            </p:cNvPr>
            <p:cNvSpPr txBox="1"/>
            <p:nvPr/>
          </p:nvSpPr>
          <p:spPr>
            <a:xfrm flipH="1">
              <a:off x="17482299" y="4096718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E459DC-46EC-0041-A138-9E67C75C718D}"/>
              </a:ext>
            </a:extLst>
          </p:cNvPr>
          <p:cNvGrpSpPr/>
          <p:nvPr/>
        </p:nvGrpSpPr>
        <p:grpSpPr>
          <a:xfrm>
            <a:off x="940599" y="6286828"/>
            <a:ext cx="7440936" cy="2117558"/>
            <a:chOff x="1227484" y="6608575"/>
            <a:chExt cx="7440936" cy="2117558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A9A28E0D-4C11-1A42-AAA7-B05A12BA3074}"/>
                </a:ext>
              </a:extLst>
            </p:cNvPr>
            <p:cNvSpPr/>
            <p:nvPr/>
          </p:nvSpPr>
          <p:spPr>
            <a:xfrm>
              <a:off x="1227484" y="6608575"/>
              <a:ext cx="7440936" cy="21175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3710439-3ECF-8744-86ED-46EF141B0DEC}"/>
                </a:ext>
              </a:extLst>
            </p:cNvPr>
            <p:cNvGrpSpPr/>
            <p:nvPr/>
          </p:nvGrpSpPr>
          <p:grpSpPr>
            <a:xfrm>
              <a:off x="6748521" y="6917181"/>
              <a:ext cx="1500348" cy="1500346"/>
              <a:chOff x="4653250" y="5123537"/>
              <a:chExt cx="1152052" cy="1152050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81D8DA6-9E39-8446-8E1D-068234803E66}"/>
                  </a:ext>
                </a:extLst>
              </p:cNvPr>
              <p:cNvSpPr/>
              <p:nvPr/>
            </p:nvSpPr>
            <p:spPr>
              <a:xfrm>
                <a:off x="4653250" y="5123537"/>
                <a:ext cx="1152052" cy="1152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DADCD19-9B11-4245-8617-F9790744730E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042D45-D0C2-E94F-8BA8-9BEC19BD0BC3}"/>
                </a:ext>
              </a:extLst>
            </p:cNvPr>
            <p:cNvSpPr txBox="1"/>
            <p:nvPr/>
          </p:nvSpPr>
          <p:spPr>
            <a:xfrm>
              <a:off x="1877784" y="7064118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79C06-4321-FB4D-8AD9-200B394C361B}"/>
              </a:ext>
            </a:extLst>
          </p:cNvPr>
          <p:cNvGrpSpPr/>
          <p:nvPr/>
        </p:nvGrpSpPr>
        <p:grpSpPr>
          <a:xfrm>
            <a:off x="15996115" y="6286828"/>
            <a:ext cx="7440936" cy="2117558"/>
            <a:chOff x="15709230" y="6608575"/>
            <a:chExt cx="7440936" cy="2117558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3CF29C1C-A2CC-EB4F-86EF-38792AB6FAA8}"/>
                </a:ext>
              </a:extLst>
            </p:cNvPr>
            <p:cNvSpPr/>
            <p:nvPr/>
          </p:nvSpPr>
          <p:spPr>
            <a:xfrm>
              <a:off x="15709230" y="6608575"/>
              <a:ext cx="7440936" cy="21175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B8E3346-F4A7-E94C-A1A0-B96A47B38FF5}"/>
                </a:ext>
              </a:extLst>
            </p:cNvPr>
            <p:cNvSpPr/>
            <p:nvPr/>
          </p:nvSpPr>
          <p:spPr>
            <a:xfrm>
              <a:off x="16112656" y="6917181"/>
              <a:ext cx="1500348" cy="1500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7307E67-43F9-DF46-BDE3-1190C306CF23}"/>
                </a:ext>
              </a:extLst>
            </p:cNvPr>
            <p:cNvSpPr txBox="1"/>
            <p:nvPr/>
          </p:nvSpPr>
          <p:spPr>
            <a:xfrm>
              <a:off x="16409213" y="7248141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E9B0AFE-6A42-674E-908D-BC08559766A9}"/>
                </a:ext>
              </a:extLst>
            </p:cNvPr>
            <p:cNvSpPr txBox="1"/>
            <p:nvPr/>
          </p:nvSpPr>
          <p:spPr>
            <a:xfrm flipH="1">
              <a:off x="17932608" y="7064118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17859326-CFFF-2F41-BCCF-31D8185B1420}"/>
              </a:ext>
            </a:extLst>
          </p:cNvPr>
          <p:cNvSpPr txBox="1"/>
          <p:nvPr/>
        </p:nvSpPr>
        <p:spPr>
          <a:xfrm>
            <a:off x="16877976" y="10873715"/>
            <a:ext cx="6150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1F1D90-BB1E-E643-9AF5-A8176C14EB14}"/>
              </a:ext>
            </a:extLst>
          </p:cNvPr>
          <p:cNvSpPr txBox="1"/>
          <p:nvPr/>
        </p:nvSpPr>
        <p:spPr>
          <a:xfrm>
            <a:off x="1349525" y="10873715"/>
            <a:ext cx="6150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4" name="CuadroTexto 350">
            <a:extLst>
              <a:ext uri="{FF2B5EF4-FFF2-40B4-BE49-F238E27FC236}">
                <a16:creationId xmlns:a16="http://schemas.microsoft.com/office/drawing/2014/main" id="{A811C5A4-8713-E749-919F-6053456F1A6E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336425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4412A5-F4C4-3C43-A898-B0DFB29F85C9}"/>
              </a:ext>
            </a:extLst>
          </p:cNvPr>
          <p:cNvGrpSpPr/>
          <p:nvPr/>
        </p:nvGrpSpPr>
        <p:grpSpPr>
          <a:xfrm>
            <a:off x="1378095" y="4455910"/>
            <a:ext cx="9460992" cy="7574844"/>
            <a:chOff x="1378095" y="4455910"/>
            <a:chExt cx="9460992" cy="75748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7F681B-4D9F-7543-810C-1515D6FD9EB1}"/>
                </a:ext>
              </a:extLst>
            </p:cNvPr>
            <p:cNvSpPr/>
            <p:nvPr/>
          </p:nvSpPr>
          <p:spPr>
            <a:xfrm>
              <a:off x="1378095" y="4455910"/>
              <a:ext cx="9460992" cy="7574844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C01A9D-EF1B-354F-BBC5-F3041A9502A3}"/>
                </a:ext>
              </a:extLst>
            </p:cNvPr>
            <p:cNvGrpSpPr/>
            <p:nvPr/>
          </p:nvGrpSpPr>
          <p:grpSpPr>
            <a:xfrm>
              <a:off x="2538856" y="5348900"/>
              <a:ext cx="6585327" cy="1500346"/>
              <a:chOff x="1549182" y="4588177"/>
              <a:chExt cx="6585327" cy="150034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890A511-5581-3C43-9C9C-1ABB80E1BDB0}"/>
                  </a:ext>
                </a:extLst>
              </p:cNvPr>
              <p:cNvGrpSpPr/>
              <p:nvPr/>
            </p:nvGrpSpPr>
            <p:grpSpPr>
              <a:xfrm>
                <a:off x="1549182" y="4588177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24F6D5D-C6A0-EC48-83F2-6552030AE73A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49F2E6-8544-314B-A9CD-0FFB45038A4A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A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F340541-E6D9-274A-B780-74B28DBC3507}"/>
                  </a:ext>
                </a:extLst>
              </p:cNvPr>
              <p:cNvGrpSpPr/>
              <p:nvPr/>
            </p:nvGrpSpPr>
            <p:grpSpPr>
              <a:xfrm>
                <a:off x="3244211" y="4720777"/>
                <a:ext cx="4890298" cy="1294594"/>
                <a:chOff x="12274171" y="4893478"/>
                <a:chExt cx="4890298" cy="1294594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7D4AA5F-8AE8-AE43-BB36-2DC1A3C344F7}"/>
                    </a:ext>
                  </a:extLst>
                </p:cNvPr>
                <p:cNvSpPr txBox="1"/>
                <p:nvPr/>
              </p:nvSpPr>
              <p:spPr>
                <a:xfrm>
                  <a:off x="12274171" y="5605733"/>
                  <a:ext cx="4890298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24C3816-CB0F-5D49-B1B3-6524AD56DA0D}"/>
                    </a:ext>
                  </a:extLst>
                </p:cNvPr>
                <p:cNvSpPr/>
                <p:nvPr/>
              </p:nvSpPr>
              <p:spPr>
                <a:xfrm>
                  <a:off x="12274172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60BFD31-8C61-3A4D-BE73-640F0A45C9A6}"/>
                </a:ext>
              </a:extLst>
            </p:cNvPr>
            <p:cNvGrpSpPr/>
            <p:nvPr/>
          </p:nvGrpSpPr>
          <p:grpSpPr>
            <a:xfrm>
              <a:off x="2538856" y="7489444"/>
              <a:ext cx="6585327" cy="1500346"/>
              <a:chOff x="1549182" y="7079439"/>
              <a:chExt cx="6585327" cy="150034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41720DD-E828-FE45-B28A-5537A8005779}"/>
                  </a:ext>
                </a:extLst>
              </p:cNvPr>
              <p:cNvGrpSpPr/>
              <p:nvPr/>
            </p:nvGrpSpPr>
            <p:grpSpPr>
              <a:xfrm>
                <a:off x="1549182" y="7079439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8571EEE-08CA-B54B-A9D4-E213B11BC7D7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1F051FC-9EFC-AF46-9D5F-B8F34F42DD03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B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C87970D-250D-F844-BC98-3A84D329DEC2}"/>
                  </a:ext>
                </a:extLst>
              </p:cNvPr>
              <p:cNvGrpSpPr/>
              <p:nvPr/>
            </p:nvGrpSpPr>
            <p:grpSpPr>
              <a:xfrm>
                <a:off x="3244211" y="7212039"/>
                <a:ext cx="4890298" cy="1294594"/>
                <a:chOff x="12274171" y="4893478"/>
                <a:chExt cx="4890298" cy="129459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E597749-31FD-384A-9728-B85A6FCAC275}"/>
                    </a:ext>
                  </a:extLst>
                </p:cNvPr>
                <p:cNvSpPr txBox="1"/>
                <p:nvPr/>
              </p:nvSpPr>
              <p:spPr>
                <a:xfrm>
                  <a:off x="12274171" y="5605733"/>
                  <a:ext cx="4890298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84A8245-385D-1543-B96F-9AE3DD3FB55C}"/>
                    </a:ext>
                  </a:extLst>
                </p:cNvPr>
                <p:cNvSpPr/>
                <p:nvPr/>
              </p:nvSpPr>
              <p:spPr>
                <a:xfrm>
                  <a:off x="12274172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392528D-6D4B-714A-B62E-D26729B35AED}"/>
                </a:ext>
              </a:extLst>
            </p:cNvPr>
            <p:cNvGrpSpPr/>
            <p:nvPr/>
          </p:nvGrpSpPr>
          <p:grpSpPr>
            <a:xfrm>
              <a:off x="2538856" y="9629988"/>
              <a:ext cx="6585327" cy="1500346"/>
              <a:chOff x="1549182" y="9968281"/>
              <a:chExt cx="6585327" cy="150034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B70A881-B6A6-A143-890F-2F49859A1D30}"/>
                  </a:ext>
                </a:extLst>
              </p:cNvPr>
              <p:cNvGrpSpPr/>
              <p:nvPr/>
            </p:nvGrpSpPr>
            <p:grpSpPr>
              <a:xfrm>
                <a:off x="1549182" y="9968281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F074CEC-3ABA-0B4A-A8D9-FB71709D7A97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3D1A9D4-54EF-0B46-B47A-5397ED244156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C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D65115D-2D0B-8F44-8787-B0879D511AA0}"/>
                  </a:ext>
                </a:extLst>
              </p:cNvPr>
              <p:cNvGrpSpPr/>
              <p:nvPr/>
            </p:nvGrpSpPr>
            <p:grpSpPr>
              <a:xfrm>
                <a:off x="3244211" y="10100881"/>
                <a:ext cx="4890298" cy="1294594"/>
                <a:chOff x="12274171" y="4893478"/>
                <a:chExt cx="4890298" cy="1294594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C887C92-567E-464E-AFAA-590AB41904AA}"/>
                    </a:ext>
                  </a:extLst>
                </p:cNvPr>
                <p:cNvSpPr txBox="1"/>
                <p:nvPr/>
              </p:nvSpPr>
              <p:spPr>
                <a:xfrm>
                  <a:off x="12274171" y="5605733"/>
                  <a:ext cx="4890298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1F34A77-297C-4D48-B73B-491F79E68367}"/>
                    </a:ext>
                  </a:extLst>
                </p:cNvPr>
                <p:cNvSpPr/>
                <p:nvPr/>
              </p:nvSpPr>
              <p:spPr>
                <a:xfrm>
                  <a:off x="12274172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B8D207-059E-4E46-9233-BE712B7DE0DC}"/>
              </a:ext>
            </a:extLst>
          </p:cNvPr>
          <p:cNvGrpSpPr/>
          <p:nvPr/>
        </p:nvGrpSpPr>
        <p:grpSpPr>
          <a:xfrm flipH="1">
            <a:off x="13538565" y="4455910"/>
            <a:ext cx="9460992" cy="7574844"/>
            <a:chOff x="1378095" y="4455910"/>
            <a:chExt cx="9460992" cy="757484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AD29E5-9005-E34E-B223-6DCD5DA48125}"/>
                </a:ext>
              </a:extLst>
            </p:cNvPr>
            <p:cNvSpPr/>
            <p:nvPr/>
          </p:nvSpPr>
          <p:spPr>
            <a:xfrm>
              <a:off x="1378095" y="4455910"/>
              <a:ext cx="9460992" cy="7574844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093CF6F-08FC-4543-970C-34F709911912}"/>
                </a:ext>
              </a:extLst>
            </p:cNvPr>
            <p:cNvGrpSpPr/>
            <p:nvPr/>
          </p:nvGrpSpPr>
          <p:grpSpPr>
            <a:xfrm>
              <a:off x="2538856" y="5348900"/>
              <a:ext cx="6585327" cy="1500346"/>
              <a:chOff x="1549182" y="4588177"/>
              <a:chExt cx="6585327" cy="150034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533F4B6-CE1F-BA45-B0E2-2337A73FBFB2}"/>
                  </a:ext>
                </a:extLst>
              </p:cNvPr>
              <p:cNvGrpSpPr/>
              <p:nvPr/>
            </p:nvGrpSpPr>
            <p:grpSpPr>
              <a:xfrm>
                <a:off x="1549182" y="4588177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717C821-1811-5E47-B84D-C623AF9ACDA5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2B83A43-9685-214F-BA39-62826A13299E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D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4A17322-B533-7440-8F3F-75F269C3A659}"/>
                  </a:ext>
                </a:extLst>
              </p:cNvPr>
              <p:cNvGrpSpPr/>
              <p:nvPr/>
            </p:nvGrpSpPr>
            <p:grpSpPr>
              <a:xfrm>
                <a:off x="3244211" y="4720777"/>
                <a:ext cx="4890298" cy="1294594"/>
                <a:chOff x="12274171" y="4893478"/>
                <a:chExt cx="4890298" cy="1294594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5DA4061-4551-C148-8712-FC2903D5FDCE}"/>
                    </a:ext>
                  </a:extLst>
                </p:cNvPr>
                <p:cNvSpPr txBox="1"/>
                <p:nvPr/>
              </p:nvSpPr>
              <p:spPr>
                <a:xfrm>
                  <a:off x="12274171" y="5605733"/>
                  <a:ext cx="4890298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C1941B4-4F13-5646-83A5-A4345ED43DBA}"/>
                    </a:ext>
                  </a:extLst>
                </p:cNvPr>
                <p:cNvSpPr/>
                <p:nvPr/>
              </p:nvSpPr>
              <p:spPr>
                <a:xfrm>
                  <a:off x="12274172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3CBA605-2490-8E4C-9A6E-73E4CECA6E95}"/>
                </a:ext>
              </a:extLst>
            </p:cNvPr>
            <p:cNvGrpSpPr/>
            <p:nvPr/>
          </p:nvGrpSpPr>
          <p:grpSpPr>
            <a:xfrm>
              <a:off x="2538856" y="7489444"/>
              <a:ext cx="6585327" cy="1500346"/>
              <a:chOff x="1549182" y="7079439"/>
              <a:chExt cx="6585327" cy="1500346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D16BD03-BF70-264D-8FCA-CA29921A3A11}"/>
                  </a:ext>
                </a:extLst>
              </p:cNvPr>
              <p:cNvGrpSpPr/>
              <p:nvPr/>
            </p:nvGrpSpPr>
            <p:grpSpPr>
              <a:xfrm>
                <a:off x="1549182" y="7079439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B4F3AD-FDAA-0045-B539-146E6073C8EA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75383E6-74FF-AF4A-A6B7-EA8DF4EAB122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E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87C3207C-39E9-C749-972B-4D9FE923D939}"/>
                  </a:ext>
                </a:extLst>
              </p:cNvPr>
              <p:cNvGrpSpPr/>
              <p:nvPr/>
            </p:nvGrpSpPr>
            <p:grpSpPr>
              <a:xfrm>
                <a:off x="3244211" y="7212039"/>
                <a:ext cx="4890298" cy="1294594"/>
                <a:chOff x="12274171" y="4893478"/>
                <a:chExt cx="4890298" cy="129459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D519AE7-5F0D-004F-B79C-BF9F3E0E0596}"/>
                    </a:ext>
                  </a:extLst>
                </p:cNvPr>
                <p:cNvSpPr txBox="1"/>
                <p:nvPr/>
              </p:nvSpPr>
              <p:spPr>
                <a:xfrm>
                  <a:off x="12274171" y="5605733"/>
                  <a:ext cx="4890298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69E2E9C-81B2-4643-86FC-6CAF149208BA}"/>
                    </a:ext>
                  </a:extLst>
                </p:cNvPr>
                <p:cNvSpPr/>
                <p:nvPr/>
              </p:nvSpPr>
              <p:spPr>
                <a:xfrm>
                  <a:off x="12274172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93F50B7-CA8A-664D-BB4F-5CAF7CB785F4}"/>
                </a:ext>
              </a:extLst>
            </p:cNvPr>
            <p:cNvGrpSpPr/>
            <p:nvPr/>
          </p:nvGrpSpPr>
          <p:grpSpPr>
            <a:xfrm>
              <a:off x="2538856" y="9629988"/>
              <a:ext cx="6585327" cy="1500346"/>
              <a:chOff x="1549182" y="9968281"/>
              <a:chExt cx="6585327" cy="150034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D938687-0059-924B-B3F1-220CB75029BD}"/>
                  </a:ext>
                </a:extLst>
              </p:cNvPr>
              <p:cNvGrpSpPr/>
              <p:nvPr/>
            </p:nvGrpSpPr>
            <p:grpSpPr>
              <a:xfrm>
                <a:off x="1549182" y="9968281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91EBDAC7-5286-F24D-8F0A-2331F97E790C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2AB081F-338C-3F41-AFC6-4C77C9FB6CF2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F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277077F-119C-C547-B1B8-BFA7ADBA9C49}"/>
                  </a:ext>
                </a:extLst>
              </p:cNvPr>
              <p:cNvGrpSpPr/>
              <p:nvPr/>
            </p:nvGrpSpPr>
            <p:grpSpPr>
              <a:xfrm>
                <a:off x="3244211" y="10100881"/>
                <a:ext cx="4890298" cy="1294594"/>
                <a:chOff x="12274171" y="4893478"/>
                <a:chExt cx="4890298" cy="1294594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021C7F3-86AB-784F-81B5-D793CBC501C1}"/>
                    </a:ext>
                  </a:extLst>
                </p:cNvPr>
                <p:cNvSpPr txBox="1"/>
                <p:nvPr/>
              </p:nvSpPr>
              <p:spPr>
                <a:xfrm>
                  <a:off x="12274171" y="5605733"/>
                  <a:ext cx="4890298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FFD82EB-1374-BB44-8B17-0DFBCCB78F39}"/>
                    </a:ext>
                  </a:extLst>
                </p:cNvPr>
                <p:cNvSpPr/>
                <p:nvPr/>
              </p:nvSpPr>
              <p:spPr>
                <a:xfrm>
                  <a:off x="12274172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ED82C9-7B8A-F343-A954-9AD876B2EF61}"/>
              </a:ext>
            </a:extLst>
          </p:cNvPr>
          <p:cNvGrpSpPr/>
          <p:nvPr/>
        </p:nvGrpSpPr>
        <p:grpSpPr>
          <a:xfrm>
            <a:off x="10242550" y="4262103"/>
            <a:ext cx="3892550" cy="7955028"/>
            <a:chOff x="10362406" y="4081487"/>
            <a:chExt cx="3652838" cy="7465140"/>
          </a:xfrm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01F228A2-1386-CF44-8A52-EB92E68FF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4081487"/>
              <a:ext cx="3652838" cy="7465140"/>
            </a:xfrm>
            <a:custGeom>
              <a:avLst/>
              <a:gdLst>
                <a:gd name="T0" fmla="*/ 2156 w 4344"/>
                <a:gd name="T1" fmla="*/ 0 h 8875"/>
                <a:gd name="T2" fmla="*/ 2156 w 4344"/>
                <a:gd name="T3" fmla="*/ 0 h 8875"/>
                <a:gd name="T4" fmla="*/ 0 w 4344"/>
                <a:gd name="T5" fmla="*/ 1000 h 8875"/>
                <a:gd name="T6" fmla="*/ 0 w 4344"/>
                <a:gd name="T7" fmla="*/ 7843 h 8875"/>
                <a:gd name="T8" fmla="*/ 2156 w 4344"/>
                <a:gd name="T9" fmla="*/ 8874 h 8875"/>
                <a:gd name="T10" fmla="*/ 4343 w 4344"/>
                <a:gd name="T11" fmla="*/ 7843 h 8875"/>
                <a:gd name="T12" fmla="*/ 4343 w 4344"/>
                <a:gd name="T13" fmla="*/ 1000 h 8875"/>
                <a:gd name="T14" fmla="*/ 2156 w 4344"/>
                <a:gd name="T15" fmla="*/ 0 h 8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4" h="8875">
                  <a:moveTo>
                    <a:pt x="2156" y="0"/>
                  </a:moveTo>
                  <a:lnTo>
                    <a:pt x="2156" y="0"/>
                  </a:lnTo>
                  <a:cubicBezTo>
                    <a:pt x="969" y="0"/>
                    <a:pt x="0" y="438"/>
                    <a:pt x="0" y="1000"/>
                  </a:cubicBezTo>
                  <a:cubicBezTo>
                    <a:pt x="0" y="7843"/>
                    <a:pt x="0" y="7843"/>
                    <a:pt x="0" y="7843"/>
                  </a:cubicBezTo>
                  <a:cubicBezTo>
                    <a:pt x="0" y="8405"/>
                    <a:pt x="969" y="8874"/>
                    <a:pt x="2156" y="8874"/>
                  </a:cubicBezTo>
                  <a:cubicBezTo>
                    <a:pt x="3374" y="8874"/>
                    <a:pt x="4343" y="8405"/>
                    <a:pt x="4343" y="7843"/>
                  </a:cubicBezTo>
                  <a:cubicBezTo>
                    <a:pt x="4343" y="1000"/>
                    <a:pt x="4343" y="1000"/>
                    <a:pt x="4343" y="1000"/>
                  </a:cubicBezTo>
                  <a:cubicBezTo>
                    <a:pt x="4343" y="438"/>
                    <a:pt x="3374" y="0"/>
                    <a:pt x="21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201E8A44-0067-324C-A946-0D1F0A3C9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4081487"/>
              <a:ext cx="3652838" cy="1683643"/>
            </a:xfrm>
            <a:custGeom>
              <a:avLst/>
              <a:gdLst>
                <a:gd name="T0" fmla="*/ 4312 w 4313"/>
                <a:gd name="T1" fmla="*/ 1000 h 2001"/>
                <a:gd name="T2" fmla="*/ 4312 w 4313"/>
                <a:gd name="T3" fmla="*/ 1000 h 2001"/>
                <a:gd name="T4" fmla="*/ 2156 w 4313"/>
                <a:gd name="T5" fmla="*/ 2000 h 2001"/>
                <a:gd name="T6" fmla="*/ 0 w 4313"/>
                <a:gd name="T7" fmla="*/ 1000 h 2001"/>
                <a:gd name="T8" fmla="*/ 2156 w 4313"/>
                <a:gd name="T9" fmla="*/ 0 h 2001"/>
                <a:gd name="T10" fmla="*/ 4312 w 4313"/>
                <a:gd name="T11" fmla="*/ 100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3" h="2001">
                  <a:moveTo>
                    <a:pt x="4312" y="1000"/>
                  </a:moveTo>
                  <a:lnTo>
                    <a:pt x="4312" y="1000"/>
                  </a:lnTo>
                  <a:cubicBezTo>
                    <a:pt x="4312" y="1563"/>
                    <a:pt x="3343" y="2000"/>
                    <a:pt x="2156" y="2000"/>
                  </a:cubicBezTo>
                  <a:cubicBezTo>
                    <a:pt x="969" y="2000"/>
                    <a:pt x="0" y="1563"/>
                    <a:pt x="0" y="1000"/>
                  </a:cubicBezTo>
                  <a:cubicBezTo>
                    <a:pt x="0" y="438"/>
                    <a:pt x="969" y="0"/>
                    <a:pt x="2156" y="0"/>
                  </a:cubicBezTo>
                  <a:cubicBezTo>
                    <a:pt x="3343" y="0"/>
                    <a:pt x="4312" y="438"/>
                    <a:pt x="4312" y="100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64BF50BD-DB0A-BD4A-8A65-C96AD21D7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706" y="4263203"/>
              <a:ext cx="3048359" cy="1208959"/>
            </a:xfrm>
            <a:custGeom>
              <a:avLst/>
              <a:gdLst>
                <a:gd name="T0" fmla="*/ 3624 w 3625"/>
                <a:gd name="T1" fmla="*/ 719 h 1438"/>
                <a:gd name="T2" fmla="*/ 3624 w 3625"/>
                <a:gd name="T3" fmla="*/ 719 h 1438"/>
                <a:gd name="T4" fmla="*/ 1812 w 3625"/>
                <a:gd name="T5" fmla="*/ 1437 h 1438"/>
                <a:gd name="T6" fmla="*/ 0 w 3625"/>
                <a:gd name="T7" fmla="*/ 719 h 1438"/>
                <a:gd name="T8" fmla="*/ 1812 w 3625"/>
                <a:gd name="T9" fmla="*/ 0 h 1438"/>
                <a:gd name="T10" fmla="*/ 3624 w 3625"/>
                <a:gd name="T11" fmla="*/ 719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5" h="1438">
                  <a:moveTo>
                    <a:pt x="3624" y="719"/>
                  </a:moveTo>
                  <a:lnTo>
                    <a:pt x="3624" y="719"/>
                  </a:lnTo>
                  <a:cubicBezTo>
                    <a:pt x="3624" y="1125"/>
                    <a:pt x="2811" y="1437"/>
                    <a:pt x="1812" y="1437"/>
                  </a:cubicBezTo>
                  <a:cubicBezTo>
                    <a:pt x="812" y="1437"/>
                    <a:pt x="0" y="1125"/>
                    <a:pt x="0" y="719"/>
                  </a:cubicBezTo>
                  <a:cubicBezTo>
                    <a:pt x="0" y="312"/>
                    <a:pt x="812" y="0"/>
                    <a:pt x="1812" y="0"/>
                  </a:cubicBezTo>
                  <a:cubicBezTo>
                    <a:pt x="2811" y="0"/>
                    <a:pt x="3624" y="312"/>
                    <a:pt x="3624" y="7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57FEFAD-682B-914A-8BD3-6F92CF1B2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8364765"/>
              <a:ext cx="3652838" cy="3181862"/>
            </a:xfrm>
            <a:custGeom>
              <a:avLst/>
              <a:gdLst>
                <a:gd name="T0" fmla="*/ 2156 w 4344"/>
                <a:gd name="T1" fmla="*/ 812 h 3782"/>
                <a:gd name="T2" fmla="*/ 2156 w 4344"/>
                <a:gd name="T3" fmla="*/ 812 h 3782"/>
                <a:gd name="T4" fmla="*/ 0 w 4344"/>
                <a:gd name="T5" fmla="*/ 0 h 3782"/>
                <a:gd name="T6" fmla="*/ 0 w 4344"/>
                <a:gd name="T7" fmla="*/ 2750 h 3782"/>
                <a:gd name="T8" fmla="*/ 2156 w 4344"/>
                <a:gd name="T9" fmla="*/ 3781 h 3782"/>
                <a:gd name="T10" fmla="*/ 4343 w 4344"/>
                <a:gd name="T11" fmla="*/ 2750 h 3782"/>
                <a:gd name="T12" fmla="*/ 4343 w 4344"/>
                <a:gd name="T13" fmla="*/ 0 h 3782"/>
                <a:gd name="T14" fmla="*/ 2156 w 4344"/>
                <a:gd name="T15" fmla="*/ 812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4" h="3782">
                  <a:moveTo>
                    <a:pt x="2156" y="812"/>
                  </a:moveTo>
                  <a:lnTo>
                    <a:pt x="2156" y="812"/>
                  </a:lnTo>
                  <a:cubicBezTo>
                    <a:pt x="1125" y="812"/>
                    <a:pt x="250" y="469"/>
                    <a:pt x="0" y="0"/>
                  </a:cubicBezTo>
                  <a:cubicBezTo>
                    <a:pt x="0" y="2750"/>
                    <a:pt x="0" y="2750"/>
                    <a:pt x="0" y="2750"/>
                  </a:cubicBezTo>
                  <a:cubicBezTo>
                    <a:pt x="0" y="3312"/>
                    <a:pt x="969" y="3781"/>
                    <a:pt x="2156" y="3781"/>
                  </a:cubicBezTo>
                  <a:cubicBezTo>
                    <a:pt x="3374" y="3781"/>
                    <a:pt x="4343" y="3312"/>
                    <a:pt x="4343" y="2750"/>
                  </a:cubicBezTo>
                  <a:cubicBezTo>
                    <a:pt x="4343" y="0"/>
                    <a:pt x="4343" y="0"/>
                    <a:pt x="4343" y="0"/>
                  </a:cubicBezTo>
                  <a:cubicBezTo>
                    <a:pt x="4093" y="469"/>
                    <a:pt x="3218" y="812"/>
                    <a:pt x="2156" y="81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F5AC4CB-915F-7742-A50A-A7525DA0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2952" y="4448626"/>
              <a:ext cx="971618" cy="789902"/>
            </a:xfrm>
            <a:custGeom>
              <a:avLst/>
              <a:gdLst>
                <a:gd name="T0" fmla="*/ 563 w 1157"/>
                <a:gd name="T1" fmla="*/ 0 h 938"/>
                <a:gd name="T2" fmla="*/ 563 w 1157"/>
                <a:gd name="T3" fmla="*/ 0 h 938"/>
                <a:gd name="T4" fmla="*/ 0 w 1157"/>
                <a:gd name="T5" fmla="*/ 218 h 938"/>
                <a:gd name="T6" fmla="*/ 0 w 1157"/>
                <a:gd name="T7" fmla="*/ 718 h 938"/>
                <a:gd name="T8" fmla="*/ 563 w 1157"/>
                <a:gd name="T9" fmla="*/ 937 h 938"/>
                <a:gd name="T10" fmla="*/ 1156 w 1157"/>
                <a:gd name="T11" fmla="*/ 718 h 938"/>
                <a:gd name="T12" fmla="*/ 1156 w 1157"/>
                <a:gd name="T13" fmla="*/ 218 h 938"/>
                <a:gd name="T14" fmla="*/ 563 w 1157"/>
                <a:gd name="T15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7" h="938">
                  <a:moveTo>
                    <a:pt x="563" y="0"/>
                  </a:moveTo>
                  <a:lnTo>
                    <a:pt x="563" y="0"/>
                  </a:lnTo>
                  <a:cubicBezTo>
                    <a:pt x="219" y="0"/>
                    <a:pt x="0" y="93"/>
                    <a:pt x="0" y="218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0" y="843"/>
                    <a:pt x="219" y="937"/>
                    <a:pt x="563" y="937"/>
                  </a:cubicBezTo>
                  <a:cubicBezTo>
                    <a:pt x="937" y="937"/>
                    <a:pt x="1156" y="843"/>
                    <a:pt x="1156" y="718"/>
                  </a:cubicBezTo>
                  <a:cubicBezTo>
                    <a:pt x="1156" y="218"/>
                    <a:pt x="1156" y="218"/>
                    <a:pt x="1156" y="218"/>
                  </a:cubicBezTo>
                  <a:cubicBezTo>
                    <a:pt x="1156" y="93"/>
                    <a:pt x="937" y="0"/>
                    <a:pt x="563" y="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371F307-93F8-A246-9245-095B88F37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8256" y="4396708"/>
              <a:ext cx="971618" cy="341179"/>
            </a:xfrm>
            <a:custGeom>
              <a:avLst/>
              <a:gdLst>
                <a:gd name="T0" fmla="*/ 1186 w 1187"/>
                <a:gd name="T1" fmla="*/ 219 h 407"/>
                <a:gd name="T2" fmla="*/ 1186 w 1187"/>
                <a:gd name="T3" fmla="*/ 219 h 407"/>
                <a:gd name="T4" fmla="*/ 593 w 1187"/>
                <a:gd name="T5" fmla="*/ 406 h 407"/>
                <a:gd name="T6" fmla="*/ 0 w 1187"/>
                <a:gd name="T7" fmla="*/ 219 h 407"/>
                <a:gd name="T8" fmla="*/ 593 w 1187"/>
                <a:gd name="T9" fmla="*/ 0 h 407"/>
                <a:gd name="T10" fmla="*/ 1186 w 1187"/>
                <a:gd name="T11" fmla="*/ 2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407">
                  <a:moveTo>
                    <a:pt x="1186" y="219"/>
                  </a:moveTo>
                  <a:lnTo>
                    <a:pt x="1186" y="219"/>
                  </a:lnTo>
                  <a:cubicBezTo>
                    <a:pt x="1186" y="313"/>
                    <a:pt x="936" y="406"/>
                    <a:pt x="593" y="406"/>
                  </a:cubicBezTo>
                  <a:cubicBezTo>
                    <a:pt x="281" y="406"/>
                    <a:pt x="0" y="313"/>
                    <a:pt x="0" y="219"/>
                  </a:cubicBezTo>
                  <a:cubicBezTo>
                    <a:pt x="0" y="94"/>
                    <a:pt x="281" y="0"/>
                    <a:pt x="593" y="0"/>
                  </a:cubicBezTo>
                  <a:cubicBezTo>
                    <a:pt x="936" y="0"/>
                    <a:pt x="1186" y="94"/>
                    <a:pt x="1186" y="2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B79EA02-979F-E545-9B6B-82474AC6D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5073" y="5972804"/>
              <a:ext cx="1105123" cy="2836976"/>
            </a:xfrm>
            <a:custGeom>
              <a:avLst/>
              <a:gdLst>
                <a:gd name="T0" fmla="*/ 624 w 1312"/>
                <a:gd name="T1" fmla="*/ 0 h 3375"/>
                <a:gd name="T2" fmla="*/ 1311 w 1312"/>
                <a:gd name="T3" fmla="*/ 1813 h 3375"/>
                <a:gd name="T4" fmla="*/ 656 w 1312"/>
                <a:gd name="T5" fmla="*/ 1750 h 3375"/>
                <a:gd name="T6" fmla="*/ 999 w 1312"/>
                <a:gd name="T7" fmla="*/ 3374 h 3375"/>
                <a:gd name="T8" fmla="*/ 0 w 1312"/>
                <a:gd name="T9" fmla="*/ 1250 h 3375"/>
                <a:gd name="T10" fmla="*/ 749 w 1312"/>
                <a:gd name="T11" fmla="*/ 1344 h 3375"/>
                <a:gd name="T12" fmla="*/ 624 w 1312"/>
                <a:gd name="T13" fmla="*/ 0 h 3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2" h="3375">
                  <a:moveTo>
                    <a:pt x="624" y="0"/>
                  </a:moveTo>
                  <a:lnTo>
                    <a:pt x="1311" y="1813"/>
                  </a:lnTo>
                  <a:lnTo>
                    <a:pt x="656" y="1750"/>
                  </a:lnTo>
                  <a:lnTo>
                    <a:pt x="999" y="3374"/>
                  </a:lnTo>
                  <a:lnTo>
                    <a:pt x="0" y="1250"/>
                  </a:lnTo>
                  <a:lnTo>
                    <a:pt x="749" y="1344"/>
                  </a:lnTo>
                  <a:lnTo>
                    <a:pt x="624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" name="Grupo 349">
            <a:extLst>
              <a:ext uri="{FF2B5EF4-FFF2-40B4-BE49-F238E27FC236}">
                <a16:creationId xmlns:a16="http://schemas.microsoft.com/office/drawing/2014/main" id="{2E6C1DE8-8728-2749-A2A4-64FE08D3D34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9" name="CuadroTexto 350">
              <a:extLst>
                <a:ext uri="{FF2B5EF4-FFF2-40B4-BE49-F238E27FC236}">
                  <a16:creationId xmlns:a16="http://schemas.microsoft.com/office/drawing/2014/main" id="{ACAE8535-E279-5049-B727-9473446859E8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70" name="CuadroTexto 351">
              <a:extLst>
                <a:ext uri="{FF2B5EF4-FFF2-40B4-BE49-F238E27FC236}">
                  <a16:creationId xmlns:a16="http://schemas.microsoft.com/office/drawing/2014/main" id="{DABE994E-3C69-3C46-9B5F-CE265FCCF2B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14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9BE43C6-DBDE-9F4A-BF8B-B421DAD04B67}"/>
              </a:ext>
            </a:extLst>
          </p:cNvPr>
          <p:cNvGrpSpPr/>
          <p:nvPr/>
        </p:nvGrpSpPr>
        <p:grpSpPr>
          <a:xfrm>
            <a:off x="12558628" y="3900193"/>
            <a:ext cx="9576115" cy="8608438"/>
            <a:chOff x="11668035" y="3272589"/>
            <a:chExt cx="10338294" cy="9293598"/>
          </a:xfrm>
        </p:grpSpPr>
        <p:sp>
          <p:nvSpPr>
            <p:cNvPr id="68" name="Freeform 1">
              <a:extLst>
                <a:ext uri="{FF2B5EF4-FFF2-40B4-BE49-F238E27FC236}">
                  <a16:creationId xmlns:a16="http://schemas.microsoft.com/office/drawing/2014/main" id="{6A2601B5-3B0A-DC4C-ABDD-ECAC50D7A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035" y="3570574"/>
              <a:ext cx="10334789" cy="8024534"/>
            </a:xfrm>
            <a:custGeom>
              <a:avLst/>
              <a:gdLst>
                <a:gd name="T0" fmla="*/ 10093 w 13000"/>
                <a:gd name="T1" fmla="*/ 0 h 10093"/>
                <a:gd name="T2" fmla="*/ 10093 w 13000"/>
                <a:gd name="T3" fmla="*/ 0 h 10093"/>
                <a:gd name="T4" fmla="*/ 7156 w 13000"/>
                <a:gd name="T5" fmla="*/ 812 h 10093"/>
                <a:gd name="T6" fmla="*/ 6219 w 13000"/>
                <a:gd name="T7" fmla="*/ 906 h 10093"/>
                <a:gd name="T8" fmla="*/ 5750 w 13000"/>
                <a:gd name="T9" fmla="*/ 906 h 10093"/>
                <a:gd name="T10" fmla="*/ 5250 w 13000"/>
                <a:gd name="T11" fmla="*/ 906 h 10093"/>
                <a:gd name="T12" fmla="*/ 3282 w 13000"/>
                <a:gd name="T13" fmla="*/ 1500 h 10093"/>
                <a:gd name="T14" fmla="*/ 1907 w 13000"/>
                <a:gd name="T15" fmla="*/ 3843 h 10093"/>
                <a:gd name="T16" fmla="*/ 313 w 13000"/>
                <a:gd name="T17" fmla="*/ 6092 h 10093"/>
                <a:gd name="T18" fmla="*/ 250 w 13000"/>
                <a:gd name="T19" fmla="*/ 7967 h 10093"/>
                <a:gd name="T20" fmla="*/ 3344 w 13000"/>
                <a:gd name="T21" fmla="*/ 9530 h 10093"/>
                <a:gd name="T22" fmla="*/ 4969 w 13000"/>
                <a:gd name="T23" fmla="*/ 9905 h 10093"/>
                <a:gd name="T24" fmla="*/ 5063 w 13000"/>
                <a:gd name="T25" fmla="*/ 9905 h 10093"/>
                <a:gd name="T26" fmla="*/ 5188 w 13000"/>
                <a:gd name="T27" fmla="*/ 9905 h 10093"/>
                <a:gd name="T28" fmla="*/ 6843 w 13000"/>
                <a:gd name="T29" fmla="*/ 10061 h 10093"/>
                <a:gd name="T30" fmla="*/ 7437 w 13000"/>
                <a:gd name="T31" fmla="*/ 10092 h 10093"/>
                <a:gd name="T32" fmla="*/ 9437 w 13000"/>
                <a:gd name="T33" fmla="*/ 9686 h 10093"/>
                <a:gd name="T34" fmla="*/ 11218 w 13000"/>
                <a:gd name="T35" fmla="*/ 6592 h 10093"/>
                <a:gd name="T36" fmla="*/ 12249 w 13000"/>
                <a:gd name="T37" fmla="*/ 5031 h 10093"/>
                <a:gd name="T38" fmla="*/ 12281 w 13000"/>
                <a:gd name="T39" fmla="*/ 1437 h 10093"/>
                <a:gd name="T40" fmla="*/ 10093 w 13000"/>
                <a:gd name="T41" fmla="*/ 0 h 10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00" h="10093">
                  <a:moveTo>
                    <a:pt x="10093" y="0"/>
                  </a:moveTo>
                  <a:lnTo>
                    <a:pt x="10093" y="0"/>
                  </a:lnTo>
                  <a:cubicBezTo>
                    <a:pt x="9062" y="0"/>
                    <a:pt x="7968" y="625"/>
                    <a:pt x="7156" y="812"/>
                  </a:cubicBezTo>
                  <a:cubicBezTo>
                    <a:pt x="6843" y="906"/>
                    <a:pt x="6531" y="906"/>
                    <a:pt x="6219" y="906"/>
                  </a:cubicBezTo>
                  <a:cubicBezTo>
                    <a:pt x="6063" y="906"/>
                    <a:pt x="5907" y="906"/>
                    <a:pt x="5750" y="906"/>
                  </a:cubicBezTo>
                  <a:cubicBezTo>
                    <a:pt x="5594" y="906"/>
                    <a:pt x="5438" y="906"/>
                    <a:pt x="5250" y="906"/>
                  </a:cubicBezTo>
                  <a:cubicBezTo>
                    <a:pt x="4625" y="906"/>
                    <a:pt x="3969" y="968"/>
                    <a:pt x="3282" y="1500"/>
                  </a:cubicBezTo>
                  <a:cubicBezTo>
                    <a:pt x="2219" y="2281"/>
                    <a:pt x="2219" y="3187"/>
                    <a:pt x="1907" y="3843"/>
                  </a:cubicBezTo>
                  <a:cubicBezTo>
                    <a:pt x="1500" y="4656"/>
                    <a:pt x="688" y="5218"/>
                    <a:pt x="313" y="6092"/>
                  </a:cubicBezTo>
                  <a:cubicBezTo>
                    <a:pt x="63" y="6686"/>
                    <a:pt x="0" y="7374"/>
                    <a:pt x="250" y="7967"/>
                  </a:cubicBezTo>
                  <a:cubicBezTo>
                    <a:pt x="719" y="9092"/>
                    <a:pt x="1875" y="8842"/>
                    <a:pt x="3344" y="9530"/>
                  </a:cubicBezTo>
                  <a:cubicBezTo>
                    <a:pt x="4094" y="9874"/>
                    <a:pt x="4500" y="9905"/>
                    <a:pt x="4969" y="9905"/>
                  </a:cubicBezTo>
                  <a:cubicBezTo>
                    <a:pt x="5000" y="9905"/>
                    <a:pt x="5032" y="9905"/>
                    <a:pt x="5063" y="9905"/>
                  </a:cubicBezTo>
                  <a:cubicBezTo>
                    <a:pt x="5094" y="9905"/>
                    <a:pt x="5157" y="9905"/>
                    <a:pt x="5188" y="9905"/>
                  </a:cubicBezTo>
                  <a:cubicBezTo>
                    <a:pt x="5563" y="9905"/>
                    <a:pt x="6063" y="9905"/>
                    <a:pt x="6843" y="10061"/>
                  </a:cubicBezTo>
                  <a:cubicBezTo>
                    <a:pt x="6874" y="10061"/>
                    <a:pt x="7093" y="10092"/>
                    <a:pt x="7437" y="10092"/>
                  </a:cubicBezTo>
                  <a:cubicBezTo>
                    <a:pt x="7999" y="10092"/>
                    <a:pt x="8843" y="10030"/>
                    <a:pt x="9437" y="9686"/>
                  </a:cubicBezTo>
                  <a:cubicBezTo>
                    <a:pt x="11249" y="8686"/>
                    <a:pt x="10843" y="7623"/>
                    <a:pt x="11218" y="6592"/>
                  </a:cubicBezTo>
                  <a:cubicBezTo>
                    <a:pt x="11437" y="5999"/>
                    <a:pt x="11906" y="5530"/>
                    <a:pt x="12249" y="5031"/>
                  </a:cubicBezTo>
                  <a:cubicBezTo>
                    <a:pt x="12999" y="3906"/>
                    <a:pt x="12906" y="2562"/>
                    <a:pt x="12281" y="1437"/>
                  </a:cubicBezTo>
                  <a:cubicBezTo>
                    <a:pt x="11656" y="343"/>
                    <a:pt x="10874" y="0"/>
                    <a:pt x="10093" y="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">
              <a:extLst>
                <a:ext uri="{FF2B5EF4-FFF2-40B4-BE49-F238E27FC236}">
                  <a16:creationId xmlns:a16="http://schemas.microsoft.com/office/drawing/2014/main" id="{E06DEE1A-B9BE-924C-9C88-D4BBDC02F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0046" y="12092917"/>
              <a:ext cx="2460998" cy="473270"/>
            </a:xfrm>
            <a:custGeom>
              <a:avLst/>
              <a:gdLst>
                <a:gd name="T0" fmla="*/ 0 w 3095"/>
                <a:gd name="T1" fmla="*/ 282 h 595"/>
                <a:gd name="T2" fmla="*/ 0 w 3095"/>
                <a:gd name="T3" fmla="*/ 282 h 595"/>
                <a:gd name="T4" fmla="*/ 1531 w 3095"/>
                <a:gd name="T5" fmla="*/ 594 h 595"/>
                <a:gd name="T6" fmla="*/ 3094 w 3095"/>
                <a:gd name="T7" fmla="*/ 282 h 595"/>
                <a:gd name="T8" fmla="*/ 1531 w 3095"/>
                <a:gd name="T9" fmla="*/ 0 h 595"/>
                <a:gd name="T10" fmla="*/ 0 w 3095"/>
                <a:gd name="T11" fmla="*/ 282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5" h="595">
                  <a:moveTo>
                    <a:pt x="0" y="282"/>
                  </a:moveTo>
                  <a:lnTo>
                    <a:pt x="0" y="282"/>
                  </a:lnTo>
                  <a:cubicBezTo>
                    <a:pt x="0" y="469"/>
                    <a:pt x="687" y="594"/>
                    <a:pt x="1531" y="594"/>
                  </a:cubicBezTo>
                  <a:cubicBezTo>
                    <a:pt x="2406" y="594"/>
                    <a:pt x="3094" y="469"/>
                    <a:pt x="3094" y="282"/>
                  </a:cubicBezTo>
                  <a:cubicBezTo>
                    <a:pt x="3094" y="125"/>
                    <a:pt x="2406" y="0"/>
                    <a:pt x="1531" y="0"/>
                  </a:cubicBezTo>
                  <a:cubicBezTo>
                    <a:pt x="687" y="0"/>
                    <a:pt x="0" y="125"/>
                    <a:pt x="0" y="282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">
              <a:extLst>
                <a:ext uri="{FF2B5EF4-FFF2-40B4-BE49-F238E27FC236}">
                  <a16:creationId xmlns:a16="http://schemas.microsoft.com/office/drawing/2014/main" id="{E4F50B3C-051C-2343-B153-6B47B5F79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167" y="11666972"/>
              <a:ext cx="1920246" cy="473270"/>
            </a:xfrm>
            <a:custGeom>
              <a:avLst/>
              <a:gdLst>
                <a:gd name="T0" fmla="*/ 0 w 3064"/>
                <a:gd name="T1" fmla="*/ 281 h 595"/>
                <a:gd name="T2" fmla="*/ 0 w 3064"/>
                <a:gd name="T3" fmla="*/ 281 h 595"/>
                <a:gd name="T4" fmla="*/ 1532 w 3064"/>
                <a:gd name="T5" fmla="*/ 594 h 595"/>
                <a:gd name="T6" fmla="*/ 3063 w 3064"/>
                <a:gd name="T7" fmla="*/ 281 h 595"/>
                <a:gd name="T8" fmla="*/ 1532 w 3064"/>
                <a:gd name="T9" fmla="*/ 0 h 595"/>
                <a:gd name="T10" fmla="*/ 0 w 3064"/>
                <a:gd name="T11" fmla="*/ 28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4" h="595">
                  <a:moveTo>
                    <a:pt x="0" y="281"/>
                  </a:moveTo>
                  <a:lnTo>
                    <a:pt x="0" y="281"/>
                  </a:lnTo>
                  <a:cubicBezTo>
                    <a:pt x="0" y="437"/>
                    <a:pt x="688" y="594"/>
                    <a:pt x="1532" y="594"/>
                  </a:cubicBezTo>
                  <a:cubicBezTo>
                    <a:pt x="2375" y="594"/>
                    <a:pt x="3063" y="437"/>
                    <a:pt x="3063" y="281"/>
                  </a:cubicBezTo>
                  <a:cubicBezTo>
                    <a:pt x="3063" y="125"/>
                    <a:pt x="2375" y="0"/>
                    <a:pt x="1532" y="0"/>
                  </a:cubicBezTo>
                  <a:cubicBezTo>
                    <a:pt x="688" y="0"/>
                    <a:pt x="0" y="125"/>
                    <a:pt x="0" y="281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4">
              <a:extLst>
                <a:ext uri="{FF2B5EF4-FFF2-40B4-BE49-F238E27FC236}">
                  <a16:creationId xmlns:a16="http://schemas.microsoft.com/office/drawing/2014/main" id="{C864365A-A420-DD42-8656-1AE25C0D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7545" y="11734741"/>
              <a:ext cx="5002628" cy="750814"/>
            </a:xfrm>
            <a:custGeom>
              <a:avLst/>
              <a:gdLst>
                <a:gd name="T0" fmla="*/ 0 w 7406"/>
                <a:gd name="T1" fmla="*/ 281 h 564"/>
                <a:gd name="T2" fmla="*/ 0 w 7406"/>
                <a:gd name="T3" fmla="*/ 281 h 564"/>
                <a:gd name="T4" fmla="*/ 3719 w 7406"/>
                <a:gd name="T5" fmla="*/ 563 h 564"/>
                <a:gd name="T6" fmla="*/ 7405 w 7406"/>
                <a:gd name="T7" fmla="*/ 281 h 564"/>
                <a:gd name="T8" fmla="*/ 3719 w 7406"/>
                <a:gd name="T9" fmla="*/ 0 h 564"/>
                <a:gd name="T10" fmla="*/ 0 w 7406"/>
                <a:gd name="T11" fmla="*/ 28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06" h="564">
                  <a:moveTo>
                    <a:pt x="0" y="281"/>
                  </a:moveTo>
                  <a:lnTo>
                    <a:pt x="0" y="281"/>
                  </a:lnTo>
                  <a:cubicBezTo>
                    <a:pt x="0" y="438"/>
                    <a:pt x="1656" y="563"/>
                    <a:pt x="3719" y="563"/>
                  </a:cubicBezTo>
                  <a:cubicBezTo>
                    <a:pt x="5749" y="563"/>
                    <a:pt x="7405" y="438"/>
                    <a:pt x="7405" y="281"/>
                  </a:cubicBezTo>
                  <a:cubicBezTo>
                    <a:pt x="7405" y="125"/>
                    <a:pt x="5749" y="0"/>
                    <a:pt x="3719" y="0"/>
                  </a:cubicBezTo>
                  <a:cubicBezTo>
                    <a:pt x="1656" y="0"/>
                    <a:pt x="0" y="125"/>
                    <a:pt x="0" y="281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988F1833-58FD-6B41-B565-063BDAF63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5745" y="8166539"/>
              <a:ext cx="350570" cy="3800173"/>
            </a:xfrm>
            <a:custGeom>
              <a:avLst/>
              <a:gdLst>
                <a:gd name="T0" fmla="*/ 438 w 439"/>
                <a:gd name="T1" fmla="*/ 4781 h 4782"/>
                <a:gd name="T2" fmla="*/ 282 w 439"/>
                <a:gd name="T3" fmla="*/ 4781 h 4782"/>
                <a:gd name="T4" fmla="*/ 0 w 439"/>
                <a:gd name="T5" fmla="*/ 0 h 4782"/>
                <a:gd name="T6" fmla="*/ 188 w 439"/>
                <a:gd name="T7" fmla="*/ 0 h 4782"/>
                <a:gd name="T8" fmla="*/ 438 w 439"/>
                <a:gd name="T9" fmla="*/ 4781 h 4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4782">
                  <a:moveTo>
                    <a:pt x="438" y="4781"/>
                  </a:moveTo>
                  <a:lnTo>
                    <a:pt x="282" y="4781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438" y="4781"/>
                  </a:lnTo>
                </a:path>
              </a:pathLst>
            </a:custGeom>
            <a:solidFill>
              <a:srgbClr val="309C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5891C7-8ADC-8A45-A5E8-8F4C02E11DE6}"/>
                </a:ext>
              </a:extLst>
            </p:cNvPr>
            <p:cNvGrpSpPr/>
            <p:nvPr/>
          </p:nvGrpSpPr>
          <p:grpSpPr>
            <a:xfrm>
              <a:off x="12912556" y="8015795"/>
              <a:ext cx="2334793" cy="3950917"/>
              <a:chOff x="12912556" y="8015795"/>
              <a:chExt cx="2334793" cy="3950917"/>
            </a:xfrm>
            <a:solidFill>
              <a:schemeClr val="bg1">
                <a:lumMod val="85000"/>
              </a:schemeClr>
            </a:solidFill>
          </p:grpSpPr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56F2B752-D7C5-E442-B580-CFBFED09E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7097" y="8166539"/>
                <a:ext cx="971076" cy="3800173"/>
              </a:xfrm>
              <a:custGeom>
                <a:avLst/>
                <a:gdLst>
                  <a:gd name="T0" fmla="*/ 188 w 1220"/>
                  <a:gd name="T1" fmla="*/ 4781 h 4782"/>
                  <a:gd name="T2" fmla="*/ 0 w 1220"/>
                  <a:gd name="T3" fmla="*/ 4781 h 4782"/>
                  <a:gd name="T4" fmla="*/ 281 w 1220"/>
                  <a:gd name="T5" fmla="*/ 0 h 4782"/>
                  <a:gd name="T6" fmla="*/ 438 w 1220"/>
                  <a:gd name="T7" fmla="*/ 0 h 4782"/>
                  <a:gd name="T8" fmla="*/ 406 w 1220"/>
                  <a:gd name="T9" fmla="*/ 562 h 4782"/>
                  <a:gd name="T10" fmla="*/ 1031 w 1220"/>
                  <a:gd name="T11" fmla="*/ 562 h 4782"/>
                  <a:gd name="T12" fmla="*/ 1063 w 1220"/>
                  <a:gd name="T13" fmla="*/ 0 h 4782"/>
                  <a:gd name="T14" fmla="*/ 1219 w 1220"/>
                  <a:gd name="T15" fmla="*/ 0 h 4782"/>
                  <a:gd name="T16" fmla="*/ 969 w 1220"/>
                  <a:gd name="T17" fmla="*/ 4781 h 4782"/>
                  <a:gd name="T18" fmla="*/ 781 w 1220"/>
                  <a:gd name="T19" fmla="*/ 4781 h 4782"/>
                  <a:gd name="T20" fmla="*/ 844 w 1220"/>
                  <a:gd name="T21" fmla="*/ 4000 h 4782"/>
                  <a:gd name="T22" fmla="*/ 219 w 1220"/>
                  <a:gd name="T23" fmla="*/ 4000 h 4782"/>
                  <a:gd name="T24" fmla="*/ 188 w 1220"/>
                  <a:gd name="T25" fmla="*/ 4781 h 4782"/>
                  <a:gd name="T26" fmla="*/ 344 w 1220"/>
                  <a:gd name="T27" fmla="*/ 2031 h 4782"/>
                  <a:gd name="T28" fmla="*/ 313 w 1220"/>
                  <a:gd name="T29" fmla="*/ 2531 h 4782"/>
                  <a:gd name="T30" fmla="*/ 906 w 1220"/>
                  <a:gd name="T31" fmla="*/ 2531 h 4782"/>
                  <a:gd name="T32" fmla="*/ 938 w 1220"/>
                  <a:gd name="T33" fmla="*/ 2031 h 4782"/>
                  <a:gd name="T34" fmla="*/ 344 w 1220"/>
                  <a:gd name="T35" fmla="*/ 2031 h 4782"/>
                  <a:gd name="T36" fmla="*/ 969 w 1220"/>
                  <a:gd name="T37" fmla="*/ 1875 h 4782"/>
                  <a:gd name="T38" fmla="*/ 969 w 1220"/>
                  <a:gd name="T39" fmla="*/ 1375 h 4782"/>
                  <a:gd name="T40" fmla="*/ 375 w 1220"/>
                  <a:gd name="T41" fmla="*/ 1375 h 4782"/>
                  <a:gd name="T42" fmla="*/ 344 w 1220"/>
                  <a:gd name="T43" fmla="*/ 1875 h 4782"/>
                  <a:gd name="T44" fmla="*/ 969 w 1220"/>
                  <a:gd name="T45" fmla="*/ 1875 h 4782"/>
                  <a:gd name="T46" fmla="*/ 281 w 1220"/>
                  <a:gd name="T47" fmla="*/ 2687 h 4782"/>
                  <a:gd name="T48" fmla="*/ 281 w 1220"/>
                  <a:gd name="T49" fmla="*/ 3187 h 4782"/>
                  <a:gd name="T50" fmla="*/ 875 w 1220"/>
                  <a:gd name="T51" fmla="*/ 3187 h 4782"/>
                  <a:gd name="T52" fmla="*/ 906 w 1220"/>
                  <a:gd name="T53" fmla="*/ 2687 h 4782"/>
                  <a:gd name="T54" fmla="*/ 281 w 1220"/>
                  <a:gd name="T55" fmla="*/ 2687 h 4782"/>
                  <a:gd name="T56" fmla="*/ 406 w 1220"/>
                  <a:gd name="T57" fmla="*/ 719 h 4782"/>
                  <a:gd name="T58" fmla="*/ 375 w 1220"/>
                  <a:gd name="T59" fmla="*/ 1219 h 4782"/>
                  <a:gd name="T60" fmla="*/ 1000 w 1220"/>
                  <a:gd name="T61" fmla="*/ 1219 h 4782"/>
                  <a:gd name="T62" fmla="*/ 1031 w 1220"/>
                  <a:gd name="T63" fmla="*/ 719 h 4782"/>
                  <a:gd name="T64" fmla="*/ 406 w 1220"/>
                  <a:gd name="T65" fmla="*/ 719 h 4782"/>
                  <a:gd name="T66" fmla="*/ 844 w 1220"/>
                  <a:gd name="T67" fmla="*/ 3844 h 4782"/>
                  <a:gd name="T68" fmla="*/ 875 w 1220"/>
                  <a:gd name="T69" fmla="*/ 3344 h 4782"/>
                  <a:gd name="T70" fmla="*/ 250 w 1220"/>
                  <a:gd name="T71" fmla="*/ 3344 h 4782"/>
                  <a:gd name="T72" fmla="*/ 219 w 1220"/>
                  <a:gd name="T73" fmla="*/ 3844 h 4782"/>
                  <a:gd name="T74" fmla="*/ 844 w 1220"/>
                  <a:gd name="T75" fmla="*/ 3844 h 4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20" h="4782">
                    <a:moveTo>
                      <a:pt x="188" y="4781"/>
                    </a:moveTo>
                    <a:lnTo>
                      <a:pt x="0" y="4781"/>
                    </a:lnTo>
                    <a:lnTo>
                      <a:pt x="281" y="0"/>
                    </a:lnTo>
                    <a:lnTo>
                      <a:pt x="438" y="0"/>
                    </a:lnTo>
                    <a:lnTo>
                      <a:pt x="406" y="562"/>
                    </a:lnTo>
                    <a:lnTo>
                      <a:pt x="1031" y="562"/>
                    </a:lnTo>
                    <a:lnTo>
                      <a:pt x="1063" y="0"/>
                    </a:lnTo>
                    <a:lnTo>
                      <a:pt x="1219" y="0"/>
                    </a:lnTo>
                    <a:lnTo>
                      <a:pt x="969" y="4781"/>
                    </a:lnTo>
                    <a:lnTo>
                      <a:pt x="781" y="4781"/>
                    </a:lnTo>
                    <a:lnTo>
                      <a:pt x="844" y="4000"/>
                    </a:lnTo>
                    <a:lnTo>
                      <a:pt x="219" y="4000"/>
                    </a:lnTo>
                    <a:lnTo>
                      <a:pt x="188" y="4781"/>
                    </a:lnTo>
                    <a:close/>
                    <a:moveTo>
                      <a:pt x="344" y="2031"/>
                    </a:moveTo>
                    <a:lnTo>
                      <a:pt x="313" y="2531"/>
                    </a:lnTo>
                    <a:lnTo>
                      <a:pt x="906" y="2531"/>
                    </a:lnTo>
                    <a:lnTo>
                      <a:pt x="938" y="2031"/>
                    </a:lnTo>
                    <a:lnTo>
                      <a:pt x="344" y="2031"/>
                    </a:lnTo>
                    <a:close/>
                    <a:moveTo>
                      <a:pt x="969" y="1875"/>
                    </a:moveTo>
                    <a:lnTo>
                      <a:pt x="969" y="1375"/>
                    </a:lnTo>
                    <a:lnTo>
                      <a:pt x="375" y="1375"/>
                    </a:lnTo>
                    <a:lnTo>
                      <a:pt x="344" y="1875"/>
                    </a:lnTo>
                    <a:lnTo>
                      <a:pt x="969" y="1875"/>
                    </a:lnTo>
                    <a:close/>
                    <a:moveTo>
                      <a:pt x="281" y="2687"/>
                    </a:moveTo>
                    <a:lnTo>
                      <a:pt x="281" y="3187"/>
                    </a:lnTo>
                    <a:lnTo>
                      <a:pt x="875" y="3187"/>
                    </a:lnTo>
                    <a:lnTo>
                      <a:pt x="906" y="2687"/>
                    </a:lnTo>
                    <a:lnTo>
                      <a:pt x="281" y="2687"/>
                    </a:lnTo>
                    <a:close/>
                    <a:moveTo>
                      <a:pt x="406" y="719"/>
                    </a:moveTo>
                    <a:lnTo>
                      <a:pt x="375" y="1219"/>
                    </a:lnTo>
                    <a:lnTo>
                      <a:pt x="1000" y="1219"/>
                    </a:lnTo>
                    <a:lnTo>
                      <a:pt x="1031" y="719"/>
                    </a:lnTo>
                    <a:lnTo>
                      <a:pt x="406" y="719"/>
                    </a:lnTo>
                    <a:close/>
                    <a:moveTo>
                      <a:pt x="844" y="3844"/>
                    </a:moveTo>
                    <a:lnTo>
                      <a:pt x="875" y="3344"/>
                    </a:lnTo>
                    <a:lnTo>
                      <a:pt x="250" y="3344"/>
                    </a:lnTo>
                    <a:lnTo>
                      <a:pt x="219" y="3844"/>
                    </a:lnTo>
                    <a:lnTo>
                      <a:pt x="844" y="38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F283530B-7C46-BA40-B072-1966DC41C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12556" y="8015795"/>
                <a:ext cx="2334793" cy="150744"/>
              </a:xfrm>
              <a:custGeom>
                <a:avLst/>
                <a:gdLst>
                  <a:gd name="T0" fmla="*/ 0 w 2938"/>
                  <a:gd name="T1" fmla="*/ 188 h 189"/>
                  <a:gd name="T2" fmla="*/ 2937 w 2938"/>
                  <a:gd name="T3" fmla="*/ 188 h 189"/>
                  <a:gd name="T4" fmla="*/ 2937 w 2938"/>
                  <a:gd name="T5" fmla="*/ 0 h 189"/>
                  <a:gd name="T6" fmla="*/ 0 w 2938"/>
                  <a:gd name="T7" fmla="*/ 0 h 189"/>
                  <a:gd name="T8" fmla="*/ 0 w 2938"/>
                  <a:gd name="T9" fmla="*/ 18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8" h="189">
                    <a:moveTo>
                      <a:pt x="0" y="188"/>
                    </a:moveTo>
                    <a:lnTo>
                      <a:pt x="2937" y="188"/>
                    </a:lnTo>
                    <a:lnTo>
                      <a:pt x="2937" y="0"/>
                    </a:lnTo>
                    <a:lnTo>
                      <a:pt x="0" y="0"/>
                    </a:lnTo>
                    <a:lnTo>
                      <a:pt x="0" y="1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91517F75-4121-6847-BC13-6FC44E2A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3065" y="3546033"/>
              <a:ext cx="673093" cy="1219982"/>
            </a:xfrm>
            <a:custGeom>
              <a:avLst/>
              <a:gdLst>
                <a:gd name="T0" fmla="*/ 344 w 845"/>
                <a:gd name="T1" fmla="*/ 157 h 1533"/>
                <a:gd name="T2" fmla="*/ 344 w 845"/>
                <a:gd name="T3" fmla="*/ 157 h 1533"/>
                <a:gd name="T4" fmla="*/ 344 w 845"/>
                <a:gd name="T5" fmla="*/ 344 h 1533"/>
                <a:gd name="T6" fmla="*/ 31 w 845"/>
                <a:gd name="T7" fmla="*/ 969 h 1533"/>
                <a:gd name="T8" fmla="*/ 281 w 845"/>
                <a:gd name="T9" fmla="*/ 1532 h 1533"/>
                <a:gd name="T10" fmla="*/ 500 w 845"/>
                <a:gd name="T11" fmla="*/ 1000 h 1533"/>
                <a:gd name="T12" fmla="*/ 781 w 845"/>
                <a:gd name="T13" fmla="*/ 781 h 1533"/>
                <a:gd name="T14" fmla="*/ 781 w 845"/>
                <a:gd name="T15" fmla="*/ 469 h 1533"/>
                <a:gd name="T16" fmla="*/ 688 w 845"/>
                <a:gd name="T17" fmla="*/ 32 h 1533"/>
                <a:gd name="T18" fmla="*/ 531 w 845"/>
                <a:gd name="T19" fmla="*/ 0 h 1533"/>
                <a:gd name="T20" fmla="*/ 344 w 845"/>
                <a:gd name="T21" fmla="*/ 157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5" h="1533">
                  <a:moveTo>
                    <a:pt x="344" y="157"/>
                  </a:moveTo>
                  <a:lnTo>
                    <a:pt x="344" y="157"/>
                  </a:lnTo>
                  <a:cubicBezTo>
                    <a:pt x="344" y="157"/>
                    <a:pt x="313" y="250"/>
                    <a:pt x="344" y="344"/>
                  </a:cubicBezTo>
                  <a:cubicBezTo>
                    <a:pt x="375" y="469"/>
                    <a:pt x="63" y="532"/>
                    <a:pt x="31" y="969"/>
                  </a:cubicBezTo>
                  <a:cubicBezTo>
                    <a:pt x="0" y="1219"/>
                    <a:pt x="281" y="1532"/>
                    <a:pt x="281" y="1532"/>
                  </a:cubicBezTo>
                  <a:cubicBezTo>
                    <a:pt x="500" y="1000"/>
                    <a:pt x="500" y="1000"/>
                    <a:pt x="500" y="1000"/>
                  </a:cubicBezTo>
                  <a:cubicBezTo>
                    <a:pt x="781" y="781"/>
                    <a:pt x="781" y="781"/>
                    <a:pt x="781" y="781"/>
                  </a:cubicBezTo>
                  <a:cubicBezTo>
                    <a:pt x="781" y="781"/>
                    <a:pt x="844" y="657"/>
                    <a:pt x="781" y="469"/>
                  </a:cubicBezTo>
                  <a:cubicBezTo>
                    <a:pt x="750" y="282"/>
                    <a:pt x="688" y="32"/>
                    <a:pt x="688" y="32"/>
                  </a:cubicBezTo>
                  <a:cubicBezTo>
                    <a:pt x="531" y="0"/>
                    <a:pt x="531" y="0"/>
                    <a:pt x="531" y="0"/>
                  </a:cubicBezTo>
                  <a:lnTo>
                    <a:pt x="344" y="157"/>
                  </a:lnTo>
                </a:path>
              </a:pathLst>
            </a:custGeom>
            <a:solidFill>
              <a:srgbClr val="25627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1AABC91E-2CCF-C342-B59A-9BB6359A9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0364" y="5162160"/>
              <a:ext cx="1044697" cy="2632776"/>
            </a:xfrm>
            <a:custGeom>
              <a:avLst/>
              <a:gdLst>
                <a:gd name="T0" fmla="*/ 344 w 1313"/>
                <a:gd name="T1" fmla="*/ 31 h 3313"/>
                <a:gd name="T2" fmla="*/ 344 w 1313"/>
                <a:gd name="T3" fmla="*/ 31 h 3313"/>
                <a:gd name="T4" fmla="*/ 0 w 1313"/>
                <a:gd name="T5" fmla="*/ 3312 h 3313"/>
                <a:gd name="T6" fmla="*/ 281 w 1313"/>
                <a:gd name="T7" fmla="*/ 3312 h 3313"/>
                <a:gd name="T8" fmla="*/ 750 w 1313"/>
                <a:gd name="T9" fmla="*/ 718 h 3313"/>
                <a:gd name="T10" fmla="*/ 969 w 1313"/>
                <a:gd name="T11" fmla="*/ 3312 h 3313"/>
                <a:gd name="T12" fmla="*/ 1219 w 1313"/>
                <a:gd name="T13" fmla="*/ 3312 h 3313"/>
                <a:gd name="T14" fmla="*/ 1125 w 1313"/>
                <a:gd name="T15" fmla="*/ 0 h 3313"/>
                <a:gd name="T16" fmla="*/ 344 w 1313"/>
                <a:gd name="T17" fmla="*/ 31 h 3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3" h="3313">
                  <a:moveTo>
                    <a:pt x="344" y="31"/>
                  </a:moveTo>
                  <a:lnTo>
                    <a:pt x="344" y="31"/>
                  </a:lnTo>
                  <a:cubicBezTo>
                    <a:pt x="344" y="31"/>
                    <a:pt x="94" y="2718"/>
                    <a:pt x="0" y="3312"/>
                  </a:cubicBezTo>
                  <a:cubicBezTo>
                    <a:pt x="281" y="3312"/>
                    <a:pt x="281" y="3312"/>
                    <a:pt x="281" y="3312"/>
                  </a:cubicBezTo>
                  <a:cubicBezTo>
                    <a:pt x="281" y="3312"/>
                    <a:pt x="656" y="937"/>
                    <a:pt x="750" y="718"/>
                  </a:cubicBezTo>
                  <a:cubicBezTo>
                    <a:pt x="750" y="718"/>
                    <a:pt x="969" y="2250"/>
                    <a:pt x="969" y="3312"/>
                  </a:cubicBezTo>
                  <a:cubicBezTo>
                    <a:pt x="1219" y="3312"/>
                    <a:pt x="1219" y="3312"/>
                    <a:pt x="1219" y="3312"/>
                  </a:cubicBezTo>
                  <a:cubicBezTo>
                    <a:pt x="1219" y="3312"/>
                    <a:pt x="1312" y="687"/>
                    <a:pt x="1125" y="0"/>
                  </a:cubicBezTo>
                  <a:lnTo>
                    <a:pt x="344" y="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E8D0615A-BB69-8D42-A323-04589EBE6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3809" y="3994762"/>
              <a:ext cx="669589" cy="1241016"/>
            </a:xfrm>
            <a:custGeom>
              <a:avLst/>
              <a:gdLst>
                <a:gd name="T0" fmla="*/ 406 w 844"/>
                <a:gd name="T1" fmla="*/ 0 h 1563"/>
                <a:gd name="T2" fmla="*/ 406 w 844"/>
                <a:gd name="T3" fmla="*/ 0 h 1563"/>
                <a:gd name="T4" fmla="*/ 437 w 844"/>
                <a:gd name="T5" fmla="*/ 31 h 1563"/>
                <a:gd name="T6" fmla="*/ 812 w 844"/>
                <a:gd name="T7" fmla="*/ 218 h 1563"/>
                <a:gd name="T8" fmla="*/ 843 w 844"/>
                <a:gd name="T9" fmla="*/ 875 h 1563"/>
                <a:gd name="T10" fmla="*/ 812 w 844"/>
                <a:gd name="T11" fmla="*/ 1500 h 1563"/>
                <a:gd name="T12" fmla="*/ 0 w 844"/>
                <a:gd name="T13" fmla="*/ 1500 h 1563"/>
                <a:gd name="T14" fmla="*/ 0 w 844"/>
                <a:gd name="T15" fmla="*/ 468 h 1563"/>
                <a:gd name="T16" fmla="*/ 156 w 844"/>
                <a:gd name="T17" fmla="*/ 218 h 1563"/>
                <a:gd name="T18" fmla="*/ 281 w 844"/>
                <a:gd name="T19" fmla="*/ 31 h 1563"/>
                <a:gd name="T20" fmla="*/ 406 w 844"/>
                <a:gd name="T21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1563">
                  <a:moveTo>
                    <a:pt x="406" y="0"/>
                  </a:moveTo>
                  <a:lnTo>
                    <a:pt x="406" y="0"/>
                  </a:lnTo>
                  <a:cubicBezTo>
                    <a:pt x="437" y="31"/>
                    <a:pt x="437" y="31"/>
                    <a:pt x="437" y="31"/>
                  </a:cubicBezTo>
                  <a:cubicBezTo>
                    <a:pt x="812" y="218"/>
                    <a:pt x="812" y="218"/>
                    <a:pt x="812" y="218"/>
                  </a:cubicBezTo>
                  <a:cubicBezTo>
                    <a:pt x="843" y="875"/>
                    <a:pt x="843" y="875"/>
                    <a:pt x="843" y="875"/>
                  </a:cubicBezTo>
                  <a:cubicBezTo>
                    <a:pt x="812" y="1500"/>
                    <a:pt x="812" y="1500"/>
                    <a:pt x="812" y="1500"/>
                  </a:cubicBezTo>
                  <a:cubicBezTo>
                    <a:pt x="812" y="1500"/>
                    <a:pt x="218" y="1562"/>
                    <a:pt x="0" y="1500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56" y="218"/>
                    <a:pt x="156" y="218"/>
                    <a:pt x="156" y="218"/>
                  </a:cubicBezTo>
                  <a:cubicBezTo>
                    <a:pt x="281" y="31"/>
                    <a:pt x="281" y="31"/>
                    <a:pt x="281" y="31"/>
                  </a:cubicBezTo>
                  <a:lnTo>
                    <a:pt x="40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C40A7940-C6B5-6942-99F9-29A12202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7429" y="3794939"/>
              <a:ext cx="2187554" cy="2411918"/>
            </a:xfrm>
            <a:custGeom>
              <a:avLst/>
              <a:gdLst>
                <a:gd name="T0" fmla="*/ 1907 w 2751"/>
                <a:gd name="T1" fmla="*/ 125 h 3032"/>
                <a:gd name="T2" fmla="*/ 1907 w 2751"/>
                <a:gd name="T3" fmla="*/ 125 h 3032"/>
                <a:gd name="T4" fmla="*/ 2094 w 2751"/>
                <a:gd name="T5" fmla="*/ 250 h 3032"/>
                <a:gd name="T6" fmla="*/ 2157 w 2751"/>
                <a:gd name="T7" fmla="*/ 1875 h 3032"/>
                <a:gd name="T8" fmla="*/ 125 w 2751"/>
                <a:gd name="T9" fmla="*/ 1125 h 3032"/>
                <a:gd name="T10" fmla="*/ 1907 w 2751"/>
                <a:gd name="T11" fmla="*/ 125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1" h="3032">
                  <a:moveTo>
                    <a:pt x="1907" y="125"/>
                  </a:moveTo>
                  <a:lnTo>
                    <a:pt x="1907" y="125"/>
                  </a:lnTo>
                  <a:cubicBezTo>
                    <a:pt x="2094" y="250"/>
                    <a:pt x="2094" y="250"/>
                    <a:pt x="2094" y="250"/>
                  </a:cubicBezTo>
                  <a:cubicBezTo>
                    <a:pt x="2094" y="250"/>
                    <a:pt x="2750" y="937"/>
                    <a:pt x="2157" y="1875"/>
                  </a:cubicBezTo>
                  <a:cubicBezTo>
                    <a:pt x="1375" y="3031"/>
                    <a:pt x="0" y="1937"/>
                    <a:pt x="125" y="1125"/>
                  </a:cubicBezTo>
                  <a:cubicBezTo>
                    <a:pt x="250" y="312"/>
                    <a:pt x="1250" y="0"/>
                    <a:pt x="1907" y="125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2B8156E3-84D9-8349-9390-51B42188B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1890" y="3423335"/>
              <a:ext cx="473268" cy="571427"/>
            </a:xfrm>
            <a:custGeom>
              <a:avLst/>
              <a:gdLst>
                <a:gd name="T0" fmla="*/ 187 w 594"/>
                <a:gd name="T1" fmla="*/ 719 h 720"/>
                <a:gd name="T2" fmla="*/ 187 w 594"/>
                <a:gd name="T3" fmla="*/ 719 h 720"/>
                <a:gd name="T4" fmla="*/ 593 w 594"/>
                <a:gd name="T5" fmla="*/ 250 h 720"/>
                <a:gd name="T6" fmla="*/ 593 w 594"/>
                <a:gd name="T7" fmla="*/ 156 h 720"/>
                <a:gd name="T8" fmla="*/ 531 w 594"/>
                <a:gd name="T9" fmla="*/ 94 h 720"/>
                <a:gd name="T10" fmla="*/ 218 w 594"/>
                <a:gd name="T11" fmla="*/ 0 h 720"/>
                <a:gd name="T12" fmla="*/ 156 w 594"/>
                <a:gd name="T13" fmla="*/ 0 h 720"/>
                <a:gd name="T14" fmla="*/ 93 w 594"/>
                <a:gd name="T15" fmla="*/ 63 h 720"/>
                <a:gd name="T16" fmla="*/ 0 w 594"/>
                <a:gd name="T17" fmla="*/ 594 h 720"/>
                <a:gd name="T18" fmla="*/ 187 w 594"/>
                <a:gd name="T19" fmla="*/ 719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4" h="720">
                  <a:moveTo>
                    <a:pt x="187" y="719"/>
                  </a:moveTo>
                  <a:lnTo>
                    <a:pt x="187" y="719"/>
                  </a:lnTo>
                  <a:cubicBezTo>
                    <a:pt x="593" y="250"/>
                    <a:pt x="593" y="250"/>
                    <a:pt x="593" y="250"/>
                  </a:cubicBezTo>
                  <a:cubicBezTo>
                    <a:pt x="593" y="219"/>
                    <a:pt x="593" y="188"/>
                    <a:pt x="593" y="156"/>
                  </a:cubicBezTo>
                  <a:cubicBezTo>
                    <a:pt x="593" y="125"/>
                    <a:pt x="562" y="94"/>
                    <a:pt x="531" y="94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87" y="0"/>
                    <a:pt x="156" y="0"/>
                    <a:pt x="156" y="0"/>
                  </a:cubicBezTo>
                  <a:cubicBezTo>
                    <a:pt x="125" y="31"/>
                    <a:pt x="125" y="31"/>
                    <a:pt x="93" y="63"/>
                  </a:cubicBezTo>
                  <a:cubicBezTo>
                    <a:pt x="0" y="594"/>
                    <a:pt x="0" y="594"/>
                    <a:pt x="0" y="594"/>
                  </a:cubicBezTo>
                  <a:lnTo>
                    <a:pt x="187" y="71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BF3E2DF4-84C5-C743-B336-332302BC6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5175" y="4815095"/>
              <a:ext cx="399649" cy="350569"/>
            </a:xfrm>
            <a:custGeom>
              <a:avLst/>
              <a:gdLst>
                <a:gd name="T0" fmla="*/ 94 w 501"/>
                <a:gd name="T1" fmla="*/ 156 h 439"/>
                <a:gd name="T2" fmla="*/ 94 w 501"/>
                <a:gd name="T3" fmla="*/ 156 h 439"/>
                <a:gd name="T4" fmla="*/ 344 w 501"/>
                <a:gd name="T5" fmla="*/ 31 h 439"/>
                <a:gd name="T6" fmla="*/ 219 w 501"/>
                <a:gd name="T7" fmla="*/ 188 h 439"/>
                <a:gd name="T8" fmla="*/ 469 w 501"/>
                <a:gd name="T9" fmla="*/ 188 h 439"/>
                <a:gd name="T10" fmla="*/ 31 w 501"/>
                <a:gd name="T11" fmla="*/ 313 h 439"/>
                <a:gd name="T12" fmla="*/ 0 w 501"/>
                <a:gd name="T13" fmla="*/ 188 h 439"/>
                <a:gd name="T14" fmla="*/ 94 w 501"/>
                <a:gd name="T15" fmla="*/ 15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39">
                  <a:moveTo>
                    <a:pt x="94" y="156"/>
                  </a:moveTo>
                  <a:lnTo>
                    <a:pt x="94" y="156"/>
                  </a:lnTo>
                  <a:cubicBezTo>
                    <a:pt x="94" y="156"/>
                    <a:pt x="313" y="0"/>
                    <a:pt x="344" y="31"/>
                  </a:cubicBezTo>
                  <a:cubicBezTo>
                    <a:pt x="344" y="63"/>
                    <a:pt x="219" y="188"/>
                    <a:pt x="219" y="188"/>
                  </a:cubicBezTo>
                  <a:cubicBezTo>
                    <a:pt x="219" y="188"/>
                    <a:pt x="500" y="156"/>
                    <a:pt x="469" y="188"/>
                  </a:cubicBezTo>
                  <a:cubicBezTo>
                    <a:pt x="437" y="250"/>
                    <a:pt x="313" y="438"/>
                    <a:pt x="31" y="313"/>
                  </a:cubicBezTo>
                  <a:cubicBezTo>
                    <a:pt x="0" y="188"/>
                    <a:pt x="0" y="188"/>
                    <a:pt x="0" y="188"/>
                  </a:cubicBezTo>
                  <a:lnTo>
                    <a:pt x="94" y="156"/>
                  </a:lnTo>
                </a:path>
              </a:pathLst>
            </a:custGeom>
            <a:solidFill>
              <a:srgbClr val="F8B0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E9246895-8030-ED42-A17A-8F791CD65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4669" y="3745859"/>
              <a:ext cx="273444" cy="473268"/>
            </a:xfrm>
            <a:custGeom>
              <a:avLst/>
              <a:gdLst>
                <a:gd name="T0" fmla="*/ 62 w 345"/>
                <a:gd name="T1" fmla="*/ 0 h 595"/>
                <a:gd name="T2" fmla="*/ 62 w 345"/>
                <a:gd name="T3" fmla="*/ 0 h 595"/>
                <a:gd name="T4" fmla="*/ 0 w 345"/>
                <a:gd name="T5" fmla="*/ 344 h 595"/>
                <a:gd name="T6" fmla="*/ 250 w 345"/>
                <a:gd name="T7" fmla="*/ 500 h 595"/>
                <a:gd name="T8" fmla="*/ 156 w 345"/>
                <a:gd name="T9" fmla="*/ 344 h 595"/>
                <a:gd name="T10" fmla="*/ 281 w 345"/>
                <a:gd name="T11" fmla="*/ 157 h 595"/>
                <a:gd name="T12" fmla="*/ 62 w 345"/>
                <a:gd name="T1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595">
                  <a:moveTo>
                    <a:pt x="62" y="0"/>
                  </a:moveTo>
                  <a:lnTo>
                    <a:pt x="62" y="0"/>
                  </a:lnTo>
                  <a:cubicBezTo>
                    <a:pt x="62" y="0"/>
                    <a:pt x="62" y="188"/>
                    <a:pt x="0" y="344"/>
                  </a:cubicBezTo>
                  <a:cubicBezTo>
                    <a:pt x="0" y="344"/>
                    <a:pt x="156" y="594"/>
                    <a:pt x="250" y="500"/>
                  </a:cubicBezTo>
                  <a:cubicBezTo>
                    <a:pt x="344" y="438"/>
                    <a:pt x="156" y="344"/>
                    <a:pt x="156" y="344"/>
                  </a:cubicBezTo>
                  <a:cubicBezTo>
                    <a:pt x="281" y="157"/>
                    <a:pt x="281" y="157"/>
                    <a:pt x="281" y="157"/>
                  </a:cubicBezTo>
                  <a:lnTo>
                    <a:pt x="62" y="0"/>
                  </a:lnTo>
                </a:path>
              </a:pathLst>
            </a:custGeom>
            <a:solidFill>
              <a:srgbClr val="F8B0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76E1C414-5A02-9541-88AF-A09836500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589" y="3546033"/>
              <a:ext cx="546888" cy="571429"/>
            </a:xfrm>
            <a:custGeom>
              <a:avLst/>
              <a:gdLst>
                <a:gd name="T0" fmla="*/ 0 w 689"/>
                <a:gd name="T1" fmla="*/ 219 h 720"/>
                <a:gd name="T2" fmla="*/ 0 w 689"/>
                <a:gd name="T3" fmla="*/ 219 h 720"/>
                <a:gd name="T4" fmla="*/ 94 w 689"/>
                <a:gd name="T5" fmla="*/ 188 h 720"/>
                <a:gd name="T6" fmla="*/ 125 w 689"/>
                <a:gd name="T7" fmla="*/ 219 h 720"/>
                <a:gd name="T8" fmla="*/ 157 w 689"/>
                <a:gd name="T9" fmla="*/ 94 h 720"/>
                <a:gd name="T10" fmla="*/ 125 w 689"/>
                <a:gd name="T11" fmla="*/ 63 h 720"/>
                <a:gd name="T12" fmla="*/ 125 w 689"/>
                <a:gd name="T13" fmla="*/ 32 h 720"/>
                <a:gd name="T14" fmla="*/ 344 w 689"/>
                <a:gd name="T15" fmla="*/ 0 h 720"/>
                <a:gd name="T16" fmla="*/ 688 w 689"/>
                <a:gd name="T17" fmla="*/ 125 h 720"/>
                <a:gd name="T18" fmla="*/ 594 w 689"/>
                <a:gd name="T19" fmla="*/ 469 h 720"/>
                <a:gd name="T20" fmla="*/ 94 w 689"/>
                <a:gd name="T21" fmla="*/ 344 h 720"/>
                <a:gd name="T22" fmla="*/ 0 w 689"/>
                <a:gd name="T23" fmla="*/ 219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9" h="720">
                  <a:moveTo>
                    <a:pt x="0" y="219"/>
                  </a:moveTo>
                  <a:lnTo>
                    <a:pt x="0" y="219"/>
                  </a:lnTo>
                  <a:cubicBezTo>
                    <a:pt x="32" y="125"/>
                    <a:pt x="94" y="188"/>
                    <a:pt x="94" y="188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57" y="94"/>
                    <a:pt x="157" y="94"/>
                    <a:pt x="157" y="94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688" y="125"/>
                    <a:pt x="688" y="125"/>
                    <a:pt x="688" y="125"/>
                  </a:cubicBezTo>
                  <a:cubicBezTo>
                    <a:pt x="688" y="125"/>
                    <a:pt x="688" y="282"/>
                    <a:pt x="594" y="469"/>
                  </a:cubicBezTo>
                  <a:cubicBezTo>
                    <a:pt x="469" y="719"/>
                    <a:pt x="157" y="594"/>
                    <a:pt x="94" y="344"/>
                  </a:cubicBezTo>
                  <a:cubicBezTo>
                    <a:pt x="94" y="344"/>
                    <a:pt x="0" y="282"/>
                    <a:pt x="0" y="219"/>
                  </a:cubicBezTo>
                </a:path>
              </a:pathLst>
            </a:custGeom>
            <a:solidFill>
              <a:srgbClr val="F8B0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A35405AB-416B-0945-80AC-EAE45A65A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6509" y="3272589"/>
              <a:ext cx="820333" cy="424190"/>
            </a:xfrm>
            <a:custGeom>
              <a:avLst/>
              <a:gdLst>
                <a:gd name="T0" fmla="*/ 0 w 1032"/>
                <a:gd name="T1" fmla="*/ 501 h 533"/>
                <a:gd name="T2" fmla="*/ 0 w 1032"/>
                <a:gd name="T3" fmla="*/ 501 h 533"/>
                <a:gd name="T4" fmla="*/ 1031 w 1032"/>
                <a:gd name="T5" fmla="*/ 532 h 533"/>
                <a:gd name="T6" fmla="*/ 812 w 1032"/>
                <a:gd name="T7" fmla="*/ 344 h 533"/>
                <a:gd name="T8" fmla="*/ 437 w 1032"/>
                <a:gd name="T9" fmla="*/ 32 h 533"/>
                <a:gd name="T10" fmla="*/ 0 w 1032"/>
                <a:gd name="T11" fmla="*/ 501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533">
                  <a:moveTo>
                    <a:pt x="0" y="501"/>
                  </a:moveTo>
                  <a:lnTo>
                    <a:pt x="0" y="501"/>
                  </a:lnTo>
                  <a:cubicBezTo>
                    <a:pt x="1031" y="532"/>
                    <a:pt x="1031" y="532"/>
                    <a:pt x="1031" y="532"/>
                  </a:cubicBezTo>
                  <a:cubicBezTo>
                    <a:pt x="812" y="344"/>
                    <a:pt x="812" y="344"/>
                    <a:pt x="812" y="344"/>
                  </a:cubicBezTo>
                  <a:cubicBezTo>
                    <a:pt x="812" y="344"/>
                    <a:pt x="781" y="32"/>
                    <a:pt x="437" y="32"/>
                  </a:cubicBezTo>
                  <a:cubicBezTo>
                    <a:pt x="94" y="0"/>
                    <a:pt x="31" y="251"/>
                    <a:pt x="0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129D756A-2FF9-0449-A90C-551BFFB63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1224" y="4019303"/>
              <a:ext cx="995617" cy="1044697"/>
            </a:xfrm>
            <a:custGeom>
              <a:avLst/>
              <a:gdLst>
                <a:gd name="T0" fmla="*/ 344 w 1251"/>
                <a:gd name="T1" fmla="*/ 0 h 1314"/>
                <a:gd name="T2" fmla="*/ 344 w 1251"/>
                <a:gd name="T3" fmla="*/ 0 h 1314"/>
                <a:gd name="T4" fmla="*/ 31 w 1251"/>
                <a:gd name="T5" fmla="*/ 406 h 1314"/>
                <a:gd name="T6" fmla="*/ 1156 w 1251"/>
                <a:gd name="T7" fmla="*/ 1313 h 1314"/>
                <a:gd name="T8" fmla="*/ 1219 w 1251"/>
                <a:gd name="T9" fmla="*/ 1156 h 1314"/>
                <a:gd name="T10" fmla="*/ 594 w 1251"/>
                <a:gd name="T11" fmla="*/ 813 h 1314"/>
                <a:gd name="T12" fmla="*/ 344 w 1251"/>
                <a:gd name="T13" fmla="*/ 125 h 1314"/>
                <a:gd name="T14" fmla="*/ 344 w 1251"/>
                <a:gd name="T15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1" h="1314">
                  <a:moveTo>
                    <a:pt x="344" y="0"/>
                  </a:moveTo>
                  <a:lnTo>
                    <a:pt x="344" y="0"/>
                  </a:lnTo>
                  <a:cubicBezTo>
                    <a:pt x="344" y="0"/>
                    <a:pt x="0" y="187"/>
                    <a:pt x="31" y="406"/>
                  </a:cubicBezTo>
                  <a:cubicBezTo>
                    <a:pt x="63" y="656"/>
                    <a:pt x="500" y="1250"/>
                    <a:pt x="1156" y="1313"/>
                  </a:cubicBezTo>
                  <a:cubicBezTo>
                    <a:pt x="1156" y="1313"/>
                    <a:pt x="1250" y="1281"/>
                    <a:pt x="1219" y="1156"/>
                  </a:cubicBezTo>
                  <a:cubicBezTo>
                    <a:pt x="1219" y="1156"/>
                    <a:pt x="750" y="1000"/>
                    <a:pt x="594" y="813"/>
                  </a:cubicBezTo>
                  <a:cubicBezTo>
                    <a:pt x="375" y="594"/>
                    <a:pt x="344" y="125"/>
                    <a:pt x="344" y="125"/>
                  </a:cubicBezTo>
                  <a:lnTo>
                    <a:pt x="34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98BF1FB9-CA38-6044-A72B-F7C9A26C6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5080" y="7794935"/>
              <a:ext cx="399649" cy="224364"/>
            </a:xfrm>
            <a:custGeom>
              <a:avLst/>
              <a:gdLst>
                <a:gd name="T0" fmla="*/ 500 w 501"/>
                <a:gd name="T1" fmla="*/ 0 h 281"/>
                <a:gd name="T2" fmla="*/ 500 w 501"/>
                <a:gd name="T3" fmla="*/ 0 h 281"/>
                <a:gd name="T4" fmla="*/ 500 w 501"/>
                <a:gd name="T5" fmla="*/ 249 h 281"/>
                <a:gd name="T6" fmla="*/ 500 w 501"/>
                <a:gd name="T7" fmla="*/ 249 h 281"/>
                <a:gd name="T8" fmla="*/ 469 w 501"/>
                <a:gd name="T9" fmla="*/ 280 h 281"/>
                <a:gd name="T10" fmla="*/ 31 w 501"/>
                <a:gd name="T11" fmla="*/ 280 h 281"/>
                <a:gd name="T12" fmla="*/ 31 w 501"/>
                <a:gd name="T13" fmla="*/ 249 h 281"/>
                <a:gd name="T14" fmla="*/ 31 w 501"/>
                <a:gd name="T15" fmla="*/ 218 h 281"/>
                <a:gd name="T16" fmla="*/ 219 w 501"/>
                <a:gd name="T17" fmla="*/ 0 h 281"/>
                <a:gd name="T18" fmla="*/ 500 w 501"/>
                <a:gd name="T1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281">
                  <a:moveTo>
                    <a:pt x="500" y="0"/>
                  </a:moveTo>
                  <a:lnTo>
                    <a:pt x="500" y="0"/>
                  </a:lnTo>
                  <a:cubicBezTo>
                    <a:pt x="500" y="249"/>
                    <a:pt x="500" y="249"/>
                    <a:pt x="500" y="249"/>
                  </a:cubicBezTo>
                  <a:lnTo>
                    <a:pt x="500" y="249"/>
                  </a:lnTo>
                  <a:cubicBezTo>
                    <a:pt x="500" y="280"/>
                    <a:pt x="469" y="280"/>
                    <a:pt x="469" y="280"/>
                  </a:cubicBezTo>
                  <a:cubicBezTo>
                    <a:pt x="31" y="280"/>
                    <a:pt x="31" y="280"/>
                    <a:pt x="31" y="280"/>
                  </a:cubicBezTo>
                  <a:lnTo>
                    <a:pt x="31" y="249"/>
                  </a:lnTo>
                  <a:cubicBezTo>
                    <a:pt x="0" y="249"/>
                    <a:pt x="0" y="249"/>
                    <a:pt x="31" y="218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500" y="0"/>
                  </a:lnTo>
                </a:path>
              </a:pathLst>
            </a:custGeom>
            <a:solidFill>
              <a:srgbClr val="25627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21EF653-C901-4243-8947-EA2B51659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8113" y="7794935"/>
              <a:ext cx="522347" cy="224364"/>
            </a:xfrm>
            <a:custGeom>
              <a:avLst/>
              <a:gdLst>
                <a:gd name="T0" fmla="*/ 250 w 657"/>
                <a:gd name="T1" fmla="*/ 0 h 281"/>
                <a:gd name="T2" fmla="*/ 250 w 657"/>
                <a:gd name="T3" fmla="*/ 0 h 281"/>
                <a:gd name="T4" fmla="*/ 625 w 657"/>
                <a:gd name="T5" fmla="*/ 218 h 281"/>
                <a:gd name="T6" fmla="*/ 625 w 657"/>
                <a:gd name="T7" fmla="*/ 249 h 281"/>
                <a:gd name="T8" fmla="*/ 625 w 657"/>
                <a:gd name="T9" fmla="*/ 280 h 281"/>
                <a:gd name="T10" fmla="*/ 31 w 657"/>
                <a:gd name="T11" fmla="*/ 280 h 281"/>
                <a:gd name="T12" fmla="*/ 0 w 657"/>
                <a:gd name="T13" fmla="*/ 249 h 281"/>
                <a:gd name="T14" fmla="*/ 0 w 657"/>
                <a:gd name="T15" fmla="*/ 218 h 281"/>
                <a:gd name="T16" fmla="*/ 0 w 657"/>
                <a:gd name="T17" fmla="*/ 0 h 281"/>
                <a:gd name="T18" fmla="*/ 250 w 657"/>
                <a:gd name="T1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281">
                  <a:moveTo>
                    <a:pt x="250" y="0"/>
                  </a:moveTo>
                  <a:lnTo>
                    <a:pt x="250" y="0"/>
                  </a:lnTo>
                  <a:cubicBezTo>
                    <a:pt x="625" y="218"/>
                    <a:pt x="625" y="218"/>
                    <a:pt x="625" y="218"/>
                  </a:cubicBezTo>
                  <a:cubicBezTo>
                    <a:pt x="625" y="218"/>
                    <a:pt x="656" y="249"/>
                    <a:pt x="625" y="249"/>
                  </a:cubicBezTo>
                  <a:lnTo>
                    <a:pt x="625" y="280"/>
                  </a:lnTo>
                  <a:cubicBezTo>
                    <a:pt x="31" y="280"/>
                    <a:pt x="31" y="280"/>
                    <a:pt x="31" y="280"/>
                  </a:cubicBezTo>
                  <a:cubicBezTo>
                    <a:pt x="0" y="280"/>
                    <a:pt x="0" y="249"/>
                    <a:pt x="0" y="249"/>
                  </a:cubicBezTo>
                  <a:cubicBezTo>
                    <a:pt x="0" y="249"/>
                    <a:pt x="0" y="249"/>
                    <a:pt x="0" y="21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50" y="0"/>
                  </a:lnTo>
                </a:path>
              </a:pathLst>
            </a:custGeom>
            <a:solidFill>
              <a:srgbClr val="25627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37C61EB1-5958-0F4F-A4B8-B0FB3C1E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3572" y="6602999"/>
              <a:ext cx="5020156" cy="5489918"/>
            </a:xfrm>
            <a:custGeom>
              <a:avLst/>
              <a:gdLst>
                <a:gd name="T0" fmla="*/ 94 w 6313"/>
                <a:gd name="T1" fmla="*/ 0 h 6906"/>
                <a:gd name="T2" fmla="*/ 94 w 6313"/>
                <a:gd name="T3" fmla="*/ 0 h 6906"/>
                <a:gd name="T4" fmla="*/ 6218 w 6313"/>
                <a:gd name="T5" fmla="*/ 0 h 6906"/>
                <a:gd name="T6" fmla="*/ 6281 w 6313"/>
                <a:gd name="T7" fmla="*/ 63 h 6906"/>
                <a:gd name="T8" fmla="*/ 5687 w 6313"/>
                <a:gd name="T9" fmla="*/ 6655 h 6906"/>
                <a:gd name="T10" fmla="*/ 5624 w 6313"/>
                <a:gd name="T11" fmla="*/ 6812 h 6906"/>
                <a:gd name="T12" fmla="*/ 5437 w 6313"/>
                <a:gd name="T13" fmla="*/ 6905 h 6906"/>
                <a:gd name="T14" fmla="*/ 875 w 6313"/>
                <a:gd name="T15" fmla="*/ 6905 h 6906"/>
                <a:gd name="T16" fmla="*/ 688 w 6313"/>
                <a:gd name="T17" fmla="*/ 6812 h 6906"/>
                <a:gd name="T18" fmla="*/ 594 w 6313"/>
                <a:gd name="T19" fmla="*/ 6655 h 6906"/>
                <a:gd name="T20" fmla="*/ 32 w 6313"/>
                <a:gd name="T21" fmla="*/ 63 h 6906"/>
                <a:gd name="T22" fmla="*/ 94 w 6313"/>
                <a:gd name="T23" fmla="*/ 0 h 6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13" h="6906">
                  <a:moveTo>
                    <a:pt x="94" y="0"/>
                  </a:moveTo>
                  <a:lnTo>
                    <a:pt x="94" y="0"/>
                  </a:lnTo>
                  <a:cubicBezTo>
                    <a:pt x="6218" y="0"/>
                    <a:pt x="6218" y="0"/>
                    <a:pt x="6218" y="0"/>
                  </a:cubicBezTo>
                  <a:cubicBezTo>
                    <a:pt x="6249" y="0"/>
                    <a:pt x="6312" y="31"/>
                    <a:pt x="6281" y="63"/>
                  </a:cubicBezTo>
                  <a:cubicBezTo>
                    <a:pt x="5687" y="6655"/>
                    <a:pt x="5687" y="6655"/>
                    <a:pt x="5687" y="6655"/>
                  </a:cubicBezTo>
                  <a:cubicBezTo>
                    <a:pt x="5687" y="6718"/>
                    <a:pt x="5656" y="6749"/>
                    <a:pt x="5624" y="6812"/>
                  </a:cubicBezTo>
                  <a:cubicBezTo>
                    <a:pt x="5593" y="6843"/>
                    <a:pt x="5499" y="6905"/>
                    <a:pt x="5437" y="6905"/>
                  </a:cubicBezTo>
                  <a:cubicBezTo>
                    <a:pt x="875" y="6905"/>
                    <a:pt x="875" y="6905"/>
                    <a:pt x="875" y="6905"/>
                  </a:cubicBezTo>
                  <a:cubicBezTo>
                    <a:pt x="813" y="6905"/>
                    <a:pt x="719" y="6843"/>
                    <a:pt x="688" y="6812"/>
                  </a:cubicBezTo>
                  <a:cubicBezTo>
                    <a:pt x="625" y="6749"/>
                    <a:pt x="625" y="6718"/>
                    <a:pt x="594" y="665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31"/>
                    <a:pt x="32" y="0"/>
                    <a:pt x="94" y="0"/>
                  </a:cubicBezTo>
                </a:path>
              </a:pathLst>
            </a:custGeom>
            <a:solidFill>
              <a:srgbClr val="66C0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E8F47A97-70F3-544F-844E-C3ABA1FCB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3572" y="6602999"/>
              <a:ext cx="5020156" cy="5489918"/>
            </a:xfrm>
            <a:custGeom>
              <a:avLst/>
              <a:gdLst>
                <a:gd name="T0" fmla="*/ 94 w 6313"/>
                <a:gd name="T1" fmla="*/ 0 h 6906"/>
                <a:gd name="T2" fmla="*/ 94 w 6313"/>
                <a:gd name="T3" fmla="*/ 0 h 6906"/>
                <a:gd name="T4" fmla="*/ 6218 w 6313"/>
                <a:gd name="T5" fmla="*/ 0 h 6906"/>
                <a:gd name="T6" fmla="*/ 6281 w 6313"/>
                <a:gd name="T7" fmla="*/ 63 h 6906"/>
                <a:gd name="T8" fmla="*/ 5687 w 6313"/>
                <a:gd name="T9" fmla="*/ 6655 h 6906"/>
                <a:gd name="T10" fmla="*/ 5624 w 6313"/>
                <a:gd name="T11" fmla="*/ 6812 h 6906"/>
                <a:gd name="T12" fmla="*/ 5437 w 6313"/>
                <a:gd name="T13" fmla="*/ 6905 h 6906"/>
                <a:gd name="T14" fmla="*/ 4687 w 6313"/>
                <a:gd name="T15" fmla="*/ 6905 h 6906"/>
                <a:gd name="T16" fmla="*/ 5156 w 6313"/>
                <a:gd name="T17" fmla="*/ 1063 h 6906"/>
                <a:gd name="T18" fmla="*/ 63 w 6313"/>
                <a:gd name="T19" fmla="*/ 469 h 6906"/>
                <a:gd name="T20" fmla="*/ 32 w 6313"/>
                <a:gd name="T21" fmla="*/ 281 h 6906"/>
                <a:gd name="T22" fmla="*/ 32 w 6313"/>
                <a:gd name="T23" fmla="*/ 63 h 6906"/>
                <a:gd name="T24" fmla="*/ 94 w 6313"/>
                <a:gd name="T25" fmla="*/ 0 h 6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3" h="6906">
                  <a:moveTo>
                    <a:pt x="94" y="0"/>
                  </a:moveTo>
                  <a:lnTo>
                    <a:pt x="94" y="0"/>
                  </a:lnTo>
                  <a:cubicBezTo>
                    <a:pt x="6218" y="0"/>
                    <a:pt x="6218" y="0"/>
                    <a:pt x="6218" y="0"/>
                  </a:cubicBezTo>
                  <a:cubicBezTo>
                    <a:pt x="6249" y="0"/>
                    <a:pt x="6312" y="31"/>
                    <a:pt x="6281" y="63"/>
                  </a:cubicBezTo>
                  <a:cubicBezTo>
                    <a:pt x="5687" y="6655"/>
                    <a:pt x="5687" y="6655"/>
                    <a:pt x="5687" y="6655"/>
                  </a:cubicBezTo>
                  <a:cubicBezTo>
                    <a:pt x="5687" y="6718"/>
                    <a:pt x="5656" y="6749"/>
                    <a:pt x="5624" y="6812"/>
                  </a:cubicBezTo>
                  <a:cubicBezTo>
                    <a:pt x="5593" y="6843"/>
                    <a:pt x="5499" y="6905"/>
                    <a:pt x="5437" y="6905"/>
                  </a:cubicBezTo>
                  <a:cubicBezTo>
                    <a:pt x="4687" y="6905"/>
                    <a:pt x="4687" y="6905"/>
                    <a:pt x="4687" y="6905"/>
                  </a:cubicBezTo>
                  <a:cubicBezTo>
                    <a:pt x="5156" y="1063"/>
                    <a:pt x="5156" y="1063"/>
                    <a:pt x="5156" y="1063"/>
                  </a:cubicBezTo>
                  <a:cubicBezTo>
                    <a:pt x="63" y="469"/>
                    <a:pt x="63" y="469"/>
                    <a:pt x="63" y="469"/>
                  </a:cubicBezTo>
                  <a:cubicBezTo>
                    <a:pt x="32" y="281"/>
                    <a:pt x="32" y="281"/>
                    <a:pt x="32" y="28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31"/>
                    <a:pt x="32" y="0"/>
                    <a:pt x="94" y="0"/>
                  </a:cubicBezTo>
                </a:path>
              </a:pathLst>
            </a:custGeom>
            <a:solidFill>
              <a:srgbClr val="4FA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9497DAEE-B472-0640-A5D6-523DDEA35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589" y="6056111"/>
              <a:ext cx="5591583" cy="771253"/>
            </a:xfrm>
            <a:custGeom>
              <a:avLst/>
              <a:gdLst>
                <a:gd name="T0" fmla="*/ 157 w 7032"/>
                <a:gd name="T1" fmla="*/ 968 h 969"/>
                <a:gd name="T2" fmla="*/ 157 w 7032"/>
                <a:gd name="T3" fmla="*/ 968 h 969"/>
                <a:gd name="T4" fmla="*/ 6906 w 7032"/>
                <a:gd name="T5" fmla="*/ 968 h 969"/>
                <a:gd name="T6" fmla="*/ 6937 w 7032"/>
                <a:gd name="T7" fmla="*/ 968 h 969"/>
                <a:gd name="T8" fmla="*/ 7031 w 7032"/>
                <a:gd name="T9" fmla="*/ 812 h 969"/>
                <a:gd name="T10" fmla="*/ 7031 w 7032"/>
                <a:gd name="T11" fmla="*/ 156 h 969"/>
                <a:gd name="T12" fmla="*/ 6999 w 7032"/>
                <a:gd name="T13" fmla="*/ 62 h 969"/>
                <a:gd name="T14" fmla="*/ 6906 w 7032"/>
                <a:gd name="T15" fmla="*/ 0 h 969"/>
                <a:gd name="T16" fmla="*/ 157 w 7032"/>
                <a:gd name="T17" fmla="*/ 0 h 969"/>
                <a:gd name="T18" fmla="*/ 63 w 7032"/>
                <a:gd name="T19" fmla="*/ 62 h 969"/>
                <a:gd name="T20" fmla="*/ 0 w 7032"/>
                <a:gd name="T21" fmla="*/ 156 h 969"/>
                <a:gd name="T22" fmla="*/ 0 w 7032"/>
                <a:gd name="T23" fmla="*/ 812 h 969"/>
                <a:gd name="T24" fmla="*/ 32 w 7032"/>
                <a:gd name="T25" fmla="*/ 875 h 969"/>
                <a:gd name="T26" fmla="*/ 157 w 7032"/>
                <a:gd name="T27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32" h="969">
                  <a:moveTo>
                    <a:pt x="157" y="968"/>
                  </a:moveTo>
                  <a:lnTo>
                    <a:pt x="157" y="968"/>
                  </a:lnTo>
                  <a:cubicBezTo>
                    <a:pt x="6906" y="968"/>
                    <a:pt x="6906" y="968"/>
                    <a:pt x="6906" y="968"/>
                  </a:cubicBezTo>
                  <a:lnTo>
                    <a:pt x="6937" y="968"/>
                  </a:lnTo>
                  <a:cubicBezTo>
                    <a:pt x="6999" y="937"/>
                    <a:pt x="7031" y="875"/>
                    <a:pt x="7031" y="812"/>
                  </a:cubicBezTo>
                  <a:cubicBezTo>
                    <a:pt x="7031" y="156"/>
                    <a:pt x="7031" y="156"/>
                    <a:pt x="7031" y="156"/>
                  </a:cubicBezTo>
                  <a:cubicBezTo>
                    <a:pt x="7031" y="125"/>
                    <a:pt x="7031" y="93"/>
                    <a:pt x="6999" y="62"/>
                  </a:cubicBezTo>
                  <a:cubicBezTo>
                    <a:pt x="6999" y="31"/>
                    <a:pt x="6937" y="0"/>
                    <a:pt x="6906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25" y="0"/>
                    <a:pt x="94" y="31"/>
                    <a:pt x="63" y="62"/>
                  </a:cubicBezTo>
                  <a:cubicBezTo>
                    <a:pt x="32" y="62"/>
                    <a:pt x="0" y="125"/>
                    <a:pt x="0" y="156"/>
                  </a:cubicBezTo>
                  <a:cubicBezTo>
                    <a:pt x="0" y="812"/>
                    <a:pt x="0" y="812"/>
                    <a:pt x="0" y="812"/>
                  </a:cubicBezTo>
                  <a:cubicBezTo>
                    <a:pt x="0" y="843"/>
                    <a:pt x="32" y="875"/>
                    <a:pt x="32" y="875"/>
                  </a:cubicBezTo>
                  <a:cubicBezTo>
                    <a:pt x="63" y="937"/>
                    <a:pt x="94" y="968"/>
                    <a:pt x="157" y="968"/>
                  </a:cubicBezTo>
                </a:path>
              </a:pathLst>
            </a:custGeom>
            <a:solidFill>
              <a:srgbClr val="66C0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6C308ED-1B88-8B41-A3DC-0A6B1B941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5334" y="8390903"/>
              <a:ext cx="2085888" cy="2036810"/>
            </a:xfrm>
            <a:custGeom>
              <a:avLst/>
              <a:gdLst>
                <a:gd name="T0" fmla="*/ 32 w 2625"/>
                <a:gd name="T1" fmla="*/ 1594 h 2564"/>
                <a:gd name="T2" fmla="*/ 32 w 2625"/>
                <a:gd name="T3" fmla="*/ 1594 h 2564"/>
                <a:gd name="T4" fmla="*/ 375 w 2625"/>
                <a:gd name="T5" fmla="*/ 2219 h 2564"/>
                <a:gd name="T6" fmla="*/ 438 w 2625"/>
                <a:gd name="T7" fmla="*/ 2313 h 2564"/>
                <a:gd name="T8" fmla="*/ 532 w 2625"/>
                <a:gd name="T9" fmla="*/ 2313 h 2564"/>
                <a:gd name="T10" fmla="*/ 875 w 2625"/>
                <a:gd name="T11" fmla="*/ 2313 h 2564"/>
                <a:gd name="T12" fmla="*/ 875 w 2625"/>
                <a:gd name="T13" fmla="*/ 2563 h 2564"/>
                <a:gd name="T14" fmla="*/ 1375 w 2625"/>
                <a:gd name="T15" fmla="*/ 2031 h 2564"/>
                <a:gd name="T16" fmla="*/ 875 w 2625"/>
                <a:gd name="T17" fmla="*/ 1531 h 2564"/>
                <a:gd name="T18" fmla="*/ 875 w 2625"/>
                <a:gd name="T19" fmla="*/ 1750 h 2564"/>
                <a:gd name="T20" fmla="*/ 500 w 2625"/>
                <a:gd name="T21" fmla="*/ 1750 h 2564"/>
                <a:gd name="T22" fmla="*/ 250 w 2625"/>
                <a:gd name="T23" fmla="*/ 1719 h 2564"/>
                <a:gd name="T24" fmla="*/ 32 w 2625"/>
                <a:gd name="T25" fmla="*/ 1594 h 2564"/>
                <a:gd name="T26" fmla="*/ 219 w 2625"/>
                <a:gd name="T27" fmla="*/ 969 h 2564"/>
                <a:gd name="T28" fmla="*/ 219 w 2625"/>
                <a:gd name="T29" fmla="*/ 969 h 2564"/>
                <a:gd name="T30" fmla="*/ 750 w 2625"/>
                <a:gd name="T31" fmla="*/ 1250 h 2564"/>
                <a:gd name="T32" fmla="*/ 532 w 2625"/>
                <a:gd name="T33" fmla="*/ 1656 h 2564"/>
                <a:gd name="T34" fmla="*/ 0 w 2625"/>
                <a:gd name="T35" fmla="*/ 1344 h 2564"/>
                <a:gd name="T36" fmla="*/ 219 w 2625"/>
                <a:gd name="T37" fmla="*/ 969 h 2564"/>
                <a:gd name="T38" fmla="*/ 2187 w 2625"/>
                <a:gd name="T39" fmla="*/ 2188 h 2564"/>
                <a:gd name="T40" fmla="*/ 2187 w 2625"/>
                <a:gd name="T41" fmla="*/ 2188 h 2564"/>
                <a:gd name="T42" fmla="*/ 2187 w 2625"/>
                <a:gd name="T43" fmla="*/ 1906 h 2564"/>
                <a:gd name="T44" fmla="*/ 2093 w 2625"/>
                <a:gd name="T45" fmla="*/ 1687 h 2564"/>
                <a:gd name="T46" fmla="*/ 1906 w 2625"/>
                <a:gd name="T47" fmla="*/ 1375 h 2564"/>
                <a:gd name="T48" fmla="*/ 1718 w 2625"/>
                <a:gd name="T49" fmla="*/ 1469 h 2564"/>
                <a:gd name="T50" fmla="*/ 1906 w 2625"/>
                <a:gd name="T51" fmla="*/ 781 h 2564"/>
                <a:gd name="T52" fmla="*/ 2624 w 2625"/>
                <a:gd name="T53" fmla="*/ 969 h 2564"/>
                <a:gd name="T54" fmla="*/ 2406 w 2625"/>
                <a:gd name="T55" fmla="*/ 1094 h 2564"/>
                <a:gd name="T56" fmla="*/ 2562 w 2625"/>
                <a:gd name="T57" fmla="*/ 1375 h 2564"/>
                <a:gd name="T58" fmla="*/ 2593 w 2625"/>
                <a:gd name="T59" fmla="*/ 1469 h 2564"/>
                <a:gd name="T60" fmla="*/ 2562 w 2625"/>
                <a:gd name="T61" fmla="*/ 1562 h 2564"/>
                <a:gd name="T62" fmla="*/ 2187 w 2625"/>
                <a:gd name="T63" fmla="*/ 2188 h 2564"/>
                <a:gd name="T64" fmla="*/ 1563 w 2625"/>
                <a:gd name="T65" fmla="*/ 2344 h 2564"/>
                <a:gd name="T66" fmla="*/ 1563 w 2625"/>
                <a:gd name="T67" fmla="*/ 2344 h 2564"/>
                <a:gd name="T68" fmla="*/ 1563 w 2625"/>
                <a:gd name="T69" fmla="*/ 1719 h 2564"/>
                <a:gd name="T70" fmla="*/ 1999 w 2625"/>
                <a:gd name="T71" fmla="*/ 1719 h 2564"/>
                <a:gd name="T72" fmla="*/ 1968 w 2625"/>
                <a:gd name="T73" fmla="*/ 2344 h 2564"/>
                <a:gd name="T74" fmla="*/ 1563 w 2625"/>
                <a:gd name="T75" fmla="*/ 2344 h 2564"/>
                <a:gd name="T76" fmla="*/ 1563 w 2625"/>
                <a:gd name="T77" fmla="*/ 0 h 2564"/>
                <a:gd name="T78" fmla="*/ 1563 w 2625"/>
                <a:gd name="T79" fmla="*/ 0 h 2564"/>
                <a:gd name="T80" fmla="*/ 1344 w 2625"/>
                <a:gd name="T81" fmla="*/ 125 h 2564"/>
                <a:gd name="T82" fmla="*/ 1219 w 2625"/>
                <a:gd name="T83" fmla="*/ 344 h 2564"/>
                <a:gd name="T84" fmla="*/ 1032 w 2625"/>
                <a:gd name="T85" fmla="*/ 656 h 2564"/>
                <a:gd name="T86" fmla="*/ 1250 w 2625"/>
                <a:gd name="T87" fmla="*/ 781 h 2564"/>
                <a:gd name="T88" fmla="*/ 532 w 2625"/>
                <a:gd name="T89" fmla="*/ 1000 h 2564"/>
                <a:gd name="T90" fmla="*/ 313 w 2625"/>
                <a:gd name="T91" fmla="*/ 281 h 2564"/>
                <a:gd name="T92" fmla="*/ 532 w 2625"/>
                <a:gd name="T93" fmla="*/ 406 h 2564"/>
                <a:gd name="T94" fmla="*/ 688 w 2625"/>
                <a:gd name="T95" fmla="*/ 94 h 2564"/>
                <a:gd name="T96" fmla="*/ 782 w 2625"/>
                <a:gd name="T97" fmla="*/ 31 h 2564"/>
                <a:gd name="T98" fmla="*/ 875 w 2625"/>
                <a:gd name="T99" fmla="*/ 0 h 2564"/>
                <a:gd name="T100" fmla="*/ 1563 w 2625"/>
                <a:gd name="T101" fmla="*/ 0 h 2564"/>
                <a:gd name="T102" fmla="*/ 2031 w 2625"/>
                <a:gd name="T103" fmla="*/ 438 h 2564"/>
                <a:gd name="T104" fmla="*/ 2031 w 2625"/>
                <a:gd name="T105" fmla="*/ 438 h 2564"/>
                <a:gd name="T106" fmla="*/ 1532 w 2625"/>
                <a:gd name="T107" fmla="*/ 781 h 2564"/>
                <a:gd name="T108" fmla="*/ 1313 w 2625"/>
                <a:gd name="T109" fmla="*/ 406 h 2564"/>
                <a:gd name="T110" fmla="*/ 1812 w 2625"/>
                <a:gd name="T111" fmla="*/ 94 h 2564"/>
                <a:gd name="T112" fmla="*/ 2031 w 2625"/>
                <a:gd name="T113" fmla="*/ 438 h 2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5" h="2564">
                  <a:moveTo>
                    <a:pt x="32" y="1594"/>
                  </a:moveTo>
                  <a:lnTo>
                    <a:pt x="32" y="1594"/>
                  </a:lnTo>
                  <a:cubicBezTo>
                    <a:pt x="375" y="2219"/>
                    <a:pt x="375" y="2219"/>
                    <a:pt x="375" y="2219"/>
                  </a:cubicBezTo>
                  <a:cubicBezTo>
                    <a:pt x="375" y="2250"/>
                    <a:pt x="407" y="2281"/>
                    <a:pt x="438" y="2313"/>
                  </a:cubicBezTo>
                  <a:cubicBezTo>
                    <a:pt x="469" y="2313"/>
                    <a:pt x="500" y="2313"/>
                    <a:pt x="532" y="2313"/>
                  </a:cubicBezTo>
                  <a:cubicBezTo>
                    <a:pt x="875" y="2313"/>
                    <a:pt x="875" y="2313"/>
                    <a:pt x="875" y="2313"/>
                  </a:cubicBezTo>
                  <a:cubicBezTo>
                    <a:pt x="875" y="2563"/>
                    <a:pt x="875" y="2563"/>
                    <a:pt x="875" y="2563"/>
                  </a:cubicBezTo>
                  <a:cubicBezTo>
                    <a:pt x="1375" y="2031"/>
                    <a:pt x="1375" y="2031"/>
                    <a:pt x="1375" y="2031"/>
                  </a:cubicBezTo>
                  <a:cubicBezTo>
                    <a:pt x="875" y="1531"/>
                    <a:pt x="875" y="1531"/>
                    <a:pt x="875" y="1531"/>
                  </a:cubicBezTo>
                  <a:cubicBezTo>
                    <a:pt x="875" y="1750"/>
                    <a:pt x="875" y="1750"/>
                    <a:pt x="875" y="1750"/>
                  </a:cubicBezTo>
                  <a:cubicBezTo>
                    <a:pt x="500" y="1750"/>
                    <a:pt x="500" y="1750"/>
                    <a:pt x="500" y="1750"/>
                  </a:cubicBezTo>
                  <a:cubicBezTo>
                    <a:pt x="407" y="1750"/>
                    <a:pt x="344" y="1750"/>
                    <a:pt x="250" y="1719"/>
                  </a:cubicBezTo>
                  <a:cubicBezTo>
                    <a:pt x="157" y="1687"/>
                    <a:pt x="94" y="1656"/>
                    <a:pt x="32" y="1594"/>
                  </a:cubicBezTo>
                  <a:close/>
                  <a:moveTo>
                    <a:pt x="219" y="969"/>
                  </a:moveTo>
                  <a:lnTo>
                    <a:pt x="219" y="969"/>
                  </a:lnTo>
                  <a:cubicBezTo>
                    <a:pt x="750" y="1250"/>
                    <a:pt x="750" y="1250"/>
                    <a:pt x="750" y="1250"/>
                  </a:cubicBezTo>
                  <a:cubicBezTo>
                    <a:pt x="532" y="1656"/>
                    <a:pt x="532" y="1656"/>
                    <a:pt x="532" y="1656"/>
                  </a:cubicBezTo>
                  <a:cubicBezTo>
                    <a:pt x="532" y="1656"/>
                    <a:pt x="63" y="1687"/>
                    <a:pt x="0" y="1344"/>
                  </a:cubicBezTo>
                  <a:lnTo>
                    <a:pt x="219" y="969"/>
                  </a:lnTo>
                  <a:close/>
                  <a:moveTo>
                    <a:pt x="2187" y="2188"/>
                  </a:moveTo>
                  <a:lnTo>
                    <a:pt x="2187" y="2188"/>
                  </a:lnTo>
                  <a:cubicBezTo>
                    <a:pt x="2218" y="2094"/>
                    <a:pt x="2218" y="2000"/>
                    <a:pt x="2187" y="1906"/>
                  </a:cubicBezTo>
                  <a:cubicBezTo>
                    <a:pt x="2156" y="1844"/>
                    <a:pt x="2124" y="1750"/>
                    <a:pt x="2093" y="1687"/>
                  </a:cubicBezTo>
                  <a:cubicBezTo>
                    <a:pt x="1906" y="1375"/>
                    <a:pt x="1906" y="1375"/>
                    <a:pt x="1906" y="1375"/>
                  </a:cubicBezTo>
                  <a:cubicBezTo>
                    <a:pt x="1718" y="1469"/>
                    <a:pt x="1718" y="1469"/>
                    <a:pt x="1718" y="1469"/>
                  </a:cubicBezTo>
                  <a:cubicBezTo>
                    <a:pt x="1906" y="781"/>
                    <a:pt x="1906" y="781"/>
                    <a:pt x="1906" y="781"/>
                  </a:cubicBezTo>
                  <a:cubicBezTo>
                    <a:pt x="2624" y="969"/>
                    <a:pt x="2624" y="969"/>
                    <a:pt x="2624" y="969"/>
                  </a:cubicBezTo>
                  <a:cubicBezTo>
                    <a:pt x="2406" y="1094"/>
                    <a:pt x="2406" y="1094"/>
                    <a:pt x="2406" y="1094"/>
                  </a:cubicBezTo>
                  <a:cubicBezTo>
                    <a:pt x="2562" y="1375"/>
                    <a:pt x="2562" y="1375"/>
                    <a:pt x="2562" y="1375"/>
                  </a:cubicBezTo>
                  <a:cubicBezTo>
                    <a:pt x="2593" y="1406"/>
                    <a:pt x="2593" y="1438"/>
                    <a:pt x="2593" y="1469"/>
                  </a:cubicBezTo>
                  <a:cubicBezTo>
                    <a:pt x="2593" y="1500"/>
                    <a:pt x="2593" y="1531"/>
                    <a:pt x="2562" y="1562"/>
                  </a:cubicBezTo>
                  <a:lnTo>
                    <a:pt x="2187" y="2188"/>
                  </a:lnTo>
                  <a:close/>
                  <a:moveTo>
                    <a:pt x="1563" y="2344"/>
                  </a:moveTo>
                  <a:lnTo>
                    <a:pt x="1563" y="2344"/>
                  </a:lnTo>
                  <a:cubicBezTo>
                    <a:pt x="1563" y="1719"/>
                    <a:pt x="1563" y="1719"/>
                    <a:pt x="1563" y="1719"/>
                  </a:cubicBezTo>
                  <a:cubicBezTo>
                    <a:pt x="1999" y="1719"/>
                    <a:pt x="1999" y="1719"/>
                    <a:pt x="1999" y="1719"/>
                  </a:cubicBezTo>
                  <a:cubicBezTo>
                    <a:pt x="1999" y="1719"/>
                    <a:pt x="2249" y="2094"/>
                    <a:pt x="1968" y="2344"/>
                  </a:cubicBezTo>
                  <a:lnTo>
                    <a:pt x="1563" y="2344"/>
                  </a:lnTo>
                  <a:close/>
                  <a:moveTo>
                    <a:pt x="1563" y="0"/>
                  </a:moveTo>
                  <a:lnTo>
                    <a:pt x="1563" y="0"/>
                  </a:lnTo>
                  <a:cubicBezTo>
                    <a:pt x="1500" y="31"/>
                    <a:pt x="1407" y="63"/>
                    <a:pt x="1344" y="125"/>
                  </a:cubicBezTo>
                  <a:cubicBezTo>
                    <a:pt x="1313" y="188"/>
                    <a:pt x="1250" y="281"/>
                    <a:pt x="1219" y="344"/>
                  </a:cubicBezTo>
                  <a:cubicBezTo>
                    <a:pt x="1032" y="656"/>
                    <a:pt x="1032" y="656"/>
                    <a:pt x="1032" y="656"/>
                  </a:cubicBezTo>
                  <a:cubicBezTo>
                    <a:pt x="1250" y="781"/>
                    <a:pt x="1250" y="781"/>
                    <a:pt x="1250" y="781"/>
                  </a:cubicBezTo>
                  <a:cubicBezTo>
                    <a:pt x="532" y="1000"/>
                    <a:pt x="532" y="1000"/>
                    <a:pt x="532" y="1000"/>
                  </a:cubicBezTo>
                  <a:cubicBezTo>
                    <a:pt x="313" y="281"/>
                    <a:pt x="313" y="281"/>
                    <a:pt x="313" y="281"/>
                  </a:cubicBezTo>
                  <a:cubicBezTo>
                    <a:pt x="532" y="406"/>
                    <a:pt x="532" y="406"/>
                    <a:pt x="532" y="406"/>
                  </a:cubicBezTo>
                  <a:cubicBezTo>
                    <a:pt x="688" y="94"/>
                    <a:pt x="688" y="94"/>
                    <a:pt x="688" y="94"/>
                  </a:cubicBezTo>
                  <a:cubicBezTo>
                    <a:pt x="719" y="63"/>
                    <a:pt x="750" y="31"/>
                    <a:pt x="782" y="31"/>
                  </a:cubicBezTo>
                  <a:cubicBezTo>
                    <a:pt x="782" y="0"/>
                    <a:pt x="813" y="0"/>
                    <a:pt x="875" y="0"/>
                  </a:cubicBezTo>
                  <a:lnTo>
                    <a:pt x="1563" y="0"/>
                  </a:lnTo>
                  <a:close/>
                  <a:moveTo>
                    <a:pt x="2031" y="438"/>
                  </a:moveTo>
                  <a:lnTo>
                    <a:pt x="2031" y="438"/>
                  </a:lnTo>
                  <a:cubicBezTo>
                    <a:pt x="1532" y="781"/>
                    <a:pt x="1532" y="781"/>
                    <a:pt x="1532" y="781"/>
                  </a:cubicBezTo>
                  <a:cubicBezTo>
                    <a:pt x="1313" y="406"/>
                    <a:pt x="1313" y="406"/>
                    <a:pt x="1313" y="406"/>
                  </a:cubicBezTo>
                  <a:cubicBezTo>
                    <a:pt x="1313" y="406"/>
                    <a:pt x="1500" y="0"/>
                    <a:pt x="1812" y="94"/>
                  </a:cubicBezTo>
                  <a:lnTo>
                    <a:pt x="2031" y="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70785170-0DE4-7B41-ACEE-82798346F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2219" y="6178811"/>
              <a:ext cx="424190" cy="546888"/>
            </a:xfrm>
            <a:custGeom>
              <a:avLst/>
              <a:gdLst>
                <a:gd name="T0" fmla="*/ 375 w 532"/>
                <a:gd name="T1" fmla="*/ 687 h 688"/>
                <a:gd name="T2" fmla="*/ 375 w 532"/>
                <a:gd name="T3" fmla="*/ 687 h 688"/>
                <a:gd name="T4" fmla="*/ 469 w 532"/>
                <a:gd name="T5" fmla="*/ 469 h 688"/>
                <a:gd name="T6" fmla="*/ 531 w 532"/>
                <a:gd name="T7" fmla="*/ 31 h 688"/>
                <a:gd name="T8" fmla="*/ 531 w 532"/>
                <a:gd name="T9" fmla="*/ 0 h 688"/>
                <a:gd name="T10" fmla="*/ 500 w 532"/>
                <a:gd name="T11" fmla="*/ 0 h 688"/>
                <a:gd name="T12" fmla="*/ 0 w 532"/>
                <a:gd name="T13" fmla="*/ 125 h 688"/>
                <a:gd name="T14" fmla="*/ 0 w 532"/>
                <a:gd name="T15" fmla="*/ 156 h 688"/>
                <a:gd name="T16" fmla="*/ 0 w 532"/>
                <a:gd name="T17" fmla="*/ 187 h 688"/>
                <a:gd name="T18" fmla="*/ 250 w 532"/>
                <a:gd name="T19" fmla="*/ 531 h 688"/>
                <a:gd name="T20" fmla="*/ 375 w 532"/>
                <a:gd name="T21" fmla="*/ 68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688">
                  <a:moveTo>
                    <a:pt x="375" y="687"/>
                  </a:moveTo>
                  <a:lnTo>
                    <a:pt x="375" y="687"/>
                  </a:lnTo>
                  <a:cubicBezTo>
                    <a:pt x="469" y="469"/>
                    <a:pt x="469" y="469"/>
                    <a:pt x="469" y="469"/>
                  </a:cubicBezTo>
                  <a:cubicBezTo>
                    <a:pt x="531" y="31"/>
                    <a:pt x="531" y="31"/>
                    <a:pt x="531" y="31"/>
                  </a:cubicBezTo>
                  <a:cubicBezTo>
                    <a:pt x="531" y="31"/>
                    <a:pt x="531" y="31"/>
                    <a:pt x="531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0" y="156"/>
                  </a:lnTo>
                  <a:lnTo>
                    <a:pt x="0" y="187"/>
                  </a:lnTo>
                  <a:cubicBezTo>
                    <a:pt x="250" y="531"/>
                    <a:pt x="250" y="531"/>
                    <a:pt x="250" y="531"/>
                  </a:cubicBezTo>
                  <a:lnTo>
                    <a:pt x="375" y="68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34520388-6E4D-D540-8EE9-A81AFAA89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7681" y="9035951"/>
              <a:ext cx="1241016" cy="3130587"/>
            </a:xfrm>
            <a:custGeom>
              <a:avLst/>
              <a:gdLst>
                <a:gd name="T0" fmla="*/ 469 w 1563"/>
                <a:gd name="T1" fmla="*/ 343 h 3938"/>
                <a:gd name="T2" fmla="*/ 469 w 1563"/>
                <a:gd name="T3" fmla="*/ 343 h 3938"/>
                <a:gd name="T4" fmla="*/ 0 w 1563"/>
                <a:gd name="T5" fmla="*/ 3875 h 3938"/>
                <a:gd name="T6" fmla="*/ 250 w 1563"/>
                <a:gd name="T7" fmla="*/ 3937 h 3938"/>
                <a:gd name="T8" fmla="*/ 875 w 1563"/>
                <a:gd name="T9" fmla="*/ 937 h 3938"/>
                <a:gd name="T10" fmla="*/ 1312 w 1563"/>
                <a:gd name="T11" fmla="*/ 3812 h 3938"/>
                <a:gd name="T12" fmla="*/ 1562 w 1563"/>
                <a:gd name="T13" fmla="*/ 3781 h 3938"/>
                <a:gd name="T14" fmla="*/ 1344 w 1563"/>
                <a:gd name="T15" fmla="*/ 406 h 3938"/>
                <a:gd name="T16" fmla="*/ 906 w 1563"/>
                <a:gd name="T17" fmla="*/ 0 h 3938"/>
                <a:gd name="T18" fmla="*/ 469 w 1563"/>
                <a:gd name="T19" fmla="*/ 343 h 3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3" h="3938">
                  <a:moveTo>
                    <a:pt x="469" y="343"/>
                  </a:moveTo>
                  <a:lnTo>
                    <a:pt x="469" y="343"/>
                  </a:lnTo>
                  <a:cubicBezTo>
                    <a:pt x="469" y="343"/>
                    <a:pt x="0" y="2031"/>
                    <a:pt x="0" y="3875"/>
                  </a:cubicBezTo>
                  <a:cubicBezTo>
                    <a:pt x="250" y="3937"/>
                    <a:pt x="250" y="3937"/>
                    <a:pt x="250" y="3937"/>
                  </a:cubicBezTo>
                  <a:cubicBezTo>
                    <a:pt x="250" y="3937"/>
                    <a:pt x="500" y="1718"/>
                    <a:pt x="875" y="937"/>
                  </a:cubicBezTo>
                  <a:cubicBezTo>
                    <a:pt x="875" y="937"/>
                    <a:pt x="1000" y="2718"/>
                    <a:pt x="1312" y="3812"/>
                  </a:cubicBezTo>
                  <a:cubicBezTo>
                    <a:pt x="1562" y="3781"/>
                    <a:pt x="1562" y="3781"/>
                    <a:pt x="1562" y="3781"/>
                  </a:cubicBezTo>
                  <a:cubicBezTo>
                    <a:pt x="1344" y="2375"/>
                    <a:pt x="1375" y="937"/>
                    <a:pt x="1344" y="406"/>
                  </a:cubicBezTo>
                  <a:cubicBezTo>
                    <a:pt x="906" y="0"/>
                    <a:pt x="906" y="0"/>
                    <a:pt x="906" y="0"/>
                  </a:cubicBezTo>
                  <a:lnTo>
                    <a:pt x="469" y="34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4F7BC34B-75C5-D341-A901-76D965697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7172" y="6553919"/>
              <a:ext cx="2559157" cy="2534618"/>
            </a:xfrm>
            <a:custGeom>
              <a:avLst/>
              <a:gdLst>
                <a:gd name="T0" fmla="*/ 1062 w 3219"/>
                <a:gd name="T1" fmla="*/ 62 h 3187"/>
                <a:gd name="T2" fmla="*/ 1062 w 3219"/>
                <a:gd name="T3" fmla="*/ 62 h 3187"/>
                <a:gd name="T4" fmla="*/ 1281 w 3219"/>
                <a:gd name="T5" fmla="*/ 0 h 3187"/>
                <a:gd name="T6" fmla="*/ 2718 w 3219"/>
                <a:gd name="T7" fmla="*/ 1062 h 3187"/>
                <a:gd name="T8" fmla="*/ 1687 w 3219"/>
                <a:gd name="T9" fmla="*/ 2999 h 3187"/>
                <a:gd name="T10" fmla="*/ 62 w 3219"/>
                <a:gd name="T11" fmla="*/ 1562 h 3187"/>
                <a:gd name="T12" fmla="*/ 1062 w 3219"/>
                <a:gd name="T13" fmla="*/ 62 h 3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9" h="3187">
                  <a:moveTo>
                    <a:pt x="1062" y="62"/>
                  </a:moveTo>
                  <a:lnTo>
                    <a:pt x="1062" y="62"/>
                  </a:lnTo>
                  <a:cubicBezTo>
                    <a:pt x="1281" y="0"/>
                    <a:pt x="1281" y="0"/>
                    <a:pt x="1281" y="0"/>
                  </a:cubicBezTo>
                  <a:cubicBezTo>
                    <a:pt x="1281" y="0"/>
                    <a:pt x="2187" y="0"/>
                    <a:pt x="2718" y="1062"/>
                  </a:cubicBezTo>
                  <a:cubicBezTo>
                    <a:pt x="3218" y="2030"/>
                    <a:pt x="2531" y="2811"/>
                    <a:pt x="1687" y="2999"/>
                  </a:cubicBezTo>
                  <a:cubicBezTo>
                    <a:pt x="906" y="3186"/>
                    <a:pt x="125" y="2561"/>
                    <a:pt x="62" y="1562"/>
                  </a:cubicBezTo>
                  <a:cubicBezTo>
                    <a:pt x="0" y="593"/>
                    <a:pt x="1062" y="62"/>
                    <a:pt x="1062" y="6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952EBA59-8EEE-B246-B253-04E5A0742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3490" y="7942174"/>
              <a:ext cx="2012269" cy="1539001"/>
            </a:xfrm>
            <a:custGeom>
              <a:avLst/>
              <a:gdLst>
                <a:gd name="T0" fmla="*/ 406 w 2532"/>
                <a:gd name="T1" fmla="*/ 781 h 1938"/>
                <a:gd name="T2" fmla="*/ 406 w 2532"/>
                <a:gd name="T3" fmla="*/ 781 h 1938"/>
                <a:gd name="T4" fmla="*/ 1093 w 2532"/>
                <a:gd name="T5" fmla="*/ 125 h 1938"/>
                <a:gd name="T6" fmla="*/ 1375 w 2532"/>
                <a:gd name="T7" fmla="*/ 0 h 1938"/>
                <a:gd name="T8" fmla="*/ 1687 w 2532"/>
                <a:gd name="T9" fmla="*/ 31 h 1938"/>
                <a:gd name="T10" fmla="*/ 2375 w 2532"/>
                <a:gd name="T11" fmla="*/ 656 h 1938"/>
                <a:gd name="T12" fmla="*/ 2375 w 2532"/>
                <a:gd name="T13" fmla="*/ 625 h 1938"/>
                <a:gd name="T14" fmla="*/ 2531 w 2532"/>
                <a:gd name="T15" fmla="*/ 406 h 1938"/>
                <a:gd name="T16" fmla="*/ 2437 w 2532"/>
                <a:gd name="T17" fmla="*/ 812 h 1938"/>
                <a:gd name="T18" fmla="*/ 2437 w 2532"/>
                <a:gd name="T19" fmla="*/ 812 h 1938"/>
                <a:gd name="T20" fmla="*/ 2437 w 2532"/>
                <a:gd name="T21" fmla="*/ 812 h 1938"/>
                <a:gd name="T22" fmla="*/ 2437 w 2532"/>
                <a:gd name="T23" fmla="*/ 812 h 1938"/>
                <a:gd name="T24" fmla="*/ 2218 w 2532"/>
                <a:gd name="T25" fmla="*/ 875 h 1938"/>
                <a:gd name="T26" fmla="*/ 1937 w 2532"/>
                <a:gd name="T27" fmla="*/ 656 h 1938"/>
                <a:gd name="T28" fmla="*/ 1875 w 2532"/>
                <a:gd name="T29" fmla="*/ 1781 h 1938"/>
                <a:gd name="T30" fmla="*/ 1000 w 2532"/>
                <a:gd name="T31" fmla="*/ 1718 h 1938"/>
                <a:gd name="T32" fmla="*/ 1000 w 2532"/>
                <a:gd name="T33" fmla="*/ 687 h 1938"/>
                <a:gd name="T34" fmla="*/ 500 w 2532"/>
                <a:gd name="T35" fmla="*/ 1093 h 1938"/>
                <a:gd name="T36" fmla="*/ 312 w 2532"/>
                <a:gd name="T37" fmla="*/ 1031 h 1938"/>
                <a:gd name="T38" fmla="*/ 312 w 2532"/>
                <a:gd name="T39" fmla="*/ 1031 h 1938"/>
                <a:gd name="T40" fmla="*/ 312 w 2532"/>
                <a:gd name="T41" fmla="*/ 1031 h 1938"/>
                <a:gd name="T42" fmla="*/ 312 w 2532"/>
                <a:gd name="T43" fmla="*/ 1031 h 1938"/>
                <a:gd name="T44" fmla="*/ 0 w 2532"/>
                <a:gd name="T45" fmla="*/ 531 h 1938"/>
                <a:gd name="T46" fmla="*/ 406 w 2532"/>
                <a:gd name="T47" fmla="*/ 781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2" h="1938">
                  <a:moveTo>
                    <a:pt x="406" y="781"/>
                  </a:moveTo>
                  <a:lnTo>
                    <a:pt x="406" y="781"/>
                  </a:lnTo>
                  <a:cubicBezTo>
                    <a:pt x="625" y="531"/>
                    <a:pt x="1031" y="187"/>
                    <a:pt x="1093" y="125"/>
                  </a:cubicBezTo>
                  <a:cubicBezTo>
                    <a:pt x="1187" y="62"/>
                    <a:pt x="1375" y="0"/>
                    <a:pt x="1375" y="0"/>
                  </a:cubicBezTo>
                  <a:cubicBezTo>
                    <a:pt x="1687" y="31"/>
                    <a:pt x="1687" y="31"/>
                    <a:pt x="1687" y="31"/>
                  </a:cubicBezTo>
                  <a:cubicBezTo>
                    <a:pt x="1687" y="31"/>
                    <a:pt x="2218" y="437"/>
                    <a:pt x="2375" y="656"/>
                  </a:cubicBezTo>
                  <a:cubicBezTo>
                    <a:pt x="2375" y="625"/>
                    <a:pt x="2375" y="625"/>
                    <a:pt x="2375" y="625"/>
                  </a:cubicBezTo>
                  <a:cubicBezTo>
                    <a:pt x="2437" y="593"/>
                    <a:pt x="2531" y="406"/>
                    <a:pt x="2531" y="406"/>
                  </a:cubicBezTo>
                  <a:cubicBezTo>
                    <a:pt x="2500" y="593"/>
                    <a:pt x="2437" y="750"/>
                    <a:pt x="2437" y="812"/>
                  </a:cubicBezTo>
                  <a:lnTo>
                    <a:pt x="2437" y="812"/>
                  </a:lnTo>
                  <a:lnTo>
                    <a:pt x="2437" y="812"/>
                  </a:lnTo>
                  <a:lnTo>
                    <a:pt x="2437" y="812"/>
                  </a:lnTo>
                  <a:cubicBezTo>
                    <a:pt x="2375" y="906"/>
                    <a:pt x="2281" y="906"/>
                    <a:pt x="2218" y="875"/>
                  </a:cubicBezTo>
                  <a:cubicBezTo>
                    <a:pt x="2187" y="875"/>
                    <a:pt x="2062" y="781"/>
                    <a:pt x="1937" y="656"/>
                  </a:cubicBezTo>
                  <a:cubicBezTo>
                    <a:pt x="1937" y="1031"/>
                    <a:pt x="1906" y="1218"/>
                    <a:pt x="1875" y="1781"/>
                  </a:cubicBezTo>
                  <a:cubicBezTo>
                    <a:pt x="1875" y="1781"/>
                    <a:pt x="1500" y="1937"/>
                    <a:pt x="1000" y="1718"/>
                  </a:cubicBezTo>
                  <a:cubicBezTo>
                    <a:pt x="1000" y="1718"/>
                    <a:pt x="1031" y="1156"/>
                    <a:pt x="1000" y="687"/>
                  </a:cubicBezTo>
                  <a:cubicBezTo>
                    <a:pt x="1000" y="687"/>
                    <a:pt x="625" y="1062"/>
                    <a:pt x="500" y="1093"/>
                  </a:cubicBezTo>
                  <a:cubicBezTo>
                    <a:pt x="437" y="1125"/>
                    <a:pt x="343" y="1093"/>
                    <a:pt x="312" y="1031"/>
                  </a:cubicBezTo>
                  <a:lnTo>
                    <a:pt x="312" y="1031"/>
                  </a:lnTo>
                  <a:lnTo>
                    <a:pt x="312" y="1031"/>
                  </a:lnTo>
                  <a:lnTo>
                    <a:pt x="312" y="1031"/>
                  </a:lnTo>
                  <a:cubicBezTo>
                    <a:pt x="0" y="531"/>
                    <a:pt x="0" y="531"/>
                    <a:pt x="0" y="531"/>
                  </a:cubicBezTo>
                  <a:cubicBezTo>
                    <a:pt x="0" y="531"/>
                    <a:pt x="218" y="687"/>
                    <a:pt x="406" y="7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93C08DED-763A-0B4A-9D52-FBC4D9BCE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2729" y="7745856"/>
              <a:ext cx="297983" cy="248905"/>
            </a:xfrm>
            <a:custGeom>
              <a:avLst/>
              <a:gdLst>
                <a:gd name="T0" fmla="*/ 344 w 376"/>
                <a:gd name="T1" fmla="*/ 280 h 312"/>
                <a:gd name="T2" fmla="*/ 344 w 376"/>
                <a:gd name="T3" fmla="*/ 280 h 312"/>
                <a:gd name="T4" fmla="*/ 125 w 376"/>
                <a:gd name="T5" fmla="*/ 311 h 312"/>
                <a:gd name="T6" fmla="*/ 32 w 376"/>
                <a:gd name="T7" fmla="*/ 187 h 312"/>
                <a:gd name="T8" fmla="*/ 94 w 376"/>
                <a:gd name="T9" fmla="*/ 62 h 312"/>
                <a:gd name="T10" fmla="*/ 219 w 376"/>
                <a:gd name="T11" fmla="*/ 0 h 312"/>
                <a:gd name="T12" fmla="*/ 344 w 376"/>
                <a:gd name="T13" fmla="*/ 62 h 312"/>
                <a:gd name="T14" fmla="*/ 375 w 376"/>
                <a:gd name="T15" fmla="*/ 187 h 312"/>
                <a:gd name="T16" fmla="*/ 344 w 376"/>
                <a:gd name="T17" fmla="*/ 28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12">
                  <a:moveTo>
                    <a:pt x="344" y="280"/>
                  </a:moveTo>
                  <a:lnTo>
                    <a:pt x="344" y="280"/>
                  </a:lnTo>
                  <a:cubicBezTo>
                    <a:pt x="344" y="280"/>
                    <a:pt x="250" y="311"/>
                    <a:pt x="125" y="311"/>
                  </a:cubicBezTo>
                  <a:cubicBezTo>
                    <a:pt x="0" y="280"/>
                    <a:pt x="32" y="218"/>
                    <a:pt x="32" y="187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75" y="187"/>
                    <a:pt x="375" y="187"/>
                    <a:pt x="375" y="187"/>
                  </a:cubicBezTo>
                  <a:lnTo>
                    <a:pt x="344" y="280"/>
                  </a:lnTo>
                </a:path>
              </a:pathLst>
            </a:custGeom>
            <a:solidFill>
              <a:srgbClr val="F8B0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EF810E52-1DA8-E24B-9CC0-D04347777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9968" y="7472411"/>
              <a:ext cx="399649" cy="546888"/>
            </a:xfrm>
            <a:custGeom>
              <a:avLst/>
              <a:gdLst>
                <a:gd name="T0" fmla="*/ 469 w 501"/>
                <a:gd name="T1" fmla="*/ 312 h 687"/>
                <a:gd name="T2" fmla="*/ 469 w 501"/>
                <a:gd name="T3" fmla="*/ 312 h 687"/>
                <a:gd name="T4" fmla="*/ 500 w 501"/>
                <a:gd name="T5" fmla="*/ 344 h 687"/>
                <a:gd name="T6" fmla="*/ 250 w 501"/>
                <a:gd name="T7" fmla="*/ 686 h 687"/>
                <a:gd name="T8" fmla="*/ 0 w 501"/>
                <a:gd name="T9" fmla="*/ 375 h 687"/>
                <a:gd name="T10" fmla="*/ 219 w 501"/>
                <a:gd name="T11" fmla="*/ 0 h 687"/>
                <a:gd name="T12" fmla="*/ 406 w 501"/>
                <a:gd name="T13" fmla="*/ 125 h 687"/>
                <a:gd name="T14" fmla="*/ 469 w 501"/>
                <a:gd name="T15" fmla="*/ 312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687">
                  <a:moveTo>
                    <a:pt x="469" y="312"/>
                  </a:moveTo>
                  <a:lnTo>
                    <a:pt x="469" y="312"/>
                  </a:lnTo>
                  <a:cubicBezTo>
                    <a:pt x="500" y="344"/>
                    <a:pt x="500" y="344"/>
                    <a:pt x="500" y="344"/>
                  </a:cubicBezTo>
                  <a:cubicBezTo>
                    <a:pt x="437" y="531"/>
                    <a:pt x="219" y="531"/>
                    <a:pt x="250" y="686"/>
                  </a:cubicBezTo>
                  <a:cubicBezTo>
                    <a:pt x="250" y="686"/>
                    <a:pt x="0" y="624"/>
                    <a:pt x="0" y="375"/>
                  </a:cubicBezTo>
                  <a:cubicBezTo>
                    <a:pt x="31" y="125"/>
                    <a:pt x="219" y="0"/>
                    <a:pt x="219" y="0"/>
                  </a:cubicBezTo>
                  <a:cubicBezTo>
                    <a:pt x="406" y="125"/>
                    <a:pt x="406" y="125"/>
                    <a:pt x="406" y="125"/>
                  </a:cubicBezTo>
                  <a:lnTo>
                    <a:pt x="469" y="312"/>
                  </a:lnTo>
                </a:path>
              </a:pathLst>
            </a:custGeom>
            <a:solidFill>
              <a:srgbClr val="25627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22CD4AD9-5DFE-9B42-98BB-7D2190B44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1062" y="7321668"/>
              <a:ext cx="473270" cy="595968"/>
            </a:xfrm>
            <a:custGeom>
              <a:avLst/>
              <a:gdLst>
                <a:gd name="T0" fmla="*/ 157 w 595"/>
                <a:gd name="T1" fmla="*/ 32 h 751"/>
                <a:gd name="T2" fmla="*/ 157 w 595"/>
                <a:gd name="T3" fmla="*/ 32 h 751"/>
                <a:gd name="T4" fmla="*/ 0 w 595"/>
                <a:gd name="T5" fmla="*/ 438 h 751"/>
                <a:gd name="T6" fmla="*/ 344 w 595"/>
                <a:gd name="T7" fmla="*/ 657 h 751"/>
                <a:gd name="T8" fmla="*/ 500 w 595"/>
                <a:gd name="T9" fmla="*/ 657 h 751"/>
                <a:gd name="T10" fmla="*/ 407 w 595"/>
                <a:gd name="T11" fmla="*/ 532 h 751"/>
                <a:gd name="T12" fmla="*/ 532 w 595"/>
                <a:gd name="T13" fmla="*/ 344 h 751"/>
                <a:gd name="T14" fmla="*/ 407 w 595"/>
                <a:gd name="T15" fmla="*/ 0 h 751"/>
                <a:gd name="T16" fmla="*/ 157 w 595"/>
                <a:gd name="T17" fmla="*/ 0 h 751"/>
                <a:gd name="T18" fmla="*/ 157 w 595"/>
                <a:gd name="T19" fmla="*/ 32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751">
                  <a:moveTo>
                    <a:pt x="157" y="32"/>
                  </a:moveTo>
                  <a:lnTo>
                    <a:pt x="157" y="32"/>
                  </a:lnTo>
                  <a:cubicBezTo>
                    <a:pt x="157" y="32"/>
                    <a:pt x="0" y="219"/>
                    <a:pt x="0" y="438"/>
                  </a:cubicBezTo>
                  <a:cubicBezTo>
                    <a:pt x="32" y="657"/>
                    <a:pt x="157" y="750"/>
                    <a:pt x="344" y="657"/>
                  </a:cubicBezTo>
                  <a:cubicBezTo>
                    <a:pt x="344" y="657"/>
                    <a:pt x="407" y="719"/>
                    <a:pt x="500" y="657"/>
                  </a:cubicBezTo>
                  <a:cubicBezTo>
                    <a:pt x="563" y="594"/>
                    <a:pt x="500" y="500"/>
                    <a:pt x="407" y="532"/>
                  </a:cubicBezTo>
                  <a:cubicBezTo>
                    <a:pt x="407" y="532"/>
                    <a:pt x="407" y="407"/>
                    <a:pt x="532" y="344"/>
                  </a:cubicBezTo>
                  <a:cubicBezTo>
                    <a:pt x="594" y="282"/>
                    <a:pt x="407" y="0"/>
                    <a:pt x="407" y="0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157" y="32"/>
                  </a:lnTo>
                </a:path>
              </a:pathLst>
            </a:custGeom>
            <a:solidFill>
              <a:srgbClr val="F8B0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ECDC7D1B-8B11-314C-AF7E-80619D1DA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6524" y="7051728"/>
              <a:ext cx="918492" cy="746714"/>
            </a:xfrm>
            <a:custGeom>
              <a:avLst/>
              <a:gdLst>
                <a:gd name="T0" fmla="*/ 813 w 1157"/>
                <a:gd name="T1" fmla="*/ 937 h 938"/>
                <a:gd name="T2" fmla="*/ 813 w 1157"/>
                <a:gd name="T3" fmla="*/ 937 h 938"/>
                <a:gd name="T4" fmla="*/ 0 w 1157"/>
                <a:gd name="T5" fmla="*/ 312 h 938"/>
                <a:gd name="T6" fmla="*/ 219 w 1157"/>
                <a:gd name="T7" fmla="*/ 250 h 938"/>
                <a:gd name="T8" fmla="*/ 813 w 1157"/>
                <a:gd name="T9" fmla="*/ 250 h 938"/>
                <a:gd name="T10" fmla="*/ 813 w 1157"/>
                <a:gd name="T11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7" h="938">
                  <a:moveTo>
                    <a:pt x="813" y="937"/>
                  </a:moveTo>
                  <a:lnTo>
                    <a:pt x="813" y="937"/>
                  </a:lnTo>
                  <a:cubicBezTo>
                    <a:pt x="0" y="312"/>
                    <a:pt x="0" y="312"/>
                    <a:pt x="0" y="312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9" y="250"/>
                    <a:pt x="531" y="0"/>
                    <a:pt x="813" y="250"/>
                  </a:cubicBezTo>
                  <a:cubicBezTo>
                    <a:pt x="1156" y="562"/>
                    <a:pt x="813" y="937"/>
                    <a:pt x="813" y="9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72D8A886-3D07-D34F-9829-10824621B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9695" y="12117458"/>
              <a:ext cx="497809" cy="199823"/>
            </a:xfrm>
            <a:custGeom>
              <a:avLst/>
              <a:gdLst>
                <a:gd name="T0" fmla="*/ 375 w 626"/>
                <a:gd name="T1" fmla="*/ 0 h 251"/>
                <a:gd name="T2" fmla="*/ 375 w 626"/>
                <a:gd name="T3" fmla="*/ 0 h 251"/>
                <a:gd name="T4" fmla="*/ 31 w 626"/>
                <a:gd name="T5" fmla="*/ 218 h 251"/>
                <a:gd name="T6" fmla="*/ 0 w 626"/>
                <a:gd name="T7" fmla="*/ 250 h 251"/>
                <a:gd name="T8" fmla="*/ 31 w 626"/>
                <a:gd name="T9" fmla="*/ 250 h 251"/>
                <a:gd name="T10" fmla="*/ 594 w 626"/>
                <a:gd name="T11" fmla="*/ 250 h 251"/>
                <a:gd name="T12" fmla="*/ 625 w 626"/>
                <a:gd name="T13" fmla="*/ 250 h 251"/>
                <a:gd name="T14" fmla="*/ 625 w 626"/>
                <a:gd name="T15" fmla="*/ 218 h 251"/>
                <a:gd name="T16" fmla="*/ 625 w 626"/>
                <a:gd name="T17" fmla="*/ 62 h 251"/>
                <a:gd name="T18" fmla="*/ 375 w 626"/>
                <a:gd name="T1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6" h="251">
                  <a:moveTo>
                    <a:pt x="375" y="0"/>
                  </a:moveTo>
                  <a:lnTo>
                    <a:pt x="375" y="0"/>
                  </a:lnTo>
                  <a:cubicBezTo>
                    <a:pt x="31" y="218"/>
                    <a:pt x="31" y="218"/>
                    <a:pt x="31" y="218"/>
                  </a:cubicBezTo>
                  <a:cubicBezTo>
                    <a:pt x="0" y="218"/>
                    <a:pt x="0" y="250"/>
                    <a:pt x="0" y="250"/>
                  </a:cubicBezTo>
                  <a:lnTo>
                    <a:pt x="31" y="250"/>
                  </a:lnTo>
                  <a:cubicBezTo>
                    <a:pt x="594" y="250"/>
                    <a:pt x="594" y="250"/>
                    <a:pt x="594" y="250"/>
                  </a:cubicBezTo>
                  <a:lnTo>
                    <a:pt x="625" y="250"/>
                  </a:lnTo>
                  <a:cubicBezTo>
                    <a:pt x="625" y="250"/>
                    <a:pt x="625" y="250"/>
                    <a:pt x="625" y="218"/>
                  </a:cubicBezTo>
                  <a:cubicBezTo>
                    <a:pt x="625" y="62"/>
                    <a:pt x="625" y="62"/>
                    <a:pt x="625" y="62"/>
                  </a:cubicBezTo>
                  <a:lnTo>
                    <a:pt x="375" y="0"/>
                  </a:lnTo>
                </a:path>
              </a:pathLst>
            </a:custGeom>
            <a:solidFill>
              <a:srgbClr val="25627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FCA8EA39-24E0-A94F-9BCC-2E62BFF9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9968" y="12043837"/>
              <a:ext cx="473268" cy="248905"/>
            </a:xfrm>
            <a:custGeom>
              <a:avLst/>
              <a:gdLst>
                <a:gd name="T0" fmla="*/ 312 w 595"/>
                <a:gd name="T1" fmla="*/ 31 h 313"/>
                <a:gd name="T2" fmla="*/ 312 w 595"/>
                <a:gd name="T3" fmla="*/ 31 h 313"/>
                <a:gd name="T4" fmla="*/ 0 w 595"/>
                <a:gd name="T5" fmla="*/ 281 h 313"/>
                <a:gd name="T6" fmla="*/ 0 w 595"/>
                <a:gd name="T7" fmla="*/ 281 h 313"/>
                <a:gd name="T8" fmla="*/ 31 w 595"/>
                <a:gd name="T9" fmla="*/ 312 h 313"/>
                <a:gd name="T10" fmla="*/ 562 w 595"/>
                <a:gd name="T11" fmla="*/ 281 h 313"/>
                <a:gd name="T12" fmla="*/ 594 w 595"/>
                <a:gd name="T13" fmla="*/ 250 h 313"/>
                <a:gd name="T14" fmla="*/ 594 w 595"/>
                <a:gd name="T15" fmla="*/ 219 h 313"/>
                <a:gd name="T16" fmla="*/ 562 w 595"/>
                <a:gd name="T17" fmla="*/ 0 h 313"/>
                <a:gd name="T18" fmla="*/ 312 w 595"/>
                <a:gd name="T19" fmla="*/ 3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313">
                  <a:moveTo>
                    <a:pt x="312" y="31"/>
                  </a:moveTo>
                  <a:lnTo>
                    <a:pt x="312" y="31"/>
                  </a:lnTo>
                  <a:cubicBezTo>
                    <a:pt x="0" y="281"/>
                    <a:pt x="0" y="281"/>
                    <a:pt x="0" y="281"/>
                  </a:cubicBezTo>
                  <a:lnTo>
                    <a:pt x="0" y="281"/>
                  </a:lnTo>
                  <a:cubicBezTo>
                    <a:pt x="0" y="312"/>
                    <a:pt x="0" y="312"/>
                    <a:pt x="31" y="312"/>
                  </a:cubicBezTo>
                  <a:cubicBezTo>
                    <a:pt x="562" y="281"/>
                    <a:pt x="562" y="281"/>
                    <a:pt x="562" y="281"/>
                  </a:cubicBezTo>
                  <a:cubicBezTo>
                    <a:pt x="594" y="281"/>
                    <a:pt x="594" y="250"/>
                    <a:pt x="594" y="250"/>
                  </a:cubicBezTo>
                  <a:lnTo>
                    <a:pt x="594" y="219"/>
                  </a:lnTo>
                  <a:cubicBezTo>
                    <a:pt x="562" y="0"/>
                    <a:pt x="562" y="0"/>
                    <a:pt x="562" y="0"/>
                  </a:cubicBezTo>
                  <a:lnTo>
                    <a:pt x="312" y="31"/>
                  </a:lnTo>
                </a:path>
              </a:pathLst>
            </a:custGeom>
            <a:solidFill>
              <a:srgbClr val="25627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DBE418D-C531-1540-A6C5-8324E1BA5AC3}"/>
              </a:ext>
            </a:extLst>
          </p:cNvPr>
          <p:cNvGrpSpPr/>
          <p:nvPr/>
        </p:nvGrpSpPr>
        <p:grpSpPr>
          <a:xfrm>
            <a:off x="1909649" y="4741649"/>
            <a:ext cx="9171654" cy="7328603"/>
            <a:chOff x="1909649" y="5180027"/>
            <a:chExt cx="9171654" cy="7328603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11B7131-216B-9440-B8EF-C8AD1F0E31D9}"/>
                </a:ext>
              </a:extLst>
            </p:cNvPr>
            <p:cNvGrpSpPr/>
            <p:nvPr/>
          </p:nvGrpSpPr>
          <p:grpSpPr>
            <a:xfrm>
              <a:off x="1909649" y="5180027"/>
              <a:ext cx="9171654" cy="1219319"/>
              <a:chOff x="1909649" y="4776931"/>
              <a:chExt cx="9171654" cy="1219319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89C8CB6-2DF6-CF48-A8A8-018FE8AFC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649" y="5978665"/>
                <a:ext cx="917165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1E128A3A-BACE-5549-9BDA-B760560C955D}"/>
                  </a:ext>
                </a:extLst>
              </p:cNvPr>
              <p:cNvGrpSpPr/>
              <p:nvPr/>
            </p:nvGrpSpPr>
            <p:grpSpPr>
              <a:xfrm>
                <a:off x="1909649" y="4969868"/>
                <a:ext cx="1026384" cy="1026382"/>
                <a:chOff x="3448797" y="11366070"/>
                <a:chExt cx="1026384" cy="1026382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99147E77-03C4-BD4F-BBFF-7B2C173A2F1E}"/>
                    </a:ext>
                  </a:extLst>
                </p:cNvPr>
                <p:cNvSpPr/>
                <p:nvPr/>
              </p:nvSpPr>
              <p:spPr>
                <a:xfrm>
                  <a:off x="3448797" y="11366070"/>
                  <a:ext cx="1026384" cy="102638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80FCAC1-3EBB-AC49-A61A-A2DC8FB9CF47}"/>
                    </a:ext>
                  </a:extLst>
                </p:cNvPr>
                <p:cNvSpPr txBox="1"/>
                <p:nvPr/>
              </p:nvSpPr>
              <p:spPr>
                <a:xfrm>
                  <a:off x="3553956" y="11463762"/>
                  <a:ext cx="816065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1</a:t>
                  </a: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813EA34-E12E-ED4E-9D44-E78E060C9BC1}"/>
                  </a:ext>
                </a:extLst>
              </p:cNvPr>
              <p:cNvSpPr txBox="1"/>
              <p:nvPr/>
            </p:nvSpPr>
            <p:spPr>
              <a:xfrm>
                <a:off x="3361542" y="4776931"/>
                <a:ext cx="7719761" cy="114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to get your company’s name out there.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E889B08-0387-1F4D-B6BF-D68EF9174DDF}"/>
                </a:ext>
              </a:extLst>
            </p:cNvPr>
            <p:cNvGrpSpPr/>
            <p:nvPr/>
          </p:nvGrpSpPr>
          <p:grpSpPr>
            <a:xfrm>
              <a:off x="1909649" y="7223761"/>
              <a:ext cx="9171654" cy="1219319"/>
              <a:chOff x="1909649" y="6907354"/>
              <a:chExt cx="9171654" cy="1219319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D8AB5B6-DE41-6C45-8132-95B0B1A4F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649" y="8116999"/>
                <a:ext cx="917165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E38A875-66DA-2549-80D8-E106A65807BD}"/>
                  </a:ext>
                </a:extLst>
              </p:cNvPr>
              <p:cNvGrpSpPr/>
              <p:nvPr/>
            </p:nvGrpSpPr>
            <p:grpSpPr>
              <a:xfrm>
                <a:off x="1909649" y="7100291"/>
                <a:ext cx="1026384" cy="1026382"/>
                <a:chOff x="3448797" y="11366070"/>
                <a:chExt cx="1026384" cy="102638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50383D93-A78F-0142-BD19-1E287F6C25B2}"/>
                    </a:ext>
                  </a:extLst>
                </p:cNvPr>
                <p:cNvSpPr/>
                <p:nvPr/>
              </p:nvSpPr>
              <p:spPr>
                <a:xfrm>
                  <a:off x="3448797" y="11366070"/>
                  <a:ext cx="1026384" cy="102638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BDE21F7-72B0-2D42-9925-D098E971A088}"/>
                    </a:ext>
                  </a:extLst>
                </p:cNvPr>
                <p:cNvSpPr txBox="1"/>
                <p:nvPr/>
              </p:nvSpPr>
              <p:spPr>
                <a:xfrm>
                  <a:off x="3553956" y="11463762"/>
                  <a:ext cx="816065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2</a:t>
                  </a:r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1D6C146-BCE5-6849-B496-492CAFBCE14F}"/>
                  </a:ext>
                </a:extLst>
              </p:cNvPr>
              <p:cNvSpPr txBox="1"/>
              <p:nvPr/>
            </p:nvSpPr>
            <p:spPr>
              <a:xfrm>
                <a:off x="3361542" y="6907354"/>
                <a:ext cx="7719761" cy="114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to get your company’s name out there.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74CD2FF-C231-C34E-A95E-2F49E540D159}"/>
                </a:ext>
              </a:extLst>
            </p:cNvPr>
            <p:cNvGrpSpPr/>
            <p:nvPr/>
          </p:nvGrpSpPr>
          <p:grpSpPr>
            <a:xfrm>
              <a:off x="1909649" y="9245577"/>
              <a:ext cx="9171654" cy="1219319"/>
              <a:chOff x="1909649" y="9045687"/>
              <a:chExt cx="9171654" cy="1219319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8F48C3D-E74A-6E4B-A06F-441CCA7384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649" y="10257179"/>
                <a:ext cx="917165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BCA67EF-549A-1C45-B843-78C2E5626A40}"/>
                  </a:ext>
                </a:extLst>
              </p:cNvPr>
              <p:cNvGrpSpPr/>
              <p:nvPr/>
            </p:nvGrpSpPr>
            <p:grpSpPr>
              <a:xfrm>
                <a:off x="1909649" y="9238624"/>
                <a:ext cx="1026384" cy="1026382"/>
                <a:chOff x="3448797" y="11366070"/>
                <a:chExt cx="1026384" cy="1026382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D0A0901D-E5A9-4144-86D7-BAB16D87E11C}"/>
                    </a:ext>
                  </a:extLst>
                </p:cNvPr>
                <p:cNvSpPr/>
                <p:nvPr/>
              </p:nvSpPr>
              <p:spPr>
                <a:xfrm>
                  <a:off x="3448797" y="11366070"/>
                  <a:ext cx="1026384" cy="102638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746167E-1282-424C-9082-1C4D6DBFFC98}"/>
                    </a:ext>
                  </a:extLst>
                </p:cNvPr>
                <p:cNvSpPr txBox="1"/>
                <p:nvPr/>
              </p:nvSpPr>
              <p:spPr>
                <a:xfrm>
                  <a:off x="3553956" y="11463762"/>
                  <a:ext cx="816065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3</a:t>
                  </a: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2EA274-609F-ED4A-9DDF-4E11BF97C9D3}"/>
                  </a:ext>
                </a:extLst>
              </p:cNvPr>
              <p:cNvSpPr txBox="1"/>
              <p:nvPr/>
            </p:nvSpPr>
            <p:spPr>
              <a:xfrm>
                <a:off x="3361542" y="9045687"/>
                <a:ext cx="7719761" cy="114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to get your company’s name out there.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D289563-B99F-6F4A-826A-09079EAB81E2}"/>
                </a:ext>
              </a:extLst>
            </p:cNvPr>
            <p:cNvGrpSpPr/>
            <p:nvPr/>
          </p:nvGrpSpPr>
          <p:grpSpPr>
            <a:xfrm>
              <a:off x="1909649" y="11289311"/>
              <a:ext cx="9171654" cy="1219319"/>
              <a:chOff x="1909649" y="11185866"/>
              <a:chExt cx="9171654" cy="1219319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1AA6F56-7A6E-CE44-9099-7CA1866D2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649" y="12379327"/>
                <a:ext cx="917165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729EA4A8-3A27-754F-AE8F-3D10A87C845C}"/>
                  </a:ext>
                </a:extLst>
              </p:cNvPr>
              <p:cNvGrpSpPr/>
              <p:nvPr/>
            </p:nvGrpSpPr>
            <p:grpSpPr>
              <a:xfrm>
                <a:off x="1909649" y="11378803"/>
                <a:ext cx="1026384" cy="1026382"/>
                <a:chOff x="3448797" y="11366070"/>
                <a:chExt cx="1026384" cy="1026382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CCE037B1-6347-F44A-BAC2-5F4F49D61214}"/>
                    </a:ext>
                  </a:extLst>
                </p:cNvPr>
                <p:cNvSpPr/>
                <p:nvPr/>
              </p:nvSpPr>
              <p:spPr>
                <a:xfrm>
                  <a:off x="3448797" y="11366070"/>
                  <a:ext cx="1026384" cy="10263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2083186-A1AB-474D-8BDE-B7EC0BD43F7A}"/>
                    </a:ext>
                  </a:extLst>
                </p:cNvPr>
                <p:cNvSpPr txBox="1"/>
                <p:nvPr/>
              </p:nvSpPr>
              <p:spPr>
                <a:xfrm>
                  <a:off x="3553956" y="11463762"/>
                  <a:ext cx="816065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4</a:t>
                  </a: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9A4596-254A-1B44-8C99-F87AA7622E7A}"/>
                  </a:ext>
                </a:extLst>
              </p:cNvPr>
              <p:cNvSpPr txBox="1"/>
              <p:nvPr/>
            </p:nvSpPr>
            <p:spPr>
              <a:xfrm>
                <a:off x="3361542" y="11185866"/>
                <a:ext cx="7719761" cy="114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to get your company’s name out there.</a:t>
                </a:r>
              </a:p>
            </p:txBody>
          </p:sp>
        </p:grpSp>
      </p:grpSp>
      <p:sp>
        <p:nvSpPr>
          <p:cNvPr id="67" name="CuadroTexto 350">
            <a:extLst>
              <a:ext uri="{FF2B5EF4-FFF2-40B4-BE49-F238E27FC236}">
                <a16:creationId xmlns:a16="http://schemas.microsoft.com/office/drawing/2014/main" id="{C6ACF790-9DBA-B240-AC48-81BC8C6421FC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14518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3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3D9889"/>
      </a:accent1>
      <a:accent2>
        <a:srgbClr val="2DB1A0"/>
      </a:accent2>
      <a:accent3>
        <a:srgbClr val="62C0D1"/>
      </a:accent3>
      <a:accent4>
        <a:srgbClr val="B7EBFF"/>
      </a:accent4>
      <a:accent5>
        <a:srgbClr val="3D9889"/>
      </a:accent5>
      <a:accent6>
        <a:srgbClr val="2DB1A0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103401</TotalTime>
  <Words>651</Words>
  <Application>Microsoft Macintosh PowerPoint</Application>
  <PresentationFormat>Custom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17791</cp:revision>
  <dcterms:created xsi:type="dcterms:W3CDTF">2014-11-12T21:47:38Z</dcterms:created>
  <dcterms:modified xsi:type="dcterms:W3CDTF">2020-01-22T20:27:25Z</dcterms:modified>
  <cp:category/>
</cp:coreProperties>
</file>