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77" r:id="rId2"/>
    <p:sldId id="4378" r:id="rId3"/>
    <p:sldId id="4379" r:id="rId4"/>
    <p:sldId id="4380" r:id="rId5"/>
    <p:sldId id="4383" r:id="rId6"/>
    <p:sldId id="4381" r:id="rId7"/>
    <p:sldId id="4384" r:id="rId8"/>
    <p:sldId id="438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693D7"/>
    <a:srgbClr val="BDDB90"/>
    <a:srgbClr val="337EBF"/>
    <a:srgbClr val="FAE28A"/>
    <a:srgbClr val="8F5722"/>
    <a:srgbClr val="6C421D"/>
    <a:srgbClr val="FFC48E"/>
    <a:srgbClr val="FFBE76"/>
    <a:srgbClr val="DBF9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392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E188CA-0A59-BD40-B0D7-5820F9C8ADA8}"/>
              </a:ext>
            </a:extLst>
          </p:cNvPr>
          <p:cNvGrpSpPr/>
          <p:nvPr/>
        </p:nvGrpSpPr>
        <p:grpSpPr>
          <a:xfrm>
            <a:off x="9526377" y="5143085"/>
            <a:ext cx="5507952" cy="5507950"/>
            <a:chOff x="4240213" y="1852613"/>
            <a:chExt cx="2441575" cy="2441575"/>
          </a:xfrm>
        </p:grpSpPr>
        <p:sp>
          <p:nvSpPr>
            <p:cNvPr id="110" name="Freeform 1">
              <a:extLst>
                <a:ext uri="{FF2B5EF4-FFF2-40B4-BE49-F238E27FC236}">
                  <a16:creationId xmlns:a16="http://schemas.microsoft.com/office/drawing/2014/main" id="{86D3F61D-56E3-AC45-98C1-29449B0E4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1852613"/>
              <a:ext cx="1373187" cy="2441575"/>
            </a:xfrm>
            <a:custGeom>
              <a:avLst/>
              <a:gdLst>
                <a:gd name="T0" fmla="*/ 813 w 3813"/>
                <a:gd name="T1" fmla="*/ 3407 h 6782"/>
                <a:gd name="T2" fmla="*/ 813 w 3813"/>
                <a:gd name="T3" fmla="*/ 3407 h 6782"/>
                <a:gd name="T4" fmla="*/ 3812 w 3813"/>
                <a:gd name="T5" fmla="*/ 32 h 6782"/>
                <a:gd name="T6" fmla="*/ 3407 w 3813"/>
                <a:gd name="T7" fmla="*/ 0 h 6782"/>
                <a:gd name="T8" fmla="*/ 0 w 3813"/>
                <a:gd name="T9" fmla="*/ 3407 h 6782"/>
                <a:gd name="T10" fmla="*/ 3407 w 3813"/>
                <a:gd name="T11" fmla="*/ 6781 h 6782"/>
                <a:gd name="T12" fmla="*/ 3812 w 3813"/>
                <a:gd name="T13" fmla="*/ 6749 h 6782"/>
                <a:gd name="T14" fmla="*/ 813 w 3813"/>
                <a:gd name="T15" fmla="*/ 3407 h 6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3" h="6782">
                  <a:moveTo>
                    <a:pt x="813" y="3407"/>
                  </a:moveTo>
                  <a:lnTo>
                    <a:pt x="813" y="3407"/>
                  </a:lnTo>
                  <a:cubicBezTo>
                    <a:pt x="813" y="1657"/>
                    <a:pt x="2126" y="219"/>
                    <a:pt x="3812" y="32"/>
                  </a:cubicBezTo>
                  <a:cubicBezTo>
                    <a:pt x="3688" y="0"/>
                    <a:pt x="3532" y="0"/>
                    <a:pt x="3407" y="0"/>
                  </a:cubicBezTo>
                  <a:cubicBezTo>
                    <a:pt x="1532" y="0"/>
                    <a:pt x="0" y="1500"/>
                    <a:pt x="0" y="3407"/>
                  </a:cubicBezTo>
                  <a:cubicBezTo>
                    <a:pt x="0" y="5281"/>
                    <a:pt x="1532" y="6781"/>
                    <a:pt x="3407" y="6781"/>
                  </a:cubicBezTo>
                  <a:cubicBezTo>
                    <a:pt x="3532" y="6781"/>
                    <a:pt x="3688" y="6781"/>
                    <a:pt x="3812" y="6749"/>
                  </a:cubicBezTo>
                  <a:cubicBezTo>
                    <a:pt x="2126" y="6562"/>
                    <a:pt x="813" y="5124"/>
                    <a:pt x="813" y="3407"/>
                  </a:cubicBezTo>
                </a:path>
              </a:pathLst>
            </a:custGeom>
            <a:solidFill>
              <a:srgbClr val="367E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2">
              <a:extLst>
                <a:ext uri="{FF2B5EF4-FFF2-40B4-BE49-F238E27FC236}">
                  <a16:creationId xmlns:a16="http://schemas.microsoft.com/office/drawing/2014/main" id="{2127C550-3F49-6F49-9208-16857C8F2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50" y="1863725"/>
              <a:ext cx="2185937" cy="2417763"/>
            </a:xfrm>
            <a:custGeom>
              <a:avLst/>
              <a:gdLst>
                <a:gd name="T0" fmla="*/ 5968 w 5969"/>
                <a:gd name="T1" fmla="*/ 3375 h 6718"/>
                <a:gd name="T2" fmla="*/ 5968 w 5969"/>
                <a:gd name="T3" fmla="*/ 3375 h 6718"/>
                <a:gd name="T4" fmla="*/ 2999 w 5969"/>
                <a:gd name="T5" fmla="*/ 0 h 6718"/>
                <a:gd name="T6" fmla="*/ 0 w 5969"/>
                <a:gd name="T7" fmla="*/ 3375 h 6718"/>
                <a:gd name="T8" fmla="*/ 2999 w 5969"/>
                <a:gd name="T9" fmla="*/ 6717 h 6718"/>
                <a:gd name="T10" fmla="*/ 5968 w 5969"/>
                <a:gd name="T11" fmla="*/ 3375 h 6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9" h="6718">
                  <a:moveTo>
                    <a:pt x="5968" y="3375"/>
                  </a:moveTo>
                  <a:lnTo>
                    <a:pt x="5968" y="3375"/>
                  </a:lnTo>
                  <a:cubicBezTo>
                    <a:pt x="5968" y="1625"/>
                    <a:pt x="4687" y="187"/>
                    <a:pt x="2999" y="0"/>
                  </a:cubicBezTo>
                  <a:cubicBezTo>
                    <a:pt x="1313" y="187"/>
                    <a:pt x="0" y="1625"/>
                    <a:pt x="0" y="3375"/>
                  </a:cubicBezTo>
                  <a:cubicBezTo>
                    <a:pt x="0" y="5092"/>
                    <a:pt x="1313" y="6530"/>
                    <a:pt x="2999" y="6717"/>
                  </a:cubicBezTo>
                  <a:cubicBezTo>
                    <a:pt x="4687" y="6530"/>
                    <a:pt x="5968" y="5092"/>
                    <a:pt x="5968" y="3375"/>
                  </a:cubicBezTo>
                </a:path>
              </a:pathLst>
            </a:custGeom>
            <a:solidFill>
              <a:srgbClr val="5693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C4B0A153-08B3-5A40-8CDA-4543230FE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475" y="2020888"/>
              <a:ext cx="1293813" cy="2103437"/>
            </a:xfrm>
            <a:custGeom>
              <a:avLst/>
              <a:gdLst>
                <a:gd name="T0" fmla="*/ 2219 w 3594"/>
                <a:gd name="T1" fmla="*/ 5312 h 5843"/>
                <a:gd name="T2" fmla="*/ 2125 w 3594"/>
                <a:gd name="T3" fmla="*/ 4968 h 5843"/>
                <a:gd name="T4" fmla="*/ 2031 w 3594"/>
                <a:gd name="T5" fmla="*/ 4437 h 5843"/>
                <a:gd name="T6" fmla="*/ 1813 w 3594"/>
                <a:gd name="T7" fmla="*/ 3999 h 5843"/>
                <a:gd name="T8" fmla="*/ 1469 w 3594"/>
                <a:gd name="T9" fmla="*/ 3562 h 5843"/>
                <a:gd name="T10" fmla="*/ 1719 w 3594"/>
                <a:gd name="T11" fmla="*/ 3093 h 5843"/>
                <a:gd name="T12" fmla="*/ 1250 w 3594"/>
                <a:gd name="T13" fmla="*/ 2719 h 5843"/>
                <a:gd name="T14" fmla="*/ 1031 w 3594"/>
                <a:gd name="T15" fmla="*/ 2625 h 5843"/>
                <a:gd name="T16" fmla="*/ 625 w 3594"/>
                <a:gd name="T17" fmla="*/ 2531 h 5843"/>
                <a:gd name="T18" fmla="*/ 563 w 3594"/>
                <a:gd name="T19" fmla="*/ 2250 h 5843"/>
                <a:gd name="T20" fmla="*/ 188 w 3594"/>
                <a:gd name="T21" fmla="*/ 1875 h 5843"/>
                <a:gd name="T22" fmla="*/ 594 w 3594"/>
                <a:gd name="T23" fmla="*/ 531 h 5843"/>
                <a:gd name="T24" fmla="*/ 1625 w 3594"/>
                <a:gd name="T25" fmla="*/ 406 h 5843"/>
                <a:gd name="T26" fmla="*/ 1688 w 3594"/>
                <a:gd name="T27" fmla="*/ 281 h 5843"/>
                <a:gd name="T28" fmla="*/ 1531 w 3594"/>
                <a:gd name="T29" fmla="*/ 219 h 5843"/>
                <a:gd name="T30" fmla="*/ 1688 w 3594"/>
                <a:gd name="T31" fmla="*/ 125 h 5843"/>
                <a:gd name="T32" fmla="*/ 2063 w 3594"/>
                <a:gd name="T33" fmla="*/ 156 h 5843"/>
                <a:gd name="T34" fmla="*/ 2125 w 3594"/>
                <a:gd name="T35" fmla="*/ 281 h 5843"/>
                <a:gd name="T36" fmla="*/ 2313 w 3594"/>
                <a:gd name="T37" fmla="*/ 125 h 5843"/>
                <a:gd name="T38" fmla="*/ 2438 w 3594"/>
                <a:gd name="T39" fmla="*/ 250 h 5843"/>
                <a:gd name="T40" fmla="*/ 2969 w 3594"/>
                <a:gd name="T41" fmla="*/ 156 h 5843"/>
                <a:gd name="T42" fmla="*/ 3219 w 3594"/>
                <a:gd name="T43" fmla="*/ 281 h 5843"/>
                <a:gd name="T44" fmla="*/ 3156 w 3594"/>
                <a:gd name="T45" fmla="*/ 531 h 5843"/>
                <a:gd name="T46" fmla="*/ 2781 w 3594"/>
                <a:gd name="T47" fmla="*/ 344 h 5843"/>
                <a:gd name="T48" fmla="*/ 2156 w 3594"/>
                <a:gd name="T49" fmla="*/ 500 h 5843"/>
                <a:gd name="T50" fmla="*/ 1906 w 3594"/>
                <a:gd name="T51" fmla="*/ 813 h 5843"/>
                <a:gd name="T52" fmla="*/ 2094 w 3594"/>
                <a:gd name="T53" fmla="*/ 969 h 5843"/>
                <a:gd name="T54" fmla="*/ 2313 w 3594"/>
                <a:gd name="T55" fmla="*/ 938 h 5843"/>
                <a:gd name="T56" fmla="*/ 2563 w 3594"/>
                <a:gd name="T57" fmla="*/ 938 h 5843"/>
                <a:gd name="T58" fmla="*/ 2906 w 3594"/>
                <a:gd name="T59" fmla="*/ 813 h 5843"/>
                <a:gd name="T60" fmla="*/ 3031 w 3594"/>
                <a:gd name="T61" fmla="*/ 1094 h 5843"/>
                <a:gd name="T62" fmla="*/ 2563 w 3594"/>
                <a:gd name="T63" fmla="*/ 1156 h 5843"/>
                <a:gd name="T64" fmla="*/ 1969 w 3594"/>
                <a:gd name="T65" fmla="*/ 1688 h 5843"/>
                <a:gd name="T66" fmla="*/ 1688 w 3594"/>
                <a:gd name="T67" fmla="*/ 2188 h 5843"/>
                <a:gd name="T68" fmla="*/ 1500 w 3594"/>
                <a:gd name="T69" fmla="*/ 2063 h 5843"/>
                <a:gd name="T70" fmla="*/ 1031 w 3594"/>
                <a:gd name="T71" fmla="*/ 2188 h 5843"/>
                <a:gd name="T72" fmla="*/ 1031 w 3594"/>
                <a:gd name="T73" fmla="*/ 2469 h 5843"/>
                <a:gd name="T74" fmla="*/ 1406 w 3594"/>
                <a:gd name="T75" fmla="*/ 2375 h 5843"/>
                <a:gd name="T76" fmla="*/ 1438 w 3594"/>
                <a:gd name="T77" fmla="*/ 2563 h 5843"/>
                <a:gd name="T78" fmla="*/ 1500 w 3594"/>
                <a:gd name="T79" fmla="*/ 2781 h 5843"/>
                <a:gd name="T80" fmla="*/ 1938 w 3594"/>
                <a:gd name="T81" fmla="*/ 2750 h 5843"/>
                <a:gd name="T82" fmla="*/ 2250 w 3594"/>
                <a:gd name="T83" fmla="*/ 2875 h 5843"/>
                <a:gd name="T84" fmla="*/ 2563 w 3594"/>
                <a:gd name="T85" fmla="*/ 3030 h 5843"/>
                <a:gd name="T86" fmla="*/ 2906 w 3594"/>
                <a:gd name="T87" fmla="*/ 3218 h 5843"/>
                <a:gd name="T88" fmla="*/ 3406 w 3594"/>
                <a:gd name="T89" fmla="*/ 3437 h 5843"/>
                <a:gd name="T90" fmla="*/ 3531 w 3594"/>
                <a:gd name="T91" fmla="*/ 3593 h 5843"/>
                <a:gd name="T92" fmla="*/ 3500 w 3594"/>
                <a:gd name="T93" fmla="*/ 3905 h 5843"/>
                <a:gd name="T94" fmla="*/ 3438 w 3594"/>
                <a:gd name="T95" fmla="*/ 4312 h 5843"/>
                <a:gd name="T96" fmla="*/ 3063 w 3594"/>
                <a:gd name="T97" fmla="*/ 4624 h 5843"/>
                <a:gd name="T98" fmla="*/ 2656 w 3594"/>
                <a:gd name="T99" fmla="*/ 5093 h 5843"/>
                <a:gd name="T100" fmla="*/ 2594 w 3594"/>
                <a:gd name="T101" fmla="*/ 5374 h 5843"/>
                <a:gd name="T102" fmla="*/ 2719 w 3594"/>
                <a:gd name="T103" fmla="*/ 5718 h 5843"/>
                <a:gd name="T104" fmla="*/ 2720 w 3594"/>
                <a:gd name="T105" fmla="*/ 5842 h 5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94" h="5843">
                  <a:moveTo>
                    <a:pt x="2406" y="5655"/>
                  </a:moveTo>
                  <a:cubicBezTo>
                    <a:pt x="2313" y="5562"/>
                    <a:pt x="2250" y="5437"/>
                    <a:pt x="2219" y="5312"/>
                  </a:cubicBezTo>
                  <a:cubicBezTo>
                    <a:pt x="2219" y="5218"/>
                    <a:pt x="2219" y="5155"/>
                    <a:pt x="2188" y="5093"/>
                  </a:cubicBezTo>
                  <a:cubicBezTo>
                    <a:pt x="2156" y="5062"/>
                    <a:pt x="2125" y="5030"/>
                    <a:pt x="2125" y="4968"/>
                  </a:cubicBezTo>
                  <a:cubicBezTo>
                    <a:pt x="2094" y="4874"/>
                    <a:pt x="2125" y="4780"/>
                    <a:pt x="2125" y="4687"/>
                  </a:cubicBezTo>
                  <a:cubicBezTo>
                    <a:pt x="2094" y="4624"/>
                    <a:pt x="2031" y="4530"/>
                    <a:pt x="2031" y="4437"/>
                  </a:cubicBezTo>
                  <a:cubicBezTo>
                    <a:pt x="2031" y="4374"/>
                    <a:pt x="2063" y="4280"/>
                    <a:pt x="2031" y="4187"/>
                  </a:cubicBezTo>
                  <a:cubicBezTo>
                    <a:pt x="2000" y="4093"/>
                    <a:pt x="1906" y="4062"/>
                    <a:pt x="1813" y="3999"/>
                  </a:cubicBezTo>
                  <a:cubicBezTo>
                    <a:pt x="1688" y="3937"/>
                    <a:pt x="1563" y="3843"/>
                    <a:pt x="1500" y="3718"/>
                  </a:cubicBezTo>
                  <a:cubicBezTo>
                    <a:pt x="1469" y="3655"/>
                    <a:pt x="1469" y="3593"/>
                    <a:pt x="1469" y="3562"/>
                  </a:cubicBezTo>
                  <a:cubicBezTo>
                    <a:pt x="1469" y="3468"/>
                    <a:pt x="1563" y="3405"/>
                    <a:pt x="1625" y="3343"/>
                  </a:cubicBezTo>
                  <a:cubicBezTo>
                    <a:pt x="1719" y="3280"/>
                    <a:pt x="1750" y="3155"/>
                    <a:pt x="1719" y="3093"/>
                  </a:cubicBezTo>
                  <a:cubicBezTo>
                    <a:pt x="1656" y="3030"/>
                    <a:pt x="1563" y="3030"/>
                    <a:pt x="1500" y="2999"/>
                  </a:cubicBezTo>
                  <a:cubicBezTo>
                    <a:pt x="1406" y="2938"/>
                    <a:pt x="1375" y="2781"/>
                    <a:pt x="1250" y="2719"/>
                  </a:cubicBezTo>
                  <a:cubicBezTo>
                    <a:pt x="1219" y="2688"/>
                    <a:pt x="1156" y="2656"/>
                    <a:pt x="1125" y="2656"/>
                  </a:cubicBezTo>
                  <a:cubicBezTo>
                    <a:pt x="1094" y="2656"/>
                    <a:pt x="1063" y="2625"/>
                    <a:pt x="1031" y="2625"/>
                  </a:cubicBezTo>
                  <a:cubicBezTo>
                    <a:pt x="938" y="2594"/>
                    <a:pt x="875" y="2563"/>
                    <a:pt x="781" y="2563"/>
                  </a:cubicBezTo>
                  <a:cubicBezTo>
                    <a:pt x="719" y="2563"/>
                    <a:pt x="656" y="2531"/>
                    <a:pt x="625" y="2531"/>
                  </a:cubicBezTo>
                  <a:cubicBezTo>
                    <a:pt x="563" y="2500"/>
                    <a:pt x="500" y="2469"/>
                    <a:pt x="500" y="2406"/>
                  </a:cubicBezTo>
                  <a:cubicBezTo>
                    <a:pt x="500" y="2344"/>
                    <a:pt x="531" y="2313"/>
                    <a:pt x="563" y="2250"/>
                  </a:cubicBezTo>
                  <a:cubicBezTo>
                    <a:pt x="563" y="2156"/>
                    <a:pt x="500" y="2094"/>
                    <a:pt x="438" y="2031"/>
                  </a:cubicBezTo>
                  <a:cubicBezTo>
                    <a:pt x="344" y="1969"/>
                    <a:pt x="250" y="1938"/>
                    <a:pt x="188" y="1875"/>
                  </a:cubicBezTo>
                  <a:cubicBezTo>
                    <a:pt x="63" y="1781"/>
                    <a:pt x="0" y="1656"/>
                    <a:pt x="31" y="1500"/>
                  </a:cubicBezTo>
                  <a:cubicBezTo>
                    <a:pt x="156" y="1125"/>
                    <a:pt x="344" y="844"/>
                    <a:pt x="594" y="531"/>
                  </a:cubicBezTo>
                  <a:cubicBezTo>
                    <a:pt x="719" y="375"/>
                    <a:pt x="875" y="219"/>
                    <a:pt x="1094" y="250"/>
                  </a:cubicBezTo>
                  <a:cubicBezTo>
                    <a:pt x="1281" y="250"/>
                    <a:pt x="1438" y="438"/>
                    <a:pt x="1625" y="406"/>
                  </a:cubicBezTo>
                  <a:cubicBezTo>
                    <a:pt x="1656" y="406"/>
                    <a:pt x="1688" y="406"/>
                    <a:pt x="1688" y="375"/>
                  </a:cubicBezTo>
                  <a:cubicBezTo>
                    <a:pt x="1719" y="344"/>
                    <a:pt x="1719" y="313"/>
                    <a:pt x="1688" y="281"/>
                  </a:cubicBezTo>
                  <a:lnTo>
                    <a:pt x="1656" y="281"/>
                  </a:lnTo>
                  <a:cubicBezTo>
                    <a:pt x="1594" y="250"/>
                    <a:pt x="1531" y="250"/>
                    <a:pt x="1531" y="219"/>
                  </a:cubicBezTo>
                  <a:cubicBezTo>
                    <a:pt x="1500" y="188"/>
                    <a:pt x="1500" y="94"/>
                    <a:pt x="1531" y="94"/>
                  </a:cubicBezTo>
                  <a:cubicBezTo>
                    <a:pt x="1594" y="63"/>
                    <a:pt x="1625" y="125"/>
                    <a:pt x="1688" y="125"/>
                  </a:cubicBezTo>
                  <a:cubicBezTo>
                    <a:pt x="1813" y="188"/>
                    <a:pt x="1969" y="0"/>
                    <a:pt x="2094" y="31"/>
                  </a:cubicBezTo>
                  <a:cubicBezTo>
                    <a:pt x="2125" y="63"/>
                    <a:pt x="2094" y="125"/>
                    <a:pt x="2063" y="156"/>
                  </a:cubicBezTo>
                  <a:cubicBezTo>
                    <a:pt x="2000" y="188"/>
                    <a:pt x="1969" y="250"/>
                    <a:pt x="2000" y="281"/>
                  </a:cubicBezTo>
                  <a:cubicBezTo>
                    <a:pt x="2031" y="344"/>
                    <a:pt x="2094" y="313"/>
                    <a:pt x="2125" y="281"/>
                  </a:cubicBezTo>
                  <a:cubicBezTo>
                    <a:pt x="2156" y="219"/>
                    <a:pt x="2156" y="188"/>
                    <a:pt x="2188" y="156"/>
                  </a:cubicBezTo>
                  <a:cubicBezTo>
                    <a:pt x="2219" y="94"/>
                    <a:pt x="2281" y="94"/>
                    <a:pt x="2313" y="125"/>
                  </a:cubicBezTo>
                  <a:cubicBezTo>
                    <a:pt x="2344" y="156"/>
                    <a:pt x="2313" y="188"/>
                    <a:pt x="2344" y="219"/>
                  </a:cubicBezTo>
                  <a:cubicBezTo>
                    <a:pt x="2375" y="250"/>
                    <a:pt x="2406" y="281"/>
                    <a:pt x="2438" y="250"/>
                  </a:cubicBezTo>
                  <a:cubicBezTo>
                    <a:pt x="2500" y="250"/>
                    <a:pt x="2531" y="219"/>
                    <a:pt x="2563" y="188"/>
                  </a:cubicBezTo>
                  <a:cubicBezTo>
                    <a:pt x="2656" y="125"/>
                    <a:pt x="2844" y="63"/>
                    <a:pt x="2969" y="156"/>
                  </a:cubicBezTo>
                  <a:cubicBezTo>
                    <a:pt x="3031" y="188"/>
                    <a:pt x="3063" y="281"/>
                    <a:pt x="3156" y="281"/>
                  </a:cubicBezTo>
                  <a:lnTo>
                    <a:pt x="3219" y="281"/>
                  </a:lnTo>
                  <a:cubicBezTo>
                    <a:pt x="3250" y="313"/>
                    <a:pt x="3250" y="375"/>
                    <a:pt x="3250" y="406"/>
                  </a:cubicBezTo>
                  <a:cubicBezTo>
                    <a:pt x="3250" y="469"/>
                    <a:pt x="3219" y="531"/>
                    <a:pt x="3156" y="531"/>
                  </a:cubicBezTo>
                  <a:cubicBezTo>
                    <a:pt x="3125" y="531"/>
                    <a:pt x="3125" y="500"/>
                    <a:pt x="3094" y="469"/>
                  </a:cubicBezTo>
                  <a:cubicBezTo>
                    <a:pt x="3000" y="406"/>
                    <a:pt x="2906" y="313"/>
                    <a:pt x="2781" y="344"/>
                  </a:cubicBezTo>
                  <a:cubicBezTo>
                    <a:pt x="2687" y="375"/>
                    <a:pt x="2625" y="500"/>
                    <a:pt x="2531" y="531"/>
                  </a:cubicBezTo>
                  <a:cubicBezTo>
                    <a:pt x="2406" y="563"/>
                    <a:pt x="2281" y="469"/>
                    <a:pt x="2156" y="500"/>
                  </a:cubicBezTo>
                  <a:cubicBezTo>
                    <a:pt x="2063" y="500"/>
                    <a:pt x="2000" y="563"/>
                    <a:pt x="1938" y="625"/>
                  </a:cubicBezTo>
                  <a:cubicBezTo>
                    <a:pt x="1906" y="656"/>
                    <a:pt x="1844" y="750"/>
                    <a:pt x="1906" y="813"/>
                  </a:cubicBezTo>
                  <a:cubicBezTo>
                    <a:pt x="1969" y="844"/>
                    <a:pt x="2063" y="813"/>
                    <a:pt x="2094" y="875"/>
                  </a:cubicBezTo>
                  <a:lnTo>
                    <a:pt x="2094" y="969"/>
                  </a:lnTo>
                  <a:cubicBezTo>
                    <a:pt x="2094" y="1000"/>
                    <a:pt x="2156" y="1031"/>
                    <a:pt x="2188" y="1031"/>
                  </a:cubicBezTo>
                  <a:cubicBezTo>
                    <a:pt x="2250" y="1031"/>
                    <a:pt x="2281" y="1000"/>
                    <a:pt x="2313" y="938"/>
                  </a:cubicBezTo>
                  <a:cubicBezTo>
                    <a:pt x="2344" y="906"/>
                    <a:pt x="2344" y="875"/>
                    <a:pt x="2406" y="844"/>
                  </a:cubicBezTo>
                  <a:cubicBezTo>
                    <a:pt x="2469" y="844"/>
                    <a:pt x="2500" y="938"/>
                    <a:pt x="2563" y="938"/>
                  </a:cubicBezTo>
                  <a:cubicBezTo>
                    <a:pt x="2625" y="938"/>
                    <a:pt x="2656" y="844"/>
                    <a:pt x="2719" y="813"/>
                  </a:cubicBezTo>
                  <a:cubicBezTo>
                    <a:pt x="2750" y="781"/>
                    <a:pt x="2844" y="781"/>
                    <a:pt x="2906" y="813"/>
                  </a:cubicBezTo>
                  <a:cubicBezTo>
                    <a:pt x="2969" y="844"/>
                    <a:pt x="3000" y="906"/>
                    <a:pt x="3031" y="969"/>
                  </a:cubicBezTo>
                  <a:cubicBezTo>
                    <a:pt x="3063" y="1000"/>
                    <a:pt x="3063" y="1063"/>
                    <a:pt x="3031" y="1094"/>
                  </a:cubicBezTo>
                  <a:cubicBezTo>
                    <a:pt x="3000" y="1125"/>
                    <a:pt x="2969" y="1125"/>
                    <a:pt x="2938" y="1125"/>
                  </a:cubicBezTo>
                  <a:cubicBezTo>
                    <a:pt x="2813" y="1125"/>
                    <a:pt x="2656" y="1094"/>
                    <a:pt x="2563" y="1156"/>
                  </a:cubicBezTo>
                  <a:cubicBezTo>
                    <a:pt x="2469" y="1219"/>
                    <a:pt x="2438" y="1344"/>
                    <a:pt x="2375" y="1406"/>
                  </a:cubicBezTo>
                  <a:cubicBezTo>
                    <a:pt x="2281" y="1563"/>
                    <a:pt x="2125" y="1625"/>
                    <a:pt x="1969" y="1688"/>
                  </a:cubicBezTo>
                  <a:cubicBezTo>
                    <a:pt x="1844" y="1781"/>
                    <a:pt x="1688" y="1906"/>
                    <a:pt x="1688" y="2094"/>
                  </a:cubicBezTo>
                  <a:lnTo>
                    <a:pt x="1688" y="2188"/>
                  </a:lnTo>
                  <a:cubicBezTo>
                    <a:pt x="1625" y="2219"/>
                    <a:pt x="1594" y="2219"/>
                    <a:pt x="1563" y="2156"/>
                  </a:cubicBezTo>
                  <a:cubicBezTo>
                    <a:pt x="1531" y="2125"/>
                    <a:pt x="1531" y="2094"/>
                    <a:pt x="1500" y="2063"/>
                  </a:cubicBezTo>
                  <a:cubicBezTo>
                    <a:pt x="1438" y="1969"/>
                    <a:pt x="1313" y="1969"/>
                    <a:pt x="1219" y="2000"/>
                  </a:cubicBezTo>
                  <a:cubicBezTo>
                    <a:pt x="1125" y="2031"/>
                    <a:pt x="1063" y="2094"/>
                    <a:pt x="1031" y="2188"/>
                  </a:cubicBezTo>
                  <a:cubicBezTo>
                    <a:pt x="1000" y="2250"/>
                    <a:pt x="969" y="2281"/>
                    <a:pt x="969" y="2344"/>
                  </a:cubicBezTo>
                  <a:cubicBezTo>
                    <a:pt x="969" y="2406"/>
                    <a:pt x="1000" y="2469"/>
                    <a:pt x="1031" y="2469"/>
                  </a:cubicBezTo>
                  <a:cubicBezTo>
                    <a:pt x="1156" y="2531"/>
                    <a:pt x="1250" y="2344"/>
                    <a:pt x="1375" y="2375"/>
                  </a:cubicBezTo>
                  <a:lnTo>
                    <a:pt x="1406" y="2375"/>
                  </a:lnTo>
                  <a:cubicBezTo>
                    <a:pt x="1469" y="2438"/>
                    <a:pt x="1313" y="2531"/>
                    <a:pt x="1375" y="2563"/>
                  </a:cubicBezTo>
                  <a:lnTo>
                    <a:pt x="1438" y="2563"/>
                  </a:lnTo>
                  <a:cubicBezTo>
                    <a:pt x="1469" y="2594"/>
                    <a:pt x="1500" y="2625"/>
                    <a:pt x="1500" y="2656"/>
                  </a:cubicBezTo>
                  <a:lnTo>
                    <a:pt x="1500" y="2781"/>
                  </a:lnTo>
                  <a:cubicBezTo>
                    <a:pt x="1500" y="2875"/>
                    <a:pt x="1563" y="2938"/>
                    <a:pt x="1625" y="2968"/>
                  </a:cubicBezTo>
                  <a:cubicBezTo>
                    <a:pt x="1781" y="2968"/>
                    <a:pt x="1844" y="2781"/>
                    <a:pt x="1938" y="2750"/>
                  </a:cubicBezTo>
                  <a:cubicBezTo>
                    <a:pt x="2031" y="2719"/>
                    <a:pt x="2094" y="2719"/>
                    <a:pt x="2156" y="2781"/>
                  </a:cubicBezTo>
                  <a:cubicBezTo>
                    <a:pt x="2188" y="2813"/>
                    <a:pt x="2188" y="2875"/>
                    <a:pt x="2250" y="2875"/>
                  </a:cubicBezTo>
                  <a:cubicBezTo>
                    <a:pt x="2281" y="2906"/>
                    <a:pt x="2375" y="2875"/>
                    <a:pt x="2438" y="2906"/>
                  </a:cubicBezTo>
                  <a:cubicBezTo>
                    <a:pt x="2500" y="2906"/>
                    <a:pt x="2500" y="2968"/>
                    <a:pt x="2563" y="3030"/>
                  </a:cubicBezTo>
                  <a:cubicBezTo>
                    <a:pt x="2625" y="3093"/>
                    <a:pt x="2750" y="3062"/>
                    <a:pt x="2813" y="3124"/>
                  </a:cubicBezTo>
                  <a:cubicBezTo>
                    <a:pt x="2844" y="3155"/>
                    <a:pt x="2875" y="3187"/>
                    <a:pt x="2906" y="3218"/>
                  </a:cubicBezTo>
                  <a:cubicBezTo>
                    <a:pt x="2969" y="3312"/>
                    <a:pt x="3031" y="3374"/>
                    <a:pt x="3125" y="3374"/>
                  </a:cubicBezTo>
                  <a:cubicBezTo>
                    <a:pt x="3219" y="3405"/>
                    <a:pt x="3344" y="3374"/>
                    <a:pt x="3406" y="3437"/>
                  </a:cubicBezTo>
                  <a:cubicBezTo>
                    <a:pt x="3438" y="3468"/>
                    <a:pt x="3438" y="3530"/>
                    <a:pt x="3469" y="3562"/>
                  </a:cubicBezTo>
                  <a:cubicBezTo>
                    <a:pt x="3500" y="3562"/>
                    <a:pt x="3531" y="3562"/>
                    <a:pt x="3531" y="3593"/>
                  </a:cubicBezTo>
                  <a:cubicBezTo>
                    <a:pt x="3593" y="3593"/>
                    <a:pt x="3593" y="3687"/>
                    <a:pt x="3593" y="3749"/>
                  </a:cubicBezTo>
                  <a:cubicBezTo>
                    <a:pt x="3562" y="3812"/>
                    <a:pt x="3531" y="3843"/>
                    <a:pt x="3500" y="3905"/>
                  </a:cubicBezTo>
                  <a:cubicBezTo>
                    <a:pt x="3469" y="3937"/>
                    <a:pt x="3438" y="3999"/>
                    <a:pt x="3469" y="4062"/>
                  </a:cubicBezTo>
                  <a:cubicBezTo>
                    <a:pt x="3469" y="4155"/>
                    <a:pt x="3500" y="4249"/>
                    <a:pt x="3438" y="4312"/>
                  </a:cubicBezTo>
                  <a:cubicBezTo>
                    <a:pt x="3375" y="4405"/>
                    <a:pt x="3188" y="4343"/>
                    <a:pt x="3094" y="4437"/>
                  </a:cubicBezTo>
                  <a:cubicBezTo>
                    <a:pt x="3063" y="4499"/>
                    <a:pt x="3063" y="4562"/>
                    <a:pt x="3063" y="4624"/>
                  </a:cubicBezTo>
                  <a:cubicBezTo>
                    <a:pt x="3063" y="4749"/>
                    <a:pt x="3000" y="4843"/>
                    <a:pt x="2906" y="4905"/>
                  </a:cubicBezTo>
                  <a:cubicBezTo>
                    <a:pt x="2844" y="4999"/>
                    <a:pt x="2750" y="5030"/>
                    <a:pt x="2656" y="5093"/>
                  </a:cubicBezTo>
                  <a:cubicBezTo>
                    <a:pt x="2594" y="5124"/>
                    <a:pt x="2531" y="5186"/>
                    <a:pt x="2531" y="5249"/>
                  </a:cubicBezTo>
                  <a:cubicBezTo>
                    <a:pt x="2531" y="5312"/>
                    <a:pt x="2594" y="5343"/>
                    <a:pt x="2594" y="5374"/>
                  </a:cubicBezTo>
                  <a:cubicBezTo>
                    <a:pt x="2625" y="5437"/>
                    <a:pt x="2625" y="5499"/>
                    <a:pt x="2625" y="5562"/>
                  </a:cubicBezTo>
                  <a:cubicBezTo>
                    <a:pt x="2625" y="5624"/>
                    <a:pt x="2656" y="5718"/>
                    <a:pt x="2719" y="5718"/>
                  </a:cubicBezTo>
                  <a:cubicBezTo>
                    <a:pt x="2750" y="5718"/>
                    <a:pt x="2813" y="5749"/>
                    <a:pt x="2813" y="5780"/>
                  </a:cubicBezTo>
                  <a:cubicBezTo>
                    <a:pt x="2781" y="5812"/>
                    <a:pt x="2750" y="5812"/>
                    <a:pt x="2720" y="5842"/>
                  </a:cubicBezTo>
                  <a:cubicBezTo>
                    <a:pt x="2601" y="5833"/>
                    <a:pt x="2464" y="5770"/>
                    <a:pt x="2406" y="56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85480C02-FCEE-F149-BBC3-4E8AB4D93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788" y="2122488"/>
              <a:ext cx="731837" cy="517525"/>
            </a:xfrm>
            <a:custGeom>
              <a:avLst/>
              <a:gdLst>
                <a:gd name="T0" fmla="*/ 1031 w 2032"/>
                <a:gd name="T1" fmla="*/ 63 h 1439"/>
                <a:gd name="T2" fmla="*/ 1094 w 2032"/>
                <a:gd name="T3" fmla="*/ 63 h 1439"/>
                <a:gd name="T4" fmla="*/ 1750 w 2032"/>
                <a:gd name="T5" fmla="*/ 469 h 1439"/>
                <a:gd name="T6" fmla="*/ 2000 w 2032"/>
                <a:gd name="T7" fmla="*/ 1000 h 1439"/>
                <a:gd name="T8" fmla="*/ 1906 w 2032"/>
                <a:gd name="T9" fmla="*/ 1375 h 1439"/>
                <a:gd name="T10" fmla="*/ 1688 w 2032"/>
                <a:gd name="T11" fmla="*/ 1375 h 1439"/>
                <a:gd name="T12" fmla="*/ 1563 w 2032"/>
                <a:gd name="T13" fmla="*/ 1188 h 1439"/>
                <a:gd name="T14" fmla="*/ 1531 w 2032"/>
                <a:gd name="T15" fmla="*/ 1250 h 1439"/>
                <a:gd name="T16" fmla="*/ 1469 w 2032"/>
                <a:gd name="T17" fmla="*/ 1344 h 1439"/>
                <a:gd name="T18" fmla="*/ 1438 w 2032"/>
                <a:gd name="T19" fmla="*/ 1313 h 1439"/>
                <a:gd name="T20" fmla="*/ 1313 w 2032"/>
                <a:gd name="T21" fmla="*/ 1157 h 1439"/>
                <a:gd name="T22" fmla="*/ 1250 w 2032"/>
                <a:gd name="T23" fmla="*/ 1063 h 1439"/>
                <a:gd name="T24" fmla="*/ 1156 w 2032"/>
                <a:gd name="T25" fmla="*/ 1063 h 1439"/>
                <a:gd name="T26" fmla="*/ 1281 w 2032"/>
                <a:gd name="T27" fmla="*/ 1344 h 1439"/>
                <a:gd name="T28" fmla="*/ 1219 w 2032"/>
                <a:gd name="T29" fmla="*/ 1282 h 1439"/>
                <a:gd name="T30" fmla="*/ 1188 w 2032"/>
                <a:gd name="T31" fmla="*/ 1375 h 1439"/>
                <a:gd name="T32" fmla="*/ 1094 w 2032"/>
                <a:gd name="T33" fmla="*/ 1407 h 1439"/>
                <a:gd name="T34" fmla="*/ 1125 w 2032"/>
                <a:gd name="T35" fmla="*/ 1313 h 1439"/>
                <a:gd name="T36" fmla="*/ 1031 w 2032"/>
                <a:gd name="T37" fmla="*/ 1157 h 1439"/>
                <a:gd name="T38" fmla="*/ 938 w 2032"/>
                <a:gd name="T39" fmla="*/ 1063 h 1439"/>
                <a:gd name="T40" fmla="*/ 875 w 2032"/>
                <a:gd name="T41" fmla="*/ 1032 h 1439"/>
                <a:gd name="T42" fmla="*/ 750 w 2032"/>
                <a:gd name="T43" fmla="*/ 1063 h 1439"/>
                <a:gd name="T44" fmla="*/ 594 w 2032"/>
                <a:gd name="T45" fmla="*/ 1032 h 1439"/>
                <a:gd name="T46" fmla="*/ 469 w 2032"/>
                <a:gd name="T47" fmla="*/ 1094 h 1439"/>
                <a:gd name="T48" fmla="*/ 281 w 2032"/>
                <a:gd name="T49" fmla="*/ 1282 h 1439"/>
                <a:gd name="T50" fmla="*/ 188 w 2032"/>
                <a:gd name="T51" fmla="*/ 1375 h 1439"/>
                <a:gd name="T52" fmla="*/ 94 w 2032"/>
                <a:gd name="T53" fmla="*/ 1313 h 1439"/>
                <a:gd name="T54" fmla="*/ 31 w 2032"/>
                <a:gd name="T55" fmla="*/ 1094 h 1439"/>
                <a:gd name="T56" fmla="*/ 188 w 2032"/>
                <a:gd name="T57" fmla="*/ 1032 h 1439"/>
                <a:gd name="T58" fmla="*/ 375 w 2032"/>
                <a:gd name="T59" fmla="*/ 1032 h 1439"/>
                <a:gd name="T60" fmla="*/ 469 w 2032"/>
                <a:gd name="T61" fmla="*/ 969 h 1439"/>
                <a:gd name="T62" fmla="*/ 719 w 2032"/>
                <a:gd name="T63" fmla="*/ 750 h 1439"/>
                <a:gd name="T64" fmla="*/ 844 w 2032"/>
                <a:gd name="T65" fmla="*/ 657 h 1439"/>
                <a:gd name="T66" fmla="*/ 969 w 2032"/>
                <a:gd name="T67" fmla="*/ 625 h 1439"/>
                <a:gd name="T68" fmla="*/ 1031 w 2032"/>
                <a:gd name="T69" fmla="*/ 532 h 1439"/>
                <a:gd name="T70" fmla="*/ 844 w 2032"/>
                <a:gd name="T71" fmla="*/ 500 h 1439"/>
                <a:gd name="T72" fmla="*/ 844 w 2032"/>
                <a:gd name="T73" fmla="*/ 438 h 1439"/>
                <a:gd name="T74" fmla="*/ 750 w 2032"/>
                <a:gd name="T75" fmla="*/ 407 h 1439"/>
                <a:gd name="T76" fmla="*/ 750 w 2032"/>
                <a:gd name="T77" fmla="*/ 313 h 1439"/>
                <a:gd name="T78" fmla="*/ 844 w 2032"/>
                <a:gd name="T79" fmla="*/ 282 h 1439"/>
                <a:gd name="T80" fmla="*/ 1031 w 2032"/>
                <a:gd name="T81" fmla="*/ 63 h 1439"/>
                <a:gd name="T82" fmla="*/ 1031 w 2032"/>
                <a:gd name="T83" fmla="*/ 63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2" h="1439">
                  <a:moveTo>
                    <a:pt x="1031" y="63"/>
                  </a:moveTo>
                  <a:lnTo>
                    <a:pt x="1094" y="63"/>
                  </a:lnTo>
                  <a:cubicBezTo>
                    <a:pt x="1313" y="0"/>
                    <a:pt x="1594" y="313"/>
                    <a:pt x="1750" y="469"/>
                  </a:cubicBezTo>
                  <a:cubicBezTo>
                    <a:pt x="1875" y="594"/>
                    <a:pt x="1969" y="813"/>
                    <a:pt x="2000" y="1000"/>
                  </a:cubicBezTo>
                  <a:cubicBezTo>
                    <a:pt x="2031" y="1157"/>
                    <a:pt x="2031" y="1313"/>
                    <a:pt x="1906" y="1375"/>
                  </a:cubicBezTo>
                  <a:cubicBezTo>
                    <a:pt x="1844" y="1407"/>
                    <a:pt x="1750" y="1407"/>
                    <a:pt x="1688" y="1375"/>
                  </a:cubicBezTo>
                  <a:cubicBezTo>
                    <a:pt x="1625" y="1313"/>
                    <a:pt x="1594" y="1250"/>
                    <a:pt x="1563" y="1188"/>
                  </a:cubicBezTo>
                  <a:cubicBezTo>
                    <a:pt x="1531" y="1188"/>
                    <a:pt x="1531" y="1219"/>
                    <a:pt x="1531" y="1250"/>
                  </a:cubicBezTo>
                  <a:cubicBezTo>
                    <a:pt x="1531" y="1282"/>
                    <a:pt x="1500" y="1344"/>
                    <a:pt x="1469" y="1344"/>
                  </a:cubicBezTo>
                  <a:lnTo>
                    <a:pt x="1438" y="1313"/>
                  </a:lnTo>
                  <a:cubicBezTo>
                    <a:pt x="1375" y="1282"/>
                    <a:pt x="1344" y="1219"/>
                    <a:pt x="1313" y="1157"/>
                  </a:cubicBezTo>
                  <a:cubicBezTo>
                    <a:pt x="1281" y="1125"/>
                    <a:pt x="1281" y="1094"/>
                    <a:pt x="1250" y="1063"/>
                  </a:cubicBezTo>
                  <a:cubicBezTo>
                    <a:pt x="1219" y="1032"/>
                    <a:pt x="1188" y="1032"/>
                    <a:pt x="1156" y="1063"/>
                  </a:cubicBezTo>
                  <a:cubicBezTo>
                    <a:pt x="1219" y="1125"/>
                    <a:pt x="1281" y="1250"/>
                    <a:pt x="1281" y="1344"/>
                  </a:cubicBezTo>
                  <a:cubicBezTo>
                    <a:pt x="1250" y="1313"/>
                    <a:pt x="1250" y="1313"/>
                    <a:pt x="1219" y="1282"/>
                  </a:cubicBezTo>
                  <a:cubicBezTo>
                    <a:pt x="1188" y="1313"/>
                    <a:pt x="1188" y="1344"/>
                    <a:pt x="1188" y="1375"/>
                  </a:cubicBezTo>
                  <a:cubicBezTo>
                    <a:pt x="1156" y="1407"/>
                    <a:pt x="1125" y="1438"/>
                    <a:pt x="1094" y="1407"/>
                  </a:cubicBezTo>
                  <a:cubicBezTo>
                    <a:pt x="1094" y="1375"/>
                    <a:pt x="1125" y="1344"/>
                    <a:pt x="1125" y="1313"/>
                  </a:cubicBezTo>
                  <a:cubicBezTo>
                    <a:pt x="1125" y="1250"/>
                    <a:pt x="1094" y="1188"/>
                    <a:pt x="1031" y="1157"/>
                  </a:cubicBezTo>
                  <a:cubicBezTo>
                    <a:pt x="1000" y="1125"/>
                    <a:pt x="969" y="1094"/>
                    <a:pt x="938" y="1063"/>
                  </a:cubicBezTo>
                  <a:cubicBezTo>
                    <a:pt x="906" y="1063"/>
                    <a:pt x="906" y="1032"/>
                    <a:pt x="875" y="1032"/>
                  </a:cubicBezTo>
                  <a:cubicBezTo>
                    <a:pt x="844" y="1032"/>
                    <a:pt x="781" y="1063"/>
                    <a:pt x="750" y="1063"/>
                  </a:cubicBezTo>
                  <a:cubicBezTo>
                    <a:pt x="688" y="1063"/>
                    <a:pt x="656" y="1032"/>
                    <a:pt x="594" y="1032"/>
                  </a:cubicBezTo>
                  <a:cubicBezTo>
                    <a:pt x="531" y="1032"/>
                    <a:pt x="500" y="1063"/>
                    <a:pt x="469" y="1094"/>
                  </a:cubicBezTo>
                  <a:cubicBezTo>
                    <a:pt x="406" y="1157"/>
                    <a:pt x="313" y="1188"/>
                    <a:pt x="281" y="1282"/>
                  </a:cubicBezTo>
                  <a:cubicBezTo>
                    <a:pt x="250" y="1313"/>
                    <a:pt x="219" y="1375"/>
                    <a:pt x="188" y="1375"/>
                  </a:cubicBezTo>
                  <a:cubicBezTo>
                    <a:pt x="125" y="1375"/>
                    <a:pt x="94" y="1344"/>
                    <a:pt x="94" y="1313"/>
                  </a:cubicBezTo>
                  <a:cubicBezTo>
                    <a:pt x="31" y="1250"/>
                    <a:pt x="0" y="1157"/>
                    <a:pt x="31" y="1094"/>
                  </a:cubicBezTo>
                  <a:cubicBezTo>
                    <a:pt x="63" y="1063"/>
                    <a:pt x="125" y="1032"/>
                    <a:pt x="188" y="1032"/>
                  </a:cubicBezTo>
                  <a:cubicBezTo>
                    <a:pt x="250" y="1032"/>
                    <a:pt x="313" y="1063"/>
                    <a:pt x="375" y="1032"/>
                  </a:cubicBezTo>
                  <a:cubicBezTo>
                    <a:pt x="406" y="1032"/>
                    <a:pt x="438" y="1000"/>
                    <a:pt x="469" y="969"/>
                  </a:cubicBezTo>
                  <a:cubicBezTo>
                    <a:pt x="531" y="907"/>
                    <a:pt x="625" y="813"/>
                    <a:pt x="719" y="750"/>
                  </a:cubicBezTo>
                  <a:cubicBezTo>
                    <a:pt x="750" y="688"/>
                    <a:pt x="813" y="657"/>
                    <a:pt x="844" y="657"/>
                  </a:cubicBezTo>
                  <a:cubicBezTo>
                    <a:pt x="906" y="625"/>
                    <a:pt x="938" y="625"/>
                    <a:pt x="969" y="625"/>
                  </a:cubicBezTo>
                  <a:cubicBezTo>
                    <a:pt x="1031" y="594"/>
                    <a:pt x="1063" y="563"/>
                    <a:pt x="1031" y="532"/>
                  </a:cubicBezTo>
                  <a:cubicBezTo>
                    <a:pt x="969" y="469"/>
                    <a:pt x="875" y="563"/>
                    <a:pt x="844" y="500"/>
                  </a:cubicBezTo>
                  <a:cubicBezTo>
                    <a:pt x="844" y="469"/>
                    <a:pt x="844" y="438"/>
                    <a:pt x="844" y="438"/>
                  </a:cubicBezTo>
                  <a:cubicBezTo>
                    <a:pt x="813" y="407"/>
                    <a:pt x="750" y="407"/>
                    <a:pt x="750" y="407"/>
                  </a:cubicBezTo>
                  <a:cubicBezTo>
                    <a:pt x="719" y="375"/>
                    <a:pt x="719" y="344"/>
                    <a:pt x="750" y="313"/>
                  </a:cubicBezTo>
                  <a:cubicBezTo>
                    <a:pt x="781" y="282"/>
                    <a:pt x="813" y="282"/>
                    <a:pt x="844" y="282"/>
                  </a:cubicBezTo>
                  <a:cubicBezTo>
                    <a:pt x="938" y="250"/>
                    <a:pt x="1000" y="157"/>
                    <a:pt x="1031" y="63"/>
                  </a:cubicBezTo>
                  <a:lnTo>
                    <a:pt x="1031" y="6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2C6E1BBC-E15C-6F4A-A91B-0A73AB439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300" y="2617788"/>
              <a:ext cx="979488" cy="1181100"/>
            </a:xfrm>
            <a:custGeom>
              <a:avLst/>
              <a:gdLst>
                <a:gd name="T0" fmla="*/ 2719 w 2720"/>
                <a:gd name="T1" fmla="*/ 938 h 3282"/>
                <a:gd name="T2" fmla="*/ 2094 w 2720"/>
                <a:gd name="T3" fmla="*/ 2593 h 3282"/>
                <a:gd name="T4" fmla="*/ 1938 w 2720"/>
                <a:gd name="T5" fmla="*/ 2937 h 3282"/>
                <a:gd name="T6" fmla="*/ 1688 w 2720"/>
                <a:gd name="T7" fmla="*/ 3249 h 3282"/>
                <a:gd name="T8" fmla="*/ 1594 w 2720"/>
                <a:gd name="T9" fmla="*/ 3249 h 3282"/>
                <a:gd name="T10" fmla="*/ 1531 w 2720"/>
                <a:gd name="T11" fmla="*/ 3124 h 3282"/>
                <a:gd name="T12" fmla="*/ 1500 w 2720"/>
                <a:gd name="T13" fmla="*/ 2999 h 3282"/>
                <a:gd name="T14" fmla="*/ 1406 w 2720"/>
                <a:gd name="T15" fmla="*/ 2843 h 3282"/>
                <a:gd name="T16" fmla="*/ 1375 w 2720"/>
                <a:gd name="T17" fmla="*/ 2593 h 3282"/>
                <a:gd name="T18" fmla="*/ 1313 w 2720"/>
                <a:gd name="T19" fmla="*/ 2499 h 3282"/>
                <a:gd name="T20" fmla="*/ 1406 w 2720"/>
                <a:gd name="T21" fmla="*/ 2312 h 3282"/>
                <a:gd name="T22" fmla="*/ 1406 w 2720"/>
                <a:gd name="T23" fmla="*/ 2031 h 3282"/>
                <a:gd name="T24" fmla="*/ 1250 w 2720"/>
                <a:gd name="T25" fmla="*/ 1812 h 3282"/>
                <a:gd name="T26" fmla="*/ 1188 w 2720"/>
                <a:gd name="T27" fmla="*/ 1656 h 3282"/>
                <a:gd name="T28" fmla="*/ 1219 w 2720"/>
                <a:gd name="T29" fmla="*/ 1499 h 3282"/>
                <a:gd name="T30" fmla="*/ 1000 w 2720"/>
                <a:gd name="T31" fmla="*/ 1406 h 3282"/>
                <a:gd name="T32" fmla="*/ 875 w 2720"/>
                <a:gd name="T33" fmla="*/ 1343 h 3282"/>
                <a:gd name="T34" fmla="*/ 688 w 2720"/>
                <a:gd name="T35" fmla="*/ 1343 h 3282"/>
                <a:gd name="T36" fmla="*/ 531 w 2720"/>
                <a:gd name="T37" fmla="*/ 1437 h 3282"/>
                <a:gd name="T38" fmla="*/ 250 w 2720"/>
                <a:gd name="T39" fmla="*/ 1374 h 3282"/>
                <a:gd name="T40" fmla="*/ 63 w 2720"/>
                <a:gd name="T41" fmla="*/ 1094 h 3282"/>
                <a:gd name="T42" fmla="*/ 94 w 2720"/>
                <a:gd name="T43" fmla="*/ 782 h 3282"/>
                <a:gd name="T44" fmla="*/ 156 w 2720"/>
                <a:gd name="T45" fmla="*/ 719 h 3282"/>
                <a:gd name="T46" fmla="*/ 31 w 2720"/>
                <a:gd name="T47" fmla="*/ 688 h 3282"/>
                <a:gd name="T48" fmla="*/ 313 w 2720"/>
                <a:gd name="T49" fmla="*/ 375 h 3282"/>
                <a:gd name="T50" fmla="*/ 375 w 2720"/>
                <a:gd name="T51" fmla="*/ 313 h 3282"/>
                <a:gd name="T52" fmla="*/ 406 w 2720"/>
                <a:gd name="T53" fmla="*/ 250 h 3282"/>
                <a:gd name="T54" fmla="*/ 625 w 2720"/>
                <a:gd name="T55" fmla="*/ 94 h 3282"/>
                <a:gd name="T56" fmla="*/ 906 w 2720"/>
                <a:gd name="T57" fmla="*/ 94 h 3282"/>
                <a:gd name="T58" fmla="*/ 1063 w 2720"/>
                <a:gd name="T59" fmla="*/ 0 h 3282"/>
                <a:gd name="T60" fmla="*/ 1188 w 2720"/>
                <a:gd name="T61" fmla="*/ 63 h 3282"/>
                <a:gd name="T62" fmla="*/ 1188 w 2720"/>
                <a:gd name="T63" fmla="*/ 157 h 3282"/>
                <a:gd name="T64" fmla="*/ 1344 w 2720"/>
                <a:gd name="T65" fmla="*/ 282 h 3282"/>
                <a:gd name="T66" fmla="*/ 1594 w 2720"/>
                <a:gd name="T67" fmla="*/ 219 h 3282"/>
                <a:gd name="T68" fmla="*/ 1625 w 2720"/>
                <a:gd name="T69" fmla="*/ 188 h 3282"/>
                <a:gd name="T70" fmla="*/ 1750 w 2720"/>
                <a:gd name="T71" fmla="*/ 188 h 3282"/>
                <a:gd name="T72" fmla="*/ 1875 w 2720"/>
                <a:gd name="T73" fmla="*/ 282 h 3282"/>
                <a:gd name="T74" fmla="*/ 2344 w 2720"/>
                <a:gd name="T75" fmla="*/ 375 h 3282"/>
                <a:gd name="T76" fmla="*/ 2406 w 2720"/>
                <a:gd name="T77" fmla="*/ 375 h 3282"/>
                <a:gd name="T78" fmla="*/ 2719 w 2720"/>
                <a:gd name="T79" fmla="*/ 563 h 3282"/>
                <a:gd name="T80" fmla="*/ 2719 w 2720"/>
                <a:gd name="T81" fmla="*/ 938 h 3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20" h="3282">
                  <a:moveTo>
                    <a:pt x="2719" y="938"/>
                  </a:moveTo>
                  <a:cubicBezTo>
                    <a:pt x="2563" y="1499"/>
                    <a:pt x="2281" y="2031"/>
                    <a:pt x="2094" y="2593"/>
                  </a:cubicBezTo>
                  <a:cubicBezTo>
                    <a:pt x="2031" y="2718"/>
                    <a:pt x="2000" y="2843"/>
                    <a:pt x="1938" y="2937"/>
                  </a:cubicBezTo>
                  <a:cubicBezTo>
                    <a:pt x="1906" y="3062"/>
                    <a:pt x="1813" y="3187"/>
                    <a:pt x="1688" y="3249"/>
                  </a:cubicBezTo>
                  <a:cubicBezTo>
                    <a:pt x="1656" y="3249"/>
                    <a:pt x="1625" y="3281"/>
                    <a:pt x="1594" y="3249"/>
                  </a:cubicBezTo>
                  <a:cubicBezTo>
                    <a:pt x="1531" y="3218"/>
                    <a:pt x="1531" y="3187"/>
                    <a:pt x="1531" y="3124"/>
                  </a:cubicBezTo>
                  <a:cubicBezTo>
                    <a:pt x="1531" y="3093"/>
                    <a:pt x="1531" y="3031"/>
                    <a:pt x="1500" y="2999"/>
                  </a:cubicBezTo>
                  <a:cubicBezTo>
                    <a:pt x="1500" y="2937"/>
                    <a:pt x="1438" y="2906"/>
                    <a:pt x="1406" y="2843"/>
                  </a:cubicBezTo>
                  <a:cubicBezTo>
                    <a:pt x="1375" y="2781"/>
                    <a:pt x="1438" y="2656"/>
                    <a:pt x="1375" y="2593"/>
                  </a:cubicBezTo>
                  <a:cubicBezTo>
                    <a:pt x="1344" y="2562"/>
                    <a:pt x="1344" y="2531"/>
                    <a:pt x="1313" y="2499"/>
                  </a:cubicBezTo>
                  <a:cubicBezTo>
                    <a:pt x="1281" y="2437"/>
                    <a:pt x="1344" y="2374"/>
                    <a:pt x="1406" y="2312"/>
                  </a:cubicBezTo>
                  <a:cubicBezTo>
                    <a:pt x="1438" y="2218"/>
                    <a:pt x="1438" y="2124"/>
                    <a:pt x="1406" y="2031"/>
                  </a:cubicBezTo>
                  <a:cubicBezTo>
                    <a:pt x="1375" y="1937"/>
                    <a:pt x="1313" y="1874"/>
                    <a:pt x="1250" y="1812"/>
                  </a:cubicBezTo>
                  <a:cubicBezTo>
                    <a:pt x="1219" y="1749"/>
                    <a:pt x="1188" y="1718"/>
                    <a:pt x="1188" y="1656"/>
                  </a:cubicBezTo>
                  <a:cubicBezTo>
                    <a:pt x="1188" y="1593"/>
                    <a:pt x="1250" y="1531"/>
                    <a:pt x="1219" y="1499"/>
                  </a:cubicBezTo>
                  <a:cubicBezTo>
                    <a:pt x="1188" y="1406"/>
                    <a:pt x="1063" y="1437"/>
                    <a:pt x="1000" y="1406"/>
                  </a:cubicBezTo>
                  <a:cubicBezTo>
                    <a:pt x="938" y="1406"/>
                    <a:pt x="906" y="1343"/>
                    <a:pt x="875" y="1343"/>
                  </a:cubicBezTo>
                  <a:cubicBezTo>
                    <a:pt x="813" y="1312"/>
                    <a:pt x="750" y="1312"/>
                    <a:pt x="688" y="1343"/>
                  </a:cubicBezTo>
                  <a:cubicBezTo>
                    <a:pt x="656" y="1374"/>
                    <a:pt x="594" y="1406"/>
                    <a:pt x="531" y="1437"/>
                  </a:cubicBezTo>
                  <a:cubicBezTo>
                    <a:pt x="438" y="1468"/>
                    <a:pt x="313" y="1437"/>
                    <a:pt x="250" y="1374"/>
                  </a:cubicBezTo>
                  <a:cubicBezTo>
                    <a:pt x="156" y="1312"/>
                    <a:pt x="125" y="1219"/>
                    <a:pt x="63" y="1094"/>
                  </a:cubicBezTo>
                  <a:cubicBezTo>
                    <a:pt x="31" y="1000"/>
                    <a:pt x="0" y="844"/>
                    <a:pt x="94" y="782"/>
                  </a:cubicBezTo>
                  <a:cubicBezTo>
                    <a:pt x="125" y="750"/>
                    <a:pt x="156" y="750"/>
                    <a:pt x="156" y="719"/>
                  </a:cubicBezTo>
                  <a:cubicBezTo>
                    <a:pt x="125" y="688"/>
                    <a:pt x="63" y="719"/>
                    <a:pt x="31" y="688"/>
                  </a:cubicBezTo>
                  <a:cubicBezTo>
                    <a:pt x="94" y="563"/>
                    <a:pt x="188" y="438"/>
                    <a:pt x="313" y="375"/>
                  </a:cubicBezTo>
                  <a:cubicBezTo>
                    <a:pt x="344" y="344"/>
                    <a:pt x="375" y="344"/>
                    <a:pt x="375" y="313"/>
                  </a:cubicBezTo>
                  <a:cubicBezTo>
                    <a:pt x="406" y="282"/>
                    <a:pt x="406" y="250"/>
                    <a:pt x="406" y="250"/>
                  </a:cubicBezTo>
                  <a:cubicBezTo>
                    <a:pt x="406" y="157"/>
                    <a:pt x="531" y="94"/>
                    <a:pt x="625" y="94"/>
                  </a:cubicBezTo>
                  <a:cubicBezTo>
                    <a:pt x="719" y="94"/>
                    <a:pt x="813" y="125"/>
                    <a:pt x="906" y="94"/>
                  </a:cubicBezTo>
                  <a:cubicBezTo>
                    <a:pt x="969" y="63"/>
                    <a:pt x="1000" y="32"/>
                    <a:pt x="1063" y="0"/>
                  </a:cubicBezTo>
                  <a:cubicBezTo>
                    <a:pt x="1125" y="0"/>
                    <a:pt x="1188" y="32"/>
                    <a:pt x="1188" y="63"/>
                  </a:cubicBezTo>
                  <a:cubicBezTo>
                    <a:pt x="1219" y="94"/>
                    <a:pt x="1188" y="125"/>
                    <a:pt x="1188" y="157"/>
                  </a:cubicBezTo>
                  <a:cubicBezTo>
                    <a:pt x="1188" y="219"/>
                    <a:pt x="1281" y="250"/>
                    <a:pt x="1344" y="282"/>
                  </a:cubicBezTo>
                  <a:cubicBezTo>
                    <a:pt x="1438" y="282"/>
                    <a:pt x="1563" y="313"/>
                    <a:pt x="1594" y="219"/>
                  </a:cubicBezTo>
                  <a:cubicBezTo>
                    <a:pt x="1625" y="219"/>
                    <a:pt x="1625" y="219"/>
                    <a:pt x="1625" y="188"/>
                  </a:cubicBezTo>
                  <a:cubicBezTo>
                    <a:pt x="1656" y="157"/>
                    <a:pt x="1719" y="157"/>
                    <a:pt x="1750" y="188"/>
                  </a:cubicBezTo>
                  <a:cubicBezTo>
                    <a:pt x="1781" y="219"/>
                    <a:pt x="1813" y="250"/>
                    <a:pt x="1875" y="282"/>
                  </a:cubicBezTo>
                  <a:cubicBezTo>
                    <a:pt x="2000" y="375"/>
                    <a:pt x="2219" y="250"/>
                    <a:pt x="2344" y="375"/>
                  </a:cubicBezTo>
                  <a:lnTo>
                    <a:pt x="2406" y="375"/>
                  </a:lnTo>
                  <a:cubicBezTo>
                    <a:pt x="2531" y="313"/>
                    <a:pt x="2688" y="407"/>
                    <a:pt x="2719" y="563"/>
                  </a:cubicBezTo>
                  <a:lnTo>
                    <a:pt x="2719" y="9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17C5B206-F833-DF4C-8BB9-3226319FE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950" y="2257425"/>
              <a:ext cx="68263" cy="158750"/>
            </a:xfrm>
            <a:custGeom>
              <a:avLst/>
              <a:gdLst>
                <a:gd name="T0" fmla="*/ 156 w 188"/>
                <a:gd name="T1" fmla="*/ 344 h 439"/>
                <a:gd name="T2" fmla="*/ 156 w 188"/>
                <a:gd name="T3" fmla="*/ 344 h 439"/>
                <a:gd name="T4" fmla="*/ 93 w 188"/>
                <a:gd name="T5" fmla="*/ 407 h 439"/>
                <a:gd name="T6" fmla="*/ 31 w 188"/>
                <a:gd name="T7" fmla="*/ 407 h 439"/>
                <a:gd name="T8" fmla="*/ 31 w 188"/>
                <a:gd name="T9" fmla="*/ 375 h 439"/>
                <a:gd name="T10" fmla="*/ 0 w 188"/>
                <a:gd name="T11" fmla="*/ 32 h 439"/>
                <a:gd name="T12" fmla="*/ 0 w 188"/>
                <a:gd name="T13" fmla="*/ 0 h 439"/>
                <a:gd name="T14" fmla="*/ 31 w 188"/>
                <a:gd name="T15" fmla="*/ 0 h 439"/>
                <a:gd name="T16" fmla="*/ 93 w 188"/>
                <a:gd name="T17" fmla="*/ 32 h 439"/>
                <a:gd name="T18" fmla="*/ 125 w 188"/>
                <a:gd name="T19" fmla="*/ 375 h 439"/>
                <a:gd name="T20" fmla="*/ 156 w 188"/>
                <a:gd name="T21" fmla="*/ 344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8" h="439">
                  <a:moveTo>
                    <a:pt x="156" y="344"/>
                  </a:moveTo>
                  <a:lnTo>
                    <a:pt x="156" y="344"/>
                  </a:lnTo>
                  <a:cubicBezTo>
                    <a:pt x="125" y="375"/>
                    <a:pt x="125" y="407"/>
                    <a:pt x="93" y="407"/>
                  </a:cubicBezTo>
                  <a:cubicBezTo>
                    <a:pt x="62" y="438"/>
                    <a:pt x="31" y="438"/>
                    <a:pt x="31" y="407"/>
                  </a:cubicBezTo>
                  <a:cubicBezTo>
                    <a:pt x="31" y="375"/>
                    <a:pt x="31" y="375"/>
                    <a:pt x="31" y="375"/>
                  </a:cubicBezTo>
                  <a:cubicBezTo>
                    <a:pt x="0" y="250"/>
                    <a:pt x="0" y="157"/>
                    <a:pt x="0" y="32"/>
                  </a:cubicBezTo>
                  <a:cubicBezTo>
                    <a:pt x="0" y="32"/>
                    <a:pt x="0" y="32"/>
                    <a:pt x="0" y="0"/>
                  </a:cubicBezTo>
                  <a:lnTo>
                    <a:pt x="31" y="0"/>
                  </a:lnTo>
                  <a:cubicBezTo>
                    <a:pt x="62" y="0"/>
                    <a:pt x="62" y="32"/>
                    <a:pt x="93" y="32"/>
                  </a:cubicBezTo>
                  <a:cubicBezTo>
                    <a:pt x="156" y="157"/>
                    <a:pt x="187" y="282"/>
                    <a:pt x="125" y="375"/>
                  </a:cubicBezTo>
                  <a:lnTo>
                    <a:pt x="156" y="34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4923AD14-5933-3A4C-A284-50E2C78C6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688" y="2336800"/>
              <a:ext cx="57150" cy="68263"/>
            </a:xfrm>
            <a:custGeom>
              <a:avLst/>
              <a:gdLst>
                <a:gd name="T0" fmla="*/ 94 w 157"/>
                <a:gd name="T1" fmla="*/ 31 h 189"/>
                <a:gd name="T2" fmla="*/ 31 w 157"/>
                <a:gd name="T3" fmla="*/ 31 h 189"/>
                <a:gd name="T4" fmla="*/ 156 w 157"/>
                <a:gd name="T5" fmla="*/ 94 h 189"/>
                <a:gd name="T6" fmla="*/ 31 w 157"/>
                <a:gd name="T7" fmla="*/ 156 h 189"/>
                <a:gd name="T8" fmla="*/ 94 w 157"/>
                <a:gd name="T9" fmla="*/ 31 h 189"/>
                <a:gd name="T10" fmla="*/ 94 w 157"/>
                <a:gd name="T11" fmla="*/ 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189">
                  <a:moveTo>
                    <a:pt x="94" y="31"/>
                  </a:moveTo>
                  <a:lnTo>
                    <a:pt x="31" y="31"/>
                  </a:lnTo>
                  <a:cubicBezTo>
                    <a:pt x="94" y="0"/>
                    <a:pt x="156" y="31"/>
                    <a:pt x="156" y="94"/>
                  </a:cubicBezTo>
                  <a:cubicBezTo>
                    <a:pt x="156" y="156"/>
                    <a:pt x="63" y="188"/>
                    <a:pt x="31" y="156"/>
                  </a:cubicBezTo>
                  <a:cubicBezTo>
                    <a:pt x="0" y="94"/>
                    <a:pt x="31" y="31"/>
                    <a:pt x="94" y="31"/>
                  </a:cubicBezTo>
                  <a:lnTo>
                    <a:pt x="94" y="3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882A0B-9257-E34D-952D-7052C0201138}"/>
              </a:ext>
            </a:extLst>
          </p:cNvPr>
          <p:cNvGrpSpPr/>
          <p:nvPr/>
        </p:nvGrpSpPr>
        <p:grpSpPr>
          <a:xfrm>
            <a:off x="1674143" y="4020918"/>
            <a:ext cx="7571831" cy="2951914"/>
            <a:chOff x="1582615" y="4149969"/>
            <a:chExt cx="7571831" cy="2951914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6BAB3BF7-6D8E-BD41-8A83-8CB4AF50B43C}"/>
                </a:ext>
              </a:extLst>
            </p:cNvPr>
            <p:cNvSpPr/>
            <p:nvPr/>
          </p:nvSpPr>
          <p:spPr>
            <a:xfrm>
              <a:off x="1582615" y="4149969"/>
              <a:ext cx="6870473" cy="2951914"/>
            </a:xfrm>
            <a:prstGeom prst="roundRect">
              <a:avLst>
                <a:gd name="adj" fmla="val 113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164">
              <a:extLst>
                <a:ext uri="{FF2B5EF4-FFF2-40B4-BE49-F238E27FC236}">
                  <a16:creationId xmlns:a16="http://schemas.microsoft.com/office/drawing/2014/main" id="{52520615-A2A2-5546-843C-85655FCF6B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00000">
              <a:off x="8447955" y="5675571"/>
              <a:ext cx="516434" cy="896549"/>
            </a:xfrm>
            <a:custGeom>
              <a:avLst/>
              <a:gdLst>
                <a:gd name="T0" fmla="*/ 642 w 1275"/>
                <a:gd name="T1" fmla="*/ 1103 h 1104"/>
                <a:gd name="T2" fmla="*/ 958 w 1275"/>
                <a:gd name="T3" fmla="*/ 547 h 1104"/>
                <a:gd name="T4" fmla="*/ 1274 w 1275"/>
                <a:gd name="T5" fmla="*/ 0 h 1104"/>
                <a:gd name="T6" fmla="*/ 642 w 1275"/>
                <a:gd name="T7" fmla="*/ 0 h 1104"/>
                <a:gd name="T8" fmla="*/ 0 w 1275"/>
                <a:gd name="T9" fmla="*/ 0 h 1104"/>
                <a:gd name="T10" fmla="*/ 325 w 1275"/>
                <a:gd name="T11" fmla="*/ 547 h 1104"/>
                <a:gd name="T12" fmla="*/ 642 w 1275"/>
                <a:gd name="T13" fmla="*/ 1103 h 1104"/>
                <a:gd name="connsiteX0" fmla="*/ 5035 w 8289"/>
                <a:gd name="connsiteY0" fmla="*/ 9991 h 9991"/>
                <a:gd name="connsiteX1" fmla="*/ 7514 w 8289"/>
                <a:gd name="connsiteY1" fmla="*/ 4955 h 9991"/>
                <a:gd name="connsiteX2" fmla="*/ 8289 w 8289"/>
                <a:gd name="connsiteY2" fmla="*/ 3345 h 9991"/>
                <a:gd name="connsiteX3" fmla="*/ 5035 w 8289"/>
                <a:gd name="connsiteY3" fmla="*/ 0 h 9991"/>
                <a:gd name="connsiteX4" fmla="*/ 0 w 8289"/>
                <a:gd name="connsiteY4" fmla="*/ 0 h 9991"/>
                <a:gd name="connsiteX5" fmla="*/ 2549 w 8289"/>
                <a:gd name="connsiteY5" fmla="*/ 4955 h 9991"/>
                <a:gd name="connsiteX6" fmla="*/ 5035 w 8289"/>
                <a:gd name="connsiteY6" fmla="*/ 9991 h 9991"/>
                <a:gd name="connsiteX0" fmla="*/ 4161 w 8087"/>
                <a:gd name="connsiteY0" fmla="*/ 10000 h 10000"/>
                <a:gd name="connsiteX1" fmla="*/ 7152 w 8087"/>
                <a:gd name="connsiteY1" fmla="*/ 4959 h 10000"/>
                <a:gd name="connsiteX2" fmla="*/ 8087 w 8087"/>
                <a:gd name="connsiteY2" fmla="*/ 3348 h 10000"/>
                <a:gd name="connsiteX3" fmla="*/ 4161 w 8087"/>
                <a:gd name="connsiteY3" fmla="*/ 0 h 10000"/>
                <a:gd name="connsiteX4" fmla="*/ 0 w 8087"/>
                <a:gd name="connsiteY4" fmla="*/ 3100 h 10000"/>
                <a:gd name="connsiteX5" fmla="*/ 1162 w 8087"/>
                <a:gd name="connsiteY5" fmla="*/ 4959 h 10000"/>
                <a:gd name="connsiteX6" fmla="*/ 4161 w 8087"/>
                <a:gd name="connsiteY6" fmla="*/ 10000 h 10000"/>
                <a:gd name="connsiteX0" fmla="*/ 5145 w 10000"/>
                <a:gd name="connsiteY0" fmla="*/ 10000 h 10000"/>
                <a:gd name="connsiteX1" fmla="*/ 8844 w 10000"/>
                <a:gd name="connsiteY1" fmla="*/ 4959 h 10000"/>
                <a:gd name="connsiteX2" fmla="*/ 10000 w 10000"/>
                <a:gd name="connsiteY2" fmla="*/ 3348 h 10000"/>
                <a:gd name="connsiteX3" fmla="*/ 5145 w 10000"/>
                <a:gd name="connsiteY3" fmla="*/ 0 h 10000"/>
                <a:gd name="connsiteX4" fmla="*/ 0 w 10000"/>
                <a:gd name="connsiteY4" fmla="*/ 3100 h 10000"/>
                <a:gd name="connsiteX5" fmla="*/ 1965 w 10000"/>
                <a:gd name="connsiteY5" fmla="*/ 5586 h 10000"/>
                <a:gd name="connsiteX6" fmla="*/ 5145 w 10000"/>
                <a:gd name="connsiteY6" fmla="*/ 10000 h 10000"/>
                <a:gd name="connsiteX0" fmla="*/ 3180 w 8035"/>
                <a:gd name="connsiteY0" fmla="*/ 10000 h 10000"/>
                <a:gd name="connsiteX1" fmla="*/ 6879 w 8035"/>
                <a:gd name="connsiteY1" fmla="*/ 4959 h 10000"/>
                <a:gd name="connsiteX2" fmla="*/ 8035 w 8035"/>
                <a:gd name="connsiteY2" fmla="*/ 3348 h 10000"/>
                <a:gd name="connsiteX3" fmla="*/ 3180 w 8035"/>
                <a:gd name="connsiteY3" fmla="*/ 0 h 10000"/>
                <a:gd name="connsiteX4" fmla="*/ 0 w 8035"/>
                <a:gd name="connsiteY4" fmla="*/ 5586 h 10000"/>
                <a:gd name="connsiteX5" fmla="*/ 3180 w 8035"/>
                <a:gd name="connsiteY5" fmla="*/ 10000 h 10000"/>
                <a:gd name="connsiteX0" fmla="*/ 3958 w 10000"/>
                <a:gd name="connsiteY0" fmla="*/ 6652 h 6652"/>
                <a:gd name="connsiteX1" fmla="*/ 8561 w 10000"/>
                <a:gd name="connsiteY1" fmla="*/ 1611 h 6652"/>
                <a:gd name="connsiteX2" fmla="*/ 10000 w 10000"/>
                <a:gd name="connsiteY2" fmla="*/ 0 h 6652"/>
                <a:gd name="connsiteX3" fmla="*/ 4290 w 10000"/>
                <a:gd name="connsiteY3" fmla="*/ 1268 h 6652"/>
                <a:gd name="connsiteX4" fmla="*/ 0 w 10000"/>
                <a:gd name="connsiteY4" fmla="*/ 2238 h 6652"/>
                <a:gd name="connsiteX5" fmla="*/ 3958 w 10000"/>
                <a:gd name="connsiteY5" fmla="*/ 6652 h 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6652">
                  <a:moveTo>
                    <a:pt x="3958" y="6652"/>
                  </a:moveTo>
                  <a:lnTo>
                    <a:pt x="8561" y="1611"/>
                  </a:lnTo>
                  <a:lnTo>
                    <a:pt x="10000" y="0"/>
                  </a:lnTo>
                  <a:lnTo>
                    <a:pt x="4290" y="1268"/>
                  </a:lnTo>
                  <a:lnTo>
                    <a:pt x="0" y="2238"/>
                  </a:lnTo>
                  <a:lnTo>
                    <a:pt x="3958" y="6652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</p:grpSp>
      <p:sp>
        <p:nvSpPr>
          <p:cNvPr id="175" name="Oval 174">
            <a:extLst>
              <a:ext uri="{FF2B5EF4-FFF2-40B4-BE49-F238E27FC236}">
                <a16:creationId xmlns:a16="http://schemas.microsoft.com/office/drawing/2014/main" id="{04BC8DC9-CA23-2A47-9B3F-5FCEF90BA105}"/>
              </a:ext>
            </a:extLst>
          </p:cNvPr>
          <p:cNvSpPr/>
          <p:nvPr/>
        </p:nvSpPr>
        <p:spPr>
          <a:xfrm>
            <a:off x="956111" y="4784593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15AB6BE-565D-4944-8099-B7DE741CACB4}"/>
              </a:ext>
            </a:extLst>
          </p:cNvPr>
          <p:cNvSpPr txBox="1"/>
          <p:nvPr/>
        </p:nvSpPr>
        <p:spPr>
          <a:xfrm>
            <a:off x="1252668" y="5115553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29D304D-CC30-C547-8D86-016EE0D200B9}"/>
              </a:ext>
            </a:extLst>
          </p:cNvPr>
          <p:cNvSpPr txBox="1"/>
          <p:nvPr/>
        </p:nvSpPr>
        <p:spPr>
          <a:xfrm flipH="1">
            <a:off x="3183702" y="4878955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1EF02F-2028-B844-823A-2BED3904DD32}"/>
              </a:ext>
            </a:extLst>
          </p:cNvPr>
          <p:cNvGrpSpPr/>
          <p:nvPr/>
        </p:nvGrpSpPr>
        <p:grpSpPr>
          <a:xfrm>
            <a:off x="15131675" y="9175078"/>
            <a:ext cx="7571832" cy="2951914"/>
            <a:chOff x="15131675" y="9175078"/>
            <a:chExt cx="7571832" cy="2951914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FD55BA44-9EC6-3D49-9FEA-141A88AE1CEC}"/>
                </a:ext>
              </a:extLst>
            </p:cNvPr>
            <p:cNvSpPr/>
            <p:nvPr/>
          </p:nvSpPr>
          <p:spPr>
            <a:xfrm flipH="1" flipV="1">
              <a:off x="15833034" y="9175078"/>
              <a:ext cx="6870473" cy="2951914"/>
            </a:xfrm>
            <a:prstGeom prst="roundRect">
              <a:avLst>
                <a:gd name="adj" fmla="val 113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reeform 164">
              <a:extLst>
                <a:ext uri="{FF2B5EF4-FFF2-40B4-BE49-F238E27FC236}">
                  <a16:creationId xmlns:a16="http://schemas.microsoft.com/office/drawing/2014/main" id="{27B1DF0A-CD3B-7C49-AB8C-E019B4D6B7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00000" flipH="1" flipV="1">
              <a:off x="15321733" y="9704841"/>
              <a:ext cx="516434" cy="896549"/>
            </a:xfrm>
            <a:custGeom>
              <a:avLst/>
              <a:gdLst>
                <a:gd name="T0" fmla="*/ 642 w 1275"/>
                <a:gd name="T1" fmla="*/ 1103 h 1104"/>
                <a:gd name="T2" fmla="*/ 958 w 1275"/>
                <a:gd name="T3" fmla="*/ 547 h 1104"/>
                <a:gd name="T4" fmla="*/ 1274 w 1275"/>
                <a:gd name="T5" fmla="*/ 0 h 1104"/>
                <a:gd name="T6" fmla="*/ 642 w 1275"/>
                <a:gd name="T7" fmla="*/ 0 h 1104"/>
                <a:gd name="T8" fmla="*/ 0 w 1275"/>
                <a:gd name="T9" fmla="*/ 0 h 1104"/>
                <a:gd name="T10" fmla="*/ 325 w 1275"/>
                <a:gd name="T11" fmla="*/ 547 h 1104"/>
                <a:gd name="T12" fmla="*/ 642 w 1275"/>
                <a:gd name="T13" fmla="*/ 1103 h 1104"/>
                <a:gd name="connsiteX0" fmla="*/ 5035 w 8289"/>
                <a:gd name="connsiteY0" fmla="*/ 9991 h 9991"/>
                <a:gd name="connsiteX1" fmla="*/ 7514 w 8289"/>
                <a:gd name="connsiteY1" fmla="*/ 4955 h 9991"/>
                <a:gd name="connsiteX2" fmla="*/ 8289 w 8289"/>
                <a:gd name="connsiteY2" fmla="*/ 3345 h 9991"/>
                <a:gd name="connsiteX3" fmla="*/ 5035 w 8289"/>
                <a:gd name="connsiteY3" fmla="*/ 0 h 9991"/>
                <a:gd name="connsiteX4" fmla="*/ 0 w 8289"/>
                <a:gd name="connsiteY4" fmla="*/ 0 h 9991"/>
                <a:gd name="connsiteX5" fmla="*/ 2549 w 8289"/>
                <a:gd name="connsiteY5" fmla="*/ 4955 h 9991"/>
                <a:gd name="connsiteX6" fmla="*/ 5035 w 8289"/>
                <a:gd name="connsiteY6" fmla="*/ 9991 h 9991"/>
                <a:gd name="connsiteX0" fmla="*/ 4161 w 8087"/>
                <a:gd name="connsiteY0" fmla="*/ 10000 h 10000"/>
                <a:gd name="connsiteX1" fmla="*/ 7152 w 8087"/>
                <a:gd name="connsiteY1" fmla="*/ 4959 h 10000"/>
                <a:gd name="connsiteX2" fmla="*/ 8087 w 8087"/>
                <a:gd name="connsiteY2" fmla="*/ 3348 h 10000"/>
                <a:gd name="connsiteX3" fmla="*/ 4161 w 8087"/>
                <a:gd name="connsiteY3" fmla="*/ 0 h 10000"/>
                <a:gd name="connsiteX4" fmla="*/ 0 w 8087"/>
                <a:gd name="connsiteY4" fmla="*/ 3100 h 10000"/>
                <a:gd name="connsiteX5" fmla="*/ 1162 w 8087"/>
                <a:gd name="connsiteY5" fmla="*/ 4959 h 10000"/>
                <a:gd name="connsiteX6" fmla="*/ 4161 w 8087"/>
                <a:gd name="connsiteY6" fmla="*/ 10000 h 10000"/>
                <a:gd name="connsiteX0" fmla="*/ 5145 w 10000"/>
                <a:gd name="connsiteY0" fmla="*/ 10000 h 10000"/>
                <a:gd name="connsiteX1" fmla="*/ 8844 w 10000"/>
                <a:gd name="connsiteY1" fmla="*/ 4959 h 10000"/>
                <a:gd name="connsiteX2" fmla="*/ 10000 w 10000"/>
                <a:gd name="connsiteY2" fmla="*/ 3348 h 10000"/>
                <a:gd name="connsiteX3" fmla="*/ 5145 w 10000"/>
                <a:gd name="connsiteY3" fmla="*/ 0 h 10000"/>
                <a:gd name="connsiteX4" fmla="*/ 0 w 10000"/>
                <a:gd name="connsiteY4" fmla="*/ 3100 h 10000"/>
                <a:gd name="connsiteX5" fmla="*/ 1965 w 10000"/>
                <a:gd name="connsiteY5" fmla="*/ 5586 h 10000"/>
                <a:gd name="connsiteX6" fmla="*/ 5145 w 10000"/>
                <a:gd name="connsiteY6" fmla="*/ 10000 h 10000"/>
                <a:gd name="connsiteX0" fmla="*/ 3180 w 8035"/>
                <a:gd name="connsiteY0" fmla="*/ 10000 h 10000"/>
                <a:gd name="connsiteX1" fmla="*/ 6879 w 8035"/>
                <a:gd name="connsiteY1" fmla="*/ 4959 h 10000"/>
                <a:gd name="connsiteX2" fmla="*/ 8035 w 8035"/>
                <a:gd name="connsiteY2" fmla="*/ 3348 h 10000"/>
                <a:gd name="connsiteX3" fmla="*/ 3180 w 8035"/>
                <a:gd name="connsiteY3" fmla="*/ 0 h 10000"/>
                <a:gd name="connsiteX4" fmla="*/ 0 w 8035"/>
                <a:gd name="connsiteY4" fmla="*/ 5586 h 10000"/>
                <a:gd name="connsiteX5" fmla="*/ 3180 w 8035"/>
                <a:gd name="connsiteY5" fmla="*/ 10000 h 10000"/>
                <a:gd name="connsiteX0" fmla="*/ 3958 w 10000"/>
                <a:gd name="connsiteY0" fmla="*/ 6652 h 6652"/>
                <a:gd name="connsiteX1" fmla="*/ 8561 w 10000"/>
                <a:gd name="connsiteY1" fmla="*/ 1611 h 6652"/>
                <a:gd name="connsiteX2" fmla="*/ 10000 w 10000"/>
                <a:gd name="connsiteY2" fmla="*/ 0 h 6652"/>
                <a:gd name="connsiteX3" fmla="*/ 4290 w 10000"/>
                <a:gd name="connsiteY3" fmla="*/ 1268 h 6652"/>
                <a:gd name="connsiteX4" fmla="*/ 0 w 10000"/>
                <a:gd name="connsiteY4" fmla="*/ 2238 h 6652"/>
                <a:gd name="connsiteX5" fmla="*/ 3958 w 10000"/>
                <a:gd name="connsiteY5" fmla="*/ 6652 h 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6652">
                  <a:moveTo>
                    <a:pt x="3958" y="6652"/>
                  </a:moveTo>
                  <a:lnTo>
                    <a:pt x="8561" y="1611"/>
                  </a:lnTo>
                  <a:lnTo>
                    <a:pt x="10000" y="0"/>
                  </a:lnTo>
                  <a:lnTo>
                    <a:pt x="4290" y="1268"/>
                  </a:lnTo>
                  <a:lnTo>
                    <a:pt x="0" y="2238"/>
                  </a:lnTo>
                  <a:lnTo>
                    <a:pt x="3958" y="6652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</p:grpSp>
      <p:sp>
        <p:nvSpPr>
          <p:cNvPr id="185" name="Oval 184">
            <a:extLst>
              <a:ext uri="{FF2B5EF4-FFF2-40B4-BE49-F238E27FC236}">
                <a16:creationId xmlns:a16="http://schemas.microsoft.com/office/drawing/2014/main" id="{14C88500-ED1D-6746-B08B-EAAAC787C81E}"/>
              </a:ext>
            </a:extLst>
          </p:cNvPr>
          <p:cNvSpPr/>
          <p:nvPr/>
        </p:nvSpPr>
        <p:spPr>
          <a:xfrm flipH="1" flipV="1">
            <a:off x="21921191" y="10173015"/>
            <a:ext cx="1500348" cy="15003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73AB69C-53BD-BA40-8E4F-DD3A8FF15A22}"/>
              </a:ext>
            </a:extLst>
          </p:cNvPr>
          <p:cNvSpPr txBox="1"/>
          <p:nvPr/>
        </p:nvSpPr>
        <p:spPr>
          <a:xfrm flipH="1">
            <a:off x="22217750" y="10511404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F95A68B-FCEE-B948-9C1D-BD261299AE18}"/>
              </a:ext>
            </a:extLst>
          </p:cNvPr>
          <p:cNvSpPr txBox="1"/>
          <p:nvPr/>
        </p:nvSpPr>
        <p:spPr>
          <a:xfrm>
            <a:off x="16691365" y="10259804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3650800-98D9-C94F-B9F2-A632D72B2087}"/>
              </a:ext>
            </a:extLst>
          </p:cNvPr>
          <p:cNvGrpSpPr/>
          <p:nvPr/>
        </p:nvGrpSpPr>
        <p:grpSpPr>
          <a:xfrm flipV="1">
            <a:off x="1674143" y="9146428"/>
            <a:ext cx="7571831" cy="2951914"/>
            <a:chOff x="1582615" y="4149969"/>
            <a:chExt cx="7571831" cy="2951914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196" name="Rounded Rectangle 195">
              <a:extLst>
                <a:ext uri="{FF2B5EF4-FFF2-40B4-BE49-F238E27FC236}">
                  <a16:creationId xmlns:a16="http://schemas.microsoft.com/office/drawing/2014/main" id="{0E30F0B6-1CC1-7F41-9FD8-3C98E6E8AE7A}"/>
                </a:ext>
              </a:extLst>
            </p:cNvPr>
            <p:cNvSpPr/>
            <p:nvPr/>
          </p:nvSpPr>
          <p:spPr>
            <a:xfrm>
              <a:off x="1582615" y="4149969"/>
              <a:ext cx="6870473" cy="2951914"/>
            </a:xfrm>
            <a:prstGeom prst="roundRect">
              <a:avLst>
                <a:gd name="adj" fmla="val 113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reeform 164">
              <a:extLst>
                <a:ext uri="{FF2B5EF4-FFF2-40B4-BE49-F238E27FC236}">
                  <a16:creationId xmlns:a16="http://schemas.microsoft.com/office/drawing/2014/main" id="{CBCF16E7-D34D-D942-8C12-0A0162EE29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00000">
              <a:off x="8447955" y="5675571"/>
              <a:ext cx="516434" cy="896549"/>
            </a:xfrm>
            <a:custGeom>
              <a:avLst/>
              <a:gdLst>
                <a:gd name="T0" fmla="*/ 642 w 1275"/>
                <a:gd name="T1" fmla="*/ 1103 h 1104"/>
                <a:gd name="T2" fmla="*/ 958 w 1275"/>
                <a:gd name="T3" fmla="*/ 547 h 1104"/>
                <a:gd name="T4" fmla="*/ 1274 w 1275"/>
                <a:gd name="T5" fmla="*/ 0 h 1104"/>
                <a:gd name="T6" fmla="*/ 642 w 1275"/>
                <a:gd name="T7" fmla="*/ 0 h 1104"/>
                <a:gd name="T8" fmla="*/ 0 w 1275"/>
                <a:gd name="T9" fmla="*/ 0 h 1104"/>
                <a:gd name="T10" fmla="*/ 325 w 1275"/>
                <a:gd name="T11" fmla="*/ 547 h 1104"/>
                <a:gd name="T12" fmla="*/ 642 w 1275"/>
                <a:gd name="T13" fmla="*/ 1103 h 1104"/>
                <a:gd name="connsiteX0" fmla="*/ 5035 w 8289"/>
                <a:gd name="connsiteY0" fmla="*/ 9991 h 9991"/>
                <a:gd name="connsiteX1" fmla="*/ 7514 w 8289"/>
                <a:gd name="connsiteY1" fmla="*/ 4955 h 9991"/>
                <a:gd name="connsiteX2" fmla="*/ 8289 w 8289"/>
                <a:gd name="connsiteY2" fmla="*/ 3345 h 9991"/>
                <a:gd name="connsiteX3" fmla="*/ 5035 w 8289"/>
                <a:gd name="connsiteY3" fmla="*/ 0 h 9991"/>
                <a:gd name="connsiteX4" fmla="*/ 0 w 8289"/>
                <a:gd name="connsiteY4" fmla="*/ 0 h 9991"/>
                <a:gd name="connsiteX5" fmla="*/ 2549 w 8289"/>
                <a:gd name="connsiteY5" fmla="*/ 4955 h 9991"/>
                <a:gd name="connsiteX6" fmla="*/ 5035 w 8289"/>
                <a:gd name="connsiteY6" fmla="*/ 9991 h 9991"/>
                <a:gd name="connsiteX0" fmla="*/ 4161 w 8087"/>
                <a:gd name="connsiteY0" fmla="*/ 10000 h 10000"/>
                <a:gd name="connsiteX1" fmla="*/ 7152 w 8087"/>
                <a:gd name="connsiteY1" fmla="*/ 4959 h 10000"/>
                <a:gd name="connsiteX2" fmla="*/ 8087 w 8087"/>
                <a:gd name="connsiteY2" fmla="*/ 3348 h 10000"/>
                <a:gd name="connsiteX3" fmla="*/ 4161 w 8087"/>
                <a:gd name="connsiteY3" fmla="*/ 0 h 10000"/>
                <a:gd name="connsiteX4" fmla="*/ 0 w 8087"/>
                <a:gd name="connsiteY4" fmla="*/ 3100 h 10000"/>
                <a:gd name="connsiteX5" fmla="*/ 1162 w 8087"/>
                <a:gd name="connsiteY5" fmla="*/ 4959 h 10000"/>
                <a:gd name="connsiteX6" fmla="*/ 4161 w 8087"/>
                <a:gd name="connsiteY6" fmla="*/ 10000 h 10000"/>
                <a:gd name="connsiteX0" fmla="*/ 5145 w 10000"/>
                <a:gd name="connsiteY0" fmla="*/ 10000 h 10000"/>
                <a:gd name="connsiteX1" fmla="*/ 8844 w 10000"/>
                <a:gd name="connsiteY1" fmla="*/ 4959 h 10000"/>
                <a:gd name="connsiteX2" fmla="*/ 10000 w 10000"/>
                <a:gd name="connsiteY2" fmla="*/ 3348 h 10000"/>
                <a:gd name="connsiteX3" fmla="*/ 5145 w 10000"/>
                <a:gd name="connsiteY3" fmla="*/ 0 h 10000"/>
                <a:gd name="connsiteX4" fmla="*/ 0 w 10000"/>
                <a:gd name="connsiteY4" fmla="*/ 3100 h 10000"/>
                <a:gd name="connsiteX5" fmla="*/ 1965 w 10000"/>
                <a:gd name="connsiteY5" fmla="*/ 5586 h 10000"/>
                <a:gd name="connsiteX6" fmla="*/ 5145 w 10000"/>
                <a:gd name="connsiteY6" fmla="*/ 10000 h 10000"/>
                <a:gd name="connsiteX0" fmla="*/ 3180 w 8035"/>
                <a:gd name="connsiteY0" fmla="*/ 10000 h 10000"/>
                <a:gd name="connsiteX1" fmla="*/ 6879 w 8035"/>
                <a:gd name="connsiteY1" fmla="*/ 4959 h 10000"/>
                <a:gd name="connsiteX2" fmla="*/ 8035 w 8035"/>
                <a:gd name="connsiteY2" fmla="*/ 3348 h 10000"/>
                <a:gd name="connsiteX3" fmla="*/ 3180 w 8035"/>
                <a:gd name="connsiteY3" fmla="*/ 0 h 10000"/>
                <a:gd name="connsiteX4" fmla="*/ 0 w 8035"/>
                <a:gd name="connsiteY4" fmla="*/ 5586 h 10000"/>
                <a:gd name="connsiteX5" fmla="*/ 3180 w 8035"/>
                <a:gd name="connsiteY5" fmla="*/ 10000 h 10000"/>
                <a:gd name="connsiteX0" fmla="*/ 3958 w 10000"/>
                <a:gd name="connsiteY0" fmla="*/ 6652 h 6652"/>
                <a:gd name="connsiteX1" fmla="*/ 8561 w 10000"/>
                <a:gd name="connsiteY1" fmla="*/ 1611 h 6652"/>
                <a:gd name="connsiteX2" fmla="*/ 10000 w 10000"/>
                <a:gd name="connsiteY2" fmla="*/ 0 h 6652"/>
                <a:gd name="connsiteX3" fmla="*/ 4290 w 10000"/>
                <a:gd name="connsiteY3" fmla="*/ 1268 h 6652"/>
                <a:gd name="connsiteX4" fmla="*/ 0 w 10000"/>
                <a:gd name="connsiteY4" fmla="*/ 2238 h 6652"/>
                <a:gd name="connsiteX5" fmla="*/ 3958 w 10000"/>
                <a:gd name="connsiteY5" fmla="*/ 6652 h 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6652">
                  <a:moveTo>
                    <a:pt x="3958" y="6652"/>
                  </a:moveTo>
                  <a:lnTo>
                    <a:pt x="8561" y="1611"/>
                  </a:lnTo>
                  <a:lnTo>
                    <a:pt x="10000" y="0"/>
                  </a:lnTo>
                  <a:lnTo>
                    <a:pt x="4290" y="1268"/>
                  </a:lnTo>
                  <a:lnTo>
                    <a:pt x="0" y="2238"/>
                  </a:lnTo>
                  <a:lnTo>
                    <a:pt x="3958" y="6652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</p:grpSp>
      <p:sp>
        <p:nvSpPr>
          <p:cNvPr id="193" name="Oval 192">
            <a:extLst>
              <a:ext uri="{FF2B5EF4-FFF2-40B4-BE49-F238E27FC236}">
                <a16:creationId xmlns:a16="http://schemas.microsoft.com/office/drawing/2014/main" id="{2BE800D7-C139-4B48-8EBC-C37283043FC8}"/>
              </a:ext>
            </a:extLst>
          </p:cNvPr>
          <p:cNvSpPr/>
          <p:nvPr/>
        </p:nvSpPr>
        <p:spPr>
          <a:xfrm flipV="1">
            <a:off x="956111" y="9834321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3685288-6F08-0740-B35C-8156AAF8CBCA}"/>
              </a:ext>
            </a:extLst>
          </p:cNvPr>
          <p:cNvSpPr txBox="1"/>
          <p:nvPr/>
        </p:nvSpPr>
        <p:spPr>
          <a:xfrm>
            <a:off x="1252668" y="10172710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6084221-A2B3-A545-BBB6-C13778CC9EEE}"/>
              </a:ext>
            </a:extLst>
          </p:cNvPr>
          <p:cNvSpPr txBox="1"/>
          <p:nvPr/>
        </p:nvSpPr>
        <p:spPr>
          <a:xfrm flipH="1">
            <a:off x="3183702" y="10077480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794141AB-FC76-284F-88D9-89B5AD78F8A3}"/>
              </a:ext>
            </a:extLst>
          </p:cNvPr>
          <p:cNvGrpSpPr/>
          <p:nvPr/>
        </p:nvGrpSpPr>
        <p:grpSpPr>
          <a:xfrm flipH="1">
            <a:off x="15131676" y="4020918"/>
            <a:ext cx="7571831" cy="2951914"/>
            <a:chOff x="1582615" y="4149969"/>
            <a:chExt cx="7571831" cy="2951914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204" name="Rounded Rectangle 203">
              <a:extLst>
                <a:ext uri="{FF2B5EF4-FFF2-40B4-BE49-F238E27FC236}">
                  <a16:creationId xmlns:a16="http://schemas.microsoft.com/office/drawing/2014/main" id="{ABF3E9C2-F19E-8D46-830D-177F364DB8BA}"/>
                </a:ext>
              </a:extLst>
            </p:cNvPr>
            <p:cNvSpPr/>
            <p:nvPr/>
          </p:nvSpPr>
          <p:spPr>
            <a:xfrm>
              <a:off x="1582615" y="4149969"/>
              <a:ext cx="6870473" cy="2951914"/>
            </a:xfrm>
            <a:prstGeom prst="roundRect">
              <a:avLst>
                <a:gd name="adj" fmla="val 113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64">
              <a:extLst>
                <a:ext uri="{FF2B5EF4-FFF2-40B4-BE49-F238E27FC236}">
                  <a16:creationId xmlns:a16="http://schemas.microsoft.com/office/drawing/2014/main" id="{D2F110FE-57C9-264C-B455-35AA0FA2BF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00000">
              <a:off x="8447955" y="5675571"/>
              <a:ext cx="516434" cy="896549"/>
            </a:xfrm>
            <a:custGeom>
              <a:avLst/>
              <a:gdLst>
                <a:gd name="T0" fmla="*/ 642 w 1275"/>
                <a:gd name="T1" fmla="*/ 1103 h 1104"/>
                <a:gd name="T2" fmla="*/ 958 w 1275"/>
                <a:gd name="T3" fmla="*/ 547 h 1104"/>
                <a:gd name="T4" fmla="*/ 1274 w 1275"/>
                <a:gd name="T5" fmla="*/ 0 h 1104"/>
                <a:gd name="T6" fmla="*/ 642 w 1275"/>
                <a:gd name="T7" fmla="*/ 0 h 1104"/>
                <a:gd name="T8" fmla="*/ 0 w 1275"/>
                <a:gd name="T9" fmla="*/ 0 h 1104"/>
                <a:gd name="T10" fmla="*/ 325 w 1275"/>
                <a:gd name="T11" fmla="*/ 547 h 1104"/>
                <a:gd name="T12" fmla="*/ 642 w 1275"/>
                <a:gd name="T13" fmla="*/ 1103 h 1104"/>
                <a:gd name="connsiteX0" fmla="*/ 5035 w 8289"/>
                <a:gd name="connsiteY0" fmla="*/ 9991 h 9991"/>
                <a:gd name="connsiteX1" fmla="*/ 7514 w 8289"/>
                <a:gd name="connsiteY1" fmla="*/ 4955 h 9991"/>
                <a:gd name="connsiteX2" fmla="*/ 8289 w 8289"/>
                <a:gd name="connsiteY2" fmla="*/ 3345 h 9991"/>
                <a:gd name="connsiteX3" fmla="*/ 5035 w 8289"/>
                <a:gd name="connsiteY3" fmla="*/ 0 h 9991"/>
                <a:gd name="connsiteX4" fmla="*/ 0 w 8289"/>
                <a:gd name="connsiteY4" fmla="*/ 0 h 9991"/>
                <a:gd name="connsiteX5" fmla="*/ 2549 w 8289"/>
                <a:gd name="connsiteY5" fmla="*/ 4955 h 9991"/>
                <a:gd name="connsiteX6" fmla="*/ 5035 w 8289"/>
                <a:gd name="connsiteY6" fmla="*/ 9991 h 9991"/>
                <a:gd name="connsiteX0" fmla="*/ 4161 w 8087"/>
                <a:gd name="connsiteY0" fmla="*/ 10000 h 10000"/>
                <a:gd name="connsiteX1" fmla="*/ 7152 w 8087"/>
                <a:gd name="connsiteY1" fmla="*/ 4959 h 10000"/>
                <a:gd name="connsiteX2" fmla="*/ 8087 w 8087"/>
                <a:gd name="connsiteY2" fmla="*/ 3348 h 10000"/>
                <a:gd name="connsiteX3" fmla="*/ 4161 w 8087"/>
                <a:gd name="connsiteY3" fmla="*/ 0 h 10000"/>
                <a:gd name="connsiteX4" fmla="*/ 0 w 8087"/>
                <a:gd name="connsiteY4" fmla="*/ 3100 h 10000"/>
                <a:gd name="connsiteX5" fmla="*/ 1162 w 8087"/>
                <a:gd name="connsiteY5" fmla="*/ 4959 h 10000"/>
                <a:gd name="connsiteX6" fmla="*/ 4161 w 8087"/>
                <a:gd name="connsiteY6" fmla="*/ 10000 h 10000"/>
                <a:gd name="connsiteX0" fmla="*/ 5145 w 10000"/>
                <a:gd name="connsiteY0" fmla="*/ 10000 h 10000"/>
                <a:gd name="connsiteX1" fmla="*/ 8844 w 10000"/>
                <a:gd name="connsiteY1" fmla="*/ 4959 h 10000"/>
                <a:gd name="connsiteX2" fmla="*/ 10000 w 10000"/>
                <a:gd name="connsiteY2" fmla="*/ 3348 h 10000"/>
                <a:gd name="connsiteX3" fmla="*/ 5145 w 10000"/>
                <a:gd name="connsiteY3" fmla="*/ 0 h 10000"/>
                <a:gd name="connsiteX4" fmla="*/ 0 w 10000"/>
                <a:gd name="connsiteY4" fmla="*/ 3100 h 10000"/>
                <a:gd name="connsiteX5" fmla="*/ 1965 w 10000"/>
                <a:gd name="connsiteY5" fmla="*/ 5586 h 10000"/>
                <a:gd name="connsiteX6" fmla="*/ 5145 w 10000"/>
                <a:gd name="connsiteY6" fmla="*/ 10000 h 10000"/>
                <a:gd name="connsiteX0" fmla="*/ 3180 w 8035"/>
                <a:gd name="connsiteY0" fmla="*/ 10000 h 10000"/>
                <a:gd name="connsiteX1" fmla="*/ 6879 w 8035"/>
                <a:gd name="connsiteY1" fmla="*/ 4959 h 10000"/>
                <a:gd name="connsiteX2" fmla="*/ 8035 w 8035"/>
                <a:gd name="connsiteY2" fmla="*/ 3348 h 10000"/>
                <a:gd name="connsiteX3" fmla="*/ 3180 w 8035"/>
                <a:gd name="connsiteY3" fmla="*/ 0 h 10000"/>
                <a:gd name="connsiteX4" fmla="*/ 0 w 8035"/>
                <a:gd name="connsiteY4" fmla="*/ 5586 h 10000"/>
                <a:gd name="connsiteX5" fmla="*/ 3180 w 8035"/>
                <a:gd name="connsiteY5" fmla="*/ 10000 h 10000"/>
                <a:gd name="connsiteX0" fmla="*/ 3958 w 10000"/>
                <a:gd name="connsiteY0" fmla="*/ 6652 h 6652"/>
                <a:gd name="connsiteX1" fmla="*/ 8561 w 10000"/>
                <a:gd name="connsiteY1" fmla="*/ 1611 h 6652"/>
                <a:gd name="connsiteX2" fmla="*/ 10000 w 10000"/>
                <a:gd name="connsiteY2" fmla="*/ 0 h 6652"/>
                <a:gd name="connsiteX3" fmla="*/ 4290 w 10000"/>
                <a:gd name="connsiteY3" fmla="*/ 1268 h 6652"/>
                <a:gd name="connsiteX4" fmla="*/ 0 w 10000"/>
                <a:gd name="connsiteY4" fmla="*/ 2238 h 6652"/>
                <a:gd name="connsiteX5" fmla="*/ 3958 w 10000"/>
                <a:gd name="connsiteY5" fmla="*/ 6652 h 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6652">
                  <a:moveTo>
                    <a:pt x="3958" y="6652"/>
                  </a:moveTo>
                  <a:lnTo>
                    <a:pt x="8561" y="1611"/>
                  </a:lnTo>
                  <a:lnTo>
                    <a:pt x="10000" y="0"/>
                  </a:lnTo>
                  <a:lnTo>
                    <a:pt x="4290" y="1268"/>
                  </a:lnTo>
                  <a:lnTo>
                    <a:pt x="0" y="2238"/>
                  </a:lnTo>
                  <a:lnTo>
                    <a:pt x="3958" y="6652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</p:grpSp>
      <p:sp>
        <p:nvSpPr>
          <p:cNvPr id="201" name="Oval 200">
            <a:extLst>
              <a:ext uri="{FF2B5EF4-FFF2-40B4-BE49-F238E27FC236}">
                <a16:creationId xmlns:a16="http://schemas.microsoft.com/office/drawing/2014/main" id="{0DE65D95-F923-DF46-8FA3-9591ABD8E73E}"/>
              </a:ext>
            </a:extLst>
          </p:cNvPr>
          <p:cNvSpPr/>
          <p:nvPr/>
        </p:nvSpPr>
        <p:spPr>
          <a:xfrm flipH="1">
            <a:off x="21921191" y="4784593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1ACFC17-4DF1-4D4C-833B-C2BF1F4E5AD6}"/>
              </a:ext>
            </a:extLst>
          </p:cNvPr>
          <p:cNvSpPr txBox="1"/>
          <p:nvPr/>
        </p:nvSpPr>
        <p:spPr>
          <a:xfrm flipH="1">
            <a:off x="22217750" y="5115553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D5F582D-5605-3445-AEDD-F6EFEF798B24}"/>
              </a:ext>
            </a:extLst>
          </p:cNvPr>
          <p:cNvSpPr txBox="1"/>
          <p:nvPr/>
        </p:nvSpPr>
        <p:spPr>
          <a:xfrm>
            <a:off x="16691365" y="4878955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39" name="CuadroTexto 350">
            <a:extLst>
              <a:ext uri="{FF2B5EF4-FFF2-40B4-BE49-F238E27FC236}">
                <a16:creationId xmlns:a16="http://schemas.microsoft.com/office/drawing/2014/main" id="{5A7A259B-1783-1C4F-8BB5-573E06992CC3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270949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E76B8D2-D909-7D43-BDC1-6E3955AEF0FA}"/>
              </a:ext>
            </a:extLst>
          </p:cNvPr>
          <p:cNvSpPr/>
          <p:nvPr/>
        </p:nvSpPr>
        <p:spPr>
          <a:xfrm>
            <a:off x="1465181" y="4455910"/>
            <a:ext cx="8254944" cy="7574844"/>
          </a:xfrm>
          <a:prstGeom prst="roundRect">
            <a:avLst>
              <a:gd name="adj" fmla="val 6328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B87063-753D-894D-9249-CA0D94A7E2E2}"/>
              </a:ext>
            </a:extLst>
          </p:cNvPr>
          <p:cNvGrpSpPr/>
          <p:nvPr/>
        </p:nvGrpSpPr>
        <p:grpSpPr>
          <a:xfrm>
            <a:off x="14707148" y="4608310"/>
            <a:ext cx="3953320" cy="7131754"/>
            <a:chOff x="14212599" y="4520809"/>
            <a:chExt cx="3953320" cy="7131754"/>
          </a:xfrm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5885959B-B746-EC40-98A2-8D6FFDAE5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2599" y="5540838"/>
              <a:ext cx="3953320" cy="6111725"/>
            </a:xfrm>
            <a:custGeom>
              <a:avLst/>
              <a:gdLst>
                <a:gd name="T0" fmla="*/ 781 w 6188"/>
                <a:gd name="T1" fmla="*/ 9562 h 9563"/>
                <a:gd name="T2" fmla="*/ 406 w 6188"/>
                <a:gd name="T3" fmla="*/ 625 h 9563"/>
                <a:gd name="T4" fmla="*/ 63 w 6188"/>
                <a:gd name="T5" fmla="*/ 500 h 9563"/>
                <a:gd name="T6" fmla="*/ 0 w 6188"/>
                <a:gd name="T7" fmla="*/ 0 h 9563"/>
                <a:gd name="T8" fmla="*/ 6187 w 6188"/>
                <a:gd name="T9" fmla="*/ 0 h 9563"/>
                <a:gd name="T10" fmla="*/ 6187 w 6188"/>
                <a:gd name="T11" fmla="*/ 500 h 9563"/>
                <a:gd name="T12" fmla="*/ 5812 w 6188"/>
                <a:gd name="T13" fmla="*/ 719 h 9563"/>
                <a:gd name="T14" fmla="*/ 5312 w 6188"/>
                <a:gd name="T15" fmla="*/ 9562 h 9563"/>
                <a:gd name="T16" fmla="*/ 781 w 6188"/>
                <a:gd name="T17" fmla="*/ 9562 h 9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8" h="9563">
                  <a:moveTo>
                    <a:pt x="781" y="9562"/>
                  </a:moveTo>
                  <a:lnTo>
                    <a:pt x="406" y="625"/>
                  </a:lnTo>
                  <a:lnTo>
                    <a:pt x="63" y="500"/>
                  </a:lnTo>
                  <a:lnTo>
                    <a:pt x="0" y="0"/>
                  </a:lnTo>
                  <a:lnTo>
                    <a:pt x="6187" y="0"/>
                  </a:lnTo>
                  <a:lnTo>
                    <a:pt x="6187" y="500"/>
                  </a:lnTo>
                  <a:lnTo>
                    <a:pt x="5812" y="719"/>
                  </a:lnTo>
                  <a:lnTo>
                    <a:pt x="5312" y="9562"/>
                  </a:lnTo>
                  <a:lnTo>
                    <a:pt x="781" y="956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5EABBF01-8183-AE4B-84D0-4DAAB28EC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2599" y="5540838"/>
              <a:ext cx="3953320" cy="321225"/>
            </a:xfrm>
            <a:custGeom>
              <a:avLst/>
              <a:gdLst>
                <a:gd name="T0" fmla="*/ 6187 w 6188"/>
                <a:gd name="T1" fmla="*/ 500 h 501"/>
                <a:gd name="T2" fmla="*/ 63 w 6188"/>
                <a:gd name="T3" fmla="*/ 500 h 501"/>
                <a:gd name="T4" fmla="*/ 0 w 6188"/>
                <a:gd name="T5" fmla="*/ 0 h 501"/>
                <a:gd name="T6" fmla="*/ 6187 w 6188"/>
                <a:gd name="T7" fmla="*/ 0 h 501"/>
                <a:gd name="T8" fmla="*/ 6187 w 6188"/>
                <a:gd name="T9" fmla="*/ 50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8" h="501">
                  <a:moveTo>
                    <a:pt x="6187" y="500"/>
                  </a:moveTo>
                  <a:lnTo>
                    <a:pt x="63" y="500"/>
                  </a:lnTo>
                  <a:lnTo>
                    <a:pt x="0" y="0"/>
                  </a:lnTo>
                  <a:lnTo>
                    <a:pt x="6187" y="0"/>
                  </a:lnTo>
                  <a:lnTo>
                    <a:pt x="6187" y="50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FD0D34D7-0170-BB47-9A35-CA2993C0A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2599" y="4520809"/>
              <a:ext cx="3953320" cy="1020029"/>
            </a:xfrm>
            <a:custGeom>
              <a:avLst/>
              <a:gdLst>
                <a:gd name="T0" fmla="*/ 0 w 6188"/>
                <a:gd name="T1" fmla="*/ 1594 h 1595"/>
                <a:gd name="T2" fmla="*/ 0 w 6188"/>
                <a:gd name="T3" fmla="*/ 1594 h 1595"/>
                <a:gd name="T4" fmla="*/ 1469 w 6188"/>
                <a:gd name="T5" fmla="*/ 157 h 1595"/>
                <a:gd name="T6" fmla="*/ 4937 w 6188"/>
                <a:gd name="T7" fmla="*/ 157 h 1595"/>
                <a:gd name="T8" fmla="*/ 6187 w 6188"/>
                <a:gd name="T9" fmla="*/ 1594 h 1595"/>
                <a:gd name="T10" fmla="*/ 0 w 6188"/>
                <a:gd name="T11" fmla="*/ 1594 h 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88" h="1595">
                  <a:moveTo>
                    <a:pt x="0" y="1594"/>
                  </a:moveTo>
                  <a:lnTo>
                    <a:pt x="0" y="1594"/>
                  </a:lnTo>
                  <a:cubicBezTo>
                    <a:pt x="0" y="1594"/>
                    <a:pt x="875" y="313"/>
                    <a:pt x="1469" y="157"/>
                  </a:cubicBezTo>
                  <a:cubicBezTo>
                    <a:pt x="2094" y="0"/>
                    <a:pt x="4530" y="0"/>
                    <a:pt x="4937" y="157"/>
                  </a:cubicBezTo>
                  <a:cubicBezTo>
                    <a:pt x="5343" y="313"/>
                    <a:pt x="6187" y="1594"/>
                    <a:pt x="6187" y="1594"/>
                  </a:cubicBezTo>
                  <a:lnTo>
                    <a:pt x="0" y="159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DADF7307-982C-AC48-A02A-BE88A7C83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1741" y="4740594"/>
              <a:ext cx="2316200" cy="639633"/>
            </a:xfrm>
            <a:custGeom>
              <a:avLst/>
              <a:gdLst>
                <a:gd name="T0" fmla="*/ 0 w 3625"/>
                <a:gd name="T1" fmla="*/ 1000 h 1001"/>
                <a:gd name="T2" fmla="*/ 3624 w 3625"/>
                <a:gd name="T3" fmla="*/ 1000 h 1001"/>
                <a:gd name="T4" fmla="*/ 3124 w 3625"/>
                <a:gd name="T5" fmla="*/ 0 h 1001"/>
                <a:gd name="T6" fmla="*/ 375 w 3625"/>
                <a:gd name="T7" fmla="*/ 0 h 1001"/>
                <a:gd name="T8" fmla="*/ 0 w 3625"/>
                <a:gd name="T9" fmla="*/ 100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5" h="1001">
                  <a:moveTo>
                    <a:pt x="0" y="1000"/>
                  </a:moveTo>
                  <a:lnTo>
                    <a:pt x="3624" y="1000"/>
                  </a:lnTo>
                  <a:lnTo>
                    <a:pt x="3124" y="0"/>
                  </a:lnTo>
                  <a:lnTo>
                    <a:pt x="375" y="0"/>
                  </a:lnTo>
                  <a:lnTo>
                    <a:pt x="0" y="1000"/>
                  </a:lnTo>
                </a:path>
              </a:pathLst>
            </a:custGeom>
            <a:solidFill>
              <a:srgbClr val="3A2E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22AB5D1E-B7D9-5F47-9326-BB80D4D1D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9075" y="7496365"/>
              <a:ext cx="498743" cy="541010"/>
            </a:xfrm>
            <a:custGeom>
              <a:avLst/>
              <a:gdLst>
                <a:gd name="T0" fmla="*/ 781 w 782"/>
                <a:gd name="T1" fmla="*/ 656 h 845"/>
                <a:gd name="T2" fmla="*/ 781 w 782"/>
                <a:gd name="T3" fmla="*/ 656 h 845"/>
                <a:gd name="T4" fmla="*/ 750 w 782"/>
                <a:gd name="T5" fmla="*/ 531 h 845"/>
                <a:gd name="T6" fmla="*/ 437 w 782"/>
                <a:gd name="T7" fmla="*/ 0 h 845"/>
                <a:gd name="T8" fmla="*/ 0 w 782"/>
                <a:gd name="T9" fmla="*/ 281 h 845"/>
                <a:gd name="T10" fmla="*/ 344 w 782"/>
                <a:gd name="T11" fmla="*/ 844 h 845"/>
                <a:gd name="T12" fmla="*/ 500 w 782"/>
                <a:gd name="T13" fmla="*/ 844 h 845"/>
                <a:gd name="T14" fmla="*/ 781 w 782"/>
                <a:gd name="T15" fmla="*/ 65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2" h="845">
                  <a:moveTo>
                    <a:pt x="781" y="656"/>
                  </a:moveTo>
                  <a:lnTo>
                    <a:pt x="781" y="656"/>
                  </a:lnTo>
                  <a:cubicBezTo>
                    <a:pt x="781" y="625"/>
                    <a:pt x="781" y="562"/>
                    <a:pt x="750" y="531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344" y="844"/>
                    <a:pt x="344" y="844"/>
                    <a:pt x="344" y="844"/>
                  </a:cubicBezTo>
                  <a:cubicBezTo>
                    <a:pt x="500" y="844"/>
                    <a:pt x="500" y="844"/>
                    <a:pt x="500" y="844"/>
                  </a:cubicBezTo>
                  <a:cubicBezTo>
                    <a:pt x="625" y="844"/>
                    <a:pt x="719" y="812"/>
                    <a:pt x="781" y="6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ADA59C4E-624B-0B49-9986-70EB57859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7299" y="8057100"/>
              <a:ext cx="698805" cy="419846"/>
            </a:xfrm>
            <a:custGeom>
              <a:avLst/>
              <a:gdLst>
                <a:gd name="T0" fmla="*/ 1093 w 1094"/>
                <a:gd name="T1" fmla="*/ 31 h 656"/>
                <a:gd name="T2" fmla="*/ 1093 w 1094"/>
                <a:gd name="T3" fmla="*/ 31 h 656"/>
                <a:gd name="T4" fmla="*/ 937 w 1094"/>
                <a:gd name="T5" fmla="*/ 62 h 656"/>
                <a:gd name="T6" fmla="*/ 312 w 1094"/>
                <a:gd name="T7" fmla="*/ 62 h 656"/>
                <a:gd name="T8" fmla="*/ 312 w 1094"/>
                <a:gd name="T9" fmla="*/ 0 h 656"/>
                <a:gd name="T10" fmla="*/ 0 w 1094"/>
                <a:gd name="T11" fmla="*/ 311 h 656"/>
                <a:gd name="T12" fmla="*/ 312 w 1094"/>
                <a:gd name="T13" fmla="*/ 655 h 656"/>
                <a:gd name="T14" fmla="*/ 312 w 1094"/>
                <a:gd name="T15" fmla="*/ 593 h 656"/>
                <a:gd name="T16" fmla="*/ 656 w 1094"/>
                <a:gd name="T17" fmla="*/ 593 h 656"/>
                <a:gd name="T18" fmla="*/ 843 w 1094"/>
                <a:gd name="T19" fmla="*/ 467 h 656"/>
                <a:gd name="T20" fmla="*/ 1093 w 1094"/>
                <a:gd name="T21" fmla="*/ 31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4" h="656">
                  <a:moveTo>
                    <a:pt x="1093" y="31"/>
                  </a:moveTo>
                  <a:lnTo>
                    <a:pt x="1093" y="31"/>
                  </a:lnTo>
                  <a:cubicBezTo>
                    <a:pt x="1031" y="62"/>
                    <a:pt x="968" y="62"/>
                    <a:pt x="937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312" y="655"/>
                    <a:pt x="312" y="655"/>
                    <a:pt x="312" y="655"/>
                  </a:cubicBezTo>
                  <a:cubicBezTo>
                    <a:pt x="312" y="593"/>
                    <a:pt x="312" y="593"/>
                    <a:pt x="312" y="593"/>
                  </a:cubicBezTo>
                  <a:cubicBezTo>
                    <a:pt x="656" y="593"/>
                    <a:pt x="656" y="593"/>
                    <a:pt x="656" y="593"/>
                  </a:cubicBezTo>
                  <a:cubicBezTo>
                    <a:pt x="749" y="593"/>
                    <a:pt x="781" y="561"/>
                    <a:pt x="843" y="467"/>
                  </a:cubicBezTo>
                  <a:cubicBezTo>
                    <a:pt x="906" y="311"/>
                    <a:pt x="999" y="186"/>
                    <a:pt x="1093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A35FC355-0805-7644-90B1-1C49CCEB4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0485" y="8096549"/>
              <a:ext cx="541010" cy="340948"/>
            </a:xfrm>
            <a:custGeom>
              <a:avLst/>
              <a:gdLst>
                <a:gd name="T0" fmla="*/ 94 w 845"/>
                <a:gd name="T1" fmla="*/ 468 h 532"/>
                <a:gd name="T2" fmla="*/ 94 w 845"/>
                <a:gd name="T3" fmla="*/ 468 h 532"/>
                <a:gd name="T4" fmla="*/ 250 w 845"/>
                <a:gd name="T5" fmla="*/ 531 h 532"/>
                <a:gd name="T6" fmla="*/ 844 w 845"/>
                <a:gd name="T7" fmla="*/ 531 h 532"/>
                <a:gd name="T8" fmla="*/ 844 w 845"/>
                <a:gd name="T9" fmla="*/ 0 h 532"/>
                <a:gd name="T10" fmla="*/ 157 w 845"/>
                <a:gd name="T11" fmla="*/ 0 h 532"/>
                <a:gd name="T12" fmla="*/ 94 w 845"/>
                <a:gd name="T13" fmla="*/ 124 h 532"/>
                <a:gd name="T14" fmla="*/ 94 w 845"/>
                <a:gd name="T15" fmla="*/ 468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5" h="532">
                  <a:moveTo>
                    <a:pt x="94" y="468"/>
                  </a:moveTo>
                  <a:lnTo>
                    <a:pt x="94" y="468"/>
                  </a:lnTo>
                  <a:cubicBezTo>
                    <a:pt x="157" y="531"/>
                    <a:pt x="188" y="531"/>
                    <a:pt x="250" y="531"/>
                  </a:cubicBezTo>
                  <a:cubicBezTo>
                    <a:pt x="844" y="531"/>
                    <a:pt x="844" y="531"/>
                    <a:pt x="844" y="531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32" y="249"/>
                    <a:pt x="0" y="374"/>
                    <a:pt x="94" y="4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CE792255-BEF0-1440-A303-B24BDE48E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0700" y="7558355"/>
              <a:ext cx="479019" cy="698805"/>
            </a:xfrm>
            <a:custGeom>
              <a:avLst/>
              <a:gdLst>
                <a:gd name="T0" fmla="*/ 750 w 751"/>
                <a:gd name="T1" fmla="*/ 437 h 1093"/>
                <a:gd name="T2" fmla="*/ 750 w 751"/>
                <a:gd name="T3" fmla="*/ 437 h 1093"/>
                <a:gd name="T4" fmla="*/ 593 w 751"/>
                <a:gd name="T5" fmla="*/ 0 h 1093"/>
                <a:gd name="T6" fmla="*/ 156 w 751"/>
                <a:gd name="T7" fmla="*/ 93 h 1093"/>
                <a:gd name="T8" fmla="*/ 218 w 751"/>
                <a:gd name="T9" fmla="*/ 125 h 1093"/>
                <a:gd name="T10" fmla="*/ 62 w 751"/>
                <a:gd name="T11" fmla="*/ 437 h 1093"/>
                <a:gd name="T12" fmla="*/ 62 w 751"/>
                <a:gd name="T13" fmla="*/ 656 h 1093"/>
                <a:gd name="T14" fmla="*/ 312 w 751"/>
                <a:gd name="T15" fmla="*/ 1092 h 1093"/>
                <a:gd name="T16" fmla="*/ 375 w 751"/>
                <a:gd name="T17" fmla="*/ 936 h 1093"/>
                <a:gd name="T18" fmla="*/ 687 w 751"/>
                <a:gd name="T19" fmla="*/ 406 h 1093"/>
                <a:gd name="T20" fmla="*/ 750 w 751"/>
                <a:gd name="T21" fmla="*/ 437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1" h="1093">
                  <a:moveTo>
                    <a:pt x="750" y="437"/>
                  </a:moveTo>
                  <a:lnTo>
                    <a:pt x="750" y="437"/>
                  </a:lnTo>
                  <a:cubicBezTo>
                    <a:pt x="593" y="0"/>
                    <a:pt x="593" y="0"/>
                    <a:pt x="593" y="0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218" y="125"/>
                    <a:pt x="218" y="125"/>
                    <a:pt x="218" y="125"/>
                  </a:cubicBezTo>
                  <a:cubicBezTo>
                    <a:pt x="62" y="437"/>
                    <a:pt x="62" y="437"/>
                    <a:pt x="62" y="437"/>
                  </a:cubicBezTo>
                  <a:cubicBezTo>
                    <a:pt x="0" y="531"/>
                    <a:pt x="0" y="562"/>
                    <a:pt x="62" y="656"/>
                  </a:cubicBezTo>
                  <a:cubicBezTo>
                    <a:pt x="156" y="812"/>
                    <a:pt x="218" y="936"/>
                    <a:pt x="312" y="1092"/>
                  </a:cubicBezTo>
                  <a:cubicBezTo>
                    <a:pt x="312" y="1030"/>
                    <a:pt x="343" y="967"/>
                    <a:pt x="375" y="936"/>
                  </a:cubicBezTo>
                  <a:cubicBezTo>
                    <a:pt x="687" y="406"/>
                    <a:pt x="687" y="406"/>
                    <a:pt x="687" y="406"/>
                  </a:cubicBezTo>
                  <a:lnTo>
                    <a:pt x="750" y="43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38611ECC-C588-D841-BF39-ED4C62A7F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9934" y="6977897"/>
              <a:ext cx="518468" cy="580459"/>
            </a:xfrm>
            <a:custGeom>
              <a:avLst/>
              <a:gdLst>
                <a:gd name="T0" fmla="*/ 437 w 813"/>
                <a:gd name="T1" fmla="*/ 0 h 908"/>
                <a:gd name="T2" fmla="*/ 437 w 813"/>
                <a:gd name="T3" fmla="*/ 0 h 908"/>
                <a:gd name="T4" fmla="*/ 312 w 813"/>
                <a:gd name="T5" fmla="*/ 94 h 908"/>
                <a:gd name="T6" fmla="*/ 0 w 813"/>
                <a:gd name="T7" fmla="*/ 625 h 908"/>
                <a:gd name="T8" fmla="*/ 469 w 813"/>
                <a:gd name="T9" fmla="*/ 907 h 908"/>
                <a:gd name="T10" fmla="*/ 812 w 813"/>
                <a:gd name="T11" fmla="*/ 313 h 908"/>
                <a:gd name="T12" fmla="*/ 719 w 813"/>
                <a:gd name="T13" fmla="*/ 188 h 908"/>
                <a:gd name="T14" fmla="*/ 625 w 813"/>
                <a:gd name="T15" fmla="*/ 32 h 908"/>
                <a:gd name="T16" fmla="*/ 437 w 813"/>
                <a:gd name="T17" fmla="*/ 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" h="908">
                  <a:moveTo>
                    <a:pt x="437" y="0"/>
                  </a:moveTo>
                  <a:lnTo>
                    <a:pt x="437" y="0"/>
                  </a:lnTo>
                  <a:cubicBezTo>
                    <a:pt x="375" y="32"/>
                    <a:pt x="344" y="63"/>
                    <a:pt x="312" y="94"/>
                  </a:cubicBezTo>
                  <a:cubicBezTo>
                    <a:pt x="0" y="625"/>
                    <a:pt x="0" y="625"/>
                    <a:pt x="0" y="625"/>
                  </a:cubicBezTo>
                  <a:cubicBezTo>
                    <a:pt x="469" y="907"/>
                    <a:pt x="469" y="907"/>
                    <a:pt x="469" y="907"/>
                  </a:cubicBezTo>
                  <a:cubicBezTo>
                    <a:pt x="812" y="313"/>
                    <a:pt x="812" y="313"/>
                    <a:pt x="812" y="313"/>
                  </a:cubicBezTo>
                  <a:cubicBezTo>
                    <a:pt x="719" y="188"/>
                    <a:pt x="719" y="188"/>
                    <a:pt x="719" y="188"/>
                  </a:cubicBezTo>
                  <a:cubicBezTo>
                    <a:pt x="687" y="125"/>
                    <a:pt x="656" y="63"/>
                    <a:pt x="625" y="32"/>
                  </a:cubicBezTo>
                  <a:cubicBezTo>
                    <a:pt x="562" y="0"/>
                    <a:pt x="500" y="0"/>
                    <a:pt x="43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A580A329-D890-9A4A-B2E2-E647EF5AB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9505" y="6977897"/>
              <a:ext cx="600182" cy="501561"/>
            </a:xfrm>
            <a:custGeom>
              <a:avLst/>
              <a:gdLst>
                <a:gd name="T0" fmla="*/ 343 w 938"/>
                <a:gd name="T1" fmla="*/ 719 h 783"/>
                <a:gd name="T2" fmla="*/ 343 w 938"/>
                <a:gd name="T3" fmla="*/ 719 h 783"/>
                <a:gd name="T4" fmla="*/ 781 w 938"/>
                <a:gd name="T5" fmla="*/ 782 h 783"/>
                <a:gd name="T6" fmla="*/ 937 w 938"/>
                <a:gd name="T7" fmla="*/ 375 h 783"/>
                <a:gd name="T8" fmla="*/ 874 w 938"/>
                <a:gd name="T9" fmla="*/ 407 h 783"/>
                <a:gd name="T10" fmla="*/ 718 w 938"/>
                <a:gd name="T11" fmla="*/ 94 h 783"/>
                <a:gd name="T12" fmla="*/ 499 w 938"/>
                <a:gd name="T13" fmla="*/ 0 h 783"/>
                <a:gd name="T14" fmla="*/ 0 w 938"/>
                <a:gd name="T15" fmla="*/ 0 h 783"/>
                <a:gd name="T16" fmla="*/ 125 w 938"/>
                <a:gd name="T17" fmla="*/ 125 h 783"/>
                <a:gd name="T18" fmla="*/ 406 w 938"/>
                <a:gd name="T19" fmla="*/ 657 h 783"/>
                <a:gd name="T20" fmla="*/ 343 w 938"/>
                <a:gd name="T21" fmla="*/ 719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8" h="783">
                  <a:moveTo>
                    <a:pt x="343" y="719"/>
                  </a:moveTo>
                  <a:lnTo>
                    <a:pt x="343" y="719"/>
                  </a:lnTo>
                  <a:cubicBezTo>
                    <a:pt x="781" y="782"/>
                    <a:pt x="781" y="782"/>
                    <a:pt x="781" y="782"/>
                  </a:cubicBezTo>
                  <a:cubicBezTo>
                    <a:pt x="937" y="375"/>
                    <a:pt x="937" y="375"/>
                    <a:pt x="937" y="375"/>
                  </a:cubicBezTo>
                  <a:cubicBezTo>
                    <a:pt x="874" y="407"/>
                    <a:pt x="874" y="407"/>
                    <a:pt x="874" y="407"/>
                  </a:cubicBezTo>
                  <a:cubicBezTo>
                    <a:pt x="718" y="94"/>
                    <a:pt x="718" y="94"/>
                    <a:pt x="718" y="94"/>
                  </a:cubicBezTo>
                  <a:cubicBezTo>
                    <a:pt x="656" y="32"/>
                    <a:pt x="593" y="0"/>
                    <a:pt x="499" y="0"/>
                  </a:cubicBezTo>
                  <a:cubicBezTo>
                    <a:pt x="343" y="0"/>
                    <a:pt x="188" y="0"/>
                    <a:pt x="0" y="0"/>
                  </a:cubicBezTo>
                  <a:cubicBezTo>
                    <a:pt x="63" y="32"/>
                    <a:pt x="94" y="94"/>
                    <a:pt x="125" y="125"/>
                  </a:cubicBezTo>
                  <a:cubicBezTo>
                    <a:pt x="406" y="657"/>
                    <a:pt x="406" y="657"/>
                    <a:pt x="406" y="657"/>
                  </a:cubicBezTo>
                  <a:lnTo>
                    <a:pt x="343" y="7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B49EB22-6E80-1945-B753-B04839B45E46}"/>
              </a:ext>
            </a:extLst>
          </p:cNvPr>
          <p:cNvGrpSpPr/>
          <p:nvPr/>
        </p:nvGrpSpPr>
        <p:grpSpPr>
          <a:xfrm>
            <a:off x="18959151" y="4729475"/>
            <a:ext cx="3953318" cy="7007770"/>
            <a:chOff x="18464602" y="4641974"/>
            <a:chExt cx="3953318" cy="7007770"/>
          </a:xfrm>
        </p:grpSpPr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2C5593BC-1DDC-F44E-BD74-319B48B90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4602" y="5659184"/>
              <a:ext cx="3953318" cy="5990560"/>
            </a:xfrm>
            <a:custGeom>
              <a:avLst/>
              <a:gdLst>
                <a:gd name="T0" fmla="*/ 688 w 6189"/>
                <a:gd name="T1" fmla="*/ 9374 h 9375"/>
                <a:gd name="T2" fmla="*/ 438 w 6189"/>
                <a:gd name="T3" fmla="*/ 594 h 9375"/>
                <a:gd name="T4" fmla="*/ 63 w 6189"/>
                <a:gd name="T5" fmla="*/ 500 h 9375"/>
                <a:gd name="T6" fmla="*/ 0 w 6189"/>
                <a:gd name="T7" fmla="*/ 0 h 9375"/>
                <a:gd name="T8" fmla="*/ 6188 w 6189"/>
                <a:gd name="T9" fmla="*/ 0 h 9375"/>
                <a:gd name="T10" fmla="*/ 6188 w 6189"/>
                <a:gd name="T11" fmla="*/ 500 h 9375"/>
                <a:gd name="T12" fmla="*/ 5813 w 6189"/>
                <a:gd name="T13" fmla="*/ 719 h 9375"/>
                <a:gd name="T14" fmla="*/ 5188 w 6189"/>
                <a:gd name="T15" fmla="*/ 9374 h 9375"/>
                <a:gd name="T16" fmla="*/ 688 w 6189"/>
                <a:gd name="T17" fmla="*/ 9374 h 9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9" h="9375">
                  <a:moveTo>
                    <a:pt x="688" y="9374"/>
                  </a:moveTo>
                  <a:lnTo>
                    <a:pt x="438" y="594"/>
                  </a:lnTo>
                  <a:lnTo>
                    <a:pt x="63" y="500"/>
                  </a:lnTo>
                  <a:lnTo>
                    <a:pt x="0" y="0"/>
                  </a:lnTo>
                  <a:lnTo>
                    <a:pt x="6188" y="0"/>
                  </a:lnTo>
                  <a:lnTo>
                    <a:pt x="6188" y="500"/>
                  </a:lnTo>
                  <a:lnTo>
                    <a:pt x="5813" y="719"/>
                  </a:lnTo>
                  <a:lnTo>
                    <a:pt x="5188" y="9374"/>
                  </a:lnTo>
                  <a:lnTo>
                    <a:pt x="688" y="937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587444D8-B3AD-CF44-A5E3-B8A801D7E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4602" y="5659184"/>
              <a:ext cx="3953318" cy="321225"/>
            </a:xfrm>
            <a:custGeom>
              <a:avLst/>
              <a:gdLst>
                <a:gd name="T0" fmla="*/ 6188 w 6189"/>
                <a:gd name="T1" fmla="*/ 500 h 501"/>
                <a:gd name="T2" fmla="*/ 63 w 6189"/>
                <a:gd name="T3" fmla="*/ 500 h 501"/>
                <a:gd name="T4" fmla="*/ 0 w 6189"/>
                <a:gd name="T5" fmla="*/ 0 h 501"/>
                <a:gd name="T6" fmla="*/ 6188 w 6189"/>
                <a:gd name="T7" fmla="*/ 0 h 501"/>
                <a:gd name="T8" fmla="*/ 6188 w 6189"/>
                <a:gd name="T9" fmla="*/ 50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9" h="501">
                  <a:moveTo>
                    <a:pt x="6188" y="500"/>
                  </a:moveTo>
                  <a:lnTo>
                    <a:pt x="63" y="500"/>
                  </a:lnTo>
                  <a:lnTo>
                    <a:pt x="0" y="0"/>
                  </a:lnTo>
                  <a:lnTo>
                    <a:pt x="6188" y="0"/>
                  </a:lnTo>
                  <a:lnTo>
                    <a:pt x="6188" y="50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3A841624-0430-0549-B43C-30F224C5D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4602" y="4641974"/>
              <a:ext cx="3953318" cy="1020029"/>
            </a:xfrm>
            <a:custGeom>
              <a:avLst/>
              <a:gdLst>
                <a:gd name="T0" fmla="*/ 0 w 6189"/>
                <a:gd name="T1" fmla="*/ 1594 h 1595"/>
                <a:gd name="T2" fmla="*/ 0 w 6189"/>
                <a:gd name="T3" fmla="*/ 1594 h 1595"/>
                <a:gd name="T4" fmla="*/ 1500 w 6189"/>
                <a:gd name="T5" fmla="*/ 156 h 1595"/>
                <a:gd name="T6" fmla="*/ 4938 w 6189"/>
                <a:gd name="T7" fmla="*/ 156 h 1595"/>
                <a:gd name="T8" fmla="*/ 6188 w 6189"/>
                <a:gd name="T9" fmla="*/ 1594 h 1595"/>
                <a:gd name="T10" fmla="*/ 0 w 6189"/>
                <a:gd name="T11" fmla="*/ 1594 h 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89" h="1595">
                  <a:moveTo>
                    <a:pt x="0" y="1594"/>
                  </a:moveTo>
                  <a:lnTo>
                    <a:pt x="0" y="1594"/>
                  </a:lnTo>
                  <a:cubicBezTo>
                    <a:pt x="0" y="1594"/>
                    <a:pt x="875" y="313"/>
                    <a:pt x="1500" y="156"/>
                  </a:cubicBezTo>
                  <a:cubicBezTo>
                    <a:pt x="2094" y="0"/>
                    <a:pt x="4532" y="0"/>
                    <a:pt x="4938" y="156"/>
                  </a:cubicBezTo>
                  <a:cubicBezTo>
                    <a:pt x="5344" y="313"/>
                    <a:pt x="6188" y="1594"/>
                    <a:pt x="6188" y="1594"/>
                  </a:cubicBezTo>
                  <a:lnTo>
                    <a:pt x="0" y="159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FFC643FC-E4A5-D342-8733-59E258B6F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3743" y="4861759"/>
              <a:ext cx="2316200" cy="639631"/>
            </a:xfrm>
            <a:custGeom>
              <a:avLst/>
              <a:gdLst>
                <a:gd name="T0" fmla="*/ 0 w 3626"/>
                <a:gd name="T1" fmla="*/ 1000 h 1001"/>
                <a:gd name="T2" fmla="*/ 3625 w 3626"/>
                <a:gd name="T3" fmla="*/ 1000 h 1001"/>
                <a:gd name="T4" fmla="*/ 3125 w 3626"/>
                <a:gd name="T5" fmla="*/ 0 h 1001"/>
                <a:gd name="T6" fmla="*/ 407 w 3626"/>
                <a:gd name="T7" fmla="*/ 0 h 1001"/>
                <a:gd name="T8" fmla="*/ 0 w 3626"/>
                <a:gd name="T9" fmla="*/ 100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6" h="1001">
                  <a:moveTo>
                    <a:pt x="0" y="1000"/>
                  </a:moveTo>
                  <a:lnTo>
                    <a:pt x="3625" y="1000"/>
                  </a:lnTo>
                  <a:lnTo>
                    <a:pt x="3125" y="0"/>
                  </a:lnTo>
                  <a:lnTo>
                    <a:pt x="407" y="0"/>
                  </a:lnTo>
                  <a:lnTo>
                    <a:pt x="0" y="1000"/>
                  </a:lnTo>
                </a:path>
              </a:pathLst>
            </a:custGeom>
            <a:solidFill>
              <a:srgbClr val="3A2E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851D6089-A4C0-564A-8A54-8BB39C901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0525" y="7496365"/>
              <a:ext cx="518468" cy="541010"/>
            </a:xfrm>
            <a:custGeom>
              <a:avLst/>
              <a:gdLst>
                <a:gd name="T0" fmla="*/ 781 w 813"/>
                <a:gd name="T1" fmla="*/ 656 h 845"/>
                <a:gd name="T2" fmla="*/ 781 w 813"/>
                <a:gd name="T3" fmla="*/ 656 h 845"/>
                <a:gd name="T4" fmla="*/ 750 w 813"/>
                <a:gd name="T5" fmla="*/ 531 h 845"/>
                <a:gd name="T6" fmla="*/ 468 w 813"/>
                <a:gd name="T7" fmla="*/ 0 h 845"/>
                <a:gd name="T8" fmla="*/ 0 w 813"/>
                <a:gd name="T9" fmla="*/ 281 h 845"/>
                <a:gd name="T10" fmla="*/ 343 w 813"/>
                <a:gd name="T11" fmla="*/ 844 h 845"/>
                <a:gd name="T12" fmla="*/ 500 w 813"/>
                <a:gd name="T13" fmla="*/ 844 h 845"/>
                <a:gd name="T14" fmla="*/ 781 w 813"/>
                <a:gd name="T15" fmla="*/ 65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3" h="845">
                  <a:moveTo>
                    <a:pt x="781" y="656"/>
                  </a:moveTo>
                  <a:lnTo>
                    <a:pt x="781" y="656"/>
                  </a:lnTo>
                  <a:cubicBezTo>
                    <a:pt x="812" y="625"/>
                    <a:pt x="781" y="562"/>
                    <a:pt x="750" y="531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343" y="844"/>
                    <a:pt x="343" y="844"/>
                    <a:pt x="343" y="844"/>
                  </a:cubicBezTo>
                  <a:cubicBezTo>
                    <a:pt x="500" y="844"/>
                    <a:pt x="500" y="844"/>
                    <a:pt x="500" y="844"/>
                  </a:cubicBezTo>
                  <a:cubicBezTo>
                    <a:pt x="656" y="844"/>
                    <a:pt x="750" y="812"/>
                    <a:pt x="781" y="6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6B1443AD-E93B-8544-AA54-255A0D869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1291" y="8057100"/>
              <a:ext cx="679081" cy="419846"/>
            </a:xfrm>
            <a:custGeom>
              <a:avLst/>
              <a:gdLst>
                <a:gd name="T0" fmla="*/ 1063 w 1064"/>
                <a:gd name="T1" fmla="*/ 31 h 656"/>
                <a:gd name="T2" fmla="*/ 1063 w 1064"/>
                <a:gd name="T3" fmla="*/ 31 h 656"/>
                <a:gd name="T4" fmla="*/ 907 w 1064"/>
                <a:gd name="T5" fmla="*/ 62 h 656"/>
                <a:gd name="T6" fmla="*/ 313 w 1064"/>
                <a:gd name="T7" fmla="*/ 62 h 656"/>
                <a:gd name="T8" fmla="*/ 313 w 1064"/>
                <a:gd name="T9" fmla="*/ 0 h 656"/>
                <a:gd name="T10" fmla="*/ 0 w 1064"/>
                <a:gd name="T11" fmla="*/ 311 h 656"/>
                <a:gd name="T12" fmla="*/ 282 w 1064"/>
                <a:gd name="T13" fmla="*/ 655 h 656"/>
                <a:gd name="T14" fmla="*/ 282 w 1064"/>
                <a:gd name="T15" fmla="*/ 593 h 656"/>
                <a:gd name="T16" fmla="*/ 625 w 1064"/>
                <a:gd name="T17" fmla="*/ 593 h 656"/>
                <a:gd name="T18" fmla="*/ 844 w 1064"/>
                <a:gd name="T19" fmla="*/ 467 h 656"/>
                <a:gd name="T20" fmla="*/ 1063 w 1064"/>
                <a:gd name="T21" fmla="*/ 31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4" h="656">
                  <a:moveTo>
                    <a:pt x="1063" y="31"/>
                  </a:moveTo>
                  <a:lnTo>
                    <a:pt x="1063" y="31"/>
                  </a:lnTo>
                  <a:cubicBezTo>
                    <a:pt x="1032" y="62"/>
                    <a:pt x="969" y="62"/>
                    <a:pt x="907" y="62"/>
                  </a:cubicBezTo>
                  <a:cubicBezTo>
                    <a:pt x="313" y="62"/>
                    <a:pt x="313" y="62"/>
                    <a:pt x="313" y="62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282" y="655"/>
                    <a:pt x="282" y="655"/>
                    <a:pt x="282" y="655"/>
                  </a:cubicBezTo>
                  <a:cubicBezTo>
                    <a:pt x="282" y="593"/>
                    <a:pt x="282" y="593"/>
                    <a:pt x="282" y="593"/>
                  </a:cubicBezTo>
                  <a:cubicBezTo>
                    <a:pt x="625" y="593"/>
                    <a:pt x="625" y="593"/>
                    <a:pt x="625" y="593"/>
                  </a:cubicBezTo>
                  <a:cubicBezTo>
                    <a:pt x="750" y="593"/>
                    <a:pt x="782" y="561"/>
                    <a:pt x="844" y="467"/>
                  </a:cubicBezTo>
                  <a:cubicBezTo>
                    <a:pt x="907" y="311"/>
                    <a:pt x="1000" y="186"/>
                    <a:pt x="1063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EC04BA93-B024-E442-8993-76D5935D5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1660" y="8096549"/>
              <a:ext cx="541010" cy="340948"/>
            </a:xfrm>
            <a:custGeom>
              <a:avLst/>
              <a:gdLst>
                <a:gd name="T0" fmla="*/ 94 w 845"/>
                <a:gd name="T1" fmla="*/ 468 h 532"/>
                <a:gd name="T2" fmla="*/ 94 w 845"/>
                <a:gd name="T3" fmla="*/ 468 h 532"/>
                <a:gd name="T4" fmla="*/ 219 w 845"/>
                <a:gd name="T5" fmla="*/ 531 h 532"/>
                <a:gd name="T6" fmla="*/ 844 w 845"/>
                <a:gd name="T7" fmla="*/ 531 h 532"/>
                <a:gd name="T8" fmla="*/ 844 w 845"/>
                <a:gd name="T9" fmla="*/ 0 h 532"/>
                <a:gd name="T10" fmla="*/ 157 w 845"/>
                <a:gd name="T11" fmla="*/ 0 h 532"/>
                <a:gd name="T12" fmla="*/ 94 w 845"/>
                <a:gd name="T13" fmla="*/ 124 h 532"/>
                <a:gd name="T14" fmla="*/ 94 w 845"/>
                <a:gd name="T15" fmla="*/ 468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5" h="532">
                  <a:moveTo>
                    <a:pt x="94" y="468"/>
                  </a:moveTo>
                  <a:lnTo>
                    <a:pt x="94" y="468"/>
                  </a:lnTo>
                  <a:cubicBezTo>
                    <a:pt x="125" y="531"/>
                    <a:pt x="188" y="531"/>
                    <a:pt x="219" y="531"/>
                  </a:cubicBezTo>
                  <a:cubicBezTo>
                    <a:pt x="844" y="531"/>
                    <a:pt x="844" y="531"/>
                    <a:pt x="844" y="531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0" y="249"/>
                    <a:pt x="0" y="374"/>
                    <a:pt x="94" y="4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F549450-2092-404A-A6B1-C106597CF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1875" y="7558355"/>
              <a:ext cx="459294" cy="698805"/>
            </a:xfrm>
            <a:custGeom>
              <a:avLst/>
              <a:gdLst>
                <a:gd name="T0" fmla="*/ 718 w 719"/>
                <a:gd name="T1" fmla="*/ 437 h 1093"/>
                <a:gd name="T2" fmla="*/ 718 w 719"/>
                <a:gd name="T3" fmla="*/ 437 h 1093"/>
                <a:gd name="T4" fmla="*/ 593 w 719"/>
                <a:gd name="T5" fmla="*/ 0 h 1093"/>
                <a:gd name="T6" fmla="*/ 156 w 719"/>
                <a:gd name="T7" fmla="*/ 93 h 1093"/>
                <a:gd name="T8" fmla="*/ 218 w 719"/>
                <a:gd name="T9" fmla="*/ 125 h 1093"/>
                <a:gd name="T10" fmla="*/ 31 w 719"/>
                <a:gd name="T11" fmla="*/ 437 h 1093"/>
                <a:gd name="T12" fmla="*/ 62 w 719"/>
                <a:gd name="T13" fmla="*/ 656 h 1093"/>
                <a:gd name="T14" fmla="*/ 281 w 719"/>
                <a:gd name="T15" fmla="*/ 1092 h 1093"/>
                <a:gd name="T16" fmla="*/ 343 w 719"/>
                <a:gd name="T17" fmla="*/ 936 h 1093"/>
                <a:gd name="T18" fmla="*/ 656 w 719"/>
                <a:gd name="T19" fmla="*/ 406 h 1093"/>
                <a:gd name="T20" fmla="*/ 718 w 719"/>
                <a:gd name="T21" fmla="*/ 437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9" h="1093">
                  <a:moveTo>
                    <a:pt x="718" y="437"/>
                  </a:moveTo>
                  <a:lnTo>
                    <a:pt x="718" y="437"/>
                  </a:lnTo>
                  <a:cubicBezTo>
                    <a:pt x="593" y="0"/>
                    <a:pt x="593" y="0"/>
                    <a:pt x="593" y="0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218" y="125"/>
                    <a:pt x="218" y="125"/>
                    <a:pt x="218" y="125"/>
                  </a:cubicBezTo>
                  <a:cubicBezTo>
                    <a:pt x="31" y="437"/>
                    <a:pt x="31" y="437"/>
                    <a:pt x="31" y="437"/>
                  </a:cubicBezTo>
                  <a:cubicBezTo>
                    <a:pt x="0" y="531"/>
                    <a:pt x="0" y="562"/>
                    <a:pt x="62" y="656"/>
                  </a:cubicBezTo>
                  <a:cubicBezTo>
                    <a:pt x="125" y="812"/>
                    <a:pt x="218" y="936"/>
                    <a:pt x="281" y="1092"/>
                  </a:cubicBezTo>
                  <a:cubicBezTo>
                    <a:pt x="312" y="1030"/>
                    <a:pt x="312" y="967"/>
                    <a:pt x="343" y="936"/>
                  </a:cubicBezTo>
                  <a:cubicBezTo>
                    <a:pt x="656" y="406"/>
                    <a:pt x="656" y="406"/>
                    <a:pt x="656" y="406"/>
                  </a:cubicBezTo>
                  <a:lnTo>
                    <a:pt x="718" y="43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00A8FED2-917C-E546-B754-02F80D1D3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1109" y="6977897"/>
              <a:ext cx="498743" cy="580459"/>
            </a:xfrm>
            <a:custGeom>
              <a:avLst/>
              <a:gdLst>
                <a:gd name="T0" fmla="*/ 406 w 782"/>
                <a:gd name="T1" fmla="*/ 0 h 908"/>
                <a:gd name="T2" fmla="*/ 406 w 782"/>
                <a:gd name="T3" fmla="*/ 0 h 908"/>
                <a:gd name="T4" fmla="*/ 312 w 782"/>
                <a:gd name="T5" fmla="*/ 94 h 908"/>
                <a:gd name="T6" fmla="*/ 0 w 782"/>
                <a:gd name="T7" fmla="*/ 625 h 908"/>
                <a:gd name="T8" fmla="*/ 469 w 782"/>
                <a:gd name="T9" fmla="*/ 907 h 908"/>
                <a:gd name="T10" fmla="*/ 781 w 782"/>
                <a:gd name="T11" fmla="*/ 313 h 908"/>
                <a:gd name="T12" fmla="*/ 719 w 782"/>
                <a:gd name="T13" fmla="*/ 188 h 908"/>
                <a:gd name="T14" fmla="*/ 594 w 782"/>
                <a:gd name="T15" fmla="*/ 32 h 908"/>
                <a:gd name="T16" fmla="*/ 406 w 782"/>
                <a:gd name="T17" fmla="*/ 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2" h="908">
                  <a:moveTo>
                    <a:pt x="406" y="0"/>
                  </a:moveTo>
                  <a:lnTo>
                    <a:pt x="406" y="0"/>
                  </a:lnTo>
                  <a:cubicBezTo>
                    <a:pt x="344" y="32"/>
                    <a:pt x="344" y="63"/>
                    <a:pt x="312" y="94"/>
                  </a:cubicBezTo>
                  <a:cubicBezTo>
                    <a:pt x="0" y="625"/>
                    <a:pt x="0" y="625"/>
                    <a:pt x="0" y="625"/>
                  </a:cubicBezTo>
                  <a:cubicBezTo>
                    <a:pt x="469" y="907"/>
                    <a:pt x="469" y="907"/>
                    <a:pt x="469" y="907"/>
                  </a:cubicBezTo>
                  <a:cubicBezTo>
                    <a:pt x="781" y="313"/>
                    <a:pt x="781" y="313"/>
                    <a:pt x="781" y="313"/>
                  </a:cubicBezTo>
                  <a:cubicBezTo>
                    <a:pt x="719" y="188"/>
                    <a:pt x="719" y="188"/>
                    <a:pt x="719" y="188"/>
                  </a:cubicBezTo>
                  <a:cubicBezTo>
                    <a:pt x="687" y="125"/>
                    <a:pt x="656" y="63"/>
                    <a:pt x="594" y="32"/>
                  </a:cubicBezTo>
                  <a:cubicBezTo>
                    <a:pt x="531" y="0"/>
                    <a:pt x="469" y="0"/>
                    <a:pt x="40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AD2978EE-3308-B044-94A7-44D8D21DF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0679" y="6977897"/>
              <a:ext cx="600182" cy="501561"/>
            </a:xfrm>
            <a:custGeom>
              <a:avLst/>
              <a:gdLst>
                <a:gd name="T0" fmla="*/ 344 w 939"/>
                <a:gd name="T1" fmla="*/ 719 h 783"/>
                <a:gd name="T2" fmla="*/ 344 w 939"/>
                <a:gd name="T3" fmla="*/ 719 h 783"/>
                <a:gd name="T4" fmla="*/ 782 w 939"/>
                <a:gd name="T5" fmla="*/ 782 h 783"/>
                <a:gd name="T6" fmla="*/ 938 w 939"/>
                <a:gd name="T7" fmla="*/ 375 h 783"/>
                <a:gd name="T8" fmla="*/ 875 w 939"/>
                <a:gd name="T9" fmla="*/ 407 h 783"/>
                <a:gd name="T10" fmla="*/ 688 w 939"/>
                <a:gd name="T11" fmla="*/ 94 h 783"/>
                <a:gd name="T12" fmla="*/ 469 w 939"/>
                <a:gd name="T13" fmla="*/ 0 h 783"/>
                <a:gd name="T14" fmla="*/ 0 w 939"/>
                <a:gd name="T15" fmla="*/ 0 h 783"/>
                <a:gd name="T16" fmla="*/ 94 w 939"/>
                <a:gd name="T17" fmla="*/ 125 h 783"/>
                <a:gd name="T18" fmla="*/ 407 w 939"/>
                <a:gd name="T19" fmla="*/ 657 h 783"/>
                <a:gd name="T20" fmla="*/ 344 w 939"/>
                <a:gd name="T21" fmla="*/ 719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9" h="783">
                  <a:moveTo>
                    <a:pt x="344" y="719"/>
                  </a:moveTo>
                  <a:lnTo>
                    <a:pt x="344" y="719"/>
                  </a:lnTo>
                  <a:cubicBezTo>
                    <a:pt x="782" y="782"/>
                    <a:pt x="782" y="782"/>
                    <a:pt x="782" y="782"/>
                  </a:cubicBezTo>
                  <a:cubicBezTo>
                    <a:pt x="938" y="375"/>
                    <a:pt x="938" y="375"/>
                    <a:pt x="938" y="375"/>
                  </a:cubicBezTo>
                  <a:cubicBezTo>
                    <a:pt x="875" y="407"/>
                    <a:pt x="875" y="407"/>
                    <a:pt x="875" y="407"/>
                  </a:cubicBezTo>
                  <a:cubicBezTo>
                    <a:pt x="688" y="94"/>
                    <a:pt x="688" y="94"/>
                    <a:pt x="688" y="94"/>
                  </a:cubicBezTo>
                  <a:cubicBezTo>
                    <a:pt x="657" y="32"/>
                    <a:pt x="594" y="0"/>
                    <a:pt x="469" y="0"/>
                  </a:cubicBezTo>
                  <a:cubicBezTo>
                    <a:pt x="313" y="0"/>
                    <a:pt x="157" y="0"/>
                    <a:pt x="0" y="0"/>
                  </a:cubicBezTo>
                  <a:cubicBezTo>
                    <a:pt x="32" y="32"/>
                    <a:pt x="63" y="94"/>
                    <a:pt x="94" y="125"/>
                  </a:cubicBezTo>
                  <a:cubicBezTo>
                    <a:pt x="407" y="657"/>
                    <a:pt x="407" y="657"/>
                    <a:pt x="407" y="657"/>
                  </a:cubicBezTo>
                  <a:lnTo>
                    <a:pt x="344" y="7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A90EFD-70AE-7041-B269-8BDD73EBC518}"/>
              </a:ext>
            </a:extLst>
          </p:cNvPr>
          <p:cNvGrpSpPr/>
          <p:nvPr/>
        </p:nvGrpSpPr>
        <p:grpSpPr>
          <a:xfrm>
            <a:off x="10573493" y="4729475"/>
            <a:ext cx="3933595" cy="7007770"/>
            <a:chOff x="10573493" y="4729475"/>
            <a:chExt cx="3933595" cy="70077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208A794-B280-E340-925A-F14091CAA849}"/>
                </a:ext>
              </a:extLst>
            </p:cNvPr>
            <p:cNvGrpSpPr/>
            <p:nvPr/>
          </p:nvGrpSpPr>
          <p:grpSpPr>
            <a:xfrm>
              <a:off x="10573493" y="4729475"/>
              <a:ext cx="3933595" cy="7007770"/>
              <a:chOff x="10078944" y="4641974"/>
              <a:chExt cx="3933595" cy="7007770"/>
            </a:xfrm>
          </p:grpSpPr>
          <p:sp>
            <p:nvSpPr>
              <p:cNvPr id="38" name="Freeform 1">
                <a:extLst>
                  <a:ext uri="{FF2B5EF4-FFF2-40B4-BE49-F238E27FC236}">
                    <a16:creationId xmlns:a16="http://schemas.microsoft.com/office/drawing/2014/main" id="{552F2A3C-71FE-1A4B-9860-0CB76CF30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8944" y="5659184"/>
                <a:ext cx="3933595" cy="5990560"/>
              </a:xfrm>
              <a:custGeom>
                <a:avLst/>
                <a:gdLst>
                  <a:gd name="T0" fmla="*/ 969 w 6158"/>
                  <a:gd name="T1" fmla="*/ 9374 h 9375"/>
                  <a:gd name="T2" fmla="*/ 407 w 6158"/>
                  <a:gd name="T3" fmla="*/ 594 h 9375"/>
                  <a:gd name="T4" fmla="*/ 63 w 6158"/>
                  <a:gd name="T5" fmla="*/ 500 h 9375"/>
                  <a:gd name="T6" fmla="*/ 0 w 6158"/>
                  <a:gd name="T7" fmla="*/ 0 h 9375"/>
                  <a:gd name="T8" fmla="*/ 6157 w 6158"/>
                  <a:gd name="T9" fmla="*/ 0 h 9375"/>
                  <a:gd name="T10" fmla="*/ 6157 w 6158"/>
                  <a:gd name="T11" fmla="*/ 500 h 9375"/>
                  <a:gd name="T12" fmla="*/ 5813 w 6158"/>
                  <a:gd name="T13" fmla="*/ 719 h 9375"/>
                  <a:gd name="T14" fmla="*/ 5469 w 6158"/>
                  <a:gd name="T15" fmla="*/ 9374 h 9375"/>
                  <a:gd name="T16" fmla="*/ 969 w 6158"/>
                  <a:gd name="T17" fmla="*/ 9374 h 9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58" h="9375">
                    <a:moveTo>
                      <a:pt x="969" y="9374"/>
                    </a:moveTo>
                    <a:lnTo>
                      <a:pt x="407" y="594"/>
                    </a:lnTo>
                    <a:lnTo>
                      <a:pt x="63" y="500"/>
                    </a:lnTo>
                    <a:lnTo>
                      <a:pt x="0" y="0"/>
                    </a:lnTo>
                    <a:lnTo>
                      <a:pt x="6157" y="0"/>
                    </a:lnTo>
                    <a:lnTo>
                      <a:pt x="6157" y="500"/>
                    </a:lnTo>
                    <a:lnTo>
                      <a:pt x="5813" y="719"/>
                    </a:lnTo>
                    <a:lnTo>
                      <a:pt x="5469" y="9374"/>
                    </a:lnTo>
                    <a:lnTo>
                      <a:pt x="969" y="937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2">
                <a:extLst>
                  <a:ext uri="{FF2B5EF4-FFF2-40B4-BE49-F238E27FC236}">
                    <a16:creationId xmlns:a16="http://schemas.microsoft.com/office/drawing/2014/main" id="{5D6A27E1-3F44-AA4A-A70B-D02C175D9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8944" y="5659184"/>
                <a:ext cx="3933595" cy="321225"/>
              </a:xfrm>
              <a:custGeom>
                <a:avLst/>
                <a:gdLst>
                  <a:gd name="T0" fmla="*/ 6157 w 6158"/>
                  <a:gd name="T1" fmla="*/ 500 h 501"/>
                  <a:gd name="T2" fmla="*/ 63 w 6158"/>
                  <a:gd name="T3" fmla="*/ 500 h 501"/>
                  <a:gd name="T4" fmla="*/ 0 w 6158"/>
                  <a:gd name="T5" fmla="*/ 0 h 501"/>
                  <a:gd name="T6" fmla="*/ 6157 w 6158"/>
                  <a:gd name="T7" fmla="*/ 0 h 501"/>
                  <a:gd name="T8" fmla="*/ 6157 w 6158"/>
                  <a:gd name="T9" fmla="*/ 50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8" h="501">
                    <a:moveTo>
                      <a:pt x="6157" y="500"/>
                    </a:moveTo>
                    <a:lnTo>
                      <a:pt x="63" y="500"/>
                    </a:lnTo>
                    <a:lnTo>
                      <a:pt x="0" y="0"/>
                    </a:lnTo>
                    <a:lnTo>
                      <a:pt x="6157" y="0"/>
                    </a:lnTo>
                    <a:lnTo>
                      <a:pt x="6157" y="500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3">
                <a:extLst>
                  <a:ext uri="{FF2B5EF4-FFF2-40B4-BE49-F238E27FC236}">
                    <a16:creationId xmlns:a16="http://schemas.microsoft.com/office/drawing/2014/main" id="{B444B444-A89D-264E-8E0C-52905A226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8944" y="4641974"/>
                <a:ext cx="3933595" cy="1020029"/>
              </a:xfrm>
              <a:custGeom>
                <a:avLst/>
                <a:gdLst>
                  <a:gd name="T0" fmla="*/ 0 w 6158"/>
                  <a:gd name="T1" fmla="*/ 1594 h 1595"/>
                  <a:gd name="T2" fmla="*/ 0 w 6158"/>
                  <a:gd name="T3" fmla="*/ 1594 h 1595"/>
                  <a:gd name="T4" fmla="*/ 1469 w 6158"/>
                  <a:gd name="T5" fmla="*/ 156 h 1595"/>
                  <a:gd name="T6" fmla="*/ 4938 w 6158"/>
                  <a:gd name="T7" fmla="*/ 156 h 1595"/>
                  <a:gd name="T8" fmla="*/ 6157 w 6158"/>
                  <a:gd name="T9" fmla="*/ 1594 h 1595"/>
                  <a:gd name="T10" fmla="*/ 0 w 6158"/>
                  <a:gd name="T11" fmla="*/ 1594 h 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58" h="1595">
                    <a:moveTo>
                      <a:pt x="0" y="1594"/>
                    </a:moveTo>
                    <a:lnTo>
                      <a:pt x="0" y="1594"/>
                    </a:lnTo>
                    <a:cubicBezTo>
                      <a:pt x="0" y="1594"/>
                      <a:pt x="875" y="313"/>
                      <a:pt x="1469" y="156"/>
                    </a:cubicBezTo>
                    <a:cubicBezTo>
                      <a:pt x="2094" y="0"/>
                      <a:pt x="4532" y="0"/>
                      <a:pt x="4938" y="156"/>
                    </a:cubicBezTo>
                    <a:cubicBezTo>
                      <a:pt x="5344" y="313"/>
                      <a:pt x="6157" y="1594"/>
                      <a:pt x="6157" y="1594"/>
                    </a:cubicBezTo>
                    <a:lnTo>
                      <a:pt x="0" y="159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715344CC-5382-6844-ABF2-3B3069108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8086" y="4861759"/>
                <a:ext cx="2316200" cy="639631"/>
              </a:xfrm>
              <a:custGeom>
                <a:avLst/>
                <a:gdLst>
                  <a:gd name="T0" fmla="*/ 0 w 3626"/>
                  <a:gd name="T1" fmla="*/ 1000 h 1001"/>
                  <a:gd name="T2" fmla="*/ 3625 w 3626"/>
                  <a:gd name="T3" fmla="*/ 1000 h 1001"/>
                  <a:gd name="T4" fmla="*/ 3125 w 3626"/>
                  <a:gd name="T5" fmla="*/ 0 h 1001"/>
                  <a:gd name="T6" fmla="*/ 375 w 3626"/>
                  <a:gd name="T7" fmla="*/ 0 h 1001"/>
                  <a:gd name="T8" fmla="*/ 0 w 3626"/>
                  <a:gd name="T9" fmla="*/ 1000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26" h="1001">
                    <a:moveTo>
                      <a:pt x="0" y="1000"/>
                    </a:moveTo>
                    <a:lnTo>
                      <a:pt x="3625" y="1000"/>
                    </a:lnTo>
                    <a:lnTo>
                      <a:pt x="3125" y="0"/>
                    </a:lnTo>
                    <a:lnTo>
                      <a:pt x="375" y="0"/>
                    </a:lnTo>
                    <a:lnTo>
                      <a:pt x="0" y="1000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79FEE93D-B1EB-F047-96F4-ECB8FF4D5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4041" y="7496365"/>
                <a:ext cx="501562" cy="541010"/>
              </a:xfrm>
              <a:custGeom>
                <a:avLst/>
                <a:gdLst>
                  <a:gd name="T0" fmla="*/ 782 w 783"/>
                  <a:gd name="T1" fmla="*/ 656 h 845"/>
                  <a:gd name="T2" fmla="*/ 782 w 783"/>
                  <a:gd name="T3" fmla="*/ 656 h 845"/>
                  <a:gd name="T4" fmla="*/ 750 w 783"/>
                  <a:gd name="T5" fmla="*/ 531 h 845"/>
                  <a:gd name="T6" fmla="*/ 438 w 783"/>
                  <a:gd name="T7" fmla="*/ 0 h 845"/>
                  <a:gd name="T8" fmla="*/ 0 w 783"/>
                  <a:gd name="T9" fmla="*/ 281 h 845"/>
                  <a:gd name="T10" fmla="*/ 344 w 783"/>
                  <a:gd name="T11" fmla="*/ 844 h 845"/>
                  <a:gd name="T12" fmla="*/ 500 w 783"/>
                  <a:gd name="T13" fmla="*/ 844 h 845"/>
                  <a:gd name="T14" fmla="*/ 782 w 783"/>
                  <a:gd name="T15" fmla="*/ 65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3" h="845">
                    <a:moveTo>
                      <a:pt x="782" y="656"/>
                    </a:moveTo>
                    <a:lnTo>
                      <a:pt x="782" y="656"/>
                    </a:lnTo>
                    <a:cubicBezTo>
                      <a:pt x="782" y="625"/>
                      <a:pt x="782" y="562"/>
                      <a:pt x="750" y="531"/>
                    </a:cubicBezTo>
                    <a:cubicBezTo>
                      <a:pt x="438" y="0"/>
                      <a:pt x="438" y="0"/>
                      <a:pt x="438" y="0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344" y="844"/>
                      <a:pt x="344" y="844"/>
                      <a:pt x="344" y="844"/>
                    </a:cubicBezTo>
                    <a:cubicBezTo>
                      <a:pt x="500" y="844"/>
                      <a:pt x="500" y="844"/>
                      <a:pt x="500" y="844"/>
                    </a:cubicBezTo>
                    <a:cubicBezTo>
                      <a:pt x="625" y="844"/>
                      <a:pt x="719" y="812"/>
                      <a:pt x="782" y="65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F7871660-959F-2647-ABCF-A89C8AB7A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5082" y="8057100"/>
                <a:ext cx="698805" cy="419846"/>
              </a:xfrm>
              <a:custGeom>
                <a:avLst/>
                <a:gdLst>
                  <a:gd name="T0" fmla="*/ 1094 w 1095"/>
                  <a:gd name="T1" fmla="*/ 31 h 656"/>
                  <a:gd name="T2" fmla="*/ 1094 w 1095"/>
                  <a:gd name="T3" fmla="*/ 31 h 656"/>
                  <a:gd name="T4" fmla="*/ 937 w 1095"/>
                  <a:gd name="T5" fmla="*/ 62 h 656"/>
                  <a:gd name="T6" fmla="*/ 312 w 1095"/>
                  <a:gd name="T7" fmla="*/ 62 h 656"/>
                  <a:gd name="T8" fmla="*/ 312 w 1095"/>
                  <a:gd name="T9" fmla="*/ 0 h 656"/>
                  <a:gd name="T10" fmla="*/ 0 w 1095"/>
                  <a:gd name="T11" fmla="*/ 311 h 656"/>
                  <a:gd name="T12" fmla="*/ 312 w 1095"/>
                  <a:gd name="T13" fmla="*/ 655 h 656"/>
                  <a:gd name="T14" fmla="*/ 312 w 1095"/>
                  <a:gd name="T15" fmla="*/ 593 h 656"/>
                  <a:gd name="T16" fmla="*/ 656 w 1095"/>
                  <a:gd name="T17" fmla="*/ 593 h 656"/>
                  <a:gd name="T18" fmla="*/ 844 w 1095"/>
                  <a:gd name="T19" fmla="*/ 467 h 656"/>
                  <a:gd name="T20" fmla="*/ 1094 w 1095"/>
                  <a:gd name="T21" fmla="*/ 31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5" h="656">
                    <a:moveTo>
                      <a:pt x="1094" y="31"/>
                    </a:moveTo>
                    <a:lnTo>
                      <a:pt x="1094" y="31"/>
                    </a:lnTo>
                    <a:cubicBezTo>
                      <a:pt x="1031" y="62"/>
                      <a:pt x="968" y="62"/>
                      <a:pt x="937" y="62"/>
                    </a:cubicBezTo>
                    <a:cubicBezTo>
                      <a:pt x="312" y="62"/>
                      <a:pt x="312" y="62"/>
                      <a:pt x="312" y="62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312" y="655"/>
                      <a:pt x="312" y="655"/>
                      <a:pt x="312" y="655"/>
                    </a:cubicBezTo>
                    <a:cubicBezTo>
                      <a:pt x="312" y="593"/>
                      <a:pt x="312" y="593"/>
                      <a:pt x="312" y="593"/>
                    </a:cubicBezTo>
                    <a:cubicBezTo>
                      <a:pt x="656" y="593"/>
                      <a:pt x="656" y="593"/>
                      <a:pt x="656" y="593"/>
                    </a:cubicBezTo>
                    <a:cubicBezTo>
                      <a:pt x="750" y="593"/>
                      <a:pt x="781" y="561"/>
                      <a:pt x="844" y="467"/>
                    </a:cubicBezTo>
                    <a:cubicBezTo>
                      <a:pt x="906" y="311"/>
                      <a:pt x="1000" y="186"/>
                      <a:pt x="1094" y="3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95502B97-6491-DA42-A812-59F883EE3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5451" y="8096549"/>
                <a:ext cx="541010" cy="340948"/>
              </a:xfrm>
              <a:custGeom>
                <a:avLst/>
                <a:gdLst>
                  <a:gd name="T0" fmla="*/ 94 w 845"/>
                  <a:gd name="T1" fmla="*/ 468 h 532"/>
                  <a:gd name="T2" fmla="*/ 94 w 845"/>
                  <a:gd name="T3" fmla="*/ 468 h 532"/>
                  <a:gd name="T4" fmla="*/ 250 w 845"/>
                  <a:gd name="T5" fmla="*/ 531 h 532"/>
                  <a:gd name="T6" fmla="*/ 844 w 845"/>
                  <a:gd name="T7" fmla="*/ 531 h 532"/>
                  <a:gd name="T8" fmla="*/ 844 w 845"/>
                  <a:gd name="T9" fmla="*/ 0 h 532"/>
                  <a:gd name="T10" fmla="*/ 156 w 845"/>
                  <a:gd name="T11" fmla="*/ 0 h 532"/>
                  <a:gd name="T12" fmla="*/ 94 w 845"/>
                  <a:gd name="T13" fmla="*/ 124 h 532"/>
                  <a:gd name="T14" fmla="*/ 94 w 845"/>
                  <a:gd name="T15" fmla="*/ 468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5" h="532">
                    <a:moveTo>
                      <a:pt x="94" y="468"/>
                    </a:moveTo>
                    <a:lnTo>
                      <a:pt x="94" y="468"/>
                    </a:lnTo>
                    <a:cubicBezTo>
                      <a:pt x="156" y="531"/>
                      <a:pt x="187" y="531"/>
                      <a:pt x="250" y="531"/>
                    </a:cubicBezTo>
                    <a:cubicBezTo>
                      <a:pt x="844" y="531"/>
                      <a:pt x="844" y="531"/>
                      <a:pt x="844" y="531"/>
                    </a:cubicBezTo>
                    <a:cubicBezTo>
                      <a:pt x="844" y="0"/>
                      <a:pt x="844" y="0"/>
                      <a:pt x="844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31" y="249"/>
                      <a:pt x="0" y="374"/>
                      <a:pt x="94" y="46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9E76055F-6EAF-254E-ACF1-64ACBA9C6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35666" y="7558355"/>
                <a:ext cx="479019" cy="698805"/>
              </a:xfrm>
              <a:custGeom>
                <a:avLst/>
                <a:gdLst>
                  <a:gd name="T0" fmla="*/ 750 w 751"/>
                  <a:gd name="T1" fmla="*/ 437 h 1093"/>
                  <a:gd name="T2" fmla="*/ 750 w 751"/>
                  <a:gd name="T3" fmla="*/ 437 h 1093"/>
                  <a:gd name="T4" fmla="*/ 594 w 751"/>
                  <a:gd name="T5" fmla="*/ 0 h 1093"/>
                  <a:gd name="T6" fmla="*/ 156 w 751"/>
                  <a:gd name="T7" fmla="*/ 93 h 1093"/>
                  <a:gd name="T8" fmla="*/ 219 w 751"/>
                  <a:gd name="T9" fmla="*/ 125 h 1093"/>
                  <a:gd name="T10" fmla="*/ 63 w 751"/>
                  <a:gd name="T11" fmla="*/ 437 h 1093"/>
                  <a:gd name="T12" fmla="*/ 63 w 751"/>
                  <a:gd name="T13" fmla="*/ 656 h 1093"/>
                  <a:gd name="T14" fmla="*/ 313 w 751"/>
                  <a:gd name="T15" fmla="*/ 1092 h 1093"/>
                  <a:gd name="T16" fmla="*/ 375 w 751"/>
                  <a:gd name="T17" fmla="*/ 936 h 1093"/>
                  <a:gd name="T18" fmla="*/ 656 w 751"/>
                  <a:gd name="T19" fmla="*/ 406 h 1093"/>
                  <a:gd name="T20" fmla="*/ 750 w 751"/>
                  <a:gd name="T21" fmla="*/ 437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1" h="1093">
                    <a:moveTo>
                      <a:pt x="750" y="437"/>
                    </a:moveTo>
                    <a:lnTo>
                      <a:pt x="750" y="437"/>
                    </a:lnTo>
                    <a:cubicBezTo>
                      <a:pt x="594" y="0"/>
                      <a:pt x="594" y="0"/>
                      <a:pt x="594" y="0"/>
                    </a:cubicBezTo>
                    <a:cubicBezTo>
                      <a:pt x="156" y="93"/>
                      <a:pt x="156" y="93"/>
                      <a:pt x="156" y="93"/>
                    </a:cubicBezTo>
                    <a:cubicBezTo>
                      <a:pt x="219" y="125"/>
                      <a:pt x="219" y="125"/>
                      <a:pt x="219" y="125"/>
                    </a:cubicBezTo>
                    <a:cubicBezTo>
                      <a:pt x="63" y="437"/>
                      <a:pt x="63" y="437"/>
                      <a:pt x="63" y="437"/>
                    </a:cubicBezTo>
                    <a:cubicBezTo>
                      <a:pt x="0" y="531"/>
                      <a:pt x="0" y="562"/>
                      <a:pt x="63" y="656"/>
                    </a:cubicBezTo>
                    <a:cubicBezTo>
                      <a:pt x="156" y="812"/>
                      <a:pt x="219" y="936"/>
                      <a:pt x="313" y="1092"/>
                    </a:cubicBezTo>
                    <a:cubicBezTo>
                      <a:pt x="313" y="1030"/>
                      <a:pt x="344" y="967"/>
                      <a:pt x="375" y="936"/>
                    </a:cubicBezTo>
                    <a:cubicBezTo>
                      <a:pt x="656" y="406"/>
                      <a:pt x="656" y="406"/>
                      <a:pt x="656" y="406"/>
                    </a:cubicBezTo>
                    <a:lnTo>
                      <a:pt x="750" y="43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C7124EEF-9055-5644-8C32-92CC74E47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4900" y="6977897"/>
                <a:ext cx="521285" cy="580459"/>
              </a:xfrm>
              <a:custGeom>
                <a:avLst/>
                <a:gdLst>
                  <a:gd name="T0" fmla="*/ 438 w 814"/>
                  <a:gd name="T1" fmla="*/ 0 h 908"/>
                  <a:gd name="T2" fmla="*/ 438 w 814"/>
                  <a:gd name="T3" fmla="*/ 0 h 908"/>
                  <a:gd name="T4" fmla="*/ 313 w 814"/>
                  <a:gd name="T5" fmla="*/ 94 h 908"/>
                  <a:gd name="T6" fmla="*/ 0 w 814"/>
                  <a:gd name="T7" fmla="*/ 625 h 908"/>
                  <a:gd name="T8" fmla="*/ 469 w 814"/>
                  <a:gd name="T9" fmla="*/ 907 h 908"/>
                  <a:gd name="T10" fmla="*/ 813 w 814"/>
                  <a:gd name="T11" fmla="*/ 313 h 908"/>
                  <a:gd name="T12" fmla="*/ 719 w 814"/>
                  <a:gd name="T13" fmla="*/ 188 h 908"/>
                  <a:gd name="T14" fmla="*/ 625 w 814"/>
                  <a:gd name="T15" fmla="*/ 32 h 908"/>
                  <a:gd name="T16" fmla="*/ 438 w 814"/>
                  <a:gd name="T17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4" h="908">
                    <a:moveTo>
                      <a:pt x="438" y="0"/>
                    </a:moveTo>
                    <a:lnTo>
                      <a:pt x="438" y="0"/>
                    </a:lnTo>
                    <a:cubicBezTo>
                      <a:pt x="375" y="32"/>
                      <a:pt x="344" y="63"/>
                      <a:pt x="313" y="9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469" y="907"/>
                      <a:pt x="469" y="907"/>
                      <a:pt x="469" y="907"/>
                    </a:cubicBezTo>
                    <a:cubicBezTo>
                      <a:pt x="813" y="313"/>
                      <a:pt x="813" y="313"/>
                      <a:pt x="813" y="313"/>
                    </a:cubicBezTo>
                    <a:cubicBezTo>
                      <a:pt x="719" y="188"/>
                      <a:pt x="719" y="188"/>
                      <a:pt x="719" y="188"/>
                    </a:cubicBezTo>
                    <a:cubicBezTo>
                      <a:pt x="688" y="125"/>
                      <a:pt x="657" y="63"/>
                      <a:pt x="625" y="32"/>
                    </a:cubicBezTo>
                    <a:cubicBezTo>
                      <a:pt x="563" y="0"/>
                      <a:pt x="500" y="0"/>
                      <a:pt x="4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63AA00A9-EBDF-0646-ADAA-899B18BC7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34470" y="6977897"/>
                <a:ext cx="600182" cy="501561"/>
              </a:xfrm>
              <a:custGeom>
                <a:avLst/>
                <a:gdLst>
                  <a:gd name="T0" fmla="*/ 344 w 938"/>
                  <a:gd name="T1" fmla="*/ 719 h 783"/>
                  <a:gd name="T2" fmla="*/ 344 w 938"/>
                  <a:gd name="T3" fmla="*/ 719 h 783"/>
                  <a:gd name="T4" fmla="*/ 781 w 938"/>
                  <a:gd name="T5" fmla="*/ 782 h 783"/>
                  <a:gd name="T6" fmla="*/ 937 w 938"/>
                  <a:gd name="T7" fmla="*/ 375 h 783"/>
                  <a:gd name="T8" fmla="*/ 875 w 938"/>
                  <a:gd name="T9" fmla="*/ 407 h 783"/>
                  <a:gd name="T10" fmla="*/ 719 w 938"/>
                  <a:gd name="T11" fmla="*/ 94 h 783"/>
                  <a:gd name="T12" fmla="*/ 500 w 938"/>
                  <a:gd name="T13" fmla="*/ 0 h 783"/>
                  <a:gd name="T14" fmla="*/ 0 w 938"/>
                  <a:gd name="T15" fmla="*/ 0 h 783"/>
                  <a:gd name="T16" fmla="*/ 125 w 938"/>
                  <a:gd name="T17" fmla="*/ 125 h 783"/>
                  <a:gd name="T18" fmla="*/ 406 w 938"/>
                  <a:gd name="T19" fmla="*/ 657 h 783"/>
                  <a:gd name="T20" fmla="*/ 344 w 938"/>
                  <a:gd name="T21" fmla="*/ 719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8" h="783">
                    <a:moveTo>
                      <a:pt x="344" y="719"/>
                    </a:moveTo>
                    <a:lnTo>
                      <a:pt x="344" y="719"/>
                    </a:lnTo>
                    <a:cubicBezTo>
                      <a:pt x="781" y="782"/>
                      <a:pt x="781" y="782"/>
                      <a:pt x="781" y="782"/>
                    </a:cubicBezTo>
                    <a:cubicBezTo>
                      <a:pt x="937" y="375"/>
                      <a:pt x="937" y="375"/>
                      <a:pt x="937" y="375"/>
                    </a:cubicBezTo>
                    <a:cubicBezTo>
                      <a:pt x="875" y="407"/>
                      <a:pt x="875" y="407"/>
                      <a:pt x="875" y="407"/>
                    </a:cubicBezTo>
                    <a:cubicBezTo>
                      <a:pt x="719" y="94"/>
                      <a:pt x="719" y="94"/>
                      <a:pt x="719" y="94"/>
                    </a:cubicBezTo>
                    <a:cubicBezTo>
                      <a:pt x="656" y="32"/>
                      <a:pt x="594" y="0"/>
                      <a:pt x="500" y="0"/>
                    </a:cubicBezTo>
                    <a:cubicBezTo>
                      <a:pt x="344" y="0"/>
                      <a:pt x="187" y="0"/>
                      <a:pt x="0" y="0"/>
                    </a:cubicBezTo>
                    <a:cubicBezTo>
                      <a:pt x="62" y="32"/>
                      <a:pt x="94" y="94"/>
                      <a:pt x="125" y="125"/>
                    </a:cubicBezTo>
                    <a:cubicBezTo>
                      <a:pt x="406" y="657"/>
                      <a:pt x="406" y="657"/>
                      <a:pt x="406" y="657"/>
                    </a:cubicBezTo>
                    <a:lnTo>
                      <a:pt x="344" y="71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923987E-AF94-0444-AD33-F9BCF65AEB9B}"/>
                </a:ext>
              </a:extLst>
            </p:cNvPr>
            <p:cNvSpPr txBox="1"/>
            <p:nvPr/>
          </p:nvSpPr>
          <p:spPr>
            <a:xfrm>
              <a:off x="12229758" y="9420944"/>
              <a:ext cx="90723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0D93852C-B2AC-2A4B-B4B7-07D6D3FAC75A}"/>
              </a:ext>
            </a:extLst>
          </p:cNvPr>
          <p:cNvSpPr txBox="1"/>
          <p:nvPr/>
        </p:nvSpPr>
        <p:spPr>
          <a:xfrm>
            <a:off x="16290774" y="9420944"/>
            <a:ext cx="90723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EB2D58-99CE-9643-A548-FF89ADC2CD5D}"/>
              </a:ext>
            </a:extLst>
          </p:cNvPr>
          <p:cNvSpPr txBox="1"/>
          <p:nvPr/>
        </p:nvSpPr>
        <p:spPr>
          <a:xfrm>
            <a:off x="20542776" y="9420944"/>
            <a:ext cx="90723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D54583A-2E94-9449-BA9B-EA7B1B417102}"/>
              </a:ext>
            </a:extLst>
          </p:cNvPr>
          <p:cNvGrpSpPr/>
          <p:nvPr/>
        </p:nvGrpSpPr>
        <p:grpSpPr>
          <a:xfrm>
            <a:off x="2451770" y="5348900"/>
            <a:ext cx="6585327" cy="5781434"/>
            <a:chOff x="2538856" y="5348900"/>
            <a:chExt cx="6585327" cy="578143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3A2CF9A-847E-2A4A-B9BF-938ECCA5D338}"/>
                </a:ext>
              </a:extLst>
            </p:cNvPr>
            <p:cNvGrpSpPr/>
            <p:nvPr/>
          </p:nvGrpSpPr>
          <p:grpSpPr>
            <a:xfrm>
              <a:off x="2538856" y="5348900"/>
              <a:ext cx="6585327" cy="1500346"/>
              <a:chOff x="1549182" y="4588177"/>
              <a:chExt cx="6585327" cy="1500346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309F0A0-B6DA-E649-AEDF-71ADFB708179}"/>
                  </a:ext>
                </a:extLst>
              </p:cNvPr>
              <p:cNvGrpSpPr/>
              <p:nvPr/>
            </p:nvGrpSpPr>
            <p:grpSpPr>
              <a:xfrm>
                <a:off x="1549182" y="4588177"/>
                <a:ext cx="1500348" cy="1500346"/>
                <a:chOff x="14311688" y="4300325"/>
                <a:chExt cx="1500348" cy="1500346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436FF59-2B24-9C46-BCEC-F7C09EB084C4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9DFA2F6-F071-B441-A984-4E447809BA0B}"/>
                    </a:ext>
                  </a:extLst>
                </p:cNvPr>
                <p:cNvSpPr txBox="1"/>
                <p:nvPr/>
              </p:nvSpPr>
              <p:spPr>
                <a:xfrm>
                  <a:off x="14608245" y="4631285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A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7295F5FE-CB28-4345-992B-8B5101AA7092}"/>
                  </a:ext>
                </a:extLst>
              </p:cNvPr>
              <p:cNvGrpSpPr/>
              <p:nvPr/>
            </p:nvGrpSpPr>
            <p:grpSpPr>
              <a:xfrm>
                <a:off x="3244211" y="4720777"/>
                <a:ext cx="4890298" cy="1294594"/>
                <a:chOff x="12274171" y="4893478"/>
                <a:chExt cx="4890298" cy="1294594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988A8BBB-390A-914B-8F64-37E4EEE05D9C}"/>
                    </a:ext>
                  </a:extLst>
                </p:cNvPr>
                <p:cNvSpPr txBox="1"/>
                <p:nvPr/>
              </p:nvSpPr>
              <p:spPr>
                <a:xfrm>
                  <a:off x="12274171" y="5605733"/>
                  <a:ext cx="4890298" cy="582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0241CC83-FE14-2047-9201-C9131A9AF790}"/>
                    </a:ext>
                  </a:extLst>
                </p:cNvPr>
                <p:cNvSpPr/>
                <p:nvPr/>
              </p:nvSpPr>
              <p:spPr>
                <a:xfrm>
                  <a:off x="12274172" y="4893478"/>
                  <a:ext cx="403342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ECE7242-4DDD-2841-AF4D-885B35EE6715}"/>
                </a:ext>
              </a:extLst>
            </p:cNvPr>
            <p:cNvGrpSpPr/>
            <p:nvPr/>
          </p:nvGrpSpPr>
          <p:grpSpPr>
            <a:xfrm>
              <a:off x="2538856" y="7489444"/>
              <a:ext cx="6585327" cy="1500346"/>
              <a:chOff x="1549182" y="7079439"/>
              <a:chExt cx="6585327" cy="1500346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646DCBB-62A0-D044-AB91-445A906C99A0}"/>
                  </a:ext>
                </a:extLst>
              </p:cNvPr>
              <p:cNvGrpSpPr/>
              <p:nvPr/>
            </p:nvGrpSpPr>
            <p:grpSpPr>
              <a:xfrm>
                <a:off x="1549182" y="7079439"/>
                <a:ext cx="1500348" cy="1500346"/>
                <a:chOff x="14311688" y="4300325"/>
                <a:chExt cx="1500348" cy="1500346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0271CD5A-1653-F741-B302-ADD42C251FC5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8AFEFB4F-B3D6-F443-BBA4-42F9CE182614}"/>
                    </a:ext>
                  </a:extLst>
                </p:cNvPr>
                <p:cNvSpPr txBox="1"/>
                <p:nvPr/>
              </p:nvSpPr>
              <p:spPr>
                <a:xfrm>
                  <a:off x="14608245" y="4631285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B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1077D52B-64B3-7542-819D-6562A7E341F2}"/>
                  </a:ext>
                </a:extLst>
              </p:cNvPr>
              <p:cNvGrpSpPr/>
              <p:nvPr/>
            </p:nvGrpSpPr>
            <p:grpSpPr>
              <a:xfrm>
                <a:off x="3244211" y="7212039"/>
                <a:ext cx="4890298" cy="1294594"/>
                <a:chOff x="12274171" y="4893478"/>
                <a:chExt cx="4890298" cy="1294594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7E77CFB-921D-2540-B15F-9EB1E7A92E50}"/>
                    </a:ext>
                  </a:extLst>
                </p:cNvPr>
                <p:cNvSpPr txBox="1"/>
                <p:nvPr/>
              </p:nvSpPr>
              <p:spPr>
                <a:xfrm>
                  <a:off x="12274171" y="5605733"/>
                  <a:ext cx="4890298" cy="582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3FECECCD-4490-CF43-B4D8-B14F032F01A8}"/>
                    </a:ext>
                  </a:extLst>
                </p:cNvPr>
                <p:cNvSpPr/>
                <p:nvPr/>
              </p:nvSpPr>
              <p:spPr>
                <a:xfrm>
                  <a:off x="12274172" y="4893478"/>
                  <a:ext cx="403342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7FC8572-CFA2-5648-9210-248BC2A6685C}"/>
                </a:ext>
              </a:extLst>
            </p:cNvPr>
            <p:cNvGrpSpPr/>
            <p:nvPr/>
          </p:nvGrpSpPr>
          <p:grpSpPr>
            <a:xfrm>
              <a:off x="2538856" y="9629988"/>
              <a:ext cx="6585327" cy="1500346"/>
              <a:chOff x="1549182" y="9968281"/>
              <a:chExt cx="6585327" cy="1500346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7ECAC89-A937-AA41-8AA7-F2798990F34A}"/>
                  </a:ext>
                </a:extLst>
              </p:cNvPr>
              <p:cNvGrpSpPr/>
              <p:nvPr/>
            </p:nvGrpSpPr>
            <p:grpSpPr>
              <a:xfrm>
                <a:off x="1549182" y="9968281"/>
                <a:ext cx="1500348" cy="1500346"/>
                <a:chOff x="14311688" y="4300325"/>
                <a:chExt cx="1500348" cy="1500346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7B5E4EC0-D8F1-C148-9D4A-8D2097CF5208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4835114-07B2-0842-8B2A-E18CDC559415}"/>
                    </a:ext>
                  </a:extLst>
                </p:cNvPr>
                <p:cNvSpPr txBox="1"/>
                <p:nvPr/>
              </p:nvSpPr>
              <p:spPr>
                <a:xfrm>
                  <a:off x="14608245" y="4631285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C</a:t>
                  </a: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E02F9D3-1721-C94B-994E-A17BEF714654}"/>
                  </a:ext>
                </a:extLst>
              </p:cNvPr>
              <p:cNvGrpSpPr/>
              <p:nvPr/>
            </p:nvGrpSpPr>
            <p:grpSpPr>
              <a:xfrm>
                <a:off x="3244211" y="10100881"/>
                <a:ext cx="4890298" cy="1294594"/>
                <a:chOff x="12274171" y="4893478"/>
                <a:chExt cx="4890298" cy="1294594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7E92157-D00D-FD4F-B49A-81E03B912DD1}"/>
                    </a:ext>
                  </a:extLst>
                </p:cNvPr>
                <p:cNvSpPr txBox="1"/>
                <p:nvPr/>
              </p:nvSpPr>
              <p:spPr>
                <a:xfrm>
                  <a:off x="12274171" y="5605733"/>
                  <a:ext cx="4890298" cy="582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42A0984-B6DF-234E-9438-08F5BB8E27F3}"/>
                    </a:ext>
                  </a:extLst>
                </p:cNvPr>
                <p:cNvSpPr/>
                <p:nvPr/>
              </p:nvSpPr>
              <p:spPr>
                <a:xfrm>
                  <a:off x="12274172" y="4893478"/>
                  <a:ext cx="403342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</p:grpSp>
      <p:grpSp>
        <p:nvGrpSpPr>
          <p:cNvPr id="76" name="Grupo 349">
            <a:extLst>
              <a:ext uri="{FF2B5EF4-FFF2-40B4-BE49-F238E27FC236}">
                <a16:creationId xmlns:a16="http://schemas.microsoft.com/office/drawing/2014/main" id="{81B851AE-9271-254D-8F90-DE716D80A03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98" name="CuadroTexto 350">
              <a:extLst>
                <a:ext uri="{FF2B5EF4-FFF2-40B4-BE49-F238E27FC236}">
                  <a16:creationId xmlns:a16="http://schemas.microsoft.com/office/drawing/2014/main" id="{4CFCA92F-FA44-7E49-AB89-0B84358506F0}"/>
                </a:ext>
              </a:extLst>
            </p:cNvPr>
            <p:cNvSpPr txBox="1"/>
            <p:nvPr/>
          </p:nvSpPr>
          <p:spPr>
            <a:xfrm>
              <a:off x="7566448" y="861425"/>
              <a:ext cx="92448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Ecology Infographic</a:t>
              </a:r>
            </a:p>
          </p:txBody>
        </p:sp>
        <p:sp>
          <p:nvSpPr>
            <p:cNvPr id="99" name="CuadroTexto 351">
              <a:extLst>
                <a:ext uri="{FF2B5EF4-FFF2-40B4-BE49-F238E27FC236}">
                  <a16:creationId xmlns:a16="http://schemas.microsoft.com/office/drawing/2014/main" id="{723E54E1-41FE-2E42-83DD-0B9DA19EE1F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144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1">
            <a:extLst>
              <a:ext uri="{FF2B5EF4-FFF2-40B4-BE49-F238E27FC236}">
                <a16:creationId xmlns:a16="http://schemas.microsoft.com/office/drawing/2014/main" id="{3EA2D0A4-035F-504E-86D6-9917DA295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533" y="4010266"/>
            <a:ext cx="8524458" cy="8533903"/>
          </a:xfrm>
          <a:custGeom>
            <a:avLst/>
            <a:gdLst>
              <a:gd name="T0" fmla="*/ 7959 w 7960"/>
              <a:gd name="T1" fmla="*/ 3983 h 7969"/>
              <a:gd name="T2" fmla="*/ 7959 w 7960"/>
              <a:gd name="T3" fmla="*/ 3983 h 7969"/>
              <a:gd name="T4" fmla="*/ 3975 w 7960"/>
              <a:gd name="T5" fmla="*/ 7968 h 7969"/>
              <a:gd name="T6" fmla="*/ 0 w 7960"/>
              <a:gd name="T7" fmla="*/ 3983 h 7969"/>
              <a:gd name="T8" fmla="*/ 3975 w 7960"/>
              <a:gd name="T9" fmla="*/ 0 h 7969"/>
              <a:gd name="T10" fmla="*/ 7959 w 7960"/>
              <a:gd name="T11" fmla="*/ 3983 h 7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60" h="7969">
                <a:moveTo>
                  <a:pt x="7959" y="3983"/>
                </a:moveTo>
                <a:lnTo>
                  <a:pt x="7959" y="3983"/>
                </a:lnTo>
                <a:cubicBezTo>
                  <a:pt x="7959" y="6178"/>
                  <a:pt x="6178" y="7968"/>
                  <a:pt x="3975" y="7968"/>
                </a:cubicBezTo>
                <a:cubicBezTo>
                  <a:pt x="1781" y="7968"/>
                  <a:pt x="0" y="6178"/>
                  <a:pt x="0" y="3983"/>
                </a:cubicBezTo>
                <a:cubicBezTo>
                  <a:pt x="0" y="1781"/>
                  <a:pt x="1781" y="0"/>
                  <a:pt x="3975" y="0"/>
                </a:cubicBezTo>
                <a:cubicBezTo>
                  <a:pt x="6178" y="0"/>
                  <a:pt x="7959" y="1781"/>
                  <a:pt x="7959" y="3983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CE7F65-9946-674B-B29C-9B7E1DD5FAA8}"/>
              </a:ext>
            </a:extLst>
          </p:cNvPr>
          <p:cNvGrpSpPr/>
          <p:nvPr/>
        </p:nvGrpSpPr>
        <p:grpSpPr>
          <a:xfrm>
            <a:off x="13786658" y="4136343"/>
            <a:ext cx="7703652" cy="1748822"/>
            <a:chOff x="12852081" y="3655757"/>
            <a:chExt cx="7703652" cy="1748822"/>
          </a:xfrm>
        </p:grpSpPr>
        <p:sp>
          <p:nvSpPr>
            <p:cNvPr id="105" name="Freeform 429">
              <a:extLst>
                <a:ext uri="{FF2B5EF4-FFF2-40B4-BE49-F238E27FC236}">
                  <a16:creationId xmlns:a16="http://schemas.microsoft.com/office/drawing/2014/main" id="{0E26067D-1DC4-9540-B577-29BD80AFA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2081" y="3655757"/>
              <a:ext cx="1748822" cy="1748822"/>
            </a:xfrm>
            <a:custGeom>
              <a:avLst/>
              <a:gdLst>
                <a:gd name="T0" fmla="*/ 1304 w 1305"/>
                <a:gd name="T1" fmla="*/ 648 h 1305"/>
                <a:gd name="T2" fmla="*/ 1304 w 1305"/>
                <a:gd name="T3" fmla="*/ 648 h 1305"/>
                <a:gd name="T4" fmla="*/ 656 w 1305"/>
                <a:gd name="T5" fmla="*/ 1304 h 1305"/>
                <a:gd name="T6" fmla="*/ 0 w 1305"/>
                <a:gd name="T7" fmla="*/ 648 h 1305"/>
                <a:gd name="T8" fmla="*/ 656 w 1305"/>
                <a:gd name="T9" fmla="*/ 0 h 1305"/>
                <a:gd name="T10" fmla="*/ 1304 w 1305"/>
                <a:gd name="T11" fmla="*/ 648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5" h="1305">
                  <a:moveTo>
                    <a:pt x="1304" y="648"/>
                  </a:moveTo>
                  <a:lnTo>
                    <a:pt x="1304" y="648"/>
                  </a:lnTo>
                  <a:cubicBezTo>
                    <a:pt x="1304" y="1007"/>
                    <a:pt x="1016" y="1304"/>
                    <a:pt x="656" y="1304"/>
                  </a:cubicBezTo>
                  <a:cubicBezTo>
                    <a:pt x="296" y="1304"/>
                    <a:pt x="0" y="1007"/>
                    <a:pt x="0" y="648"/>
                  </a:cubicBezTo>
                  <a:cubicBezTo>
                    <a:pt x="0" y="288"/>
                    <a:pt x="296" y="0"/>
                    <a:pt x="656" y="0"/>
                  </a:cubicBezTo>
                  <a:cubicBezTo>
                    <a:pt x="1016" y="0"/>
                    <a:pt x="1304" y="288"/>
                    <a:pt x="1304" y="6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1FADA8FF-D7B6-CB4C-BBC0-2D1CEE003E00}"/>
                </a:ext>
              </a:extLst>
            </p:cNvPr>
            <p:cNvGrpSpPr/>
            <p:nvPr/>
          </p:nvGrpSpPr>
          <p:grpSpPr>
            <a:xfrm>
              <a:off x="15127581" y="3655757"/>
              <a:ext cx="5428152" cy="1682297"/>
              <a:chOff x="8554104" y="4581351"/>
              <a:chExt cx="5428152" cy="1682297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D609A10-5C95-F044-AAAD-DE0044094322}"/>
                  </a:ext>
                </a:extLst>
              </p:cNvPr>
              <p:cNvSpPr txBox="1"/>
              <p:nvPr/>
            </p:nvSpPr>
            <p:spPr>
              <a:xfrm>
                <a:off x="8554104" y="5174696"/>
                <a:ext cx="5428152" cy="108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A89C31D-B2BD-7744-A146-78D2A16B5B8D}"/>
                  </a:ext>
                </a:extLst>
              </p:cNvPr>
              <p:cNvSpPr/>
              <p:nvPr/>
            </p:nvSpPr>
            <p:spPr>
              <a:xfrm>
                <a:off x="8554105" y="4581351"/>
                <a:ext cx="401017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FBF8EBA-300B-C343-81EE-F76C1E09504D}"/>
              </a:ext>
            </a:extLst>
          </p:cNvPr>
          <p:cNvGrpSpPr/>
          <p:nvPr/>
        </p:nvGrpSpPr>
        <p:grpSpPr>
          <a:xfrm>
            <a:off x="15103555" y="7300418"/>
            <a:ext cx="7762990" cy="1788763"/>
            <a:chOff x="14797830" y="6016851"/>
            <a:chExt cx="7762990" cy="1788763"/>
          </a:xfrm>
        </p:grpSpPr>
        <p:sp>
          <p:nvSpPr>
            <p:cNvPr id="107" name="Freeform 431">
              <a:extLst>
                <a:ext uri="{FF2B5EF4-FFF2-40B4-BE49-F238E27FC236}">
                  <a16:creationId xmlns:a16="http://schemas.microsoft.com/office/drawing/2014/main" id="{994237E6-6A59-664E-AD79-DE9697FD8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7830" y="6056792"/>
              <a:ext cx="1748822" cy="1748822"/>
            </a:xfrm>
            <a:custGeom>
              <a:avLst/>
              <a:gdLst>
                <a:gd name="T0" fmla="*/ 1304 w 1305"/>
                <a:gd name="T1" fmla="*/ 646 h 1304"/>
                <a:gd name="T2" fmla="*/ 1304 w 1305"/>
                <a:gd name="T3" fmla="*/ 646 h 1304"/>
                <a:gd name="T4" fmla="*/ 647 w 1305"/>
                <a:gd name="T5" fmla="*/ 1303 h 1304"/>
                <a:gd name="T6" fmla="*/ 0 w 1305"/>
                <a:gd name="T7" fmla="*/ 646 h 1304"/>
                <a:gd name="T8" fmla="*/ 647 w 1305"/>
                <a:gd name="T9" fmla="*/ 0 h 1304"/>
                <a:gd name="T10" fmla="*/ 1304 w 1305"/>
                <a:gd name="T11" fmla="*/ 646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5" h="1304">
                  <a:moveTo>
                    <a:pt x="1304" y="646"/>
                  </a:moveTo>
                  <a:lnTo>
                    <a:pt x="1304" y="646"/>
                  </a:lnTo>
                  <a:cubicBezTo>
                    <a:pt x="1304" y="1015"/>
                    <a:pt x="1007" y="1303"/>
                    <a:pt x="647" y="1303"/>
                  </a:cubicBezTo>
                  <a:cubicBezTo>
                    <a:pt x="288" y="1303"/>
                    <a:pt x="0" y="1015"/>
                    <a:pt x="0" y="646"/>
                  </a:cubicBezTo>
                  <a:cubicBezTo>
                    <a:pt x="0" y="288"/>
                    <a:pt x="288" y="0"/>
                    <a:pt x="647" y="0"/>
                  </a:cubicBezTo>
                  <a:cubicBezTo>
                    <a:pt x="1007" y="0"/>
                    <a:pt x="1304" y="288"/>
                    <a:pt x="1304" y="6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7BE9F556-BBBE-C34A-AD96-43891E961E9D}"/>
                </a:ext>
              </a:extLst>
            </p:cNvPr>
            <p:cNvGrpSpPr/>
            <p:nvPr/>
          </p:nvGrpSpPr>
          <p:grpSpPr>
            <a:xfrm>
              <a:off x="17132668" y="6016851"/>
              <a:ext cx="5428152" cy="1682297"/>
              <a:chOff x="8554104" y="4581351"/>
              <a:chExt cx="5428152" cy="1682297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095C96A-47C3-524F-B832-070B2FE9E90F}"/>
                  </a:ext>
                </a:extLst>
              </p:cNvPr>
              <p:cNvSpPr txBox="1"/>
              <p:nvPr/>
            </p:nvSpPr>
            <p:spPr>
              <a:xfrm>
                <a:off x="8554104" y="5174696"/>
                <a:ext cx="5428152" cy="108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866FB36-C6B8-A64E-870D-119EFEBCBEA7}"/>
                  </a:ext>
                </a:extLst>
              </p:cNvPr>
              <p:cNvSpPr/>
              <p:nvPr/>
            </p:nvSpPr>
            <p:spPr>
              <a:xfrm>
                <a:off x="8554105" y="4581351"/>
                <a:ext cx="401017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29E8CC1-087E-6349-8321-81004228ADFC}"/>
              </a:ext>
            </a:extLst>
          </p:cNvPr>
          <p:cNvGrpSpPr/>
          <p:nvPr/>
        </p:nvGrpSpPr>
        <p:grpSpPr>
          <a:xfrm>
            <a:off x="7134226" y="4872506"/>
            <a:ext cx="3251326" cy="6644588"/>
            <a:chOff x="10362406" y="4081487"/>
            <a:chExt cx="3652838" cy="7465140"/>
          </a:xfrm>
        </p:grpSpPr>
        <p:sp>
          <p:nvSpPr>
            <p:cNvPr id="145" name="Freeform 1">
              <a:extLst>
                <a:ext uri="{FF2B5EF4-FFF2-40B4-BE49-F238E27FC236}">
                  <a16:creationId xmlns:a16="http://schemas.microsoft.com/office/drawing/2014/main" id="{F44EC7F2-B829-6A41-879C-D8096E49C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406" y="4081487"/>
              <a:ext cx="3652838" cy="7465140"/>
            </a:xfrm>
            <a:custGeom>
              <a:avLst/>
              <a:gdLst>
                <a:gd name="T0" fmla="*/ 2156 w 4344"/>
                <a:gd name="T1" fmla="*/ 0 h 8875"/>
                <a:gd name="T2" fmla="*/ 2156 w 4344"/>
                <a:gd name="T3" fmla="*/ 0 h 8875"/>
                <a:gd name="T4" fmla="*/ 0 w 4344"/>
                <a:gd name="T5" fmla="*/ 1000 h 8875"/>
                <a:gd name="T6" fmla="*/ 0 w 4344"/>
                <a:gd name="T7" fmla="*/ 7843 h 8875"/>
                <a:gd name="T8" fmla="*/ 2156 w 4344"/>
                <a:gd name="T9" fmla="*/ 8874 h 8875"/>
                <a:gd name="T10" fmla="*/ 4343 w 4344"/>
                <a:gd name="T11" fmla="*/ 7843 h 8875"/>
                <a:gd name="T12" fmla="*/ 4343 w 4344"/>
                <a:gd name="T13" fmla="*/ 1000 h 8875"/>
                <a:gd name="T14" fmla="*/ 2156 w 4344"/>
                <a:gd name="T15" fmla="*/ 0 h 8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44" h="8875">
                  <a:moveTo>
                    <a:pt x="2156" y="0"/>
                  </a:moveTo>
                  <a:lnTo>
                    <a:pt x="2156" y="0"/>
                  </a:lnTo>
                  <a:cubicBezTo>
                    <a:pt x="969" y="0"/>
                    <a:pt x="0" y="438"/>
                    <a:pt x="0" y="1000"/>
                  </a:cubicBezTo>
                  <a:cubicBezTo>
                    <a:pt x="0" y="7843"/>
                    <a:pt x="0" y="7843"/>
                    <a:pt x="0" y="7843"/>
                  </a:cubicBezTo>
                  <a:cubicBezTo>
                    <a:pt x="0" y="8405"/>
                    <a:pt x="969" y="8874"/>
                    <a:pt x="2156" y="8874"/>
                  </a:cubicBezTo>
                  <a:cubicBezTo>
                    <a:pt x="3374" y="8874"/>
                    <a:pt x="4343" y="8405"/>
                    <a:pt x="4343" y="7843"/>
                  </a:cubicBezTo>
                  <a:cubicBezTo>
                    <a:pt x="4343" y="1000"/>
                    <a:pt x="4343" y="1000"/>
                    <a:pt x="4343" y="1000"/>
                  </a:cubicBezTo>
                  <a:cubicBezTo>
                    <a:pt x="4343" y="438"/>
                    <a:pt x="3374" y="0"/>
                    <a:pt x="2156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2">
              <a:extLst>
                <a:ext uri="{FF2B5EF4-FFF2-40B4-BE49-F238E27FC236}">
                  <a16:creationId xmlns:a16="http://schemas.microsoft.com/office/drawing/2014/main" id="{25F6BEF2-2B3F-3443-B305-64FD4FA8B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406" y="4081487"/>
              <a:ext cx="3652838" cy="1683643"/>
            </a:xfrm>
            <a:custGeom>
              <a:avLst/>
              <a:gdLst>
                <a:gd name="T0" fmla="*/ 4312 w 4313"/>
                <a:gd name="T1" fmla="*/ 1000 h 2001"/>
                <a:gd name="T2" fmla="*/ 4312 w 4313"/>
                <a:gd name="T3" fmla="*/ 1000 h 2001"/>
                <a:gd name="T4" fmla="*/ 2156 w 4313"/>
                <a:gd name="T5" fmla="*/ 2000 h 2001"/>
                <a:gd name="T6" fmla="*/ 0 w 4313"/>
                <a:gd name="T7" fmla="*/ 1000 h 2001"/>
                <a:gd name="T8" fmla="*/ 2156 w 4313"/>
                <a:gd name="T9" fmla="*/ 0 h 2001"/>
                <a:gd name="T10" fmla="*/ 4312 w 4313"/>
                <a:gd name="T11" fmla="*/ 1000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3" h="2001">
                  <a:moveTo>
                    <a:pt x="4312" y="1000"/>
                  </a:moveTo>
                  <a:lnTo>
                    <a:pt x="4312" y="1000"/>
                  </a:lnTo>
                  <a:cubicBezTo>
                    <a:pt x="4312" y="1563"/>
                    <a:pt x="3343" y="2000"/>
                    <a:pt x="2156" y="2000"/>
                  </a:cubicBezTo>
                  <a:cubicBezTo>
                    <a:pt x="969" y="2000"/>
                    <a:pt x="0" y="1563"/>
                    <a:pt x="0" y="1000"/>
                  </a:cubicBezTo>
                  <a:cubicBezTo>
                    <a:pt x="0" y="438"/>
                    <a:pt x="969" y="0"/>
                    <a:pt x="2156" y="0"/>
                  </a:cubicBezTo>
                  <a:cubicBezTo>
                    <a:pt x="3343" y="0"/>
                    <a:pt x="4312" y="438"/>
                    <a:pt x="4312" y="100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3">
              <a:extLst>
                <a:ext uri="{FF2B5EF4-FFF2-40B4-BE49-F238E27FC236}">
                  <a16:creationId xmlns:a16="http://schemas.microsoft.com/office/drawing/2014/main" id="{D7FD4B7B-4CC5-F443-9CD0-7E5C68043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5706" y="4263203"/>
              <a:ext cx="3048359" cy="1208959"/>
            </a:xfrm>
            <a:custGeom>
              <a:avLst/>
              <a:gdLst>
                <a:gd name="T0" fmla="*/ 3624 w 3625"/>
                <a:gd name="T1" fmla="*/ 719 h 1438"/>
                <a:gd name="T2" fmla="*/ 3624 w 3625"/>
                <a:gd name="T3" fmla="*/ 719 h 1438"/>
                <a:gd name="T4" fmla="*/ 1812 w 3625"/>
                <a:gd name="T5" fmla="*/ 1437 h 1438"/>
                <a:gd name="T6" fmla="*/ 0 w 3625"/>
                <a:gd name="T7" fmla="*/ 719 h 1438"/>
                <a:gd name="T8" fmla="*/ 1812 w 3625"/>
                <a:gd name="T9" fmla="*/ 0 h 1438"/>
                <a:gd name="T10" fmla="*/ 3624 w 3625"/>
                <a:gd name="T11" fmla="*/ 719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5" h="1438">
                  <a:moveTo>
                    <a:pt x="3624" y="719"/>
                  </a:moveTo>
                  <a:lnTo>
                    <a:pt x="3624" y="719"/>
                  </a:lnTo>
                  <a:cubicBezTo>
                    <a:pt x="3624" y="1125"/>
                    <a:pt x="2811" y="1437"/>
                    <a:pt x="1812" y="1437"/>
                  </a:cubicBezTo>
                  <a:cubicBezTo>
                    <a:pt x="812" y="1437"/>
                    <a:pt x="0" y="1125"/>
                    <a:pt x="0" y="719"/>
                  </a:cubicBezTo>
                  <a:cubicBezTo>
                    <a:pt x="0" y="312"/>
                    <a:pt x="812" y="0"/>
                    <a:pt x="1812" y="0"/>
                  </a:cubicBezTo>
                  <a:cubicBezTo>
                    <a:pt x="2811" y="0"/>
                    <a:pt x="3624" y="312"/>
                    <a:pt x="3624" y="7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4">
              <a:extLst>
                <a:ext uri="{FF2B5EF4-FFF2-40B4-BE49-F238E27FC236}">
                  <a16:creationId xmlns:a16="http://schemas.microsoft.com/office/drawing/2014/main" id="{9B1FFCDD-E968-0A4A-86B4-0F67A4060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406" y="8364765"/>
              <a:ext cx="3652838" cy="3181862"/>
            </a:xfrm>
            <a:custGeom>
              <a:avLst/>
              <a:gdLst>
                <a:gd name="T0" fmla="*/ 2156 w 4344"/>
                <a:gd name="T1" fmla="*/ 812 h 3782"/>
                <a:gd name="T2" fmla="*/ 2156 w 4344"/>
                <a:gd name="T3" fmla="*/ 812 h 3782"/>
                <a:gd name="T4" fmla="*/ 0 w 4344"/>
                <a:gd name="T5" fmla="*/ 0 h 3782"/>
                <a:gd name="T6" fmla="*/ 0 w 4344"/>
                <a:gd name="T7" fmla="*/ 2750 h 3782"/>
                <a:gd name="T8" fmla="*/ 2156 w 4344"/>
                <a:gd name="T9" fmla="*/ 3781 h 3782"/>
                <a:gd name="T10" fmla="*/ 4343 w 4344"/>
                <a:gd name="T11" fmla="*/ 2750 h 3782"/>
                <a:gd name="T12" fmla="*/ 4343 w 4344"/>
                <a:gd name="T13" fmla="*/ 0 h 3782"/>
                <a:gd name="T14" fmla="*/ 2156 w 4344"/>
                <a:gd name="T15" fmla="*/ 812 h 3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44" h="3782">
                  <a:moveTo>
                    <a:pt x="2156" y="812"/>
                  </a:moveTo>
                  <a:lnTo>
                    <a:pt x="2156" y="812"/>
                  </a:lnTo>
                  <a:cubicBezTo>
                    <a:pt x="1125" y="812"/>
                    <a:pt x="250" y="469"/>
                    <a:pt x="0" y="0"/>
                  </a:cubicBezTo>
                  <a:cubicBezTo>
                    <a:pt x="0" y="2750"/>
                    <a:pt x="0" y="2750"/>
                    <a:pt x="0" y="2750"/>
                  </a:cubicBezTo>
                  <a:cubicBezTo>
                    <a:pt x="0" y="3312"/>
                    <a:pt x="969" y="3781"/>
                    <a:pt x="2156" y="3781"/>
                  </a:cubicBezTo>
                  <a:cubicBezTo>
                    <a:pt x="3374" y="3781"/>
                    <a:pt x="4343" y="3312"/>
                    <a:pt x="4343" y="2750"/>
                  </a:cubicBezTo>
                  <a:cubicBezTo>
                    <a:pt x="4343" y="0"/>
                    <a:pt x="4343" y="0"/>
                    <a:pt x="4343" y="0"/>
                  </a:cubicBezTo>
                  <a:cubicBezTo>
                    <a:pt x="4093" y="469"/>
                    <a:pt x="3218" y="812"/>
                    <a:pt x="2156" y="81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5">
              <a:extLst>
                <a:ext uri="{FF2B5EF4-FFF2-40B4-BE49-F238E27FC236}">
                  <a16:creationId xmlns:a16="http://schemas.microsoft.com/office/drawing/2014/main" id="{F7FE95DC-F28C-854F-8266-91C77423D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2952" y="4448626"/>
              <a:ext cx="971618" cy="789902"/>
            </a:xfrm>
            <a:custGeom>
              <a:avLst/>
              <a:gdLst>
                <a:gd name="T0" fmla="*/ 563 w 1157"/>
                <a:gd name="T1" fmla="*/ 0 h 938"/>
                <a:gd name="T2" fmla="*/ 563 w 1157"/>
                <a:gd name="T3" fmla="*/ 0 h 938"/>
                <a:gd name="T4" fmla="*/ 0 w 1157"/>
                <a:gd name="T5" fmla="*/ 218 h 938"/>
                <a:gd name="T6" fmla="*/ 0 w 1157"/>
                <a:gd name="T7" fmla="*/ 718 h 938"/>
                <a:gd name="T8" fmla="*/ 563 w 1157"/>
                <a:gd name="T9" fmla="*/ 937 h 938"/>
                <a:gd name="T10" fmla="*/ 1156 w 1157"/>
                <a:gd name="T11" fmla="*/ 718 h 938"/>
                <a:gd name="T12" fmla="*/ 1156 w 1157"/>
                <a:gd name="T13" fmla="*/ 218 h 938"/>
                <a:gd name="T14" fmla="*/ 563 w 1157"/>
                <a:gd name="T15" fmla="*/ 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7" h="938">
                  <a:moveTo>
                    <a:pt x="563" y="0"/>
                  </a:moveTo>
                  <a:lnTo>
                    <a:pt x="563" y="0"/>
                  </a:lnTo>
                  <a:cubicBezTo>
                    <a:pt x="219" y="0"/>
                    <a:pt x="0" y="93"/>
                    <a:pt x="0" y="218"/>
                  </a:cubicBezTo>
                  <a:cubicBezTo>
                    <a:pt x="0" y="718"/>
                    <a:pt x="0" y="718"/>
                    <a:pt x="0" y="718"/>
                  </a:cubicBezTo>
                  <a:cubicBezTo>
                    <a:pt x="0" y="843"/>
                    <a:pt x="219" y="937"/>
                    <a:pt x="563" y="937"/>
                  </a:cubicBezTo>
                  <a:cubicBezTo>
                    <a:pt x="937" y="937"/>
                    <a:pt x="1156" y="843"/>
                    <a:pt x="1156" y="718"/>
                  </a:cubicBezTo>
                  <a:cubicBezTo>
                    <a:pt x="1156" y="218"/>
                    <a:pt x="1156" y="218"/>
                    <a:pt x="1156" y="218"/>
                  </a:cubicBezTo>
                  <a:cubicBezTo>
                    <a:pt x="1156" y="93"/>
                    <a:pt x="937" y="0"/>
                    <a:pt x="563" y="0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6">
              <a:extLst>
                <a:ext uri="{FF2B5EF4-FFF2-40B4-BE49-F238E27FC236}">
                  <a16:creationId xmlns:a16="http://schemas.microsoft.com/office/drawing/2014/main" id="{3D0E50EB-0C8E-2649-8504-DC36889AC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8256" y="4396708"/>
              <a:ext cx="971618" cy="341179"/>
            </a:xfrm>
            <a:custGeom>
              <a:avLst/>
              <a:gdLst>
                <a:gd name="T0" fmla="*/ 1186 w 1187"/>
                <a:gd name="T1" fmla="*/ 219 h 407"/>
                <a:gd name="T2" fmla="*/ 1186 w 1187"/>
                <a:gd name="T3" fmla="*/ 219 h 407"/>
                <a:gd name="T4" fmla="*/ 593 w 1187"/>
                <a:gd name="T5" fmla="*/ 406 h 407"/>
                <a:gd name="T6" fmla="*/ 0 w 1187"/>
                <a:gd name="T7" fmla="*/ 219 h 407"/>
                <a:gd name="T8" fmla="*/ 593 w 1187"/>
                <a:gd name="T9" fmla="*/ 0 h 407"/>
                <a:gd name="T10" fmla="*/ 1186 w 1187"/>
                <a:gd name="T11" fmla="*/ 2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7" h="407">
                  <a:moveTo>
                    <a:pt x="1186" y="219"/>
                  </a:moveTo>
                  <a:lnTo>
                    <a:pt x="1186" y="219"/>
                  </a:lnTo>
                  <a:cubicBezTo>
                    <a:pt x="1186" y="313"/>
                    <a:pt x="936" y="406"/>
                    <a:pt x="593" y="406"/>
                  </a:cubicBezTo>
                  <a:cubicBezTo>
                    <a:pt x="281" y="406"/>
                    <a:pt x="0" y="313"/>
                    <a:pt x="0" y="219"/>
                  </a:cubicBezTo>
                  <a:cubicBezTo>
                    <a:pt x="0" y="94"/>
                    <a:pt x="281" y="0"/>
                    <a:pt x="593" y="0"/>
                  </a:cubicBezTo>
                  <a:cubicBezTo>
                    <a:pt x="936" y="0"/>
                    <a:pt x="1186" y="94"/>
                    <a:pt x="1186" y="219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7">
              <a:extLst>
                <a:ext uri="{FF2B5EF4-FFF2-40B4-BE49-F238E27FC236}">
                  <a16:creationId xmlns:a16="http://schemas.microsoft.com/office/drawing/2014/main" id="{EF1B0AC9-374E-BE43-8148-70B2863CE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5073" y="5972804"/>
              <a:ext cx="1105123" cy="2836976"/>
            </a:xfrm>
            <a:custGeom>
              <a:avLst/>
              <a:gdLst>
                <a:gd name="T0" fmla="*/ 624 w 1312"/>
                <a:gd name="T1" fmla="*/ 0 h 3375"/>
                <a:gd name="T2" fmla="*/ 1311 w 1312"/>
                <a:gd name="T3" fmla="*/ 1813 h 3375"/>
                <a:gd name="T4" fmla="*/ 656 w 1312"/>
                <a:gd name="T5" fmla="*/ 1750 h 3375"/>
                <a:gd name="T6" fmla="*/ 999 w 1312"/>
                <a:gd name="T7" fmla="*/ 3374 h 3375"/>
                <a:gd name="T8" fmla="*/ 0 w 1312"/>
                <a:gd name="T9" fmla="*/ 1250 h 3375"/>
                <a:gd name="T10" fmla="*/ 749 w 1312"/>
                <a:gd name="T11" fmla="*/ 1344 h 3375"/>
                <a:gd name="T12" fmla="*/ 624 w 1312"/>
                <a:gd name="T13" fmla="*/ 0 h 3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2" h="3375">
                  <a:moveTo>
                    <a:pt x="624" y="0"/>
                  </a:moveTo>
                  <a:lnTo>
                    <a:pt x="1311" y="1813"/>
                  </a:lnTo>
                  <a:lnTo>
                    <a:pt x="656" y="1750"/>
                  </a:lnTo>
                  <a:lnTo>
                    <a:pt x="999" y="3374"/>
                  </a:lnTo>
                  <a:lnTo>
                    <a:pt x="0" y="1250"/>
                  </a:lnTo>
                  <a:lnTo>
                    <a:pt x="749" y="1344"/>
                  </a:lnTo>
                  <a:lnTo>
                    <a:pt x="624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953CA1B-7469-6E44-8C17-1E10EC1C4CDA}"/>
              </a:ext>
            </a:extLst>
          </p:cNvPr>
          <p:cNvGrpSpPr/>
          <p:nvPr/>
        </p:nvGrpSpPr>
        <p:grpSpPr>
          <a:xfrm>
            <a:off x="13786658" y="10544375"/>
            <a:ext cx="7703652" cy="1748822"/>
            <a:chOff x="12852081" y="3655757"/>
            <a:chExt cx="7703652" cy="1748822"/>
          </a:xfrm>
        </p:grpSpPr>
        <p:sp>
          <p:nvSpPr>
            <p:cNvPr id="153" name="Freeform 429">
              <a:extLst>
                <a:ext uri="{FF2B5EF4-FFF2-40B4-BE49-F238E27FC236}">
                  <a16:creationId xmlns:a16="http://schemas.microsoft.com/office/drawing/2014/main" id="{1EFE467C-F583-234F-AFC9-8D591C036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2081" y="3655757"/>
              <a:ext cx="1748822" cy="1748822"/>
            </a:xfrm>
            <a:custGeom>
              <a:avLst/>
              <a:gdLst>
                <a:gd name="T0" fmla="*/ 1304 w 1305"/>
                <a:gd name="T1" fmla="*/ 648 h 1305"/>
                <a:gd name="T2" fmla="*/ 1304 w 1305"/>
                <a:gd name="T3" fmla="*/ 648 h 1305"/>
                <a:gd name="T4" fmla="*/ 656 w 1305"/>
                <a:gd name="T5" fmla="*/ 1304 h 1305"/>
                <a:gd name="T6" fmla="*/ 0 w 1305"/>
                <a:gd name="T7" fmla="*/ 648 h 1305"/>
                <a:gd name="T8" fmla="*/ 656 w 1305"/>
                <a:gd name="T9" fmla="*/ 0 h 1305"/>
                <a:gd name="T10" fmla="*/ 1304 w 1305"/>
                <a:gd name="T11" fmla="*/ 648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5" h="1305">
                  <a:moveTo>
                    <a:pt x="1304" y="648"/>
                  </a:moveTo>
                  <a:lnTo>
                    <a:pt x="1304" y="648"/>
                  </a:lnTo>
                  <a:cubicBezTo>
                    <a:pt x="1304" y="1007"/>
                    <a:pt x="1016" y="1304"/>
                    <a:pt x="656" y="1304"/>
                  </a:cubicBezTo>
                  <a:cubicBezTo>
                    <a:pt x="296" y="1304"/>
                    <a:pt x="0" y="1007"/>
                    <a:pt x="0" y="648"/>
                  </a:cubicBezTo>
                  <a:cubicBezTo>
                    <a:pt x="0" y="288"/>
                    <a:pt x="296" y="0"/>
                    <a:pt x="656" y="0"/>
                  </a:cubicBezTo>
                  <a:cubicBezTo>
                    <a:pt x="1016" y="0"/>
                    <a:pt x="1304" y="288"/>
                    <a:pt x="1304" y="6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7BB8A17-2B40-D14B-A902-A0C38DD9AA3F}"/>
                </a:ext>
              </a:extLst>
            </p:cNvPr>
            <p:cNvGrpSpPr/>
            <p:nvPr/>
          </p:nvGrpSpPr>
          <p:grpSpPr>
            <a:xfrm>
              <a:off x="15127581" y="3655757"/>
              <a:ext cx="5428152" cy="1682297"/>
              <a:chOff x="8554104" y="4581351"/>
              <a:chExt cx="5428152" cy="1682297"/>
            </a:xfrm>
          </p:grpSpPr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3C55B02-8375-5342-82D7-7DBDCADB507B}"/>
                  </a:ext>
                </a:extLst>
              </p:cNvPr>
              <p:cNvSpPr txBox="1"/>
              <p:nvPr/>
            </p:nvSpPr>
            <p:spPr>
              <a:xfrm>
                <a:off x="8554104" y="5174696"/>
                <a:ext cx="5428152" cy="108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3A5DED9-0E4D-324D-AA78-8317D515E119}"/>
                  </a:ext>
                </a:extLst>
              </p:cNvPr>
              <p:cNvSpPr/>
              <p:nvPr/>
            </p:nvSpPr>
            <p:spPr>
              <a:xfrm>
                <a:off x="8554105" y="4581351"/>
                <a:ext cx="401017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6B603106-0699-A64F-9CBD-06B4059499BE}"/>
              </a:ext>
            </a:extLst>
          </p:cNvPr>
          <p:cNvSpPr txBox="1"/>
          <p:nvPr/>
        </p:nvSpPr>
        <p:spPr>
          <a:xfrm>
            <a:off x="1594233" y="7123055"/>
            <a:ext cx="54310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A7F0550-4FCA-A641-89BC-7969CCAC45B5}"/>
              </a:ext>
            </a:extLst>
          </p:cNvPr>
          <p:cNvSpPr txBox="1"/>
          <p:nvPr/>
        </p:nvSpPr>
        <p:spPr>
          <a:xfrm>
            <a:off x="14207453" y="4595255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1B85CDC-1626-0248-A888-FE2E7F00FD0B}"/>
              </a:ext>
            </a:extLst>
          </p:cNvPr>
          <p:cNvSpPr txBox="1"/>
          <p:nvPr/>
        </p:nvSpPr>
        <p:spPr>
          <a:xfrm>
            <a:off x="15557069" y="7790072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DF68AE3-875E-404E-9445-817AA5D4E1AE}"/>
              </a:ext>
            </a:extLst>
          </p:cNvPr>
          <p:cNvSpPr txBox="1"/>
          <p:nvPr/>
        </p:nvSpPr>
        <p:spPr>
          <a:xfrm>
            <a:off x="14231516" y="10971992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35" name="CuadroTexto 350">
            <a:extLst>
              <a:ext uri="{FF2B5EF4-FFF2-40B4-BE49-F238E27FC236}">
                <a16:creationId xmlns:a16="http://schemas.microsoft.com/office/drawing/2014/main" id="{4EA3CB57-6ECA-C243-B4CD-2729A20569CC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121508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472E602-70E8-D34B-B411-E5F112CA8731}"/>
              </a:ext>
            </a:extLst>
          </p:cNvPr>
          <p:cNvGrpSpPr/>
          <p:nvPr/>
        </p:nvGrpSpPr>
        <p:grpSpPr>
          <a:xfrm>
            <a:off x="2435155" y="4098847"/>
            <a:ext cx="8339846" cy="8587444"/>
            <a:chOff x="2435155" y="4098847"/>
            <a:chExt cx="8339846" cy="8587444"/>
          </a:xfrm>
        </p:grpSpPr>
        <p:sp>
          <p:nvSpPr>
            <p:cNvPr id="36" name="Freeform 1">
              <a:extLst>
                <a:ext uri="{FF2B5EF4-FFF2-40B4-BE49-F238E27FC236}">
                  <a16:creationId xmlns:a16="http://schemas.microsoft.com/office/drawing/2014/main" id="{A9385B50-E9F2-A84A-A41D-D791B933A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888" y="4670081"/>
              <a:ext cx="7663295" cy="7663298"/>
            </a:xfrm>
            <a:custGeom>
              <a:avLst/>
              <a:gdLst>
                <a:gd name="T0" fmla="*/ 6061 w 6062"/>
                <a:gd name="T1" fmla="*/ 3032 h 6063"/>
                <a:gd name="T2" fmla="*/ 6061 w 6062"/>
                <a:gd name="T3" fmla="*/ 3032 h 6063"/>
                <a:gd name="T4" fmla="*/ 6061 w 6062"/>
                <a:gd name="T5" fmla="*/ 3343 h 6063"/>
                <a:gd name="T6" fmla="*/ 5967 w 6062"/>
                <a:gd name="T7" fmla="*/ 3874 h 6063"/>
                <a:gd name="T8" fmla="*/ 5936 w 6062"/>
                <a:gd name="T9" fmla="*/ 3906 h 6063"/>
                <a:gd name="T10" fmla="*/ 5905 w 6062"/>
                <a:gd name="T11" fmla="*/ 4031 h 6063"/>
                <a:gd name="T12" fmla="*/ 5092 w 6062"/>
                <a:gd name="T13" fmla="*/ 5249 h 6063"/>
                <a:gd name="T14" fmla="*/ 3030 w 6062"/>
                <a:gd name="T15" fmla="*/ 6062 h 6063"/>
                <a:gd name="T16" fmla="*/ 468 w 6062"/>
                <a:gd name="T17" fmla="*/ 4656 h 6063"/>
                <a:gd name="T18" fmla="*/ 468 w 6062"/>
                <a:gd name="T19" fmla="*/ 4656 h 6063"/>
                <a:gd name="T20" fmla="*/ 0 w 6062"/>
                <a:gd name="T21" fmla="*/ 3032 h 6063"/>
                <a:gd name="T22" fmla="*/ 31 w 6062"/>
                <a:gd name="T23" fmla="*/ 2813 h 6063"/>
                <a:gd name="T24" fmla="*/ 968 w 6062"/>
                <a:gd name="T25" fmla="*/ 813 h 6063"/>
                <a:gd name="T26" fmla="*/ 1468 w 6062"/>
                <a:gd name="T27" fmla="*/ 407 h 6063"/>
                <a:gd name="T28" fmla="*/ 3030 w 6062"/>
                <a:gd name="T29" fmla="*/ 0 h 6063"/>
                <a:gd name="T30" fmla="*/ 3842 w 6062"/>
                <a:gd name="T31" fmla="*/ 94 h 6063"/>
                <a:gd name="T32" fmla="*/ 4217 w 6062"/>
                <a:gd name="T33" fmla="*/ 219 h 6063"/>
                <a:gd name="T34" fmla="*/ 4811 w 6062"/>
                <a:gd name="T35" fmla="*/ 563 h 6063"/>
                <a:gd name="T36" fmla="*/ 4967 w 6062"/>
                <a:gd name="T37" fmla="*/ 688 h 6063"/>
                <a:gd name="T38" fmla="*/ 5092 w 6062"/>
                <a:gd name="T39" fmla="*/ 813 h 6063"/>
                <a:gd name="T40" fmla="*/ 5405 w 6062"/>
                <a:gd name="T41" fmla="*/ 1094 h 6063"/>
                <a:gd name="T42" fmla="*/ 6061 w 6062"/>
                <a:gd name="T43" fmla="*/ 2657 h 6063"/>
                <a:gd name="T44" fmla="*/ 6061 w 6062"/>
                <a:gd name="T45" fmla="*/ 3032 h 6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62" h="6063">
                  <a:moveTo>
                    <a:pt x="6061" y="3032"/>
                  </a:moveTo>
                  <a:lnTo>
                    <a:pt x="6061" y="3032"/>
                  </a:lnTo>
                  <a:cubicBezTo>
                    <a:pt x="6061" y="3125"/>
                    <a:pt x="6061" y="3219"/>
                    <a:pt x="6061" y="3343"/>
                  </a:cubicBezTo>
                  <a:cubicBezTo>
                    <a:pt x="6030" y="3531"/>
                    <a:pt x="5999" y="3687"/>
                    <a:pt x="5967" y="3874"/>
                  </a:cubicBezTo>
                  <a:cubicBezTo>
                    <a:pt x="5936" y="3874"/>
                    <a:pt x="5936" y="3906"/>
                    <a:pt x="5936" y="3906"/>
                  </a:cubicBezTo>
                  <a:cubicBezTo>
                    <a:pt x="5936" y="3937"/>
                    <a:pt x="5905" y="3999"/>
                    <a:pt x="5905" y="4031"/>
                  </a:cubicBezTo>
                  <a:cubicBezTo>
                    <a:pt x="5749" y="4499"/>
                    <a:pt x="5467" y="4906"/>
                    <a:pt x="5092" y="5249"/>
                  </a:cubicBezTo>
                  <a:cubicBezTo>
                    <a:pt x="4561" y="5749"/>
                    <a:pt x="3842" y="6062"/>
                    <a:pt x="3030" y="6062"/>
                  </a:cubicBezTo>
                  <a:cubicBezTo>
                    <a:pt x="1968" y="6062"/>
                    <a:pt x="1031" y="5499"/>
                    <a:pt x="468" y="4656"/>
                  </a:cubicBezTo>
                  <a:lnTo>
                    <a:pt x="468" y="4656"/>
                  </a:lnTo>
                  <a:cubicBezTo>
                    <a:pt x="187" y="4187"/>
                    <a:pt x="0" y="3624"/>
                    <a:pt x="0" y="3032"/>
                  </a:cubicBezTo>
                  <a:cubicBezTo>
                    <a:pt x="0" y="2969"/>
                    <a:pt x="0" y="2875"/>
                    <a:pt x="31" y="2813"/>
                  </a:cubicBezTo>
                  <a:cubicBezTo>
                    <a:pt x="62" y="2032"/>
                    <a:pt x="437" y="1313"/>
                    <a:pt x="968" y="813"/>
                  </a:cubicBezTo>
                  <a:cubicBezTo>
                    <a:pt x="1125" y="657"/>
                    <a:pt x="1312" y="532"/>
                    <a:pt x="1468" y="407"/>
                  </a:cubicBezTo>
                  <a:cubicBezTo>
                    <a:pt x="1937" y="157"/>
                    <a:pt x="2468" y="0"/>
                    <a:pt x="3030" y="0"/>
                  </a:cubicBezTo>
                  <a:cubicBezTo>
                    <a:pt x="3311" y="0"/>
                    <a:pt x="3592" y="32"/>
                    <a:pt x="3842" y="94"/>
                  </a:cubicBezTo>
                  <a:cubicBezTo>
                    <a:pt x="3967" y="125"/>
                    <a:pt x="4092" y="188"/>
                    <a:pt x="4217" y="219"/>
                  </a:cubicBezTo>
                  <a:cubicBezTo>
                    <a:pt x="4436" y="313"/>
                    <a:pt x="4624" y="438"/>
                    <a:pt x="4811" y="563"/>
                  </a:cubicBezTo>
                  <a:cubicBezTo>
                    <a:pt x="4874" y="594"/>
                    <a:pt x="4936" y="657"/>
                    <a:pt x="4967" y="688"/>
                  </a:cubicBezTo>
                  <a:cubicBezTo>
                    <a:pt x="5030" y="719"/>
                    <a:pt x="5061" y="750"/>
                    <a:pt x="5092" y="813"/>
                  </a:cubicBezTo>
                  <a:cubicBezTo>
                    <a:pt x="5217" y="907"/>
                    <a:pt x="5311" y="1000"/>
                    <a:pt x="5405" y="1094"/>
                  </a:cubicBezTo>
                  <a:cubicBezTo>
                    <a:pt x="5749" y="1532"/>
                    <a:pt x="5967" y="2063"/>
                    <a:pt x="6061" y="2657"/>
                  </a:cubicBezTo>
                  <a:cubicBezTo>
                    <a:pt x="6061" y="2781"/>
                    <a:pt x="6061" y="2907"/>
                    <a:pt x="6061" y="3032"/>
                  </a:cubicBezTo>
                </a:path>
              </a:pathLst>
            </a:custGeom>
            <a:solidFill>
              <a:srgbClr val="5693D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2">
              <a:extLst>
                <a:ext uri="{FF2B5EF4-FFF2-40B4-BE49-F238E27FC236}">
                  <a16:creationId xmlns:a16="http://schemas.microsoft.com/office/drawing/2014/main" id="{B3E20221-8145-5A46-B253-BB359FD99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888" y="5695569"/>
              <a:ext cx="7462657" cy="6637810"/>
            </a:xfrm>
            <a:custGeom>
              <a:avLst/>
              <a:gdLst>
                <a:gd name="T0" fmla="*/ 5905 w 5906"/>
                <a:gd name="T1" fmla="*/ 3218 h 5250"/>
                <a:gd name="T2" fmla="*/ 5905 w 5906"/>
                <a:gd name="T3" fmla="*/ 3218 h 5250"/>
                <a:gd name="T4" fmla="*/ 5092 w 5906"/>
                <a:gd name="T5" fmla="*/ 4436 h 5250"/>
                <a:gd name="T6" fmla="*/ 3030 w 5906"/>
                <a:gd name="T7" fmla="*/ 5249 h 5250"/>
                <a:gd name="T8" fmla="*/ 468 w 5906"/>
                <a:gd name="T9" fmla="*/ 3843 h 5250"/>
                <a:gd name="T10" fmla="*/ 468 w 5906"/>
                <a:gd name="T11" fmla="*/ 3843 h 5250"/>
                <a:gd name="T12" fmla="*/ 0 w 5906"/>
                <a:gd name="T13" fmla="*/ 2219 h 5250"/>
                <a:gd name="T14" fmla="*/ 31 w 5906"/>
                <a:gd name="T15" fmla="*/ 2000 h 5250"/>
                <a:gd name="T16" fmla="*/ 968 w 5906"/>
                <a:gd name="T17" fmla="*/ 0 h 5250"/>
                <a:gd name="T18" fmla="*/ 2000 w 5906"/>
                <a:gd name="T19" fmla="*/ 3468 h 5250"/>
                <a:gd name="T20" fmla="*/ 5905 w 5906"/>
                <a:gd name="T21" fmla="*/ 3218 h 5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06" h="5250">
                  <a:moveTo>
                    <a:pt x="5905" y="3218"/>
                  </a:moveTo>
                  <a:lnTo>
                    <a:pt x="5905" y="3218"/>
                  </a:lnTo>
                  <a:cubicBezTo>
                    <a:pt x="5749" y="3686"/>
                    <a:pt x="5467" y="4093"/>
                    <a:pt x="5092" y="4436"/>
                  </a:cubicBezTo>
                  <a:cubicBezTo>
                    <a:pt x="4561" y="4936"/>
                    <a:pt x="3842" y="5249"/>
                    <a:pt x="3030" y="5249"/>
                  </a:cubicBezTo>
                  <a:cubicBezTo>
                    <a:pt x="1968" y="5249"/>
                    <a:pt x="1031" y="4686"/>
                    <a:pt x="468" y="3843"/>
                  </a:cubicBezTo>
                  <a:lnTo>
                    <a:pt x="468" y="3843"/>
                  </a:lnTo>
                  <a:cubicBezTo>
                    <a:pt x="187" y="3374"/>
                    <a:pt x="0" y="2811"/>
                    <a:pt x="0" y="2219"/>
                  </a:cubicBezTo>
                  <a:cubicBezTo>
                    <a:pt x="0" y="2156"/>
                    <a:pt x="0" y="2062"/>
                    <a:pt x="31" y="2000"/>
                  </a:cubicBezTo>
                  <a:cubicBezTo>
                    <a:pt x="62" y="1219"/>
                    <a:pt x="437" y="500"/>
                    <a:pt x="968" y="0"/>
                  </a:cubicBezTo>
                  <a:cubicBezTo>
                    <a:pt x="968" y="0"/>
                    <a:pt x="687" y="2468"/>
                    <a:pt x="2000" y="3468"/>
                  </a:cubicBezTo>
                  <a:cubicBezTo>
                    <a:pt x="3342" y="4530"/>
                    <a:pt x="5530" y="4155"/>
                    <a:pt x="5905" y="3218"/>
                  </a:cubicBezTo>
                </a:path>
              </a:pathLst>
            </a:custGeom>
            <a:solidFill>
              <a:srgbClr val="337E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3">
              <a:extLst>
                <a:ext uri="{FF2B5EF4-FFF2-40B4-BE49-F238E27FC236}">
                  <a16:creationId xmlns:a16="http://schemas.microsoft.com/office/drawing/2014/main" id="{DA94E5D5-0FC8-8945-B5C0-71D282DBC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2403" y="4787122"/>
              <a:ext cx="4976961" cy="7306604"/>
            </a:xfrm>
            <a:custGeom>
              <a:avLst/>
              <a:gdLst>
                <a:gd name="T0" fmla="*/ 3936 w 3937"/>
                <a:gd name="T1" fmla="*/ 469 h 5781"/>
                <a:gd name="T2" fmla="*/ 3717 w 3937"/>
                <a:gd name="T3" fmla="*/ 719 h 5781"/>
                <a:gd name="T4" fmla="*/ 3467 w 3937"/>
                <a:gd name="T5" fmla="*/ 969 h 5781"/>
                <a:gd name="T6" fmla="*/ 3092 w 3937"/>
                <a:gd name="T7" fmla="*/ 1156 h 5781"/>
                <a:gd name="T8" fmla="*/ 3061 w 3937"/>
                <a:gd name="T9" fmla="*/ 906 h 5781"/>
                <a:gd name="T10" fmla="*/ 3186 w 3937"/>
                <a:gd name="T11" fmla="*/ 688 h 5781"/>
                <a:gd name="T12" fmla="*/ 2936 w 3937"/>
                <a:gd name="T13" fmla="*/ 438 h 5781"/>
                <a:gd name="T14" fmla="*/ 2717 w 3937"/>
                <a:gd name="T15" fmla="*/ 594 h 5781"/>
                <a:gd name="T16" fmla="*/ 2561 w 3937"/>
                <a:gd name="T17" fmla="*/ 438 h 5781"/>
                <a:gd name="T18" fmla="*/ 2467 w 3937"/>
                <a:gd name="T19" fmla="*/ 281 h 5781"/>
                <a:gd name="T20" fmla="*/ 2217 w 3937"/>
                <a:gd name="T21" fmla="*/ 344 h 5781"/>
                <a:gd name="T22" fmla="*/ 2155 w 3937"/>
                <a:gd name="T23" fmla="*/ 469 h 5781"/>
                <a:gd name="T24" fmla="*/ 1812 w 3937"/>
                <a:gd name="T25" fmla="*/ 594 h 5781"/>
                <a:gd name="T26" fmla="*/ 1875 w 3937"/>
                <a:gd name="T27" fmla="*/ 844 h 5781"/>
                <a:gd name="T28" fmla="*/ 2062 w 3937"/>
                <a:gd name="T29" fmla="*/ 1031 h 5781"/>
                <a:gd name="T30" fmla="*/ 2374 w 3937"/>
                <a:gd name="T31" fmla="*/ 719 h 5781"/>
                <a:gd name="T32" fmla="*/ 2592 w 3937"/>
                <a:gd name="T33" fmla="*/ 719 h 5781"/>
                <a:gd name="T34" fmla="*/ 2780 w 3937"/>
                <a:gd name="T35" fmla="*/ 719 h 5781"/>
                <a:gd name="T36" fmla="*/ 2842 w 3937"/>
                <a:gd name="T37" fmla="*/ 969 h 5781"/>
                <a:gd name="T38" fmla="*/ 2530 w 3937"/>
                <a:gd name="T39" fmla="*/ 1188 h 5781"/>
                <a:gd name="T40" fmla="*/ 2249 w 3937"/>
                <a:gd name="T41" fmla="*/ 1344 h 5781"/>
                <a:gd name="T42" fmla="*/ 1625 w 3937"/>
                <a:gd name="T43" fmla="*/ 2125 h 5781"/>
                <a:gd name="T44" fmla="*/ 1250 w 3937"/>
                <a:gd name="T45" fmla="*/ 2000 h 5781"/>
                <a:gd name="T46" fmla="*/ 812 w 3937"/>
                <a:gd name="T47" fmla="*/ 2250 h 5781"/>
                <a:gd name="T48" fmla="*/ 1156 w 3937"/>
                <a:gd name="T49" fmla="*/ 2469 h 5781"/>
                <a:gd name="T50" fmla="*/ 1375 w 3937"/>
                <a:gd name="T51" fmla="*/ 2656 h 5781"/>
                <a:gd name="T52" fmla="*/ 1593 w 3937"/>
                <a:gd name="T53" fmla="*/ 2875 h 5781"/>
                <a:gd name="T54" fmla="*/ 2124 w 3937"/>
                <a:gd name="T55" fmla="*/ 2844 h 5781"/>
                <a:gd name="T56" fmla="*/ 2624 w 3937"/>
                <a:gd name="T57" fmla="*/ 3094 h 5781"/>
                <a:gd name="T58" fmla="*/ 3092 w 3937"/>
                <a:gd name="T59" fmla="*/ 3374 h 5781"/>
                <a:gd name="T60" fmla="*/ 3311 w 3937"/>
                <a:gd name="T61" fmla="*/ 3905 h 5781"/>
                <a:gd name="T62" fmla="*/ 2780 w 3937"/>
                <a:gd name="T63" fmla="*/ 4687 h 5781"/>
                <a:gd name="T64" fmla="*/ 2467 w 3937"/>
                <a:gd name="T65" fmla="*/ 5124 h 5781"/>
                <a:gd name="T66" fmla="*/ 2280 w 3937"/>
                <a:gd name="T67" fmla="*/ 5749 h 5781"/>
                <a:gd name="T68" fmla="*/ 2155 w 3937"/>
                <a:gd name="T69" fmla="*/ 5218 h 5781"/>
                <a:gd name="T70" fmla="*/ 1906 w 3937"/>
                <a:gd name="T71" fmla="*/ 4187 h 5781"/>
                <a:gd name="T72" fmla="*/ 1500 w 3937"/>
                <a:gd name="T73" fmla="*/ 3687 h 5781"/>
                <a:gd name="T74" fmla="*/ 1468 w 3937"/>
                <a:gd name="T75" fmla="*/ 3343 h 5781"/>
                <a:gd name="T76" fmla="*/ 1531 w 3937"/>
                <a:gd name="T77" fmla="*/ 3031 h 5781"/>
                <a:gd name="T78" fmla="*/ 1156 w 3937"/>
                <a:gd name="T79" fmla="*/ 2750 h 5781"/>
                <a:gd name="T80" fmla="*/ 875 w 3937"/>
                <a:gd name="T81" fmla="*/ 2656 h 5781"/>
                <a:gd name="T82" fmla="*/ 437 w 3937"/>
                <a:gd name="T83" fmla="*/ 2344 h 5781"/>
                <a:gd name="T84" fmla="*/ 312 w 3937"/>
                <a:gd name="T85" fmla="*/ 2250 h 5781"/>
                <a:gd name="T86" fmla="*/ 187 w 3937"/>
                <a:gd name="T87" fmla="*/ 2156 h 5781"/>
                <a:gd name="T88" fmla="*/ 93 w 3937"/>
                <a:gd name="T89" fmla="*/ 1844 h 5781"/>
                <a:gd name="T90" fmla="*/ 156 w 3937"/>
                <a:gd name="T91" fmla="*/ 1219 h 5781"/>
                <a:gd name="T92" fmla="*/ 281 w 3937"/>
                <a:gd name="T93" fmla="*/ 906 h 5781"/>
                <a:gd name="T94" fmla="*/ 93 w 3937"/>
                <a:gd name="T95" fmla="*/ 719 h 5781"/>
                <a:gd name="T96" fmla="*/ 656 w 3937"/>
                <a:gd name="T97" fmla="*/ 344 h 5781"/>
                <a:gd name="T98" fmla="*/ 1187 w 3937"/>
                <a:gd name="T99" fmla="*/ 250 h 5781"/>
                <a:gd name="T100" fmla="*/ 1312 w 3937"/>
                <a:gd name="T101" fmla="*/ 188 h 5781"/>
                <a:gd name="T102" fmla="*/ 2436 w 3937"/>
                <a:gd name="T103" fmla="*/ 94 h 5781"/>
                <a:gd name="T104" fmla="*/ 2624 w 3937"/>
                <a:gd name="T105" fmla="*/ 125 h 5781"/>
                <a:gd name="T106" fmla="*/ 2842 w 3937"/>
                <a:gd name="T107" fmla="*/ 31 h 5781"/>
                <a:gd name="T108" fmla="*/ 3342 w 3937"/>
                <a:gd name="T109" fmla="*/ 125 h 5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937" h="5781">
                  <a:moveTo>
                    <a:pt x="3936" y="469"/>
                  </a:moveTo>
                  <a:lnTo>
                    <a:pt x="3936" y="469"/>
                  </a:lnTo>
                  <a:cubicBezTo>
                    <a:pt x="3905" y="500"/>
                    <a:pt x="3842" y="500"/>
                    <a:pt x="3811" y="500"/>
                  </a:cubicBezTo>
                  <a:cubicBezTo>
                    <a:pt x="3717" y="500"/>
                    <a:pt x="3717" y="656"/>
                    <a:pt x="3717" y="719"/>
                  </a:cubicBezTo>
                  <a:cubicBezTo>
                    <a:pt x="3686" y="813"/>
                    <a:pt x="3624" y="844"/>
                    <a:pt x="3624" y="844"/>
                  </a:cubicBezTo>
                  <a:cubicBezTo>
                    <a:pt x="3530" y="844"/>
                    <a:pt x="3530" y="1000"/>
                    <a:pt x="3467" y="969"/>
                  </a:cubicBezTo>
                  <a:cubicBezTo>
                    <a:pt x="3405" y="938"/>
                    <a:pt x="3374" y="1031"/>
                    <a:pt x="3311" y="1031"/>
                  </a:cubicBezTo>
                  <a:cubicBezTo>
                    <a:pt x="3249" y="1031"/>
                    <a:pt x="3186" y="1125"/>
                    <a:pt x="3092" y="1156"/>
                  </a:cubicBezTo>
                  <a:cubicBezTo>
                    <a:pt x="2999" y="1156"/>
                    <a:pt x="2999" y="1094"/>
                    <a:pt x="2999" y="1031"/>
                  </a:cubicBezTo>
                  <a:cubicBezTo>
                    <a:pt x="2967" y="969"/>
                    <a:pt x="3030" y="938"/>
                    <a:pt x="3061" y="906"/>
                  </a:cubicBezTo>
                  <a:cubicBezTo>
                    <a:pt x="3092" y="875"/>
                    <a:pt x="3155" y="813"/>
                    <a:pt x="3186" y="813"/>
                  </a:cubicBezTo>
                  <a:cubicBezTo>
                    <a:pt x="3217" y="781"/>
                    <a:pt x="3186" y="750"/>
                    <a:pt x="3186" y="688"/>
                  </a:cubicBezTo>
                  <a:cubicBezTo>
                    <a:pt x="3186" y="594"/>
                    <a:pt x="3186" y="594"/>
                    <a:pt x="3155" y="531"/>
                  </a:cubicBezTo>
                  <a:cubicBezTo>
                    <a:pt x="3124" y="469"/>
                    <a:pt x="2999" y="469"/>
                    <a:pt x="2936" y="438"/>
                  </a:cubicBezTo>
                  <a:cubicBezTo>
                    <a:pt x="2874" y="406"/>
                    <a:pt x="2874" y="438"/>
                    <a:pt x="2811" y="500"/>
                  </a:cubicBezTo>
                  <a:cubicBezTo>
                    <a:pt x="2780" y="531"/>
                    <a:pt x="2780" y="625"/>
                    <a:pt x="2717" y="594"/>
                  </a:cubicBezTo>
                  <a:cubicBezTo>
                    <a:pt x="2686" y="594"/>
                    <a:pt x="2592" y="594"/>
                    <a:pt x="2592" y="563"/>
                  </a:cubicBezTo>
                  <a:cubicBezTo>
                    <a:pt x="2561" y="531"/>
                    <a:pt x="2530" y="469"/>
                    <a:pt x="2561" y="438"/>
                  </a:cubicBezTo>
                  <a:cubicBezTo>
                    <a:pt x="2624" y="406"/>
                    <a:pt x="2624" y="375"/>
                    <a:pt x="2592" y="375"/>
                  </a:cubicBezTo>
                  <a:cubicBezTo>
                    <a:pt x="2561" y="344"/>
                    <a:pt x="2530" y="313"/>
                    <a:pt x="2467" y="281"/>
                  </a:cubicBezTo>
                  <a:cubicBezTo>
                    <a:pt x="2405" y="281"/>
                    <a:pt x="2311" y="219"/>
                    <a:pt x="2249" y="219"/>
                  </a:cubicBezTo>
                  <a:cubicBezTo>
                    <a:pt x="2186" y="250"/>
                    <a:pt x="2186" y="281"/>
                    <a:pt x="2217" y="344"/>
                  </a:cubicBezTo>
                  <a:cubicBezTo>
                    <a:pt x="2217" y="375"/>
                    <a:pt x="2374" y="344"/>
                    <a:pt x="2374" y="375"/>
                  </a:cubicBezTo>
                  <a:cubicBezTo>
                    <a:pt x="2374" y="406"/>
                    <a:pt x="2249" y="438"/>
                    <a:pt x="2155" y="469"/>
                  </a:cubicBezTo>
                  <a:cubicBezTo>
                    <a:pt x="2062" y="500"/>
                    <a:pt x="2062" y="469"/>
                    <a:pt x="2000" y="531"/>
                  </a:cubicBezTo>
                  <a:cubicBezTo>
                    <a:pt x="1906" y="594"/>
                    <a:pt x="1875" y="563"/>
                    <a:pt x="1812" y="594"/>
                  </a:cubicBezTo>
                  <a:cubicBezTo>
                    <a:pt x="1750" y="625"/>
                    <a:pt x="1687" y="688"/>
                    <a:pt x="1687" y="750"/>
                  </a:cubicBezTo>
                  <a:cubicBezTo>
                    <a:pt x="1687" y="813"/>
                    <a:pt x="1812" y="813"/>
                    <a:pt x="1875" y="844"/>
                  </a:cubicBezTo>
                  <a:cubicBezTo>
                    <a:pt x="1937" y="875"/>
                    <a:pt x="2000" y="875"/>
                    <a:pt x="2000" y="938"/>
                  </a:cubicBezTo>
                  <a:cubicBezTo>
                    <a:pt x="2000" y="1031"/>
                    <a:pt x="2062" y="1031"/>
                    <a:pt x="2062" y="1031"/>
                  </a:cubicBezTo>
                  <a:cubicBezTo>
                    <a:pt x="2092" y="1000"/>
                    <a:pt x="2062" y="969"/>
                    <a:pt x="2124" y="906"/>
                  </a:cubicBezTo>
                  <a:cubicBezTo>
                    <a:pt x="2155" y="844"/>
                    <a:pt x="2311" y="813"/>
                    <a:pt x="2374" y="719"/>
                  </a:cubicBezTo>
                  <a:cubicBezTo>
                    <a:pt x="2405" y="594"/>
                    <a:pt x="2499" y="563"/>
                    <a:pt x="2530" y="594"/>
                  </a:cubicBezTo>
                  <a:cubicBezTo>
                    <a:pt x="2561" y="594"/>
                    <a:pt x="2592" y="656"/>
                    <a:pt x="2592" y="719"/>
                  </a:cubicBezTo>
                  <a:cubicBezTo>
                    <a:pt x="2592" y="781"/>
                    <a:pt x="2624" y="781"/>
                    <a:pt x="2655" y="719"/>
                  </a:cubicBezTo>
                  <a:cubicBezTo>
                    <a:pt x="2686" y="688"/>
                    <a:pt x="2749" y="688"/>
                    <a:pt x="2780" y="719"/>
                  </a:cubicBezTo>
                  <a:cubicBezTo>
                    <a:pt x="2780" y="750"/>
                    <a:pt x="2780" y="781"/>
                    <a:pt x="2780" y="844"/>
                  </a:cubicBezTo>
                  <a:cubicBezTo>
                    <a:pt x="2780" y="938"/>
                    <a:pt x="2874" y="938"/>
                    <a:pt x="2842" y="969"/>
                  </a:cubicBezTo>
                  <a:cubicBezTo>
                    <a:pt x="2811" y="1031"/>
                    <a:pt x="2686" y="1031"/>
                    <a:pt x="2592" y="1031"/>
                  </a:cubicBezTo>
                  <a:cubicBezTo>
                    <a:pt x="2499" y="1031"/>
                    <a:pt x="2499" y="1094"/>
                    <a:pt x="2530" y="1188"/>
                  </a:cubicBezTo>
                  <a:cubicBezTo>
                    <a:pt x="2530" y="1250"/>
                    <a:pt x="2592" y="1250"/>
                    <a:pt x="2499" y="1344"/>
                  </a:cubicBezTo>
                  <a:cubicBezTo>
                    <a:pt x="2405" y="1438"/>
                    <a:pt x="2342" y="1281"/>
                    <a:pt x="2249" y="1344"/>
                  </a:cubicBezTo>
                  <a:cubicBezTo>
                    <a:pt x="2155" y="1406"/>
                    <a:pt x="1937" y="1594"/>
                    <a:pt x="1812" y="1688"/>
                  </a:cubicBezTo>
                  <a:cubicBezTo>
                    <a:pt x="1718" y="1750"/>
                    <a:pt x="1625" y="2031"/>
                    <a:pt x="1625" y="2125"/>
                  </a:cubicBezTo>
                  <a:cubicBezTo>
                    <a:pt x="1625" y="2250"/>
                    <a:pt x="1531" y="2281"/>
                    <a:pt x="1437" y="2219"/>
                  </a:cubicBezTo>
                  <a:cubicBezTo>
                    <a:pt x="1343" y="2125"/>
                    <a:pt x="1312" y="2031"/>
                    <a:pt x="1250" y="2000"/>
                  </a:cubicBezTo>
                  <a:cubicBezTo>
                    <a:pt x="1218" y="2000"/>
                    <a:pt x="1031" y="2031"/>
                    <a:pt x="968" y="2063"/>
                  </a:cubicBezTo>
                  <a:cubicBezTo>
                    <a:pt x="906" y="2125"/>
                    <a:pt x="843" y="2219"/>
                    <a:pt x="812" y="2250"/>
                  </a:cubicBezTo>
                  <a:cubicBezTo>
                    <a:pt x="781" y="2281"/>
                    <a:pt x="812" y="2469"/>
                    <a:pt x="906" y="2500"/>
                  </a:cubicBezTo>
                  <a:cubicBezTo>
                    <a:pt x="1000" y="2531"/>
                    <a:pt x="1093" y="2531"/>
                    <a:pt x="1156" y="2469"/>
                  </a:cubicBezTo>
                  <a:cubicBezTo>
                    <a:pt x="1218" y="2406"/>
                    <a:pt x="1312" y="2469"/>
                    <a:pt x="1281" y="2531"/>
                  </a:cubicBezTo>
                  <a:cubicBezTo>
                    <a:pt x="1218" y="2625"/>
                    <a:pt x="1312" y="2625"/>
                    <a:pt x="1375" y="2656"/>
                  </a:cubicBezTo>
                  <a:cubicBezTo>
                    <a:pt x="1406" y="2687"/>
                    <a:pt x="1406" y="2750"/>
                    <a:pt x="1406" y="2813"/>
                  </a:cubicBezTo>
                  <a:cubicBezTo>
                    <a:pt x="1406" y="2906"/>
                    <a:pt x="1500" y="2938"/>
                    <a:pt x="1593" y="2875"/>
                  </a:cubicBezTo>
                  <a:cubicBezTo>
                    <a:pt x="1656" y="2813"/>
                    <a:pt x="1781" y="2875"/>
                    <a:pt x="1875" y="2875"/>
                  </a:cubicBezTo>
                  <a:cubicBezTo>
                    <a:pt x="1968" y="2906"/>
                    <a:pt x="1968" y="2813"/>
                    <a:pt x="2124" y="2844"/>
                  </a:cubicBezTo>
                  <a:cubicBezTo>
                    <a:pt x="2249" y="2875"/>
                    <a:pt x="2249" y="2906"/>
                    <a:pt x="2342" y="3031"/>
                  </a:cubicBezTo>
                  <a:cubicBezTo>
                    <a:pt x="2436" y="3156"/>
                    <a:pt x="2530" y="3000"/>
                    <a:pt x="2624" y="3094"/>
                  </a:cubicBezTo>
                  <a:cubicBezTo>
                    <a:pt x="2717" y="3156"/>
                    <a:pt x="2624" y="3312"/>
                    <a:pt x="2811" y="3343"/>
                  </a:cubicBezTo>
                  <a:cubicBezTo>
                    <a:pt x="2967" y="3374"/>
                    <a:pt x="3030" y="3343"/>
                    <a:pt x="3092" y="3374"/>
                  </a:cubicBezTo>
                  <a:cubicBezTo>
                    <a:pt x="3155" y="3437"/>
                    <a:pt x="3186" y="3530"/>
                    <a:pt x="3342" y="3562"/>
                  </a:cubicBezTo>
                  <a:cubicBezTo>
                    <a:pt x="3499" y="3624"/>
                    <a:pt x="3436" y="3780"/>
                    <a:pt x="3311" y="3905"/>
                  </a:cubicBezTo>
                  <a:cubicBezTo>
                    <a:pt x="3217" y="4030"/>
                    <a:pt x="3249" y="4187"/>
                    <a:pt x="3186" y="4343"/>
                  </a:cubicBezTo>
                  <a:cubicBezTo>
                    <a:pt x="3124" y="4499"/>
                    <a:pt x="2842" y="4624"/>
                    <a:pt x="2780" y="4687"/>
                  </a:cubicBezTo>
                  <a:cubicBezTo>
                    <a:pt x="2686" y="4718"/>
                    <a:pt x="2655" y="4843"/>
                    <a:pt x="2655" y="4968"/>
                  </a:cubicBezTo>
                  <a:cubicBezTo>
                    <a:pt x="2655" y="5062"/>
                    <a:pt x="2530" y="5062"/>
                    <a:pt x="2467" y="5124"/>
                  </a:cubicBezTo>
                  <a:cubicBezTo>
                    <a:pt x="2374" y="5187"/>
                    <a:pt x="2374" y="5405"/>
                    <a:pt x="2374" y="5593"/>
                  </a:cubicBezTo>
                  <a:cubicBezTo>
                    <a:pt x="2374" y="5749"/>
                    <a:pt x="2374" y="5780"/>
                    <a:pt x="2280" y="5749"/>
                  </a:cubicBezTo>
                  <a:cubicBezTo>
                    <a:pt x="2186" y="5687"/>
                    <a:pt x="2155" y="5405"/>
                    <a:pt x="2155" y="5405"/>
                  </a:cubicBezTo>
                  <a:cubicBezTo>
                    <a:pt x="2155" y="5405"/>
                    <a:pt x="2155" y="5405"/>
                    <a:pt x="2155" y="5218"/>
                  </a:cubicBezTo>
                  <a:cubicBezTo>
                    <a:pt x="2155" y="5062"/>
                    <a:pt x="1968" y="4905"/>
                    <a:pt x="1937" y="4718"/>
                  </a:cubicBezTo>
                  <a:cubicBezTo>
                    <a:pt x="1875" y="4530"/>
                    <a:pt x="2031" y="4312"/>
                    <a:pt x="1906" y="4187"/>
                  </a:cubicBezTo>
                  <a:cubicBezTo>
                    <a:pt x="1750" y="4062"/>
                    <a:pt x="1593" y="4062"/>
                    <a:pt x="1593" y="3937"/>
                  </a:cubicBezTo>
                  <a:cubicBezTo>
                    <a:pt x="1593" y="3812"/>
                    <a:pt x="1593" y="3780"/>
                    <a:pt x="1500" y="3687"/>
                  </a:cubicBezTo>
                  <a:cubicBezTo>
                    <a:pt x="1437" y="3593"/>
                    <a:pt x="1468" y="3562"/>
                    <a:pt x="1468" y="3468"/>
                  </a:cubicBezTo>
                  <a:cubicBezTo>
                    <a:pt x="1468" y="3405"/>
                    <a:pt x="1468" y="3405"/>
                    <a:pt x="1468" y="3343"/>
                  </a:cubicBezTo>
                  <a:cubicBezTo>
                    <a:pt x="1468" y="3312"/>
                    <a:pt x="1562" y="3218"/>
                    <a:pt x="1593" y="3187"/>
                  </a:cubicBezTo>
                  <a:cubicBezTo>
                    <a:pt x="1625" y="3156"/>
                    <a:pt x="1593" y="3094"/>
                    <a:pt x="1531" y="3031"/>
                  </a:cubicBezTo>
                  <a:cubicBezTo>
                    <a:pt x="1468" y="3000"/>
                    <a:pt x="1375" y="3094"/>
                    <a:pt x="1281" y="3031"/>
                  </a:cubicBezTo>
                  <a:cubicBezTo>
                    <a:pt x="1218" y="2969"/>
                    <a:pt x="1187" y="2781"/>
                    <a:pt x="1156" y="2750"/>
                  </a:cubicBezTo>
                  <a:cubicBezTo>
                    <a:pt x="1093" y="2750"/>
                    <a:pt x="1031" y="2750"/>
                    <a:pt x="1031" y="2719"/>
                  </a:cubicBezTo>
                  <a:cubicBezTo>
                    <a:pt x="1000" y="2687"/>
                    <a:pt x="937" y="2656"/>
                    <a:pt x="875" y="2656"/>
                  </a:cubicBezTo>
                  <a:cubicBezTo>
                    <a:pt x="812" y="2656"/>
                    <a:pt x="625" y="2687"/>
                    <a:pt x="562" y="2594"/>
                  </a:cubicBezTo>
                  <a:cubicBezTo>
                    <a:pt x="468" y="2500"/>
                    <a:pt x="500" y="2437"/>
                    <a:pt x="437" y="2344"/>
                  </a:cubicBezTo>
                  <a:cubicBezTo>
                    <a:pt x="375" y="2250"/>
                    <a:pt x="375" y="2125"/>
                    <a:pt x="312" y="2094"/>
                  </a:cubicBezTo>
                  <a:cubicBezTo>
                    <a:pt x="281" y="2094"/>
                    <a:pt x="312" y="2156"/>
                    <a:pt x="312" y="2250"/>
                  </a:cubicBezTo>
                  <a:cubicBezTo>
                    <a:pt x="312" y="2313"/>
                    <a:pt x="343" y="2437"/>
                    <a:pt x="312" y="2406"/>
                  </a:cubicBezTo>
                  <a:cubicBezTo>
                    <a:pt x="250" y="2375"/>
                    <a:pt x="187" y="2156"/>
                    <a:pt x="187" y="2156"/>
                  </a:cubicBezTo>
                  <a:cubicBezTo>
                    <a:pt x="187" y="2156"/>
                    <a:pt x="187" y="2156"/>
                    <a:pt x="187" y="2063"/>
                  </a:cubicBezTo>
                  <a:cubicBezTo>
                    <a:pt x="156" y="1969"/>
                    <a:pt x="156" y="1938"/>
                    <a:pt x="93" y="1844"/>
                  </a:cubicBezTo>
                  <a:cubicBezTo>
                    <a:pt x="62" y="1781"/>
                    <a:pt x="0" y="1625"/>
                    <a:pt x="31" y="1531"/>
                  </a:cubicBezTo>
                  <a:cubicBezTo>
                    <a:pt x="93" y="1438"/>
                    <a:pt x="93" y="1375"/>
                    <a:pt x="156" y="1219"/>
                  </a:cubicBezTo>
                  <a:cubicBezTo>
                    <a:pt x="250" y="1094"/>
                    <a:pt x="281" y="1094"/>
                    <a:pt x="312" y="1063"/>
                  </a:cubicBezTo>
                  <a:cubicBezTo>
                    <a:pt x="343" y="1031"/>
                    <a:pt x="343" y="938"/>
                    <a:pt x="281" y="906"/>
                  </a:cubicBezTo>
                  <a:cubicBezTo>
                    <a:pt x="218" y="875"/>
                    <a:pt x="250" y="781"/>
                    <a:pt x="187" y="719"/>
                  </a:cubicBezTo>
                  <a:cubicBezTo>
                    <a:pt x="156" y="719"/>
                    <a:pt x="125" y="719"/>
                    <a:pt x="93" y="719"/>
                  </a:cubicBezTo>
                  <a:cubicBezTo>
                    <a:pt x="250" y="563"/>
                    <a:pt x="437" y="438"/>
                    <a:pt x="593" y="313"/>
                  </a:cubicBezTo>
                  <a:cubicBezTo>
                    <a:pt x="625" y="344"/>
                    <a:pt x="656" y="344"/>
                    <a:pt x="656" y="344"/>
                  </a:cubicBezTo>
                  <a:cubicBezTo>
                    <a:pt x="750" y="344"/>
                    <a:pt x="875" y="375"/>
                    <a:pt x="1031" y="344"/>
                  </a:cubicBezTo>
                  <a:cubicBezTo>
                    <a:pt x="1093" y="313"/>
                    <a:pt x="1125" y="250"/>
                    <a:pt x="1187" y="250"/>
                  </a:cubicBezTo>
                  <a:cubicBezTo>
                    <a:pt x="1250" y="250"/>
                    <a:pt x="1343" y="344"/>
                    <a:pt x="1375" y="313"/>
                  </a:cubicBezTo>
                  <a:cubicBezTo>
                    <a:pt x="1375" y="250"/>
                    <a:pt x="1281" y="250"/>
                    <a:pt x="1312" y="188"/>
                  </a:cubicBezTo>
                  <a:cubicBezTo>
                    <a:pt x="1343" y="125"/>
                    <a:pt x="1437" y="125"/>
                    <a:pt x="1593" y="156"/>
                  </a:cubicBezTo>
                  <a:cubicBezTo>
                    <a:pt x="1750" y="156"/>
                    <a:pt x="2405" y="94"/>
                    <a:pt x="2436" y="94"/>
                  </a:cubicBezTo>
                  <a:cubicBezTo>
                    <a:pt x="2467" y="94"/>
                    <a:pt x="2436" y="156"/>
                    <a:pt x="2467" y="156"/>
                  </a:cubicBezTo>
                  <a:cubicBezTo>
                    <a:pt x="2530" y="188"/>
                    <a:pt x="2561" y="125"/>
                    <a:pt x="2624" y="125"/>
                  </a:cubicBezTo>
                  <a:cubicBezTo>
                    <a:pt x="2655" y="156"/>
                    <a:pt x="2592" y="156"/>
                    <a:pt x="2655" y="188"/>
                  </a:cubicBezTo>
                  <a:cubicBezTo>
                    <a:pt x="2655" y="219"/>
                    <a:pt x="2717" y="31"/>
                    <a:pt x="2842" y="31"/>
                  </a:cubicBezTo>
                  <a:cubicBezTo>
                    <a:pt x="2905" y="31"/>
                    <a:pt x="2936" y="31"/>
                    <a:pt x="2967" y="0"/>
                  </a:cubicBezTo>
                  <a:cubicBezTo>
                    <a:pt x="3092" y="31"/>
                    <a:pt x="3217" y="94"/>
                    <a:pt x="3342" y="125"/>
                  </a:cubicBezTo>
                  <a:cubicBezTo>
                    <a:pt x="3561" y="219"/>
                    <a:pt x="3749" y="344"/>
                    <a:pt x="3936" y="46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4">
              <a:extLst>
                <a:ext uri="{FF2B5EF4-FFF2-40B4-BE49-F238E27FC236}">
                  <a16:creationId xmlns:a16="http://schemas.microsoft.com/office/drawing/2014/main" id="{F4C8784A-D1A2-B547-982A-C9FCAB6C4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913" y="7668519"/>
              <a:ext cx="596343" cy="317680"/>
            </a:xfrm>
            <a:custGeom>
              <a:avLst/>
              <a:gdLst>
                <a:gd name="T0" fmla="*/ 469 w 470"/>
                <a:gd name="T1" fmla="*/ 94 h 251"/>
                <a:gd name="T2" fmla="*/ 469 w 470"/>
                <a:gd name="T3" fmla="*/ 94 h 251"/>
                <a:gd name="T4" fmla="*/ 187 w 470"/>
                <a:gd name="T5" fmla="*/ 32 h 251"/>
                <a:gd name="T6" fmla="*/ 31 w 470"/>
                <a:gd name="T7" fmla="*/ 94 h 251"/>
                <a:gd name="T8" fmla="*/ 156 w 470"/>
                <a:gd name="T9" fmla="*/ 188 h 251"/>
                <a:gd name="T10" fmla="*/ 375 w 470"/>
                <a:gd name="T11" fmla="*/ 156 h 251"/>
                <a:gd name="T12" fmla="*/ 469 w 470"/>
                <a:gd name="T13" fmla="*/ 9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0" h="251">
                  <a:moveTo>
                    <a:pt x="469" y="94"/>
                  </a:moveTo>
                  <a:lnTo>
                    <a:pt x="469" y="94"/>
                  </a:lnTo>
                  <a:cubicBezTo>
                    <a:pt x="469" y="94"/>
                    <a:pt x="281" y="0"/>
                    <a:pt x="187" y="32"/>
                  </a:cubicBezTo>
                  <a:cubicBezTo>
                    <a:pt x="62" y="32"/>
                    <a:pt x="0" y="94"/>
                    <a:pt x="31" y="94"/>
                  </a:cubicBezTo>
                  <a:cubicBezTo>
                    <a:pt x="62" y="125"/>
                    <a:pt x="94" y="125"/>
                    <a:pt x="156" y="188"/>
                  </a:cubicBezTo>
                  <a:cubicBezTo>
                    <a:pt x="219" y="250"/>
                    <a:pt x="281" y="125"/>
                    <a:pt x="375" y="156"/>
                  </a:cubicBezTo>
                  <a:cubicBezTo>
                    <a:pt x="437" y="156"/>
                    <a:pt x="469" y="156"/>
                    <a:pt x="469" y="94"/>
                  </a:cubicBezTo>
                </a:path>
              </a:pathLst>
            </a:custGeom>
            <a:solidFill>
              <a:srgbClr val="BDDB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DCAF9AE0-6DBE-4D47-9F1C-BE47D6120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669" y="7869159"/>
              <a:ext cx="395707" cy="239654"/>
            </a:xfrm>
            <a:custGeom>
              <a:avLst/>
              <a:gdLst>
                <a:gd name="T0" fmla="*/ 218 w 313"/>
                <a:gd name="T1" fmla="*/ 0 h 189"/>
                <a:gd name="T2" fmla="*/ 218 w 313"/>
                <a:gd name="T3" fmla="*/ 0 h 189"/>
                <a:gd name="T4" fmla="*/ 0 w 313"/>
                <a:gd name="T5" fmla="*/ 94 h 189"/>
                <a:gd name="T6" fmla="*/ 156 w 313"/>
                <a:gd name="T7" fmla="*/ 126 h 189"/>
                <a:gd name="T8" fmla="*/ 312 w 313"/>
                <a:gd name="T9" fmla="*/ 94 h 189"/>
                <a:gd name="T10" fmla="*/ 218 w 313"/>
                <a:gd name="T1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3" h="189">
                  <a:moveTo>
                    <a:pt x="218" y="0"/>
                  </a:moveTo>
                  <a:lnTo>
                    <a:pt x="218" y="0"/>
                  </a:lnTo>
                  <a:cubicBezTo>
                    <a:pt x="218" y="0"/>
                    <a:pt x="32" y="32"/>
                    <a:pt x="0" y="94"/>
                  </a:cubicBezTo>
                  <a:cubicBezTo>
                    <a:pt x="0" y="188"/>
                    <a:pt x="94" y="94"/>
                    <a:pt x="156" y="126"/>
                  </a:cubicBezTo>
                  <a:cubicBezTo>
                    <a:pt x="249" y="157"/>
                    <a:pt x="312" y="157"/>
                    <a:pt x="312" y="94"/>
                  </a:cubicBezTo>
                  <a:cubicBezTo>
                    <a:pt x="312" y="63"/>
                    <a:pt x="281" y="0"/>
                    <a:pt x="218" y="0"/>
                  </a:cubicBezTo>
                </a:path>
              </a:pathLst>
            </a:custGeom>
            <a:solidFill>
              <a:srgbClr val="BDDB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8AC62829-9A44-CD4D-89C8-2035D61D0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827" y="7947185"/>
              <a:ext cx="200639" cy="200639"/>
            </a:xfrm>
            <a:custGeom>
              <a:avLst/>
              <a:gdLst>
                <a:gd name="T0" fmla="*/ 63 w 158"/>
                <a:gd name="T1" fmla="*/ 31 h 157"/>
                <a:gd name="T2" fmla="*/ 63 w 158"/>
                <a:gd name="T3" fmla="*/ 31 h 157"/>
                <a:gd name="T4" fmla="*/ 0 w 158"/>
                <a:gd name="T5" fmla="*/ 63 h 157"/>
                <a:gd name="T6" fmla="*/ 125 w 158"/>
                <a:gd name="T7" fmla="*/ 94 h 157"/>
                <a:gd name="T8" fmla="*/ 63 w 158"/>
                <a:gd name="T9" fmla="*/ 3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63" y="31"/>
                  </a:moveTo>
                  <a:lnTo>
                    <a:pt x="63" y="31"/>
                  </a:lnTo>
                  <a:cubicBezTo>
                    <a:pt x="63" y="31"/>
                    <a:pt x="0" y="31"/>
                    <a:pt x="0" y="63"/>
                  </a:cubicBezTo>
                  <a:cubicBezTo>
                    <a:pt x="0" y="125"/>
                    <a:pt x="63" y="156"/>
                    <a:pt x="125" y="94"/>
                  </a:cubicBezTo>
                  <a:cubicBezTo>
                    <a:pt x="157" y="63"/>
                    <a:pt x="94" y="0"/>
                    <a:pt x="63" y="31"/>
                  </a:cubicBezTo>
                </a:path>
              </a:pathLst>
            </a:custGeom>
            <a:solidFill>
              <a:srgbClr val="BDDB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E64B36BA-D413-CD4A-AFF9-6AFAAEF59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7045" y="6052260"/>
              <a:ext cx="1265138" cy="2212605"/>
            </a:xfrm>
            <a:custGeom>
              <a:avLst/>
              <a:gdLst>
                <a:gd name="T0" fmla="*/ 1000 w 1001"/>
                <a:gd name="T1" fmla="*/ 1563 h 1751"/>
                <a:gd name="T2" fmla="*/ 1000 w 1001"/>
                <a:gd name="T3" fmla="*/ 1563 h 1751"/>
                <a:gd name="T4" fmla="*/ 875 w 1001"/>
                <a:gd name="T5" fmla="*/ 1719 h 1751"/>
                <a:gd name="T6" fmla="*/ 406 w 1001"/>
                <a:gd name="T7" fmla="*/ 1625 h 1751"/>
                <a:gd name="T8" fmla="*/ 250 w 1001"/>
                <a:gd name="T9" fmla="*/ 1125 h 1751"/>
                <a:gd name="T10" fmla="*/ 31 w 1001"/>
                <a:gd name="T11" fmla="*/ 719 h 1751"/>
                <a:gd name="T12" fmla="*/ 250 w 1001"/>
                <a:gd name="T13" fmla="*/ 281 h 1751"/>
                <a:gd name="T14" fmla="*/ 344 w 1001"/>
                <a:gd name="T15" fmla="*/ 0 h 1751"/>
                <a:gd name="T16" fmla="*/ 1000 w 1001"/>
                <a:gd name="T17" fmla="*/ 1563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1" h="1751">
                  <a:moveTo>
                    <a:pt x="1000" y="1563"/>
                  </a:moveTo>
                  <a:lnTo>
                    <a:pt x="1000" y="1563"/>
                  </a:lnTo>
                  <a:cubicBezTo>
                    <a:pt x="969" y="1656"/>
                    <a:pt x="969" y="1750"/>
                    <a:pt x="875" y="1719"/>
                  </a:cubicBezTo>
                  <a:cubicBezTo>
                    <a:pt x="750" y="1687"/>
                    <a:pt x="688" y="1719"/>
                    <a:pt x="406" y="1625"/>
                  </a:cubicBezTo>
                  <a:cubicBezTo>
                    <a:pt x="125" y="1500"/>
                    <a:pt x="313" y="1313"/>
                    <a:pt x="250" y="1125"/>
                  </a:cubicBezTo>
                  <a:cubicBezTo>
                    <a:pt x="156" y="938"/>
                    <a:pt x="0" y="1000"/>
                    <a:pt x="31" y="719"/>
                  </a:cubicBezTo>
                  <a:cubicBezTo>
                    <a:pt x="63" y="469"/>
                    <a:pt x="313" y="500"/>
                    <a:pt x="250" y="281"/>
                  </a:cubicBezTo>
                  <a:cubicBezTo>
                    <a:pt x="219" y="188"/>
                    <a:pt x="281" y="94"/>
                    <a:pt x="344" y="0"/>
                  </a:cubicBezTo>
                  <a:cubicBezTo>
                    <a:pt x="688" y="438"/>
                    <a:pt x="906" y="969"/>
                    <a:pt x="1000" y="156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33855814-91D4-864E-B069-C1D712929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504" y="8755391"/>
              <a:ext cx="1961246" cy="3416362"/>
            </a:xfrm>
            <a:custGeom>
              <a:avLst/>
              <a:gdLst>
                <a:gd name="T0" fmla="*/ 1094 w 1095"/>
                <a:gd name="T1" fmla="*/ 0 h 1907"/>
                <a:gd name="T2" fmla="*/ 1094 w 1095"/>
                <a:gd name="T3" fmla="*/ 0 h 1907"/>
                <a:gd name="T4" fmla="*/ 125 w 1095"/>
                <a:gd name="T5" fmla="*/ 1906 h 1907"/>
                <a:gd name="T6" fmla="*/ 188 w 1095"/>
                <a:gd name="T7" fmla="*/ 1219 h 1907"/>
                <a:gd name="T8" fmla="*/ 438 w 1095"/>
                <a:gd name="T9" fmla="*/ 625 h 1907"/>
                <a:gd name="T10" fmla="*/ 688 w 1095"/>
                <a:gd name="T11" fmla="*/ 188 h 1907"/>
                <a:gd name="T12" fmla="*/ 1094 w 1095"/>
                <a:gd name="T13" fmla="*/ 0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1907">
                  <a:moveTo>
                    <a:pt x="1094" y="0"/>
                  </a:moveTo>
                  <a:lnTo>
                    <a:pt x="1094" y="0"/>
                  </a:lnTo>
                  <a:cubicBezTo>
                    <a:pt x="1000" y="750"/>
                    <a:pt x="657" y="1406"/>
                    <a:pt x="125" y="1906"/>
                  </a:cubicBezTo>
                  <a:cubicBezTo>
                    <a:pt x="188" y="1719"/>
                    <a:pt x="313" y="1500"/>
                    <a:pt x="188" y="1219"/>
                  </a:cubicBezTo>
                  <a:cubicBezTo>
                    <a:pt x="0" y="813"/>
                    <a:pt x="438" y="875"/>
                    <a:pt x="438" y="625"/>
                  </a:cubicBezTo>
                  <a:cubicBezTo>
                    <a:pt x="438" y="375"/>
                    <a:pt x="375" y="281"/>
                    <a:pt x="688" y="188"/>
                  </a:cubicBezTo>
                  <a:cubicBezTo>
                    <a:pt x="844" y="125"/>
                    <a:pt x="1000" y="63"/>
                    <a:pt x="109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1DE5067-4BE7-C540-A4E0-9D441AE09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96" y="8420918"/>
              <a:ext cx="512744" cy="512744"/>
            </a:xfrm>
            <a:custGeom>
              <a:avLst/>
              <a:gdLst>
                <a:gd name="T0" fmla="*/ 313 w 407"/>
                <a:gd name="T1" fmla="*/ 31 h 406"/>
                <a:gd name="T2" fmla="*/ 313 w 407"/>
                <a:gd name="T3" fmla="*/ 31 h 406"/>
                <a:gd name="T4" fmla="*/ 94 w 407"/>
                <a:gd name="T5" fmla="*/ 94 h 406"/>
                <a:gd name="T6" fmla="*/ 31 w 407"/>
                <a:gd name="T7" fmla="*/ 281 h 406"/>
                <a:gd name="T8" fmla="*/ 188 w 407"/>
                <a:gd name="T9" fmla="*/ 281 h 406"/>
                <a:gd name="T10" fmla="*/ 344 w 407"/>
                <a:gd name="T11" fmla="*/ 250 h 406"/>
                <a:gd name="T12" fmla="*/ 313 w 407"/>
                <a:gd name="T13" fmla="*/ 3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7" h="406">
                  <a:moveTo>
                    <a:pt x="313" y="31"/>
                  </a:moveTo>
                  <a:lnTo>
                    <a:pt x="313" y="31"/>
                  </a:lnTo>
                  <a:cubicBezTo>
                    <a:pt x="313" y="31"/>
                    <a:pt x="156" y="0"/>
                    <a:pt x="94" y="94"/>
                  </a:cubicBezTo>
                  <a:cubicBezTo>
                    <a:pt x="31" y="188"/>
                    <a:pt x="31" y="188"/>
                    <a:pt x="31" y="281"/>
                  </a:cubicBezTo>
                  <a:cubicBezTo>
                    <a:pt x="0" y="405"/>
                    <a:pt x="125" y="281"/>
                    <a:pt x="188" y="281"/>
                  </a:cubicBezTo>
                  <a:cubicBezTo>
                    <a:pt x="250" y="281"/>
                    <a:pt x="313" y="343"/>
                    <a:pt x="344" y="250"/>
                  </a:cubicBezTo>
                  <a:cubicBezTo>
                    <a:pt x="375" y="156"/>
                    <a:pt x="406" y="63"/>
                    <a:pt x="313" y="31"/>
                  </a:cubicBezTo>
                </a:path>
              </a:pathLst>
            </a:custGeom>
            <a:solidFill>
              <a:srgbClr val="7DDEB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73C6665E-99F8-A44A-8224-9543C9687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3422" y="4098847"/>
              <a:ext cx="4347180" cy="2491266"/>
            </a:xfrm>
            <a:custGeom>
              <a:avLst/>
              <a:gdLst>
                <a:gd name="T0" fmla="*/ 3406 w 3438"/>
                <a:gd name="T1" fmla="*/ 1126 h 1970"/>
                <a:gd name="T2" fmla="*/ 3406 w 3438"/>
                <a:gd name="T3" fmla="*/ 1126 h 1970"/>
                <a:gd name="T4" fmla="*/ 2874 w 3438"/>
                <a:gd name="T5" fmla="*/ 1876 h 1970"/>
                <a:gd name="T6" fmla="*/ 2624 w 3438"/>
                <a:gd name="T7" fmla="*/ 1907 h 1970"/>
                <a:gd name="T8" fmla="*/ 1124 w 3438"/>
                <a:gd name="T9" fmla="*/ 1126 h 1970"/>
                <a:gd name="T10" fmla="*/ 1156 w 3438"/>
                <a:gd name="T11" fmla="*/ 1001 h 1970"/>
                <a:gd name="T12" fmla="*/ 1531 w 3438"/>
                <a:gd name="T13" fmla="*/ 1001 h 1970"/>
                <a:gd name="T14" fmla="*/ 1000 w 3438"/>
                <a:gd name="T15" fmla="*/ 469 h 1970"/>
                <a:gd name="T16" fmla="*/ 0 w 3438"/>
                <a:gd name="T17" fmla="*/ 688 h 1970"/>
                <a:gd name="T18" fmla="*/ 532 w 3438"/>
                <a:gd name="T19" fmla="*/ 126 h 1970"/>
                <a:gd name="T20" fmla="*/ 2093 w 3438"/>
                <a:gd name="T21" fmla="*/ 126 h 1970"/>
                <a:gd name="T22" fmla="*/ 2937 w 3438"/>
                <a:gd name="T23" fmla="*/ 1001 h 1970"/>
                <a:gd name="T24" fmla="*/ 3343 w 3438"/>
                <a:gd name="T25" fmla="*/ 1001 h 1970"/>
                <a:gd name="T26" fmla="*/ 3406 w 3438"/>
                <a:gd name="T27" fmla="*/ 1126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8" h="1970">
                  <a:moveTo>
                    <a:pt x="3406" y="1126"/>
                  </a:moveTo>
                  <a:lnTo>
                    <a:pt x="3406" y="1126"/>
                  </a:lnTo>
                  <a:cubicBezTo>
                    <a:pt x="2874" y="1876"/>
                    <a:pt x="2874" y="1876"/>
                    <a:pt x="2874" y="1876"/>
                  </a:cubicBezTo>
                  <a:cubicBezTo>
                    <a:pt x="2812" y="1938"/>
                    <a:pt x="2718" y="1969"/>
                    <a:pt x="2624" y="1907"/>
                  </a:cubicBezTo>
                  <a:cubicBezTo>
                    <a:pt x="1124" y="1126"/>
                    <a:pt x="1124" y="1126"/>
                    <a:pt x="1124" y="1126"/>
                  </a:cubicBezTo>
                  <a:cubicBezTo>
                    <a:pt x="1094" y="1094"/>
                    <a:pt x="1094" y="1001"/>
                    <a:pt x="1156" y="1001"/>
                  </a:cubicBezTo>
                  <a:cubicBezTo>
                    <a:pt x="1531" y="1001"/>
                    <a:pt x="1531" y="1001"/>
                    <a:pt x="1531" y="1001"/>
                  </a:cubicBezTo>
                  <a:cubicBezTo>
                    <a:pt x="1000" y="469"/>
                    <a:pt x="1000" y="469"/>
                    <a:pt x="1000" y="469"/>
                  </a:cubicBezTo>
                  <a:cubicBezTo>
                    <a:pt x="1000" y="469"/>
                    <a:pt x="532" y="532"/>
                    <a:pt x="0" y="688"/>
                  </a:cubicBezTo>
                  <a:cubicBezTo>
                    <a:pt x="0" y="688"/>
                    <a:pt x="313" y="282"/>
                    <a:pt x="532" y="126"/>
                  </a:cubicBezTo>
                  <a:cubicBezTo>
                    <a:pt x="1063" y="0"/>
                    <a:pt x="1593" y="0"/>
                    <a:pt x="2093" y="126"/>
                  </a:cubicBezTo>
                  <a:cubicBezTo>
                    <a:pt x="2093" y="126"/>
                    <a:pt x="2531" y="407"/>
                    <a:pt x="2937" y="1001"/>
                  </a:cubicBezTo>
                  <a:cubicBezTo>
                    <a:pt x="3343" y="1001"/>
                    <a:pt x="3343" y="1001"/>
                    <a:pt x="3343" y="1001"/>
                  </a:cubicBezTo>
                  <a:cubicBezTo>
                    <a:pt x="3406" y="1001"/>
                    <a:pt x="3437" y="1063"/>
                    <a:pt x="3406" y="1126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EA354A16-252E-4541-8744-32FDA6DA1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8531" y="4260471"/>
              <a:ext cx="1265138" cy="713383"/>
            </a:xfrm>
            <a:custGeom>
              <a:avLst/>
              <a:gdLst>
                <a:gd name="T0" fmla="*/ 1000 w 1001"/>
                <a:gd name="T1" fmla="*/ 343 h 563"/>
                <a:gd name="T2" fmla="*/ 1000 w 1001"/>
                <a:gd name="T3" fmla="*/ 343 h 563"/>
                <a:gd name="T4" fmla="*/ 0 w 1001"/>
                <a:gd name="T5" fmla="*/ 562 h 563"/>
                <a:gd name="T6" fmla="*/ 532 w 1001"/>
                <a:gd name="T7" fmla="*/ 0 h 563"/>
                <a:gd name="T8" fmla="*/ 1000 w 1001"/>
                <a:gd name="T9" fmla="*/ 34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1" h="563">
                  <a:moveTo>
                    <a:pt x="1000" y="343"/>
                  </a:moveTo>
                  <a:lnTo>
                    <a:pt x="1000" y="343"/>
                  </a:lnTo>
                  <a:cubicBezTo>
                    <a:pt x="1000" y="343"/>
                    <a:pt x="563" y="406"/>
                    <a:pt x="0" y="562"/>
                  </a:cubicBezTo>
                  <a:cubicBezTo>
                    <a:pt x="0" y="562"/>
                    <a:pt x="313" y="156"/>
                    <a:pt x="532" y="0"/>
                  </a:cubicBezTo>
                  <a:cubicBezTo>
                    <a:pt x="782" y="93"/>
                    <a:pt x="1000" y="343"/>
                    <a:pt x="1000" y="343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A04A0D60-87A1-974D-B600-467441780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155" y="7844050"/>
              <a:ext cx="2212605" cy="3834436"/>
            </a:xfrm>
            <a:custGeom>
              <a:avLst/>
              <a:gdLst>
                <a:gd name="T0" fmla="*/ 94 w 1752"/>
                <a:gd name="T1" fmla="*/ 0 h 3032"/>
                <a:gd name="T2" fmla="*/ 94 w 1752"/>
                <a:gd name="T3" fmla="*/ 0 h 3032"/>
                <a:gd name="T4" fmla="*/ 1001 w 1752"/>
                <a:gd name="T5" fmla="*/ 0 h 3032"/>
                <a:gd name="T6" fmla="*/ 1188 w 1752"/>
                <a:gd name="T7" fmla="*/ 157 h 3032"/>
                <a:gd name="T8" fmla="*/ 1438 w 1752"/>
                <a:gd name="T9" fmla="*/ 1812 h 3032"/>
                <a:gd name="T10" fmla="*/ 1344 w 1752"/>
                <a:gd name="T11" fmla="*/ 1875 h 3032"/>
                <a:gd name="T12" fmla="*/ 1126 w 1752"/>
                <a:gd name="T13" fmla="*/ 1593 h 3032"/>
                <a:gd name="T14" fmla="*/ 1001 w 1752"/>
                <a:gd name="T15" fmla="*/ 2312 h 3032"/>
                <a:gd name="T16" fmla="*/ 1751 w 1752"/>
                <a:gd name="T17" fmla="*/ 3031 h 3032"/>
                <a:gd name="T18" fmla="*/ 1001 w 1752"/>
                <a:gd name="T19" fmla="*/ 2906 h 3032"/>
                <a:gd name="T20" fmla="*/ 94 w 1752"/>
                <a:gd name="T21" fmla="*/ 1656 h 3032"/>
                <a:gd name="T22" fmla="*/ 282 w 1752"/>
                <a:gd name="T23" fmla="*/ 469 h 3032"/>
                <a:gd name="T24" fmla="*/ 32 w 1752"/>
                <a:gd name="T25" fmla="*/ 126 h 3032"/>
                <a:gd name="T26" fmla="*/ 94 w 1752"/>
                <a:gd name="T27" fmla="*/ 0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52" h="3032">
                  <a:moveTo>
                    <a:pt x="94" y="0"/>
                  </a:moveTo>
                  <a:lnTo>
                    <a:pt x="94" y="0"/>
                  </a:lnTo>
                  <a:cubicBezTo>
                    <a:pt x="1001" y="0"/>
                    <a:pt x="1001" y="0"/>
                    <a:pt x="1001" y="0"/>
                  </a:cubicBezTo>
                  <a:cubicBezTo>
                    <a:pt x="1094" y="0"/>
                    <a:pt x="1188" y="63"/>
                    <a:pt x="1188" y="157"/>
                  </a:cubicBezTo>
                  <a:cubicBezTo>
                    <a:pt x="1438" y="1812"/>
                    <a:pt x="1438" y="1812"/>
                    <a:pt x="1438" y="1812"/>
                  </a:cubicBezTo>
                  <a:cubicBezTo>
                    <a:pt x="1469" y="1906"/>
                    <a:pt x="1376" y="1937"/>
                    <a:pt x="1344" y="1875"/>
                  </a:cubicBezTo>
                  <a:cubicBezTo>
                    <a:pt x="1126" y="1593"/>
                    <a:pt x="1126" y="1593"/>
                    <a:pt x="1126" y="1593"/>
                  </a:cubicBezTo>
                  <a:cubicBezTo>
                    <a:pt x="1001" y="2312"/>
                    <a:pt x="1001" y="2312"/>
                    <a:pt x="1001" y="2312"/>
                  </a:cubicBezTo>
                  <a:cubicBezTo>
                    <a:pt x="1001" y="2312"/>
                    <a:pt x="1251" y="2687"/>
                    <a:pt x="1751" y="3031"/>
                  </a:cubicBezTo>
                  <a:cubicBezTo>
                    <a:pt x="1751" y="3031"/>
                    <a:pt x="1251" y="3000"/>
                    <a:pt x="1001" y="2906"/>
                  </a:cubicBezTo>
                  <a:cubicBezTo>
                    <a:pt x="594" y="2562"/>
                    <a:pt x="251" y="2125"/>
                    <a:pt x="94" y="1656"/>
                  </a:cubicBezTo>
                  <a:cubicBezTo>
                    <a:pt x="94" y="1656"/>
                    <a:pt x="32" y="1125"/>
                    <a:pt x="282" y="469"/>
                  </a:cubicBezTo>
                  <a:cubicBezTo>
                    <a:pt x="32" y="126"/>
                    <a:pt x="32" y="126"/>
                    <a:pt x="32" y="126"/>
                  </a:cubicBezTo>
                  <a:cubicBezTo>
                    <a:pt x="0" y="63"/>
                    <a:pt x="32" y="0"/>
                    <a:pt x="94" y="0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721C3F7B-973B-FF48-B250-B76B4D635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696" y="10764463"/>
              <a:ext cx="1031064" cy="908451"/>
            </a:xfrm>
            <a:custGeom>
              <a:avLst/>
              <a:gdLst>
                <a:gd name="T0" fmla="*/ 63 w 814"/>
                <a:gd name="T1" fmla="*/ 0 h 720"/>
                <a:gd name="T2" fmla="*/ 63 w 814"/>
                <a:gd name="T3" fmla="*/ 0 h 720"/>
                <a:gd name="T4" fmla="*/ 813 w 814"/>
                <a:gd name="T5" fmla="*/ 719 h 720"/>
                <a:gd name="T6" fmla="*/ 63 w 814"/>
                <a:gd name="T7" fmla="*/ 594 h 720"/>
                <a:gd name="T8" fmla="*/ 63 w 814"/>
                <a:gd name="T9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4" h="720">
                  <a:moveTo>
                    <a:pt x="63" y="0"/>
                  </a:moveTo>
                  <a:lnTo>
                    <a:pt x="63" y="0"/>
                  </a:lnTo>
                  <a:cubicBezTo>
                    <a:pt x="63" y="0"/>
                    <a:pt x="344" y="438"/>
                    <a:pt x="813" y="719"/>
                  </a:cubicBezTo>
                  <a:cubicBezTo>
                    <a:pt x="813" y="719"/>
                    <a:pt x="313" y="688"/>
                    <a:pt x="63" y="594"/>
                  </a:cubicBezTo>
                  <a:cubicBezTo>
                    <a:pt x="0" y="313"/>
                    <a:pt x="63" y="0"/>
                    <a:pt x="63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A19837D-F0F0-7A49-A0C1-58F5033E4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6680" y="9130521"/>
              <a:ext cx="2368657" cy="3555770"/>
            </a:xfrm>
            <a:custGeom>
              <a:avLst/>
              <a:gdLst>
                <a:gd name="T0" fmla="*/ 1687 w 1876"/>
                <a:gd name="T1" fmla="*/ 1500 h 2814"/>
                <a:gd name="T2" fmla="*/ 1687 w 1876"/>
                <a:gd name="T3" fmla="*/ 1500 h 2814"/>
                <a:gd name="T4" fmla="*/ 781 w 1876"/>
                <a:gd name="T5" fmla="*/ 2313 h 2814"/>
                <a:gd name="T6" fmla="*/ 781 w 1876"/>
                <a:gd name="T7" fmla="*/ 2719 h 2814"/>
                <a:gd name="T8" fmla="*/ 687 w 1876"/>
                <a:gd name="T9" fmla="*/ 2781 h 2814"/>
                <a:gd name="T10" fmla="*/ 0 w 1876"/>
                <a:gd name="T11" fmla="*/ 2250 h 2814"/>
                <a:gd name="T12" fmla="*/ 687 w 1876"/>
                <a:gd name="T13" fmla="*/ 1781 h 2814"/>
                <a:gd name="T14" fmla="*/ 1500 w 1876"/>
                <a:gd name="T15" fmla="*/ 563 h 2814"/>
                <a:gd name="T16" fmla="*/ 1531 w 1876"/>
                <a:gd name="T17" fmla="*/ 438 h 2814"/>
                <a:gd name="T18" fmla="*/ 1562 w 1876"/>
                <a:gd name="T19" fmla="*/ 406 h 2814"/>
                <a:gd name="T20" fmla="*/ 1625 w 1876"/>
                <a:gd name="T21" fmla="*/ 94 h 2814"/>
                <a:gd name="T22" fmla="*/ 1687 w 1876"/>
                <a:gd name="T23" fmla="*/ 0 h 2814"/>
                <a:gd name="T24" fmla="*/ 1687 w 1876"/>
                <a:gd name="T25" fmla="*/ 1500 h 2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76" h="2814">
                  <a:moveTo>
                    <a:pt x="1687" y="1500"/>
                  </a:moveTo>
                  <a:lnTo>
                    <a:pt x="1687" y="1500"/>
                  </a:lnTo>
                  <a:cubicBezTo>
                    <a:pt x="1687" y="1500"/>
                    <a:pt x="1406" y="1938"/>
                    <a:pt x="781" y="2313"/>
                  </a:cubicBezTo>
                  <a:cubicBezTo>
                    <a:pt x="781" y="2719"/>
                    <a:pt x="781" y="2719"/>
                    <a:pt x="781" y="2719"/>
                  </a:cubicBezTo>
                  <a:cubicBezTo>
                    <a:pt x="781" y="2781"/>
                    <a:pt x="719" y="2813"/>
                    <a:pt x="687" y="2781"/>
                  </a:cubicBezTo>
                  <a:cubicBezTo>
                    <a:pt x="0" y="2250"/>
                    <a:pt x="0" y="2250"/>
                    <a:pt x="0" y="2250"/>
                  </a:cubicBezTo>
                  <a:cubicBezTo>
                    <a:pt x="250" y="2125"/>
                    <a:pt x="500" y="1969"/>
                    <a:pt x="687" y="1781"/>
                  </a:cubicBezTo>
                  <a:cubicBezTo>
                    <a:pt x="1062" y="1438"/>
                    <a:pt x="1344" y="1031"/>
                    <a:pt x="1500" y="563"/>
                  </a:cubicBezTo>
                  <a:cubicBezTo>
                    <a:pt x="1500" y="531"/>
                    <a:pt x="1531" y="469"/>
                    <a:pt x="1531" y="438"/>
                  </a:cubicBezTo>
                  <a:cubicBezTo>
                    <a:pt x="1531" y="438"/>
                    <a:pt x="1531" y="406"/>
                    <a:pt x="1562" y="406"/>
                  </a:cubicBezTo>
                  <a:cubicBezTo>
                    <a:pt x="1562" y="313"/>
                    <a:pt x="1594" y="188"/>
                    <a:pt x="1625" y="94"/>
                  </a:cubicBezTo>
                  <a:cubicBezTo>
                    <a:pt x="1687" y="0"/>
                    <a:pt x="1687" y="0"/>
                    <a:pt x="1687" y="0"/>
                  </a:cubicBezTo>
                  <a:cubicBezTo>
                    <a:pt x="1875" y="469"/>
                    <a:pt x="1844" y="1000"/>
                    <a:pt x="1687" y="150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B3C7CC8B-1B61-2E48-B5EE-651E2C04F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1062" y="7974112"/>
              <a:ext cx="1933939" cy="3394143"/>
            </a:xfrm>
            <a:custGeom>
              <a:avLst/>
              <a:gdLst>
                <a:gd name="T0" fmla="*/ 1093 w 1532"/>
                <a:gd name="T1" fmla="*/ 2686 h 2687"/>
                <a:gd name="T2" fmla="*/ 1093 w 1532"/>
                <a:gd name="T3" fmla="*/ 2686 h 2687"/>
                <a:gd name="T4" fmla="*/ 0 w 1532"/>
                <a:gd name="T5" fmla="*/ 1155 h 2687"/>
                <a:gd name="T6" fmla="*/ 781 w 1532"/>
                <a:gd name="T7" fmla="*/ 0 h 2687"/>
                <a:gd name="T8" fmla="*/ 1468 w 1532"/>
                <a:gd name="T9" fmla="*/ 1280 h 2687"/>
                <a:gd name="T10" fmla="*/ 1500 w 1532"/>
                <a:gd name="T11" fmla="*/ 1374 h 2687"/>
                <a:gd name="T12" fmla="*/ 1093 w 1532"/>
                <a:gd name="T13" fmla="*/ 2686 h 2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2" h="2687">
                  <a:moveTo>
                    <a:pt x="1093" y="2686"/>
                  </a:moveTo>
                  <a:lnTo>
                    <a:pt x="1093" y="2686"/>
                  </a:lnTo>
                  <a:cubicBezTo>
                    <a:pt x="1093" y="2686"/>
                    <a:pt x="812" y="1999"/>
                    <a:pt x="0" y="1155"/>
                  </a:cubicBezTo>
                  <a:cubicBezTo>
                    <a:pt x="0" y="1155"/>
                    <a:pt x="375" y="437"/>
                    <a:pt x="781" y="0"/>
                  </a:cubicBezTo>
                  <a:cubicBezTo>
                    <a:pt x="1000" y="312"/>
                    <a:pt x="1375" y="874"/>
                    <a:pt x="1468" y="1280"/>
                  </a:cubicBezTo>
                  <a:cubicBezTo>
                    <a:pt x="1468" y="1311"/>
                    <a:pt x="1500" y="1343"/>
                    <a:pt x="1500" y="1374"/>
                  </a:cubicBezTo>
                  <a:cubicBezTo>
                    <a:pt x="1500" y="1593"/>
                    <a:pt x="1531" y="2405"/>
                    <a:pt x="1093" y="2686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775FA071-B46C-2E4B-B3BC-7E6FC775CA15}"/>
              </a:ext>
            </a:extLst>
          </p:cNvPr>
          <p:cNvSpPr/>
          <p:nvPr/>
        </p:nvSpPr>
        <p:spPr>
          <a:xfrm>
            <a:off x="12287408" y="4786702"/>
            <a:ext cx="965508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D627F07-99B7-FC43-B0B8-DBDFDBAFE9DB}"/>
              </a:ext>
            </a:extLst>
          </p:cNvPr>
          <p:cNvGrpSpPr/>
          <p:nvPr/>
        </p:nvGrpSpPr>
        <p:grpSpPr>
          <a:xfrm>
            <a:off x="12791817" y="5095308"/>
            <a:ext cx="1500348" cy="1500346"/>
            <a:chOff x="11415786" y="5049048"/>
            <a:chExt cx="1500348" cy="1500346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6D27B61-22CF-CF42-AE37-72C9E0978593}"/>
                </a:ext>
              </a:extLst>
            </p:cNvPr>
            <p:cNvSpPr/>
            <p:nvPr/>
          </p:nvSpPr>
          <p:spPr>
            <a:xfrm>
              <a:off x="11415786" y="5049048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1DC83CA-1AA1-4A46-A9F6-2847D43D551A}"/>
                </a:ext>
              </a:extLst>
            </p:cNvPr>
            <p:cNvSpPr txBox="1"/>
            <p:nvPr/>
          </p:nvSpPr>
          <p:spPr>
            <a:xfrm>
              <a:off x="11712343" y="5380008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DB2CFB6F-5D96-BA46-B81C-1564F5C03DDB}"/>
              </a:ext>
            </a:extLst>
          </p:cNvPr>
          <p:cNvSpPr txBox="1"/>
          <p:nvPr/>
        </p:nvSpPr>
        <p:spPr>
          <a:xfrm>
            <a:off x="14824272" y="5297322"/>
            <a:ext cx="6640075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486E31D0-1984-6746-8D95-0471B4ABB9D2}"/>
              </a:ext>
            </a:extLst>
          </p:cNvPr>
          <p:cNvSpPr/>
          <p:nvPr/>
        </p:nvSpPr>
        <p:spPr>
          <a:xfrm>
            <a:off x="12278178" y="7202563"/>
            <a:ext cx="965508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3605838-CE9D-4C4F-A4FB-802A8BF0AE5D}"/>
              </a:ext>
            </a:extLst>
          </p:cNvPr>
          <p:cNvSpPr/>
          <p:nvPr/>
        </p:nvSpPr>
        <p:spPr>
          <a:xfrm>
            <a:off x="12782587" y="7511169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2F8E0E-E0ED-7E44-A336-5755A9966B82}"/>
              </a:ext>
            </a:extLst>
          </p:cNvPr>
          <p:cNvSpPr txBox="1"/>
          <p:nvPr/>
        </p:nvSpPr>
        <p:spPr>
          <a:xfrm>
            <a:off x="13079144" y="7842129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E7BFB3-7E6F-8841-B3CD-849276E882C7}"/>
              </a:ext>
            </a:extLst>
          </p:cNvPr>
          <p:cNvSpPr txBox="1"/>
          <p:nvPr/>
        </p:nvSpPr>
        <p:spPr>
          <a:xfrm>
            <a:off x="14815042" y="7713183"/>
            <a:ext cx="6640075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91A38C9-B16E-F247-ADBA-951457621D68}"/>
              </a:ext>
            </a:extLst>
          </p:cNvPr>
          <p:cNvSpPr/>
          <p:nvPr/>
        </p:nvSpPr>
        <p:spPr>
          <a:xfrm>
            <a:off x="12287408" y="9648406"/>
            <a:ext cx="965508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1E675AA-768D-194B-958A-6DD18DCC2BB4}"/>
              </a:ext>
            </a:extLst>
          </p:cNvPr>
          <p:cNvSpPr/>
          <p:nvPr/>
        </p:nvSpPr>
        <p:spPr>
          <a:xfrm>
            <a:off x="12791817" y="9957012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0F0CCC2-7673-D942-9BF9-6F916C2CD7A3}"/>
              </a:ext>
            </a:extLst>
          </p:cNvPr>
          <p:cNvSpPr txBox="1"/>
          <p:nvPr/>
        </p:nvSpPr>
        <p:spPr>
          <a:xfrm>
            <a:off x="13088374" y="10287972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4B2FE1-64E8-3648-BA16-365AC4FBBF4A}"/>
              </a:ext>
            </a:extLst>
          </p:cNvPr>
          <p:cNvSpPr txBox="1"/>
          <p:nvPr/>
        </p:nvSpPr>
        <p:spPr>
          <a:xfrm>
            <a:off x="14824272" y="10159026"/>
            <a:ext cx="6640075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35" name="Grupo 349">
            <a:extLst>
              <a:ext uri="{FF2B5EF4-FFF2-40B4-BE49-F238E27FC236}">
                <a16:creationId xmlns:a16="http://schemas.microsoft.com/office/drawing/2014/main" id="{C99ACE22-1CE3-AE4C-B52B-8DC123D8466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5" name="CuadroTexto 350">
              <a:extLst>
                <a:ext uri="{FF2B5EF4-FFF2-40B4-BE49-F238E27FC236}">
                  <a16:creationId xmlns:a16="http://schemas.microsoft.com/office/drawing/2014/main" id="{C9F8D9C8-690A-174F-B10B-FD41ECF343C2}"/>
                </a:ext>
              </a:extLst>
            </p:cNvPr>
            <p:cNvSpPr txBox="1"/>
            <p:nvPr/>
          </p:nvSpPr>
          <p:spPr>
            <a:xfrm>
              <a:off x="7566448" y="861425"/>
              <a:ext cx="92448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Ecology Infographic</a:t>
              </a:r>
            </a:p>
          </p:txBody>
        </p:sp>
        <p:sp>
          <p:nvSpPr>
            <p:cNvPr id="56" name="CuadroTexto 351">
              <a:extLst>
                <a:ext uri="{FF2B5EF4-FFF2-40B4-BE49-F238E27FC236}">
                  <a16:creationId xmlns:a16="http://schemas.microsoft.com/office/drawing/2014/main" id="{158BF694-9621-0D4A-99BF-82A0518D327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39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A4A465CD-8FD7-E143-B62C-3A43918B8F32}"/>
              </a:ext>
            </a:extLst>
          </p:cNvPr>
          <p:cNvSpPr/>
          <p:nvPr/>
        </p:nvSpPr>
        <p:spPr>
          <a:xfrm flipH="1">
            <a:off x="1369280" y="5266885"/>
            <a:ext cx="9332484" cy="611218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7DC4C6E-D743-8B46-9D41-776AA7E93CB6}"/>
              </a:ext>
            </a:extLst>
          </p:cNvPr>
          <p:cNvGrpSpPr/>
          <p:nvPr/>
        </p:nvGrpSpPr>
        <p:grpSpPr>
          <a:xfrm flipH="1">
            <a:off x="2123228" y="6273411"/>
            <a:ext cx="6010004" cy="1682235"/>
            <a:chOff x="4273990" y="16175535"/>
            <a:chExt cx="6022092" cy="184022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D52049D-85B5-C04F-A30F-4B966605C26C}"/>
                </a:ext>
              </a:extLst>
            </p:cNvPr>
            <p:cNvSpPr txBox="1"/>
            <p:nvPr/>
          </p:nvSpPr>
          <p:spPr>
            <a:xfrm>
              <a:off x="4273990" y="16824605"/>
              <a:ext cx="6022092" cy="1191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673227D-BCAC-BE4F-92C4-8D394607AF96}"/>
                </a:ext>
              </a:extLst>
            </p:cNvPr>
            <p:cNvSpPr/>
            <p:nvPr/>
          </p:nvSpPr>
          <p:spPr>
            <a:xfrm>
              <a:off x="4997915" y="16175535"/>
              <a:ext cx="5243758" cy="7070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 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FAA178A-C20A-9345-AF8F-40F91A6A6EB2}"/>
              </a:ext>
            </a:extLst>
          </p:cNvPr>
          <p:cNvSpPr txBox="1"/>
          <p:nvPr/>
        </p:nvSpPr>
        <p:spPr>
          <a:xfrm flipH="1">
            <a:off x="2123232" y="8784349"/>
            <a:ext cx="4608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97" name="Freeform 32">
            <a:extLst>
              <a:ext uri="{FF2B5EF4-FFF2-40B4-BE49-F238E27FC236}">
                <a16:creationId xmlns:a16="http://schemas.microsoft.com/office/drawing/2014/main" id="{C8AF847F-6A3B-1F43-A441-2A89D6756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53" y="8889855"/>
            <a:ext cx="4286539" cy="3495741"/>
          </a:xfrm>
          <a:custGeom>
            <a:avLst/>
            <a:gdLst>
              <a:gd name="T0" fmla="*/ 2556 w 2557"/>
              <a:gd name="T1" fmla="*/ 1614 h 2087"/>
              <a:gd name="T2" fmla="*/ 2556 w 2557"/>
              <a:gd name="T3" fmla="*/ 0 h 2087"/>
              <a:gd name="T4" fmla="*/ 0 w 2557"/>
              <a:gd name="T5" fmla="*/ 0 h 2087"/>
              <a:gd name="T6" fmla="*/ 0 w 2557"/>
              <a:gd name="T7" fmla="*/ 1614 h 2087"/>
              <a:gd name="T8" fmla="*/ 941 w 2557"/>
              <a:gd name="T9" fmla="*/ 1614 h 2087"/>
              <a:gd name="T10" fmla="*/ 941 w 2557"/>
              <a:gd name="T11" fmla="*/ 1950 h 2087"/>
              <a:gd name="T12" fmla="*/ 538 w 2557"/>
              <a:gd name="T13" fmla="*/ 1950 h 2087"/>
              <a:gd name="T14" fmla="*/ 538 w 2557"/>
              <a:gd name="T15" fmla="*/ 2086 h 2087"/>
              <a:gd name="T16" fmla="*/ 2018 w 2557"/>
              <a:gd name="T17" fmla="*/ 2086 h 2087"/>
              <a:gd name="T18" fmla="*/ 2018 w 2557"/>
              <a:gd name="T19" fmla="*/ 1950 h 2087"/>
              <a:gd name="T20" fmla="*/ 1682 w 2557"/>
              <a:gd name="T21" fmla="*/ 1950 h 2087"/>
              <a:gd name="T22" fmla="*/ 1682 w 2557"/>
              <a:gd name="T23" fmla="*/ 1614 h 2087"/>
              <a:gd name="T24" fmla="*/ 2556 w 2557"/>
              <a:gd name="T25" fmla="*/ 1614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57" h="2087">
                <a:moveTo>
                  <a:pt x="2556" y="1614"/>
                </a:moveTo>
                <a:lnTo>
                  <a:pt x="2556" y="0"/>
                </a:lnTo>
                <a:lnTo>
                  <a:pt x="0" y="0"/>
                </a:lnTo>
                <a:lnTo>
                  <a:pt x="0" y="1614"/>
                </a:lnTo>
                <a:lnTo>
                  <a:pt x="941" y="1614"/>
                </a:lnTo>
                <a:lnTo>
                  <a:pt x="941" y="1950"/>
                </a:lnTo>
                <a:lnTo>
                  <a:pt x="538" y="1950"/>
                </a:lnTo>
                <a:lnTo>
                  <a:pt x="538" y="2086"/>
                </a:lnTo>
                <a:lnTo>
                  <a:pt x="2018" y="2086"/>
                </a:lnTo>
                <a:lnTo>
                  <a:pt x="2018" y="1950"/>
                </a:lnTo>
                <a:lnTo>
                  <a:pt x="1682" y="1950"/>
                </a:lnTo>
                <a:lnTo>
                  <a:pt x="1682" y="1614"/>
                </a:lnTo>
                <a:lnTo>
                  <a:pt x="2556" y="1614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24FC832-20A5-5B49-9C51-58D86B967BC8}"/>
              </a:ext>
            </a:extLst>
          </p:cNvPr>
          <p:cNvGrpSpPr/>
          <p:nvPr/>
        </p:nvGrpSpPr>
        <p:grpSpPr>
          <a:xfrm>
            <a:off x="7564711" y="9142597"/>
            <a:ext cx="3858227" cy="2244070"/>
            <a:chOff x="10264207" y="6044323"/>
            <a:chExt cx="1900015" cy="1061471"/>
          </a:xfrm>
          <a:solidFill>
            <a:schemeClr val="accent1"/>
          </a:solidFill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94BC8A1-632E-AA4D-B270-CF29F617D035}"/>
                </a:ext>
              </a:extLst>
            </p:cNvPr>
            <p:cNvGrpSpPr/>
            <p:nvPr/>
          </p:nvGrpSpPr>
          <p:grpSpPr>
            <a:xfrm>
              <a:off x="10264207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63758FE-DC3B-5244-9F20-E449041A6D3F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B6E2D67-BBF2-F642-8686-4E23FA7C2CAF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D0B9403-48EB-3C4C-BC68-4C8F48C4E203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C8664D0-344B-EA4C-ACA1-B52082E376C5}"/>
                </a:ext>
              </a:extLst>
            </p:cNvPr>
            <p:cNvGrpSpPr/>
            <p:nvPr/>
          </p:nvGrpSpPr>
          <p:grpSpPr>
            <a:xfrm>
              <a:off x="10756404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69F48EF-AD8C-4149-AAC8-55658F4AA8B6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5375DD1-5AE4-3A48-925C-024BEA740CF4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A43F152-2710-E348-8BBA-A3CD05BF9895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1C147D8-2294-A94D-B1C0-259634B97C9F}"/>
                </a:ext>
              </a:extLst>
            </p:cNvPr>
            <p:cNvGrpSpPr/>
            <p:nvPr/>
          </p:nvGrpSpPr>
          <p:grpSpPr>
            <a:xfrm>
              <a:off x="11243569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D8CC37B-9B9F-4F4F-8266-1F691B8DAC3F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99BE91B-8CCA-CF4E-9099-93A749C1C790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CD3206D-9A1D-0643-B91E-D8705D7EAF1C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1925941-B9EF-7D43-9470-6CAC54DF8BF0}"/>
                </a:ext>
              </a:extLst>
            </p:cNvPr>
            <p:cNvGrpSpPr/>
            <p:nvPr/>
          </p:nvGrpSpPr>
          <p:grpSpPr>
            <a:xfrm>
              <a:off x="11729768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38CDA2FD-5B0B-8447-9E99-B91E2E6CFD01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13883DF-66FB-F445-8829-E6C051779192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D3707AD-09FA-2C47-ADA2-DE818C061195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D74E2B0-E7ED-9A48-8394-A03E76DDF26D}"/>
              </a:ext>
            </a:extLst>
          </p:cNvPr>
          <p:cNvGrpSpPr/>
          <p:nvPr/>
        </p:nvGrpSpPr>
        <p:grpSpPr>
          <a:xfrm>
            <a:off x="12550626" y="5266885"/>
            <a:ext cx="10265012" cy="7118711"/>
            <a:chOff x="1465647" y="4754817"/>
            <a:chExt cx="10265012" cy="711871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85F0F0D-ACF3-2341-98DA-57C294D89CD0}"/>
                </a:ext>
              </a:extLst>
            </p:cNvPr>
            <p:cNvSpPr/>
            <p:nvPr/>
          </p:nvSpPr>
          <p:spPr>
            <a:xfrm flipH="1">
              <a:off x="1465647" y="4754817"/>
              <a:ext cx="9332484" cy="6112187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440E32D-F8CB-CB4C-B791-345948D109E1}"/>
                </a:ext>
              </a:extLst>
            </p:cNvPr>
            <p:cNvGrpSpPr/>
            <p:nvPr/>
          </p:nvGrpSpPr>
          <p:grpSpPr>
            <a:xfrm flipH="1">
              <a:off x="2219595" y="5761343"/>
              <a:ext cx="5606941" cy="1682235"/>
              <a:chOff x="4677864" y="16175535"/>
              <a:chExt cx="5618219" cy="1840220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62F9F25-8CC2-5143-9D64-F2B614BFBF50}"/>
                  </a:ext>
                </a:extLst>
              </p:cNvPr>
              <p:cNvSpPr txBox="1"/>
              <p:nvPr/>
            </p:nvSpPr>
            <p:spPr>
              <a:xfrm>
                <a:off x="4677864" y="16824605"/>
                <a:ext cx="5618219" cy="1191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E16EAE9-C168-AC40-AC7E-11E3263CB98D}"/>
                  </a:ext>
                </a:extLst>
              </p:cNvPr>
              <p:cNvSpPr/>
              <p:nvPr/>
            </p:nvSpPr>
            <p:spPr>
              <a:xfrm>
                <a:off x="4997915" y="16175535"/>
                <a:ext cx="5243758" cy="707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 B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41C4EE9-29C4-CC4E-8A32-200170B30915}"/>
                </a:ext>
              </a:extLst>
            </p:cNvPr>
            <p:cNvSpPr txBox="1"/>
            <p:nvPr/>
          </p:nvSpPr>
          <p:spPr>
            <a:xfrm flipH="1">
              <a:off x="2219599" y="8272281"/>
              <a:ext cx="460816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9F877BA-2904-8D40-BA50-071F802A0E8A}"/>
                </a:ext>
              </a:extLst>
            </p:cNvPr>
            <p:cNvGrpSpPr/>
            <p:nvPr/>
          </p:nvGrpSpPr>
          <p:grpSpPr>
            <a:xfrm>
              <a:off x="7444120" y="8377787"/>
              <a:ext cx="4286539" cy="3495741"/>
              <a:chOff x="9848427" y="5515765"/>
              <a:chExt cx="2027582" cy="1653526"/>
            </a:xfrm>
          </p:grpSpPr>
          <p:sp>
            <p:nvSpPr>
              <p:cNvPr id="124" name="Freeform 32">
                <a:extLst>
                  <a:ext uri="{FF2B5EF4-FFF2-40B4-BE49-F238E27FC236}">
                    <a16:creationId xmlns:a16="http://schemas.microsoft.com/office/drawing/2014/main" id="{DAD5087E-2E6D-1C49-9C19-9FDED8439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48427" y="5515765"/>
                <a:ext cx="2027582" cy="1653526"/>
              </a:xfrm>
              <a:custGeom>
                <a:avLst/>
                <a:gdLst>
                  <a:gd name="T0" fmla="*/ 2556 w 2557"/>
                  <a:gd name="T1" fmla="*/ 1614 h 2087"/>
                  <a:gd name="T2" fmla="*/ 2556 w 2557"/>
                  <a:gd name="T3" fmla="*/ 0 h 2087"/>
                  <a:gd name="T4" fmla="*/ 0 w 2557"/>
                  <a:gd name="T5" fmla="*/ 0 h 2087"/>
                  <a:gd name="T6" fmla="*/ 0 w 2557"/>
                  <a:gd name="T7" fmla="*/ 1614 h 2087"/>
                  <a:gd name="T8" fmla="*/ 941 w 2557"/>
                  <a:gd name="T9" fmla="*/ 1614 h 2087"/>
                  <a:gd name="T10" fmla="*/ 941 w 2557"/>
                  <a:gd name="T11" fmla="*/ 1950 h 2087"/>
                  <a:gd name="T12" fmla="*/ 538 w 2557"/>
                  <a:gd name="T13" fmla="*/ 1950 h 2087"/>
                  <a:gd name="T14" fmla="*/ 538 w 2557"/>
                  <a:gd name="T15" fmla="*/ 2086 h 2087"/>
                  <a:gd name="T16" fmla="*/ 2018 w 2557"/>
                  <a:gd name="T17" fmla="*/ 2086 h 2087"/>
                  <a:gd name="T18" fmla="*/ 2018 w 2557"/>
                  <a:gd name="T19" fmla="*/ 1950 h 2087"/>
                  <a:gd name="T20" fmla="*/ 1682 w 2557"/>
                  <a:gd name="T21" fmla="*/ 1950 h 2087"/>
                  <a:gd name="T22" fmla="*/ 1682 w 2557"/>
                  <a:gd name="T23" fmla="*/ 1614 h 2087"/>
                  <a:gd name="T24" fmla="*/ 2556 w 2557"/>
                  <a:gd name="T25" fmla="*/ 1614 h 2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7" h="2087">
                    <a:moveTo>
                      <a:pt x="2556" y="1614"/>
                    </a:moveTo>
                    <a:lnTo>
                      <a:pt x="2556" y="0"/>
                    </a:lnTo>
                    <a:lnTo>
                      <a:pt x="0" y="0"/>
                    </a:lnTo>
                    <a:lnTo>
                      <a:pt x="0" y="1614"/>
                    </a:lnTo>
                    <a:lnTo>
                      <a:pt x="941" y="1614"/>
                    </a:lnTo>
                    <a:lnTo>
                      <a:pt x="941" y="1950"/>
                    </a:lnTo>
                    <a:lnTo>
                      <a:pt x="538" y="1950"/>
                    </a:lnTo>
                    <a:lnTo>
                      <a:pt x="538" y="2086"/>
                    </a:lnTo>
                    <a:lnTo>
                      <a:pt x="2018" y="2086"/>
                    </a:lnTo>
                    <a:lnTo>
                      <a:pt x="2018" y="1950"/>
                    </a:lnTo>
                    <a:lnTo>
                      <a:pt x="1682" y="1950"/>
                    </a:lnTo>
                    <a:lnTo>
                      <a:pt x="1682" y="1614"/>
                    </a:lnTo>
                    <a:lnTo>
                      <a:pt x="2556" y="1614"/>
                    </a:ln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56F829A-7966-F34E-B8B6-C31AB591C4AD}"/>
                  </a:ext>
                </a:extLst>
              </p:cNvPr>
              <p:cNvGrpSpPr/>
              <p:nvPr/>
            </p:nvGrpSpPr>
            <p:grpSpPr>
              <a:xfrm>
                <a:off x="9951050" y="5635315"/>
                <a:ext cx="1824983" cy="1061471"/>
                <a:chOff x="10264209" y="6044323"/>
                <a:chExt cx="1900013" cy="1061471"/>
              </a:xfrm>
              <a:solidFill>
                <a:schemeClr val="accent1"/>
              </a:solidFill>
            </p:grpSpPr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19A21C83-8EA9-3B40-B70A-08F3C14F0BD0}"/>
                    </a:ext>
                  </a:extLst>
                </p:cNvPr>
                <p:cNvGrpSpPr/>
                <p:nvPr/>
              </p:nvGrpSpPr>
              <p:grpSpPr>
                <a:xfrm>
                  <a:off x="10264209" y="6044323"/>
                  <a:ext cx="434454" cy="1061471"/>
                  <a:chOff x="10257749" y="6017136"/>
                  <a:chExt cx="434454" cy="1175955"/>
                </a:xfrm>
                <a:grpFill/>
              </p:grpSpPr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8EBF64AD-291A-7944-9C56-DA8CE3614F6F}"/>
                      </a:ext>
                    </a:extLst>
                  </p:cNvPr>
                  <p:cNvSpPr/>
                  <p:nvPr/>
                </p:nvSpPr>
                <p:spPr>
                  <a:xfrm>
                    <a:off x="10257749" y="6017136"/>
                    <a:ext cx="434454" cy="35747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7D12AB48-4F7F-DC49-80DD-C26EAE5C88DC}"/>
                      </a:ext>
                    </a:extLst>
                  </p:cNvPr>
                  <p:cNvSpPr/>
                  <p:nvPr/>
                </p:nvSpPr>
                <p:spPr>
                  <a:xfrm>
                    <a:off x="10257749" y="6426378"/>
                    <a:ext cx="434454" cy="35747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596CE5EB-D354-594B-B066-CB804C220C11}"/>
                      </a:ext>
                    </a:extLst>
                  </p:cNvPr>
                  <p:cNvSpPr/>
                  <p:nvPr/>
                </p:nvSpPr>
                <p:spPr>
                  <a:xfrm>
                    <a:off x="10257749" y="6835620"/>
                    <a:ext cx="434454" cy="35747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5BAC64F2-0FE0-9147-96FF-A624A01F8BDA}"/>
                    </a:ext>
                  </a:extLst>
                </p:cNvPr>
                <p:cNvGrpSpPr/>
                <p:nvPr/>
              </p:nvGrpSpPr>
              <p:grpSpPr>
                <a:xfrm>
                  <a:off x="10756404" y="6044323"/>
                  <a:ext cx="434454" cy="1061471"/>
                  <a:chOff x="10257749" y="6017136"/>
                  <a:chExt cx="434454" cy="1175955"/>
                </a:xfrm>
                <a:grpFill/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38DE8D60-CB94-B840-A140-1354C4C1CB81}"/>
                      </a:ext>
                    </a:extLst>
                  </p:cNvPr>
                  <p:cNvSpPr/>
                  <p:nvPr/>
                </p:nvSpPr>
                <p:spPr>
                  <a:xfrm>
                    <a:off x="10257749" y="6017136"/>
                    <a:ext cx="434454" cy="35747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DC35FBD4-9462-FB49-83A7-C772C22C41D5}"/>
                      </a:ext>
                    </a:extLst>
                  </p:cNvPr>
                  <p:cNvSpPr/>
                  <p:nvPr/>
                </p:nvSpPr>
                <p:spPr>
                  <a:xfrm>
                    <a:off x="10257749" y="6426378"/>
                    <a:ext cx="434454" cy="35747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FCC046DD-EB75-4E4A-ABE0-73202943BB4A}"/>
                      </a:ext>
                    </a:extLst>
                  </p:cNvPr>
                  <p:cNvSpPr/>
                  <p:nvPr/>
                </p:nvSpPr>
                <p:spPr>
                  <a:xfrm>
                    <a:off x="10257749" y="6835620"/>
                    <a:ext cx="434454" cy="35747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0CD1E0AA-AB16-FB47-B23B-D3B172081B93}"/>
                    </a:ext>
                  </a:extLst>
                </p:cNvPr>
                <p:cNvGrpSpPr/>
                <p:nvPr/>
              </p:nvGrpSpPr>
              <p:grpSpPr>
                <a:xfrm>
                  <a:off x="11243569" y="6044323"/>
                  <a:ext cx="434454" cy="1061471"/>
                  <a:chOff x="10257749" y="6017136"/>
                  <a:chExt cx="434454" cy="1175955"/>
                </a:xfrm>
                <a:grpFill/>
              </p:grpSpPr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7540C1E0-BEC6-C345-B558-FDA0B7AA9269}"/>
                      </a:ext>
                    </a:extLst>
                  </p:cNvPr>
                  <p:cNvSpPr/>
                  <p:nvPr/>
                </p:nvSpPr>
                <p:spPr>
                  <a:xfrm>
                    <a:off x="10257749" y="6017136"/>
                    <a:ext cx="434454" cy="35747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C535ADAA-4820-E141-AA25-F98F3B12F864}"/>
                      </a:ext>
                    </a:extLst>
                  </p:cNvPr>
                  <p:cNvSpPr/>
                  <p:nvPr/>
                </p:nvSpPr>
                <p:spPr>
                  <a:xfrm>
                    <a:off x="10257749" y="6426378"/>
                    <a:ext cx="434454" cy="35747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D0925318-4234-6749-AF9A-1DAFBC2BC2CB}"/>
                      </a:ext>
                    </a:extLst>
                  </p:cNvPr>
                  <p:cNvSpPr/>
                  <p:nvPr/>
                </p:nvSpPr>
                <p:spPr>
                  <a:xfrm>
                    <a:off x="10257749" y="6835620"/>
                    <a:ext cx="434454" cy="35747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D25D73D2-8E96-7C46-B3A7-3F0667506E4D}"/>
                    </a:ext>
                  </a:extLst>
                </p:cNvPr>
                <p:cNvGrpSpPr/>
                <p:nvPr/>
              </p:nvGrpSpPr>
              <p:grpSpPr>
                <a:xfrm>
                  <a:off x="11729768" y="6044323"/>
                  <a:ext cx="434454" cy="1061471"/>
                  <a:chOff x="10257749" y="6017136"/>
                  <a:chExt cx="434454" cy="1175955"/>
                </a:xfrm>
                <a:grpFill/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86E6F42B-1291-C345-B7A5-7E03A519FCFD}"/>
                      </a:ext>
                    </a:extLst>
                  </p:cNvPr>
                  <p:cNvSpPr/>
                  <p:nvPr/>
                </p:nvSpPr>
                <p:spPr>
                  <a:xfrm>
                    <a:off x="10257749" y="6017136"/>
                    <a:ext cx="434454" cy="35747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CFC76FE8-0369-B742-B626-8A0DD6E1DDEB}"/>
                      </a:ext>
                    </a:extLst>
                  </p:cNvPr>
                  <p:cNvSpPr/>
                  <p:nvPr/>
                </p:nvSpPr>
                <p:spPr>
                  <a:xfrm>
                    <a:off x="10257749" y="6426378"/>
                    <a:ext cx="434454" cy="35747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86493C21-6E4C-904C-A732-3CA6660A384F}"/>
                      </a:ext>
                    </a:extLst>
                  </p:cNvPr>
                  <p:cNvSpPr/>
                  <p:nvPr/>
                </p:nvSpPr>
                <p:spPr>
                  <a:xfrm>
                    <a:off x="10257749" y="6835620"/>
                    <a:ext cx="434454" cy="35747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145" name="Freeform 365">
            <a:extLst>
              <a:ext uri="{FF2B5EF4-FFF2-40B4-BE49-F238E27FC236}">
                <a16:creationId xmlns:a16="http://schemas.microsoft.com/office/drawing/2014/main" id="{E7F1208A-0838-6444-9F08-DB9D189CE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4044" y="3982587"/>
            <a:ext cx="3164325" cy="3146339"/>
          </a:xfrm>
          <a:custGeom>
            <a:avLst/>
            <a:gdLst>
              <a:gd name="T0" fmla="*/ 1169 w 2330"/>
              <a:gd name="T1" fmla="*/ 0 h 2313"/>
              <a:gd name="T2" fmla="*/ 1169 w 2330"/>
              <a:gd name="T3" fmla="*/ 0 h 2313"/>
              <a:gd name="T4" fmla="*/ 1453 w 2330"/>
              <a:gd name="T5" fmla="*/ 189 h 2313"/>
              <a:gd name="T6" fmla="*/ 1461 w 2330"/>
              <a:gd name="T7" fmla="*/ 189 h 2313"/>
              <a:gd name="T8" fmla="*/ 1796 w 2330"/>
              <a:gd name="T9" fmla="*/ 189 h 2313"/>
              <a:gd name="T10" fmla="*/ 1805 w 2330"/>
              <a:gd name="T11" fmla="*/ 189 h 2313"/>
              <a:gd name="T12" fmla="*/ 1943 w 2330"/>
              <a:gd name="T13" fmla="*/ 498 h 2313"/>
              <a:gd name="T14" fmla="*/ 1951 w 2330"/>
              <a:gd name="T15" fmla="*/ 507 h 2313"/>
              <a:gd name="T16" fmla="*/ 2235 w 2330"/>
              <a:gd name="T17" fmla="*/ 688 h 2313"/>
              <a:gd name="T18" fmla="*/ 2235 w 2330"/>
              <a:gd name="T19" fmla="*/ 696 h 2313"/>
              <a:gd name="T20" fmla="*/ 2192 w 2330"/>
              <a:gd name="T21" fmla="*/ 1031 h 2313"/>
              <a:gd name="T22" fmla="*/ 2192 w 2330"/>
              <a:gd name="T23" fmla="*/ 1040 h 2313"/>
              <a:gd name="T24" fmla="*/ 2329 w 2330"/>
              <a:gd name="T25" fmla="*/ 1349 h 2313"/>
              <a:gd name="T26" fmla="*/ 2329 w 2330"/>
              <a:gd name="T27" fmla="*/ 1349 h 2313"/>
              <a:gd name="T28" fmla="*/ 2106 w 2330"/>
              <a:gd name="T29" fmla="*/ 1607 h 2313"/>
              <a:gd name="T30" fmla="*/ 2106 w 2330"/>
              <a:gd name="T31" fmla="*/ 1616 h 2313"/>
              <a:gd name="T32" fmla="*/ 2054 w 2330"/>
              <a:gd name="T33" fmla="*/ 1951 h 2313"/>
              <a:gd name="T34" fmla="*/ 2054 w 2330"/>
              <a:gd name="T35" fmla="*/ 1960 h 2313"/>
              <a:gd name="T36" fmla="*/ 1728 w 2330"/>
              <a:gd name="T37" fmla="*/ 2054 h 2313"/>
              <a:gd name="T38" fmla="*/ 1719 w 2330"/>
              <a:gd name="T39" fmla="*/ 2054 h 2313"/>
              <a:gd name="T40" fmla="*/ 1504 w 2330"/>
              <a:gd name="T41" fmla="*/ 2312 h 2313"/>
              <a:gd name="T42" fmla="*/ 1496 w 2330"/>
              <a:gd name="T43" fmla="*/ 2312 h 2313"/>
              <a:gd name="T44" fmla="*/ 1169 w 2330"/>
              <a:gd name="T45" fmla="*/ 2217 h 2313"/>
              <a:gd name="T46" fmla="*/ 1160 w 2330"/>
              <a:gd name="T47" fmla="*/ 2217 h 2313"/>
              <a:gd name="T48" fmla="*/ 834 w 2330"/>
              <a:gd name="T49" fmla="*/ 2312 h 2313"/>
              <a:gd name="T50" fmla="*/ 825 w 2330"/>
              <a:gd name="T51" fmla="*/ 2312 h 2313"/>
              <a:gd name="T52" fmla="*/ 610 w 2330"/>
              <a:gd name="T53" fmla="*/ 2054 h 2313"/>
              <a:gd name="T54" fmla="*/ 602 w 2330"/>
              <a:gd name="T55" fmla="*/ 2054 h 2313"/>
              <a:gd name="T56" fmla="*/ 275 w 2330"/>
              <a:gd name="T57" fmla="*/ 1960 h 2313"/>
              <a:gd name="T58" fmla="*/ 275 w 2330"/>
              <a:gd name="T59" fmla="*/ 1951 h 2313"/>
              <a:gd name="T60" fmla="*/ 223 w 2330"/>
              <a:gd name="T61" fmla="*/ 1616 h 2313"/>
              <a:gd name="T62" fmla="*/ 223 w 2330"/>
              <a:gd name="T63" fmla="*/ 1607 h 2313"/>
              <a:gd name="T64" fmla="*/ 0 w 2330"/>
              <a:gd name="T65" fmla="*/ 1349 h 2313"/>
              <a:gd name="T66" fmla="*/ 0 w 2330"/>
              <a:gd name="T67" fmla="*/ 1349 h 2313"/>
              <a:gd name="T68" fmla="*/ 137 w 2330"/>
              <a:gd name="T69" fmla="*/ 1040 h 2313"/>
              <a:gd name="T70" fmla="*/ 137 w 2330"/>
              <a:gd name="T71" fmla="*/ 1031 h 2313"/>
              <a:gd name="T72" fmla="*/ 94 w 2330"/>
              <a:gd name="T73" fmla="*/ 696 h 2313"/>
              <a:gd name="T74" fmla="*/ 94 w 2330"/>
              <a:gd name="T75" fmla="*/ 688 h 2313"/>
              <a:gd name="T76" fmla="*/ 378 w 2330"/>
              <a:gd name="T77" fmla="*/ 507 h 2313"/>
              <a:gd name="T78" fmla="*/ 387 w 2330"/>
              <a:gd name="T79" fmla="*/ 498 h 2313"/>
              <a:gd name="T80" fmla="*/ 524 w 2330"/>
              <a:gd name="T81" fmla="*/ 189 h 2313"/>
              <a:gd name="T82" fmla="*/ 533 w 2330"/>
              <a:gd name="T83" fmla="*/ 189 h 2313"/>
              <a:gd name="T84" fmla="*/ 868 w 2330"/>
              <a:gd name="T85" fmla="*/ 189 h 2313"/>
              <a:gd name="T86" fmla="*/ 877 w 2330"/>
              <a:gd name="T87" fmla="*/ 189 h 2313"/>
              <a:gd name="T88" fmla="*/ 1160 w 2330"/>
              <a:gd name="T89" fmla="*/ 0 h 2313"/>
              <a:gd name="T90" fmla="*/ 1169 w 2330"/>
              <a:gd name="T91" fmla="*/ 0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330" h="2313">
                <a:moveTo>
                  <a:pt x="1169" y="0"/>
                </a:moveTo>
                <a:lnTo>
                  <a:pt x="1169" y="0"/>
                </a:lnTo>
                <a:cubicBezTo>
                  <a:pt x="1453" y="189"/>
                  <a:pt x="1453" y="189"/>
                  <a:pt x="1453" y="189"/>
                </a:cubicBezTo>
                <a:lnTo>
                  <a:pt x="1461" y="189"/>
                </a:lnTo>
                <a:cubicBezTo>
                  <a:pt x="1796" y="189"/>
                  <a:pt x="1796" y="189"/>
                  <a:pt x="1796" y="189"/>
                </a:cubicBezTo>
                <a:cubicBezTo>
                  <a:pt x="1805" y="189"/>
                  <a:pt x="1805" y="189"/>
                  <a:pt x="1805" y="189"/>
                </a:cubicBezTo>
                <a:cubicBezTo>
                  <a:pt x="1943" y="498"/>
                  <a:pt x="1943" y="498"/>
                  <a:pt x="1943" y="498"/>
                </a:cubicBezTo>
                <a:lnTo>
                  <a:pt x="1951" y="507"/>
                </a:lnTo>
                <a:cubicBezTo>
                  <a:pt x="2235" y="688"/>
                  <a:pt x="2235" y="688"/>
                  <a:pt x="2235" y="688"/>
                </a:cubicBezTo>
                <a:lnTo>
                  <a:pt x="2235" y="696"/>
                </a:lnTo>
                <a:cubicBezTo>
                  <a:pt x="2192" y="1031"/>
                  <a:pt x="2192" y="1031"/>
                  <a:pt x="2192" y="1031"/>
                </a:cubicBezTo>
                <a:cubicBezTo>
                  <a:pt x="2192" y="1031"/>
                  <a:pt x="2192" y="1031"/>
                  <a:pt x="2192" y="1040"/>
                </a:cubicBezTo>
                <a:cubicBezTo>
                  <a:pt x="2329" y="1349"/>
                  <a:pt x="2329" y="1349"/>
                  <a:pt x="2329" y="1349"/>
                </a:cubicBezTo>
                <a:lnTo>
                  <a:pt x="2329" y="1349"/>
                </a:lnTo>
                <a:cubicBezTo>
                  <a:pt x="2106" y="1607"/>
                  <a:pt x="2106" y="1607"/>
                  <a:pt x="2106" y="1607"/>
                </a:cubicBezTo>
                <a:lnTo>
                  <a:pt x="2106" y="1616"/>
                </a:lnTo>
                <a:cubicBezTo>
                  <a:pt x="2054" y="1951"/>
                  <a:pt x="2054" y="1951"/>
                  <a:pt x="2054" y="1951"/>
                </a:cubicBezTo>
                <a:cubicBezTo>
                  <a:pt x="2054" y="1951"/>
                  <a:pt x="2054" y="1951"/>
                  <a:pt x="2054" y="1960"/>
                </a:cubicBezTo>
                <a:cubicBezTo>
                  <a:pt x="1728" y="2054"/>
                  <a:pt x="1728" y="2054"/>
                  <a:pt x="1728" y="2054"/>
                </a:cubicBezTo>
                <a:cubicBezTo>
                  <a:pt x="1728" y="2054"/>
                  <a:pt x="1728" y="2054"/>
                  <a:pt x="1719" y="2054"/>
                </a:cubicBezTo>
                <a:cubicBezTo>
                  <a:pt x="1504" y="2312"/>
                  <a:pt x="1504" y="2312"/>
                  <a:pt x="1504" y="2312"/>
                </a:cubicBezTo>
                <a:cubicBezTo>
                  <a:pt x="1496" y="2312"/>
                  <a:pt x="1496" y="2312"/>
                  <a:pt x="1496" y="2312"/>
                </a:cubicBezTo>
                <a:cubicBezTo>
                  <a:pt x="1169" y="2217"/>
                  <a:pt x="1169" y="2217"/>
                  <a:pt x="1169" y="2217"/>
                </a:cubicBezTo>
                <a:lnTo>
                  <a:pt x="1160" y="2217"/>
                </a:lnTo>
                <a:cubicBezTo>
                  <a:pt x="834" y="2312"/>
                  <a:pt x="834" y="2312"/>
                  <a:pt x="834" y="2312"/>
                </a:cubicBezTo>
                <a:cubicBezTo>
                  <a:pt x="834" y="2312"/>
                  <a:pt x="834" y="2312"/>
                  <a:pt x="825" y="2312"/>
                </a:cubicBezTo>
                <a:cubicBezTo>
                  <a:pt x="610" y="2054"/>
                  <a:pt x="610" y="2054"/>
                  <a:pt x="610" y="2054"/>
                </a:cubicBezTo>
                <a:cubicBezTo>
                  <a:pt x="602" y="2054"/>
                  <a:pt x="602" y="2054"/>
                  <a:pt x="602" y="2054"/>
                </a:cubicBezTo>
                <a:cubicBezTo>
                  <a:pt x="275" y="1960"/>
                  <a:pt x="275" y="1960"/>
                  <a:pt x="275" y="1960"/>
                </a:cubicBezTo>
                <a:cubicBezTo>
                  <a:pt x="275" y="1951"/>
                  <a:pt x="275" y="1951"/>
                  <a:pt x="275" y="1951"/>
                </a:cubicBezTo>
                <a:cubicBezTo>
                  <a:pt x="223" y="1616"/>
                  <a:pt x="223" y="1616"/>
                  <a:pt x="223" y="1616"/>
                </a:cubicBezTo>
                <a:lnTo>
                  <a:pt x="223" y="1607"/>
                </a:lnTo>
                <a:cubicBezTo>
                  <a:pt x="0" y="1349"/>
                  <a:pt x="0" y="1349"/>
                  <a:pt x="0" y="1349"/>
                </a:cubicBezTo>
                <a:lnTo>
                  <a:pt x="0" y="1349"/>
                </a:lnTo>
                <a:cubicBezTo>
                  <a:pt x="137" y="1040"/>
                  <a:pt x="137" y="1040"/>
                  <a:pt x="137" y="1040"/>
                </a:cubicBezTo>
                <a:cubicBezTo>
                  <a:pt x="137" y="1031"/>
                  <a:pt x="137" y="1031"/>
                  <a:pt x="137" y="1031"/>
                </a:cubicBezTo>
                <a:cubicBezTo>
                  <a:pt x="94" y="696"/>
                  <a:pt x="94" y="696"/>
                  <a:pt x="94" y="696"/>
                </a:cubicBezTo>
                <a:lnTo>
                  <a:pt x="94" y="688"/>
                </a:lnTo>
                <a:cubicBezTo>
                  <a:pt x="378" y="507"/>
                  <a:pt x="378" y="507"/>
                  <a:pt x="378" y="507"/>
                </a:cubicBezTo>
                <a:cubicBezTo>
                  <a:pt x="378" y="507"/>
                  <a:pt x="378" y="498"/>
                  <a:pt x="387" y="498"/>
                </a:cubicBezTo>
                <a:cubicBezTo>
                  <a:pt x="524" y="189"/>
                  <a:pt x="524" y="189"/>
                  <a:pt x="524" y="189"/>
                </a:cubicBezTo>
                <a:cubicBezTo>
                  <a:pt x="524" y="189"/>
                  <a:pt x="524" y="189"/>
                  <a:pt x="533" y="189"/>
                </a:cubicBezTo>
                <a:cubicBezTo>
                  <a:pt x="868" y="189"/>
                  <a:pt x="868" y="189"/>
                  <a:pt x="868" y="189"/>
                </a:cubicBezTo>
                <a:lnTo>
                  <a:pt x="877" y="189"/>
                </a:lnTo>
                <a:cubicBezTo>
                  <a:pt x="1160" y="0"/>
                  <a:pt x="1160" y="0"/>
                  <a:pt x="1160" y="0"/>
                </a:cubicBezTo>
                <a:lnTo>
                  <a:pt x="116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365">
            <a:extLst>
              <a:ext uri="{FF2B5EF4-FFF2-40B4-BE49-F238E27FC236}">
                <a16:creationId xmlns:a16="http://schemas.microsoft.com/office/drawing/2014/main" id="{68A92C38-8494-6A42-BE9C-5AE510E87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991" y="3994888"/>
            <a:ext cx="3164322" cy="3146338"/>
          </a:xfrm>
          <a:custGeom>
            <a:avLst/>
            <a:gdLst>
              <a:gd name="T0" fmla="*/ 1169 w 2330"/>
              <a:gd name="T1" fmla="*/ 0 h 2313"/>
              <a:gd name="T2" fmla="*/ 1169 w 2330"/>
              <a:gd name="T3" fmla="*/ 0 h 2313"/>
              <a:gd name="T4" fmla="*/ 1453 w 2330"/>
              <a:gd name="T5" fmla="*/ 189 h 2313"/>
              <a:gd name="T6" fmla="*/ 1461 w 2330"/>
              <a:gd name="T7" fmla="*/ 189 h 2313"/>
              <a:gd name="T8" fmla="*/ 1796 w 2330"/>
              <a:gd name="T9" fmla="*/ 189 h 2313"/>
              <a:gd name="T10" fmla="*/ 1805 w 2330"/>
              <a:gd name="T11" fmla="*/ 189 h 2313"/>
              <a:gd name="T12" fmla="*/ 1943 w 2330"/>
              <a:gd name="T13" fmla="*/ 498 h 2313"/>
              <a:gd name="T14" fmla="*/ 1951 w 2330"/>
              <a:gd name="T15" fmla="*/ 507 h 2313"/>
              <a:gd name="T16" fmla="*/ 2235 w 2330"/>
              <a:gd name="T17" fmla="*/ 688 h 2313"/>
              <a:gd name="T18" fmla="*/ 2235 w 2330"/>
              <a:gd name="T19" fmla="*/ 696 h 2313"/>
              <a:gd name="T20" fmla="*/ 2192 w 2330"/>
              <a:gd name="T21" fmla="*/ 1031 h 2313"/>
              <a:gd name="T22" fmla="*/ 2192 w 2330"/>
              <a:gd name="T23" fmla="*/ 1040 h 2313"/>
              <a:gd name="T24" fmla="*/ 2329 w 2330"/>
              <a:gd name="T25" fmla="*/ 1349 h 2313"/>
              <a:gd name="T26" fmla="*/ 2329 w 2330"/>
              <a:gd name="T27" fmla="*/ 1349 h 2313"/>
              <a:gd name="T28" fmla="*/ 2106 w 2330"/>
              <a:gd name="T29" fmla="*/ 1607 h 2313"/>
              <a:gd name="T30" fmla="*/ 2106 w 2330"/>
              <a:gd name="T31" fmla="*/ 1616 h 2313"/>
              <a:gd name="T32" fmla="*/ 2054 w 2330"/>
              <a:gd name="T33" fmla="*/ 1951 h 2313"/>
              <a:gd name="T34" fmla="*/ 2054 w 2330"/>
              <a:gd name="T35" fmla="*/ 1960 h 2313"/>
              <a:gd name="T36" fmla="*/ 1728 w 2330"/>
              <a:gd name="T37" fmla="*/ 2054 h 2313"/>
              <a:gd name="T38" fmla="*/ 1719 w 2330"/>
              <a:gd name="T39" fmla="*/ 2054 h 2313"/>
              <a:gd name="T40" fmla="*/ 1504 w 2330"/>
              <a:gd name="T41" fmla="*/ 2312 h 2313"/>
              <a:gd name="T42" fmla="*/ 1496 w 2330"/>
              <a:gd name="T43" fmla="*/ 2312 h 2313"/>
              <a:gd name="T44" fmla="*/ 1169 w 2330"/>
              <a:gd name="T45" fmla="*/ 2217 h 2313"/>
              <a:gd name="T46" fmla="*/ 1160 w 2330"/>
              <a:gd name="T47" fmla="*/ 2217 h 2313"/>
              <a:gd name="T48" fmla="*/ 834 w 2330"/>
              <a:gd name="T49" fmla="*/ 2312 h 2313"/>
              <a:gd name="T50" fmla="*/ 825 w 2330"/>
              <a:gd name="T51" fmla="*/ 2312 h 2313"/>
              <a:gd name="T52" fmla="*/ 610 w 2330"/>
              <a:gd name="T53" fmla="*/ 2054 h 2313"/>
              <a:gd name="T54" fmla="*/ 602 w 2330"/>
              <a:gd name="T55" fmla="*/ 2054 h 2313"/>
              <a:gd name="T56" fmla="*/ 275 w 2330"/>
              <a:gd name="T57" fmla="*/ 1960 h 2313"/>
              <a:gd name="T58" fmla="*/ 275 w 2330"/>
              <a:gd name="T59" fmla="*/ 1951 h 2313"/>
              <a:gd name="T60" fmla="*/ 223 w 2330"/>
              <a:gd name="T61" fmla="*/ 1616 h 2313"/>
              <a:gd name="T62" fmla="*/ 223 w 2330"/>
              <a:gd name="T63" fmla="*/ 1607 h 2313"/>
              <a:gd name="T64" fmla="*/ 0 w 2330"/>
              <a:gd name="T65" fmla="*/ 1349 h 2313"/>
              <a:gd name="T66" fmla="*/ 0 w 2330"/>
              <a:gd name="T67" fmla="*/ 1349 h 2313"/>
              <a:gd name="T68" fmla="*/ 137 w 2330"/>
              <a:gd name="T69" fmla="*/ 1040 h 2313"/>
              <a:gd name="T70" fmla="*/ 137 w 2330"/>
              <a:gd name="T71" fmla="*/ 1031 h 2313"/>
              <a:gd name="T72" fmla="*/ 94 w 2330"/>
              <a:gd name="T73" fmla="*/ 696 h 2313"/>
              <a:gd name="T74" fmla="*/ 94 w 2330"/>
              <a:gd name="T75" fmla="*/ 688 h 2313"/>
              <a:gd name="T76" fmla="*/ 378 w 2330"/>
              <a:gd name="T77" fmla="*/ 507 h 2313"/>
              <a:gd name="T78" fmla="*/ 387 w 2330"/>
              <a:gd name="T79" fmla="*/ 498 h 2313"/>
              <a:gd name="T80" fmla="*/ 524 w 2330"/>
              <a:gd name="T81" fmla="*/ 189 h 2313"/>
              <a:gd name="T82" fmla="*/ 533 w 2330"/>
              <a:gd name="T83" fmla="*/ 189 h 2313"/>
              <a:gd name="T84" fmla="*/ 868 w 2330"/>
              <a:gd name="T85" fmla="*/ 189 h 2313"/>
              <a:gd name="T86" fmla="*/ 877 w 2330"/>
              <a:gd name="T87" fmla="*/ 189 h 2313"/>
              <a:gd name="T88" fmla="*/ 1160 w 2330"/>
              <a:gd name="T89" fmla="*/ 0 h 2313"/>
              <a:gd name="T90" fmla="*/ 1169 w 2330"/>
              <a:gd name="T91" fmla="*/ 0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330" h="2313">
                <a:moveTo>
                  <a:pt x="1169" y="0"/>
                </a:moveTo>
                <a:lnTo>
                  <a:pt x="1169" y="0"/>
                </a:lnTo>
                <a:cubicBezTo>
                  <a:pt x="1453" y="189"/>
                  <a:pt x="1453" y="189"/>
                  <a:pt x="1453" y="189"/>
                </a:cubicBezTo>
                <a:lnTo>
                  <a:pt x="1461" y="189"/>
                </a:lnTo>
                <a:cubicBezTo>
                  <a:pt x="1796" y="189"/>
                  <a:pt x="1796" y="189"/>
                  <a:pt x="1796" y="189"/>
                </a:cubicBezTo>
                <a:cubicBezTo>
                  <a:pt x="1805" y="189"/>
                  <a:pt x="1805" y="189"/>
                  <a:pt x="1805" y="189"/>
                </a:cubicBezTo>
                <a:cubicBezTo>
                  <a:pt x="1943" y="498"/>
                  <a:pt x="1943" y="498"/>
                  <a:pt x="1943" y="498"/>
                </a:cubicBezTo>
                <a:lnTo>
                  <a:pt x="1951" y="507"/>
                </a:lnTo>
                <a:cubicBezTo>
                  <a:pt x="2235" y="688"/>
                  <a:pt x="2235" y="688"/>
                  <a:pt x="2235" y="688"/>
                </a:cubicBezTo>
                <a:lnTo>
                  <a:pt x="2235" y="696"/>
                </a:lnTo>
                <a:cubicBezTo>
                  <a:pt x="2192" y="1031"/>
                  <a:pt x="2192" y="1031"/>
                  <a:pt x="2192" y="1031"/>
                </a:cubicBezTo>
                <a:cubicBezTo>
                  <a:pt x="2192" y="1031"/>
                  <a:pt x="2192" y="1031"/>
                  <a:pt x="2192" y="1040"/>
                </a:cubicBezTo>
                <a:cubicBezTo>
                  <a:pt x="2329" y="1349"/>
                  <a:pt x="2329" y="1349"/>
                  <a:pt x="2329" y="1349"/>
                </a:cubicBezTo>
                <a:lnTo>
                  <a:pt x="2329" y="1349"/>
                </a:lnTo>
                <a:cubicBezTo>
                  <a:pt x="2106" y="1607"/>
                  <a:pt x="2106" y="1607"/>
                  <a:pt x="2106" y="1607"/>
                </a:cubicBezTo>
                <a:lnTo>
                  <a:pt x="2106" y="1616"/>
                </a:lnTo>
                <a:cubicBezTo>
                  <a:pt x="2054" y="1951"/>
                  <a:pt x="2054" y="1951"/>
                  <a:pt x="2054" y="1951"/>
                </a:cubicBezTo>
                <a:cubicBezTo>
                  <a:pt x="2054" y="1951"/>
                  <a:pt x="2054" y="1951"/>
                  <a:pt x="2054" y="1960"/>
                </a:cubicBezTo>
                <a:cubicBezTo>
                  <a:pt x="1728" y="2054"/>
                  <a:pt x="1728" y="2054"/>
                  <a:pt x="1728" y="2054"/>
                </a:cubicBezTo>
                <a:cubicBezTo>
                  <a:pt x="1728" y="2054"/>
                  <a:pt x="1728" y="2054"/>
                  <a:pt x="1719" y="2054"/>
                </a:cubicBezTo>
                <a:cubicBezTo>
                  <a:pt x="1504" y="2312"/>
                  <a:pt x="1504" y="2312"/>
                  <a:pt x="1504" y="2312"/>
                </a:cubicBezTo>
                <a:cubicBezTo>
                  <a:pt x="1496" y="2312"/>
                  <a:pt x="1496" y="2312"/>
                  <a:pt x="1496" y="2312"/>
                </a:cubicBezTo>
                <a:cubicBezTo>
                  <a:pt x="1169" y="2217"/>
                  <a:pt x="1169" y="2217"/>
                  <a:pt x="1169" y="2217"/>
                </a:cubicBezTo>
                <a:lnTo>
                  <a:pt x="1160" y="2217"/>
                </a:lnTo>
                <a:cubicBezTo>
                  <a:pt x="834" y="2312"/>
                  <a:pt x="834" y="2312"/>
                  <a:pt x="834" y="2312"/>
                </a:cubicBezTo>
                <a:cubicBezTo>
                  <a:pt x="834" y="2312"/>
                  <a:pt x="834" y="2312"/>
                  <a:pt x="825" y="2312"/>
                </a:cubicBezTo>
                <a:cubicBezTo>
                  <a:pt x="610" y="2054"/>
                  <a:pt x="610" y="2054"/>
                  <a:pt x="610" y="2054"/>
                </a:cubicBezTo>
                <a:cubicBezTo>
                  <a:pt x="602" y="2054"/>
                  <a:pt x="602" y="2054"/>
                  <a:pt x="602" y="2054"/>
                </a:cubicBezTo>
                <a:cubicBezTo>
                  <a:pt x="275" y="1960"/>
                  <a:pt x="275" y="1960"/>
                  <a:pt x="275" y="1960"/>
                </a:cubicBezTo>
                <a:cubicBezTo>
                  <a:pt x="275" y="1951"/>
                  <a:pt x="275" y="1951"/>
                  <a:pt x="275" y="1951"/>
                </a:cubicBezTo>
                <a:cubicBezTo>
                  <a:pt x="223" y="1616"/>
                  <a:pt x="223" y="1616"/>
                  <a:pt x="223" y="1616"/>
                </a:cubicBezTo>
                <a:lnTo>
                  <a:pt x="223" y="1607"/>
                </a:lnTo>
                <a:cubicBezTo>
                  <a:pt x="0" y="1349"/>
                  <a:pt x="0" y="1349"/>
                  <a:pt x="0" y="1349"/>
                </a:cubicBezTo>
                <a:lnTo>
                  <a:pt x="0" y="1349"/>
                </a:lnTo>
                <a:cubicBezTo>
                  <a:pt x="137" y="1040"/>
                  <a:pt x="137" y="1040"/>
                  <a:pt x="137" y="1040"/>
                </a:cubicBezTo>
                <a:cubicBezTo>
                  <a:pt x="137" y="1031"/>
                  <a:pt x="137" y="1031"/>
                  <a:pt x="137" y="1031"/>
                </a:cubicBezTo>
                <a:cubicBezTo>
                  <a:pt x="94" y="696"/>
                  <a:pt x="94" y="696"/>
                  <a:pt x="94" y="696"/>
                </a:cubicBezTo>
                <a:lnTo>
                  <a:pt x="94" y="688"/>
                </a:lnTo>
                <a:cubicBezTo>
                  <a:pt x="378" y="507"/>
                  <a:pt x="378" y="507"/>
                  <a:pt x="378" y="507"/>
                </a:cubicBezTo>
                <a:cubicBezTo>
                  <a:pt x="378" y="507"/>
                  <a:pt x="378" y="498"/>
                  <a:pt x="387" y="498"/>
                </a:cubicBezTo>
                <a:cubicBezTo>
                  <a:pt x="524" y="189"/>
                  <a:pt x="524" y="189"/>
                  <a:pt x="524" y="189"/>
                </a:cubicBezTo>
                <a:cubicBezTo>
                  <a:pt x="524" y="189"/>
                  <a:pt x="524" y="189"/>
                  <a:pt x="533" y="189"/>
                </a:cubicBezTo>
                <a:cubicBezTo>
                  <a:pt x="868" y="189"/>
                  <a:pt x="868" y="189"/>
                  <a:pt x="868" y="189"/>
                </a:cubicBezTo>
                <a:lnTo>
                  <a:pt x="877" y="189"/>
                </a:lnTo>
                <a:cubicBezTo>
                  <a:pt x="1160" y="0"/>
                  <a:pt x="1160" y="0"/>
                  <a:pt x="1160" y="0"/>
                </a:cubicBezTo>
                <a:lnTo>
                  <a:pt x="116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829B1A0-EBC9-9441-995C-D4FFE1003B0E}"/>
              </a:ext>
            </a:extLst>
          </p:cNvPr>
          <p:cNvGrpSpPr/>
          <p:nvPr/>
        </p:nvGrpSpPr>
        <p:grpSpPr>
          <a:xfrm>
            <a:off x="20523796" y="4940083"/>
            <a:ext cx="1700134" cy="1309942"/>
            <a:chOff x="11457893" y="18009837"/>
            <a:chExt cx="2057164" cy="1585032"/>
          </a:xfrm>
        </p:grpSpPr>
        <p:sp>
          <p:nvSpPr>
            <p:cNvPr id="162" name="Freeform 11">
              <a:extLst>
                <a:ext uri="{FF2B5EF4-FFF2-40B4-BE49-F238E27FC236}">
                  <a16:creationId xmlns:a16="http://schemas.microsoft.com/office/drawing/2014/main" id="{D45241AB-F2B6-064E-8946-C4873C36E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6149" y="18016584"/>
              <a:ext cx="768908" cy="1004974"/>
            </a:xfrm>
            <a:custGeom>
              <a:avLst/>
              <a:gdLst>
                <a:gd name="T0" fmla="*/ 250 w 501"/>
                <a:gd name="T1" fmla="*/ 31 h 656"/>
                <a:gd name="T2" fmla="*/ 250 w 501"/>
                <a:gd name="T3" fmla="*/ 31 h 656"/>
                <a:gd name="T4" fmla="*/ 250 w 501"/>
                <a:gd name="T5" fmla="*/ 31 h 656"/>
                <a:gd name="T6" fmla="*/ 0 w 501"/>
                <a:gd name="T7" fmla="*/ 406 h 656"/>
                <a:gd name="T8" fmla="*/ 250 w 501"/>
                <a:gd name="T9" fmla="*/ 655 h 656"/>
                <a:gd name="T10" fmla="*/ 500 w 501"/>
                <a:gd name="T11" fmla="*/ 406 h 656"/>
                <a:gd name="T12" fmla="*/ 250 w 501"/>
                <a:gd name="T13" fmla="*/ 31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1" h="656">
                  <a:moveTo>
                    <a:pt x="250" y="31"/>
                  </a:moveTo>
                  <a:lnTo>
                    <a:pt x="250" y="31"/>
                  </a:lnTo>
                  <a:cubicBezTo>
                    <a:pt x="250" y="0"/>
                    <a:pt x="250" y="0"/>
                    <a:pt x="250" y="31"/>
                  </a:cubicBezTo>
                  <a:cubicBezTo>
                    <a:pt x="188" y="62"/>
                    <a:pt x="0" y="281"/>
                    <a:pt x="0" y="406"/>
                  </a:cubicBezTo>
                  <a:cubicBezTo>
                    <a:pt x="0" y="530"/>
                    <a:pt x="125" y="655"/>
                    <a:pt x="250" y="655"/>
                  </a:cubicBezTo>
                  <a:cubicBezTo>
                    <a:pt x="375" y="655"/>
                    <a:pt x="500" y="530"/>
                    <a:pt x="500" y="406"/>
                  </a:cubicBezTo>
                  <a:cubicBezTo>
                    <a:pt x="500" y="281"/>
                    <a:pt x="313" y="62"/>
                    <a:pt x="250" y="31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12">
              <a:extLst>
                <a:ext uri="{FF2B5EF4-FFF2-40B4-BE49-F238E27FC236}">
                  <a16:creationId xmlns:a16="http://schemas.microsoft.com/office/drawing/2014/main" id="{1423D548-074D-B843-BE9E-AA367319C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1228" y="18347077"/>
              <a:ext cx="6743" cy="290029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13">
              <a:extLst>
                <a:ext uri="{FF2B5EF4-FFF2-40B4-BE49-F238E27FC236}">
                  <a16:creationId xmlns:a16="http://schemas.microsoft.com/office/drawing/2014/main" id="{AC7CA739-C05A-EB4C-9C06-813A684C53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06279" y="18340334"/>
              <a:ext cx="6743" cy="303514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4">
              <a:extLst>
                <a:ext uri="{FF2B5EF4-FFF2-40B4-BE49-F238E27FC236}">
                  <a16:creationId xmlns:a16="http://schemas.microsoft.com/office/drawing/2014/main" id="{0EE026B4-A665-A147-A83F-DA1AE411F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279" y="18637106"/>
              <a:ext cx="721692" cy="384452"/>
            </a:xfrm>
            <a:custGeom>
              <a:avLst/>
              <a:gdLst>
                <a:gd name="T0" fmla="*/ 469 w 470"/>
                <a:gd name="T1" fmla="*/ 0 h 250"/>
                <a:gd name="T2" fmla="*/ 469 w 470"/>
                <a:gd name="T3" fmla="*/ 0 h 250"/>
                <a:gd name="T4" fmla="*/ 250 w 470"/>
                <a:gd name="T5" fmla="*/ 249 h 250"/>
                <a:gd name="T6" fmla="*/ 0 w 470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250">
                  <a:moveTo>
                    <a:pt x="469" y="0"/>
                  </a:moveTo>
                  <a:lnTo>
                    <a:pt x="469" y="0"/>
                  </a:lnTo>
                  <a:cubicBezTo>
                    <a:pt x="469" y="124"/>
                    <a:pt x="375" y="249"/>
                    <a:pt x="250" y="249"/>
                  </a:cubicBezTo>
                  <a:cubicBezTo>
                    <a:pt x="94" y="249"/>
                    <a:pt x="0" y="124"/>
                    <a:pt x="0" y="0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5">
              <a:extLst>
                <a:ext uri="{FF2B5EF4-FFF2-40B4-BE49-F238E27FC236}">
                  <a16:creationId xmlns:a16="http://schemas.microsoft.com/office/drawing/2014/main" id="{7DC03473-9044-1D4F-8053-5BC1E03DC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57893" y="18347077"/>
              <a:ext cx="1004974" cy="6747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16">
              <a:extLst>
                <a:ext uri="{FF2B5EF4-FFF2-40B4-BE49-F238E27FC236}">
                  <a16:creationId xmlns:a16="http://schemas.microsoft.com/office/drawing/2014/main" id="{380975BB-4D44-FE4C-AEA1-D0D25D49A1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47918" y="18009837"/>
              <a:ext cx="6747" cy="343987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7">
              <a:extLst>
                <a:ext uri="{FF2B5EF4-FFF2-40B4-BE49-F238E27FC236}">
                  <a16:creationId xmlns:a16="http://schemas.microsoft.com/office/drawing/2014/main" id="{31A2E90E-5A04-AA4B-AFF2-E40A3A493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79585" y="18009837"/>
              <a:ext cx="6747" cy="343987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18">
              <a:extLst>
                <a:ext uri="{FF2B5EF4-FFF2-40B4-BE49-F238E27FC236}">
                  <a16:creationId xmlns:a16="http://schemas.microsoft.com/office/drawing/2014/main" id="{DDD6DFF4-BAF4-0645-B0AD-33E26BC4A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95133" y="18637106"/>
              <a:ext cx="337240" cy="6743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19">
              <a:extLst>
                <a:ext uri="{FF2B5EF4-FFF2-40B4-BE49-F238E27FC236}">
                  <a16:creationId xmlns:a16="http://schemas.microsoft.com/office/drawing/2014/main" id="{C4E0EFD9-9BBB-484F-8749-076E9B729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36772" y="18778745"/>
              <a:ext cx="94427" cy="6747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20">
              <a:extLst>
                <a:ext uri="{FF2B5EF4-FFF2-40B4-BE49-F238E27FC236}">
                  <a16:creationId xmlns:a16="http://schemas.microsoft.com/office/drawing/2014/main" id="{FF27B692-92FF-CB41-92B0-15F767991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3988" y="18637106"/>
              <a:ext cx="1146617" cy="957763"/>
            </a:xfrm>
            <a:custGeom>
              <a:avLst/>
              <a:gdLst>
                <a:gd name="T0" fmla="*/ 0 w 750"/>
                <a:gd name="T1" fmla="*/ 249 h 625"/>
                <a:gd name="T2" fmla="*/ 0 w 750"/>
                <a:gd name="T3" fmla="*/ 249 h 625"/>
                <a:gd name="T4" fmla="*/ 374 w 750"/>
                <a:gd name="T5" fmla="*/ 624 h 625"/>
                <a:gd name="T6" fmla="*/ 749 w 750"/>
                <a:gd name="T7" fmla="*/ 249 h 625"/>
                <a:gd name="T8" fmla="*/ 749 w 750"/>
                <a:gd name="T9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625">
                  <a:moveTo>
                    <a:pt x="0" y="249"/>
                  </a:moveTo>
                  <a:lnTo>
                    <a:pt x="0" y="249"/>
                  </a:lnTo>
                  <a:cubicBezTo>
                    <a:pt x="0" y="436"/>
                    <a:pt x="156" y="624"/>
                    <a:pt x="374" y="624"/>
                  </a:cubicBezTo>
                  <a:cubicBezTo>
                    <a:pt x="593" y="624"/>
                    <a:pt x="749" y="436"/>
                    <a:pt x="749" y="249"/>
                  </a:cubicBezTo>
                  <a:cubicBezTo>
                    <a:pt x="749" y="0"/>
                    <a:pt x="749" y="0"/>
                    <a:pt x="749" y="0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21">
              <a:extLst>
                <a:ext uri="{FF2B5EF4-FFF2-40B4-BE49-F238E27FC236}">
                  <a16:creationId xmlns:a16="http://schemas.microsoft.com/office/drawing/2014/main" id="{DDD7C8BF-BD14-0649-AD59-3336A222E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8440" y="19257628"/>
              <a:ext cx="337240" cy="337240"/>
            </a:xfrm>
            <a:custGeom>
              <a:avLst/>
              <a:gdLst>
                <a:gd name="T0" fmla="*/ 218 w 219"/>
                <a:gd name="T1" fmla="*/ 94 h 220"/>
                <a:gd name="T2" fmla="*/ 218 w 219"/>
                <a:gd name="T3" fmla="*/ 94 h 220"/>
                <a:gd name="T4" fmla="*/ 124 w 219"/>
                <a:gd name="T5" fmla="*/ 219 h 220"/>
                <a:gd name="T6" fmla="*/ 0 w 219"/>
                <a:gd name="T7" fmla="*/ 94 h 220"/>
                <a:gd name="T8" fmla="*/ 124 w 219"/>
                <a:gd name="T9" fmla="*/ 0 h 220"/>
                <a:gd name="T10" fmla="*/ 218 w 219"/>
                <a:gd name="T11" fmla="*/ 9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20">
                  <a:moveTo>
                    <a:pt x="218" y="94"/>
                  </a:moveTo>
                  <a:lnTo>
                    <a:pt x="218" y="94"/>
                  </a:lnTo>
                  <a:cubicBezTo>
                    <a:pt x="218" y="156"/>
                    <a:pt x="187" y="219"/>
                    <a:pt x="124" y="219"/>
                  </a:cubicBezTo>
                  <a:cubicBezTo>
                    <a:pt x="63" y="219"/>
                    <a:pt x="0" y="156"/>
                    <a:pt x="0" y="94"/>
                  </a:cubicBezTo>
                  <a:cubicBezTo>
                    <a:pt x="0" y="63"/>
                    <a:pt x="63" y="0"/>
                    <a:pt x="124" y="0"/>
                  </a:cubicBezTo>
                  <a:cubicBezTo>
                    <a:pt x="187" y="0"/>
                    <a:pt x="218" y="63"/>
                    <a:pt x="218" y="94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ECB6799-76C1-6246-9D3F-CDBC2AC40450}"/>
              </a:ext>
            </a:extLst>
          </p:cNvPr>
          <p:cNvGrpSpPr/>
          <p:nvPr/>
        </p:nvGrpSpPr>
        <p:grpSpPr>
          <a:xfrm>
            <a:off x="9437776" y="4778606"/>
            <a:ext cx="1544054" cy="1505036"/>
            <a:chOff x="4861473" y="14569985"/>
            <a:chExt cx="1868309" cy="1821098"/>
          </a:xfrm>
        </p:grpSpPr>
        <p:sp>
          <p:nvSpPr>
            <p:cNvPr id="174" name="Freeform 68">
              <a:extLst>
                <a:ext uri="{FF2B5EF4-FFF2-40B4-BE49-F238E27FC236}">
                  <a16:creationId xmlns:a16="http://schemas.microsoft.com/office/drawing/2014/main" id="{69A52AB1-5DE4-8349-A8CC-4E96F0FBC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476" y="16006631"/>
              <a:ext cx="6743" cy="674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69">
              <a:extLst>
                <a:ext uri="{FF2B5EF4-FFF2-40B4-BE49-F238E27FC236}">
                  <a16:creationId xmlns:a16="http://schemas.microsoft.com/office/drawing/2014/main" id="{0CD951D7-A8E3-5445-B523-D04169A71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286" y="15574964"/>
              <a:ext cx="1099401" cy="384452"/>
            </a:xfrm>
            <a:custGeom>
              <a:avLst/>
              <a:gdLst>
                <a:gd name="T0" fmla="*/ 375 w 720"/>
                <a:gd name="T1" fmla="*/ 250 h 251"/>
                <a:gd name="T2" fmla="*/ 375 w 720"/>
                <a:gd name="T3" fmla="*/ 250 h 251"/>
                <a:gd name="T4" fmla="*/ 656 w 720"/>
                <a:gd name="T5" fmla="*/ 250 h 251"/>
                <a:gd name="T6" fmla="*/ 719 w 720"/>
                <a:gd name="T7" fmla="*/ 187 h 251"/>
                <a:gd name="T8" fmla="*/ 656 w 720"/>
                <a:gd name="T9" fmla="*/ 125 h 251"/>
                <a:gd name="T10" fmla="*/ 469 w 720"/>
                <a:gd name="T11" fmla="*/ 125 h 251"/>
                <a:gd name="T12" fmla="*/ 250 w 720"/>
                <a:gd name="T13" fmla="*/ 0 h 251"/>
                <a:gd name="T14" fmla="*/ 0 w 720"/>
                <a:gd name="T1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0" h="251">
                  <a:moveTo>
                    <a:pt x="375" y="250"/>
                  </a:moveTo>
                  <a:lnTo>
                    <a:pt x="375" y="250"/>
                  </a:lnTo>
                  <a:cubicBezTo>
                    <a:pt x="656" y="250"/>
                    <a:pt x="656" y="250"/>
                    <a:pt x="656" y="250"/>
                  </a:cubicBezTo>
                  <a:cubicBezTo>
                    <a:pt x="688" y="250"/>
                    <a:pt x="719" y="219"/>
                    <a:pt x="719" y="187"/>
                  </a:cubicBezTo>
                  <a:cubicBezTo>
                    <a:pt x="719" y="156"/>
                    <a:pt x="688" y="125"/>
                    <a:pt x="656" y="125"/>
                  </a:cubicBezTo>
                  <a:cubicBezTo>
                    <a:pt x="469" y="125"/>
                    <a:pt x="469" y="125"/>
                    <a:pt x="469" y="125"/>
                  </a:cubicBezTo>
                  <a:cubicBezTo>
                    <a:pt x="469" y="125"/>
                    <a:pt x="406" y="0"/>
                    <a:pt x="250" y="0"/>
                  </a:cubicBezTo>
                  <a:cubicBezTo>
                    <a:pt x="250" y="0"/>
                    <a:pt x="0" y="0"/>
                    <a:pt x="0" y="250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70">
              <a:extLst>
                <a:ext uri="{FF2B5EF4-FFF2-40B4-BE49-F238E27FC236}">
                  <a16:creationId xmlns:a16="http://schemas.microsoft.com/office/drawing/2014/main" id="{9B8F992E-F2DB-824E-BE81-878E8F96B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286" y="15386109"/>
              <a:ext cx="1625496" cy="1004974"/>
            </a:xfrm>
            <a:custGeom>
              <a:avLst/>
              <a:gdLst>
                <a:gd name="T0" fmla="*/ 719 w 1064"/>
                <a:gd name="T1" fmla="*/ 312 h 657"/>
                <a:gd name="T2" fmla="*/ 719 w 1064"/>
                <a:gd name="T3" fmla="*/ 312 h 657"/>
                <a:gd name="T4" fmla="*/ 969 w 1064"/>
                <a:gd name="T5" fmla="*/ 31 h 657"/>
                <a:gd name="T6" fmla="*/ 1031 w 1064"/>
                <a:gd name="T7" fmla="*/ 31 h 657"/>
                <a:gd name="T8" fmla="*/ 1031 w 1064"/>
                <a:gd name="T9" fmla="*/ 31 h 657"/>
                <a:gd name="T10" fmla="*/ 1063 w 1064"/>
                <a:gd name="T11" fmla="*/ 94 h 657"/>
                <a:gd name="T12" fmla="*/ 844 w 1064"/>
                <a:gd name="T13" fmla="*/ 437 h 657"/>
                <a:gd name="T14" fmla="*/ 563 w 1064"/>
                <a:gd name="T15" fmla="*/ 562 h 657"/>
                <a:gd name="T16" fmla="*/ 219 w 1064"/>
                <a:gd name="T17" fmla="*/ 562 h 657"/>
                <a:gd name="T18" fmla="*/ 0 w 1064"/>
                <a:gd name="T19" fmla="*/ 656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4" h="657">
                  <a:moveTo>
                    <a:pt x="719" y="312"/>
                  </a:moveTo>
                  <a:lnTo>
                    <a:pt x="719" y="312"/>
                  </a:lnTo>
                  <a:cubicBezTo>
                    <a:pt x="844" y="250"/>
                    <a:pt x="969" y="31"/>
                    <a:pt x="969" y="31"/>
                  </a:cubicBezTo>
                  <a:cubicBezTo>
                    <a:pt x="1000" y="31"/>
                    <a:pt x="1031" y="0"/>
                    <a:pt x="1031" y="31"/>
                  </a:cubicBezTo>
                  <a:lnTo>
                    <a:pt x="1031" y="31"/>
                  </a:lnTo>
                  <a:cubicBezTo>
                    <a:pt x="1063" y="31"/>
                    <a:pt x="1063" y="62"/>
                    <a:pt x="1063" y="94"/>
                  </a:cubicBezTo>
                  <a:cubicBezTo>
                    <a:pt x="969" y="312"/>
                    <a:pt x="906" y="375"/>
                    <a:pt x="844" y="437"/>
                  </a:cubicBezTo>
                  <a:cubicBezTo>
                    <a:pt x="781" y="500"/>
                    <a:pt x="688" y="562"/>
                    <a:pt x="563" y="562"/>
                  </a:cubicBezTo>
                  <a:cubicBezTo>
                    <a:pt x="219" y="562"/>
                    <a:pt x="219" y="562"/>
                    <a:pt x="219" y="562"/>
                  </a:cubicBezTo>
                  <a:cubicBezTo>
                    <a:pt x="219" y="562"/>
                    <a:pt x="94" y="562"/>
                    <a:pt x="0" y="656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71">
              <a:extLst>
                <a:ext uri="{FF2B5EF4-FFF2-40B4-BE49-F238E27FC236}">
                  <a16:creationId xmlns:a16="http://schemas.microsoft.com/office/drawing/2014/main" id="{D02A86FA-E1EF-0E47-9B37-904D15777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473" y="15864988"/>
              <a:ext cx="242813" cy="47216"/>
            </a:xfrm>
            <a:custGeom>
              <a:avLst/>
              <a:gdLst>
                <a:gd name="T0" fmla="*/ 156 w 157"/>
                <a:gd name="T1" fmla="*/ 32 h 33"/>
                <a:gd name="T2" fmla="*/ 156 w 157"/>
                <a:gd name="T3" fmla="*/ 32 h 33"/>
                <a:gd name="T4" fmla="*/ 0 w 15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33">
                  <a:moveTo>
                    <a:pt x="156" y="32"/>
                  </a:moveTo>
                  <a:lnTo>
                    <a:pt x="156" y="32"/>
                  </a:lnTo>
                  <a:cubicBezTo>
                    <a:pt x="156" y="32"/>
                    <a:pt x="62" y="32"/>
                    <a:pt x="0" y="0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72">
              <a:extLst>
                <a:ext uri="{FF2B5EF4-FFF2-40B4-BE49-F238E27FC236}">
                  <a16:creationId xmlns:a16="http://schemas.microsoft.com/office/drawing/2014/main" id="{02BFD081-5359-044F-9644-78FA2DEEF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3165" y="14569985"/>
              <a:ext cx="478883" cy="620522"/>
            </a:xfrm>
            <a:custGeom>
              <a:avLst/>
              <a:gdLst>
                <a:gd name="T0" fmla="*/ 187 w 313"/>
                <a:gd name="T1" fmla="*/ 0 h 407"/>
                <a:gd name="T2" fmla="*/ 187 w 313"/>
                <a:gd name="T3" fmla="*/ 0 h 407"/>
                <a:gd name="T4" fmla="*/ 156 w 313"/>
                <a:gd name="T5" fmla="*/ 0 h 407"/>
                <a:gd name="T6" fmla="*/ 0 w 313"/>
                <a:gd name="T7" fmla="*/ 250 h 407"/>
                <a:gd name="T8" fmla="*/ 156 w 313"/>
                <a:gd name="T9" fmla="*/ 406 h 407"/>
                <a:gd name="T10" fmla="*/ 312 w 313"/>
                <a:gd name="T11" fmla="*/ 250 h 407"/>
                <a:gd name="T12" fmla="*/ 187 w 313"/>
                <a:gd name="T1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407">
                  <a:moveTo>
                    <a:pt x="187" y="0"/>
                  </a:moveTo>
                  <a:lnTo>
                    <a:pt x="187" y="0"/>
                  </a:lnTo>
                  <a:cubicBezTo>
                    <a:pt x="156" y="0"/>
                    <a:pt x="156" y="0"/>
                    <a:pt x="156" y="0"/>
                  </a:cubicBezTo>
                  <a:cubicBezTo>
                    <a:pt x="125" y="31"/>
                    <a:pt x="0" y="156"/>
                    <a:pt x="0" y="250"/>
                  </a:cubicBezTo>
                  <a:cubicBezTo>
                    <a:pt x="0" y="312"/>
                    <a:pt x="93" y="406"/>
                    <a:pt x="156" y="406"/>
                  </a:cubicBezTo>
                  <a:cubicBezTo>
                    <a:pt x="250" y="406"/>
                    <a:pt x="312" y="312"/>
                    <a:pt x="312" y="250"/>
                  </a:cubicBezTo>
                  <a:cubicBezTo>
                    <a:pt x="312" y="156"/>
                    <a:pt x="218" y="31"/>
                    <a:pt x="187" y="0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73">
              <a:extLst>
                <a:ext uri="{FF2B5EF4-FFF2-40B4-BE49-F238E27FC236}">
                  <a16:creationId xmlns:a16="http://schemas.microsoft.com/office/drawing/2014/main" id="{DCC47CCE-AAB7-1F4B-B910-2A0055A4B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19235" y="14994910"/>
              <a:ext cx="6743" cy="397941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74">
              <a:extLst>
                <a:ext uri="{FF2B5EF4-FFF2-40B4-BE49-F238E27FC236}">
                  <a16:creationId xmlns:a16="http://schemas.microsoft.com/office/drawing/2014/main" id="{E659358D-DD05-6540-822A-D9EF2765D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4779" y="15291682"/>
              <a:ext cx="1004978" cy="337240"/>
            </a:xfrm>
            <a:custGeom>
              <a:avLst/>
              <a:gdLst>
                <a:gd name="T0" fmla="*/ 656 w 657"/>
                <a:gd name="T1" fmla="*/ 219 h 220"/>
                <a:gd name="T2" fmla="*/ 656 w 657"/>
                <a:gd name="T3" fmla="*/ 219 h 220"/>
                <a:gd name="T4" fmla="*/ 562 w 657"/>
                <a:gd name="T5" fmla="*/ 125 h 220"/>
                <a:gd name="T6" fmla="*/ 594 w 657"/>
                <a:gd name="T7" fmla="*/ 125 h 220"/>
                <a:gd name="T8" fmla="*/ 469 w 657"/>
                <a:gd name="T9" fmla="*/ 0 h 220"/>
                <a:gd name="T10" fmla="*/ 344 w 657"/>
                <a:gd name="T11" fmla="*/ 63 h 220"/>
                <a:gd name="T12" fmla="*/ 281 w 657"/>
                <a:gd name="T13" fmla="*/ 63 h 220"/>
                <a:gd name="T14" fmla="*/ 156 w 657"/>
                <a:gd name="T15" fmla="*/ 125 h 220"/>
                <a:gd name="T16" fmla="*/ 94 w 657"/>
                <a:gd name="T17" fmla="*/ 94 h 220"/>
                <a:gd name="T18" fmla="*/ 0 w 657"/>
                <a:gd name="T19" fmla="*/ 18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220">
                  <a:moveTo>
                    <a:pt x="656" y="219"/>
                  </a:moveTo>
                  <a:lnTo>
                    <a:pt x="656" y="219"/>
                  </a:lnTo>
                  <a:cubicBezTo>
                    <a:pt x="656" y="188"/>
                    <a:pt x="625" y="157"/>
                    <a:pt x="562" y="125"/>
                  </a:cubicBezTo>
                  <a:lnTo>
                    <a:pt x="594" y="125"/>
                  </a:lnTo>
                  <a:cubicBezTo>
                    <a:pt x="594" y="32"/>
                    <a:pt x="531" y="0"/>
                    <a:pt x="469" y="0"/>
                  </a:cubicBezTo>
                  <a:cubicBezTo>
                    <a:pt x="406" y="0"/>
                    <a:pt x="344" y="32"/>
                    <a:pt x="344" y="63"/>
                  </a:cubicBezTo>
                  <a:cubicBezTo>
                    <a:pt x="312" y="63"/>
                    <a:pt x="312" y="63"/>
                    <a:pt x="281" y="63"/>
                  </a:cubicBezTo>
                  <a:cubicBezTo>
                    <a:pt x="219" y="63"/>
                    <a:pt x="156" y="94"/>
                    <a:pt x="156" y="125"/>
                  </a:cubicBezTo>
                  <a:cubicBezTo>
                    <a:pt x="125" y="94"/>
                    <a:pt x="94" y="94"/>
                    <a:pt x="94" y="94"/>
                  </a:cubicBezTo>
                  <a:cubicBezTo>
                    <a:pt x="31" y="94"/>
                    <a:pt x="0" y="125"/>
                    <a:pt x="0" y="188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upo 349">
            <a:extLst>
              <a:ext uri="{FF2B5EF4-FFF2-40B4-BE49-F238E27FC236}">
                <a16:creationId xmlns:a16="http://schemas.microsoft.com/office/drawing/2014/main" id="{4C33447F-A553-054A-A7DA-97B5852F77E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78" name="CuadroTexto 350">
              <a:extLst>
                <a:ext uri="{FF2B5EF4-FFF2-40B4-BE49-F238E27FC236}">
                  <a16:creationId xmlns:a16="http://schemas.microsoft.com/office/drawing/2014/main" id="{AC654368-F349-B645-9C92-C1957868BE4B}"/>
                </a:ext>
              </a:extLst>
            </p:cNvPr>
            <p:cNvSpPr txBox="1"/>
            <p:nvPr/>
          </p:nvSpPr>
          <p:spPr>
            <a:xfrm>
              <a:off x="7566448" y="861425"/>
              <a:ext cx="92448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Ecology Infographic</a:t>
              </a:r>
            </a:p>
          </p:txBody>
        </p:sp>
        <p:sp>
          <p:nvSpPr>
            <p:cNvPr id="79" name="CuadroTexto 351">
              <a:extLst>
                <a:ext uri="{FF2B5EF4-FFF2-40B4-BE49-F238E27FC236}">
                  <a16:creationId xmlns:a16="http://schemas.microsoft.com/office/drawing/2014/main" id="{F0E1F989-6D59-BB47-A586-680DE7D7F84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85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reeform 1">
            <a:extLst>
              <a:ext uri="{FF2B5EF4-FFF2-40B4-BE49-F238E27FC236}">
                <a16:creationId xmlns:a16="http://schemas.microsoft.com/office/drawing/2014/main" id="{03570C04-7FF0-FA49-8E73-D84468289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766" y="4416131"/>
            <a:ext cx="2156953" cy="3835136"/>
          </a:xfrm>
          <a:custGeom>
            <a:avLst/>
            <a:gdLst>
              <a:gd name="T0" fmla="*/ 813 w 3813"/>
              <a:gd name="T1" fmla="*/ 3407 h 6782"/>
              <a:gd name="T2" fmla="*/ 813 w 3813"/>
              <a:gd name="T3" fmla="*/ 3407 h 6782"/>
              <a:gd name="T4" fmla="*/ 3812 w 3813"/>
              <a:gd name="T5" fmla="*/ 32 h 6782"/>
              <a:gd name="T6" fmla="*/ 3407 w 3813"/>
              <a:gd name="T7" fmla="*/ 0 h 6782"/>
              <a:gd name="T8" fmla="*/ 0 w 3813"/>
              <a:gd name="T9" fmla="*/ 3407 h 6782"/>
              <a:gd name="T10" fmla="*/ 3407 w 3813"/>
              <a:gd name="T11" fmla="*/ 6781 h 6782"/>
              <a:gd name="T12" fmla="*/ 3812 w 3813"/>
              <a:gd name="T13" fmla="*/ 6749 h 6782"/>
              <a:gd name="T14" fmla="*/ 813 w 3813"/>
              <a:gd name="T15" fmla="*/ 3407 h 6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13" h="6782">
                <a:moveTo>
                  <a:pt x="813" y="3407"/>
                </a:moveTo>
                <a:lnTo>
                  <a:pt x="813" y="3407"/>
                </a:lnTo>
                <a:cubicBezTo>
                  <a:pt x="813" y="1657"/>
                  <a:pt x="2126" y="219"/>
                  <a:pt x="3812" y="32"/>
                </a:cubicBezTo>
                <a:cubicBezTo>
                  <a:pt x="3688" y="0"/>
                  <a:pt x="3532" y="0"/>
                  <a:pt x="3407" y="0"/>
                </a:cubicBezTo>
                <a:cubicBezTo>
                  <a:pt x="1532" y="0"/>
                  <a:pt x="0" y="1500"/>
                  <a:pt x="0" y="3407"/>
                </a:cubicBezTo>
                <a:cubicBezTo>
                  <a:pt x="0" y="5281"/>
                  <a:pt x="1532" y="6781"/>
                  <a:pt x="3407" y="6781"/>
                </a:cubicBezTo>
                <a:cubicBezTo>
                  <a:pt x="3532" y="6781"/>
                  <a:pt x="3688" y="6781"/>
                  <a:pt x="3812" y="6749"/>
                </a:cubicBezTo>
                <a:cubicBezTo>
                  <a:pt x="2126" y="6562"/>
                  <a:pt x="813" y="5124"/>
                  <a:pt x="813" y="3407"/>
                </a:cubicBezTo>
              </a:path>
            </a:pathLst>
          </a:custGeom>
          <a:solidFill>
            <a:srgbClr val="367E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2">
            <a:extLst>
              <a:ext uri="{FF2B5EF4-FFF2-40B4-BE49-F238E27FC236}">
                <a16:creationId xmlns:a16="http://schemas.microsoft.com/office/drawing/2014/main" id="{FDDCC529-39A3-2B41-8B7B-34F8CCA9B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9311" y="4433585"/>
            <a:ext cx="3433591" cy="3797733"/>
          </a:xfrm>
          <a:custGeom>
            <a:avLst/>
            <a:gdLst>
              <a:gd name="T0" fmla="*/ 5968 w 5969"/>
              <a:gd name="T1" fmla="*/ 3375 h 6718"/>
              <a:gd name="T2" fmla="*/ 5968 w 5969"/>
              <a:gd name="T3" fmla="*/ 3375 h 6718"/>
              <a:gd name="T4" fmla="*/ 2999 w 5969"/>
              <a:gd name="T5" fmla="*/ 0 h 6718"/>
              <a:gd name="T6" fmla="*/ 0 w 5969"/>
              <a:gd name="T7" fmla="*/ 3375 h 6718"/>
              <a:gd name="T8" fmla="*/ 2999 w 5969"/>
              <a:gd name="T9" fmla="*/ 6717 h 6718"/>
              <a:gd name="T10" fmla="*/ 5968 w 5969"/>
              <a:gd name="T11" fmla="*/ 3375 h 6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9" h="6718">
                <a:moveTo>
                  <a:pt x="5968" y="3375"/>
                </a:moveTo>
                <a:lnTo>
                  <a:pt x="5968" y="3375"/>
                </a:lnTo>
                <a:cubicBezTo>
                  <a:pt x="5968" y="1625"/>
                  <a:pt x="4687" y="187"/>
                  <a:pt x="2999" y="0"/>
                </a:cubicBezTo>
                <a:cubicBezTo>
                  <a:pt x="1313" y="187"/>
                  <a:pt x="0" y="1625"/>
                  <a:pt x="0" y="3375"/>
                </a:cubicBezTo>
                <a:cubicBezTo>
                  <a:pt x="0" y="5092"/>
                  <a:pt x="1313" y="6530"/>
                  <a:pt x="2999" y="6717"/>
                </a:cubicBezTo>
                <a:cubicBezTo>
                  <a:pt x="4687" y="6530"/>
                  <a:pt x="5968" y="5092"/>
                  <a:pt x="5968" y="3375"/>
                </a:cubicBezTo>
              </a:path>
            </a:pathLst>
          </a:custGeom>
          <a:solidFill>
            <a:srgbClr val="5693D7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8">
            <a:extLst>
              <a:ext uri="{FF2B5EF4-FFF2-40B4-BE49-F238E27FC236}">
                <a16:creationId xmlns:a16="http://schemas.microsoft.com/office/drawing/2014/main" id="{D0D8C407-9381-0943-B354-BCB2131E2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989" y="4680451"/>
            <a:ext cx="2032275" cy="3304001"/>
          </a:xfrm>
          <a:custGeom>
            <a:avLst/>
            <a:gdLst>
              <a:gd name="T0" fmla="*/ 2219 w 3594"/>
              <a:gd name="T1" fmla="*/ 5312 h 5843"/>
              <a:gd name="T2" fmla="*/ 2125 w 3594"/>
              <a:gd name="T3" fmla="*/ 4968 h 5843"/>
              <a:gd name="T4" fmla="*/ 2031 w 3594"/>
              <a:gd name="T5" fmla="*/ 4437 h 5843"/>
              <a:gd name="T6" fmla="*/ 1813 w 3594"/>
              <a:gd name="T7" fmla="*/ 3999 h 5843"/>
              <a:gd name="T8" fmla="*/ 1469 w 3594"/>
              <a:gd name="T9" fmla="*/ 3562 h 5843"/>
              <a:gd name="T10" fmla="*/ 1719 w 3594"/>
              <a:gd name="T11" fmla="*/ 3093 h 5843"/>
              <a:gd name="T12" fmla="*/ 1250 w 3594"/>
              <a:gd name="T13" fmla="*/ 2719 h 5843"/>
              <a:gd name="T14" fmla="*/ 1031 w 3594"/>
              <a:gd name="T15" fmla="*/ 2625 h 5843"/>
              <a:gd name="T16" fmla="*/ 625 w 3594"/>
              <a:gd name="T17" fmla="*/ 2531 h 5843"/>
              <a:gd name="T18" fmla="*/ 563 w 3594"/>
              <a:gd name="T19" fmla="*/ 2250 h 5843"/>
              <a:gd name="T20" fmla="*/ 188 w 3594"/>
              <a:gd name="T21" fmla="*/ 1875 h 5843"/>
              <a:gd name="T22" fmla="*/ 594 w 3594"/>
              <a:gd name="T23" fmla="*/ 531 h 5843"/>
              <a:gd name="T24" fmla="*/ 1625 w 3594"/>
              <a:gd name="T25" fmla="*/ 406 h 5843"/>
              <a:gd name="T26" fmla="*/ 1688 w 3594"/>
              <a:gd name="T27" fmla="*/ 281 h 5843"/>
              <a:gd name="T28" fmla="*/ 1531 w 3594"/>
              <a:gd name="T29" fmla="*/ 219 h 5843"/>
              <a:gd name="T30" fmla="*/ 1688 w 3594"/>
              <a:gd name="T31" fmla="*/ 125 h 5843"/>
              <a:gd name="T32" fmla="*/ 2063 w 3594"/>
              <a:gd name="T33" fmla="*/ 156 h 5843"/>
              <a:gd name="T34" fmla="*/ 2125 w 3594"/>
              <a:gd name="T35" fmla="*/ 281 h 5843"/>
              <a:gd name="T36" fmla="*/ 2313 w 3594"/>
              <a:gd name="T37" fmla="*/ 125 h 5843"/>
              <a:gd name="T38" fmla="*/ 2438 w 3594"/>
              <a:gd name="T39" fmla="*/ 250 h 5843"/>
              <a:gd name="T40" fmla="*/ 2969 w 3594"/>
              <a:gd name="T41" fmla="*/ 156 h 5843"/>
              <a:gd name="T42" fmla="*/ 3219 w 3594"/>
              <a:gd name="T43" fmla="*/ 281 h 5843"/>
              <a:gd name="T44" fmla="*/ 3156 w 3594"/>
              <a:gd name="T45" fmla="*/ 531 h 5843"/>
              <a:gd name="T46" fmla="*/ 2781 w 3594"/>
              <a:gd name="T47" fmla="*/ 344 h 5843"/>
              <a:gd name="T48" fmla="*/ 2156 w 3594"/>
              <a:gd name="T49" fmla="*/ 500 h 5843"/>
              <a:gd name="T50" fmla="*/ 1906 w 3594"/>
              <a:gd name="T51" fmla="*/ 813 h 5843"/>
              <a:gd name="T52" fmla="*/ 2094 w 3594"/>
              <a:gd name="T53" fmla="*/ 969 h 5843"/>
              <a:gd name="T54" fmla="*/ 2313 w 3594"/>
              <a:gd name="T55" fmla="*/ 938 h 5843"/>
              <a:gd name="T56" fmla="*/ 2563 w 3594"/>
              <a:gd name="T57" fmla="*/ 938 h 5843"/>
              <a:gd name="T58" fmla="*/ 2906 w 3594"/>
              <a:gd name="T59" fmla="*/ 813 h 5843"/>
              <a:gd name="T60" fmla="*/ 3031 w 3594"/>
              <a:gd name="T61" fmla="*/ 1094 h 5843"/>
              <a:gd name="T62" fmla="*/ 2563 w 3594"/>
              <a:gd name="T63" fmla="*/ 1156 h 5843"/>
              <a:gd name="T64" fmla="*/ 1969 w 3594"/>
              <a:gd name="T65" fmla="*/ 1688 h 5843"/>
              <a:gd name="T66" fmla="*/ 1688 w 3594"/>
              <a:gd name="T67" fmla="*/ 2188 h 5843"/>
              <a:gd name="T68" fmla="*/ 1500 w 3594"/>
              <a:gd name="T69" fmla="*/ 2063 h 5843"/>
              <a:gd name="T70" fmla="*/ 1031 w 3594"/>
              <a:gd name="T71" fmla="*/ 2188 h 5843"/>
              <a:gd name="T72" fmla="*/ 1031 w 3594"/>
              <a:gd name="T73" fmla="*/ 2469 h 5843"/>
              <a:gd name="T74" fmla="*/ 1406 w 3594"/>
              <a:gd name="T75" fmla="*/ 2375 h 5843"/>
              <a:gd name="T76" fmla="*/ 1438 w 3594"/>
              <a:gd name="T77" fmla="*/ 2563 h 5843"/>
              <a:gd name="T78" fmla="*/ 1500 w 3594"/>
              <a:gd name="T79" fmla="*/ 2781 h 5843"/>
              <a:gd name="T80" fmla="*/ 1938 w 3594"/>
              <a:gd name="T81" fmla="*/ 2750 h 5843"/>
              <a:gd name="T82" fmla="*/ 2250 w 3594"/>
              <a:gd name="T83" fmla="*/ 2875 h 5843"/>
              <a:gd name="T84" fmla="*/ 2563 w 3594"/>
              <a:gd name="T85" fmla="*/ 3030 h 5843"/>
              <a:gd name="T86" fmla="*/ 2906 w 3594"/>
              <a:gd name="T87" fmla="*/ 3218 h 5843"/>
              <a:gd name="T88" fmla="*/ 3406 w 3594"/>
              <a:gd name="T89" fmla="*/ 3437 h 5843"/>
              <a:gd name="T90" fmla="*/ 3531 w 3594"/>
              <a:gd name="T91" fmla="*/ 3593 h 5843"/>
              <a:gd name="T92" fmla="*/ 3500 w 3594"/>
              <a:gd name="T93" fmla="*/ 3905 h 5843"/>
              <a:gd name="T94" fmla="*/ 3438 w 3594"/>
              <a:gd name="T95" fmla="*/ 4312 h 5843"/>
              <a:gd name="T96" fmla="*/ 3063 w 3594"/>
              <a:gd name="T97" fmla="*/ 4624 h 5843"/>
              <a:gd name="T98" fmla="*/ 2656 w 3594"/>
              <a:gd name="T99" fmla="*/ 5093 h 5843"/>
              <a:gd name="T100" fmla="*/ 2594 w 3594"/>
              <a:gd name="T101" fmla="*/ 5374 h 5843"/>
              <a:gd name="T102" fmla="*/ 2719 w 3594"/>
              <a:gd name="T103" fmla="*/ 5718 h 5843"/>
              <a:gd name="T104" fmla="*/ 2720 w 3594"/>
              <a:gd name="T105" fmla="*/ 5842 h 5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94" h="5843">
                <a:moveTo>
                  <a:pt x="2406" y="5655"/>
                </a:moveTo>
                <a:cubicBezTo>
                  <a:pt x="2313" y="5562"/>
                  <a:pt x="2250" y="5437"/>
                  <a:pt x="2219" y="5312"/>
                </a:cubicBezTo>
                <a:cubicBezTo>
                  <a:pt x="2219" y="5218"/>
                  <a:pt x="2219" y="5155"/>
                  <a:pt x="2188" y="5093"/>
                </a:cubicBezTo>
                <a:cubicBezTo>
                  <a:pt x="2156" y="5062"/>
                  <a:pt x="2125" y="5030"/>
                  <a:pt x="2125" y="4968"/>
                </a:cubicBezTo>
                <a:cubicBezTo>
                  <a:pt x="2094" y="4874"/>
                  <a:pt x="2125" y="4780"/>
                  <a:pt x="2125" y="4687"/>
                </a:cubicBezTo>
                <a:cubicBezTo>
                  <a:pt x="2094" y="4624"/>
                  <a:pt x="2031" y="4530"/>
                  <a:pt x="2031" y="4437"/>
                </a:cubicBezTo>
                <a:cubicBezTo>
                  <a:pt x="2031" y="4374"/>
                  <a:pt x="2063" y="4280"/>
                  <a:pt x="2031" y="4187"/>
                </a:cubicBezTo>
                <a:cubicBezTo>
                  <a:pt x="2000" y="4093"/>
                  <a:pt x="1906" y="4062"/>
                  <a:pt x="1813" y="3999"/>
                </a:cubicBezTo>
                <a:cubicBezTo>
                  <a:pt x="1688" y="3937"/>
                  <a:pt x="1563" y="3843"/>
                  <a:pt x="1500" y="3718"/>
                </a:cubicBezTo>
                <a:cubicBezTo>
                  <a:pt x="1469" y="3655"/>
                  <a:pt x="1469" y="3593"/>
                  <a:pt x="1469" y="3562"/>
                </a:cubicBezTo>
                <a:cubicBezTo>
                  <a:pt x="1469" y="3468"/>
                  <a:pt x="1563" y="3405"/>
                  <a:pt x="1625" y="3343"/>
                </a:cubicBezTo>
                <a:cubicBezTo>
                  <a:pt x="1719" y="3280"/>
                  <a:pt x="1750" y="3155"/>
                  <a:pt x="1719" y="3093"/>
                </a:cubicBezTo>
                <a:cubicBezTo>
                  <a:pt x="1656" y="3030"/>
                  <a:pt x="1563" y="3030"/>
                  <a:pt x="1500" y="2999"/>
                </a:cubicBezTo>
                <a:cubicBezTo>
                  <a:pt x="1406" y="2938"/>
                  <a:pt x="1375" y="2781"/>
                  <a:pt x="1250" y="2719"/>
                </a:cubicBezTo>
                <a:cubicBezTo>
                  <a:pt x="1219" y="2688"/>
                  <a:pt x="1156" y="2656"/>
                  <a:pt x="1125" y="2656"/>
                </a:cubicBezTo>
                <a:cubicBezTo>
                  <a:pt x="1094" y="2656"/>
                  <a:pt x="1063" y="2625"/>
                  <a:pt x="1031" y="2625"/>
                </a:cubicBezTo>
                <a:cubicBezTo>
                  <a:pt x="938" y="2594"/>
                  <a:pt x="875" y="2563"/>
                  <a:pt x="781" y="2563"/>
                </a:cubicBezTo>
                <a:cubicBezTo>
                  <a:pt x="719" y="2563"/>
                  <a:pt x="656" y="2531"/>
                  <a:pt x="625" y="2531"/>
                </a:cubicBezTo>
                <a:cubicBezTo>
                  <a:pt x="563" y="2500"/>
                  <a:pt x="500" y="2469"/>
                  <a:pt x="500" y="2406"/>
                </a:cubicBezTo>
                <a:cubicBezTo>
                  <a:pt x="500" y="2344"/>
                  <a:pt x="531" y="2313"/>
                  <a:pt x="563" y="2250"/>
                </a:cubicBezTo>
                <a:cubicBezTo>
                  <a:pt x="563" y="2156"/>
                  <a:pt x="500" y="2094"/>
                  <a:pt x="438" y="2031"/>
                </a:cubicBezTo>
                <a:cubicBezTo>
                  <a:pt x="344" y="1969"/>
                  <a:pt x="250" y="1938"/>
                  <a:pt x="188" y="1875"/>
                </a:cubicBezTo>
                <a:cubicBezTo>
                  <a:pt x="63" y="1781"/>
                  <a:pt x="0" y="1656"/>
                  <a:pt x="31" y="1500"/>
                </a:cubicBezTo>
                <a:cubicBezTo>
                  <a:pt x="156" y="1125"/>
                  <a:pt x="344" y="844"/>
                  <a:pt x="594" y="531"/>
                </a:cubicBezTo>
                <a:cubicBezTo>
                  <a:pt x="719" y="375"/>
                  <a:pt x="875" y="219"/>
                  <a:pt x="1094" y="250"/>
                </a:cubicBezTo>
                <a:cubicBezTo>
                  <a:pt x="1281" y="250"/>
                  <a:pt x="1438" y="438"/>
                  <a:pt x="1625" y="406"/>
                </a:cubicBezTo>
                <a:cubicBezTo>
                  <a:pt x="1656" y="406"/>
                  <a:pt x="1688" y="406"/>
                  <a:pt x="1688" y="375"/>
                </a:cubicBezTo>
                <a:cubicBezTo>
                  <a:pt x="1719" y="344"/>
                  <a:pt x="1719" y="313"/>
                  <a:pt x="1688" y="281"/>
                </a:cubicBezTo>
                <a:lnTo>
                  <a:pt x="1656" y="281"/>
                </a:lnTo>
                <a:cubicBezTo>
                  <a:pt x="1594" y="250"/>
                  <a:pt x="1531" y="250"/>
                  <a:pt x="1531" y="219"/>
                </a:cubicBezTo>
                <a:cubicBezTo>
                  <a:pt x="1500" y="188"/>
                  <a:pt x="1500" y="94"/>
                  <a:pt x="1531" y="94"/>
                </a:cubicBezTo>
                <a:cubicBezTo>
                  <a:pt x="1594" y="63"/>
                  <a:pt x="1625" y="125"/>
                  <a:pt x="1688" y="125"/>
                </a:cubicBezTo>
                <a:cubicBezTo>
                  <a:pt x="1813" y="188"/>
                  <a:pt x="1969" y="0"/>
                  <a:pt x="2094" y="31"/>
                </a:cubicBezTo>
                <a:cubicBezTo>
                  <a:pt x="2125" y="63"/>
                  <a:pt x="2094" y="125"/>
                  <a:pt x="2063" y="156"/>
                </a:cubicBezTo>
                <a:cubicBezTo>
                  <a:pt x="2000" y="188"/>
                  <a:pt x="1969" y="250"/>
                  <a:pt x="2000" y="281"/>
                </a:cubicBezTo>
                <a:cubicBezTo>
                  <a:pt x="2031" y="344"/>
                  <a:pt x="2094" y="313"/>
                  <a:pt x="2125" y="281"/>
                </a:cubicBezTo>
                <a:cubicBezTo>
                  <a:pt x="2156" y="219"/>
                  <a:pt x="2156" y="188"/>
                  <a:pt x="2188" y="156"/>
                </a:cubicBezTo>
                <a:cubicBezTo>
                  <a:pt x="2219" y="94"/>
                  <a:pt x="2281" y="94"/>
                  <a:pt x="2313" y="125"/>
                </a:cubicBezTo>
                <a:cubicBezTo>
                  <a:pt x="2344" y="156"/>
                  <a:pt x="2313" y="188"/>
                  <a:pt x="2344" y="219"/>
                </a:cubicBezTo>
                <a:cubicBezTo>
                  <a:pt x="2375" y="250"/>
                  <a:pt x="2406" y="281"/>
                  <a:pt x="2438" y="250"/>
                </a:cubicBezTo>
                <a:cubicBezTo>
                  <a:pt x="2500" y="250"/>
                  <a:pt x="2531" y="219"/>
                  <a:pt x="2563" y="188"/>
                </a:cubicBezTo>
                <a:cubicBezTo>
                  <a:pt x="2656" y="125"/>
                  <a:pt x="2844" y="63"/>
                  <a:pt x="2969" y="156"/>
                </a:cubicBezTo>
                <a:cubicBezTo>
                  <a:pt x="3031" y="188"/>
                  <a:pt x="3063" y="281"/>
                  <a:pt x="3156" y="281"/>
                </a:cubicBezTo>
                <a:lnTo>
                  <a:pt x="3219" y="281"/>
                </a:lnTo>
                <a:cubicBezTo>
                  <a:pt x="3250" y="313"/>
                  <a:pt x="3250" y="375"/>
                  <a:pt x="3250" y="406"/>
                </a:cubicBezTo>
                <a:cubicBezTo>
                  <a:pt x="3250" y="469"/>
                  <a:pt x="3219" y="531"/>
                  <a:pt x="3156" y="531"/>
                </a:cubicBezTo>
                <a:cubicBezTo>
                  <a:pt x="3125" y="531"/>
                  <a:pt x="3125" y="500"/>
                  <a:pt x="3094" y="469"/>
                </a:cubicBezTo>
                <a:cubicBezTo>
                  <a:pt x="3000" y="406"/>
                  <a:pt x="2906" y="313"/>
                  <a:pt x="2781" y="344"/>
                </a:cubicBezTo>
                <a:cubicBezTo>
                  <a:pt x="2687" y="375"/>
                  <a:pt x="2625" y="500"/>
                  <a:pt x="2531" y="531"/>
                </a:cubicBezTo>
                <a:cubicBezTo>
                  <a:pt x="2406" y="563"/>
                  <a:pt x="2281" y="469"/>
                  <a:pt x="2156" y="500"/>
                </a:cubicBezTo>
                <a:cubicBezTo>
                  <a:pt x="2063" y="500"/>
                  <a:pt x="2000" y="563"/>
                  <a:pt x="1938" y="625"/>
                </a:cubicBezTo>
                <a:cubicBezTo>
                  <a:pt x="1906" y="656"/>
                  <a:pt x="1844" y="750"/>
                  <a:pt x="1906" y="813"/>
                </a:cubicBezTo>
                <a:cubicBezTo>
                  <a:pt x="1969" y="844"/>
                  <a:pt x="2063" y="813"/>
                  <a:pt x="2094" y="875"/>
                </a:cubicBezTo>
                <a:lnTo>
                  <a:pt x="2094" y="969"/>
                </a:lnTo>
                <a:cubicBezTo>
                  <a:pt x="2094" y="1000"/>
                  <a:pt x="2156" y="1031"/>
                  <a:pt x="2188" y="1031"/>
                </a:cubicBezTo>
                <a:cubicBezTo>
                  <a:pt x="2250" y="1031"/>
                  <a:pt x="2281" y="1000"/>
                  <a:pt x="2313" y="938"/>
                </a:cubicBezTo>
                <a:cubicBezTo>
                  <a:pt x="2344" y="906"/>
                  <a:pt x="2344" y="875"/>
                  <a:pt x="2406" y="844"/>
                </a:cubicBezTo>
                <a:cubicBezTo>
                  <a:pt x="2469" y="844"/>
                  <a:pt x="2500" y="938"/>
                  <a:pt x="2563" y="938"/>
                </a:cubicBezTo>
                <a:cubicBezTo>
                  <a:pt x="2625" y="938"/>
                  <a:pt x="2656" y="844"/>
                  <a:pt x="2719" y="813"/>
                </a:cubicBezTo>
                <a:cubicBezTo>
                  <a:pt x="2750" y="781"/>
                  <a:pt x="2844" y="781"/>
                  <a:pt x="2906" y="813"/>
                </a:cubicBezTo>
                <a:cubicBezTo>
                  <a:pt x="2969" y="844"/>
                  <a:pt x="3000" y="906"/>
                  <a:pt x="3031" y="969"/>
                </a:cubicBezTo>
                <a:cubicBezTo>
                  <a:pt x="3063" y="1000"/>
                  <a:pt x="3063" y="1063"/>
                  <a:pt x="3031" y="1094"/>
                </a:cubicBezTo>
                <a:cubicBezTo>
                  <a:pt x="3000" y="1125"/>
                  <a:pt x="2969" y="1125"/>
                  <a:pt x="2938" y="1125"/>
                </a:cubicBezTo>
                <a:cubicBezTo>
                  <a:pt x="2813" y="1125"/>
                  <a:pt x="2656" y="1094"/>
                  <a:pt x="2563" y="1156"/>
                </a:cubicBezTo>
                <a:cubicBezTo>
                  <a:pt x="2469" y="1219"/>
                  <a:pt x="2438" y="1344"/>
                  <a:pt x="2375" y="1406"/>
                </a:cubicBezTo>
                <a:cubicBezTo>
                  <a:pt x="2281" y="1563"/>
                  <a:pt x="2125" y="1625"/>
                  <a:pt x="1969" y="1688"/>
                </a:cubicBezTo>
                <a:cubicBezTo>
                  <a:pt x="1844" y="1781"/>
                  <a:pt x="1688" y="1906"/>
                  <a:pt x="1688" y="2094"/>
                </a:cubicBezTo>
                <a:lnTo>
                  <a:pt x="1688" y="2188"/>
                </a:lnTo>
                <a:cubicBezTo>
                  <a:pt x="1625" y="2219"/>
                  <a:pt x="1594" y="2219"/>
                  <a:pt x="1563" y="2156"/>
                </a:cubicBezTo>
                <a:cubicBezTo>
                  <a:pt x="1531" y="2125"/>
                  <a:pt x="1531" y="2094"/>
                  <a:pt x="1500" y="2063"/>
                </a:cubicBezTo>
                <a:cubicBezTo>
                  <a:pt x="1438" y="1969"/>
                  <a:pt x="1313" y="1969"/>
                  <a:pt x="1219" y="2000"/>
                </a:cubicBezTo>
                <a:cubicBezTo>
                  <a:pt x="1125" y="2031"/>
                  <a:pt x="1063" y="2094"/>
                  <a:pt x="1031" y="2188"/>
                </a:cubicBezTo>
                <a:cubicBezTo>
                  <a:pt x="1000" y="2250"/>
                  <a:pt x="969" y="2281"/>
                  <a:pt x="969" y="2344"/>
                </a:cubicBezTo>
                <a:cubicBezTo>
                  <a:pt x="969" y="2406"/>
                  <a:pt x="1000" y="2469"/>
                  <a:pt x="1031" y="2469"/>
                </a:cubicBezTo>
                <a:cubicBezTo>
                  <a:pt x="1156" y="2531"/>
                  <a:pt x="1250" y="2344"/>
                  <a:pt x="1375" y="2375"/>
                </a:cubicBezTo>
                <a:lnTo>
                  <a:pt x="1406" y="2375"/>
                </a:lnTo>
                <a:cubicBezTo>
                  <a:pt x="1469" y="2438"/>
                  <a:pt x="1313" y="2531"/>
                  <a:pt x="1375" y="2563"/>
                </a:cubicBezTo>
                <a:lnTo>
                  <a:pt x="1438" y="2563"/>
                </a:lnTo>
                <a:cubicBezTo>
                  <a:pt x="1469" y="2594"/>
                  <a:pt x="1500" y="2625"/>
                  <a:pt x="1500" y="2656"/>
                </a:cubicBezTo>
                <a:lnTo>
                  <a:pt x="1500" y="2781"/>
                </a:lnTo>
                <a:cubicBezTo>
                  <a:pt x="1500" y="2875"/>
                  <a:pt x="1563" y="2938"/>
                  <a:pt x="1625" y="2968"/>
                </a:cubicBezTo>
                <a:cubicBezTo>
                  <a:pt x="1781" y="2968"/>
                  <a:pt x="1844" y="2781"/>
                  <a:pt x="1938" y="2750"/>
                </a:cubicBezTo>
                <a:cubicBezTo>
                  <a:pt x="2031" y="2719"/>
                  <a:pt x="2094" y="2719"/>
                  <a:pt x="2156" y="2781"/>
                </a:cubicBezTo>
                <a:cubicBezTo>
                  <a:pt x="2188" y="2813"/>
                  <a:pt x="2188" y="2875"/>
                  <a:pt x="2250" y="2875"/>
                </a:cubicBezTo>
                <a:cubicBezTo>
                  <a:pt x="2281" y="2906"/>
                  <a:pt x="2375" y="2875"/>
                  <a:pt x="2438" y="2906"/>
                </a:cubicBezTo>
                <a:cubicBezTo>
                  <a:pt x="2500" y="2906"/>
                  <a:pt x="2500" y="2968"/>
                  <a:pt x="2563" y="3030"/>
                </a:cubicBezTo>
                <a:cubicBezTo>
                  <a:pt x="2625" y="3093"/>
                  <a:pt x="2750" y="3062"/>
                  <a:pt x="2813" y="3124"/>
                </a:cubicBezTo>
                <a:cubicBezTo>
                  <a:pt x="2844" y="3155"/>
                  <a:pt x="2875" y="3187"/>
                  <a:pt x="2906" y="3218"/>
                </a:cubicBezTo>
                <a:cubicBezTo>
                  <a:pt x="2969" y="3312"/>
                  <a:pt x="3031" y="3374"/>
                  <a:pt x="3125" y="3374"/>
                </a:cubicBezTo>
                <a:cubicBezTo>
                  <a:pt x="3219" y="3405"/>
                  <a:pt x="3344" y="3374"/>
                  <a:pt x="3406" y="3437"/>
                </a:cubicBezTo>
                <a:cubicBezTo>
                  <a:pt x="3438" y="3468"/>
                  <a:pt x="3438" y="3530"/>
                  <a:pt x="3469" y="3562"/>
                </a:cubicBezTo>
                <a:cubicBezTo>
                  <a:pt x="3500" y="3562"/>
                  <a:pt x="3531" y="3562"/>
                  <a:pt x="3531" y="3593"/>
                </a:cubicBezTo>
                <a:cubicBezTo>
                  <a:pt x="3593" y="3593"/>
                  <a:pt x="3593" y="3687"/>
                  <a:pt x="3593" y="3749"/>
                </a:cubicBezTo>
                <a:cubicBezTo>
                  <a:pt x="3562" y="3812"/>
                  <a:pt x="3531" y="3843"/>
                  <a:pt x="3500" y="3905"/>
                </a:cubicBezTo>
                <a:cubicBezTo>
                  <a:pt x="3469" y="3937"/>
                  <a:pt x="3438" y="3999"/>
                  <a:pt x="3469" y="4062"/>
                </a:cubicBezTo>
                <a:cubicBezTo>
                  <a:pt x="3469" y="4155"/>
                  <a:pt x="3500" y="4249"/>
                  <a:pt x="3438" y="4312"/>
                </a:cubicBezTo>
                <a:cubicBezTo>
                  <a:pt x="3375" y="4405"/>
                  <a:pt x="3188" y="4343"/>
                  <a:pt x="3094" y="4437"/>
                </a:cubicBezTo>
                <a:cubicBezTo>
                  <a:pt x="3063" y="4499"/>
                  <a:pt x="3063" y="4562"/>
                  <a:pt x="3063" y="4624"/>
                </a:cubicBezTo>
                <a:cubicBezTo>
                  <a:pt x="3063" y="4749"/>
                  <a:pt x="3000" y="4843"/>
                  <a:pt x="2906" y="4905"/>
                </a:cubicBezTo>
                <a:cubicBezTo>
                  <a:pt x="2844" y="4999"/>
                  <a:pt x="2750" y="5030"/>
                  <a:pt x="2656" y="5093"/>
                </a:cubicBezTo>
                <a:cubicBezTo>
                  <a:pt x="2594" y="5124"/>
                  <a:pt x="2531" y="5186"/>
                  <a:pt x="2531" y="5249"/>
                </a:cubicBezTo>
                <a:cubicBezTo>
                  <a:pt x="2531" y="5312"/>
                  <a:pt x="2594" y="5343"/>
                  <a:pt x="2594" y="5374"/>
                </a:cubicBezTo>
                <a:cubicBezTo>
                  <a:pt x="2625" y="5437"/>
                  <a:pt x="2625" y="5499"/>
                  <a:pt x="2625" y="5562"/>
                </a:cubicBezTo>
                <a:cubicBezTo>
                  <a:pt x="2625" y="5624"/>
                  <a:pt x="2656" y="5718"/>
                  <a:pt x="2719" y="5718"/>
                </a:cubicBezTo>
                <a:cubicBezTo>
                  <a:pt x="2750" y="5718"/>
                  <a:pt x="2813" y="5749"/>
                  <a:pt x="2813" y="5780"/>
                </a:cubicBezTo>
                <a:cubicBezTo>
                  <a:pt x="2781" y="5812"/>
                  <a:pt x="2750" y="5812"/>
                  <a:pt x="2720" y="5842"/>
                </a:cubicBezTo>
                <a:cubicBezTo>
                  <a:pt x="2601" y="5833"/>
                  <a:pt x="2464" y="5770"/>
                  <a:pt x="2406" y="565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6AD25D-6830-194C-8F28-19EA42362F4C}"/>
              </a:ext>
            </a:extLst>
          </p:cNvPr>
          <p:cNvGrpSpPr/>
          <p:nvPr/>
        </p:nvGrpSpPr>
        <p:grpSpPr>
          <a:xfrm>
            <a:off x="7174360" y="4840041"/>
            <a:ext cx="1538544" cy="2633227"/>
            <a:chOff x="7174360" y="4840041"/>
            <a:chExt cx="1538544" cy="2633227"/>
          </a:xfrm>
          <a:solidFill>
            <a:schemeClr val="tx2"/>
          </a:solidFill>
        </p:grpSpPr>
        <p:sp>
          <p:nvSpPr>
            <p:cNvPr id="218" name="Freeform 9">
              <a:extLst>
                <a:ext uri="{FF2B5EF4-FFF2-40B4-BE49-F238E27FC236}">
                  <a16:creationId xmlns:a16="http://schemas.microsoft.com/office/drawing/2014/main" id="{DA9E409A-3C2A-2740-B914-2D8F54CF9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6495" y="4840041"/>
              <a:ext cx="1149543" cy="812909"/>
            </a:xfrm>
            <a:custGeom>
              <a:avLst/>
              <a:gdLst>
                <a:gd name="T0" fmla="*/ 1031 w 2032"/>
                <a:gd name="T1" fmla="*/ 63 h 1439"/>
                <a:gd name="T2" fmla="*/ 1094 w 2032"/>
                <a:gd name="T3" fmla="*/ 63 h 1439"/>
                <a:gd name="T4" fmla="*/ 1750 w 2032"/>
                <a:gd name="T5" fmla="*/ 469 h 1439"/>
                <a:gd name="T6" fmla="*/ 2000 w 2032"/>
                <a:gd name="T7" fmla="*/ 1000 h 1439"/>
                <a:gd name="T8" fmla="*/ 1906 w 2032"/>
                <a:gd name="T9" fmla="*/ 1375 h 1439"/>
                <a:gd name="T10" fmla="*/ 1688 w 2032"/>
                <a:gd name="T11" fmla="*/ 1375 h 1439"/>
                <a:gd name="T12" fmla="*/ 1563 w 2032"/>
                <a:gd name="T13" fmla="*/ 1188 h 1439"/>
                <a:gd name="T14" fmla="*/ 1531 w 2032"/>
                <a:gd name="T15" fmla="*/ 1250 h 1439"/>
                <a:gd name="T16" fmla="*/ 1469 w 2032"/>
                <a:gd name="T17" fmla="*/ 1344 h 1439"/>
                <a:gd name="T18" fmla="*/ 1438 w 2032"/>
                <a:gd name="T19" fmla="*/ 1313 h 1439"/>
                <a:gd name="T20" fmla="*/ 1313 w 2032"/>
                <a:gd name="T21" fmla="*/ 1157 h 1439"/>
                <a:gd name="T22" fmla="*/ 1250 w 2032"/>
                <a:gd name="T23" fmla="*/ 1063 h 1439"/>
                <a:gd name="T24" fmla="*/ 1156 w 2032"/>
                <a:gd name="T25" fmla="*/ 1063 h 1439"/>
                <a:gd name="T26" fmla="*/ 1281 w 2032"/>
                <a:gd name="T27" fmla="*/ 1344 h 1439"/>
                <a:gd name="T28" fmla="*/ 1219 w 2032"/>
                <a:gd name="T29" fmla="*/ 1282 h 1439"/>
                <a:gd name="T30" fmla="*/ 1188 w 2032"/>
                <a:gd name="T31" fmla="*/ 1375 h 1439"/>
                <a:gd name="T32" fmla="*/ 1094 w 2032"/>
                <a:gd name="T33" fmla="*/ 1407 h 1439"/>
                <a:gd name="T34" fmla="*/ 1125 w 2032"/>
                <a:gd name="T35" fmla="*/ 1313 h 1439"/>
                <a:gd name="T36" fmla="*/ 1031 w 2032"/>
                <a:gd name="T37" fmla="*/ 1157 h 1439"/>
                <a:gd name="T38" fmla="*/ 938 w 2032"/>
                <a:gd name="T39" fmla="*/ 1063 h 1439"/>
                <a:gd name="T40" fmla="*/ 875 w 2032"/>
                <a:gd name="T41" fmla="*/ 1032 h 1439"/>
                <a:gd name="T42" fmla="*/ 750 w 2032"/>
                <a:gd name="T43" fmla="*/ 1063 h 1439"/>
                <a:gd name="T44" fmla="*/ 594 w 2032"/>
                <a:gd name="T45" fmla="*/ 1032 h 1439"/>
                <a:gd name="T46" fmla="*/ 469 w 2032"/>
                <a:gd name="T47" fmla="*/ 1094 h 1439"/>
                <a:gd name="T48" fmla="*/ 281 w 2032"/>
                <a:gd name="T49" fmla="*/ 1282 h 1439"/>
                <a:gd name="T50" fmla="*/ 188 w 2032"/>
                <a:gd name="T51" fmla="*/ 1375 h 1439"/>
                <a:gd name="T52" fmla="*/ 94 w 2032"/>
                <a:gd name="T53" fmla="*/ 1313 h 1439"/>
                <a:gd name="T54" fmla="*/ 31 w 2032"/>
                <a:gd name="T55" fmla="*/ 1094 h 1439"/>
                <a:gd name="T56" fmla="*/ 188 w 2032"/>
                <a:gd name="T57" fmla="*/ 1032 h 1439"/>
                <a:gd name="T58" fmla="*/ 375 w 2032"/>
                <a:gd name="T59" fmla="*/ 1032 h 1439"/>
                <a:gd name="T60" fmla="*/ 469 w 2032"/>
                <a:gd name="T61" fmla="*/ 969 h 1439"/>
                <a:gd name="T62" fmla="*/ 719 w 2032"/>
                <a:gd name="T63" fmla="*/ 750 h 1439"/>
                <a:gd name="T64" fmla="*/ 844 w 2032"/>
                <a:gd name="T65" fmla="*/ 657 h 1439"/>
                <a:gd name="T66" fmla="*/ 969 w 2032"/>
                <a:gd name="T67" fmla="*/ 625 h 1439"/>
                <a:gd name="T68" fmla="*/ 1031 w 2032"/>
                <a:gd name="T69" fmla="*/ 532 h 1439"/>
                <a:gd name="T70" fmla="*/ 844 w 2032"/>
                <a:gd name="T71" fmla="*/ 500 h 1439"/>
                <a:gd name="T72" fmla="*/ 844 w 2032"/>
                <a:gd name="T73" fmla="*/ 438 h 1439"/>
                <a:gd name="T74" fmla="*/ 750 w 2032"/>
                <a:gd name="T75" fmla="*/ 407 h 1439"/>
                <a:gd name="T76" fmla="*/ 750 w 2032"/>
                <a:gd name="T77" fmla="*/ 313 h 1439"/>
                <a:gd name="T78" fmla="*/ 844 w 2032"/>
                <a:gd name="T79" fmla="*/ 282 h 1439"/>
                <a:gd name="T80" fmla="*/ 1031 w 2032"/>
                <a:gd name="T81" fmla="*/ 63 h 1439"/>
                <a:gd name="T82" fmla="*/ 1031 w 2032"/>
                <a:gd name="T83" fmla="*/ 63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2" h="1439">
                  <a:moveTo>
                    <a:pt x="1031" y="63"/>
                  </a:moveTo>
                  <a:lnTo>
                    <a:pt x="1094" y="63"/>
                  </a:lnTo>
                  <a:cubicBezTo>
                    <a:pt x="1313" y="0"/>
                    <a:pt x="1594" y="313"/>
                    <a:pt x="1750" y="469"/>
                  </a:cubicBezTo>
                  <a:cubicBezTo>
                    <a:pt x="1875" y="594"/>
                    <a:pt x="1969" y="813"/>
                    <a:pt x="2000" y="1000"/>
                  </a:cubicBezTo>
                  <a:cubicBezTo>
                    <a:pt x="2031" y="1157"/>
                    <a:pt x="2031" y="1313"/>
                    <a:pt x="1906" y="1375"/>
                  </a:cubicBezTo>
                  <a:cubicBezTo>
                    <a:pt x="1844" y="1407"/>
                    <a:pt x="1750" y="1407"/>
                    <a:pt x="1688" y="1375"/>
                  </a:cubicBezTo>
                  <a:cubicBezTo>
                    <a:pt x="1625" y="1313"/>
                    <a:pt x="1594" y="1250"/>
                    <a:pt x="1563" y="1188"/>
                  </a:cubicBezTo>
                  <a:cubicBezTo>
                    <a:pt x="1531" y="1188"/>
                    <a:pt x="1531" y="1219"/>
                    <a:pt x="1531" y="1250"/>
                  </a:cubicBezTo>
                  <a:cubicBezTo>
                    <a:pt x="1531" y="1282"/>
                    <a:pt x="1500" y="1344"/>
                    <a:pt x="1469" y="1344"/>
                  </a:cubicBezTo>
                  <a:lnTo>
                    <a:pt x="1438" y="1313"/>
                  </a:lnTo>
                  <a:cubicBezTo>
                    <a:pt x="1375" y="1282"/>
                    <a:pt x="1344" y="1219"/>
                    <a:pt x="1313" y="1157"/>
                  </a:cubicBezTo>
                  <a:cubicBezTo>
                    <a:pt x="1281" y="1125"/>
                    <a:pt x="1281" y="1094"/>
                    <a:pt x="1250" y="1063"/>
                  </a:cubicBezTo>
                  <a:cubicBezTo>
                    <a:pt x="1219" y="1032"/>
                    <a:pt x="1188" y="1032"/>
                    <a:pt x="1156" y="1063"/>
                  </a:cubicBezTo>
                  <a:cubicBezTo>
                    <a:pt x="1219" y="1125"/>
                    <a:pt x="1281" y="1250"/>
                    <a:pt x="1281" y="1344"/>
                  </a:cubicBezTo>
                  <a:cubicBezTo>
                    <a:pt x="1250" y="1313"/>
                    <a:pt x="1250" y="1313"/>
                    <a:pt x="1219" y="1282"/>
                  </a:cubicBezTo>
                  <a:cubicBezTo>
                    <a:pt x="1188" y="1313"/>
                    <a:pt x="1188" y="1344"/>
                    <a:pt x="1188" y="1375"/>
                  </a:cubicBezTo>
                  <a:cubicBezTo>
                    <a:pt x="1156" y="1407"/>
                    <a:pt x="1125" y="1438"/>
                    <a:pt x="1094" y="1407"/>
                  </a:cubicBezTo>
                  <a:cubicBezTo>
                    <a:pt x="1094" y="1375"/>
                    <a:pt x="1125" y="1344"/>
                    <a:pt x="1125" y="1313"/>
                  </a:cubicBezTo>
                  <a:cubicBezTo>
                    <a:pt x="1125" y="1250"/>
                    <a:pt x="1094" y="1188"/>
                    <a:pt x="1031" y="1157"/>
                  </a:cubicBezTo>
                  <a:cubicBezTo>
                    <a:pt x="1000" y="1125"/>
                    <a:pt x="969" y="1094"/>
                    <a:pt x="938" y="1063"/>
                  </a:cubicBezTo>
                  <a:cubicBezTo>
                    <a:pt x="906" y="1063"/>
                    <a:pt x="906" y="1032"/>
                    <a:pt x="875" y="1032"/>
                  </a:cubicBezTo>
                  <a:cubicBezTo>
                    <a:pt x="844" y="1032"/>
                    <a:pt x="781" y="1063"/>
                    <a:pt x="750" y="1063"/>
                  </a:cubicBezTo>
                  <a:cubicBezTo>
                    <a:pt x="688" y="1063"/>
                    <a:pt x="656" y="1032"/>
                    <a:pt x="594" y="1032"/>
                  </a:cubicBezTo>
                  <a:cubicBezTo>
                    <a:pt x="531" y="1032"/>
                    <a:pt x="500" y="1063"/>
                    <a:pt x="469" y="1094"/>
                  </a:cubicBezTo>
                  <a:cubicBezTo>
                    <a:pt x="406" y="1157"/>
                    <a:pt x="313" y="1188"/>
                    <a:pt x="281" y="1282"/>
                  </a:cubicBezTo>
                  <a:cubicBezTo>
                    <a:pt x="250" y="1313"/>
                    <a:pt x="219" y="1375"/>
                    <a:pt x="188" y="1375"/>
                  </a:cubicBezTo>
                  <a:cubicBezTo>
                    <a:pt x="125" y="1375"/>
                    <a:pt x="94" y="1344"/>
                    <a:pt x="94" y="1313"/>
                  </a:cubicBezTo>
                  <a:cubicBezTo>
                    <a:pt x="31" y="1250"/>
                    <a:pt x="0" y="1157"/>
                    <a:pt x="31" y="1094"/>
                  </a:cubicBezTo>
                  <a:cubicBezTo>
                    <a:pt x="63" y="1063"/>
                    <a:pt x="125" y="1032"/>
                    <a:pt x="188" y="1032"/>
                  </a:cubicBezTo>
                  <a:cubicBezTo>
                    <a:pt x="250" y="1032"/>
                    <a:pt x="313" y="1063"/>
                    <a:pt x="375" y="1032"/>
                  </a:cubicBezTo>
                  <a:cubicBezTo>
                    <a:pt x="406" y="1032"/>
                    <a:pt x="438" y="1000"/>
                    <a:pt x="469" y="969"/>
                  </a:cubicBezTo>
                  <a:cubicBezTo>
                    <a:pt x="531" y="907"/>
                    <a:pt x="625" y="813"/>
                    <a:pt x="719" y="750"/>
                  </a:cubicBezTo>
                  <a:cubicBezTo>
                    <a:pt x="750" y="688"/>
                    <a:pt x="813" y="657"/>
                    <a:pt x="844" y="657"/>
                  </a:cubicBezTo>
                  <a:cubicBezTo>
                    <a:pt x="906" y="625"/>
                    <a:pt x="938" y="625"/>
                    <a:pt x="969" y="625"/>
                  </a:cubicBezTo>
                  <a:cubicBezTo>
                    <a:pt x="1031" y="594"/>
                    <a:pt x="1063" y="563"/>
                    <a:pt x="1031" y="532"/>
                  </a:cubicBezTo>
                  <a:cubicBezTo>
                    <a:pt x="969" y="469"/>
                    <a:pt x="875" y="563"/>
                    <a:pt x="844" y="500"/>
                  </a:cubicBezTo>
                  <a:cubicBezTo>
                    <a:pt x="844" y="469"/>
                    <a:pt x="844" y="438"/>
                    <a:pt x="844" y="438"/>
                  </a:cubicBezTo>
                  <a:cubicBezTo>
                    <a:pt x="813" y="407"/>
                    <a:pt x="750" y="407"/>
                    <a:pt x="750" y="407"/>
                  </a:cubicBezTo>
                  <a:cubicBezTo>
                    <a:pt x="719" y="375"/>
                    <a:pt x="719" y="344"/>
                    <a:pt x="750" y="313"/>
                  </a:cubicBezTo>
                  <a:cubicBezTo>
                    <a:pt x="781" y="282"/>
                    <a:pt x="813" y="282"/>
                    <a:pt x="844" y="282"/>
                  </a:cubicBezTo>
                  <a:cubicBezTo>
                    <a:pt x="938" y="250"/>
                    <a:pt x="1000" y="157"/>
                    <a:pt x="1031" y="63"/>
                  </a:cubicBezTo>
                  <a:lnTo>
                    <a:pt x="1031" y="6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Freeform 10">
              <a:extLst>
                <a:ext uri="{FF2B5EF4-FFF2-40B4-BE49-F238E27FC236}">
                  <a16:creationId xmlns:a16="http://schemas.microsoft.com/office/drawing/2014/main" id="{BD808F95-6589-F541-9401-4D476FC16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360" y="5618040"/>
              <a:ext cx="1538544" cy="1855228"/>
            </a:xfrm>
            <a:custGeom>
              <a:avLst/>
              <a:gdLst>
                <a:gd name="T0" fmla="*/ 2719 w 2720"/>
                <a:gd name="T1" fmla="*/ 938 h 3282"/>
                <a:gd name="T2" fmla="*/ 2094 w 2720"/>
                <a:gd name="T3" fmla="*/ 2593 h 3282"/>
                <a:gd name="T4" fmla="*/ 1938 w 2720"/>
                <a:gd name="T5" fmla="*/ 2937 h 3282"/>
                <a:gd name="T6" fmla="*/ 1688 w 2720"/>
                <a:gd name="T7" fmla="*/ 3249 h 3282"/>
                <a:gd name="T8" fmla="*/ 1594 w 2720"/>
                <a:gd name="T9" fmla="*/ 3249 h 3282"/>
                <a:gd name="T10" fmla="*/ 1531 w 2720"/>
                <a:gd name="T11" fmla="*/ 3124 h 3282"/>
                <a:gd name="T12" fmla="*/ 1500 w 2720"/>
                <a:gd name="T13" fmla="*/ 2999 h 3282"/>
                <a:gd name="T14" fmla="*/ 1406 w 2720"/>
                <a:gd name="T15" fmla="*/ 2843 h 3282"/>
                <a:gd name="T16" fmla="*/ 1375 w 2720"/>
                <a:gd name="T17" fmla="*/ 2593 h 3282"/>
                <a:gd name="T18" fmla="*/ 1313 w 2720"/>
                <a:gd name="T19" fmla="*/ 2499 h 3282"/>
                <a:gd name="T20" fmla="*/ 1406 w 2720"/>
                <a:gd name="T21" fmla="*/ 2312 h 3282"/>
                <a:gd name="T22" fmla="*/ 1406 w 2720"/>
                <a:gd name="T23" fmla="*/ 2031 h 3282"/>
                <a:gd name="T24" fmla="*/ 1250 w 2720"/>
                <a:gd name="T25" fmla="*/ 1812 h 3282"/>
                <a:gd name="T26" fmla="*/ 1188 w 2720"/>
                <a:gd name="T27" fmla="*/ 1656 h 3282"/>
                <a:gd name="T28" fmla="*/ 1219 w 2720"/>
                <a:gd name="T29" fmla="*/ 1499 h 3282"/>
                <a:gd name="T30" fmla="*/ 1000 w 2720"/>
                <a:gd name="T31" fmla="*/ 1406 h 3282"/>
                <a:gd name="T32" fmla="*/ 875 w 2720"/>
                <a:gd name="T33" fmla="*/ 1343 h 3282"/>
                <a:gd name="T34" fmla="*/ 688 w 2720"/>
                <a:gd name="T35" fmla="*/ 1343 h 3282"/>
                <a:gd name="T36" fmla="*/ 531 w 2720"/>
                <a:gd name="T37" fmla="*/ 1437 h 3282"/>
                <a:gd name="T38" fmla="*/ 250 w 2720"/>
                <a:gd name="T39" fmla="*/ 1374 h 3282"/>
                <a:gd name="T40" fmla="*/ 63 w 2720"/>
                <a:gd name="T41" fmla="*/ 1094 h 3282"/>
                <a:gd name="T42" fmla="*/ 94 w 2720"/>
                <a:gd name="T43" fmla="*/ 782 h 3282"/>
                <a:gd name="T44" fmla="*/ 156 w 2720"/>
                <a:gd name="T45" fmla="*/ 719 h 3282"/>
                <a:gd name="T46" fmla="*/ 31 w 2720"/>
                <a:gd name="T47" fmla="*/ 688 h 3282"/>
                <a:gd name="T48" fmla="*/ 313 w 2720"/>
                <a:gd name="T49" fmla="*/ 375 h 3282"/>
                <a:gd name="T50" fmla="*/ 375 w 2720"/>
                <a:gd name="T51" fmla="*/ 313 h 3282"/>
                <a:gd name="T52" fmla="*/ 406 w 2720"/>
                <a:gd name="T53" fmla="*/ 250 h 3282"/>
                <a:gd name="T54" fmla="*/ 625 w 2720"/>
                <a:gd name="T55" fmla="*/ 94 h 3282"/>
                <a:gd name="T56" fmla="*/ 906 w 2720"/>
                <a:gd name="T57" fmla="*/ 94 h 3282"/>
                <a:gd name="T58" fmla="*/ 1063 w 2720"/>
                <a:gd name="T59" fmla="*/ 0 h 3282"/>
                <a:gd name="T60" fmla="*/ 1188 w 2720"/>
                <a:gd name="T61" fmla="*/ 63 h 3282"/>
                <a:gd name="T62" fmla="*/ 1188 w 2720"/>
                <a:gd name="T63" fmla="*/ 157 h 3282"/>
                <a:gd name="T64" fmla="*/ 1344 w 2720"/>
                <a:gd name="T65" fmla="*/ 282 h 3282"/>
                <a:gd name="T66" fmla="*/ 1594 w 2720"/>
                <a:gd name="T67" fmla="*/ 219 h 3282"/>
                <a:gd name="T68" fmla="*/ 1625 w 2720"/>
                <a:gd name="T69" fmla="*/ 188 h 3282"/>
                <a:gd name="T70" fmla="*/ 1750 w 2720"/>
                <a:gd name="T71" fmla="*/ 188 h 3282"/>
                <a:gd name="T72" fmla="*/ 1875 w 2720"/>
                <a:gd name="T73" fmla="*/ 282 h 3282"/>
                <a:gd name="T74" fmla="*/ 2344 w 2720"/>
                <a:gd name="T75" fmla="*/ 375 h 3282"/>
                <a:gd name="T76" fmla="*/ 2406 w 2720"/>
                <a:gd name="T77" fmla="*/ 375 h 3282"/>
                <a:gd name="T78" fmla="*/ 2719 w 2720"/>
                <a:gd name="T79" fmla="*/ 563 h 3282"/>
                <a:gd name="T80" fmla="*/ 2719 w 2720"/>
                <a:gd name="T81" fmla="*/ 938 h 3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20" h="3282">
                  <a:moveTo>
                    <a:pt x="2719" y="938"/>
                  </a:moveTo>
                  <a:cubicBezTo>
                    <a:pt x="2563" y="1499"/>
                    <a:pt x="2281" y="2031"/>
                    <a:pt x="2094" y="2593"/>
                  </a:cubicBezTo>
                  <a:cubicBezTo>
                    <a:pt x="2031" y="2718"/>
                    <a:pt x="2000" y="2843"/>
                    <a:pt x="1938" y="2937"/>
                  </a:cubicBezTo>
                  <a:cubicBezTo>
                    <a:pt x="1906" y="3062"/>
                    <a:pt x="1813" y="3187"/>
                    <a:pt x="1688" y="3249"/>
                  </a:cubicBezTo>
                  <a:cubicBezTo>
                    <a:pt x="1656" y="3249"/>
                    <a:pt x="1625" y="3281"/>
                    <a:pt x="1594" y="3249"/>
                  </a:cubicBezTo>
                  <a:cubicBezTo>
                    <a:pt x="1531" y="3218"/>
                    <a:pt x="1531" y="3187"/>
                    <a:pt x="1531" y="3124"/>
                  </a:cubicBezTo>
                  <a:cubicBezTo>
                    <a:pt x="1531" y="3093"/>
                    <a:pt x="1531" y="3031"/>
                    <a:pt x="1500" y="2999"/>
                  </a:cubicBezTo>
                  <a:cubicBezTo>
                    <a:pt x="1500" y="2937"/>
                    <a:pt x="1438" y="2906"/>
                    <a:pt x="1406" y="2843"/>
                  </a:cubicBezTo>
                  <a:cubicBezTo>
                    <a:pt x="1375" y="2781"/>
                    <a:pt x="1438" y="2656"/>
                    <a:pt x="1375" y="2593"/>
                  </a:cubicBezTo>
                  <a:cubicBezTo>
                    <a:pt x="1344" y="2562"/>
                    <a:pt x="1344" y="2531"/>
                    <a:pt x="1313" y="2499"/>
                  </a:cubicBezTo>
                  <a:cubicBezTo>
                    <a:pt x="1281" y="2437"/>
                    <a:pt x="1344" y="2374"/>
                    <a:pt x="1406" y="2312"/>
                  </a:cubicBezTo>
                  <a:cubicBezTo>
                    <a:pt x="1438" y="2218"/>
                    <a:pt x="1438" y="2124"/>
                    <a:pt x="1406" y="2031"/>
                  </a:cubicBezTo>
                  <a:cubicBezTo>
                    <a:pt x="1375" y="1937"/>
                    <a:pt x="1313" y="1874"/>
                    <a:pt x="1250" y="1812"/>
                  </a:cubicBezTo>
                  <a:cubicBezTo>
                    <a:pt x="1219" y="1749"/>
                    <a:pt x="1188" y="1718"/>
                    <a:pt x="1188" y="1656"/>
                  </a:cubicBezTo>
                  <a:cubicBezTo>
                    <a:pt x="1188" y="1593"/>
                    <a:pt x="1250" y="1531"/>
                    <a:pt x="1219" y="1499"/>
                  </a:cubicBezTo>
                  <a:cubicBezTo>
                    <a:pt x="1188" y="1406"/>
                    <a:pt x="1063" y="1437"/>
                    <a:pt x="1000" y="1406"/>
                  </a:cubicBezTo>
                  <a:cubicBezTo>
                    <a:pt x="938" y="1406"/>
                    <a:pt x="906" y="1343"/>
                    <a:pt x="875" y="1343"/>
                  </a:cubicBezTo>
                  <a:cubicBezTo>
                    <a:pt x="813" y="1312"/>
                    <a:pt x="750" y="1312"/>
                    <a:pt x="688" y="1343"/>
                  </a:cubicBezTo>
                  <a:cubicBezTo>
                    <a:pt x="656" y="1374"/>
                    <a:pt x="594" y="1406"/>
                    <a:pt x="531" y="1437"/>
                  </a:cubicBezTo>
                  <a:cubicBezTo>
                    <a:pt x="438" y="1468"/>
                    <a:pt x="313" y="1437"/>
                    <a:pt x="250" y="1374"/>
                  </a:cubicBezTo>
                  <a:cubicBezTo>
                    <a:pt x="156" y="1312"/>
                    <a:pt x="125" y="1219"/>
                    <a:pt x="63" y="1094"/>
                  </a:cubicBezTo>
                  <a:cubicBezTo>
                    <a:pt x="31" y="1000"/>
                    <a:pt x="0" y="844"/>
                    <a:pt x="94" y="782"/>
                  </a:cubicBezTo>
                  <a:cubicBezTo>
                    <a:pt x="125" y="750"/>
                    <a:pt x="156" y="750"/>
                    <a:pt x="156" y="719"/>
                  </a:cubicBezTo>
                  <a:cubicBezTo>
                    <a:pt x="125" y="688"/>
                    <a:pt x="63" y="719"/>
                    <a:pt x="31" y="688"/>
                  </a:cubicBezTo>
                  <a:cubicBezTo>
                    <a:pt x="94" y="563"/>
                    <a:pt x="188" y="438"/>
                    <a:pt x="313" y="375"/>
                  </a:cubicBezTo>
                  <a:cubicBezTo>
                    <a:pt x="344" y="344"/>
                    <a:pt x="375" y="344"/>
                    <a:pt x="375" y="313"/>
                  </a:cubicBezTo>
                  <a:cubicBezTo>
                    <a:pt x="406" y="282"/>
                    <a:pt x="406" y="250"/>
                    <a:pt x="406" y="250"/>
                  </a:cubicBezTo>
                  <a:cubicBezTo>
                    <a:pt x="406" y="157"/>
                    <a:pt x="531" y="94"/>
                    <a:pt x="625" y="94"/>
                  </a:cubicBezTo>
                  <a:cubicBezTo>
                    <a:pt x="719" y="94"/>
                    <a:pt x="813" y="125"/>
                    <a:pt x="906" y="94"/>
                  </a:cubicBezTo>
                  <a:cubicBezTo>
                    <a:pt x="969" y="63"/>
                    <a:pt x="1000" y="32"/>
                    <a:pt x="1063" y="0"/>
                  </a:cubicBezTo>
                  <a:cubicBezTo>
                    <a:pt x="1125" y="0"/>
                    <a:pt x="1188" y="32"/>
                    <a:pt x="1188" y="63"/>
                  </a:cubicBezTo>
                  <a:cubicBezTo>
                    <a:pt x="1219" y="94"/>
                    <a:pt x="1188" y="125"/>
                    <a:pt x="1188" y="157"/>
                  </a:cubicBezTo>
                  <a:cubicBezTo>
                    <a:pt x="1188" y="219"/>
                    <a:pt x="1281" y="250"/>
                    <a:pt x="1344" y="282"/>
                  </a:cubicBezTo>
                  <a:cubicBezTo>
                    <a:pt x="1438" y="282"/>
                    <a:pt x="1563" y="313"/>
                    <a:pt x="1594" y="219"/>
                  </a:cubicBezTo>
                  <a:cubicBezTo>
                    <a:pt x="1625" y="219"/>
                    <a:pt x="1625" y="219"/>
                    <a:pt x="1625" y="188"/>
                  </a:cubicBezTo>
                  <a:cubicBezTo>
                    <a:pt x="1656" y="157"/>
                    <a:pt x="1719" y="157"/>
                    <a:pt x="1750" y="188"/>
                  </a:cubicBezTo>
                  <a:cubicBezTo>
                    <a:pt x="1781" y="219"/>
                    <a:pt x="1813" y="250"/>
                    <a:pt x="1875" y="282"/>
                  </a:cubicBezTo>
                  <a:cubicBezTo>
                    <a:pt x="2000" y="375"/>
                    <a:pt x="2219" y="250"/>
                    <a:pt x="2344" y="375"/>
                  </a:cubicBezTo>
                  <a:lnTo>
                    <a:pt x="2406" y="375"/>
                  </a:lnTo>
                  <a:cubicBezTo>
                    <a:pt x="2531" y="313"/>
                    <a:pt x="2688" y="407"/>
                    <a:pt x="2719" y="563"/>
                  </a:cubicBezTo>
                  <a:lnTo>
                    <a:pt x="2719" y="9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11">
              <a:extLst>
                <a:ext uri="{FF2B5EF4-FFF2-40B4-BE49-F238E27FC236}">
                  <a16:creationId xmlns:a16="http://schemas.microsoft.com/office/drawing/2014/main" id="{65F343A5-8C3C-3147-AB35-423B24FA9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359" y="5051995"/>
              <a:ext cx="107225" cy="249359"/>
            </a:xfrm>
            <a:custGeom>
              <a:avLst/>
              <a:gdLst>
                <a:gd name="T0" fmla="*/ 156 w 188"/>
                <a:gd name="T1" fmla="*/ 344 h 439"/>
                <a:gd name="T2" fmla="*/ 156 w 188"/>
                <a:gd name="T3" fmla="*/ 344 h 439"/>
                <a:gd name="T4" fmla="*/ 93 w 188"/>
                <a:gd name="T5" fmla="*/ 407 h 439"/>
                <a:gd name="T6" fmla="*/ 31 w 188"/>
                <a:gd name="T7" fmla="*/ 407 h 439"/>
                <a:gd name="T8" fmla="*/ 31 w 188"/>
                <a:gd name="T9" fmla="*/ 375 h 439"/>
                <a:gd name="T10" fmla="*/ 0 w 188"/>
                <a:gd name="T11" fmla="*/ 32 h 439"/>
                <a:gd name="T12" fmla="*/ 0 w 188"/>
                <a:gd name="T13" fmla="*/ 0 h 439"/>
                <a:gd name="T14" fmla="*/ 31 w 188"/>
                <a:gd name="T15" fmla="*/ 0 h 439"/>
                <a:gd name="T16" fmla="*/ 93 w 188"/>
                <a:gd name="T17" fmla="*/ 32 h 439"/>
                <a:gd name="T18" fmla="*/ 125 w 188"/>
                <a:gd name="T19" fmla="*/ 375 h 439"/>
                <a:gd name="T20" fmla="*/ 156 w 188"/>
                <a:gd name="T21" fmla="*/ 344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8" h="439">
                  <a:moveTo>
                    <a:pt x="156" y="344"/>
                  </a:moveTo>
                  <a:lnTo>
                    <a:pt x="156" y="344"/>
                  </a:lnTo>
                  <a:cubicBezTo>
                    <a:pt x="125" y="375"/>
                    <a:pt x="125" y="407"/>
                    <a:pt x="93" y="407"/>
                  </a:cubicBezTo>
                  <a:cubicBezTo>
                    <a:pt x="62" y="438"/>
                    <a:pt x="31" y="438"/>
                    <a:pt x="31" y="407"/>
                  </a:cubicBezTo>
                  <a:cubicBezTo>
                    <a:pt x="31" y="375"/>
                    <a:pt x="31" y="375"/>
                    <a:pt x="31" y="375"/>
                  </a:cubicBezTo>
                  <a:cubicBezTo>
                    <a:pt x="0" y="250"/>
                    <a:pt x="0" y="157"/>
                    <a:pt x="0" y="32"/>
                  </a:cubicBezTo>
                  <a:cubicBezTo>
                    <a:pt x="0" y="32"/>
                    <a:pt x="0" y="32"/>
                    <a:pt x="0" y="0"/>
                  </a:cubicBezTo>
                  <a:lnTo>
                    <a:pt x="31" y="0"/>
                  </a:lnTo>
                  <a:cubicBezTo>
                    <a:pt x="62" y="0"/>
                    <a:pt x="62" y="32"/>
                    <a:pt x="93" y="32"/>
                  </a:cubicBezTo>
                  <a:cubicBezTo>
                    <a:pt x="156" y="157"/>
                    <a:pt x="187" y="282"/>
                    <a:pt x="125" y="375"/>
                  </a:cubicBezTo>
                  <a:lnTo>
                    <a:pt x="156" y="34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Freeform 12">
              <a:extLst>
                <a:ext uri="{FF2B5EF4-FFF2-40B4-BE49-F238E27FC236}">
                  <a16:creationId xmlns:a16="http://schemas.microsoft.com/office/drawing/2014/main" id="{67B4BB03-AD96-E64B-8C60-2893010DF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6136" y="5176674"/>
              <a:ext cx="89769" cy="107225"/>
            </a:xfrm>
            <a:custGeom>
              <a:avLst/>
              <a:gdLst>
                <a:gd name="T0" fmla="*/ 94 w 157"/>
                <a:gd name="T1" fmla="*/ 31 h 189"/>
                <a:gd name="T2" fmla="*/ 31 w 157"/>
                <a:gd name="T3" fmla="*/ 31 h 189"/>
                <a:gd name="T4" fmla="*/ 156 w 157"/>
                <a:gd name="T5" fmla="*/ 94 h 189"/>
                <a:gd name="T6" fmla="*/ 31 w 157"/>
                <a:gd name="T7" fmla="*/ 156 h 189"/>
                <a:gd name="T8" fmla="*/ 94 w 157"/>
                <a:gd name="T9" fmla="*/ 31 h 189"/>
                <a:gd name="T10" fmla="*/ 94 w 157"/>
                <a:gd name="T11" fmla="*/ 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189">
                  <a:moveTo>
                    <a:pt x="94" y="31"/>
                  </a:moveTo>
                  <a:lnTo>
                    <a:pt x="31" y="31"/>
                  </a:lnTo>
                  <a:cubicBezTo>
                    <a:pt x="94" y="0"/>
                    <a:pt x="156" y="31"/>
                    <a:pt x="156" y="94"/>
                  </a:cubicBezTo>
                  <a:cubicBezTo>
                    <a:pt x="156" y="156"/>
                    <a:pt x="63" y="188"/>
                    <a:pt x="31" y="156"/>
                  </a:cubicBezTo>
                  <a:cubicBezTo>
                    <a:pt x="0" y="94"/>
                    <a:pt x="31" y="31"/>
                    <a:pt x="94" y="31"/>
                  </a:cubicBezTo>
                  <a:lnTo>
                    <a:pt x="94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D05A8FD-C748-F541-B669-112A16F96188}"/>
              </a:ext>
            </a:extLst>
          </p:cNvPr>
          <p:cNvGrpSpPr/>
          <p:nvPr/>
        </p:nvGrpSpPr>
        <p:grpSpPr>
          <a:xfrm>
            <a:off x="1690158" y="4877738"/>
            <a:ext cx="10228874" cy="8889062"/>
            <a:chOff x="1690158" y="4885932"/>
            <a:chExt cx="10228874" cy="8889062"/>
          </a:xfrm>
        </p:grpSpPr>
        <p:sp>
          <p:nvSpPr>
            <p:cNvPr id="154" name="Freeform 2">
              <a:extLst>
                <a:ext uri="{FF2B5EF4-FFF2-40B4-BE49-F238E27FC236}">
                  <a16:creationId xmlns:a16="http://schemas.microsoft.com/office/drawing/2014/main" id="{C37DE228-7075-3644-A977-36CF8E9F1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375" y="11522683"/>
              <a:ext cx="1985238" cy="2193317"/>
            </a:xfrm>
            <a:custGeom>
              <a:avLst/>
              <a:gdLst>
                <a:gd name="T0" fmla="*/ 822 w 1968"/>
                <a:gd name="T1" fmla="*/ 2203 h 2204"/>
                <a:gd name="T2" fmla="*/ 998 w 1968"/>
                <a:gd name="T3" fmla="*/ 852 h 2204"/>
                <a:gd name="T4" fmla="*/ 1116 w 1968"/>
                <a:gd name="T5" fmla="*/ 881 h 2204"/>
                <a:gd name="T6" fmla="*/ 1145 w 1968"/>
                <a:gd name="T7" fmla="*/ 2203 h 2204"/>
                <a:gd name="T8" fmla="*/ 1967 w 1968"/>
                <a:gd name="T9" fmla="*/ 2203 h 2204"/>
                <a:gd name="T10" fmla="*/ 1967 w 1968"/>
                <a:gd name="T11" fmla="*/ 0 h 2204"/>
                <a:gd name="T12" fmla="*/ 205 w 1968"/>
                <a:gd name="T13" fmla="*/ 0 h 2204"/>
                <a:gd name="T14" fmla="*/ 0 w 1968"/>
                <a:gd name="T15" fmla="*/ 2203 h 2204"/>
                <a:gd name="T16" fmla="*/ 822 w 1968"/>
                <a:gd name="T17" fmla="*/ 2203 h 2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8" h="2204">
                  <a:moveTo>
                    <a:pt x="822" y="2203"/>
                  </a:moveTo>
                  <a:lnTo>
                    <a:pt x="998" y="852"/>
                  </a:lnTo>
                  <a:lnTo>
                    <a:pt x="1116" y="881"/>
                  </a:lnTo>
                  <a:lnTo>
                    <a:pt x="1145" y="2203"/>
                  </a:lnTo>
                  <a:lnTo>
                    <a:pt x="1967" y="2203"/>
                  </a:lnTo>
                  <a:lnTo>
                    <a:pt x="1967" y="0"/>
                  </a:lnTo>
                  <a:lnTo>
                    <a:pt x="205" y="0"/>
                  </a:lnTo>
                  <a:lnTo>
                    <a:pt x="0" y="2203"/>
                  </a:lnTo>
                  <a:lnTo>
                    <a:pt x="822" y="2203"/>
                  </a:lnTo>
                </a:path>
              </a:pathLst>
            </a:custGeom>
            <a:solidFill>
              <a:srgbClr val="3D3F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3">
              <a:extLst>
                <a:ext uri="{FF2B5EF4-FFF2-40B4-BE49-F238E27FC236}">
                  <a16:creationId xmlns:a16="http://schemas.microsoft.com/office/drawing/2014/main" id="{0DA3DF78-6F07-5742-9DCB-689DD55CE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9659" y="7641231"/>
              <a:ext cx="623169" cy="859082"/>
            </a:xfrm>
            <a:custGeom>
              <a:avLst/>
              <a:gdLst>
                <a:gd name="T0" fmla="*/ 294 w 618"/>
                <a:gd name="T1" fmla="*/ 704 h 851"/>
                <a:gd name="T2" fmla="*/ 294 w 618"/>
                <a:gd name="T3" fmla="*/ 704 h 851"/>
                <a:gd name="T4" fmla="*/ 264 w 618"/>
                <a:gd name="T5" fmla="*/ 615 h 851"/>
                <a:gd name="T6" fmla="*/ 29 w 618"/>
                <a:gd name="T7" fmla="*/ 147 h 851"/>
                <a:gd name="T8" fmla="*/ 353 w 618"/>
                <a:gd name="T9" fmla="*/ 59 h 851"/>
                <a:gd name="T10" fmla="*/ 294 w 618"/>
                <a:gd name="T11" fmla="*/ 235 h 851"/>
                <a:gd name="T12" fmla="*/ 588 w 618"/>
                <a:gd name="T13" fmla="*/ 557 h 851"/>
                <a:gd name="T14" fmla="*/ 588 w 618"/>
                <a:gd name="T15" fmla="*/ 763 h 851"/>
                <a:gd name="T16" fmla="*/ 294 w 618"/>
                <a:gd name="T17" fmla="*/ 704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851">
                  <a:moveTo>
                    <a:pt x="294" y="704"/>
                  </a:moveTo>
                  <a:lnTo>
                    <a:pt x="294" y="704"/>
                  </a:lnTo>
                  <a:cubicBezTo>
                    <a:pt x="264" y="615"/>
                    <a:pt x="264" y="615"/>
                    <a:pt x="264" y="615"/>
                  </a:cubicBezTo>
                  <a:cubicBezTo>
                    <a:pt x="264" y="615"/>
                    <a:pt x="0" y="323"/>
                    <a:pt x="29" y="147"/>
                  </a:cubicBezTo>
                  <a:cubicBezTo>
                    <a:pt x="88" y="0"/>
                    <a:pt x="264" y="59"/>
                    <a:pt x="353" y="59"/>
                  </a:cubicBezTo>
                  <a:cubicBezTo>
                    <a:pt x="470" y="88"/>
                    <a:pt x="441" y="206"/>
                    <a:pt x="294" y="235"/>
                  </a:cubicBezTo>
                  <a:cubicBezTo>
                    <a:pt x="441" y="235"/>
                    <a:pt x="558" y="440"/>
                    <a:pt x="588" y="557"/>
                  </a:cubicBezTo>
                  <a:cubicBezTo>
                    <a:pt x="617" y="646"/>
                    <a:pt x="588" y="704"/>
                    <a:pt x="588" y="763"/>
                  </a:cubicBezTo>
                  <a:cubicBezTo>
                    <a:pt x="529" y="850"/>
                    <a:pt x="294" y="704"/>
                    <a:pt x="294" y="704"/>
                  </a:cubicBezTo>
                </a:path>
              </a:pathLst>
            </a:custGeom>
            <a:solidFill>
              <a:srgbClr val="E8C0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4">
              <a:extLst>
                <a:ext uri="{FF2B5EF4-FFF2-40B4-BE49-F238E27FC236}">
                  <a16:creationId xmlns:a16="http://schemas.microsoft.com/office/drawing/2014/main" id="{4B6A073F-1C01-D448-A9B2-114DC2B99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0266" y="7610071"/>
              <a:ext cx="623169" cy="859084"/>
            </a:xfrm>
            <a:custGeom>
              <a:avLst/>
              <a:gdLst>
                <a:gd name="T0" fmla="*/ 321 w 616"/>
                <a:gd name="T1" fmla="*/ 704 h 851"/>
                <a:gd name="T2" fmla="*/ 321 w 616"/>
                <a:gd name="T3" fmla="*/ 704 h 851"/>
                <a:gd name="T4" fmla="*/ 351 w 616"/>
                <a:gd name="T5" fmla="*/ 615 h 851"/>
                <a:gd name="T6" fmla="*/ 586 w 616"/>
                <a:gd name="T7" fmla="*/ 146 h 851"/>
                <a:gd name="T8" fmla="*/ 263 w 616"/>
                <a:gd name="T9" fmla="*/ 58 h 851"/>
                <a:gd name="T10" fmla="*/ 321 w 616"/>
                <a:gd name="T11" fmla="*/ 235 h 851"/>
                <a:gd name="T12" fmla="*/ 29 w 616"/>
                <a:gd name="T13" fmla="*/ 557 h 851"/>
                <a:gd name="T14" fmla="*/ 29 w 616"/>
                <a:gd name="T15" fmla="*/ 762 h 851"/>
                <a:gd name="T16" fmla="*/ 321 w 616"/>
                <a:gd name="T17" fmla="*/ 704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6" h="851">
                  <a:moveTo>
                    <a:pt x="321" y="704"/>
                  </a:moveTo>
                  <a:lnTo>
                    <a:pt x="321" y="704"/>
                  </a:lnTo>
                  <a:cubicBezTo>
                    <a:pt x="351" y="615"/>
                    <a:pt x="351" y="615"/>
                    <a:pt x="351" y="615"/>
                  </a:cubicBezTo>
                  <a:cubicBezTo>
                    <a:pt x="351" y="615"/>
                    <a:pt x="615" y="323"/>
                    <a:pt x="586" y="146"/>
                  </a:cubicBezTo>
                  <a:cubicBezTo>
                    <a:pt x="527" y="0"/>
                    <a:pt x="351" y="58"/>
                    <a:pt x="263" y="58"/>
                  </a:cubicBezTo>
                  <a:cubicBezTo>
                    <a:pt x="146" y="88"/>
                    <a:pt x="175" y="206"/>
                    <a:pt x="321" y="235"/>
                  </a:cubicBezTo>
                  <a:cubicBezTo>
                    <a:pt x="175" y="235"/>
                    <a:pt x="58" y="410"/>
                    <a:pt x="29" y="557"/>
                  </a:cubicBezTo>
                  <a:cubicBezTo>
                    <a:pt x="0" y="644"/>
                    <a:pt x="29" y="704"/>
                    <a:pt x="29" y="762"/>
                  </a:cubicBezTo>
                  <a:cubicBezTo>
                    <a:pt x="87" y="850"/>
                    <a:pt x="321" y="704"/>
                    <a:pt x="321" y="704"/>
                  </a:cubicBezTo>
                </a:path>
              </a:pathLst>
            </a:custGeom>
            <a:solidFill>
              <a:srgbClr val="E8C0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5">
              <a:extLst>
                <a:ext uri="{FF2B5EF4-FFF2-40B4-BE49-F238E27FC236}">
                  <a16:creationId xmlns:a16="http://schemas.microsoft.com/office/drawing/2014/main" id="{8008B682-0B5E-064E-AC88-433798C29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333" y="8264400"/>
              <a:ext cx="2372495" cy="1544567"/>
            </a:xfrm>
            <a:custGeom>
              <a:avLst/>
              <a:gdLst>
                <a:gd name="T0" fmla="*/ 1381 w 2351"/>
                <a:gd name="T1" fmla="*/ 764 h 1529"/>
                <a:gd name="T2" fmla="*/ 1381 w 2351"/>
                <a:gd name="T3" fmla="*/ 764 h 1529"/>
                <a:gd name="T4" fmla="*/ 1910 w 2351"/>
                <a:gd name="T5" fmla="*/ 0 h 1529"/>
                <a:gd name="T6" fmla="*/ 2350 w 2351"/>
                <a:gd name="T7" fmla="*/ 177 h 1529"/>
                <a:gd name="T8" fmla="*/ 1821 w 2351"/>
                <a:gd name="T9" fmla="*/ 1352 h 1529"/>
                <a:gd name="T10" fmla="*/ 1292 w 2351"/>
                <a:gd name="T11" fmla="*/ 1352 h 1529"/>
                <a:gd name="T12" fmla="*/ 89 w 2351"/>
                <a:gd name="T13" fmla="*/ 500 h 1529"/>
                <a:gd name="T14" fmla="*/ 412 w 2351"/>
                <a:gd name="T15" fmla="*/ 177 h 1529"/>
                <a:gd name="T16" fmla="*/ 1381 w 2351"/>
                <a:gd name="T17" fmla="*/ 764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1" h="1529">
                  <a:moveTo>
                    <a:pt x="1381" y="764"/>
                  </a:moveTo>
                  <a:lnTo>
                    <a:pt x="1381" y="764"/>
                  </a:lnTo>
                  <a:cubicBezTo>
                    <a:pt x="1910" y="0"/>
                    <a:pt x="1910" y="0"/>
                    <a:pt x="1910" y="0"/>
                  </a:cubicBezTo>
                  <a:cubicBezTo>
                    <a:pt x="2350" y="177"/>
                    <a:pt x="2350" y="177"/>
                    <a:pt x="2350" y="177"/>
                  </a:cubicBezTo>
                  <a:cubicBezTo>
                    <a:pt x="2350" y="177"/>
                    <a:pt x="1939" y="1146"/>
                    <a:pt x="1821" y="1352"/>
                  </a:cubicBezTo>
                  <a:cubicBezTo>
                    <a:pt x="1704" y="1528"/>
                    <a:pt x="1527" y="1469"/>
                    <a:pt x="1292" y="1352"/>
                  </a:cubicBezTo>
                  <a:cubicBezTo>
                    <a:pt x="911" y="1175"/>
                    <a:pt x="206" y="823"/>
                    <a:pt x="89" y="500"/>
                  </a:cubicBezTo>
                  <a:cubicBezTo>
                    <a:pt x="0" y="206"/>
                    <a:pt x="294" y="118"/>
                    <a:pt x="412" y="177"/>
                  </a:cubicBezTo>
                  <a:cubicBezTo>
                    <a:pt x="705" y="353"/>
                    <a:pt x="1234" y="705"/>
                    <a:pt x="1381" y="764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3911C055-D572-C242-9223-67754AE20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556" y="11522683"/>
              <a:ext cx="1869507" cy="1037130"/>
            </a:xfrm>
            <a:custGeom>
              <a:avLst/>
              <a:gdLst>
                <a:gd name="T0" fmla="*/ 88 w 1851"/>
                <a:gd name="T1" fmla="*/ 0 h 1029"/>
                <a:gd name="T2" fmla="*/ 88 w 1851"/>
                <a:gd name="T3" fmla="*/ 0 h 1029"/>
                <a:gd name="T4" fmla="*/ 1850 w 1851"/>
                <a:gd name="T5" fmla="*/ 0 h 1029"/>
                <a:gd name="T6" fmla="*/ 1850 w 1851"/>
                <a:gd name="T7" fmla="*/ 676 h 1029"/>
                <a:gd name="T8" fmla="*/ 999 w 1851"/>
                <a:gd name="T9" fmla="*/ 940 h 1029"/>
                <a:gd name="T10" fmla="*/ 999 w 1851"/>
                <a:gd name="T11" fmla="*/ 881 h 1029"/>
                <a:gd name="T12" fmla="*/ 881 w 1851"/>
                <a:gd name="T13" fmla="*/ 852 h 1029"/>
                <a:gd name="T14" fmla="*/ 852 w 1851"/>
                <a:gd name="T15" fmla="*/ 940 h 1029"/>
                <a:gd name="T16" fmla="*/ 0 w 1851"/>
                <a:gd name="T17" fmla="*/ 1028 h 1029"/>
                <a:gd name="T18" fmla="*/ 88 w 1851"/>
                <a:gd name="T19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1" h="1029">
                  <a:moveTo>
                    <a:pt x="88" y="0"/>
                  </a:moveTo>
                  <a:lnTo>
                    <a:pt x="88" y="0"/>
                  </a:lnTo>
                  <a:cubicBezTo>
                    <a:pt x="1850" y="0"/>
                    <a:pt x="1850" y="0"/>
                    <a:pt x="1850" y="0"/>
                  </a:cubicBezTo>
                  <a:cubicBezTo>
                    <a:pt x="1850" y="676"/>
                    <a:pt x="1850" y="676"/>
                    <a:pt x="1850" y="676"/>
                  </a:cubicBezTo>
                  <a:cubicBezTo>
                    <a:pt x="1703" y="764"/>
                    <a:pt x="1410" y="852"/>
                    <a:pt x="999" y="940"/>
                  </a:cubicBezTo>
                  <a:cubicBezTo>
                    <a:pt x="999" y="881"/>
                    <a:pt x="999" y="881"/>
                    <a:pt x="999" y="881"/>
                  </a:cubicBezTo>
                  <a:cubicBezTo>
                    <a:pt x="881" y="852"/>
                    <a:pt x="881" y="852"/>
                    <a:pt x="881" y="852"/>
                  </a:cubicBezTo>
                  <a:cubicBezTo>
                    <a:pt x="852" y="940"/>
                    <a:pt x="852" y="940"/>
                    <a:pt x="852" y="940"/>
                  </a:cubicBezTo>
                  <a:cubicBezTo>
                    <a:pt x="617" y="999"/>
                    <a:pt x="323" y="999"/>
                    <a:pt x="0" y="1028"/>
                  </a:cubicBezTo>
                  <a:lnTo>
                    <a:pt x="88" y="0"/>
                  </a:lnTo>
                </a:path>
              </a:pathLst>
            </a:custGeom>
            <a:solidFill>
              <a:srgbClr val="3031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7">
              <a:extLst>
                <a:ext uri="{FF2B5EF4-FFF2-40B4-BE49-F238E27FC236}">
                  <a16:creationId xmlns:a16="http://schemas.microsoft.com/office/drawing/2014/main" id="{79F2FA28-E621-E544-B6A7-884DDCEF3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5701" y="7877143"/>
              <a:ext cx="565305" cy="649876"/>
            </a:xfrm>
            <a:custGeom>
              <a:avLst/>
              <a:gdLst>
                <a:gd name="T0" fmla="*/ 529 w 559"/>
                <a:gd name="T1" fmla="*/ 117 h 646"/>
                <a:gd name="T2" fmla="*/ 529 w 559"/>
                <a:gd name="T3" fmla="*/ 117 h 646"/>
                <a:gd name="T4" fmla="*/ 558 w 559"/>
                <a:gd name="T5" fmla="*/ 615 h 646"/>
                <a:gd name="T6" fmla="*/ 0 w 559"/>
                <a:gd name="T7" fmla="*/ 645 h 646"/>
                <a:gd name="T8" fmla="*/ 0 w 559"/>
                <a:gd name="T9" fmla="*/ 0 h 646"/>
                <a:gd name="T10" fmla="*/ 529 w 559"/>
                <a:gd name="T11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9" h="646">
                  <a:moveTo>
                    <a:pt x="529" y="117"/>
                  </a:moveTo>
                  <a:lnTo>
                    <a:pt x="529" y="117"/>
                  </a:lnTo>
                  <a:cubicBezTo>
                    <a:pt x="558" y="615"/>
                    <a:pt x="558" y="615"/>
                    <a:pt x="558" y="615"/>
                  </a:cubicBezTo>
                  <a:cubicBezTo>
                    <a:pt x="0" y="645"/>
                    <a:pt x="0" y="645"/>
                    <a:pt x="0" y="6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5" y="146"/>
                    <a:pt x="440" y="146"/>
                    <a:pt x="529" y="117"/>
                  </a:cubicBezTo>
                </a:path>
              </a:pathLst>
            </a:custGeom>
            <a:solidFill>
              <a:srgbClr val="E8C0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8">
              <a:extLst>
                <a:ext uri="{FF2B5EF4-FFF2-40B4-BE49-F238E27FC236}">
                  <a16:creationId xmlns:a16="http://schemas.microsoft.com/office/drawing/2014/main" id="{BADFE16D-83C3-7147-AEBF-2A59F3BF2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227" y="8264400"/>
              <a:ext cx="743350" cy="329389"/>
            </a:xfrm>
            <a:custGeom>
              <a:avLst/>
              <a:gdLst>
                <a:gd name="T0" fmla="*/ 412 w 736"/>
                <a:gd name="T1" fmla="*/ 324 h 325"/>
                <a:gd name="T2" fmla="*/ 412 w 736"/>
                <a:gd name="T3" fmla="*/ 324 h 325"/>
                <a:gd name="T4" fmla="*/ 0 w 736"/>
                <a:gd name="T5" fmla="*/ 89 h 325"/>
                <a:gd name="T6" fmla="*/ 735 w 736"/>
                <a:gd name="T7" fmla="*/ 60 h 325"/>
                <a:gd name="T8" fmla="*/ 412 w 736"/>
                <a:gd name="T9" fmla="*/ 32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6" h="325">
                  <a:moveTo>
                    <a:pt x="412" y="324"/>
                  </a:moveTo>
                  <a:lnTo>
                    <a:pt x="412" y="324"/>
                  </a:lnTo>
                  <a:cubicBezTo>
                    <a:pt x="89" y="324"/>
                    <a:pt x="0" y="148"/>
                    <a:pt x="0" y="89"/>
                  </a:cubicBezTo>
                  <a:cubicBezTo>
                    <a:pt x="235" y="31"/>
                    <a:pt x="441" y="0"/>
                    <a:pt x="735" y="60"/>
                  </a:cubicBezTo>
                  <a:cubicBezTo>
                    <a:pt x="735" y="118"/>
                    <a:pt x="735" y="324"/>
                    <a:pt x="412" y="324"/>
                  </a:cubicBezTo>
                </a:path>
              </a:pathLst>
            </a:custGeom>
            <a:solidFill>
              <a:srgbClr val="E8C0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9">
              <a:extLst>
                <a:ext uri="{FF2B5EF4-FFF2-40B4-BE49-F238E27FC236}">
                  <a16:creationId xmlns:a16="http://schemas.microsoft.com/office/drawing/2014/main" id="{58AF936E-7410-424A-B5E9-D806BDAE6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327" y="8295557"/>
              <a:ext cx="2345785" cy="3854745"/>
            </a:xfrm>
            <a:custGeom>
              <a:avLst/>
              <a:gdLst>
                <a:gd name="T0" fmla="*/ 0 w 2322"/>
                <a:gd name="T1" fmla="*/ 293 h 3818"/>
                <a:gd name="T2" fmla="*/ 0 w 2322"/>
                <a:gd name="T3" fmla="*/ 293 h 3818"/>
                <a:gd name="T4" fmla="*/ 705 w 2322"/>
                <a:gd name="T5" fmla="*/ 29 h 3818"/>
                <a:gd name="T6" fmla="*/ 734 w 2322"/>
                <a:gd name="T7" fmla="*/ 29 h 3818"/>
                <a:gd name="T8" fmla="*/ 1146 w 2322"/>
                <a:gd name="T9" fmla="*/ 264 h 3818"/>
                <a:gd name="T10" fmla="*/ 1469 w 2322"/>
                <a:gd name="T11" fmla="*/ 0 h 3818"/>
                <a:gd name="T12" fmla="*/ 1528 w 2322"/>
                <a:gd name="T13" fmla="*/ 29 h 3818"/>
                <a:gd name="T14" fmla="*/ 2086 w 2322"/>
                <a:gd name="T15" fmla="*/ 146 h 3818"/>
                <a:gd name="T16" fmla="*/ 2203 w 2322"/>
                <a:gd name="T17" fmla="*/ 3553 h 3818"/>
                <a:gd name="T18" fmla="*/ 206 w 2322"/>
                <a:gd name="T19" fmla="*/ 3582 h 3818"/>
                <a:gd name="T20" fmla="*/ 177 w 2322"/>
                <a:gd name="T21" fmla="*/ 1292 h 3818"/>
                <a:gd name="T22" fmla="*/ 0 w 2322"/>
                <a:gd name="T23" fmla="*/ 293 h 3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2" h="3818">
                  <a:moveTo>
                    <a:pt x="0" y="293"/>
                  </a:moveTo>
                  <a:lnTo>
                    <a:pt x="0" y="293"/>
                  </a:lnTo>
                  <a:cubicBezTo>
                    <a:pt x="0" y="293"/>
                    <a:pt x="324" y="117"/>
                    <a:pt x="705" y="29"/>
                  </a:cubicBezTo>
                  <a:lnTo>
                    <a:pt x="734" y="29"/>
                  </a:lnTo>
                  <a:cubicBezTo>
                    <a:pt x="764" y="87"/>
                    <a:pt x="823" y="264"/>
                    <a:pt x="1146" y="264"/>
                  </a:cubicBezTo>
                  <a:cubicBezTo>
                    <a:pt x="1439" y="264"/>
                    <a:pt x="1469" y="58"/>
                    <a:pt x="1469" y="0"/>
                  </a:cubicBezTo>
                  <a:cubicBezTo>
                    <a:pt x="1469" y="0"/>
                    <a:pt x="1498" y="0"/>
                    <a:pt x="1528" y="29"/>
                  </a:cubicBezTo>
                  <a:cubicBezTo>
                    <a:pt x="1704" y="58"/>
                    <a:pt x="1909" y="87"/>
                    <a:pt x="2086" y="146"/>
                  </a:cubicBezTo>
                  <a:cubicBezTo>
                    <a:pt x="2086" y="146"/>
                    <a:pt x="2321" y="1174"/>
                    <a:pt x="2203" y="3553"/>
                  </a:cubicBezTo>
                  <a:cubicBezTo>
                    <a:pt x="2203" y="3553"/>
                    <a:pt x="1439" y="3817"/>
                    <a:pt x="206" y="3582"/>
                  </a:cubicBezTo>
                  <a:cubicBezTo>
                    <a:pt x="206" y="3582"/>
                    <a:pt x="324" y="1937"/>
                    <a:pt x="177" y="1292"/>
                  </a:cubicBezTo>
                  <a:cubicBezTo>
                    <a:pt x="177" y="1292"/>
                    <a:pt x="60" y="704"/>
                    <a:pt x="0" y="29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849EC5B5-F12A-694A-BAD9-EFE832869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279" y="5446784"/>
              <a:ext cx="2461516" cy="2430359"/>
            </a:xfrm>
            <a:custGeom>
              <a:avLst/>
              <a:gdLst>
                <a:gd name="T0" fmla="*/ 1908 w 2438"/>
                <a:gd name="T1" fmla="*/ 2408 h 2409"/>
                <a:gd name="T2" fmla="*/ 1908 w 2438"/>
                <a:gd name="T3" fmla="*/ 2408 h 2409"/>
                <a:gd name="T4" fmla="*/ 2407 w 2438"/>
                <a:gd name="T5" fmla="*/ 1145 h 2409"/>
                <a:gd name="T6" fmla="*/ 1350 w 2438"/>
                <a:gd name="T7" fmla="*/ 0 h 2409"/>
                <a:gd name="T8" fmla="*/ 175 w 2438"/>
                <a:gd name="T9" fmla="*/ 646 h 2409"/>
                <a:gd name="T10" fmla="*/ 205 w 2438"/>
                <a:gd name="T11" fmla="*/ 1762 h 2409"/>
                <a:gd name="T12" fmla="*/ 1908 w 2438"/>
                <a:gd name="T13" fmla="*/ 2408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8" h="2409">
                  <a:moveTo>
                    <a:pt x="1908" y="2408"/>
                  </a:moveTo>
                  <a:lnTo>
                    <a:pt x="1908" y="2408"/>
                  </a:lnTo>
                  <a:cubicBezTo>
                    <a:pt x="1908" y="2408"/>
                    <a:pt x="2407" y="1850"/>
                    <a:pt x="2407" y="1145"/>
                  </a:cubicBezTo>
                  <a:cubicBezTo>
                    <a:pt x="2437" y="353"/>
                    <a:pt x="1938" y="0"/>
                    <a:pt x="1350" y="0"/>
                  </a:cubicBezTo>
                  <a:cubicBezTo>
                    <a:pt x="674" y="0"/>
                    <a:pt x="381" y="205"/>
                    <a:pt x="175" y="646"/>
                  </a:cubicBezTo>
                  <a:cubicBezTo>
                    <a:pt x="0" y="1027"/>
                    <a:pt x="58" y="1410"/>
                    <a:pt x="205" y="1762"/>
                  </a:cubicBezTo>
                  <a:cubicBezTo>
                    <a:pt x="439" y="2320"/>
                    <a:pt x="939" y="2408"/>
                    <a:pt x="1908" y="2408"/>
                  </a:cubicBezTo>
                </a:path>
              </a:pathLst>
            </a:custGeom>
            <a:solidFill>
              <a:srgbClr val="3D150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11">
              <a:extLst>
                <a:ext uri="{FF2B5EF4-FFF2-40B4-BE49-F238E27FC236}">
                  <a16:creationId xmlns:a16="http://schemas.microsoft.com/office/drawing/2014/main" id="{42D57BAF-44A2-AA49-BE30-24B62DC7B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327" y="6248001"/>
              <a:ext cx="2225604" cy="1985238"/>
            </a:xfrm>
            <a:custGeom>
              <a:avLst/>
              <a:gdLst>
                <a:gd name="T0" fmla="*/ 2115 w 2204"/>
                <a:gd name="T1" fmla="*/ 412 h 1968"/>
                <a:gd name="T2" fmla="*/ 2115 w 2204"/>
                <a:gd name="T3" fmla="*/ 412 h 1968"/>
                <a:gd name="T4" fmla="*/ 2086 w 2204"/>
                <a:gd name="T5" fmla="*/ 1528 h 1968"/>
                <a:gd name="T6" fmla="*/ 969 w 2204"/>
                <a:gd name="T7" fmla="*/ 1792 h 1968"/>
                <a:gd name="T8" fmla="*/ 324 w 2204"/>
                <a:gd name="T9" fmla="*/ 1263 h 1968"/>
                <a:gd name="T10" fmla="*/ 177 w 2204"/>
                <a:gd name="T11" fmla="*/ 1293 h 1968"/>
                <a:gd name="T12" fmla="*/ 0 w 2204"/>
                <a:gd name="T13" fmla="*/ 1088 h 1968"/>
                <a:gd name="T14" fmla="*/ 177 w 2204"/>
                <a:gd name="T15" fmla="*/ 823 h 1968"/>
                <a:gd name="T16" fmla="*/ 382 w 2204"/>
                <a:gd name="T17" fmla="*/ 911 h 1968"/>
                <a:gd name="T18" fmla="*/ 412 w 2204"/>
                <a:gd name="T19" fmla="*/ 441 h 1968"/>
                <a:gd name="T20" fmla="*/ 1381 w 2204"/>
                <a:gd name="T21" fmla="*/ 0 h 1968"/>
                <a:gd name="T22" fmla="*/ 2027 w 2204"/>
                <a:gd name="T23" fmla="*/ 60 h 1968"/>
                <a:gd name="T24" fmla="*/ 2115 w 2204"/>
                <a:gd name="T25" fmla="*/ 412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4" h="1968">
                  <a:moveTo>
                    <a:pt x="2115" y="412"/>
                  </a:moveTo>
                  <a:lnTo>
                    <a:pt x="2115" y="412"/>
                  </a:lnTo>
                  <a:cubicBezTo>
                    <a:pt x="2115" y="1088"/>
                    <a:pt x="2203" y="1323"/>
                    <a:pt x="2086" y="1528"/>
                  </a:cubicBezTo>
                  <a:cubicBezTo>
                    <a:pt x="1968" y="1704"/>
                    <a:pt x="1674" y="1967"/>
                    <a:pt x="969" y="1792"/>
                  </a:cubicBezTo>
                  <a:cubicBezTo>
                    <a:pt x="441" y="1645"/>
                    <a:pt x="324" y="1263"/>
                    <a:pt x="324" y="1263"/>
                  </a:cubicBezTo>
                  <a:cubicBezTo>
                    <a:pt x="324" y="1263"/>
                    <a:pt x="264" y="1293"/>
                    <a:pt x="177" y="1293"/>
                  </a:cubicBezTo>
                  <a:cubicBezTo>
                    <a:pt x="89" y="1263"/>
                    <a:pt x="0" y="1205"/>
                    <a:pt x="0" y="1088"/>
                  </a:cubicBezTo>
                  <a:cubicBezTo>
                    <a:pt x="30" y="882"/>
                    <a:pt x="89" y="853"/>
                    <a:pt x="177" y="823"/>
                  </a:cubicBezTo>
                  <a:cubicBezTo>
                    <a:pt x="294" y="794"/>
                    <a:pt x="382" y="911"/>
                    <a:pt x="382" y="911"/>
                  </a:cubicBezTo>
                  <a:cubicBezTo>
                    <a:pt x="382" y="911"/>
                    <a:pt x="382" y="647"/>
                    <a:pt x="412" y="441"/>
                  </a:cubicBezTo>
                  <a:cubicBezTo>
                    <a:pt x="441" y="265"/>
                    <a:pt x="470" y="60"/>
                    <a:pt x="1381" y="0"/>
                  </a:cubicBezTo>
                  <a:cubicBezTo>
                    <a:pt x="1586" y="0"/>
                    <a:pt x="1880" y="0"/>
                    <a:pt x="2027" y="60"/>
                  </a:cubicBezTo>
                  <a:cubicBezTo>
                    <a:pt x="2115" y="89"/>
                    <a:pt x="2115" y="235"/>
                    <a:pt x="2115" y="412"/>
                  </a:cubicBezTo>
                </a:path>
              </a:pathLst>
            </a:custGeom>
            <a:solidFill>
              <a:srgbClr val="E8C0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14">
              <a:extLst>
                <a:ext uri="{FF2B5EF4-FFF2-40B4-BE49-F238E27FC236}">
                  <a16:creationId xmlns:a16="http://schemas.microsoft.com/office/drawing/2014/main" id="{6AA35B54-8721-BB48-87D9-9DF757CB8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457" y="6719829"/>
              <a:ext cx="565305" cy="209208"/>
            </a:xfrm>
            <a:custGeom>
              <a:avLst/>
              <a:gdLst>
                <a:gd name="T0" fmla="*/ 381 w 558"/>
                <a:gd name="T1" fmla="*/ 30 h 207"/>
                <a:gd name="T2" fmla="*/ 381 w 558"/>
                <a:gd name="T3" fmla="*/ 30 h 207"/>
                <a:gd name="T4" fmla="*/ 175 w 558"/>
                <a:gd name="T5" fmla="*/ 206 h 207"/>
                <a:gd name="T6" fmla="*/ 381 w 558"/>
                <a:gd name="T7" fmla="*/ 3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8" h="207">
                  <a:moveTo>
                    <a:pt x="381" y="30"/>
                  </a:moveTo>
                  <a:lnTo>
                    <a:pt x="381" y="30"/>
                  </a:lnTo>
                  <a:cubicBezTo>
                    <a:pt x="146" y="89"/>
                    <a:pt x="0" y="206"/>
                    <a:pt x="175" y="206"/>
                  </a:cubicBezTo>
                  <a:cubicBezTo>
                    <a:pt x="352" y="177"/>
                    <a:pt x="557" y="0"/>
                    <a:pt x="381" y="30"/>
                  </a:cubicBezTo>
                </a:path>
              </a:pathLst>
            </a:custGeom>
            <a:solidFill>
              <a:srgbClr val="6742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15">
              <a:extLst>
                <a:ext uri="{FF2B5EF4-FFF2-40B4-BE49-F238E27FC236}">
                  <a16:creationId xmlns:a16="http://schemas.microsoft.com/office/drawing/2014/main" id="{335F74F5-AAEC-7E45-95E2-6753BE602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529" y="7049219"/>
              <a:ext cx="178048" cy="89024"/>
            </a:xfrm>
            <a:custGeom>
              <a:avLst/>
              <a:gdLst>
                <a:gd name="T0" fmla="*/ 176 w 177"/>
                <a:gd name="T1" fmla="*/ 88 h 89"/>
                <a:gd name="T2" fmla="*/ 176 w 177"/>
                <a:gd name="T3" fmla="*/ 88 h 89"/>
                <a:gd name="T4" fmla="*/ 0 w 177"/>
                <a:gd name="T5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7" h="89">
                  <a:moveTo>
                    <a:pt x="176" y="88"/>
                  </a:moveTo>
                  <a:lnTo>
                    <a:pt x="176" y="88"/>
                  </a:lnTo>
                  <a:cubicBezTo>
                    <a:pt x="117" y="0"/>
                    <a:pt x="29" y="0"/>
                    <a:pt x="0" y="88"/>
                  </a:cubicBezTo>
                </a:path>
              </a:pathLst>
            </a:custGeom>
            <a:noFill/>
            <a:ln w="38100" cap="flat">
              <a:solidFill>
                <a:srgbClr val="4B2B1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16">
              <a:extLst>
                <a:ext uri="{FF2B5EF4-FFF2-40B4-BE49-F238E27FC236}">
                  <a16:creationId xmlns:a16="http://schemas.microsoft.com/office/drawing/2014/main" id="{3774F090-9814-0543-8F2E-B916BF5B5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493" y="6750989"/>
              <a:ext cx="413961" cy="178048"/>
            </a:xfrm>
            <a:custGeom>
              <a:avLst/>
              <a:gdLst>
                <a:gd name="T0" fmla="*/ 88 w 412"/>
                <a:gd name="T1" fmla="*/ 0 h 177"/>
                <a:gd name="T2" fmla="*/ 88 w 412"/>
                <a:gd name="T3" fmla="*/ 0 h 177"/>
                <a:gd name="T4" fmla="*/ 235 w 412"/>
                <a:gd name="T5" fmla="*/ 118 h 177"/>
                <a:gd name="T6" fmla="*/ 88 w 412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177">
                  <a:moveTo>
                    <a:pt x="88" y="0"/>
                  </a:moveTo>
                  <a:lnTo>
                    <a:pt x="88" y="0"/>
                  </a:lnTo>
                  <a:cubicBezTo>
                    <a:pt x="293" y="29"/>
                    <a:pt x="411" y="176"/>
                    <a:pt x="235" y="118"/>
                  </a:cubicBezTo>
                  <a:cubicBezTo>
                    <a:pt x="59" y="88"/>
                    <a:pt x="0" y="0"/>
                    <a:pt x="88" y="0"/>
                  </a:cubicBezTo>
                </a:path>
              </a:pathLst>
            </a:custGeom>
            <a:solidFill>
              <a:srgbClr val="6742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B2B1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3D472ADD-B509-A748-A1BD-A515E6F7D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650" y="6991354"/>
              <a:ext cx="178048" cy="120181"/>
            </a:xfrm>
            <a:custGeom>
              <a:avLst/>
              <a:gdLst>
                <a:gd name="T0" fmla="*/ 176 w 177"/>
                <a:gd name="T1" fmla="*/ 118 h 119"/>
                <a:gd name="T2" fmla="*/ 176 w 177"/>
                <a:gd name="T3" fmla="*/ 118 h 119"/>
                <a:gd name="T4" fmla="*/ 0 w 177"/>
                <a:gd name="T5" fmla="*/ 8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7" h="119">
                  <a:moveTo>
                    <a:pt x="176" y="118"/>
                  </a:moveTo>
                  <a:lnTo>
                    <a:pt x="176" y="118"/>
                  </a:lnTo>
                  <a:cubicBezTo>
                    <a:pt x="118" y="0"/>
                    <a:pt x="0" y="0"/>
                    <a:pt x="0" y="88"/>
                  </a:cubicBezTo>
                </a:path>
              </a:pathLst>
            </a:custGeom>
            <a:noFill/>
            <a:ln w="38100" cap="flat">
              <a:solidFill>
                <a:srgbClr val="4B2B1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18">
              <a:extLst>
                <a:ext uri="{FF2B5EF4-FFF2-40B4-BE49-F238E27FC236}">
                  <a16:creationId xmlns:a16="http://schemas.microsoft.com/office/drawing/2014/main" id="{0D64D517-3D94-3741-8ACA-8B47ACC39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264" y="4885932"/>
              <a:ext cx="2461519" cy="1571278"/>
            </a:xfrm>
            <a:custGeom>
              <a:avLst/>
              <a:gdLst>
                <a:gd name="T0" fmla="*/ 0 w 2439"/>
                <a:gd name="T1" fmla="*/ 969 h 1557"/>
                <a:gd name="T2" fmla="*/ 0 w 2439"/>
                <a:gd name="T3" fmla="*/ 969 h 1557"/>
                <a:gd name="T4" fmla="*/ 1174 w 2439"/>
                <a:gd name="T5" fmla="*/ 323 h 1557"/>
                <a:gd name="T6" fmla="*/ 1527 w 2439"/>
                <a:gd name="T7" fmla="*/ 411 h 1557"/>
                <a:gd name="T8" fmla="*/ 1997 w 2439"/>
                <a:gd name="T9" fmla="*/ 911 h 1557"/>
                <a:gd name="T10" fmla="*/ 1997 w 2439"/>
                <a:gd name="T11" fmla="*/ 1233 h 1557"/>
                <a:gd name="T12" fmla="*/ 1204 w 2439"/>
                <a:gd name="T13" fmla="*/ 1527 h 1557"/>
                <a:gd name="T14" fmla="*/ 235 w 2439"/>
                <a:gd name="T15" fmla="*/ 1175 h 1557"/>
                <a:gd name="T16" fmla="*/ 0 w 2439"/>
                <a:gd name="T17" fmla="*/ 969 h 1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9" h="1557">
                  <a:moveTo>
                    <a:pt x="0" y="969"/>
                  </a:moveTo>
                  <a:lnTo>
                    <a:pt x="0" y="969"/>
                  </a:lnTo>
                  <a:cubicBezTo>
                    <a:pt x="146" y="381"/>
                    <a:pt x="1174" y="323"/>
                    <a:pt x="1174" y="323"/>
                  </a:cubicBezTo>
                  <a:cubicBezTo>
                    <a:pt x="1733" y="0"/>
                    <a:pt x="1527" y="411"/>
                    <a:pt x="1527" y="411"/>
                  </a:cubicBezTo>
                  <a:cubicBezTo>
                    <a:pt x="2438" y="88"/>
                    <a:pt x="1997" y="911"/>
                    <a:pt x="1997" y="911"/>
                  </a:cubicBezTo>
                  <a:cubicBezTo>
                    <a:pt x="2320" y="911"/>
                    <a:pt x="1997" y="1233"/>
                    <a:pt x="1997" y="1233"/>
                  </a:cubicBezTo>
                  <a:cubicBezTo>
                    <a:pt x="1997" y="1233"/>
                    <a:pt x="1380" y="1498"/>
                    <a:pt x="1204" y="1527"/>
                  </a:cubicBezTo>
                  <a:cubicBezTo>
                    <a:pt x="1028" y="1556"/>
                    <a:pt x="235" y="1175"/>
                    <a:pt x="235" y="1175"/>
                  </a:cubicBezTo>
                  <a:lnTo>
                    <a:pt x="0" y="969"/>
                  </a:lnTo>
                </a:path>
              </a:pathLst>
            </a:custGeom>
            <a:solidFill>
              <a:srgbClr val="3D150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B2B1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19">
              <a:extLst>
                <a:ext uri="{FF2B5EF4-FFF2-40B4-BE49-F238E27FC236}">
                  <a16:creationId xmlns:a16="http://schemas.microsoft.com/office/drawing/2014/main" id="{606E0658-5E3D-694C-8760-3C36F2D36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412" y="11820913"/>
              <a:ext cx="534145" cy="948109"/>
            </a:xfrm>
            <a:custGeom>
              <a:avLst/>
              <a:gdLst>
                <a:gd name="T0" fmla="*/ 118 w 530"/>
                <a:gd name="T1" fmla="*/ 0 h 940"/>
                <a:gd name="T2" fmla="*/ 118 w 530"/>
                <a:gd name="T3" fmla="*/ 0 h 940"/>
                <a:gd name="T4" fmla="*/ 382 w 530"/>
                <a:gd name="T5" fmla="*/ 265 h 940"/>
                <a:gd name="T6" fmla="*/ 382 w 530"/>
                <a:gd name="T7" fmla="*/ 294 h 940"/>
                <a:gd name="T8" fmla="*/ 529 w 530"/>
                <a:gd name="T9" fmla="*/ 529 h 940"/>
                <a:gd name="T10" fmla="*/ 529 w 530"/>
                <a:gd name="T11" fmla="*/ 558 h 940"/>
                <a:gd name="T12" fmla="*/ 529 w 530"/>
                <a:gd name="T13" fmla="*/ 558 h 940"/>
                <a:gd name="T14" fmla="*/ 499 w 530"/>
                <a:gd name="T15" fmla="*/ 558 h 940"/>
                <a:gd name="T16" fmla="*/ 353 w 530"/>
                <a:gd name="T17" fmla="*/ 411 h 940"/>
                <a:gd name="T18" fmla="*/ 324 w 530"/>
                <a:gd name="T19" fmla="*/ 411 h 940"/>
                <a:gd name="T20" fmla="*/ 382 w 530"/>
                <a:gd name="T21" fmla="*/ 587 h 940"/>
                <a:gd name="T22" fmla="*/ 441 w 530"/>
                <a:gd name="T23" fmla="*/ 881 h 940"/>
                <a:gd name="T24" fmla="*/ 412 w 530"/>
                <a:gd name="T25" fmla="*/ 910 h 940"/>
                <a:gd name="T26" fmla="*/ 412 w 530"/>
                <a:gd name="T27" fmla="*/ 910 h 940"/>
                <a:gd name="T28" fmla="*/ 353 w 530"/>
                <a:gd name="T29" fmla="*/ 910 h 940"/>
                <a:gd name="T30" fmla="*/ 265 w 530"/>
                <a:gd name="T31" fmla="*/ 558 h 940"/>
                <a:gd name="T32" fmla="*/ 324 w 530"/>
                <a:gd name="T33" fmla="*/ 910 h 940"/>
                <a:gd name="T34" fmla="*/ 295 w 530"/>
                <a:gd name="T35" fmla="*/ 910 h 940"/>
                <a:gd name="T36" fmla="*/ 177 w 530"/>
                <a:gd name="T37" fmla="*/ 617 h 940"/>
                <a:gd name="T38" fmla="*/ 265 w 530"/>
                <a:gd name="T39" fmla="*/ 881 h 940"/>
                <a:gd name="T40" fmla="*/ 235 w 530"/>
                <a:gd name="T41" fmla="*/ 881 h 940"/>
                <a:gd name="T42" fmla="*/ 235 w 530"/>
                <a:gd name="T43" fmla="*/ 881 h 940"/>
                <a:gd name="T44" fmla="*/ 89 w 530"/>
                <a:gd name="T45" fmla="*/ 617 h 940"/>
                <a:gd name="T46" fmla="*/ 177 w 530"/>
                <a:gd name="T47" fmla="*/ 822 h 940"/>
                <a:gd name="T48" fmla="*/ 147 w 530"/>
                <a:gd name="T49" fmla="*/ 852 h 940"/>
                <a:gd name="T50" fmla="*/ 147 w 530"/>
                <a:gd name="T51" fmla="*/ 822 h 940"/>
                <a:gd name="T52" fmla="*/ 0 w 530"/>
                <a:gd name="T53" fmla="*/ 617 h 940"/>
                <a:gd name="T54" fmla="*/ 0 w 530"/>
                <a:gd name="T55" fmla="*/ 587 h 940"/>
                <a:gd name="T56" fmla="*/ 0 w 530"/>
                <a:gd name="T57" fmla="*/ 59 h 940"/>
                <a:gd name="T58" fmla="*/ 118 w 530"/>
                <a:gd name="T59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0" h="940">
                  <a:moveTo>
                    <a:pt x="118" y="0"/>
                  </a:moveTo>
                  <a:lnTo>
                    <a:pt x="118" y="0"/>
                  </a:lnTo>
                  <a:cubicBezTo>
                    <a:pt x="118" y="30"/>
                    <a:pt x="324" y="205"/>
                    <a:pt x="382" y="265"/>
                  </a:cubicBezTo>
                  <a:cubicBezTo>
                    <a:pt x="382" y="265"/>
                    <a:pt x="382" y="265"/>
                    <a:pt x="382" y="294"/>
                  </a:cubicBezTo>
                  <a:cubicBezTo>
                    <a:pt x="529" y="529"/>
                    <a:pt x="529" y="529"/>
                    <a:pt x="529" y="529"/>
                  </a:cubicBezTo>
                  <a:cubicBezTo>
                    <a:pt x="529" y="529"/>
                    <a:pt x="529" y="529"/>
                    <a:pt x="529" y="558"/>
                  </a:cubicBezTo>
                  <a:lnTo>
                    <a:pt x="529" y="558"/>
                  </a:lnTo>
                  <a:lnTo>
                    <a:pt x="499" y="558"/>
                  </a:lnTo>
                  <a:cubicBezTo>
                    <a:pt x="353" y="411"/>
                    <a:pt x="353" y="411"/>
                    <a:pt x="353" y="411"/>
                  </a:cubicBezTo>
                  <a:cubicBezTo>
                    <a:pt x="324" y="382"/>
                    <a:pt x="324" y="411"/>
                    <a:pt x="324" y="411"/>
                  </a:cubicBezTo>
                  <a:cubicBezTo>
                    <a:pt x="382" y="587"/>
                    <a:pt x="382" y="587"/>
                    <a:pt x="382" y="587"/>
                  </a:cubicBezTo>
                  <a:cubicBezTo>
                    <a:pt x="441" y="881"/>
                    <a:pt x="441" y="881"/>
                    <a:pt x="441" y="881"/>
                  </a:cubicBezTo>
                  <a:cubicBezTo>
                    <a:pt x="441" y="910"/>
                    <a:pt x="412" y="910"/>
                    <a:pt x="412" y="910"/>
                  </a:cubicBezTo>
                  <a:lnTo>
                    <a:pt x="412" y="910"/>
                  </a:lnTo>
                  <a:cubicBezTo>
                    <a:pt x="382" y="939"/>
                    <a:pt x="382" y="910"/>
                    <a:pt x="353" y="910"/>
                  </a:cubicBezTo>
                  <a:cubicBezTo>
                    <a:pt x="265" y="558"/>
                    <a:pt x="265" y="558"/>
                    <a:pt x="265" y="558"/>
                  </a:cubicBezTo>
                  <a:cubicBezTo>
                    <a:pt x="265" y="558"/>
                    <a:pt x="324" y="881"/>
                    <a:pt x="324" y="910"/>
                  </a:cubicBezTo>
                  <a:lnTo>
                    <a:pt x="295" y="910"/>
                  </a:lnTo>
                  <a:cubicBezTo>
                    <a:pt x="177" y="617"/>
                    <a:pt x="177" y="617"/>
                    <a:pt x="177" y="617"/>
                  </a:cubicBezTo>
                  <a:cubicBezTo>
                    <a:pt x="177" y="617"/>
                    <a:pt x="265" y="852"/>
                    <a:pt x="265" y="881"/>
                  </a:cubicBezTo>
                  <a:lnTo>
                    <a:pt x="235" y="881"/>
                  </a:lnTo>
                  <a:lnTo>
                    <a:pt x="235" y="881"/>
                  </a:lnTo>
                  <a:cubicBezTo>
                    <a:pt x="89" y="617"/>
                    <a:pt x="89" y="617"/>
                    <a:pt x="89" y="617"/>
                  </a:cubicBezTo>
                  <a:cubicBezTo>
                    <a:pt x="89" y="617"/>
                    <a:pt x="177" y="793"/>
                    <a:pt x="177" y="822"/>
                  </a:cubicBezTo>
                  <a:cubicBezTo>
                    <a:pt x="177" y="852"/>
                    <a:pt x="147" y="852"/>
                    <a:pt x="147" y="852"/>
                  </a:cubicBezTo>
                  <a:lnTo>
                    <a:pt x="147" y="822"/>
                  </a:lnTo>
                  <a:cubicBezTo>
                    <a:pt x="0" y="617"/>
                    <a:pt x="0" y="617"/>
                    <a:pt x="0" y="617"/>
                  </a:cubicBezTo>
                  <a:cubicBezTo>
                    <a:pt x="0" y="587"/>
                    <a:pt x="0" y="587"/>
                    <a:pt x="0" y="587"/>
                  </a:cubicBezTo>
                  <a:cubicBezTo>
                    <a:pt x="0" y="59"/>
                    <a:pt x="0" y="59"/>
                    <a:pt x="0" y="59"/>
                  </a:cubicBezTo>
                  <a:lnTo>
                    <a:pt x="118" y="0"/>
                  </a:lnTo>
                </a:path>
              </a:pathLst>
            </a:custGeom>
            <a:solidFill>
              <a:srgbClr val="F9C28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B2B1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20">
              <a:extLst>
                <a:ext uri="{FF2B5EF4-FFF2-40B4-BE49-F238E27FC236}">
                  <a16:creationId xmlns:a16="http://schemas.microsoft.com/office/drawing/2014/main" id="{539CEB9E-69B2-764A-B5FE-88C0FADAE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158" y="8500312"/>
              <a:ext cx="1126154" cy="3467492"/>
            </a:xfrm>
            <a:custGeom>
              <a:avLst/>
              <a:gdLst>
                <a:gd name="T0" fmla="*/ 1028 w 1116"/>
                <a:gd name="T1" fmla="*/ 470 h 3437"/>
                <a:gd name="T2" fmla="*/ 1028 w 1116"/>
                <a:gd name="T3" fmla="*/ 470 h 3437"/>
                <a:gd name="T4" fmla="*/ 646 w 1116"/>
                <a:gd name="T5" fmla="*/ 60 h 3437"/>
                <a:gd name="T6" fmla="*/ 499 w 1116"/>
                <a:gd name="T7" fmla="*/ 265 h 3437"/>
                <a:gd name="T8" fmla="*/ 29 w 1116"/>
                <a:gd name="T9" fmla="*/ 1968 h 3437"/>
                <a:gd name="T10" fmla="*/ 293 w 1116"/>
                <a:gd name="T11" fmla="*/ 3436 h 3437"/>
                <a:gd name="T12" fmla="*/ 705 w 1116"/>
                <a:gd name="T13" fmla="*/ 3320 h 3437"/>
                <a:gd name="T14" fmla="*/ 646 w 1116"/>
                <a:gd name="T15" fmla="*/ 1939 h 3437"/>
                <a:gd name="T16" fmla="*/ 1028 w 1116"/>
                <a:gd name="T17" fmla="*/ 470 h 3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6" h="3437">
                  <a:moveTo>
                    <a:pt x="1028" y="470"/>
                  </a:moveTo>
                  <a:lnTo>
                    <a:pt x="1028" y="470"/>
                  </a:lnTo>
                  <a:cubicBezTo>
                    <a:pt x="1115" y="177"/>
                    <a:pt x="822" y="0"/>
                    <a:pt x="646" y="60"/>
                  </a:cubicBezTo>
                  <a:cubicBezTo>
                    <a:pt x="558" y="89"/>
                    <a:pt x="528" y="177"/>
                    <a:pt x="499" y="265"/>
                  </a:cubicBezTo>
                  <a:cubicBezTo>
                    <a:pt x="323" y="794"/>
                    <a:pt x="146" y="1381"/>
                    <a:pt x="29" y="1968"/>
                  </a:cubicBezTo>
                  <a:cubicBezTo>
                    <a:pt x="0" y="2203"/>
                    <a:pt x="293" y="3436"/>
                    <a:pt x="293" y="3436"/>
                  </a:cubicBezTo>
                  <a:cubicBezTo>
                    <a:pt x="705" y="3320"/>
                    <a:pt x="705" y="3320"/>
                    <a:pt x="705" y="3320"/>
                  </a:cubicBezTo>
                  <a:cubicBezTo>
                    <a:pt x="705" y="3320"/>
                    <a:pt x="616" y="1997"/>
                    <a:pt x="646" y="1939"/>
                  </a:cubicBezTo>
                  <a:cubicBezTo>
                    <a:pt x="734" y="1587"/>
                    <a:pt x="998" y="735"/>
                    <a:pt x="1028" y="47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B2B1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21">
              <a:extLst>
                <a:ext uri="{FF2B5EF4-FFF2-40B4-BE49-F238E27FC236}">
                  <a16:creationId xmlns:a16="http://schemas.microsoft.com/office/drawing/2014/main" id="{5D832EF9-63B8-7847-AA88-05934DDEE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6172" y="5713857"/>
              <a:ext cx="2016398" cy="2728591"/>
            </a:xfrm>
            <a:custGeom>
              <a:avLst/>
              <a:gdLst>
                <a:gd name="T0" fmla="*/ 206 w 1998"/>
                <a:gd name="T1" fmla="*/ 235 h 2702"/>
                <a:gd name="T2" fmla="*/ 206 w 1998"/>
                <a:gd name="T3" fmla="*/ 235 h 2702"/>
                <a:gd name="T4" fmla="*/ 30 w 1998"/>
                <a:gd name="T5" fmla="*/ 1233 h 2702"/>
                <a:gd name="T6" fmla="*/ 0 w 1998"/>
                <a:gd name="T7" fmla="*/ 2613 h 2702"/>
                <a:gd name="T8" fmla="*/ 1645 w 1998"/>
                <a:gd name="T9" fmla="*/ 2349 h 2702"/>
                <a:gd name="T10" fmla="*/ 1733 w 1998"/>
                <a:gd name="T11" fmla="*/ 734 h 2702"/>
                <a:gd name="T12" fmla="*/ 1293 w 1998"/>
                <a:gd name="T13" fmla="*/ 0 h 2702"/>
                <a:gd name="T14" fmla="*/ 206 w 1998"/>
                <a:gd name="T15" fmla="*/ 235 h 2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8" h="2702">
                  <a:moveTo>
                    <a:pt x="206" y="235"/>
                  </a:moveTo>
                  <a:lnTo>
                    <a:pt x="206" y="235"/>
                  </a:lnTo>
                  <a:cubicBezTo>
                    <a:pt x="118" y="353"/>
                    <a:pt x="0" y="734"/>
                    <a:pt x="30" y="1233"/>
                  </a:cubicBezTo>
                  <a:cubicBezTo>
                    <a:pt x="60" y="1762"/>
                    <a:pt x="0" y="2613"/>
                    <a:pt x="0" y="2613"/>
                  </a:cubicBezTo>
                  <a:cubicBezTo>
                    <a:pt x="0" y="2613"/>
                    <a:pt x="1293" y="2701"/>
                    <a:pt x="1645" y="2349"/>
                  </a:cubicBezTo>
                  <a:cubicBezTo>
                    <a:pt x="1997" y="2026"/>
                    <a:pt x="1733" y="734"/>
                    <a:pt x="1733" y="734"/>
                  </a:cubicBezTo>
                  <a:cubicBezTo>
                    <a:pt x="1293" y="0"/>
                    <a:pt x="1293" y="0"/>
                    <a:pt x="1293" y="0"/>
                  </a:cubicBezTo>
                  <a:lnTo>
                    <a:pt x="206" y="235"/>
                  </a:lnTo>
                </a:path>
              </a:pathLst>
            </a:custGeom>
            <a:solidFill>
              <a:srgbClr val="6C42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B2B1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22">
              <a:extLst>
                <a:ext uri="{FF2B5EF4-FFF2-40B4-BE49-F238E27FC236}">
                  <a16:creationId xmlns:a16="http://schemas.microsoft.com/office/drawing/2014/main" id="{1B21CEF6-89BE-8642-88CD-158F9E3C7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0441" y="7939460"/>
              <a:ext cx="1958531" cy="2933347"/>
            </a:xfrm>
            <a:custGeom>
              <a:avLst/>
              <a:gdLst>
                <a:gd name="T0" fmla="*/ 1057 w 1940"/>
                <a:gd name="T1" fmla="*/ 0 h 2907"/>
                <a:gd name="T2" fmla="*/ 1057 w 1940"/>
                <a:gd name="T3" fmla="*/ 0 h 2907"/>
                <a:gd name="T4" fmla="*/ 1820 w 1940"/>
                <a:gd name="T5" fmla="*/ 175 h 2907"/>
                <a:gd name="T6" fmla="*/ 1791 w 1940"/>
                <a:gd name="T7" fmla="*/ 1056 h 2907"/>
                <a:gd name="T8" fmla="*/ 1146 w 1940"/>
                <a:gd name="T9" fmla="*/ 2054 h 2907"/>
                <a:gd name="T10" fmla="*/ 1057 w 1940"/>
                <a:gd name="T11" fmla="*/ 2759 h 2907"/>
                <a:gd name="T12" fmla="*/ 264 w 1940"/>
                <a:gd name="T13" fmla="*/ 2906 h 2907"/>
                <a:gd name="T14" fmla="*/ 323 w 1940"/>
                <a:gd name="T15" fmla="*/ 2378 h 2907"/>
                <a:gd name="T16" fmla="*/ 29 w 1940"/>
                <a:gd name="T17" fmla="*/ 821 h 2907"/>
                <a:gd name="T18" fmla="*/ 147 w 1940"/>
                <a:gd name="T19" fmla="*/ 146 h 2907"/>
                <a:gd name="T20" fmla="*/ 1057 w 1940"/>
                <a:gd name="T21" fmla="*/ 0 h 2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0" h="2907">
                  <a:moveTo>
                    <a:pt x="1057" y="0"/>
                  </a:moveTo>
                  <a:lnTo>
                    <a:pt x="1057" y="0"/>
                  </a:lnTo>
                  <a:cubicBezTo>
                    <a:pt x="1820" y="175"/>
                    <a:pt x="1820" y="175"/>
                    <a:pt x="1820" y="175"/>
                  </a:cubicBezTo>
                  <a:cubicBezTo>
                    <a:pt x="1879" y="146"/>
                    <a:pt x="1939" y="880"/>
                    <a:pt x="1791" y="1056"/>
                  </a:cubicBezTo>
                  <a:cubicBezTo>
                    <a:pt x="1704" y="1115"/>
                    <a:pt x="1234" y="1496"/>
                    <a:pt x="1146" y="2054"/>
                  </a:cubicBezTo>
                  <a:cubicBezTo>
                    <a:pt x="1116" y="2260"/>
                    <a:pt x="1146" y="2378"/>
                    <a:pt x="1057" y="2759"/>
                  </a:cubicBezTo>
                  <a:cubicBezTo>
                    <a:pt x="264" y="2906"/>
                    <a:pt x="264" y="2906"/>
                    <a:pt x="264" y="2906"/>
                  </a:cubicBezTo>
                  <a:cubicBezTo>
                    <a:pt x="264" y="2906"/>
                    <a:pt x="381" y="2848"/>
                    <a:pt x="323" y="2378"/>
                  </a:cubicBezTo>
                  <a:cubicBezTo>
                    <a:pt x="264" y="1937"/>
                    <a:pt x="59" y="1115"/>
                    <a:pt x="29" y="821"/>
                  </a:cubicBezTo>
                  <a:cubicBezTo>
                    <a:pt x="0" y="381"/>
                    <a:pt x="147" y="146"/>
                    <a:pt x="147" y="146"/>
                  </a:cubicBezTo>
                  <a:lnTo>
                    <a:pt x="1057" y="0"/>
                  </a:lnTo>
                </a:path>
              </a:pathLst>
            </a:custGeom>
            <a:solidFill>
              <a:srgbClr val="E8C0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B2B1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23">
              <a:extLst>
                <a:ext uri="{FF2B5EF4-FFF2-40B4-BE49-F238E27FC236}">
                  <a16:creationId xmlns:a16="http://schemas.microsoft.com/office/drawing/2014/main" id="{14389B35-0A3D-D941-8E1D-0CB7AAFF3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1658" y="7494339"/>
              <a:ext cx="502988" cy="801217"/>
            </a:xfrm>
            <a:custGeom>
              <a:avLst/>
              <a:gdLst>
                <a:gd name="T0" fmla="*/ 411 w 500"/>
                <a:gd name="T1" fmla="*/ 587 h 794"/>
                <a:gd name="T2" fmla="*/ 411 w 500"/>
                <a:gd name="T3" fmla="*/ 587 h 794"/>
                <a:gd name="T4" fmla="*/ 499 w 500"/>
                <a:gd name="T5" fmla="*/ 0 h 794"/>
                <a:gd name="T6" fmla="*/ 147 w 500"/>
                <a:gd name="T7" fmla="*/ 0 h 794"/>
                <a:gd name="T8" fmla="*/ 0 w 500"/>
                <a:gd name="T9" fmla="*/ 587 h 794"/>
                <a:gd name="T10" fmla="*/ 411 w 500"/>
                <a:gd name="T11" fmla="*/ 587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794">
                  <a:moveTo>
                    <a:pt x="411" y="587"/>
                  </a:moveTo>
                  <a:lnTo>
                    <a:pt x="411" y="587"/>
                  </a:lnTo>
                  <a:cubicBezTo>
                    <a:pt x="499" y="0"/>
                    <a:pt x="499" y="0"/>
                    <a:pt x="499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0" y="587"/>
                    <a:pt x="0" y="587"/>
                    <a:pt x="0" y="587"/>
                  </a:cubicBezTo>
                  <a:cubicBezTo>
                    <a:pt x="118" y="704"/>
                    <a:pt x="235" y="793"/>
                    <a:pt x="411" y="587"/>
                  </a:cubicBezTo>
                </a:path>
              </a:pathLst>
            </a:custGeom>
            <a:solidFill>
              <a:srgbClr val="E8C0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B2B1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24">
              <a:extLst>
                <a:ext uri="{FF2B5EF4-FFF2-40B4-BE49-F238E27FC236}">
                  <a16:creationId xmlns:a16="http://schemas.microsoft.com/office/drawing/2014/main" id="{295819C3-34F8-6E40-B258-9B973C366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1534" y="7997327"/>
              <a:ext cx="1037133" cy="2372492"/>
            </a:xfrm>
            <a:custGeom>
              <a:avLst/>
              <a:gdLst>
                <a:gd name="T0" fmla="*/ 764 w 1029"/>
                <a:gd name="T1" fmla="*/ 675 h 2350"/>
                <a:gd name="T2" fmla="*/ 764 w 1029"/>
                <a:gd name="T3" fmla="*/ 675 h 2350"/>
                <a:gd name="T4" fmla="*/ 1028 w 1029"/>
                <a:gd name="T5" fmla="*/ 2202 h 2350"/>
                <a:gd name="T6" fmla="*/ 646 w 1029"/>
                <a:gd name="T7" fmla="*/ 2349 h 2350"/>
                <a:gd name="T8" fmla="*/ 88 w 1029"/>
                <a:gd name="T9" fmla="*/ 910 h 2350"/>
                <a:gd name="T10" fmla="*/ 294 w 1029"/>
                <a:gd name="T11" fmla="*/ 88 h 2350"/>
                <a:gd name="T12" fmla="*/ 764 w 1029"/>
                <a:gd name="T13" fmla="*/ 675 h 2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350">
                  <a:moveTo>
                    <a:pt x="764" y="675"/>
                  </a:moveTo>
                  <a:lnTo>
                    <a:pt x="764" y="675"/>
                  </a:lnTo>
                  <a:cubicBezTo>
                    <a:pt x="793" y="793"/>
                    <a:pt x="881" y="1468"/>
                    <a:pt x="1028" y="2202"/>
                  </a:cubicBezTo>
                  <a:cubicBezTo>
                    <a:pt x="881" y="2261"/>
                    <a:pt x="675" y="2349"/>
                    <a:pt x="646" y="2349"/>
                  </a:cubicBezTo>
                  <a:cubicBezTo>
                    <a:pt x="500" y="1967"/>
                    <a:pt x="206" y="1057"/>
                    <a:pt x="88" y="910"/>
                  </a:cubicBezTo>
                  <a:cubicBezTo>
                    <a:pt x="0" y="793"/>
                    <a:pt x="88" y="0"/>
                    <a:pt x="294" y="88"/>
                  </a:cubicBezTo>
                  <a:cubicBezTo>
                    <a:pt x="470" y="176"/>
                    <a:pt x="705" y="323"/>
                    <a:pt x="764" y="675"/>
                  </a:cubicBezTo>
                </a:path>
              </a:pathLst>
            </a:custGeom>
            <a:solidFill>
              <a:srgbClr val="E8C0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B2B1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25">
              <a:extLst>
                <a:ext uri="{FF2B5EF4-FFF2-40B4-BE49-F238E27FC236}">
                  <a16:creationId xmlns:a16="http://schemas.microsoft.com/office/drawing/2014/main" id="{20DE0030-E228-E24E-A492-233D2467A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054" y="7997327"/>
              <a:ext cx="2434812" cy="1513410"/>
            </a:xfrm>
            <a:custGeom>
              <a:avLst/>
              <a:gdLst>
                <a:gd name="T0" fmla="*/ 1821 w 2410"/>
                <a:gd name="T1" fmla="*/ 763 h 1498"/>
                <a:gd name="T2" fmla="*/ 1821 w 2410"/>
                <a:gd name="T3" fmla="*/ 763 h 1498"/>
                <a:gd name="T4" fmla="*/ 147 w 2410"/>
                <a:gd name="T5" fmla="*/ 1497 h 1498"/>
                <a:gd name="T6" fmla="*/ 0 w 2410"/>
                <a:gd name="T7" fmla="*/ 1174 h 1498"/>
                <a:gd name="T8" fmla="*/ 1498 w 2410"/>
                <a:gd name="T9" fmla="*/ 117 h 1498"/>
                <a:gd name="T10" fmla="*/ 2350 w 2410"/>
                <a:gd name="T11" fmla="*/ 205 h 1498"/>
                <a:gd name="T12" fmla="*/ 1821 w 2410"/>
                <a:gd name="T13" fmla="*/ 763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0" h="1498">
                  <a:moveTo>
                    <a:pt x="1821" y="763"/>
                  </a:moveTo>
                  <a:lnTo>
                    <a:pt x="1821" y="763"/>
                  </a:lnTo>
                  <a:cubicBezTo>
                    <a:pt x="1733" y="793"/>
                    <a:pt x="852" y="1321"/>
                    <a:pt x="147" y="1497"/>
                  </a:cubicBezTo>
                  <a:cubicBezTo>
                    <a:pt x="89" y="1380"/>
                    <a:pt x="29" y="1203"/>
                    <a:pt x="0" y="1174"/>
                  </a:cubicBezTo>
                  <a:cubicBezTo>
                    <a:pt x="734" y="704"/>
                    <a:pt x="1381" y="234"/>
                    <a:pt x="1498" y="117"/>
                  </a:cubicBezTo>
                  <a:cubicBezTo>
                    <a:pt x="1616" y="0"/>
                    <a:pt x="2409" y="0"/>
                    <a:pt x="2350" y="205"/>
                  </a:cubicBezTo>
                  <a:cubicBezTo>
                    <a:pt x="2291" y="381"/>
                    <a:pt x="2203" y="646"/>
                    <a:pt x="1821" y="763"/>
                  </a:cubicBezTo>
                </a:path>
              </a:pathLst>
            </a:custGeom>
            <a:solidFill>
              <a:srgbClr val="E8C0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B2B1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26">
              <a:extLst>
                <a:ext uri="{FF2B5EF4-FFF2-40B4-BE49-F238E27FC236}">
                  <a16:creationId xmlns:a16="http://schemas.microsoft.com/office/drawing/2014/main" id="{6E57E0C1-3889-5249-BD50-D91E6C77F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6973" y="8322264"/>
              <a:ext cx="1335362" cy="1335362"/>
            </a:xfrm>
            <a:custGeom>
              <a:avLst/>
              <a:gdLst>
                <a:gd name="T0" fmla="*/ 762 w 1321"/>
                <a:gd name="T1" fmla="*/ 1028 h 1322"/>
                <a:gd name="T2" fmla="*/ 762 w 1321"/>
                <a:gd name="T3" fmla="*/ 1028 h 1322"/>
                <a:gd name="T4" fmla="*/ 0 w 1321"/>
                <a:gd name="T5" fmla="*/ 58 h 1322"/>
                <a:gd name="T6" fmla="*/ 292 w 1321"/>
                <a:gd name="T7" fmla="*/ 0 h 1322"/>
                <a:gd name="T8" fmla="*/ 1144 w 1321"/>
                <a:gd name="T9" fmla="*/ 851 h 1322"/>
                <a:gd name="T10" fmla="*/ 762 w 1321"/>
                <a:gd name="T11" fmla="*/ 1028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1" h="1322">
                  <a:moveTo>
                    <a:pt x="762" y="1028"/>
                  </a:moveTo>
                  <a:lnTo>
                    <a:pt x="762" y="1028"/>
                  </a:lnTo>
                  <a:cubicBezTo>
                    <a:pt x="0" y="58"/>
                    <a:pt x="0" y="58"/>
                    <a:pt x="0" y="58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92" y="0"/>
                    <a:pt x="792" y="410"/>
                    <a:pt x="1144" y="851"/>
                  </a:cubicBezTo>
                  <a:cubicBezTo>
                    <a:pt x="1320" y="1057"/>
                    <a:pt x="968" y="1321"/>
                    <a:pt x="762" y="1028"/>
                  </a:cubicBezTo>
                </a:path>
              </a:pathLst>
            </a:custGeom>
            <a:solidFill>
              <a:srgbClr val="E8C0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B2B1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27">
              <a:extLst>
                <a:ext uri="{FF2B5EF4-FFF2-40B4-BE49-F238E27FC236}">
                  <a16:creationId xmlns:a16="http://schemas.microsoft.com/office/drawing/2014/main" id="{E7E0A509-20EA-D944-ACE7-6B271DE6F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3368" y="10040430"/>
              <a:ext cx="2995664" cy="3734564"/>
            </a:xfrm>
            <a:custGeom>
              <a:avLst/>
              <a:gdLst>
                <a:gd name="T0" fmla="*/ 616 w 2967"/>
                <a:gd name="T1" fmla="*/ 0 h 3701"/>
                <a:gd name="T2" fmla="*/ 616 w 2967"/>
                <a:gd name="T3" fmla="*/ 0 h 3701"/>
                <a:gd name="T4" fmla="*/ 1439 w 2967"/>
                <a:gd name="T5" fmla="*/ 88 h 3701"/>
                <a:gd name="T6" fmla="*/ 2966 w 2967"/>
                <a:gd name="T7" fmla="*/ 3084 h 3701"/>
                <a:gd name="T8" fmla="*/ 2173 w 2967"/>
                <a:gd name="T9" fmla="*/ 3495 h 3701"/>
                <a:gd name="T10" fmla="*/ 206 w 2967"/>
                <a:gd name="T11" fmla="*/ 3583 h 3701"/>
                <a:gd name="T12" fmla="*/ 616 w 2967"/>
                <a:gd name="T13" fmla="*/ 0 h 3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7" h="3701">
                  <a:moveTo>
                    <a:pt x="616" y="0"/>
                  </a:moveTo>
                  <a:lnTo>
                    <a:pt x="616" y="0"/>
                  </a:lnTo>
                  <a:cubicBezTo>
                    <a:pt x="763" y="30"/>
                    <a:pt x="1086" y="30"/>
                    <a:pt x="1439" y="88"/>
                  </a:cubicBezTo>
                  <a:cubicBezTo>
                    <a:pt x="1968" y="646"/>
                    <a:pt x="2908" y="2761"/>
                    <a:pt x="2966" y="3084"/>
                  </a:cubicBezTo>
                  <a:cubicBezTo>
                    <a:pt x="2966" y="3142"/>
                    <a:pt x="2613" y="3377"/>
                    <a:pt x="2173" y="3495"/>
                  </a:cubicBezTo>
                  <a:cubicBezTo>
                    <a:pt x="1527" y="3671"/>
                    <a:pt x="470" y="3700"/>
                    <a:pt x="206" y="3583"/>
                  </a:cubicBezTo>
                  <a:cubicBezTo>
                    <a:pt x="206" y="3583"/>
                    <a:pt x="0" y="910"/>
                    <a:pt x="616" y="0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B2B1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28">
              <a:extLst>
                <a:ext uri="{FF2B5EF4-FFF2-40B4-BE49-F238E27FC236}">
                  <a16:creationId xmlns:a16="http://schemas.microsoft.com/office/drawing/2014/main" id="{A0598A48-1DAA-424B-8F76-49B4E24A7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7691" y="12234876"/>
              <a:ext cx="4450" cy="445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D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B2B1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29">
              <a:extLst>
                <a:ext uri="{FF2B5EF4-FFF2-40B4-BE49-F238E27FC236}">
                  <a16:creationId xmlns:a16="http://schemas.microsoft.com/office/drawing/2014/main" id="{493A6E26-336E-254F-A172-9C1A99003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2576" y="7997327"/>
              <a:ext cx="1691459" cy="2581700"/>
            </a:xfrm>
            <a:custGeom>
              <a:avLst/>
              <a:gdLst>
                <a:gd name="T0" fmla="*/ 1497 w 1674"/>
                <a:gd name="T1" fmla="*/ 733 h 2556"/>
                <a:gd name="T2" fmla="*/ 1497 w 1674"/>
                <a:gd name="T3" fmla="*/ 733 h 2556"/>
                <a:gd name="T4" fmla="*/ 1673 w 1674"/>
                <a:gd name="T5" fmla="*/ 59 h 2556"/>
                <a:gd name="T6" fmla="*/ 1585 w 1674"/>
                <a:gd name="T7" fmla="*/ 29 h 2556"/>
                <a:gd name="T8" fmla="*/ 822 w 1674"/>
                <a:gd name="T9" fmla="*/ 675 h 2556"/>
                <a:gd name="T10" fmla="*/ 704 w 1674"/>
                <a:gd name="T11" fmla="*/ 0 h 2556"/>
                <a:gd name="T12" fmla="*/ 469 w 1674"/>
                <a:gd name="T13" fmla="*/ 59 h 2556"/>
                <a:gd name="T14" fmla="*/ 293 w 1674"/>
                <a:gd name="T15" fmla="*/ 558 h 2556"/>
                <a:gd name="T16" fmla="*/ 29 w 1674"/>
                <a:gd name="T17" fmla="*/ 1027 h 2556"/>
                <a:gd name="T18" fmla="*/ 175 w 1674"/>
                <a:gd name="T19" fmla="*/ 1409 h 2556"/>
                <a:gd name="T20" fmla="*/ 322 w 1674"/>
                <a:gd name="T21" fmla="*/ 2261 h 2556"/>
                <a:gd name="T22" fmla="*/ 1292 w 1674"/>
                <a:gd name="T23" fmla="*/ 2261 h 2556"/>
                <a:gd name="T24" fmla="*/ 1673 w 1674"/>
                <a:gd name="T25" fmla="*/ 1145 h 2556"/>
                <a:gd name="T26" fmla="*/ 1497 w 1674"/>
                <a:gd name="T27" fmla="*/ 733 h 2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74" h="2556">
                  <a:moveTo>
                    <a:pt x="1497" y="733"/>
                  </a:moveTo>
                  <a:lnTo>
                    <a:pt x="1497" y="733"/>
                  </a:lnTo>
                  <a:cubicBezTo>
                    <a:pt x="1527" y="352"/>
                    <a:pt x="1673" y="59"/>
                    <a:pt x="1673" y="59"/>
                  </a:cubicBezTo>
                  <a:cubicBezTo>
                    <a:pt x="1585" y="29"/>
                    <a:pt x="1585" y="29"/>
                    <a:pt x="1585" y="29"/>
                  </a:cubicBezTo>
                  <a:cubicBezTo>
                    <a:pt x="1585" y="29"/>
                    <a:pt x="1174" y="733"/>
                    <a:pt x="822" y="675"/>
                  </a:cubicBezTo>
                  <a:cubicBezTo>
                    <a:pt x="499" y="646"/>
                    <a:pt x="704" y="0"/>
                    <a:pt x="704" y="0"/>
                  </a:cubicBezTo>
                  <a:cubicBezTo>
                    <a:pt x="469" y="59"/>
                    <a:pt x="469" y="59"/>
                    <a:pt x="469" y="59"/>
                  </a:cubicBezTo>
                  <a:cubicBezTo>
                    <a:pt x="293" y="558"/>
                    <a:pt x="293" y="558"/>
                    <a:pt x="293" y="558"/>
                  </a:cubicBezTo>
                  <a:cubicBezTo>
                    <a:pt x="205" y="616"/>
                    <a:pt x="0" y="822"/>
                    <a:pt x="29" y="1027"/>
                  </a:cubicBezTo>
                  <a:cubicBezTo>
                    <a:pt x="29" y="1233"/>
                    <a:pt x="175" y="1409"/>
                    <a:pt x="175" y="1409"/>
                  </a:cubicBezTo>
                  <a:cubicBezTo>
                    <a:pt x="175" y="1409"/>
                    <a:pt x="293" y="2114"/>
                    <a:pt x="322" y="2261"/>
                  </a:cubicBezTo>
                  <a:cubicBezTo>
                    <a:pt x="381" y="2555"/>
                    <a:pt x="1233" y="2466"/>
                    <a:pt x="1292" y="2261"/>
                  </a:cubicBezTo>
                  <a:cubicBezTo>
                    <a:pt x="1321" y="2085"/>
                    <a:pt x="1379" y="1615"/>
                    <a:pt x="1673" y="1145"/>
                  </a:cubicBezTo>
                  <a:cubicBezTo>
                    <a:pt x="1468" y="1057"/>
                    <a:pt x="1468" y="1027"/>
                    <a:pt x="1497" y="7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B2B1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30">
              <a:extLst>
                <a:ext uri="{FF2B5EF4-FFF2-40B4-BE49-F238E27FC236}">
                  <a16:creationId xmlns:a16="http://schemas.microsoft.com/office/drawing/2014/main" id="{A5FE53F3-0364-4845-8B5D-6DA126BA6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8489" y="9301529"/>
              <a:ext cx="890241" cy="120184"/>
            </a:xfrm>
            <a:custGeom>
              <a:avLst/>
              <a:gdLst>
                <a:gd name="T0" fmla="*/ 880 w 881"/>
                <a:gd name="T1" fmla="*/ 88 h 118"/>
                <a:gd name="T2" fmla="*/ 880 w 881"/>
                <a:gd name="T3" fmla="*/ 88 h 118"/>
                <a:gd name="T4" fmla="*/ 439 w 881"/>
                <a:gd name="T5" fmla="*/ 117 h 118"/>
                <a:gd name="T6" fmla="*/ 0 w 881"/>
                <a:gd name="T7" fmla="*/ 29 h 118"/>
                <a:gd name="T8" fmla="*/ 439 w 881"/>
                <a:gd name="T9" fmla="*/ 0 h 118"/>
                <a:gd name="T10" fmla="*/ 880 w 881"/>
                <a:gd name="T11" fmla="*/ 8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1" h="118">
                  <a:moveTo>
                    <a:pt x="880" y="88"/>
                  </a:moveTo>
                  <a:lnTo>
                    <a:pt x="880" y="88"/>
                  </a:lnTo>
                  <a:cubicBezTo>
                    <a:pt x="880" y="117"/>
                    <a:pt x="674" y="117"/>
                    <a:pt x="439" y="117"/>
                  </a:cubicBezTo>
                  <a:cubicBezTo>
                    <a:pt x="204" y="88"/>
                    <a:pt x="0" y="59"/>
                    <a:pt x="0" y="29"/>
                  </a:cubicBezTo>
                  <a:cubicBezTo>
                    <a:pt x="0" y="0"/>
                    <a:pt x="204" y="0"/>
                    <a:pt x="439" y="0"/>
                  </a:cubicBezTo>
                  <a:cubicBezTo>
                    <a:pt x="704" y="0"/>
                    <a:pt x="880" y="59"/>
                    <a:pt x="880" y="88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B2B1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31">
              <a:extLst>
                <a:ext uri="{FF2B5EF4-FFF2-40B4-BE49-F238E27FC236}">
                  <a16:creationId xmlns:a16="http://schemas.microsoft.com/office/drawing/2014/main" id="{8DE0FF97-2043-BE41-AD23-475768DEB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779" y="11674024"/>
              <a:ext cx="4453" cy="31157"/>
            </a:xfrm>
            <a:custGeom>
              <a:avLst/>
              <a:gdLst>
                <a:gd name="T0" fmla="*/ 0 w 1"/>
                <a:gd name="T1" fmla="*/ 0 h 30"/>
                <a:gd name="T2" fmla="*/ 0 w 1"/>
                <a:gd name="T3" fmla="*/ 0 h 30"/>
                <a:gd name="T4" fmla="*/ 0 w 1"/>
                <a:gd name="T5" fmla="*/ 0 h 30"/>
                <a:gd name="T6" fmla="*/ 0 w 1"/>
                <a:gd name="T7" fmla="*/ 29 h 30"/>
                <a:gd name="T8" fmla="*/ 0 w 1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9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9CB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B2B1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32">
              <a:extLst>
                <a:ext uri="{FF2B5EF4-FFF2-40B4-BE49-F238E27FC236}">
                  <a16:creationId xmlns:a16="http://schemas.microsoft.com/office/drawing/2014/main" id="{CAAA04BB-A47D-5744-89F3-0719167D1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9649" y="10961831"/>
              <a:ext cx="4450" cy="445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9CB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B2B1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33">
              <a:extLst>
                <a:ext uri="{FF2B5EF4-FFF2-40B4-BE49-F238E27FC236}">
                  <a16:creationId xmlns:a16="http://schemas.microsoft.com/office/drawing/2014/main" id="{C6ED81FB-206C-6849-B895-CED433F9B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6172" y="12381765"/>
              <a:ext cx="4453" cy="445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9CB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B2B1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34">
              <a:extLst>
                <a:ext uri="{FF2B5EF4-FFF2-40B4-BE49-F238E27FC236}">
                  <a16:creationId xmlns:a16="http://schemas.microsoft.com/office/drawing/2014/main" id="{9EF4A393-F026-9940-815D-F1A574C15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8730" y="7196110"/>
              <a:ext cx="356097" cy="565302"/>
            </a:xfrm>
            <a:custGeom>
              <a:avLst/>
              <a:gdLst>
                <a:gd name="T0" fmla="*/ 353 w 354"/>
                <a:gd name="T1" fmla="*/ 206 h 559"/>
                <a:gd name="T2" fmla="*/ 353 w 354"/>
                <a:gd name="T3" fmla="*/ 206 h 559"/>
                <a:gd name="T4" fmla="*/ 206 w 354"/>
                <a:gd name="T5" fmla="*/ 500 h 559"/>
                <a:gd name="T6" fmla="*/ 29 w 354"/>
                <a:gd name="T7" fmla="*/ 529 h 559"/>
                <a:gd name="T8" fmla="*/ 0 w 354"/>
                <a:gd name="T9" fmla="*/ 353 h 559"/>
                <a:gd name="T10" fmla="*/ 353 w 354"/>
                <a:gd name="T11" fmla="*/ 0 h 559"/>
                <a:gd name="T12" fmla="*/ 353 w 354"/>
                <a:gd name="T13" fmla="*/ 206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4" h="559">
                  <a:moveTo>
                    <a:pt x="353" y="206"/>
                  </a:moveTo>
                  <a:lnTo>
                    <a:pt x="353" y="206"/>
                  </a:lnTo>
                  <a:cubicBezTo>
                    <a:pt x="353" y="206"/>
                    <a:pt x="323" y="412"/>
                    <a:pt x="206" y="500"/>
                  </a:cubicBezTo>
                  <a:cubicBezTo>
                    <a:pt x="89" y="558"/>
                    <a:pt x="29" y="529"/>
                    <a:pt x="29" y="529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353" y="0"/>
                    <a:pt x="353" y="0"/>
                    <a:pt x="353" y="0"/>
                  </a:cubicBezTo>
                  <a:lnTo>
                    <a:pt x="353" y="206"/>
                  </a:lnTo>
                </a:path>
              </a:pathLst>
            </a:custGeom>
            <a:solidFill>
              <a:srgbClr val="DC6C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B2B1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35">
              <a:extLst>
                <a:ext uri="{FF2B5EF4-FFF2-40B4-BE49-F238E27FC236}">
                  <a16:creationId xmlns:a16="http://schemas.microsoft.com/office/drawing/2014/main" id="{FB520251-3369-6340-81BF-659704ABB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6537" y="5535808"/>
              <a:ext cx="1544570" cy="2283471"/>
            </a:xfrm>
            <a:custGeom>
              <a:avLst/>
              <a:gdLst>
                <a:gd name="T0" fmla="*/ 647 w 1528"/>
                <a:gd name="T1" fmla="*/ 2232 h 2263"/>
                <a:gd name="T2" fmla="*/ 647 w 1528"/>
                <a:gd name="T3" fmla="*/ 2232 h 2263"/>
                <a:gd name="T4" fmla="*/ 89 w 1528"/>
                <a:gd name="T5" fmla="*/ 1674 h 2263"/>
                <a:gd name="T6" fmla="*/ 59 w 1528"/>
                <a:gd name="T7" fmla="*/ 1116 h 2263"/>
                <a:gd name="T8" fmla="*/ 177 w 1528"/>
                <a:gd name="T9" fmla="*/ 294 h 2263"/>
                <a:gd name="T10" fmla="*/ 1204 w 1528"/>
                <a:gd name="T11" fmla="*/ 323 h 2263"/>
                <a:gd name="T12" fmla="*/ 1498 w 1528"/>
                <a:gd name="T13" fmla="*/ 910 h 2263"/>
                <a:gd name="T14" fmla="*/ 1439 w 1528"/>
                <a:gd name="T15" fmla="*/ 1468 h 2263"/>
                <a:gd name="T16" fmla="*/ 1204 w 1528"/>
                <a:gd name="T17" fmla="*/ 2027 h 2263"/>
                <a:gd name="T18" fmla="*/ 647 w 1528"/>
                <a:gd name="T19" fmla="*/ 2232 h 2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8" h="2263">
                  <a:moveTo>
                    <a:pt x="647" y="2232"/>
                  </a:moveTo>
                  <a:lnTo>
                    <a:pt x="647" y="2232"/>
                  </a:lnTo>
                  <a:cubicBezTo>
                    <a:pt x="382" y="2173"/>
                    <a:pt x="147" y="1938"/>
                    <a:pt x="89" y="1674"/>
                  </a:cubicBezTo>
                  <a:cubicBezTo>
                    <a:pt x="0" y="1439"/>
                    <a:pt x="89" y="1233"/>
                    <a:pt x="59" y="1116"/>
                  </a:cubicBezTo>
                  <a:cubicBezTo>
                    <a:pt x="59" y="1028"/>
                    <a:pt x="29" y="764"/>
                    <a:pt x="177" y="294"/>
                  </a:cubicBezTo>
                  <a:cubicBezTo>
                    <a:pt x="235" y="88"/>
                    <a:pt x="823" y="0"/>
                    <a:pt x="1204" y="323"/>
                  </a:cubicBezTo>
                  <a:cubicBezTo>
                    <a:pt x="1410" y="500"/>
                    <a:pt x="1498" y="469"/>
                    <a:pt x="1498" y="910"/>
                  </a:cubicBezTo>
                  <a:cubicBezTo>
                    <a:pt x="1527" y="1057"/>
                    <a:pt x="1468" y="1292"/>
                    <a:pt x="1439" y="1468"/>
                  </a:cubicBezTo>
                  <a:cubicBezTo>
                    <a:pt x="1410" y="1615"/>
                    <a:pt x="1352" y="1821"/>
                    <a:pt x="1204" y="2027"/>
                  </a:cubicBezTo>
                  <a:cubicBezTo>
                    <a:pt x="1087" y="2173"/>
                    <a:pt x="911" y="2262"/>
                    <a:pt x="647" y="2232"/>
                  </a:cubicBezTo>
                </a:path>
              </a:pathLst>
            </a:custGeom>
            <a:solidFill>
              <a:srgbClr val="E8C0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B2B1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38">
              <a:extLst>
                <a:ext uri="{FF2B5EF4-FFF2-40B4-BE49-F238E27FC236}">
                  <a16:creationId xmlns:a16="http://schemas.microsoft.com/office/drawing/2014/main" id="{A97589EC-DE00-B842-8D69-14B557626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82" y="6368185"/>
              <a:ext cx="623169" cy="209205"/>
            </a:xfrm>
            <a:custGeom>
              <a:avLst/>
              <a:gdLst>
                <a:gd name="T0" fmla="*/ 176 w 618"/>
                <a:gd name="T1" fmla="*/ 30 h 207"/>
                <a:gd name="T2" fmla="*/ 176 w 618"/>
                <a:gd name="T3" fmla="*/ 30 h 207"/>
                <a:gd name="T4" fmla="*/ 440 w 618"/>
                <a:gd name="T5" fmla="*/ 177 h 207"/>
                <a:gd name="T6" fmla="*/ 176 w 618"/>
                <a:gd name="T7" fmla="*/ 3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8" h="207">
                  <a:moveTo>
                    <a:pt x="176" y="30"/>
                  </a:moveTo>
                  <a:lnTo>
                    <a:pt x="176" y="30"/>
                  </a:lnTo>
                  <a:cubicBezTo>
                    <a:pt x="470" y="88"/>
                    <a:pt x="617" y="206"/>
                    <a:pt x="440" y="177"/>
                  </a:cubicBezTo>
                  <a:cubicBezTo>
                    <a:pt x="265" y="177"/>
                    <a:pt x="0" y="0"/>
                    <a:pt x="176" y="30"/>
                  </a:cubicBezTo>
                </a:path>
              </a:pathLst>
            </a:custGeom>
            <a:solidFill>
              <a:srgbClr val="8F57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B2B1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39">
              <a:extLst>
                <a:ext uri="{FF2B5EF4-FFF2-40B4-BE49-F238E27FC236}">
                  <a16:creationId xmlns:a16="http://schemas.microsoft.com/office/drawing/2014/main" id="{173BC099-1462-5342-BBB0-1AF803B90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8730" y="6693122"/>
              <a:ext cx="178048" cy="120184"/>
            </a:xfrm>
            <a:custGeom>
              <a:avLst/>
              <a:gdLst>
                <a:gd name="T0" fmla="*/ 0 w 178"/>
                <a:gd name="T1" fmla="*/ 88 h 119"/>
                <a:gd name="T2" fmla="*/ 0 w 178"/>
                <a:gd name="T3" fmla="*/ 88 h 119"/>
                <a:gd name="T4" fmla="*/ 177 w 178"/>
                <a:gd name="T5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9">
                  <a:moveTo>
                    <a:pt x="0" y="88"/>
                  </a:moveTo>
                  <a:lnTo>
                    <a:pt x="0" y="88"/>
                  </a:lnTo>
                  <a:cubicBezTo>
                    <a:pt x="29" y="0"/>
                    <a:pt x="147" y="0"/>
                    <a:pt x="177" y="118"/>
                  </a:cubicBezTo>
                </a:path>
              </a:pathLst>
            </a:custGeom>
            <a:noFill/>
            <a:ln w="38100" cap="flat">
              <a:solidFill>
                <a:srgbClr val="4B2B1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40">
              <a:extLst>
                <a:ext uri="{FF2B5EF4-FFF2-40B4-BE49-F238E27FC236}">
                  <a16:creationId xmlns:a16="http://schemas.microsoft.com/office/drawing/2014/main" id="{121B4DBF-2754-B94B-8643-1D6038E57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8673" y="6394893"/>
              <a:ext cx="476278" cy="120181"/>
            </a:xfrm>
            <a:custGeom>
              <a:avLst/>
              <a:gdLst>
                <a:gd name="T0" fmla="*/ 352 w 471"/>
                <a:gd name="T1" fmla="*/ 0 h 118"/>
                <a:gd name="T2" fmla="*/ 352 w 471"/>
                <a:gd name="T3" fmla="*/ 0 h 118"/>
                <a:gd name="T4" fmla="*/ 176 w 471"/>
                <a:gd name="T5" fmla="*/ 117 h 118"/>
                <a:gd name="T6" fmla="*/ 352 w 471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1" h="118">
                  <a:moveTo>
                    <a:pt x="352" y="0"/>
                  </a:moveTo>
                  <a:lnTo>
                    <a:pt x="352" y="0"/>
                  </a:lnTo>
                  <a:cubicBezTo>
                    <a:pt x="147" y="0"/>
                    <a:pt x="0" y="117"/>
                    <a:pt x="176" y="117"/>
                  </a:cubicBezTo>
                  <a:cubicBezTo>
                    <a:pt x="382" y="87"/>
                    <a:pt x="470" y="0"/>
                    <a:pt x="352" y="0"/>
                  </a:cubicBezTo>
                </a:path>
              </a:pathLst>
            </a:custGeom>
            <a:solidFill>
              <a:srgbClr val="8F57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B2B1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41">
              <a:extLst>
                <a:ext uri="{FF2B5EF4-FFF2-40B4-BE49-F238E27FC236}">
                  <a16:creationId xmlns:a16="http://schemas.microsoft.com/office/drawing/2014/main" id="{6404443D-590C-0743-8C88-8AA284A77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3428" y="6635258"/>
              <a:ext cx="178048" cy="120181"/>
            </a:xfrm>
            <a:custGeom>
              <a:avLst/>
              <a:gdLst>
                <a:gd name="T0" fmla="*/ 0 w 178"/>
                <a:gd name="T1" fmla="*/ 117 h 118"/>
                <a:gd name="T2" fmla="*/ 0 w 178"/>
                <a:gd name="T3" fmla="*/ 117 h 118"/>
                <a:gd name="T4" fmla="*/ 177 w 178"/>
                <a:gd name="T5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8">
                  <a:moveTo>
                    <a:pt x="0" y="117"/>
                  </a:moveTo>
                  <a:lnTo>
                    <a:pt x="0" y="117"/>
                  </a:lnTo>
                  <a:cubicBezTo>
                    <a:pt x="30" y="0"/>
                    <a:pt x="177" y="29"/>
                    <a:pt x="177" y="117"/>
                  </a:cubicBezTo>
                </a:path>
              </a:pathLst>
            </a:custGeom>
            <a:noFill/>
            <a:ln w="38100" cap="flat">
              <a:solidFill>
                <a:srgbClr val="4B2B1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42">
              <a:extLst>
                <a:ext uri="{FF2B5EF4-FFF2-40B4-BE49-F238E27FC236}">
                  <a16:creationId xmlns:a16="http://schemas.microsoft.com/office/drawing/2014/main" id="{5BE95F4E-93C4-9B43-B04E-5F079853F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8673" y="5388920"/>
              <a:ext cx="1807190" cy="1780483"/>
            </a:xfrm>
            <a:custGeom>
              <a:avLst/>
              <a:gdLst>
                <a:gd name="T0" fmla="*/ 117 w 1792"/>
                <a:gd name="T1" fmla="*/ 381 h 1763"/>
                <a:gd name="T2" fmla="*/ 117 w 1792"/>
                <a:gd name="T3" fmla="*/ 381 h 1763"/>
                <a:gd name="T4" fmla="*/ 58 w 1792"/>
                <a:gd name="T5" fmla="*/ 1028 h 1763"/>
                <a:gd name="T6" fmla="*/ 910 w 1792"/>
                <a:gd name="T7" fmla="*/ 969 h 1763"/>
                <a:gd name="T8" fmla="*/ 1027 w 1792"/>
                <a:gd name="T9" fmla="*/ 470 h 1763"/>
                <a:gd name="T10" fmla="*/ 1292 w 1792"/>
                <a:gd name="T11" fmla="*/ 1146 h 1763"/>
                <a:gd name="T12" fmla="*/ 1585 w 1792"/>
                <a:gd name="T13" fmla="*/ 1762 h 1763"/>
                <a:gd name="T14" fmla="*/ 1233 w 1792"/>
                <a:gd name="T15" fmla="*/ 147 h 1763"/>
                <a:gd name="T16" fmla="*/ 147 w 1792"/>
                <a:gd name="T17" fmla="*/ 352 h 1763"/>
                <a:gd name="T18" fmla="*/ 117 w 1792"/>
                <a:gd name="T19" fmla="*/ 381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2" h="1763">
                  <a:moveTo>
                    <a:pt x="117" y="381"/>
                  </a:moveTo>
                  <a:lnTo>
                    <a:pt x="117" y="381"/>
                  </a:lnTo>
                  <a:cubicBezTo>
                    <a:pt x="58" y="616"/>
                    <a:pt x="0" y="911"/>
                    <a:pt x="58" y="1028"/>
                  </a:cubicBezTo>
                  <a:cubicBezTo>
                    <a:pt x="411" y="969"/>
                    <a:pt x="852" y="969"/>
                    <a:pt x="910" y="969"/>
                  </a:cubicBezTo>
                  <a:cubicBezTo>
                    <a:pt x="969" y="940"/>
                    <a:pt x="969" y="705"/>
                    <a:pt x="1027" y="470"/>
                  </a:cubicBezTo>
                  <a:cubicBezTo>
                    <a:pt x="1057" y="851"/>
                    <a:pt x="1204" y="1086"/>
                    <a:pt x="1292" y="1146"/>
                  </a:cubicBezTo>
                  <a:cubicBezTo>
                    <a:pt x="1497" y="1263"/>
                    <a:pt x="1526" y="1586"/>
                    <a:pt x="1585" y="1762"/>
                  </a:cubicBezTo>
                  <a:cubicBezTo>
                    <a:pt x="1791" y="1028"/>
                    <a:pt x="1526" y="264"/>
                    <a:pt x="1233" y="147"/>
                  </a:cubicBezTo>
                  <a:cubicBezTo>
                    <a:pt x="969" y="0"/>
                    <a:pt x="411" y="0"/>
                    <a:pt x="147" y="352"/>
                  </a:cubicBezTo>
                  <a:lnTo>
                    <a:pt x="117" y="381"/>
                  </a:lnTo>
                </a:path>
              </a:pathLst>
            </a:custGeom>
            <a:solidFill>
              <a:srgbClr val="8F57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B2B1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Freeform 43">
              <a:extLst>
                <a:ext uri="{FF2B5EF4-FFF2-40B4-BE49-F238E27FC236}">
                  <a16:creationId xmlns:a16="http://schemas.microsoft.com/office/drawing/2014/main" id="{F6FCB46D-4926-114B-97EA-58E9AFB5C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9465" y="5268736"/>
              <a:ext cx="2252311" cy="3320601"/>
            </a:xfrm>
            <a:custGeom>
              <a:avLst/>
              <a:gdLst>
                <a:gd name="T0" fmla="*/ 1439 w 2233"/>
                <a:gd name="T1" fmla="*/ 3289 h 3290"/>
                <a:gd name="T2" fmla="*/ 1439 w 2233"/>
                <a:gd name="T3" fmla="*/ 3289 h 3290"/>
                <a:gd name="T4" fmla="*/ 1557 w 2233"/>
                <a:gd name="T5" fmla="*/ 1939 h 3290"/>
                <a:gd name="T6" fmla="*/ 1439 w 2233"/>
                <a:gd name="T7" fmla="*/ 969 h 3290"/>
                <a:gd name="T8" fmla="*/ 940 w 2233"/>
                <a:gd name="T9" fmla="*/ 588 h 3290"/>
                <a:gd name="T10" fmla="*/ 147 w 2233"/>
                <a:gd name="T11" fmla="*/ 1146 h 3290"/>
                <a:gd name="T12" fmla="*/ 89 w 2233"/>
                <a:gd name="T13" fmla="*/ 1587 h 3290"/>
                <a:gd name="T14" fmla="*/ 29 w 2233"/>
                <a:gd name="T15" fmla="*/ 1381 h 3290"/>
                <a:gd name="T16" fmla="*/ 59 w 2233"/>
                <a:gd name="T17" fmla="*/ 734 h 3290"/>
                <a:gd name="T18" fmla="*/ 763 w 2233"/>
                <a:gd name="T19" fmla="*/ 118 h 3290"/>
                <a:gd name="T20" fmla="*/ 1732 w 2233"/>
                <a:gd name="T21" fmla="*/ 353 h 3290"/>
                <a:gd name="T22" fmla="*/ 1732 w 2233"/>
                <a:gd name="T23" fmla="*/ 353 h 3290"/>
                <a:gd name="T24" fmla="*/ 1732 w 2233"/>
                <a:gd name="T25" fmla="*/ 353 h 3290"/>
                <a:gd name="T26" fmla="*/ 2056 w 2233"/>
                <a:gd name="T27" fmla="*/ 588 h 3290"/>
                <a:gd name="T28" fmla="*/ 2056 w 2233"/>
                <a:gd name="T29" fmla="*/ 588 h 3290"/>
                <a:gd name="T30" fmla="*/ 2144 w 2233"/>
                <a:gd name="T31" fmla="*/ 2262 h 3290"/>
                <a:gd name="T32" fmla="*/ 2115 w 2233"/>
                <a:gd name="T33" fmla="*/ 3171 h 3290"/>
                <a:gd name="T34" fmla="*/ 1439 w 2233"/>
                <a:gd name="T35" fmla="*/ 328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33" h="3290">
                  <a:moveTo>
                    <a:pt x="1439" y="3289"/>
                  </a:moveTo>
                  <a:lnTo>
                    <a:pt x="1439" y="3289"/>
                  </a:lnTo>
                  <a:cubicBezTo>
                    <a:pt x="1439" y="3289"/>
                    <a:pt x="1557" y="2614"/>
                    <a:pt x="1557" y="1939"/>
                  </a:cubicBezTo>
                  <a:cubicBezTo>
                    <a:pt x="1557" y="1264"/>
                    <a:pt x="1439" y="969"/>
                    <a:pt x="1439" y="969"/>
                  </a:cubicBezTo>
                  <a:cubicBezTo>
                    <a:pt x="1439" y="969"/>
                    <a:pt x="1351" y="235"/>
                    <a:pt x="940" y="588"/>
                  </a:cubicBezTo>
                  <a:cubicBezTo>
                    <a:pt x="323" y="530"/>
                    <a:pt x="235" y="882"/>
                    <a:pt x="147" y="1146"/>
                  </a:cubicBezTo>
                  <a:cubicBezTo>
                    <a:pt x="118" y="1293"/>
                    <a:pt x="89" y="1587"/>
                    <a:pt x="89" y="1587"/>
                  </a:cubicBezTo>
                  <a:cubicBezTo>
                    <a:pt x="89" y="1587"/>
                    <a:pt x="59" y="1528"/>
                    <a:pt x="29" y="1381"/>
                  </a:cubicBezTo>
                  <a:cubicBezTo>
                    <a:pt x="0" y="1204"/>
                    <a:pt x="29" y="969"/>
                    <a:pt x="59" y="734"/>
                  </a:cubicBezTo>
                  <a:cubicBezTo>
                    <a:pt x="118" y="499"/>
                    <a:pt x="382" y="235"/>
                    <a:pt x="763" y="118"/>
                  </a:cubicBezTo>
                  <a:cubicBezTo>
                    <a:pt x="1146" y="0"/>
                    <a:pt x="1586" y="89"/>
                    <a:pt x="1732" y="353"/>
                  </a:cubicBezTo>
                  <a:lnTo>
                    <a:pt x="1732" y="353"/>
                  </a:lnTo>
                  <a:lnTo>
                    <a:pt x="1732" y="353"/>
                  </a:lnTo>
                  <a:cubicBezTo>
                    <a:pt x="1880" y="353"/>
                    <a:pt x="1997" y="441"/>
                    <a:pt x="2056" y="588"/>
                  </a:cubicBezTo>
                  <a:lnTo>
                    <a:pt x="2056" y="588"/>
                  </a:lnTo>
                  <a:cubicBezTo>
                    <a:pt x="2232" y="1087"/>
                    <a:pt x="2203" y="1645"/>
                    <a:pt x="2144" y="2262"/>
                  </a:cubicBezTo>
                  <a:cubicBezTo>
                    <a:pt x="2115" y="2878"/>
                    <a:pt x="2115" y="3025"/>
                    <a:pt x="2115" y="3171"/>
                  </a:cubicBezTo>
                  <a:lnTo>
                    <a:pt x="1439" y="3289"/>
                  </a:lnTo>
                </a:path>
              </a:pathLst>
            </a:custGeom>
            <a:solidFill>
              <a:srgbClr val="8F57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B2B1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Freeform 44">
              <a:extLst>
                <a:ext uri="{FF2B5EF4-FFF2-40B4-BE49-F238E27FC236}">
                  <a16:creationId xmlns:a16="http://schemas.microsoft.com/office/drawing/2014/main" id="{687C9F4A-14C3-0D48-939B-23ADB749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4703" y="11464816"/>
              <a:ext cx="502988" cy="921401"/>
            </a:xfrm>
            <a:custGeom>
              <a:avLst/>
              <a:gdLst>
                <a:gd name="T0" fmla="*/ 235 w 500"/>
                <a:gd name="T1" fmla="*/ 30 h 912"/>
                <a:gd name="T2" fmla="*/ 235 w 500"/>
                <a:gd name="T3" fmla="*/ 30 h 912"/>
                <a:gd name="T4" fmla="*/ 58 w 500"/>
                <a:gd name="T5" fmla="*/ 294 h 912"/>
                <a:gd name="T6" fmla="*/ 0 w 500"/>
                <a:gd name="T7" fmla="*/ 588 h 912"/>
                <a:gd name="T8" fmla="*/ 29 w 500"/>
                <a:gd name="T9" fmla="*/ 647 h 912"/>
                <a:gd name="T10" fmla="*/ 176 w 500"/>
                <a:gd name="T11" fmla="*/ 383 h 912"/>
                <a:gd name="T12" fmla="*/ 176 w 500"/>
                <a:gd name="T13" fmla="*/ 588 h 912"/>
                <a:gd name="T14" fmla="*/ 205 w 500"/>
                <a:gd name="T15" fmla="*/ 911 h 912"/>
                <a:gd name="T16" fmla="*/ 264 w 500"/>
                <a:gd name="T17" fmla="*/ 911 h 912"/>
                <a:gd name="T18" fmla="*/ 264 w 500"/>
                <a:gd name="T19" fmla="*/ 558 h 912"/>
                <a:gd name="T20" fmla="*/ 293 w 500"/>
                <a:gd name="T21" fmla="*/ 882 h 912"/>
                <a:gd name="T22" fmla="*/ 323 w 500"/>
                <a:gd name="T23" fmla="*/ 882 h 912"/>
                <a:gd name="T24" fmla="*/ 352 w 500"/>
                <a:gd name="T25" fmla="*/ 558 h 912"/>
                <a:gd name="T26" fmla="*/ 323 w 500"/>
                <a:gd name="T27" fmla="*/ 853 h 912"/>
                <a:gd name="T28" fmla="*/ 352 w 500"/>
                <a:gd name="T29" fmla="*/ 823 h 912"/>
                <a:gd name="T30" fmla="*/ 440 w 500"/>
                <a:gd name="T31" fmla="*/ 558 h 912"/>
                <a:gd name="T32" fmla="*/ 382 w 500"/>
                <a:gd name="T33" fmla="*/ 793 h 912"/>
                <a:gd name="T34" fmla="*/ 440 w 500"/>
                <a:gd name="T35" fmla="*/ 764 h 912"/>
                <a:gd name="T36" fmla="*/ 499 w 500"/>
                <a:gd name="T37" fmla="*/ 529 h 912"/>
                <a:gd name="T38" fmla="*/ 382 w 500"/>
                <a:gd name="T39" fmla="*/ 0 h 912"/>
                <a:gd name="T40" fmla="*/ 235 w 500"/>
                <a:gd name="T41" fmla="*/ 3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0" h="912">
                  <a:moveTo>
                    <a:pt x="235" y="30"/>
                  </a:moveTo>
                  <a:lnTo>
                    <a:pt x="235" y="30"/>
                  </a:lnTo>
                  <a:lnTo>
                    <a:pt x="58" y="294"/>
                  </a:lnTo>
                  <a:cubicBezTo>
                    <a:pt x="0" y="588"/>
                    <a:pt x="0" y="588"/>
                    <a:pt x="0" y="588"/>
                  </a:cubicBezTo>
                  <a:cubicBezTo>
                    <a:pt x="29" y="647"/>
                    <a:pt x="29" y="647"/>
                    <a:pt x="29" y="647"/>
                  </a:cubicBezTo>
                  <a:cubicBezTo>
                    <a:pt x="176" y="383"/>
                    <a:pt x="176" y="383"/>
                    <a:pt x="176" y="383"/>
                  </a:cubicBezTo>
                  <a:cubicBezTo>
                    <a:pt x="176" y="588"/>
                    <a:pt x="176" y="588"/>
                    <a:pt x="176" y="588"/>
                  </a:cubicBezTo>
                  <a:cubicBezTo>
                    <a:pt x="205" y="911"/>
                    <a:pt x="205" y="911"/>
                    <a:pt x="205" y="911"/>
                  </a:cubicBezTo>
                  <a:cubicBezTo>
                    <a:pt x="264" y="911"/>
                    <a:pt x="264" y="911"/>
                    <a:pt x="264" y="911"/>
                  </a:cubicBezTo>
                  <a:cubicBezTo>
                    <a:pt x="264" y="558"/>
                    <a:pt x="264" y="558"/>
                    <a:pt x="264" y="558"/>
                  </a:cubicBezTo>
                  <a:cubicBezTo>
                    <a:pt x="293" y="882"/>
                    <a:pt x="293" y="882"/>
                    <a:pt x="293" y="882"/>
                  </a:cubicBezTo>
                  <a:cubicBezTo>
                    <a:pt x="323" y="882"/>
                    <a:pt x="323" y="882"/>
                    <a:pt x="323" y="882"/>
                  </a:cubicBezTo>
                  <a:cubicBezTo>
                    <a:pt x="352" y="558"/>
                    <a:pt x="352" y="558"/>
                    <a:pt x="352" y="558"/>
                  </a:cubicBezTo>
                  <a:cubicBezTo>
                    <a:pt x="323" y="853"/>
                    <a:pt x="323" y="853"/>
                    <a:pt x="323" y="853"/>
                  </a:cubicBezTo>
                  <a:cubicBezTo>
                    <a:pt x="352" y="823"/>
                    <a:pt x="352" y="823"/>
                    <a:pt x="352" y="823"/>
                  </a:cubicBezTo>
                  <a:cubicBezTo>
                    <a:pt x="440" y="558"/>
                    <a:pt x="440" y="558"/>
                    <a:pt x="440" y="558"/>
                  </a:cubicBezTo>
                  <a:cubicBezTo>
                    <a:pt x="382" y="793"/>
                    <a:pt x="382" y="793"/>
                    <a:pt x="382" y="793"/>
                  </a:cubicBezTo>
                  <a:cubicBezTo>
                    <a:pt x="440" y="764"/>
                    <a:pt x="440" y="764"/>
                    <a:pt x="440" y="764"/>
                  </a:cubicBezTo>
                  <a:cubicBezTo>
                    <a:pt x="499" y="529"/>
                    <a:pt x="499" y="529"/>
                    <a:pt x="499" y="529"/>
                  </a:cubicBezTo>
                  <a:cubicBezTo>
                    <a:pt x="382" y="0"/>
                    <a:pt x="382" y="0"/>
                    <a:pt x="382" y="0"/>
                  </a:cubicBezTo>
                  <a:lnTo>
                    <a:pt x="235" y="30"/>
                  </a:lnTo>
                </a:path>
              </a:pathLst>
            </a:custGeom>
            <a:solidFill>
              <a:srgbClr val="E8C0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B2B1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45">
              <a:extLst>
                <a:ext uri="{FF2B5EF4-FFF2-40B4-BE49-F238E27FC236}">
                  <a16:creationId xmlns:a16="http://schemas.microsoft.com/office/drawing/2014/main" id="{844F4A1A-1381-FE41-9735-4444A047E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6839" y="9951406"/>
              <a:ext cx="534145" cy="1749326"/>
            </a:xfrm>
            <a:custGeom>
              <a:avLst/>
              <a:gdLst>
                <a:gd name="T0" fmla="*/ 177 w 530"/>
                <a:gd name="T1" fmla="*/ 59 h 1734"/>
                <a:gd name="T2" fmla="*/ 177 w 530"/>
                <a:gd name="T3" fmla="*/ 59 h 1734"/>
                <a:gd name="T4" fmla="*/ 59 w 530"/>
                <a:gd name="T5" fmla="*/ 354 h 1734"/>
                <a:gd name="T6" fmla="*/ 294 w 530"/>
                <a:gd name="T7" fmla="*/ 1646 h 1734"/>
                <a:gd name="T8" fmla="*/ 470 w 530"/>
                <a:gd name="T9" fmla="*/ 1733 h 1734"/>
                <a:gd name="T10" fmla="*/ 499 w 530"/>
                <a:gd name="T11" fmla="*/ 618 h 1734"/>
                <a:gd name="T12" fmla="*/ 177 w 530"/>
                <a:gd name="T13" fmla="*/ 59 h 1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0" h="1734">
                  <a:moveTo>
                    <a:pt x="177" y="59"/>
                  </a:moveTo>
                  <a:lnTo>
                    <a:pt x="177" y="59"/>
                  </a:lnTo>
                  <a:cubicBezTo>
                    <a:pt x="29" y="89"/>
                    <a:pt x="0" y="177"/>
                    <a:pt x="59" y="354"/>
                  </a:cubicBezTo>
                  <a:cubicBezTo>
                    <a:pt x="323" y="1146"/>
                    <a:pt x="294" y="1646"/>
                    <a:pt x="294" y="1646"/>
                  </a:cubicBezTo>
                  <a:cubicBezTo>
                    <a:pt x="470" y="1733"/>
                    <a:pt x="470" y="1733"/>
                    <a:pt x="470" y="1733"/>
                  </a:cubicBezTo>
                  <a:cubicBezTo>
                    <a:pt x="470" y="1733"/>
                    <a:pt x="529" y="970"/>
                    <a:pt x="499" y="618"/>
                  </a:cubicBezTo>
                  <a:cubicBezTo>
                    <a:pt x="470" y="177"/>
                    <a:pt x="411" y="0"/>
                    <a:pt x="177" y="59"/>
                  </a:cubicBezTo>
                </a:path>
              </a:pathLst>
            </a:custGeom>
            <a:solidFill>
              <a:srgbClr val="E8C0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B2B1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786D361-A6F1-7742-8760-A3199F712215}"/>
                </a:ext>
              </a:extLst>
            </p:cNvPr>
            <p:cNvGrpSpPr/>
            <p:nvPr/>
          </p:nvGrpSpPr>
          <p:grpSpPr>
            <a:xfrm>
              <a:off x="3449590" y="7200561"/>
              <a:ext cx="940468" cy="702630"/>
              <a:chOff x="1617892" y="2868613"/>
              <a:chExt cx="5879871" cy="4392889"/>
            </a:xfrm>
            <a:solidFill>
              <a:schemeClr val="tx2"/>
            </a:solidFill>
          </p:grpSpPr>
          <p:sp>
            <p:nvSpPr>
              <p:cNvPr id="198" name="Freeform 1">
                <a:extLst>
                  <a:ext uri="{FF2B5EF4-FFF2-40B4-BE49-F238E27FC236}">
                    <a16:creationId xmlns:a16="http://schemas.microsoft.com/office/drawing/2014/main" id="{CD42898B-BF3D-8047-994A-6BC604A49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7892" y="4954865"/>
                <a:ext cx="3206749" cy="2306637"/>
              </a:xfrm>
              <a:custGeom>
                <a:avLst/>
                <a:gdLst>
                  <a:gd name="T0" fmla="*/ 719 w 8907"/>
                  <a:gd name="T1" fmla="*/ 906 h 6407"/>
                  <a:gd name="T2" fmla="*/ 719 w 8907"/>
                  <a:gd name="T3" fmla="*/ 906 h 6407"/>
                  <a:gd name="T4" fmla="*/ 8906 w 8907"/>
                  <a:gd name="T5" fmla="*/ 3531 h 6407"/>
                  <a:gd name="T6" fmla="*/ 719 w 8907"/>
                  <a:gd name="T7" fmla="*/ 906 h 6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07" h="6407">
                    <a:moveTo>
                      <a:pt x="719" y="906"/>
                    </a:moveTo>
                    <a:lnTo>
                      <a:pt x="719" y="906"/>
                    </a:lnTo>
                    <a:cubicBezTo>
                      <a:pt x="0" y="0"/>
                      <a:pt x="2094" y="6406"/>
                      <a:pt x="8906" y="3531"/>
                    </a:cubicBezTo>
                    <a:cubicBezTo>
                      <a:pt x="8906" y="3531"/>
                      <a:pt x="3626" y="4468"/>
                      <a:pt x="719" y="90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9" name="Freeform 2">
                <a:extLst>
                  <a:ext uri="{FF2B5EF4-FFF2-40B4-BE49-F238E27FC236}">
                    <a16:creationId xmlns:a16="http://schemas.microsoft.com/office/drawing/2014/main" id="{9049ECCF-007F-E84F-B129-15D5D5A03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175" y="2868613"/>
                <a:ext cx="3049588" cy="1350962"/>
              </a:xfrm>
              <a:custGeom>
                <a:avLst/>
                <a:gdLst>
                  <a:gd name="T0" fmla="*/ 0 w 8469"/>
                  <a:gd name="T1" fmla="*/ 1094 h 3751"/>
                  <a:gd name="T2" fmla="*/ 0 w 8469"/>
                  <a:gd name="T3" fmla="*/ 1094 h 3751"/>
                  <a:gd name="T4" fmla="*/ 5156 w 8469"/>
                  <a:gd name="T5" fmla="*/ 3750 h 3751"/>
                  <a:gd name="T6" fmla="*/ 0 w 8469"/>
                  <a:gd name="T7" fmla="*/ 1094 h 3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69" h="3751">
                    <a:moveTo>
                      <a:pt x="0" y="1094"/>
                    </a:moveTo>
                    <a:lnTo>
                      <a:pt x="0" y="1094"/>
                    </a:lnTo>
                    <a:cubicBezTo>
                      <a:pt x="0" y="1094"/>
                      <a:pt x="8468" y="0"/>
                      <a:pt x="5156" y="3750"/>
                    </a:cubicBezTo>
                    <a:cubicBezTo>
                      <a:pt x="5156" y="3750"/>
                      <a:pt x="7812" y="906"/>
                      <a:pt x="0" y="109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7D9866A-2F39-AF47-855C-263AF4EE45C8}"/>
                </a:ext>
              </a:extLst>
            </p:cNvPr>
            <p:cNvGrpSpPr/>
            <p:nvPr/>
          </p:nvGrpSpPr>
          <p:grpSpPr>
            <a:xfrm flipH="1">
              <a:off x="9661780" y="6877458"/>
              <a:ext cx="829204" cy="683239"/>
              <a:chOff x="2313522" y="2868613"/>
              <a:chExt cx="5184241" cy="4271655"/>
            </a:xfrm>
            <a:solidFill>
              <a:schemeClr val="tx2"/>
            </a:solidFill>
          </p:grpSpPr>
          <p:sp>
            <p:nvSpPr>
              <p:cNvPr id="196" name="Freeform 1">
                <a:extLst>
                  <a:ext uri="{FF2B5EF4-FFF2-40B4-BE49-F238E27FC236}">
                    <a16:creationId xmlns:a16="http://schemas.microsoft.com/office/drawing/2014/main" id="{B12B840B-9BE9-074C-BEAC-099F41937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522" y="4833631"/>
                <a:ext cx="3206749" cy="2306637"/>
              </a:xfrm>
              <a:custGeom>
                <a:avLst/>
                <a:gdLst>
                  <a:gd name="T0" fmla="*/ 719 w 8907"/>
                  <a:gd name="T1" fmla="*/ 906 h 6407"/>
                  <a:gd name="T2" fmla="*/ 719 w 8907"/>
                  <a:gd name="T3" fmla="*/ 906 h 6407"/>
                  <a:gd name="T4" fmla="*/ 8906 w 8907"/>
                  <a:gd name="T5" fmla="*/ 3531 h 6407"/>
                  <a:gd name="T6" fmla="*/ 719 w 8907"/>
                  <a:gd name="T7" fmla="*/ 906 h 6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07" h="6407">
                    <a:moveTo>
                      <a:pt x="719" y="906"/>
                    </a:moveTo>
                    <a:lnTo>
                      <a:pt x="719" y="906"/>
                    </a:lnTo>
                    <a:cubicBezTo>
                      <a:pt x="0" y="0"/>
                      <a:pt x="2094" y="6406"/>
                      <a:pt x="8906" y="3531"/>
                    </a:cubicBezTo>
                    <a:cubicBezTo>
                      <a:pt x="8906" y="3531"/>
                      <a:pt x="3626" y="4468"/>
                      <a:pt x="719" y="90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Freeform 2">
                <a:extLst>
                  <a:ext uri="{FF2B5EF4-FFF2-40B4-BE49-F238E27FC236}">
                    <a16:creationId xmlns:a16="http://schemas.microsoft.com/office/drawing/2014/main" id="{F732A744-E1B8-014A-A0D3-8A8703CB6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175" y="2868613"/>
                <a:ext cx="3049588" cy="1350962"/>
              </a:xfrm>
              <a:custGeom>
                <a:avLst/>
                <a:gdLst>
                  <a:gd name="T0" fmla="*/ 0 w 8469"/>
                  <a:gd name="T1" fmla="*/ 1094 h 3751"/>
                  <a:gd name="T2" fmla="*/ 0 w 8469"/>
                  <a:gd name="T3" fmla="*/ 1094 h 3751"/>
                  <a:gd name="T4" fmla="*/ 5156 w 8469"/>
                  <a:gd name="T5" fmla="*/ 3750 h 3751"/>
                  <a:gd name="T6" fmla="*/ 0 w 8469"/>
                  <a:gd name="T7" fmla="*/ 1094 h 3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69" h="3751">
                    <a:moveTo>
                      <a:pt x="0" y="1094"/>
                    </a:moveTo>
                    <a:lnTo>
                      <a:pt x="0" y="1094"/>
                    </a:lnTo>
                    <a:cubicBezTo>
                      <a:pt x="0" y="1094"/>
                      <a:pt x="8468" y="0"/>
                      <a:pt x="5156" y="3750"/>
                    </a:cubicBezTo>
                    <a:cubicBezTo>
                      <a:pt x="5156" y="3750"/>
                      <a:pt x="7812" y="906"/>
                      <a:pt x="0" y="109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65CBE9-134B-394A-B203-7C8D27FAB5B8}"/>
              </a:ext>
            </a:extLst>
          </p:cNvPr>
          <p:cNvGrpSpPr/>
          <p:nvPr/>
        </p:nvGrpSpPr>
        <p:grpSpPr>
          <a:xfrm>
            <a:off x="13142831" y="5038444"/>
            <a:ext cx="9544661" cy="6551251"/>
            <a:chOff x="13142831" y="5185335"/>
            <a:chExt cx="9544661" cy="65512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6D7CE1B-2400-5A47-9404-513A1B37295B}"/>
                </a:ext>
              </a:extLst>
            </p:cNvPr>
            <p:cNvGrpSpPr/>
            <p:nvPr/>
          </p:nvGrpSpPr>
          <p:grpSpPr>
            <a:xfrm>
              <a:off x="13142831" y="5185335"/>
              <a:ext cx="9544661" cy="6551251"/>
              <a:chOff x="13142831" y="5321981"/>
              <a:chExt cx="9544661" cy="6551251"/>
            </a:xfrm>
          </p:grpSpPr>
          <p:sp>
            <p:nvSpPr>
              <p:cNvPr id="202" name="Freeform 349">
                <a:extLst>
                  <a:ext uri="{FF2B5EF4-FFF2-40B4-BE49-F238E27FC236}">
                    <a16:creationId xmlns:a16="http://schemas.microsoft.com/office/drawing/2014/main" id="{B4B82229-DA97-A84F-B555-5C52C95C9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42831" y="10265143"/>
                <a:ext cx="1517568" cy="1526629"/>
              </a:xfrm>
              <a:custGeom>
                <a:avLst/>
                <a:gdLst>
                  <a:gd name="T0" fmla="*/ 1477 w 1478"/>
                  <a:gd name="T1" fmla="*/ 743 h 1488"/>
                  <a:gd name="T2" fmla="*/ 1477 w 1478"/>
                  <a:gd name="T3" fmla="*/ 743 h 1488"/>
                  <a:gd name="T4" fmla="*/ 734 w 1478"/>
                  <a:gd name="T5" fmla="*/ 1487 h 1488"/>
                  <a:gd name="T6" fmla="*/ 0 w 1478"/>
                  <a:gd name="T7" fmla="*/ 743 h 1488"/>
                  <a:gd name="T8" fmla="*/ 734 w 1478"/>
                  <a:gd name="T9" fmla="*/ 0 h 1488"/>
                  <a:gd name="T10" fmla="*/ 1477 w 1478"/>
                  <a:gd name="T11" fmla="*/ 743 h 1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8" h="1488">
                    <a:moveTo>
                      <a:pt x="1477" y="743"/>
                    </a:moveTo>
                    <a:lnTo>
                      <a:pt x="1477" y="743"/>
                    </a:lnTo>
                    <a:cubicBezTo>
                      <a:pt x="1477" y="1151"/>
                      <a:pt x="1141" y="1487"/>
                      <a:pt x="734" y="1487"/>
                    </a:cubicBezTo>
                    <a:cubicBezTo>
                      <a:pt x="326" y="1487"/>
                      <a:pt x="0" y="1151"/>
                      <a:pt x="0" y="743"/>
                    </a:cubicBezTo>
                    <a:cubicBezTo>
                      <a:pt x="0" y="336"/>
                      <a:pt x="326" y="0"/>
                      <a:pt x="734" y="0"/>
                    </a:cubicBezTo>
                    <a:cubicBezTo>
                      <a:pt x="1141" y="0"/>
                      <a:pt x="1477" y="336"/>
                      <a:pt x="1477" y="74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03" name="Freeform 350">
                <a:extLst>
                  <a:ext uri="{FF2B5EF4-FFF2-40B4-BE49-F238E27FC236}">
                    <a16:creationId xmlns:a16="http://schemas.microsoft.com/office/drawing/2014/main" id="{1B569F45-99AF-E44D-AED2-AAAC2F1BB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42831" y="7775366"/>
                <a:ext cx="1517568" cy="1517568"/>
              </a:xfrm>
              <a:custGeom>
                <a:avLst/>
                <a:gdLst>
                  <a:gd name="T0" fmla="*/ 1477 w 1478"/>
                  <a:gd name="T1" fmla="*/ 733 h 1477"/>
                  <a:gd name="T2" fmla="*/ 1477 w 1478"/>
                  <a:gd name="T3" fmla="*/ 733 h 1477"/>
                  <a:gd name="T4" fmla="*/ 734 w 1478"/>
                  <a:gd name="T5" fmla="*/ 1476 h 1477"/>
                  <a:gd name="T6" fmla="*/ 0 w 1478"/>
                  <a:gd name="T7" fmla="*/ 733 h 1477"/>
                  <a:gd name="T8" fmla="*/ 734 w 1478"/>
                  <a:gd name="T9" fmla="*/ 0 h 1477"/>
                  <a:gd name="T10" fmla="*/ 1477 w 1478"/>
                  <a:gd name="T11" fmla="*/ 733 h 1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8" h="1477">
                    <a:moveTo>
                      <a:pt x="1477" y="733"/>
                    </a:moveTo>
                    <a:lnTo>
                      <a:pt x="1477" y="733"/>
                    </a:lnTo>
                    <a:cubicBezTo>
                      <a:pt x="1477" y="1140"/>
                      <a:pt x="1141" y="1476"/>
                      <a:pt x="734" y="1476"/>
                    </a:cubicBezTo>
                    <a:cubicBezTo>
                      <a:pt x="326" y="1476"/>
                      <a:pt x="0" y="1140"/>
                      <a:pt x="0" y="733"/>
                    </a:cubicBezTo>
                    <a:cubicBezTo>
                      <a:pt x="0" y="325"/>
                      <a:pt x="326" y="0"/>
                      <a:pt x="734" y="0"/>
                    </a:cubicBezTo>
                    <a:cubicBezTo>
                      <a:pt x="1141" y="0"/>
                      <a:pt x="1477" y="325"/>
                      <a:pt x="1477" y="73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04" name="Freeform 351">
                <a:extLst>
                  <a:ext uri="{FF2B5EF4-FFF2-40B4-BE49-F238E27FC236}">
                    <a16:creationId xmlns:a16="http://schemas.microsoft.com/office/drawing/2014/main" id="{2509FFEE-146B-9F44-A3F4-5FA8E0E5E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42831" y="5382353"/>
                <a:ext cx="1517568" cy="1517566"/>
              </a:xfrm>
              <a:custGeom>
                <a:avLst/>
                <a:gdLst>
                  <a:gd name="T0" fmla="*/ 1477 w 1478"/>
                  <a:gd name="T1" fmla="*/ 733 h 1478"/>
                  <a:gd name="T2" fmla="*/ 1477 w 1478"/>
                  <a:gd name="T3" fmla="*/ 733 h 1478"/>
                  <a:gd name="T4" fmla="*/ 734 w 1478"/>
                  <a:gd name="T5" fmla="*/ 1477 h 1478"/>
                  <a:gd name="T6" fmla="*/ 0 w 1478"/>
                  <a:gd name="T7" fmla="*/ 733 h 1478"/>
                  <a:gd name="T8" fmla="*/ 734 w 1478"/>
                  <a:gd name="T9" fmla="*/ 0 h 1478"/>
                  <a:gd name="T10" fmla="*/ 1477 w 1478"/>
                  <a:gd name="T11" fmla="*/ 733 h 1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8" h="1478">
                    <a:moveTo>
                      <a:pt x="1477" y="733"/>
                    </a:moveTo>
                    <a:lnTo>
                      <a:pt x="1477" y="733"/>
                    </a:lnTo>
                    <a:cubicBezTo>
                      <a:pt x="1477" y="1141"/>
                      <a:pt x="1141" y="1477"/>
                      <a:pt x="734" y="1477"/>
                    </a:cubicBezTo>
                    <a:cubicBezTo>
                      <a:pt x="326" y="1477"/>
                      <a:pt x="0" y="1141"/>
                      <a:pt x="0" y="733"/>
                    </a:cubicBezTo>
                    <a:cubicBezTo>
                      <a:pt x="0" y="326"/>
                      <a:pt x="326" y="0"/>
                      <a:pt x="734" y="0"/>
                    </a:cubicBezTo>
                    <a:cubicBezTo>
                      <a:pt x="1141" y="0"/>
                      <a:pt x="1477" y="326"/>
                      <a:pt x="1477" y="73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5" name="CuadroTexto 395">
                <a:extLst>
                  <a:ext uri="{FF2B5EF4-FFF2-40B4-BE49-F238E27FC236}">
                    <a16:creationId xmlns:a16="http://schemas.microsoft.com/office/drawing/2014/main" id="{2F2B8327-3872-1B49-95E7-E7419CA78592}"/>
                  </a:ext>
                </a:extLst>
              </p:cNvPr>
              <p:cNvSpPr txBox="1"/>
              <p:nvPr/>
            </p:nvSpPr>
            <p:spPr>
              <a:xfrm>
                <a:off x="15008083" y="5321981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206" name="Rectangle 56">
                <a:extLst>
                  <a:ext uri="{FF2B5EF4-FFF2-40B4-BE49-F238E27FC236}">
                    <a16:creationId xmlns:a16="http://schemas.microsoft.com/office/drawing/2014/main" id="{279583B8-4E62-924A-AA1D-64D90096FE42}"/>
                  </a:ext>
                </a:extLst>
              </p:cNvPr>
              <p:cNvSpPr/>
              <p:nvPr/>
            </p:nvSpPr>
            <p:spPr>
              <a:xfrm>
                <a:off x="14979514" y="6014630"/>
                <a:ext cx="770797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 To get your company’s name out there.</a:t>
                </a:r>
              </a:p>
            </p:txBody>
          </p:sp>
          <p:sp>
            <p:nvSpPr>
              <p:cNvPr id="207" name="CuadroTexto 395">
                <a:extLst>
                  <a:ext uri="{FF2B5EF4-FFF2-40B4-BE49-F238E27FC236}">
                    <a16:creationId xmlns:a16="http://schemas.microsoft.com/office/drawing/2014/main" id="{321ED751-5FC5-C041-9505-D436FD0E98E2}"/>
                  </a:ext>
                </a:extLst>
              </p:cNvPr>
              <p:cNvSpPr txBox="1"/>
              <p:nvPr/>
            </p:nvSpPr>
            <p:spPr>
              <a:xfrm>
                <a:off x="15008083" y="7708342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208" name="Rectangle 56">
                <a:extLst>
                  <a:ext uri="{FF2B5EF4-FFF2-40B4-BE49-F238E27FC236}">
                    <a16:creationId xmlns:a16="http://schemas.microsoft.com/office/drawing/2014/main" id="{9C04FBF7-0493-CE43-9C7D-42231AEC0853}"/>
                  </a:ext>
                </a:extLst>
              </p:cNvPr>
              <p:cNvSpPr/>
              <p:nvPr/>
            </p:nvSpPr>
            <p:spPr>
              <a:xfrm>
                <a:off x="14979513" y="8400991"/>
                <a:ext cx="770344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 To get your company’s name out there.</a:t>
                </a:r>
              </a:p>
            </p:txBody>
          </p:sp>
          <p:sp>
            <p:nvSpPr>
              <p:cNvPr id="209" name="CuadroTexto 395">
                <a:extLst>
                  <a:ext uri="{FF2B5EF4-FFF2-40B4-BE49-F238E27FC236}">
                    <a16:creationId xmlns:a16="http://schemas.microsoft.com/office/drawing/2014/main" id="{0AB3DFF7-77CB-FB40-A371-8A3E3F987187}"/>
                  </a:ext>
                </a:extLst>
              </p:cNvPr>
              <p:cNvSpPr txBox="1"/>
              <p:nvPr/>
            </p:nvSpPr>
            <p:spPr>
              <a:xfrm>
                <a:off x="15008083" y="10226476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210" name="Rectangle 56">
                <a:extLst>
                  <a:ext uri="{FF2B5EF4-FFF2-40B4-BE49-F238E27FC236}">
                    <a16:creationId xmlns:a16="http://schemas.microsoft.com/office/drawing/2014/main" id="{E13EC48D-2337-9D47-88DF-C6B5D4EF4B67}"/>
                  </a:ext>
                </a:extLst>
              </p:cNvPr>
              <p:cNvSpPr/>
              <p:nvPr/>
            </p:nvSpPr>
            <p:spPr>
              <a:xfrm>
                <a:off x="14979513" y="10919125"/>
                <a:ext cx="770344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 To get your company’s name out there.</a:t>
                </a:r>
              </a:p>
            </p:txBody>
          </p:sp>
        </p:grp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73C3E61-4C24-A540-8870-BF4A86D36999}"/>
                </a:ext>
              </a:extLst>
            </p:cNvPr>
            <p:cNvSpPr txBox="1"/>
            <p:nvPr/>
          </p:nvSpPr>
          <p:spPr>
            <a:xfrm>
              <a:off x="13472980" y="5447944"/>
              <a:ext cx="9072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5AFEAF6-F13F-234B-B7C3-F3C8A1D897F5}"/>
                </a:ext>
              </a:extLst>
            </p:cNvPr>
            <p:cNvSpPr txBox="1"/>
            <p:nvPr/>
          </p:nvSpPr>
          <p:spPr>
            <a:xfrm>
              <a:off x="13444823" y="7872168"/>
              <a:ext cx="9072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4C6FD43C-579B-ED43-BAAE-91F159BB176F}"/>
                </a:ext>
              </a:extLst>
            </p:cNvPr>
            <p:cNvSpPr txBox="1"/>
            <p:nvPr/>
          </p:nvSpPr>
          <p:spPr>
            <a:xfrm>
              <a:off x="13444823" y="10380445"/>
              <a:ext cx="9072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  <p:sp>
        <p:nvSpPr>
          <p:cNvPr id="225" name="Freeform 349">
            <a:extLst>
              <a:ext uri="{FF2B5EF4-FFF2-40B4-BE49-F238E27FC236}">
                <a16:creationId xmlns:a16="http://schemas.microsoft.com/office/drawing/2014/main" id="{D8E3630C-0518-3B49-BC44-8D022064E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323" y="6015293"/>
            <a:ext cx="508312" cy="511347"/>
          </a:xfrm>
          <a:custGeom>
            <a:avLst/>
            <a:gdLst>
              <a:gd name="T0" fmla="*/ 1477 w 1478"/>
              <a:gd name="T1" fmla="*/ 743 h 1488"/>
              <a:gd name="T2" fmla="*/ 1477 w 1478"/>
              <a:gd name="T3" fmla="*/ 743 h 1488"/>
              <a:gd name="T4" fmla="*/ 734 w 1478"/>
              <a:gd name="T5" fmla="*/ 1487 h 1488"/>
              <a:gd name="T6" fmla="*/ 0 w 1478"/>
              <a:gd name="T7" fmla="*/ 743 h 1488"/>
              <a:gd name="T8" fmla="*/ 734 w 1478"/>
              <a:gd name="T9" fmla="*/ 0 h 1488"/>
              <a:gd name="T10" fmla="*/ 1477 w 1478"/>
              <a:gd name="T11" fmla="*/ 743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88">
                <a:moveTo>
                  <a:pt x="1477" y="743"/>
                </a:moveTo>
                <a:lnTo>
                  <a:pt x="1477" y="743"/>
                </a:lnTo>
                <a:cubicBezTo>
                  <a:pt x="1477" y="1151"/>
                  <a:pt x="1141" y="1487"/>
                  <a:pt x="734" y="1487"/>
                </a:cubicBezTo>
                <a:cubicBezTo>
                  <a:pt x="326" y="1487"/>
                  <a:pt x="0" y="1151"/>
                  <a:pt x="0" y="743"/>
                </a:cubicBezTo>
                <a:cubicBezTo>
                  <a:pt x="0" y="336"/>
                  <a:pt x="326" y="0"/>
                  <a:pt x="734" y="0"/>
                </a:cubicBezTo>
                <a:cubicBezTo>
                  <a:pt x="1141" y="0"/>
                  <a:pt x="1477" y="336"/>
                  <a:pt x="1477" y="7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26" name="Freeform 350">
            <a:extLst>
              <a:ext uri="{FF2B5EF4-FFF2-40B4-BE49-F238E27FC236}">
                <a16:creationId xmlns:a16="http://schemas.microsoft.com/office/drawing/2014/main" id="{D7C88BAE-D4F2-BB4F-83CA-97058214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270" y="6281657"/>
            <a:ext cx="508312" cy="508312"/>
          </a:xfrm>
          <a:custGeom>
            <a:avLst/>
            <a:gdLst>
              <a:gd name="T0" fmla="*/ 1477 w 1478"/>
              <a:gd name="T1" fmla="*/ 733 h 1477"/>
              <a:gd name="T2" fmla="*/ 1477 w 1478"/>
              <a:gd name="T3" fmla="*/ 733 h 1477"/>
              <a:gd name="T4" fmla="*/ 734 w 1478"/>
              <a:gd name="T5" fmla="*/ 1476 h 1477"/>
              <a:gd name="T6" fmla="*/ 0 w 1478"/>
              <a:gd name="T7" fmla="*/ 733 h 1477"/>
              <a:gd name="T8" fmla="*/ 734 w 1478"/>
              <a:gd name="T9" fmla="*/ 0 h 1477"/>
              <a:gd name="T10" fmla="*/ 1477 w 1478"/>
              <a:gd name="T11" fmla="*/ 733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7">
                <a:moveTo>
                  <a:pt x="1477" y="733"/>
                </a:moveTo>
                <a:lnTo>
                  <a:pt x="1477" y="733"/>
                </a:lnTo>
                <a:cubicBezTo>
                  <a:pt x="1477" y="1140"/>
                  <a:pt x="1141" y="1476"/>
                  <a:pt x="734" y="1476"/>
                </a:cubicBezTo>
                <a:cubicBezTo>
                  <a:pt x="326" y="1476"/>
                  <a:pt x="0" y="1140"/>
                  <a:pt x="0" y="733"/>
                </a:cubicBezTo>
                <a:cubicBezTo>
                  <a:pt x="0" y="325"/>
                  <a:pt x="326" y="0"/>
                  <a:pt x="734" y="0"/>
                </a:cubicBezTo>
                <a:cubicBezTo>
                  <a:pt x="1141" y="0"/>
                  <a:pt x="1477" y="325"/>
                  <a:pt x="1477" y="7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27" name="Freeform 351">
            <a:extLst>
              <a:ext uri="{FF2B5EF4-FFF2-40B4-BE49-F238E27FC236}">
                <a16:creationId xmlns:a16="http://schemas.microsoft.com/office/drawing/2014/main" id="{088DE12D-DAC7-6543-93CE-AC0E004C1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998" y="5438590"/>
            <a:ext cx="508312" cy="508311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8" name="Grupo 349">
            <a:extLst>
              <a:ext uri="{FF2B5EF4-FFF2-40B4-BE49-F238E27FC236}">
                <a16:creationId xmlns:a16="http://schemas.microsoft.com/office/drawing/2014/main" id="{44119608-836E-1344-A9CE-5A48A3B1D91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79" name="CuadroTexto 350">
              <a:extLst>
                <a:ext uri="{FF2B5EF4-FFF2-40B4-BE49-F238E27FC236}">
                  <a16:creationId xmlns:a16="http://schemas.microsoft.com/office/drawing/2014/main" id="{C0CE9FFC-2045-7148-8373-EDBF6CF39ED3}"/>
                </a:ext>
              </a:extLst>
            </p:cNvPr>
            <p:cNvSpPr txBox="1"/>
            <p:nvPr/>
          </p:nvSpPr>
          <p:spPr>
            <a:xfrm>
              <a:off x="7566448" y="861425"/>
              <a:ext cx="92448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Ecology Infographic</a:t>
              </a:r>
            </a:p>
          </p:txBody>
        </p:sp>
        <p:sp>
          <p:nvSpPr>
            <p:cNvPr id="80" name="CuadroTexto 351">
              <a:extLst>
                <a:ext uri="{FF2B5EF4-FFF2-40B4-BE49-F238E27FC236}">
                  <a16:creationId xmlns:a16="http://schemas.microsoft.com/office/drawing/2014/main" id="{4172888E-1A21-B343-B562-0EA64CB41F4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886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6">
            <a:extLst>
              <a:ext uri="{FF2B5EF4-FFF2-40B4-BE49-F238E27FC236}">
                <a16:creationId xmlns:a16="http://schemas.microsoft.com/office/drawing/2014/main" id="{29582478-509F-FA40-8012-D0B48A239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4973" y="4850797"/>
            <a:ext cx="10899671" cy="329233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8816B100-C1CA-1B4E-A8EC-DE1D7387D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4973" y="9146194"/>
            <a:ext cx="10912677" cy="329035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41" name="Oval 258">
            <a:extLst>
              <a:ext uri="{FF2B5EF4-FFF2-40B4-BE49-F238E27FC236}">
                <a16:creationId xmlns:a16="http://schemas.microsoft.com/office/drawing/2014/main" id="{62274FC2-8862-0740-B461-8CFD4E29C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377" y="4698072"/>
            <a:ext cx="3597458" cy="36034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42" name="Oval 260">
            <a:extLst>
              <a:ext uri="{FF2B5EF4-FFF2-40B4-BE49-F238E27FC236}">
                <a16:creationId xmlns:a16="http://schemas.microsoft.com/office/drawing/2014/main" id="{2A529636-F009-BB41-BE46-2784BC031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5484" y="8991856"/>
            <a:ext cx="3595472" cy="36014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88AE9FF-1A76-C84B-9D6D-961207B92A11}"/>
              </a:ext>
            </a:extLst>
          </p:cNvPr>
          <p:cNvSpPr txBox="1"/>
          <p:nvPr/>
        </p:nvSpPr>
        <p:spPr>
          <a:xfrm>
            <a:off x="15307256" y="6249190"/>
            <a:ext cx="7962647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That’s why we provide.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0ED1060-CC57-F04C-B652-07E1CA295D87}"/>
              </a:ext>
            </a:extLst>
          </p:cNvPr>
          <p:cNvSpPr/>
          <p:nvPr/>
        </p:nvSpPr>
        <p:spPr>
          <a:xfrm>
            <a:off x="15307258" y="5655845"/>
            <a:ext cx="4010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36183F5-5EA9-C343-8A24-5B8CAE8A60EF}"/>
              </a:ext>
            </a:extLst>
          </p:cNvPr>
          <p:cNvSpPr txBox="1"/>
          <p:nvPr/>
        </p:nvSpPr>
        <p:spPr>
          <a:xfrm>
            <a:off x="15307256" y="10584910"/>
            <a:ext cx="7962647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That’s why we provide.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E37EC14-4156-304E-A251-62909F4B1359}"/>
              </a:ext>
            </a:extLst>
          </p:cNvPr>
          <p:cNvSpPr/>
          <p:nvPr/>
        </p:nvSpPr>
        <p:spPr>
          <a:xfrm>
            <a:off x="15307258" y="9991565"/>
            <a:ext cx="4010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13E47D-FE28-D748-817D-FEBF26F5059A}"/>
              </a:ext>
            </a:extLst>
          </p:cNvPr>
          <p:cNvGrpSpPr/>
          <p:nvPr/>
        </p:nvGrpSpPr>
        <p:grpSpPr>
          <a:xfrm>
            <a:off x="5274012" y="9897379"/>
            <a:ext cx="6379863" cy="1787981"/>
            <a:chOff x="5274012" y="9897379"/>
            <a:chExt cx="6379863" cy="178798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CBB930-A441-724A-80D6-2B042826D165}"/>
                </a:ext>
              </a:extLst>
            </p:cNvPr>
            <p:cNvCxnSpPr>
              <a:cxnSpLocks/>
            </p:cNvCxnSpPr>
            <p:nvPr/>
          </p:nvCxnSpPr>
          <p:spPr>
            <a:xfrm>
              <a:off x="5274012" y="10797284"/>
              <a:ext cx="4188229" cy="0"/>
            </a:xfrm>
            <a:prstGeom prst="line">
              <a:avLst/>
            </a:prstGeom>
            <a:ln w="889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F1AB8DE-61F8-014E-9FAE-054D9E3AC64E}"/>
                </a:ext>
              </a:extLst>
            </p:cNvPr>
            <p:cNvGrpSpPr/>
            <p:nvPr/>
          </p:nvGrpSpPr>
          <p:grpSpPr>
            <a:xfrm rot="5400000">
              <a:off x="9577165" y="9608650"/>
              <a:ext cx="1787981" cy="2365439"/>
              <a:chOff x="19919476" y="5400757"/>
              <a:chExt cx="2363008" cy="3126180"/>
            </a:xfrm>
          </p:grpSpPr>
          <p:sp>
            <p:nvSpPr>
              <p:cNvPr id="29" name="Freeform 159">
                <a:extLst>
                  <a:ext uri="{FF2B5EF4-FFF2-40B4-BE49-F238E27FC236}">
                    <a16:creationId xmlns:a16="http://schemas.microsoft.com/office/drawing/2014/main" id="{F4B209D1-EB25-1A43-8945-97D2BD338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53232" y="5400757"/>
                <a:ext cx="288308" cy="814050"/>
              </a:xfrm>
              <a:custGeom>
                <a:avLst/>
                <a:gdLst>
                  <a:gd name="T0" fmla="*/ 117 w 227"/>
                  <a:gd name="T1" fmla="*/ 0 h 633"/>
                  <a:gd name="T2" fmla="*/ 117 w 227"/>
                  <a:gd name="T3" fmla="*/ 0 h 633"/>
                  <a:gd name="T4" fmla="*/ 117 w 227"/>
                  <a:gd name="T5" fmla="*/ 0 h 633"/>
                  <a:gd name="T6" fmla="*/ 226 w 227"/>
                  <a:gd name="T7" fmla="*/ 117 h 633"/>
                  <a:gd name="T8" fmla="*/ 226 w 227"/>
                  <a:gd name="T9" fmla="*/ 632 h 633"/>
                  <a:gd name="T10" fmla="*/ 0 w 227"/>
                  <a:gd name="T11" fmla="*/ 632 h 633"/>
                  <a:gd name="T12" fmla="*/ 0 w 227"/>
                  <a:gd name="T13" fmla="*/ 117 h 633"/>
                  <a:gd name="T14" fmla="*/ 117 w 227"/>
                  <a:gd name="T15" fmla="*/ 0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7" h="633">
                    <a:moveTo>
                      <a:pt x="117" y="0"/>
                    </a:moveTo>
                    <a:lnTo>
                      <a:pt x="117" y="0"/>
                    </a:lnTo>
                    <a:lnTo>
                      <a:pt x="117" y="0"/>
                    </a:lnTo>
                    <a:cubicBezTo>
                      <a:pt x="171" y="0"/>
                      <a:pt x="226" y="54"/>
                      <a:pt x="226" y="117"/>
                    </a:cubicBezTo>
                    <a:cubicBezTo>
                      <a:pt x="226" y="632"/>
                      <a:pt x="226" y="632"/>
                      <a:pt x="226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54"/>
                      <a:pt x="54" y="0"/>
                      <a:pt x="117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" name="Freeform 160">
                <a:extLst>
                  <a:ext uri="{FF2B5EF4-FFF2-40B4-BE49-F238E27FC236}">
                    <a16:creationId xmlns:a16="http://schemas.microsoft.com/office/drawing/2014/main" id="{BABBD166-9848-9E49-8F3C-882CAEC86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0421" y="5400757"/>
                <a:ext cx="277005" cy="814050"/>
              </a:xfrm>
              <a:custGeom>
                <a:avLst/>
                <a:gdLst>
                  <a:gd name="T0" fmla="*/ 109 w 218"/>
                  <a:gd name="T1" fmla="*/ 0 h 633"/>
                  <a:gd name="T2" fmla="*/ 109 w 218"/>
                  <a:gd name="T3" fmla="*/ 0 h 633"/>
                  <a:gd name="T4" fmla="*/ 109 w 218"/>
                  <a:gd name="T5" fmla="*/ 0 h 633"/>
                  <a:gd name="T6" fmla="*/ 217 w 218"/>
                  <a:gd name="T7" fmla="*/ 117 h 633"/>
                  <a:gd name="T8" fmla="*/ 217 w 218"/>
                  <a:gd name="T9" fmla="*/ 632 h 633"/>
                  <a:gd name="T10" fmla="*/ 0 w 218"/>
                  <a:gd name="T11" fmla="*/ 632 h 633"/>
                  <a:gd name="T12" fmla="*/ 0 w 218"/>
                  <a:gd name="T13" fmla="*/ 117 h 633"/>
                  <a:gd name="T14" fmla="*/ 109 w 218"/>
                  <a:gd name="T15" fmla="*/ 0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8" h="633">
                    <a:moveTo>
                      <a:pt x="109" y="0"/>
                    </a:moveTo>
                    <a:lnTo>
                      <a:pt x="109" y="0"/>
                    </a:lnTo>
                    <a:lnTo>
                      <a:pt x="109" y="0"/>
                    </a:lnTo>
                    <a:cubicBezTo>
                      <a:pt x="172" y="0"/>
                      <a:pt x="217" y="54"/>
                      <a:pt x="217" y="117"/>
                    </a:cubicBezTo>
                    <a:cubicBezTo>
                      <a:pt x="217" y="632"/>
                      <a:pt x="217" y="632"/>
                      <a:pt x="217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54"/>
                      <a:pt x="45" y="0"/>
                      <a:pt x="109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31" name="Freeform 161">
                <a:extLst>
                  <a:ext uri="{FF2B5EF4-FFF2-40B4-BE49-F238E27FC236}">
                    <a16:creationId xmlns:a16="http://schemas.microsoft.com/office/drawing/2014/main" id="{18FD15DC-B470-314F-9A2F-FE7852946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19476" y="6152624"/>
                <a:ext cx="2363008" cy="2374313"/>
              </a:xfrm>
              <a:custGeom>
                <a:avLst/>
                <a:gdLst>
                  <a:gd name="T0" fmla="*/ 226 w 1844"/>
                  <a:gd name="T1" fmla="*/ 1229 h 1853"/>
                  <a:gd name="T2" fmla="*/ 226 w 1844"/>
                  <a:gd name="T3" fmla="*/ 1852 h 1853"/>
                  <a:gd name="T4" fmla="*/ 1608 w 1844"/>
                  <a:gd name="T5" fmla="*/ 1852 h 1853"/>
                  <a:gd name="T6" fmla="*/ 1608 w 1844"/>
                  <a:gd name="T7" fmla="*/ 1229 h 1853"/>
                  <a:gd name="T8" fmla="*/ 1843 w 1844"/>
                  <a:gd name="T9" fmla="*/ 614 h 1853"/>
                  <a:gd name="T10" fmla="*/ 1843 w 1844"/>
                  <a:gd name="T11" fmla="*/ 0 h 1853"/>
                  <a:gd name="T12" fmla="*/ 0 w 1844"/>
                  <a:gd name="T13" fmla="*/ 0 h 1853"/>
                  <a:gd name="T14" fmla="*/ 0 w 1844"/>
                  <a:gd name="T15" fmla="*/ 614 h 1853"/>
                  <a:gd name="T16" fmla="*/ 226 w 1844"/>
                  <a:gd name="T17" fmla="*/ 1229 h 1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4" h="1853">
                    <a:moveTo>
                      <a:pt x="226" y="1229"/>
                    </a:moveTo>
                    <a:lnTo>
                      <a:pt x="226" y="1852"/>
                    </a:lnTo>
                    <a:lnTo>
                      <a:pt x="1608" y="1852"/>
                    </a:lnTo>
                    <a:lnTo>
                      <a:pt x="1608" y="1229"/>
                    </a:lnTo>
                    <a:lnTo>
                      <a:pt x="1843" y="614"/>
                    </a:lnTo>
                    <a:lnTo>
                      <a:pt x="1843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226" y="1229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9DF0B5C-749A-1B49-89E3-70D3F4B3A649}"/>
              </a:ext>
            </a:extLst>
          </p:cNvPr>
          <p:cNvGrpSpPr/>
          <p:nvPr/>
        </p:nvGrpSpPr>
        <p:grpSpPr>
          <a:xfrm>
            <a:off x="5274012" y="5602971"/>
            <a:ext cx="6379863" cy="1787981"/>
            <a:chOff x="5274012" y="9897379"/>
            <a:chExt cx="6379863" cy="178798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252C1B2-1592-E640-9AFC-8259372AEC1C}"/>
                </a:ext>
              </a:extLst>
            </p:cNvPr>
            <p:cNvCxnSpPr>
              <a:cxnSpLocks/>
            </p:cNvCxnSpPr>
            <p:nvPr/>
          </p:nvCxnSpPr>
          <p:spPr>
            <a:xfrm>
              <a:off x="5274012" y="10797284"/>
              <a:ext cx="4188229" cy="0"/>
            </a:xfrm>
            <a:prstGeom prst="line">
              <a:avLst/>
            </a:prstGeom>
            <a:ln w="889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CA8DD9E-F9E8-6243-9285-392BEF5E1D22}"/>
                </a:ext>
              </a:extLst>
            </p:cNvPr>
            <p:cNvGrpSpPr/>
            <p:nvPr/>
          </p:nvGrpSpPr>
          <p:grpSpPr>
            <a:xfrm rot="5400000">
              <a:off x="9577165" y="9608650"/>
              <a:ext cx="1787981" cy="2365439"/>
              <a:chOff x="19919476" y="5400757"/>
              <a:chExt cx="2363008" cy="3126180"/>
            </a:xfrm>
          </p:grpSpPr>
          <p:sp>
            <p:nvSpPr>
              <p:cNvPr id="36" name="Freeform 159">
                <a:extLst>
                  <a:ext uri="{FF2B5EF4-FFF2-40B4-BE49-F238E27FC236}">
                    <a16:creationId xmlns:a16="http://schemas.microsoft.com/office/drawing/2014/main" id="{534CDA9E-4D2F-BB43-B212-8AE111826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53232" y="5400757"/>
                <a:ext cx="288308" cy="814050"/>
              </a:xfrm>
              <a:custGeom>
                <a:avLst/>
                <a:gdLst>
                  <a:gd name="T0" fmla="*/ 117 w 227"/>
                  <a:gd name="T1" fmla="*/ 0 h 633"/>
                  <a:gd name="T2" fmla="*/ 117 w 227"/>
                  <a:gd name="T3" fmla="*/ 0 h 633"/>
                  <a:gd name="T4" fmla="*/ 117 w 227"/>
                  <a:gd name="T5" fmla="*/ 0 h 633"/>
                  <a:gd name="T6" fmla="*/ 226 w 227"/>
                  <a:gd name="T7" fmla="*/ 117 h 633"/>
                  <a:gd name="T8" fmla="*/ 226 w 227"/>
                  <a:gd name="T9" fmla="*/ 632 h 633"/>
                  <a:gd name="T10" fmla="*/ 0 w 227"/>
                  <a:gd name="T11" fmla="*/ 632 h 633"/>
                  <a:gd name="T12" fmla="*/ 0 w 227"/>
                  <a:gd name="T13" fmla="*/ 117 h 633"/>
                  <a:gd name="T14" fmla="*/ 117 w 227"/>
                  <a:gd name="T15" fmla="*/ 0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7" h="633">
                    <a:moveTo>
                      <a:pt x="117" y="0"/>
                    </a:moveTo>
                    <a:lnTo>
                      <a:pt x="117" y="0"/>
                    </a:lnTo>
                    <a:lnTo>
                      <a:pt x="117" y="0"/>
                    </a:lnTo>
                    <a:cubicBezTo>
                      <a:pt x="171" y="0"/>
                      <a:pt x="226" y="54"/>
                      <a:pt x="226" y="117"/>
                    </a:cubicBezTo>
                    <a:cubicBezTo>
                      <a:pt x="226" y="632"/>
                      <a:pt x="226" y="632"/>
                      <a:pt x="226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54"/>
                      <a:pt x="54" y="0"/>
                      <a:pt x="117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9" name="Freeform 160">
                <a:extLst>
                  <a:ext uri="{FF2B5EF4-FFF2-40B4-BE49-F238E27FC236}">
                    <a16:creationId xmlns:a16="http://schemas.microsoft.com/office/drawing/2014/main" id="{6CD8D860-C0EB-0D41-A35E-61D23E1DF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0421" y="5400757"/>
                <a:ext cx="277005" cy="814050"/>
              </a:xfrm>
              <a:custGeom>
                <a:avLst/>
                <a:gdLst>
                  <a:gd name="T0" fmla="*/ 109 w 218"/>
                  <a:gd name="T1" fmla="*/ 0 h 633"/>
                  <a:gd name="T2" fmla="*/ 109 w 218"/>
                  <a:gd name="T3" fmla="*/ 0 h 633"/>
                  <a:gd name="T4" fmla="*/ 109 w 218"/>
                  <a:gd name="T5" fmla="*/ 0 h 633"/>
                  <a:gd name="T6" fmla="*/ 217 w 218"/>
                  <a:gd name="T7" fmla="*/ 117 h 633"/>
                  <a:gd name="T8" fmla="*/ 217 w 218"/>
                  <a:gd name="T9" fmla="*/ 632 h 633"/>
                  <a:gd name="T10" fmla="*/ 0 w 218"/>
                  <a:gd name="T11" fmla="*/ 632 h 633"/>
                  <a:gd name="T12" fmla="*/ 0 w 218"/>
                  <a:gd name="T13" fmla="*/ 117 h 633"/>
                  <a:gd name="T14" fmla="*/ 109 w 218"/>
                  <a:gd name="T15" fmla="*/ 0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8" h="633">
                    <a:moveTo>
                      <a:pt x="109" y="0"/>
                    </a:moveTo>
                    <a:lnTo>
                      <a:pt x="109" y="0"/>
                    </a:lnTo>
                    <a:lnTo>
                      <a:pt x="109" y="0"/>
                    </a:lnTo>
                    <a:cubicBezTo>
                      <a:pt x="172" y="0"/>
                      <a:pt x="217" y="54"/>
                      <a:pt x="217" y="117"/>
                    </a:cubicBezTo>
                    <a:cubicBezTo>
                      <a:pt x="217" y="632"/>
                      <a:pt x="217" y="632"/>
                      <a:pt x="217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54"/>
                      <a:pt x="45" y="0"/>
                      <a:pt x="109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0" name="Freeform 161">
                <a:extLst>
                  <a:ext uri="{FF2B5EF4-FFF2-40B4-BE49-F238E27FC236}">
                    <a16:creationId xmlns:a16="http://schemas.microsoft.com/office/drawing/2014/main" id="{A0939D24-9785-6441-99CB-6D3EC462F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19476" y="6152624"/>
                <a:ext cx="2363008" cy="2374313"/>
              </a:xfrm>
              <a:custGeom>
                <a:avLst/>
                <a:gdLst>
                  <a:gd name="T0" fmla="*/ 226 w 1844"/>
                  <a:gd name="T1" fmla="*/ 1229 h 1853"/>
                  <a:gd name="T2" fmla="*/ 226 w 1844"/>
                  <a:gd name="T3" fmla="*/ 1852 h 1853"/>
                  <a:gd name="T4" fmla="*/ 1608 w 1844"/>
                  <a:gd name="T5" fmla="*/ 1852 h 1853"/>
                  <a:gd name="T6" fmla="*/ 1608 w 1844"/>
                  <a:gd name="T7" fmla="*/ 1229 h 1853"/>
                  <a:gd name="T8" fmla="*/ 1843 w 1844"/>
                  <a:gd name="T9" fmla="*/ 614 h 1853"/>
                  <a:gd name="T10" fmla="*/ 1843 w 1844"/>
                  <a:gd name="T11" fmla="*/ 0 h 1853"/>
                  <a:gd name="T12" fmla="*/ 0 w 1844"/>
                  <a:gd name="T13" fmla="*/ 0 h 1853"/>
                  <a:gd name="T14" fmla="*/ 0 w 1844"/>
                  <a:gd name="T15" fmla="*/ 614 h 1853"/>
                  <a:gd name="T16" fmla="*/ 226 w 1844"/>
                  <a:gd name="T17" fmla="*/ 1229 h 1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4" h="1853">
                    <a:moveTo>
                      <a:pt x="226" y="1229"/>
                    </a:moveTo>
                    <a:lnTo>
                      <a:pt x="226" y="1852"/>
                    </a:lnTo>
                    <a:lnTo>
                      <a:pt x="1608" y="1852"/>
                    </a:lnTo>
                    <a:lnTo>
                      <a:pt x="1608" y="1229"/>
                    </a:lnTo>
                    <a:lnTo>
                      <a:pt x="1843" y="614"/>
                    </a:lnTo>
                    <a:lnTo>
                      <a:pt x="1843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226" y="1229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CC81BC-0BC6-7349-AD0A-000E719306B5}"/>
              </a:ext>
            </a:extLst>
          </p:cNvPr>
          <p:cNvGrpSpPr/>
          <p:nvPr/>
        </p:nvGrpSpPr>
        <p:grpSpPr>
          <a:xfrm>
            <a:off x="1632406" y="4289067"/>
            <a:ext cx="5387806" cy="8531334"/>
            <a:chOff x="18525744" y="-5064575"/>
            <a:chExt cx="2724912" cy="431476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7A4D1A1-A94F-CB4F-AD82-34666373F846}"/>
                </a:ext>
              </a:extLst>
            </p:cNvPr>
            <p:cNvSpPr/>
            <p:nvPr/>
          </p:nvSpPr>
          <p:spPr>
            <a:xfrm>
              <a:off x="18525744" y="-5064575"/>
              <a:ext cx="2724912" cy="43147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4F6E03D-2C0B-5B47-BD93-1788CA733BAE}"/>
                </a:ext>
              </a:extLst>
            </p:cNvPr>
            <p:cNvGrpSpPr/>
            <p:nvPr/>
          </p:nvGrpSpPr>
          <p:grpSpPr>
            <a:xfrm rot="5400000">
              <a:off x="17959087" y="-4029227"/>
              <a:ext cx="3858227" cy="2244070"/>
              <a:chOff x="10264207" y="6044323"/>
              <a:chExt cx="1900015" cy="1061471"/>
            </a:xfrm>
            <a:solidFill>
              <a:schemeClr val="accent1"/>
            </a:solidFill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8848D85-5BD2-A649-B31F-4A470C9F6C2A}"/>
                  </a:ext>
                </a:extLst>
              </p:cNvPr>
              <p:cNvGrpSpPr/>
              <p:nvPr/>
            </p:nvGrpSpPr>
            <p:grpSpPr>
              <a:xfrm>
                <a:off x="10264207" y="6044323"/>
                <a:ext cx="434454" cy="1061471"/>
                <a:chOff x="10257749" y="6017136"/>
                <a:chExt cx="434454" cy="1175955"/>
              </a:xfrm>
              <a:grpFill/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37F3B684-FB7B-A349-AE02-3D4C68A1A84A}"/>
                    </a:ext>
                  </a:extLst>
                </p:cNvPr>
                <p:cNvSpPr/>
                <p:nvPr/>
              </p:nvSpPr>
              <p:spPr>
                <a:xfrm>
                  <a:off x="10257749" y="6017136"/>
                  <a:ext cx="434454" cy="35747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C9BCA75-5C4E-F540-B9E5-12CD22D50753}"/>
                    </a:ext>
                  </a:extLst>
                </p:cNvPr>
                <p:cNvSpPr/>
                <p:nvPr/>
              </p:nvSpPr>
              <p:spPr>
                <a:xfrm>
                  <a:off x="10257749" y="6426378"/>
                  <a:ext cx="434454" cy="35747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A53C467-A8E2-3B4B-A285-86990333F3CA}"/>
                    </a:ext>
                  </a:extLst>
                </p:cNvPr>
                <p:cNvSpPr/>
                <p:nvPr/>
              </p:nvSpPr>
              <p:spPr>
                <a:xfrm>
                  <a:off x="10257749" y="6835620"/>
                  <a:ext cx="434454" cy="35747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683A8220-8950-874A-819A-DDF30F2B73E7}"/>
                  </a:ext>
                </a:extLst>
              </p:cNvPr>
              <p:cNvGrpSpPr/>
              <p:nvPr/>
            </p:nvGrpSpPr>
            <p:grpSpPr>
              <a:xfrm>
                <a:off x="10756404" y="6044323"/>
                <a:ext cx="434454" cy="1061471"/>
                <a:chOff x="10257749" y="6017136"/>
                <a:chExt cx="434454" cy="1175955"/>
              </a:xfrm>
              <a:grpFill/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E1E59373-4F18-5A4D-BF03-E901952D263E}"/>
                    </a:ext>
                  </a:extLst>
                </p:cNvPr>
                <p:cNvSpPr/>
                <p:nvPr/>
              </p:nvSpPr>
              <p:spPr>
                <a:xfrm>
                  <a:off x="10257749" y="6017136"/>
                  <a:ext cx="434454" cy="35747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D02668-5EEB-7E48-B423-72B590C13485}"/>
                    </a:ext>
                  </a:extLst>
                </p:cNvPr>
                <p:cNvSpPr/>
                <p:nvPr/>
              </p:nvSpPr>
              <p:spPr>
                <a:xfrm>
                  <a:off x="10257749" y="6426378"/>
                  <a:ext cx="434454" cy="35747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1ACEB21-F723-CA40-9FBF-15D8330BDC9C}"/>
                    </a:ext>
                  </a:extLst>
                </p:cNvPr>
                <p:cNvSpPr/>
                <p:nvPr/>
              </p:nvSpPr>
              <p:spPr>
                <a:xfrm>
                  <a:off x="10257749" y="6835620"/>
                  <a:ext cx="434454" cy="35747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030748B2-E788-DE46-A8E0-E7223578BA6C}"/>
                  </a:ext>
                </a:extLst>
              </p:cNvPr>
              <p:cNvGrpSpPr/>
              <p:nvPr/>
            </p:nvGrpSpPr>
            <p:grpSpPr>
              <a:xfrm>
                <a:off x="11243569" y="6044323"/>
                <a:ext cx="434454" cy="1061471"/>
                <a:chOff x="10257749" y="6017136"/>
                <a:chExt cx="434454" cy="1175955"/>
              </a:xfrm>
              <a:grpFill/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5239EDC-D08F-634A-9784-ACEB6F3789FE}"/>
                    </a:ext>
                  </a:extLst>
                </p:cNvPr>
                <p:cNvSpPr/>
                <p:nvPr/>
              </p:nvSpPr>
              <p:spPr>
                <a:xfrm>
                  <a:off x="10257749" y="6017136"/>
                  <a:ext cx="434454" cy="35747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56F00122-FD7F-6949-BDB8-067207CB519D}"/>
                    </a:ext>
                  </a:extLst>
                </p:cNvPr>
                <p:cNvSpPr/>
                <p:nvPr/>
              </p:nvSpPr>
              <p:spPr>
                <a:xfrm>
                  <a:off x="10257749" y="6426378"/>
                  <a:ext cx="434454" cy="35747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7144076-208F-7C45-92BC-311C76ABF067}"/>
                    </a:ext>
                  </a:extLst>
                </p:cNvPr>
                <p:cNvSpPr/>
                <p:nvPr/>
              </p:nvSpPr>
              <p:spPr>
                <a:xfrm>
                  <a:off x="10257749" y="6835620"/>
                  <a:ext cx="434454" cy="35747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FB7C1C27-BF95-D843-B3BE-387008E8CB6A}"/>
                  </a:ext>
                </a:extLst>
              </p:cNvPr>
              <p:cNvGrpSpPr/>
              <p:nvPr/>
            </p:nvGrpSpPr>
            <p:grpSpPr>
              <a:xfrm>
                <a:off x="11729768" y="6044323"/>
                <a:ext cx="434454" cy="1061471"/>
                <a:chOff x="10257749" y="6017136"/>
                <a:chExt cx="434454" cy="1175955"/>
              </a:xfrm>
              <a:grpFill/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0392EBE-2C2D-6D4B-B665-9347EC9690C2}"/>
                    </a:ext>
                  </a:extLst>
                </p:cNvPr>
                <p:cNvSpPr/>
                <p:nvPr/>
              </p:nvSpPr>
              <p:spPr>
                <a:xfrm>
                  <a:off x="10257749" y="6017136"/>
                  <a:ext cx="434454" cy="35747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632A7B7E-9697-2841-89BE-82889735F38C}"/>
                    </a:ext>
                  </a:extLst>
                </p:cNvPr>
                <p:cNvSpPr/>
                <p:nvPr/>
              </p:nvSpPr>
              <p:spPr>
                <a:xfrm>
                  <a:off x="10257749" y="6426378"/>
                  <a:ext cx="434454" cy="35747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61352B40-0186-A541-A2B4-C8505B092DAA}"/>
                    </a:ext>
                  </a:extLst>
                </p:cNvPr>
                <p:cNvSpPr/>
                <p:nvPr/>
              </p:nvSpPr>
              <p:spPr>
                <a:xfrm>
                  <a:off x="10257749" y="6835620"/>
                  <a:ext cx="434454" cy="35747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9E1C05B-1EED-B743-B5FE-20FB06DFC525}"/>
              </a:ext>
            </a:extLst>
          </p:cNvPr>
          <p:cNvGrpSpPr/>
          <p:nvPr/>
        </p:nvGrpSpPr>
        <p:grpSpPr>
          <a:xfrm>
            <a:off x="11873709" y="5807299"/>
            <a:ext cx="1700134" cy="1309942"/>
            <a:chOff x="11457893" y="18009837"/>
            <a:chExt cx="2057164" cy="1585032"/>
          </a:xfrm>
        </p:grpSpPr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3CDA2211-DF7E-5A4A-86A9-5E11F765C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6149" y="18016584"/>
              <a:ext cx="768908" cy="1004974"/>
            </a:xfrm>
            <a:custGeom>
              <a:avLst/>
              <a:gdLst>
                <a:gd name="T0" fmla="*/ 250 w 501"/>
                <a:gd name="T1" fmla="*/ 31 h 656"/>
                <a:gd name="T2" fmla="*/ 250 w 501"/>
                <a:gd name="T3" fmla="*/ 31 h 656"/>
                <a:gd name="T4" fmla="*/ 250 w 501"/>
                <a:gd name="T5" fmla="*/ 31 h 656"/>
                <a:gd name="T6" fmla="*/ 0 w 501"/>
                <a:gd name="T7" fmla="*/ 406 h 656"/>
                <a:gd name="T8" fmla="*/ 250 w 501"/>
                <a:gd name="T9" fmla="*/ 655 h 656"/>
                <a:gd name="T10" fmla="*/ 500 w 501"/>
                <a:gd name="T11" fmla="*/ 406 h 656"/>
                <a:gd name="T12" fmla="*/ 250 w 501"/>
                <a:gd name="T13" fmla="*/ 31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1" h="656">
                  <a:moveTo>
                    <a:pt x="250" y="31"/>
                  </a:moveTo>
                  <a:lnTo>
                    <a:pt x="250" y="31"/>
                  </a:lnTo>
                  <a:cubicBezTo>
                    <a:pt x="250" y="0"/>
                    <a:pt x="250" y="0"/>
                    <a:pt x="250" y="31"/>
                  </a:cubicBezTo>
                  <a:cubicBezTo>
                    <a:pt x="188" y="62"/>
                    <a:pt x="0" y="281"/>
                    <a:pt x="0" y="406"/>
                  </a:cubicBezTo>
                  <a:cubicBezTo>
                    <a:pt x="0" y="530"/>
                    <a:pt x="125" y="655"/>
                    <a:pt x="250" y="655"/>
                  </a:cubicBezTo>
                  <a:cubicBezTo>
                    <a:pt x="375" y="655"/>
                    <a:pt x="500" y="530"/>
                    <a:pt x="500" y="406"/>
                  </a:cubicBezTo>
                  <a:cubicBezTo>
                    <a:pt x="500" y="281"/>
                    <a:pt x="313" y="62"/>
                    <a:pt x="250" y="31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12">
              <a:extLst>
                <a:ext uri="{FF2B5EF4-FFF2-40B4-BE49-F238E27FC236}">
                  <a16:creationId xmlns:a16="http://schemas.microsoft.com/office/drawing/2014/main" id="{A808C563-098C-7A40-BB80-C4A8AC9DD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1228" y="18347077"/>
              <a:ext cx="6743" cy="290029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3">
              <a:extLst>
                <a:ext uri="{FF2B5EF4-FFF2-40B4-BE49-F238E27FC236}">
                  <a16:creationId xmlns:a16="http://schemas.microsoft.com/office/drawing/2014/main" id="{37241CA7-B1EF-CB46-A806-8A5321CCA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06279" y="18340334"/>
              <a:ext cx="6743" cy="303514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418054AB-F6A7-284C-9F16-8133C4A88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279" y="18637106"/>
              <a:ext cx="721692" cy="384452"/>
            </a:xfrm>
            <a:custGeom>
              <a:avLst/>
              <a:gdLst>
                <a:gd name="T0" fmla="*/ 469 w 470"/>
                <a:gd name="T1" fmla="*/ 0 h 250"/>
                <a:gd name="T2" fmla="*/ 469 w 470"/>
                <a:gd name="T3" fmla="*/ 0 h 250"/>
                <a:gd name="T4" fmla="*/ 250 w 470"/>
                <a:gd name="T5" fmla="*/ 249 h 250"/>
                <a:gd name="T6" fmla="*/ 0 w 470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250">
                  <a:moveTo>
                    <a:pt x="469" y="0"/>
                  </a:moveTo>
                  <a:lnTo>
                    <a:pt x="469" y="0"/>
                  </a:lnTo>
                  <a:cubicBezTo>
                    <a:pt x="469" y="124"/>
                    <a:pt x="375" y="249"/>
                    <a:pt x="250" y="249"/>
                  </a:cubicBezTo>
                  <a:cubicBezTo>
                    <a:pt x="94" y="249"/>
                    <a:pt x="0" y="124"/>
                    <a:pt x="0" y="0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15">
              <a:extLst>
                <a:ext uri="{FF2B5EF4-FFF2-40B4-BE49-F238E27FC236}">
                  <a16:creationId xmlns:a16="http://schemas.microsoft.com/office/drawing/2014/main" id="{7D4C39EA-A2AB-E044-B4C2-965B2C04A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57893" y="18347077"/>
              <a:ext cx="1004974" cy="6747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6">
              <a:extLst>
                <a:ext uri="{FF2B5EF4-FFF2-40B4-BE49-F238E27FC236}">
                  <a16:creationId xmlns:a16="http://schemas.microsoft.com/office/drawing/2014/main" id="{D8A1FC3C-21CE-6E40-9581-61BA60A792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47918" y="18009837"/>
              <a:ext cx="6747" cy="343987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7">
              <a:extLst>
                <a:ext uri="{FF2B5EF4-FFF2-40B4-BE49-F238E27FC236}">
                  <a16:creationId xmlns:a16="http://schemas.microsoft.com/office/drawing/2014/main" id="{E26AA549-4ABE-374C-91D2-534C36250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79585" y="18009837"/>
              <a:ext cx="6747" cy="343987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8">
              <a:extLst>
                <a:ext uri="{FF2B5EF4-FFF2-40B4-BE49-F238E27FC236}">
                  <a16:creationId xmlns:a16="http://schemas.microsoft.com/office/drawing/2014/main" id="{91A5C842-B1BB-8B4B-BB87-0EAED4A4B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95133" y="18637106"/>
              <a:ext cx="337240" cy="6743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9">
              <a:extLst>
                <a:ext uri="{FF2B5EF4-FFF2-40B4-BE49-F238E27FC236}">
                  <a16:creationId xmlns:a16="http://schemas.microsoft.com/office/drawing/2014/main" id="{4D49DFCF-6227-2449-B769-18A69C7E6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36772" y="18778745"/>
              <a:ext cx="94427" cy="6747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9D7701C2-79B8-E84E-B502-B79F309D2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3988" y="18637106"/>
              <a:ext cx="1146617" cy="957763"/>
            </a:xfrm>
            <a:custGeom>
              <a:avLst/>
              <a:gdLst>
                <a:gd name="T0" fmla="*/ 0 w 750"/>
                <a:gd name="T1" fmla="*/ 249 h 625"/>
                <a:gd name="T2" fmla="*/ 0 w 750"/>
                <a:gd name="T3" fmla="*/ 249 h 625"/>
                <a:gd name="T4" fmla="*/ 374 w 750"/>
                <a:gd name="T5" fmla="*/ 624 h 625"/>
                <a:gd name="T6" fmla="*/ 749 w 750"/>
                <a:gd name="T7" fmla="*/ 249 h 625"/>
                <a:gd name="T8" fmla="*/ 749 w 750"/>
                <a:gd name="T9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625">
                  <a:moveTo>
                    <a:pt x="0" y="249"/>
                  </a:moveTo>
                  <a:lnTo>
                    <a:pt x="0" y="249"/>
                  </a:lnTo>
                  <a:cubicBezTo>
                    <a:pt x="0" y="436"/>
                    <a:pt x="156" y="624"/>
                    <a:pt x="374" y="624"/>
                  </a:cubicBezTo>
                  <a:cubicBezTo>
                    <a:pt x="593" y="624"/>
                    <a:pt x="749" y="436"/>
                    <a:pt x="749" y="249"/>
                  </a:cubicBezTo>
                  <a:cubicBezTo>
                    <a:pt x="749" y="0"/>
                    <a:pt x="749" y="0"/>
                    <a:pt x="749" y="0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0A5DC982-B20D-1E44-84E8-F1EC1CEEB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8440" y="19257628"/>
              <a:ext cx="337240" cy="337240"/>
            </a:xfrm>
            <a:custGeom>
              <a:avLst/>
              <a:gdLst>
                <a:gd name="T0" fmla="*/ 218 w 219"/>
                <a:gd name="T1" fmla="*/ 94 h 220"/>
                <a:gd name="T2" fmla="*/ 218 w 219"/>
                <a:gd name="T3" fmla="*/ 94 h 220"/>
                <a:gd name="T4" fmla="*/ 124 w 219"/>
                <a:gd name="T5" fmla="*/ 219 h 220"/>
                <a:gd name="T6" fmla="*/ 0 w 219"/>
                <a:gd name="T7" fmla="*/ 94 h 220"/>
                <a:gd name="T8" fmla="*/ 124 w 219"/>
                <a:gd name="T9" fmla="*/ 0 h 220"/>
                <a:gd name="T10" fmla="*/ 218 w 219"/>
                <a:gd name="T11" fmla="*/ 9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20">
                  <a:moveTo>
                    <a:pt x="218" y="94"/>
                  </a:moveTo>
                  <a:lnTo>
                    <a:pt x="218" y="94"/>
                  </a:lnTo>
                  <a:cubicBezTo>
                    <a:pt x="218" y="156"/>
                    <a:pt x="187" y="219"/>
                    <a:pt x="124" y="219"/>
                  </a:cubicBezTo>
                  <a:cubicBezTo>
                    <a:pt x="63" y="219"/>
                    <a:pt x="0" y="156"/>
                    <a:pt x="0" y="94"/>
                  </a:cubicBezTo>
                  <a:cubicBezTo>
                    <a:pt x="0" y="63"/>
                    <a:pt x="63" y="0"/>
                    <a:pt x="124" y="0"/>
                  </a:cubicBezTo>
                  <a:cubicBezTo>
                    <a:pt x="187" y="0"/>
                    <a:pt x="218" y="63"/>
                    <a:pt x="218" y="94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ADF5134-38A4-4D44-A0B7-F2CC251DD726}"/>
              </a:ext>
            </a:extLst>
          </p:cNvPr>
          <p:cNvGrpSpPr/>
          <p:nvPr/>
        </p:nvGrpSpPr>
        <p:grpSpPr>
          <a:xfrm>
            <a:off x="12062585" y="10095698"/>
            <a:ext cx="1382406" cy="1387976"/>
            <a:chOff x="18337595" y="17962625"/>
            <a:chExt cx="1672712" cy="1679455"/>
          </a:xfrm>
        </p:grpSpPr>
        <p:sp>
          <p:nvSpPr>
            <p:cNvPr id="132" name="Freeform 75">
              <a:extLst>
                <a:ext uri="{FF2B5EF4-FFF2-40B4-BE49-F238E27FC236}">
                  <a16:creationId xmlns:a16="http://schemas.microsoft.com/office/drawing/2014/main" id="{6B472454-BB9E-2347-AE0C-3F8B8D175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7595" y="17962625"/>
              <a:ext cx="1672712" cy="1672712"/>
            </a:xfrm>
            <a:custGeom>
              <a:avLst/>
              <a:gdLst>
                <a:gd name="T0" fmla="*/ 1094 w 1095"/>
                <a:gd name="T1" fmla="*/ 562 h 1094"/>
                <a:gd name="T2" fmla="*/ 1094 w 1095"/>
                <a:gd name="T3" fmla="*/ 562 h 1094"/>
                <a:gd name="T4" fmla="*/ 563 w 1095"/>
                <a:gd name="T5" fmla="*/ 1093 h 1094"/>
                <a:gd name="T6" fmla="*/ 0 w 1095"/>
                <a:gd name="T7" fmla="*/ 562 h 1094"/>
                <a:gd name="T8" fmla="*/ 563 w 1095"/>
                <a:gd name="T9" fmla="*/ 0 h 1094"/>
                <a:gd name="T10" fmla="*/ 1094 w 1095"/>
                <a:gd name="T11" fmla="*/ 562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5" h="1094">
                  <a:moveTo>
                    <a:pt x="1094" y="562"/>
                  </a:moveTo>
                  <a:lnTo>
                    <a:pt x="1094" y="562"/>
                  </a:lnTo>
                  <a:cubicBezTo>
                    <a:pt x="1094" y="843"/>
                    <a:pt x="844" y="1093"/>
                    <a:pt x="563" y="1093"/>
                  </a:cubicBezTo>
                  <a:cubicBezTo>
                    <a:pt x="250" y="1093"/>
                    <a:pt x="0" y="843"/>
                    <a:pt x="0" y="562"/>
                  </a:cubicBezTo>
                  <a:cubicBezTo>
                    <a:pt x="0" y="250"/>
                    <a:pt x="250" y="0"/>
                    <a:pt x="563" y="0"/>
                  </a:cubicBezTo>
                  <a:cubicBezTo>
                    <a:pt x="844" y="0"/>
                    <a:pt x="1094" y="250"/>
                    <a:pt x="1094" y="562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76">
              <a:extLst>
                <a:ext uri="{FF2B5EF4-FFF2-40B4-BE49-F238E27FC236}">
                  <a16:creationId xmlns:a16="http://schemas.microsoft.com/office/drawing/2014/main" id="{E68D2963-9BE9-2147-8E57-84D49BAF8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3690" y="18063795"/>
              <a:ext cx="1146617" cy="809377"/>
            </a:xfrm>
            <a:custGeom>
              <a:avLst/>
              <a:gdLst>
                <a:gd name="T0" fmla="*/ 563 w 751"/>
                <a:gd name="T1" fmla="*/ 62 h 531"/>
                <a:gd name="T2" fmla="*/ 563 w 751"/>
                <a:gd name="T3" fmla="*/ 62 h 531"/>
                <a:gd name="T4" fmla="*/ 344 w 751"/>
                <a:gd name="T5" fmla="*/ 125 h 531"/>
                <a:gd name="T6" fmla="*/ 125 w 751"/>
                <a:gd name="T7" fmla="*/ 187 h 531"/>
                <a:gd name="T8" fmla="*/ 188 w 751"/>
                <a:gd name="T9" fmla="*/ 375 h 531"/>
                <a:gd name="T10" fmla="*/ 531 w 751"/>
                <a:gd name="T11" fmla="*/ 499 h 531"/>
                <a:gd name="T12" fmla="*/ 750 w 751"/>
                <a:gd name="T13" fmla="*/ 40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1" h="531">
                  <a:moveTo>
                    <a:pt x="563" y="62"/>
                  </a:moveTo>
                  <a:lnTo>
                    <a:pt x="563" y="62"/>
                  </a:lnTo>
                  <a:cubicBezTo>
                    <a:pt x="563" y="62"/>
                    <a:pt x="469" y="0"/>
                    <a:pt x="344" y="125"/>
                  </a:cubicBezTo>
                  <a:cubicBezTo>
                    <a:pt x="219" y="281"/>
                    <a:pt x="219" y="125"/>
                    <a:pt x="125" y="187"/>
                  </a:cubicBezTo>
                  <a:cubicBezTo>
                    <a:pt x="0" y="219"/>
                    <a:pt x="31" y="469"/>
                    <a:pt x="188" y="375"/>
                  </a:cubicBezTo>
                  <a:cubicBezTo>
                    <a:pt x="344" y="281"/>
                    <a:pt x="344" y="499"/>
                    <a:pt x="531" y="499"/>
                  </a:cubicBezTo>
                  <a:cubicBezTo>
                    <a:pt x="656" y="530"/>
                    <a:pt x="750" y="406"/>
                    <a:pt x="750" y="406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77">
              <a:extLst>
                <a:ext uri="{FF2B5EF4-FFF2-40B4-BE49-F238E27FC236}">
                  <a16:creationId xmlns:a16="http://schemas.microsoft.com/office/drawing/2014/main" id="{B1C6EE96-8C5C-0649-B8ED-BF3D0EE4B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2076" y="18825961"/>
              <a:ext cx="721692" cy="816119"/>
            </a:xfrm>
            <a:custGeom>
              <a:avLst/>
              <a:gdLst>
                <a:gd name="T0" fmla="*/ 375 w 470"/>
                <a:gd name="T1" fmla="*/ 469 h 532"/>
                <a:gd name="T2" fmla="*/ 375 w 470"/>
                <a:gd name="T3" fmla="*/ 469 h 532"/>
                <a:gd name="T4" fmla="*/ 406 w 470"/>
                <a:gd name="T5" fmla="*/ 344 h 532"/>
                <a:gd name="T6" fmla="*/ 406 w 470"/>
                <a:gd name="T7" fmla="*/ 125 h 532"/>
                <a:gd name="T8" fmla="*/ 250 w 470"/>
                <a:gd name="T9" fmla="*/ 94 h 532"/>
                <a:gd name="T10" fmla="*/ 94 w 470"/>
                <a:gd name="T11" fmla="*/ 31 h 532"/>
                <a:gd name="T12" fmla="*/ 0 w 470"/>
                <a:gd name="T13" fmla="*/ 156 h 532"/>
                <a:gd name="T14" fmla="*/ 94 w 470"/>
                <a:gd name="T15" fmla="*/ 375 h 532"/>
                <a:gd name="T16" fmla="*/ 187 w 470"/>
                <a:gd name="T17" fmla="*/ 531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0" h="532">
                  <a:moveTo>
                    <a:pt x="375" y="469"/>
                  </a:moveTo>
                  <a:lnTo>
                    <a:pt x="375" y="469"/>
                  </a:lnTo>
                  <a:cubicBezTo>
                    <a:pt x="375" y="469"/>
                    <a:pt x="375" y="437"/>
                    <a:pt x="406" y="344"/>
                  </a:cubicBezTo>
                  <a:cubicBezTo>
                    <a:pt x="406" y="250"/>
                    <a:pt x="469" y="187"/>
                    <a:pt x="406" y="125"/>
                  </a:cubicBezTo>
                  <a:cubicBezTo>
                    <a:pt x="375" y="62"/>
                    <a:pt x="344" y="125"/>
                    <a:pt x="250" y="94"/>
                  </a:cubicBezTo>
                  <a:cubicBezTo>
                    <a:pt x="187" y="94"/>
                    <a:pt x="187" y="0"/>
                    <a:pt x="94" y="31"/>
                  </a:cubicBezTo>
                  <a:cubicBezTo>
                    <a:pt x="31" y="31"/>
                    <a:pt x="0" y="156"/>
                    <a:pt x="0" y="156"/>
                  </a:cubicBezTo>
                  <a:cubicBezTo>
                    <a:pt x="0" y="156"/>
                    <a:pt x="0" y="250"/>
                    <a:pt x="94" y="375"/>
                  </a:cubicBezTo>
                  <a:cubicBezTo>
                    <a:pt x="187" y="437"/>
                    <a:pt x="187" y="531"/>
                    <a:pt x="187" y="531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78">
              <a:extLst>
                <a:ext uri="{FF2B5EF4-FFF2-40B4-BE49-F238E27FC236}">
                  <a16:creationId xmlns:a16="http://schemas.microsoft.com/office/drawing/2014/main" id="{C1A3CF7B-8EEE-2B48-9BF9-7E8721F82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1554" y="18252650"/>
              <a:ext cx="384452" cy="667738"/>
            </a:xfrm>
            <a:custGeom>
              <a:avLst/>
              <a:gdLst>
                <a:gd name="T0" fmla="*/ 125 w 251"/>
                <a:gd name="T1" fmla="*/ 0 h 437"/>
                <a:gd name="T2" fmla="*/ 125 w 251"/>
                <a:gd name="T3" fmla="*/ 0 h 437"/>
                <a:gd name="T4" fmla="*/ 125 w 251"/>
                <a:gd name="T5" fmla="*/ 250 h 437"/>
                <a:gd name="T6" fmla="*/ 0 w 251"/>
                <a:gd name="T7" fmla="*/ 436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437">
                  <a:moveTo>
                    <a:pt x="125" y="0"/>
                  </a:moveTo>
                  <a:lnTo>
                    <a:pt x="125" y="0"/>
                  </a:lnTo>
                  <a:cubicBezTo>
                    <a:pt x="125" y="0"/>
                    <a:pt x="250" y="187"/>
                    <a:pt x="125" y="250"/>
                  </a:cubicBezTo>
                  <a:cubicBezTo>
                    <a:pt x="31" y="312"/>
                    <a:pt x="0" y="436"/>
                    <a:pt x="0" y="436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79">
              <a:extLst>
                <a:ext uri="{FF2B5EF4-FFF2-40B4-BE49-F238E27FC236}">
                  <a16:creationId xmlns:a16="http://schemas.microsoft.com/office/drawing/2014/main" id="{D25B49AB-7183-D64C-8830-66236193A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1554" y="18920388"/>
              <a:ext cx="290025" cy="526095"/>
            </a:xfrm>
            <a:custGeom>
              <a:avLst/>
              <a:gdLst>
                <a:gd name="T0" fmla="*/ 0 w 188"/>
                <a:gd name="T1" fmla="*/ 0 h 345"/>
                <a:gd name="T2" fmla="*/ 0 w 188"/>
                <a:gd name="T3" fmla="*/ 0 h 345"/>
                <a:gd name="T4" fmla="*/ 125 w 188"/>
                <a:gd name="T5" fmla="*/ 63 h 345"/>
                <a:gd name="T6" fmla="*/ 187 w 188"/>
                <a:gd name="T7" fmla="*/ 34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34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93" y="0"/>
                    <a:pt x="125" y="63"/>
                  </a:cubicBezTo>
                  <a:cubicBezTo>
                    <a:pt x="187" y="156"/>
                    <a:pt x="125" y="188"/>
                    <a:pt x="187" y="344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upo 349">
            <a:extLst>
              <a:ext uri="{FF2B5EF4-FFF2-40B4-BE49-F238E27FC236}">
                <a16:creationId xmlns:a16="http://schemas.microsoft.com/office/drawing/2014/main" id="{C208F214-95C1-5540-9722-4C47879C599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4" name="CuadroTexto 350">
              <a:extLst>
                <a:ext uri="{FF2B5EF4-FFF2-40B4-BE49-F238E27FC236}">
                  <a16:creationId xmlns:a16="http://schemas.microsoft.com/office/drawing/2014/main" id="{1CB0D0C3-663E-5544-9A52-BC893DE5D080}"/>
                </a:ext>
              </a:extLst>
            </p:cNvPr>
            <p:cNvSpPr txBox="1"/>
            <p:nvPr/>
          </p:nvSpPr>
          <p:spPr>
            <a:xfrm>
              <a:off x="7566448" y="861425"/>
              <a:ext cx="92448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Ecology Infographic</a:t>
              </a:r>
            </a:p>
          </p:txBody>
        </p:sp>
        <p:sp>
          <p:nvSpPr>
            <p:cNvPr id="65" name="CuadroTexto 351">
              <a:extLst>
                <a:ext uri="{FF2B5EF4-FFF2-40B4-BE49-F238E27FC236}">
                  <a16:creationId xmlns:a16="http://schemas.microsoft.com/office/drawing/2014/main" id="{A3DD7146-C4B6-1A4E-BCBB-1DA5717CDD7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862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E702690-783A-4D45-90BE-CB25E50BA7D9}"/>
              </a:ext>
            </a:extLst>
          </p:cNvPr>
          <p:cNvGrpSpPr/>
          <p:nvPr/>
        </p:nvGrpSpPr>
        <p:grpSpPr>
          <a:xfrm>
            <a:off x="16367374" y="4018548"/>
            <a:ext cx="6476610" cy="8345704"/>
            <a:chOff x="16367374" y="4018548"/>
            <a:chExt cx="6476610" cy="834570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277036D-043D-4541-A9E3-31B04E29BB51}"/>
                </a:ext>
              </a:extLst>
            </p:cNvPr>
            <p:cNvSpPr/>
            <p:nvPr/>
          </p:nvSpPr>
          <p:spPr>
            <a:xfrm>
              <a:off x="16367374" y="4018548"/>
              <a:ext cx="6476610" cy="8345704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E9F45325-CFE2-3347-A61F-B6987248222F}"/>
                </a:ext>
              </a:extLst>
            </p:cNvPr>
            <p:cNvGrpSpPr/>
            <p:nvPr/>
          </p:nvGrpSpPr>
          <p:grpSpPr>
            <a:xfrm>
              <a:off x="16989062" y="5022398"/>
              <a:ext cx="5233233" cy="6338003"/>
              <a:chOff x="16925014" y="5053890"/>
              <a:chExt cx="5233233" cy="6338003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9D516035-1496-8340-BDAB-44973A4A13B3}"/>
                  </a:ext>
                </a:extLst>
              </p:cNvPr>
              <p:cNvGrpSpPr/>
              <p:nvPr/>
            </p:nvGrpSpPr>
            <p:grpSpPr>
              <a:xfrm>
                <a:off x="16925014" y="7726568"/>
                <a:ext cx="5233233" cy="3665325"/>
                <a:chOff x="16925014" y="4848402"/>
                <a:chExt cx="5233233" cy="3665325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885A5431-E748-464F-917B-E2B0D77DAE2E}"/>
                    </a:ext>
                  </a:extLst>
                </p:cNvPr>
                <p:cNvGrpSpPr/>
                <p:nvPr/>
              </p:nvGrpSpPr>
              <p:grpSpPr>
                <a:xfrm>
                  <a:off x="16925014" y="4848402"/>
                  <a:ext cx="5233233" cy="1588750"/>
                  <a:chOff x="2717755" y="16175535"/>
                  <a:chExt cx="5243759" cy="1737956"/>
                </a:xfrm>
              </p:grpSpPr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8B1BB85A-4A83-5547-AEDE-27E86C7DB4B2}"/>
                      </a:ext>
                    </a:extLst>
                  </p:cNvPr>
                  <p:cNvSpPr txBox="1"/>
                  <p:nvPr/>
                </p:nvSpPr>
                <p:spPr>
                  <a:xfrm>
                    <a:off x="2717755" y="16824604"/>
                    <a:ext cx="5243757" cy="1088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4080"/>
                      </a:lnSpc>
                    </a:pPr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To get your company’s name out there, you need to make sure.</a:t>
                    </a:r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3751B780-F22D-E349-A3AB-045282331FBF}"/>
                      </a:ext>
                    </a:extLst>
                  </p:cNvPr>
                  <p:cNvSpPr/>
                  <p:nvPr/>
                </p:nvSpPr>
                <p:spPr>
                  <a:xfrm>
                    <a:off x="2717756" y="16175535"/>
                    <a:ext cx="5243758" cy="7070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Your Title A</a:t>
                    </a:r>
                    <a:endParaRPr lang="en-US" sz="54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endParaRP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E2DA81D2-38DC-484E-847C-65104E4E0F33}"/>
                    </a:ext>
                  </a:extLst>
                </p:cNvPr>
                <p:cNvSpPr txBox="1"/>
                <p:nvPr/>
              </p:nvSpPr>
              <p:spPr>
                <a:xfrm>
                  <a:off x="16925014" y="7518322"/>
                  <a:ext cx="5233231" cy="995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BEC465B-5C1A-E049-9248-FD1D860D894F}"/>
                    </a:ext>
                  </a:extLst>
                </p:cNvPr>
                <p:cNvSpPr/>
                <p:nvPr/>
              </p:nvSpPr>
              <p:spPr>
                <a:xfrm>
                  <a:off x="16925015" y="6924977"/>
                  <a:ext cx="523323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Your Title B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B0A2A29-ACFB-3340-9657-EB55DAF4B3E4}"/>
                  </a:ext>
                </a:extLst>
              </p:cNvPr>
              <p:cNvSpPr txBox="1"/>
              <p:nvPr/>
            </p:nvSpPr>
            <p:spPr>
              <a:xfrm>
                <a:off x="16927346" y="5053890"/>
                <a:ext cx="485936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40300B6-0EAD-EC42-BF44-74476D9C5D2F}"/>
              </a:ext>
            </a:extLst>
          </p:cNvPr>
          <p:cNvGrpSpPr/>
          <p:nvPr/>
        </p:nvGrpSpPr>
        <p:grpSpPr>
          <a:xfrm>
            <a:off x="9027783" y="4320207"/>
            <a:ext cx="6476610" cy="3330471"/>
            <a:chOff x="10116636" y="3794422"/>
            <a:chExt cx="6476610" cy="3330471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3D33127-6486-DB4A-BA83-0839D432E055}"/>
                </a:ext>
              </a:extLst>
            </p:cNvPr>
            <p:cNvGrpSpPr/>
            <p:nvPr/>
          </p:nvGrpSpPr>
          <p:grpSpPr>
            <a:xfrm>
              <a:off x="10116636" y="4916875"/>
              <a:ext cx="6476610" cy="2208018"/>
              <a:chOff x="2197209" y="4655883"/>
              <a:chExt cx="6476610" cy="2208018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79DAEAC-2DF3-EE40-A6D2-FEEB96FC2D7A}"/>
                  </a:ext>
                </a:extLst>
              </p:cNvPr>
              <p:cNvSpPr txBox="1"/>
              <p:nvPr/>
            </p:nvSpPr>
            <p:spPr>
              <a:xfrm>
                <a:off x="2197209" y="5249228"/>
                <a:ext cx="6476610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That’s why we provide point and click solutions.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2AF89B3-FBFE-C147-AB09-1BE4E300A7D4}"/>
                  </a:ext>
                </a:extLst>
              </p:cNvPr>
              <p:cNvSpPr/>
              <p:nvPr/>
            </p:nvSpPr>
            <p:spPr>
              <a:xfrm>
                <a:off x="2197210" y="465588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A73322D-8748-7847-8521-A7707A101936}"/>
                </a:ext>
              </a:extLst>
            </p:cNvPr>
            <p:cNvSpPr/>
            <p:nvPr/>
          </p:nvSpPr>
          <p:spPr>
            <a:xfrm>
              <a:off x="10116636" y="3794422"/>
              <a:ext cx="229634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35%</a:t>
              </a:r>
              <a:endParaRPr lang="en-US" sz="8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CB0AB93-88DA-F541-A03F-C99A854FA495}"/>
              </a:ext>
            </a:extLst>
          </p:cNvPr>
          <p:cNvGrpSpPr/>
          <p:nvPr/>
        </p:nvGrpSpPr>
        <p:grpSpPr>
          <a:xfrm>
            <a:off x="9027783" y="9033781"/>
            <a:ext cx="6476610" cy="3330471"/>
            <a:chOff x="10116636" y="3794422"/>
            <a:chExt cx="6476610" cy="3330471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1E22BA84-7731-5D4B-8243-48B4A219F407}"/>
                </a:ext>
              </a:extLst>
            </p:cNvPr>
            <p:cNvGrpSpPr/>
            <p:nvPr/>
          </p:nvGrpSpPr>
          <p:grpSpPr>
            <a:xfrm>
              <a:off x="10116636" y="4916875"/>
              <a:ext cx="6476610" cy="2208018"/>
              <a:chOff x="2197209" y="4655883"/>
              <a:chExt cx="6476610" cy="2208018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BD154EE-A62A-2E4D-8B66-7064F676436F}"/>
                  </a:ext>
                </a:extLst>
              </p:cNvPr>
              <p:cNvSpPr txBox="1"/>
              <p:nvPr/>
            </p:nvSpPr>
            <p:spPr>
              <a:xfrm>
                <a:off x="2197209" y="5249228"/>
                <a:ext cx="6476610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That’s why we provide point and click solutions.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DB7A67C-9CDC-2847-941C-78FB2BC64518}"/>
                  </a:ext>
                </a:extLst>
              </p:cNvPr>
              <p:cNvSpPr/>
              <p:nvPr/>
            </p:nvSpPr>
            <p:spPr>
              <a:xfrm>
                <a:off x="2197210" y="465588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87D9332-6575-744B-974B-2A7BDEB8D47E}"/>
                </a:ext>
              </a:extLst>
            </p:cNvPr>
            <p:cNvSpPr/>
            <p:nvPr/>
          </p:nvSpPr>
          <p:spPr>
            <a:xfrm>
              <a:off x="10116636" y="3794422"/>
              <a:ext cx="229634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70%</a:t>
              </a:r>
              <a:endParaRPr lang="en-US" sz="8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0744D3-0DA0-274D-B1D1-255C3BDFD697}"/>
              </a:ext>
            </a:extLst>
          </p:cNvPr>
          <p:cNvGrpSpPr/>
          <p:nvPr/>
        </p:nvGrpSpPr>
        <p:grpSpPr>
          <a:xfrm>
            <a:off x="1533666" y="4020089"/>
            <a:ext cx="6191803" cy="3878295"/>
            <a:chOff x="2225603" y="4313105"/>
            <a:chExt cx="6191803" cy="3878295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A5057AAA-F801-5B4D-971A-719E1EB7D5E2}"/>
                </a:ext>
              </a:extLst>
            </p:cNvPr>
            <p:cNvGrpSpPr/>
            <p:nvPr/>
          </p:nvGrpSpPr>
          <p:grpSpPr>
            <a:xfrm>
              <a:off x="2225603" y="4313105"/>
              <a:ext cx="1897725" cy="3878295"/>
              <a:chOff x="10362406" y="4081487"/>
              <a:chExt cx="3652838" cy="7465140"/>
            </a:xfrm>
          </p:grpSpPr>
          <p:sp>
            <p:nvSpPr>
              <p:cNvPr id="148" name="Freeform 1">
                <a:extLst>
                  <a:ext uri="{FF2B5EF4-FFF2-40B4-BE49-F238E27FC236}">
                    <a16:creationId xmlns:a16="http://schemas.microsoft.com/office/drawing/2014/main" id="{E672A2EE-7BDB-2B43-AE4B-B0C8D6F99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2406" y="4081487"/>
                <a:ext cx="3652838" cy="7465140"/>
              </a:xfrm>
              <a:custGeom>
                <a:avLst/>
                <a:gdLst>
                  <a:gd name="T0" fmla="*/ 2156 w 4344"/>
                  <a:gd name="T1" fmla="*/ 0 h 8875"/>
                  <a:gd name="T2" fmla="*/ 2156 w 4344"/>
                  <a:gd name="T3" fmla="*/ 0 h 8875"/>
                  <a:gd name="T4" fmla="*/ 0 w 4344"/>
                  <a:gd name="T5" fmla="*/ 1000 h 8875"/>
                  <a:gd name="T6" fmla="*/ 0 w 4344"/>
                  <a:gd name="T7" fmla="*/ 7843 h 8875"/>
                  <a:gd name="T8" fmla="*/ 2156 w 4344"/>
                  <a:gd name="T9" fmla="*/ 8874 h 8875"/>
                  <a:gd name="T10" fmla="*/ 4343 w 4344"/>
                  <a:gd name="T11" fmla="*/ 7843 h 8875"/>
                  <a:gd name="T12" fmla="*/ 4343 w 4344"/>
                  <a:gd name="T13" fmla="*/ 1000 h 8875"/>
                  <a:gd name="T14" fmla="*/ 2156 w 4344"/>
                  <a:gd name="T15" fmla="*/ 0 h 8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44" h="8875">
                    <a:moveTo>
                      <a:pt x="2156" y="0"/>
                    </a:moveTo>
                    <a:lnTo>
                      <a:pt x="2156" y="0"/>
                    </a:lnTo>
                    <a:cubicBezTo>
                      <a:pt x="969" y="0"/>
                      <a:pt x="0" y="438"/>
                      <a:pt x="0" y="1000"/>
                    </a:cubicBezTo>
                    <a:cubicBezTo>
                      <a:pt x="0" y="7843"/>
                      <a:pt x="0" y="7843"/>
                      <a:pt x="0" y="7843"/>
                    </a:cubicBezTo>
                    <a:cubicBezTo>
                      <a:pt x="0" y="8405"/>
                      <a:pt x="969" y="8874"/>
                      <a:pt x="2156" y="8874"/>
                    </a:cubicBezTo>
                    <a:cubicBezTo>
                      <a:pt x="3374" y="8874"/>
                      <a:pt x="4343" y="8405"/>
                      <a:pt x="4343" y="7843"/>
                    </a:cubicBezTo>
                    <a:cubicBezTo>
                      <a:pt x="4343" y="1000"/>
                      <a:pt x="4343" y="1000"/>
                      <a:pt x="4343" y="1000"/>
                    </a:cubicBezTo>
                    <a:cubicBezTo>
                      <a:pt x="4343" y="438"/>
                      <a:pt x="3374" y="0"/>
                      <a:pt x="2156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Freeform 2">
                <a:extLst>
                  <a:ext uri="{FF2B5EF4-FFF2-40B4-BE49-F238E27FC236}">
                    <a16:creationId xmlns:a16="http://schemas.microsoft.com/office/drawing/2014/main" id="{8F62BD5A-65A9-AD45-8C89-965905F0B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2406" y="4081487"/>
                <a:ext cx="3652838" cy="1683643"/>
              </a:xfrm>
              <a:custGeom>
                <a:avLst/>
                <a:gdLst>
                  <a:gd name="T0" fmla="*/ 4312 w 4313"/>
                  <a:gd name="T1" fmla="*/ 1000 h 2001"/>
                  <a:gd name="T2" fmla="*/ 4312 w 4313"/>
                  <a:gd name="T3" fmla="*/ 1000 h 2001"/>
                  <a:gd name="T4" fmla="*/ 2156 w 4313"/>
                  <a:gd name="T5" fmla="*/ 2000 h 2001"/>
                  <a:gd name="T6" fmla="*/ 0 w 4313"/>
                  <a:gd name="T7" fmla="*/ 1000 h 2001"/>
                  <a:gd name="T8" fmla="*/ 2156 w 4313"/>
                  <a:gd name="T9" fmla="*/ 0 h 2001"/>
                  <a:gd name="T10" fmla="*/ 4312 w 4313"/>
                  <a:gd name="T11" fmla="*/ 100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13" h="2001">
                    <a:moveTo>
                      <a:pt x="4312" y="1000"/>
                    </a:moveTo>
                    <a:lnTo>
                      <a:pt x="4312" y="1000"/>
                    </a:lnTo>
                    <a:cubicBezTo>
                      <a:pt x="4312" y="1563"/>
                      <a:pt x="3343" y="2000"/>
                      <a:pt x="2156" y="2000"/>
                    </a:cubicBezTo>
                    <a:cubicBezTo>
                      <a:pt x="969" y="2000"/>
                      <a:pt x="0" y="1563"/>
                      <a:pt x="0" y="1000"/>
                    </a:cubicBezTo>
                    <a:cubicBezTo>
                      <a:pt x="0" y="438"/>
                      <a:pt x="969" y="0"/>
                      <a:pt x="2156" y="0"/>
                    </a:cubicBezTo>
                    <a:cubicBezTo>
                      <a:pt x="3343" y="0"/>
                      <a:pt x="4312" y="438"/>
                      <a:pt x="4312" y="100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Freeform 3">
                <a:extLst>
                  <a:ext uri="{FF2B5EF4-FFF2-40B4-BE49-F238E27FC236}">
                    <a16:creationId xmlns:a16="http://schemas.microsoft.com/office/drawing/2014/main" id="{AFB92B84-162A-9244-AB12-BB4CCBF9E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5706" y="4263203"/>
                <a:ext cx="3048359" cy="1208959"/>
              </a:xfrm>
              <a:custGeom>
                <a:avLst/>
                <a:gdLst>
                  <a:gd name="T0" fmla="*/ 3624 w 3625"/>
                  <a:gd name="T1" fmla="*/ 719 h 1438"/>
                  <a:gd name="T2" fmla="*/ 3624 w 3625"/>
                  <a:gd name="T3" fmla="*/ 719 h 1438"/>
                  <a:gd name="T4" fmla="*/ 1812 w 3625"/>
                  <a:gd name="T5" fmla="*/ 1437 h 1438"/>
                  <a:gd name="T6" fmla="*/ 0 w 3625"/>
                  <a:gd name="T7" fmla="*/ 719 h 1438"/>
                  <a:gd name="T8" fmla="*/ 1812 w 3625"/>
                  <a:gd name="T9" fmla="*/ 0 h 1438"/>
                  <a:gd name="T10" fmla="*/ 3624 w 3625"/>
                  <a:gd name="T11" fmla="*/ 719 h 1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25" h="1438">
                    <a:moveTo>
                      <a:pt x="3624" y="719"/>
                    </a:moveTo>
                    <a:lnTo>
                      <a:pt x="3624" y="719"/>
                    </a:lnTo>
                    <a:cubicBezTo>
                      <a:pt x="3624" y="1125"/>
                      <a:pt x="2811" y="1437"/>
                      <a:pt x="1812" y="1437"/>
                    </a:cubicBezTo>
                    <a:cubicBezTo>
                      <a:pt x="812" y="1437"/>
                      <a:pt x="0" y="1125"/>
                      <a:pt x="0" y="719"/>
                    </a:cubicBezTo>
                    <a:cubicBezTo>
                      <a:pt x="0" y="312"/>
                      <a:pt x="812" y="0"/>
                      <a:pt x="1812" y="0"/>
                    </a:cubicBezTo>
                    <a:cubicBezTo>
                      <a:pt x="2811" y="0"/>
                      <a:pt x="3624" y="312"/>
                      <a:pt x="3624" y="71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Freeform 4">
                <a:extLst>
                  <a:ext uri="{FF2B5EF4-FFF2-40B4-BE49-F238E27FC236}">
                    <a16:creationId xmlns:a16="http://schemas.microsoft.com/office/drawing/2014/main" id="{E88BE6BD-DAC3-3245-AA8D-4F4F223D0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2406" y="8364766"/>
                <a:ext cx="3652838" cy="3181861"/>
              </a:xfrm>
              <a:custGeom>
                <a:avLst/>
                <a:gdLst>
                  <a:gd name="T0" fmla="*/ 2156 w 4344"/>
                  <a:gd name="T1" fmla="*/ 812 h 3782"/>
                  <a:gd name="T2" fmla="*/ 2156 w 4344"/>
                  <a:gd name="T3" fmla="*/ 812 h 3782"/>
                  <a:gd name="T4" fmla="*/ 0 w 4344"/>
                  <a:gd name="T5" fmla="*/ 0 h 3782"/>
                  <a:gd name="T6" fmla="*/ 0 w 4344"/>
                  <a:gd name="T7" fmla="*/ 2750 h 3782"/>
                  <a:gd name="T8" fmla="*/ 2156 w 4344"/>
                  <a:gd name="T9" fmla="*/ 3781 h 3782"/>
                  <a:gd name="T10" fmla="*/ 4343 w 4344"/>
                  <a:gd name="T11" fmla="*/ 2750 h 3782"/>
                  <a:gd name="T12" fmla="*/ 4343 w 4344"/>
                  <a:gd name="T13" fmla="*/ 0 h 3782"/>
                  <a:gd name="T14" fmla="*/ 2156 w 4344"/>
                  <a:gd name="T15" fmla="*/ 812 h 3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44" h="3782">
                    <a:moveTo>
                      <a:pt x="2156" y="812"/>
                    </a:moveTo>
                    <a:lnTo>
                      <a:pt x="2156" y="812"/>
                    </a:lnTo>
                    <a:cubicBezTo>
                      <a:pt x="1125" y="812"/>
                      <a:pt x="250" y="469"/>
                      <a:pt x="0" y="0"/>
                    </a:cubicBezTo>
                    <a:cubicBezTo>
                      <a:pt x="0" y="2750"/>
                      <a:pt x="0" y="2750"/>
                      <a:pt x="0" y="2750"/>
                    </a:cubicBezTo>
                    <a:cubicBezTo>
                      <a:pt x="0" y="3312"/>
                      <a:pt x="969" y="3781"/>
                      <a:pt x="2156" y="3781"/>
                    </a:cubicBezTo>
                    <a:cubicBezTo>
                      <a:pt x="3374" y="3781"/>
                      <a:pt x="4343" y="3312"/>
                      <a:pt x="4343" y="2750"/>
                    </a:cubicBezTo>
                    <a:cubicBezTo>
                      <a:pt x="4343" y="0"/>
                      <a:pt x="4343" y="0"/>
                      <a:pt x="4343" y="0"/>
                    </a:cubicBezTo>
                    <a:cubicBezTo>
                      <a:pt x="4093" y="469"/>
                      <a:pt x="3218" y="812"/>
                      <a:pt x="2156" y="812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Freeform 5">
                <a:extLst>
                  <a:ext uri="{FF2B5EF4-FFF2-40B4-BE49-F238E27FC236}">
                    <a16:creationId xmlns:a16="http://schemas.microsoft.com/office/drawing/2014/main" id="{69EA1CD1-FEC4-EE4B-B7B4-BB670970F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52952" y="4448626"/>
                <a:ext cx="971618" cy="789902"/>
              </a:xfrm>
              <a:custGeom>
                <a:avLst/>
                <a:gdLst>
                  <a:gd name="T0" fmla="*/ 563 w 1157"/>
                  <a:gd name="T1" fmla="*/ 0 h 938"/>
                  <a:gd name="T2" fmla="*/ 563 w 1157"/>
                  <a:gd name="T3" fmla="*/ 0 h 938"/>
                  <a:gd name="T4" fmla="*/ 0 w 1157"/>
                  <a:gd name="T5" fmla="*/ 218 h 938"/>
                  <a:gd name="T6" fmla="*/ 0 w 1157"/>
                  <a:gd name="T7" fmla="*/ 718 h 938"/>
                  <a:gd name="T8" fmla="*/ 563 w 1157"/>
                  <a:gd name="T9" fmla="*/ 937 h 938"/>
                  <a:gd name="T10" fmla="*/ 1156 w 1157"/>
                  <a:gd name="T11" fmla="*/ 718 h 938"/>
                  <a:gd name="T12" fmla="*/ 1156 w 1157"/>
                  <a:gd name="T13" fmla="*/ 218 h 938"/>
                  <a:gd name="T14" fmla="*/ 563 w 1157"/>
                  <a:gd name="T15" fmla="*/ 0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7" h="938">
                    <a:moveTo>
                      <a:pt x="563" y="0"/>
                    </a:moveTo>
                    <a:lnTo>
                      <a:pt x="563" y="0"/>
                    </a:lnTo>
                    <a:cubicBezTo>
                      <a:pt x="219" y="0"/>
                      <a:pt x="0" y="93"/>
                      <a:pt x="0" y="2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843"/>
                      <a:pt x="219" y="937"/>
                      <a:pt x="563" y="937"/>
                    </a:cubicBezTo>
                    <a:cubicBezTo>
                      <a:pt x="937" y="937"/>
                      <a:pt x="1156" y="843"/>
                      <a:pt x="1156" y="718"/>
                    </a:cubicBezTo>
                    <a:cubicBezTo>
                      <a:pt x="1156" y="218"/>
                      <a:pt x="1156" y="218"/>
                      <a:pt x="1156" y="218"/>
                    </a:cubicBezTo>
                    <a:cubicBezTo>
                      <a:pt x="1156" y="93"/>
                      <a:pt x="937" y="0"/>
                      <a:pt x="563" y="0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Freeform 6">
                <a:extLst>
                  <a:ext uri="{FF2B5EF4-FFF2-40B4-BE49-F238E27FC236}">
                    <a16:creationId xmlns:a16="http://schemas.microsoft.com/office/drawing/2014/main" id="{B359FCF0-E02C-124A-AFCF-C80D78531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8256" y="4396708"/>
                <a:ext cx="971618" cy="341179"/>
              </a:xfrm>
              <a:custGeom>
                <a:avLst/>
                <a:gdLst>
                  <a:gd name="T0" fmla="*/ 1186 w 1187"/>
                  <a:gd name="T1" fmla="*/ 219 h 407"/>
                  <a:gd name="T2" fmla="*/ 1186 w 1187"/>
                  <a:gd name="T3" fmla="*/ 219 h 407"/>
                  <a:gd name="T4" fmla="*/ 593 w 1187"/>
                  <a:gd name="T5" fmla="*/ 406 h 407"/>
                  <a:gd name="T6" fmla="*/ 0 w 1187"/>
                  <a:gd name="T7" fmla="*/ 219 h 407"/>
                  <a:gd name="T8" fmla="*/ 593 w 1187"/>
                  <a:gd name="T9" fmla="*/ 0 h 407"/>
                  <a:gd name="T10" fmla="*/ 1186 w 1187"/>
                  <a:gd name="T11" fmla="*/ 219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7" h="407">
                    <a:moveTo>
                      <a:pt x="1186" y="219"/>
                    </a:moveTo>
                    <a:lnTo>
                      <a:pt x="1186" y="219"/>
                    </a:lnTo>
                    <a:cubicBezTo>
                      <a:pt x="1186" y="313"/>
                      <a:pt x="936" y="406"/>
                      <a:pt x="593" y="406"/>
                    </a:cubicBezTo>
                    <a:cubicBezTo>
                      <a:pt x="281" y="406"/>
                      <a:pt x="0" y="313"/>
                      <a:pt x="0" y="219"/>
                    </a:cubicBezTo>
                    <a:cubicBezTo>
                      <a:pt x="0" y="94"/>
                      <a:pt x="281" y="0"/>
                      <a:pt x="593" y="0"/>
                    </a:cubicBezTo>
                    <a:cubicBezTo>
                      <a:pt x="936" y="0"/>
                      <a:pt x="1186" y="94"/>
                      <a:pt x="1186" y="219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12B70979-3D4D-0648-B5A7-F6C42C666B00}"/>
                </a:ext>
              </a:extLst>
            </p:cNvPr>
            <p:cNvGrpSpPr/>
            <p:nvPr/>
          </p:nvGrpSpPr>
          <p:grpSpPr>
            <a:xfrm>
              <a:off x="4372811" y="4313105"/>
              <a:ext cx="1897725" cy="3878295"/>
              <a:chOff x="10362406" y="4081487"/>
              <a:chExt cx="3652838" cy="7465140"/>
            </a:xfrm>
          </p:grpSpPr>
          <p:sp>
            <p:nvSpPr>
              <p:cNvPr id="156" name="Freeform 1">
                <a:extLst>
                  <a:ext uri="{FF2B5EF4-FFF2-40B4-BE49-F238E27FC236}">
                    <a16:creationId xmlns:a16="http://schemas.microsoft.com/office/drawing/2014/main" id="{C69DBDC7-DC3F-C042-88D2-9250AA8E4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2406" y="4081487"/>
                <a:ext cx="3652838" cy="7465140"/>
              </a:xfrm>
              <a:custGeom>
                <a:avLst/>
                <a:gdLst>
                  <a:gd name="T0" fmla="*/ 2156 w 4344"/>
                  <a:gd name="T1" fmla="*/ 0 h 8875"/>
                  <a:gd name="T2" fmla="*/ 2156 w 4344"/>
                  <a:gd name="T3" fmla="*/ 0 h 8875"/>
                  <a:gd name="T4" fmla="*/ 0 w 4344"/>
                  <a:gd name="T5" fmla="*/ 1000 h 8875"/>
                  <a:gd name="T6" fmla="*/ 0 w 4344"/>
                  <a:gd name="T7" fmla="*/ 7843 h 8875"/>
                  <a:gd name="T8" fmla="*/ 2156 w 4344"/>
                  <a:gd name="T9" fmla="*/ 8874 h 8875"/>
                  <a:gd name="T10" fmla="*/ 4343 w 4344"/>
                  <a:gd name="T11" fmla="*/ 7843 h 8875"/>
                  <a:gd name="T12" fmla="*/ 4343 w 4344"/>
                  <a:gd name="T13" fmla="*/ 1000 h 8875"/>
                  <a:gd name="T14" fmla="*/ 2156 w 4344"/>
                  <a:gd name="T15" fmla="*/ 0 h 8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44" h="8875">
                    <a:moveTo>
                      <a:pt x="2156" y="0"/>
                    </a:moveTo>
                    <a:lnTo>
                      <a:pt x="2156" y="0"/>
                    </a:lnTo>
                    <a:cubicBezTo>
                      <a:pt x="969" y="0"/>
                      <a:pt x="0" y="438"/>
                      <a:pt x="0" y="1000"/>
                    </a:cubicBezTo>
                    <a:cubicBezTo>
                      <a:pt x="0" y="7843"/>
                      <a:pt x="0" y="7843"/>
                      <a:pt x="0" y="7843"/>
                    </a:cubicBezTo>
                    <a:cubicBezTo>
                      <a:pt x="0" y="8405"/>
                      <a:pt x="969" y="8874"/>
                      <a:pt x="2156" y="8874"/>
                    </a:cubicBezTo>
                    <a:cubicBezTo>
                      <a:pt x="3374" y="8874"/>
                      <a:pt x="4343" y="8405"/>
                      <a:pt x="4343" y="7843"/>
                    </a:cubicBezTo>
                    <a:cubicBezTo>
                      <a:pt x="4343" y="1000"/>
                      <a:pt x="4343" y="1000"/>
                      <a:pt x="4343" y="1000"/>
                    </a:cubicBezTo>
                    <a:cubicBezTo>
                      <a:pt x="4343" y="438"/>
                      <a:pt x="3374" y="0"/>
                      <a:pt x="2156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Freeform 2">
                <a:extLst>
                  <a:ext uri="{FF2B5EF4-FFF2-40B4-BE49-F238E27FC236}">
                    <a16:creationId xmlns:a16="http://schemas.microsoft.com/office/drawing/2014/main" id="{B500C812-3540-8C42-9178-4997A0F54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2406" y="4081487"/>
                <a:ext cx="3652838" cy="1683643"/>
              </a:xfrm>
              <a:custGeom>
                <a:avLst/>
                <a:gdLst>
                  <a:gd name="T0" fmla="*/ 4312 w 4313"/>
                  <a:gd name="T1" fmla="*/ 1000 h 2001"/>
                  <a:gd name="T2" fmla="*/ 4312 w 4313"/>
                  <a:gd name="T3" fmla="*/ 1000 h 2001"/>
                  <a:gd name="T4" fmla="*/ 2156 w 4313"/>
                  <a:gd name="T5" fmla="*/ 2000 h 2001"/>
                  <a:gd name="T6" fmla="*/ 0 w 4313"/>
                  <a:gd name="T7" fmla="*/ 1000 h 2001"/>
                  <a:gd name="T8" fmla="*/ 2156 w 4313"/>
                  <a:gd name="T9" fmla="*/ 0 h 2001"/>
                  <a:gd name="T10" fmla="*/ 4312 w 4313"/>
                  <a:gd name="T11" fmla="*/ 100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13" h="2001">
                    <a:moveTo>
                      <a:pt x="4312" y="1000"/>
                    </a:moveTo>
                    <a:lnTo>
                      <a:pt x="4312" y="1000"/>
                    </a:lnTo>
                    <a:cubicBezTo>
                      <a:pt x="4312" y="1563"/>
                      <a:pt x="3343" y="2000"/>
                      <a:pt x="2156" y="2000"/>
                    </a:cubicBezTo>
                    <a:cubicBezTo>
                      <a:pt x="969" y="2000"/>
                      <a:pt x="0" y="1563"/>
                      <a:pt x="0" y="1000"/>
                    </a:cubicBezTo>
                    <a:cubicBezTo>
                      <a:pt x="0" y="438"/>
                      <a:pt x="969" y="0"/>
                      <a:pt x="2156" y="0"/>
                    </a:cubicBezTo>
                    <a:cubicBezTo>
                      <a:pt x="3343" y="0"/>
                      <a:pt x="4312" y="438"/>
                      <a:pt x="4312" y="100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Freeform 3">
                <a:extLst>
                  <a:ext uri="{FF2B5EF4-FFF2-40B4-BE49-F238E27FC236}">
                    <a16:creationId xmlns:a16="http://schemas.microsoft.com/office/drawing/2014/main" id="{3C6B3AD3-571B-0C46-98EF-C86666DAF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5706" y="4263203"/>
                <a:ext cx="3048359" cy="1208959"/>
              </a:xfrm>
              <a:custGeom>
                <a:avLst/>
                <a:gdLst>
                  <a:gd name="T0" fmla="*/ 3624 w 3625"/>
                  <a:gd name="T1" fmla="*/ 719 h 1438"/>
                  <a:gd name="T2" fmla="*/ 3624 w 3625"/>
                  <a:gd name="T3" fmla="*/ 719 h 1438"/>
                  <a:gd name="T4" fmla="*/ 1812 w 3625"/>
                  <a:gd name="T5" fmla="*/ 1437 h 1438"/>
                  <a:gd name="T6" fmla="*/ 0 w 3625"/>
                  <a:gd name="T7" fmla="*/ 719 h 1438"/>
                  <a:gd name="T8" fmla="*/ 1812 w 3625"/>
                  <a:gd name="T9" fmla="*/ 0 h 1438"/>
                  <a:gd name="T10" fmla="*/ 3624 w 3625"/>
                  <a:gd name="T11" fmla="*/ 719 h 1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25" h="1438">
                    <a:moveTo>
                      <a:pt x="3624" y="719"/>
                    </a:moveTo>
                    <a:lnTo>
                      <a:pt x="3624" y="719"/>
                    </a:lnTo>
                    <a:cubicBezTo>
                      <a:pt x="3624" y="1125"/>
                      <a:pt x="2811" y="1437"/>
                      <a:pt x="1812" y="1437"/>
                    </a:cubicBezTo>
                    <a:cubicBezTo>
                      <a:pt x="812" y="1437"/>
                      <a:pt x="0" y="1125"/>
                      <a:pt x="0" y="719"/>
                    </a:cubicBezTo>
                    <a:cubicBezTo>
                      <a:pt x="0" y="312"/>
                      <a:pt x="812" y="0"/>
                      <a:pt x="1812" y="0"/>
                    </a:cubicBezTo>
                    <a:cubicBezTo>
                      <a:pt x="2811" y="0"/>
                      <a:pt x="3624" y="312"/>
                      <a:pt x="3624" y="71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Freeform 4">
                <a:extLst>
                  <a:ext uri="{FF2B5EF4-FFF2-40B4-BE49-F238E27FC236}">
                    <a16:creationId xmlns:a16="http://schemas.microsoft.com/office/drawing/2014/main" id="{BC631B53-7981-FB43-943E-3DAB47F80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2406" y="8364766"/>
                <a:ext cx="3652838" cy="3181861"/>
              </a:xfrm>
              <a:custGeom>
                <a:avLst/>
                <a:gdLst>
                  <a:gd name="T0" fmla="*/ 2156 w 4344"/>
                  <a:gd name="T1" fmla="*/ 812 h 3782"/>
                  <a:gd name="T2" fmla="*/ 2156 w 4344"/>
                  <a:gd name="T3" fmla="*/ 812 h 3782"/>
                  <a:gd name="T4" fmla="*/ 0 w 4344"/>
                  <a:gd name="T5" fmla="*/ 0 h 3782"/>
                  <a:gd name="T6" fmla="*/ 0 w 4344"/>
                  <a:gd name="T7" fmla="*/ 2750 h 3782"/>
                  <a:gd name="T8" fmla="*/ 2156 w 4344"/>
                  <a:gd name="T9" fmla="*/ 3781 h 3782"/>
                  <a:gd name="T10" fmla="*/ 4343 w 4344"/>
                  <a:gd name="T11" fmla="*/ 2750 h 3782"/>
                  <a:gd name="T12" fmla="*/ 4343 w 4344"/>
                  <a:gd name="T13" fmla="*/ 0 h 3782"/>
                  <a:gd name="T14" fmla="*/ 2156 w 4344"/>
                  <a:gd name="T15" fmla="*/ 812 h 3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44" h="3782">
                    <a:moveTo>
                      <a:pt x="2156" y="812"/>
                    </a:moveTo>
                    <a:lnTo>
                      <a:pt x="2156" y="812"/>
                    </a:lnTo>
                    <a:cubicBezTo>
                      <a:pt x="1125" y="812"/>
                      <a:pt x="250" y="469"/>
                      <a:pt x="0" y="0"/>
                    </a:cubicBezTo>
                    <a:cubicBezTo>
                      <a:pt x="0" y="2750"/>
                      <a:pt x="0" y="2750"/>
                      <a:pt x="0" y="2750"/>
                    </a:cubicBezTo>
                    <a:cubicBezTo>
                      <a:pt x="0" y="3312"/>
                      <a:pt x="969" y="3781"/>
                      <a:pt x="2156" y="3781"/>
                    </a:cubicBezTo>
                    <a:cubicBezTo>
                      <a:pt x="3374" y="3781"/>
                      <a:pt x="4343" y="3312"/>
                      <a:pt x="4343" y="2750"/>
                    </a:cubicBezTo>
                    <a:cubicBezTo>
                      <a:pt x="4343" y="0"/>
                      <a:pt x="4343" y="0"/>
                      <a:pt x="4343" y="0"/>
                    </a:cubicBezTo>
                    <a:cubicBezTo>
                      <a:pt x="4093" y="469"/>
                      <a:pt x="3218" y="812"/>
                      <a:pt x="2156" y="812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Freeform 5">
                <a:extLst>
                  <a:ext uri="{FF2B5EF4-FFF2-40B4-BE49-F238E27FC236}">
                    <a16:creationId xmlns:a16="http://schemas.microsoft.com/office/drawing/2014/main" id="{9A35A836-52D4-7F41-B038-D6120AF33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52952" y="4448626"/>
                <a:ext cx="971618" cy="789902"/>
              </a:xfrm>
              <a:custGeom>
                <a:avLst/>
                <a:gdLst>
                  <a:gd name="T0" fmla="*/ 563 w 1157"/>
                  <a:gd name="T1" fmla="*/ 0 h 938"/>
                  <a:gd name="T2" fmla="*/ 563 w 1157"/>
                  <a:gd name="T3" fmla="*/ 0 h 938"/>
                  <a:gd name="T4" fmla="*/ 0 w 1157"/>
                  <a:gd name="T5" fmla="*/ 218 h 938"/>
                  <a:gd name="T6" fmla="*/ 0 w 1157"/>
                  <a:gd name="T7" fmla="*/ 718 h 938"/>
                  <a:gd name="T8" fmla="*/ 563 w 1157"/>
                  <a:gd name="T9" fmla="*/ 937 h 938"/>
                  <a:gd name="T10" fmla="*/ 1156 w 1157"/>
                  <a:gd name="T11" fmla="*/ 718 h 938"/>
                  <a:gd name="T12" fmla="*/ 1156 w 1157"/>
                  <a:gd name="T13" fmla="*/ 218 h 938"/>
                  <a:gd name="T14" fmla="*/ 563 w 1157"/>
                  <a:gd name="T15" fmla="*/ 0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7" h="938">
                    <a:moveTo>
                      <a:pt x="563" y="0"/>
                    </a:moveTo>
                    <a:lnTo>
                      <a:pt x="563" y="0"/>
                    </a:lnTo>
                    <a:cubicBezTo>
                      <a:pt x="219" y="0"/>
                      <a:pt x="0" y="93"/>
                      <a:pt x="0" y="2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843"/>
                      <a:pt x="219" y="937"/>
                      <a:pt x="563" y="937"/>
                    </a:cubicBezTo>
                    <a:cubicBezTo>
                      <a:pt x="937" y="937"/>
                      <a:pt x="1156" y="843"/>
                      <a:pt x="1156" y="718"/>
                    </a:cubicBezTo>
                    <a:cubicBezTo>
                      <a:pt x="1156" y="218"/>
                      <a:pt x="1156" y="218"/>
                      <a:pt x="1156" y="218"/>
                    </a:cubicBezTo>
                    <a:cubicBezTo>
                      <a:pt x="1156" y="93"/>
                      <a:pt x="937" y="0"/>
                      <a:pt x="563" y="0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Freeform 6">
                <a:extLst>
                  <a:ext uri="{FF2B5EF4-FFF2-40B4-BE49-F238E27FC236}">
                    <a16:creationId xmlns:a16="http://schemas.microsoft.com/office/drawing/2014/main" id="{E9E578C4-A8EE-894B-85A0-D58D9D283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8256" y="4396708"/>
                <a:ext cx="971618" cy="341179"/>
              </a:xfrm>
              <a:custGeom>
                <a:avLst/>
                <a:gdLst>
                  <a:gd name="T0" fmla="*/ 1186 w 1187"/>
                  <a:gd name="T1" fmla="*/ 219 h 407"/>
                  <a:gd name="T2" fmla="*/ 1186 w 1187"/>
                  <a:gd name="T3" fmla="*/ 219 h 407"/>
                  <a:gd name="T4" fmla="*/ 593 w 1187"/>
                  <a:gd name="T5" fmla="*/ 406 h 407"/>
                  <a:gd name="T6" fmla="*/ 0 w 1187"/>
                  <a:gd name="T7" fmla="*/ 219 h 407"/>
                  <a:gd name="T8" fmla="*/ 593 w 1187"/>
                  <a:gd name="T9" fmla="*/ 0 h 407"/>
                  <a:gd name="T10" fmla="*/ 1186 w 1187"/>
                  <a:gd name="T11" fmla="*/ 219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7" h="407">
                    <a:moveTo>
                      <a:pt x="1186" y="219"/>
                    </a:moveTo>
                    <a:lnTo>
                      <a:pt x="1186" y="219"/>
                    </a:lnTo>
                    <a:cubicBezTo>
                      <a:pt x="1186" y="313"/>
                      <a:pt x="936" y="406"/>
                      <a:pt x="593" y="406"/>
                    </a:cubicBezTo>
                    <a:cubicBezTo>
                      <a:pt x="281" y="406"/>
                      <a:pt x="0" y="313"/>
                      <a:pt x="0" y="219"/>
                    </a:cubicBezTo>
                    <a:cubicBezTo>
                      <a:pt x="0" y="94"/>
                      <a:pt x="281" y="0"/>
                      <a:pt x="593" y="0"/>
                    </a:cubicBezTo>
                    <a:cubicBezTo>
                      <a:pt x="936" y="0"/>
                      <a:pt x="1186" y="94"/>
                      <a:pt x="1186" y="219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02EFB171-2A7F-A74D-84E5-078496FB9FBB}"/>
                </a:ext>
              </a:extLst>
            </p:cNvPr>
            <p:cNvGrpSpPr/>
            <p:nvPr/>
          </p:nvGrpSpPr>
          <p:grpSpPr>
            <a:xfrm>
              <a:off x="6519681" y="4313105"/>
              <a:ext cx="1897725" cy="3878295"/>
              <a:chOff x="10362406" y="4081487"/>
              <a:chExt cx="3652838" cy="7465140"/>
            </a:xfrm>
          </p:grpSpPr>
          <p:sp>
            <p:nvSpPr>
              <p:cNvPr id="164" name="Freeform 1">
                <a:extLst>
                  <a:ext uri="{FF2B5EF4-FFF2-40B4-BE49-F238E27FC236}">
                    <a16:creationId xmlns:a16="http://schemas.microsoft.com/office/drawing/2014/main" id="{F64A77DA-8787-7B44-A5B9-E12C28432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2406" y="4081487"/>
                <a:ext cx="3652838" cy="7465140"/>
              </a:xfrm>
              <a:custGeom>
                <a:avLst/>
                <a:gdLst>
                  <a:gd name="T0" fmla="*/ 2156 w 4344"/>
                  <a:gd name="T1" fmla="*/ 0 h 8875"/>
                  <a:gd name="T2" fmla="*/ 2156 w 4344"/>
                  <a:gd name="T3" fmla="*/ 0 h 8875"/>
                  <a:gd name="T4" fmla="*/ 0 w 4344"/>
                  <a:gd name="T5" fmla="*/ 1000 h 8875"/>
                  <a:gd name="T6" fmla="*/ 0 w 4344"/>
                  <a:gd name="T7" fmla="*/ 7843 h 8875"/>
                  <a:gd name="T8" fmla="*/ 2156 w 4344"/>
                  <a:gd name="T9" fmla="*/ 8874 h 8875"/>
                  <a:gd name="T10" fmla="*/ 4343 w 4344"/>
                  <a:gd name="T11" fmla="*/ 7843 h 8875"/>
                  <a:gd name="T12" fmla="*/ 4343 w 4344"/>
                  <a:gd name="T13" fmla="*/ 1000 h 8875"/>
                  <a:gd name="T14" fmla="*/ 2156 w 4344"/>
                  <a:gd name="T15" fmla="*/ 0 h 8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44" h="8875">
                    <a:moveTo>
                      <a:pt x="2156" y="0"/>
                    </a:moveTo>
                    <a:lnTo>
                      <a:pt x="2156" y="0"/>
                    </a:lnTo>
                    <a:cubicBezTo>
                      <a:pt x="969" y="0"/>
                      <a:pt x="0" y="438"/>
                      <a:pt x="0" y="1000"/>
                    </a:cubicBezTo>
                    <a:cubicBezTo>
                      <a:pt x="0" y="7843"/>
                      <a:pt x="0" y="7843"/>
                      <a:pt x="0" y="7843"/>
                    </a:cubicBezTo>
                    <a:cubicBezTo>
                      <a:pt x="0" y="8405"/>
                      <a:pt x="969" y="8874"/>
                      <a:pt x="2156" y="8874"/>
                    </a:cubicBezTo>
                    <a:cubicBezTo>
                      <a:pt x="3374" y="8874"/>
                      <a:pt x="4343" y="8405"/>
                      <a:pt x="4343" y="7843"/>
                    </a:cubicBezTo>
                    <a:cubicBezTo>
                      <a:pt x="4343" y="1000"/>
                      <a:pt x="4343" y="1000"/>
                      <a:pt x="4343" y="1000"/>
                    </a:cubicBezTo>
                    <a:cubicBezTo>
                      <a:pt x="4343" y="438"/>
                      <a:pt x="3374" y="0"/>
                      <a:pt x="2156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Freeform 2">
                <a:extLst>
                  <a:ext uri="{FF2B5EF4-FFF2-40B4-BE49-F238E27FC236}">
                    <a16:creationId xmlns:a16="http://schemas.microsoft.com/office/drawing/2014/main" id="{396A9A80-78A3-9147-9033-A312698BA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2406" y="4081487"/>
                <a:ext cx="3652838" cy="1683643"/>
              </a:xfrm>
              <a:custGeom>
                <a:avLst/>
                <a:gdLst>
                  <a:gd name="T0" fmla="*/ 4312 w 4313"/>
                  <a:gd name="T1" fmla="*/ 1000 h 2001"/>
                  <a:gd name="T2" fmla="*/ 4312 w 4313"/>
                  <a:gd name="T3" fmla="*/ 1000 h 2001"/>
                  <a:gd name="T4" fmla="*/ 2156 w 4313"/>
                  <a:gd name="T5" fmla="*/ 2000 h 2001"/>
                  <a:gd name="T6" fmla="*/ 0 w 4313"/>
                  <a:gd name="T7" fmla="*/ 1000 h 2001"/>
                  <a:gd name="T8" fmla="*/ 2156 w 4313"/>
                  <a:gd name="T9" fmla="*/ 0 h 2001"/>
                  <a:gd name="T10" fmla="*/ 4312 w 4313"/>
                  <a:gd name="T11" fmla="*/ 100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13" h="2001">
                    <a:moveTo>
                      <a:pt x="4312" y="1000"/>
                    </a:moveTo>
                    <a:lnTo>
                      <a:pt x="4312" y="1000"/>
                    </a:lnTo>
                    <a:cubicBezTo>
                      <a:pt x="4312" y="1563"/>
                      <a:pt x="3343" y="2000"/>
                      <a:pt x="2156" y="2000"/>
                    </a:cubicBezTo>
                    <a:cubicBezTo>
                      <a:pt x="969" y="2000"/>
                      <a:pt x="0" y="1563"/>
                      <a:pt x="0" y="1000"/>
                    </a:cubicBezTo>
                    <a:cubicBezTo>
                      <a:pt x="0" y="438"/>
                      <a:pt x="969" y="0"/>
                      <a:pt x="2156" y="0"/>
                    </a:cubicBezTo>
                    <a:cubicBezTo>
                      <a:pt x="3343" y="0"/>
                      <a:pt x="4312" y="438"/>
                      <a:pt x="4312" y="100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Freeform 3">
                <a:extLst>
                  <a:ext uri="{FF2B5EF4-FFF2-40B4-BE49-F238E27FC236}">
                    <a16:creationId xmlns:a16="http://schemas.microsoft.com/office/drawing/2014/main" id="{FB7520AC-CB86-2B4D-A345-DE6771C6B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5706" y="4263203"/>
                <a:ext cx="3048359" cy="1208959"/>
              </a:xfrm>
              <a:custGeom>
                <a:avLst/>
                <a:gdLst>
                  <a:gd name="T0" fmla="*/ 3624 w 3625"/>
                  <a:gd name="T1" fmla="*/ 719 h 1438"/>
                  <a:gd name="T2" fmla="*/ 3624 w 3625"/>
                  <a:gd name="T3" fmla="*/ 719 h 1438"/>
                  <a:gd name="T4" fmla="*/ 1812 w 3625"/>
                  <a:gd name="T5" fmla="*/ 1437 h 1438"/>
                  <a:gd name="T6" fmla="*/ 0 w 3625"/>
                  <a:gd name="T7" fmla="*/ 719 h 1438"/>
                  <a:gd name="T8" fmla="*/ 1812 w 3625"/>
                  <a:gd name="T9" fmla="*/ 0 h 1438"/>
                  <a:gd name="T10" fmla="*/ 3624 w 3625"/>
                  <a:gd name="T11" fmla="*/ 719 h 1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25" h="1438">
                    <a:moveTo>
                      <a:pt x="3624" y="719"/>
                    </a:moveTo>
                    <a:lnTo>
                      <a:pt x="3624" y="719"/>
                    </a:lnTo>
                    <a:cubicBezTo>
                      <a:pt x="3624" y="1125"/>
                      <a:pt x="2811" y="1437"/>
                      <a:pt x="1812" y="1437"/>
                    </a:cubicBezTo>
                    <a:cubicBezTo>
                      <a:pt x="812" y="1437"/>
                      <a:pt x="0" y="1125"/>
                      <a:pt x="0" y="719"/>
                    </a:cubicBezTo>
                    <a:cubicBezTo>
                      <a:pt x="0" y="312"/>
                      <a:pt x="812" y="0"/>
                      <a:pt x="1812" y="0"/>
                    </a:cubicBezTo>
                    <a:cubicBezTo>
                      <a:pt x="2811" y="0"/>
                      <a:pt x="3624" y="312"/>
                      <a:pt x="3624" y="71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Freeform 4">
                <a:extLst>
                  <a:ext uri="{FF2B5EF4-FFF2-40B4-BE49-F238E27FC236}">
                    <a16:creationId xmlns:a16="http://schemas.microsoft.com/office/drawing/2014/main" id="{1F23AE84-DA2C-8945-835D-27A2E741B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2406" y="8364766"/>
                <a:ext cx="3652838" cy="3181861"/>
              </a:xfrm>
              <a:custGeom>
                <a:avLst/>
                <a:gdLst>
                  <a:gd name="T0" fmla="*/ 2156 w 4344"/>
                  <a:gd name="T1" fmla="*/ 812 h 3782"/>
                  <a:gd name="T2" fmla="*/ 2156 w 4344"/>
                  <a:gd name="T3" fmla="*/ 812 h 3782"/>
                  <a:gd name="T4" fmla="*/ 0 w 4344"/>
                  <a:gd name="T5" fmla="*/ 0 h 3782"/>
                  <a:gd name="T6" fmla="*/ 0 w 4344"/>
                  <a:gd name="T7" fmla="*/ 2750 h 3782"/>
                  <a:gd name="T8" fmla="*/ 2156 w 4344"/>
                  <a:gd name="T9" fmla="*/ 3781 h 3782"/>
                  <a:gd name="T10" fmla="*/ 4343 w 4344"/>
                  <a:gd name="T11" fmla="*/ 2750 h 3782"/>
                  <a:gd name="T12" fmla="*/ 4343 w 4344"/>
                  <a:gd name="T13" fmla="*/ 0 h 3782"/>
                  <a:gd name="T14" fmla="*/ 2156 w 4344"/>
                  <a:gd name="T15" fmla="*/ 812 h 3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44" h="3782">
                    <a:moveTo>
                      <a:pt x="2156" y="812"/>
                    </a:moveTo>
                    <a:lnTo>
                      <a:pt x="2156" y="812"/>
                    </a:lnTo>
                    <a:cubicBezTo>
                      <a:pt x="1125" y="812"/>
                      <a:pt x="250" y="469"/>
                      <a:pt x="0" y="0"/>
                    </a:cubicBezTo>
                    <a:cubicBezTo>
                      <a:pt x="0" y="2750"/>
                      <a:pt x="0" y="2750"/>
                      <a:pt x="0" y="2750"/>
                    </a:cubicBezTo>
                    <a:cubicBezTo>
                      <a:pt x="0" y="3312"/>
                      <a:pt x="969" y="3781"/>
                      <a:pt x="2156" y="3781"/>
                    </a:cubicBezTo>
                    <a:cubicBezTo>
                      <a:pt x="3374" y="3781"/>
                      <a:pt x="4343" y="3312"/>
                      <a:pt x="4343" y="2750"/>
                    </a:cubicBezTo>
                    <a:cubicBezTo>
                      <a:pt x="4343" y="0"/>
                      <a:pt x="4343" y="0"/>
                      <a:pt x="4343" y="0"/>
                    </a:cubicBezTo>
                    <a:cubicBezTo>
                      <a:pt x="4093" y="469"/>
                      <a:pt x="3218" y="812"/>
                      <a:pt x="2156" y="812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Freeform 5">
                <a:extLst>
                  <a:ext uri="{FF2B5EF4-FFF2-40B4-BE49-F238E27FC236}">
                    <a16:creationId xmlns:a16="http://schemas.microsoft.com/office/drawing/2014/main" id="{DF51DE5A-D222-6B41-AB26-5556DD362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52952" y="4448626"/>
                <a:ext cx="971618" cy="789902"/>
              </a:xfrm>
              <a:custGeom>
                <a:avLst/>
                <a:gdLst>
                  <a:gd name="T0" fmla="*/ 563 w 1157"/>
                  <a:gd name="T1" fmla="*/ 0 h 938"/>
                  <a:gd name="T2" fmla="*/ 563 w 1157"/>
                  <a:gd name="T3" fmla="*/ 0 h 938"/>
                  <a:gd name="T4" fmla="*/ 0 w 1157"/>
                  <a:gd name="T5" fmla="*/ 218 h 938"/>
                  <a:gd name="T6" fmla="*/ 0 w 1157"/>
                  <a:gd name="T7" fmla="*/ 718 h 938"/>
                  <a:gd name="T8" fmla="*/ 563 w 1157"/>
                  <a:gd name="T9" fmla="*/ 937 h 938"/>
                  <a:gd name="T10" fmla="*/ 1156 w 1157"/>
                  <a:gd name="T11" fmla="*/ 718 h 938"/>
                  <a:gd name="T12" fmla="*/ 1156 w 1157"/>
                  <a:gd name="T13" fmla="*/ 218 h 938"/>
                  <a:gd name="T14" fmla="*/ 563 w 1157"/>
                  <a:gd name="T15" fmla="*/ 0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7" h="938">
                    <a:moveTo>
                      <a:pt x="563" y="0"/>
                    </a:moveTo>
                    <a:lnTo>
                      <a:pt x="563" y="0"/>
                    </a:lnTo>
                    <a:cubicBezTo>
                      <a:pt x="219" y="0"/>
                      <a:pt x="0" y="93"/>
                      <a:pt x="0" y="2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843"/>
                      <a:pt x="219" y="937"/>
                      <a:pt x="563" y="937"/>
                    </a:cubicBezTo>
                    <a:cubicBezTo>
                      <a:pt x="937" y="937"/>
                      <a:pt x="1156" y="843"/>
                      <a:pt x="1156" y="718"/>
                    </a:cubicBezTo>
                    <a:cubicBezTo>
                      <a:pt x="1156" y="218"/>
                      <a:pt x="1156" y="218"/>
                      <a:pt x="1156" y="218"/>
                    </a:cubicBezTo>
                    <a:cubicBezTo>
                      <a:pt x="1156" y="93"/>
                      <a:pt x="937" y="0"/>
                      <a:pt x="563" y="0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Freeform 6">
                <a:extLst>
                  <a:ext uri="{FF2B5EF4-FFF2-40B4-BE49-F238E27FC236}">
                    <a16:creationId xmlns:a16="http://schemas.microsoft.com/office/drawing/2014/main" id="{12F90D55-251C-2F40-9904-E7AC9531E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8256" y="4396708"/>
                <a:ext cx="971618" cy="341179"/>
              </a:xfrm>
              <a:custGeom>
                <a:avLst/>
                <a:gdLst>
                  <a:gd name="T0" fmla="*/ 1186 w 1187"/>
                  <a:gd name="T1" fmla="*/ 219 h 407"/>
                  <a:gd name="T2" fmla="*/ 1186 w 1187"/>
                  <a:gd name="T3" fmla="*/ 219 h 407"/>
                  <a:gd name="T4" fmla="*/ 593 w 1187"/>
                  <a:gd name="T5" fmla="*/ 406 h 407"/>
                  <a:gd name="T6" fmla="*/ 0 w 1187"/>
                  <a:gd name="T7" fmla="*/ 219 h 407"/>
                  <a:gd name="T8" fmla="*/ 593 w 1187"/>
                  <a:gd name="T9" fmla="*/ 0 h 407"/>
                  <a:gd name="T10" fmla="*/ 1186 w 1187"/>
                  <a:gd name="T11" fmla="*/ 219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7" h="407">
                    <a:moveTo>
                      <a:pt x="1186" y="219"/>
                    </a:moveTo>
                    <a:lnTo>
                      <a:pt x="1186" y="219"/>
                    </a:lnTo>
                    <a:cubicBezTo>
                      <a:pt x="1186" y="313"/>
                      <a:pt x="936" y="406"/>
                      <a:pt x="593" y="406"/>
                    </a:cubicBezTo>
                    <a:cubicBezTo>
                      <a:pt x="281" y="406"/>
                      <a:pt x="0" y="313"/>
                      <a:pt x="0" y="219"/>
                    </a:cubicBezTo>
                    <a:cubicBezTo>
                      <a:pt x="0" y="94"/>
                      <a:pt x="281" y="0"/>
                      <a:pt x="593" y="0"/>
                    </a:cubicBezTo>
                    <a:cubicBezTo>
                      <a:pt x="936" y="0"/>
                      <a:pt x="1186" y="94"/>
                      <a:pt x="1186" y="219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5AAECA20-3CE2-FA44-88AF-2840D6308FEC}"/>
              </a:ext>
            </a:extLst>
          </p:cNvPr>
          <p:cNvGrpSpPr/>
          <p:nvPr/>
        </p:nvGrpSpPr>
        <p:grpSpPr>
          <a:xfrm>
            <a:off x="1533666" y="8630335"/>
            <a:ext cx="1897725" cy="3878295"/>
            <a:chOff x="10362406" y="4081487"/>
            <a:chExt cx="3652838" cy="7465140"/>
          </a:xfrm>
        </p:grpSpPr>
        <p:sp>
          <p:nvSpPr>
            <p:cNvPr id="189" name="Freeform 1">
              <a:extLst>
                <a:ext uri="{FF2B5EF4-FFF2-40B4-BE49-F238E27FC236}">
                  <a16:creationId xmlns:a16="http://schemas.microsoft.com/office/drawing/2014/main" id="{73346E5A-B6FF-0949-ADBC-9BA62E57F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406" y="4081487"/>
              <a:ext cx="3652838" cy="7465140"/>
            </a:xfrm>
            <a:custGeom>
              <a:avLst/>
              <a:gdLst>
                <a:gd name="T0" fmla="*/ 2156 w 4344"/>
                <a:gd name="T1" fmla="*/ 0 h 8875"/>
                <a:gd name="T2" fmla="*/ 2156 w 4344"/>
                <a:gd name="T3" fmla="*/ 0 h 8875"/>
                <a:gd name="T4" fmla="*/ 0 w 4344"/>
                <a:gd name="T5" fmla="*/ 1000 h 8875"/>
                <a:gd name="T6" fmla="*/ 0 w 4344"/>
                <a:gd name="T7" fmla="*/ 7843 h 8875"/>
                <a:gd name="T8" fmla="*/ 2156 w 4344"/>
                <a:gd name="T9" fmla="*/ 8874 h 8875"/>
                <a:gd name="T10" fmla="*/ 4343 w 4344"/>
                <a:gd name="T11" fmla="*/ 7843 h 8875"/>
                <a:gd name="T12" fmla="*/ 4343 w 4344"/>
                <a:gd name="T13" fmla="*/ 1000 h 8875"/>
                <a:gd name="T14" fmla="*/ 2156 w 4344"/>
                <a:gd name="T15" fmla="*/ 0 h 8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44" h="8875">
                  <a:moveTo>
                    <a:pt x="2156" y="0"/>
                  </a:moveTo>
                  <a:lnTo>
                    <a:pt x="2156" y="0"/>
                  </a:lnTo>
                  <a:cubicBezTo>
                    <a:pt x="969" y="0"/>
                    <a:pt x="0" y="438"/>
                    <a:pt x="0" y="1000"/>
                  </a:cubicBezTo>
                  <a:cubicBezTo>
                    <a:pt x="0" y="7843"/>
                    <a:pt x="0" y="7843"/>
                    <a:pt x="0" y="7843"/>
                  </a:cubicBezTo>
                  <a:cubicBezTo>
                    <a:pt x="0" y="8405"/>
                    <a:pt x="969" y="8874"/>
                    <a:pt x="2156" y="8874"/>
                  </a:cubicBezTo>
                  <a:cubicBezTo>
                    <a:pt x="3374" y="8874"/>
                    <a:pt x="4343" y="8405"/>
                    <a:pt x="4343" y="7843"/>
                  </a:cubicBezTo>
                  <a:cubicBezTo>
                    <a:pt x="4343" y="1000"/>
                    <a:pt x="4343" y="1000"/>
                    <a:pt x="4343" y="1000"/>
                  </a:cubicBezTo>
                  <a:cubicBezTo>
                    <a:pt x="4343" y="438"/>
                    <a:pt x="3374" y="0"/>
                    <a:pt x="215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2">
              <a:extLst>
                <a:ext uri="{FF2B5EF4-FFF2-40B4-BE49-F238E27FC236}">
                  <a16:creationId xmlns:a16="http://schemas.microsoft.com/office/drawing/2014/main" id="{FC631E6C-4BB2-CD41-9417-C61E8CA94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406" y="4081487"/>
              <a:ext cx="3652838" cy="1683643"/>
            </a:xfrm>
            <a:custGeom>
              <a:avLst/>
              <a:gdLst>
                <a:gd name="T0" fmla="*/ 4312 w 4313"/>
                <a:gd name="T1" fmla="*/ 1000 h 2001"/>
                <a:gd name="T2" fmla="*/ 4312 w 4313"/>
                <a:gd name="T3" fmla="*/ 1000 h 2001"/>
                <a:gd name="T4" fmla="*/ 2156 w 4313"/>
                <a:gd name="T5" fmla="*/ 2000 h 2001"/>
                <a:gd name="T6" fmla="*/ 0 w 4313"/>
                <a:gd name="T7" fmla="*/ 1000 h 2001"/>
                <a:gd name="T8" fmla="*/ 2156 w 4313"/>
                <a:gd name="T9" fmla="*/ 0 h 2001"/>
                <a:gd name="T10" fmla="*/ 4312 w 4313"/>
                <a:gd name="T11" fmla="*/ 1000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3" h="2001">
                  <a:moveTo>
                    <a:pt x="4312" y="1000"/>
                  </a:moveTo>
                  <a:lnTo>
                    <a:pt x="4312" y="1000"/>
                  </a:lnTo>
                  <a:cubicBezTo>
                    <a:pt x="4312" y="1563"/>
                    <a:pt x="3343" y="2000"/>
                    <a:pt x="2156" y="2000"/>
                  </a:cubicBezTo>
                  <a:cubicBezTo>
                    <a:pt x="969" y="2000"/>
                    <a:pt x="0" y="1563"/>
                    <a:pt x="0" y="1000"/>
                  </a:cubicBezTo>
                  <a:cubicBezTo>
                    <a:pt x="0" y="438"/>
                    <a:pt x="969" y="0"/>
                    <a:pt x="2156" y="0"/>
                  </a:cubicBezTo>
                  <a:cubicBezTo>
                    <a:pt x="3343" y="0"/>
                    <a:pt x="4312" y="438"/>
                    <a:pt x="4312" y="100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Freeform 3">
              <a:extLst>
                <a:ext uri="{FF2B5EF4-FFF2-40B4-BE49-F238E27FC236}">
                  <a16:creationId xmlns:a16="http://schemas.microsoft.com/office/drawing/2014/main" id="{8CD84114-5656-F64C-8B57-BA41694D6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5706" y="4263203"/>
              <a:ext cx="3048359" cy="1208959"/>
            </a:xfrm>
            <a:custGeom>
              <a:avLst/>
              <a:gdLst>
                <a:gd name="T0" fmla="*/ 3624 w 3625"/>
                <a:gd name="T1" fmla="*/ 719 h 1438"/>
                <a:gd name="T2" fmla="*/ 3624 w 3625"/>
                <a:gd name="T3" fmla="*/ 719 h 1438"/>
                <a:gd name="T4" fmla="*/ 1812 w 3625"/>
                <a:gd name="T5" fmla="*/ 1437 h 1438"/>
                <a:gd name="T6" fmla="*/ 0 w 3625"/>
                <a:gd name="T7" fmla="*/ 719 h 1438"/>
                <a:gd name="T8" fmla="*/ 1812 w 3625"/>
                <a:gd name="T9" fmla="*/ 0 h 1438"/>
                <a:gd name="T10" fmla="*/ 3624 w 3625"/>
                <a:gd name="T11" fmla="*/ 719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5" h="1438">
                  <a:moveTo>
                    <a:pt x="3624" y="719"/>
                  </a:moveTo>
                  <a:lnTo>
                    <a:pt x="3624" y="719"/>
                  </a:lnTo>
                  <a:cubicBezTo>
                    <a:pt x="3624" y="1125"/>
                    <a:pt x="2811" y="1437"/>
                    <a:pt x="1812" y="1437"/>
                  </a:cubicBezTo>
                  <a:cubicBezTo>
                    <a:pt x="812" y="1437"/>
                    <a:pt x="0" y="1125"/>
                    <a:pt x="0" y="719"/>
                  </a:cubicBezTo>
                  <a:cubicBezTo>
                    <a:pt x="0" y="312"/>
                    <a:pt x="812" y="0"/>
                    <a:pt x="1812" y="0"/>
                  </a:cubicBezTo>
                  <a:cubicBezTo>
                    <a:pt x="2811" y="0"/>
                    <a:pt x="3624" y="312"/>
                    <a:pt x="3624" y="7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Freeform 4">
              <a:extLst>
                <a:ext uri="{FF2B5EF4-FFF2-40B4-BE49-F238E27FC236}">
                  <a16:creationId xmlns:a16="http://schemas.microsoft.com/office/drawing/2014/main" id="{92F2DBC7-AFB1-6E4A-84EE-AB2B34957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406" y="8364766"/>
              <a:ext cx="3652838" cy="3181861"/>
            </a:xfrm>
            <a:custGeom>
              <a:avLst/>
              <a:gdLst>
                <a:gd name="T0" fmla="*/ 2156 w 4344"/>
                <a:gd name="T1" fmla="*/ 812 h 3782"/>
                <a:gd name="T2" fmla="*/ 2156 w 4344"/>
                <a:gd name="T3" fmla="*/ 812 h 3782"/>
                <a:gd name="T4" fmla="*/ 0 w 4344"/>
                <a:gd name="T5" fmla="*/ 0 h 3782"/>
                <a:gd name="T6" fmla="*/ 0 w 4344"/>
                <a:gd name="T7" fmla="*/ 2750 h 3782"/>
                <a:gd name="T8" fmla="*/ 2156 w 4344"/>
                <a:gd name="T9" fmla="*/ 3781 h 3782"/>
                <a:gd name="T10" fmla="*/ 4343 w 4344"/>
                <a:gd name="T11" fmla="*/ 2750 h 3782"/>
                <a:gd name="T12" fmla="*/ 4343 w 4344"/>
                <a:gd name="T13" fmla="*/ 0 h 3782"/>
                <a:gd name="T14" fmla="*/ 2156 w 4344"/>
                <a:gd name="T15" fmla="*/ 812 h 3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44" h="3782">
                  <a:moveTo>
                    <a:pt x="2156" y="812"/>
                  </a:moveTo>
                  <a:lnTo>
                    <a:pt x="2156" y="812"/>
                  </a:lnTo>
                  <a:cubicBezTo>
                    <a:pt x="1125" y="812"/>
                    <a:pt x="250" y="469"/>
                    <a:pt x="0" y="0"/>
                  </a:cubicBezTo>
                  <a:cubicBezTo>
                    <a:pt x="0" y="2750"/>
                    <a:pt x="0" y="2750"/>
                    <a:pt x="0" y="2750"/>
                  </a:cubicBezTo>
                  <a:cubicBezTo>
                    <a:pt x="0" y="3312"/>
                    <a:pt x="969" y="3781"/>
                    <a:pt x="2156" y="3781"/>
                  </a:cubicBezTo>
                  <a:cubicBezTo>
                    <a:pt x="3374" y="3781"/>
                    <a:pt x="4343" y="3312"/>
                    <a:pt x="4343" y="2750"/>
                  </a:cubicBezTo>
                  <a:cubicBezTo>
                    <a:pt x="4343" y="0"/>
                    <a:pt x="4343" y="0"/>
                    <a:pt x="4343" y="0"/>
                  </a:cubicBezTo>
                  <a:cubicBezTo>
                    <a:pt x="4093" y="469"/>
                    <a:pt x="3218" y="812"/>
                    <a:pt x="2156" y="81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3" name="Freeform 5">
              <a:extLst>
                <a:ext uri="{FF2B5EF4-FFF2-40B4-BE49-F238E27FC236}">
                  <a16:creationId xmlns:a16="http://schemas.microsoft.com/office/drawing/2014/main" id="{C1A10231-7D8E-AC4C-87C3-F41E60CE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2952" y="4448626"/>
              <a:ext cx="971618" cy="789902"/>
            </a:xfrm>
            <a:custGeom>
              <a:avLst/>
              <a:gdLst>
                <a:gd name="T0" fmla="*/ 563 w 1157"/>
                <a:gd name="T1" fmla="*/ 0 h 938"/>
                <a:gd name="T2" fmla="*/ 563 w 1157"/>
                <a:gd name="T3" fmla="*/ 0 h 938"/>
                <a:gd name="T4" fmla="*/ 0 w 1157"/>
                <a:gd name="T5" fmla="*/ 218 h 938"/>
                <a:gd name="T6" fmla="*/ 0 w 1157"/>
                <a:gd name="T7" fmla="*/ 718 h 938"/>
                <a:gd name="T8" fmla="*/ 563 w 1157"/>
                <a:gd name="T9" fmla="*/ 937 h 938"/>
                <a:gd name="T10" fmla="*/ 1156 w 1157"/>
                <a:gd name="T11" fmla="*/ 718 h 938"/>
                <a:gd name="T12" fmla="*/ 1156 w 1157"/>
                <a:gd name="T13" fmla="*/ 218 h 938"/>
                <a:gd name="T14" fmla="*/ 563 w 1157"/>
                <a:gd name="T15" fmla="*/ 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7" h="938">
                  <a:moveTo>
                    <a:pt x="563" y="0"/>
                  </a:moveTo>
                  <a:lnTo>
                    <a:pt x="563" y="0"/>
                  </a:lnTo>
                  <a:cubicBezTo>
                    <a:pt x="219" y="0"/>
                    <a:pt x="0" y="93"/>
                    <a:pt x="0" y="218"/>
                  </a:cubicBezTo>
                  <a:cubicBezTo>
                    <a:pt x="0" y="718"/>
                    <a:pt x="0" y="718"/>
                    <a:pt x="0" y="718"/>
                  </a:cubicBezTo>
                  <a:cubicBezTo>
                    <a:pt x="0" y="843"/>
                    <a:pt x="219" y="937"/>
                    <a:pt x="563" y="937"/>
                  </a:cubicBezTo>
                  <a:cubicBezTo>
                    <a:pt x="937" y="937"/>
                    <a:pt x="1156" y="843"/>
                    <a:pt x="1156" y="718"/>
                  </a:cubicBezTo>
                  <a:cubicBezTo>
                    <a:pt x="1156" y="218"/>
                    <a:pt x="1156" y="218"/>
                    <a:pt x="1156" y="218"/>
                  </a:cubicBezTo>
                  <a:cubicBezTo>
                    <a:pt x="1156" y="93"/>
                    <a:pt x="937" y="0"/>
                    <a:pt x="563" y="0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6">
              <a:extLst>
                <a:ext uri="{FF2B5EF4-FFF2-40B4-BE49-F238E27FC236}">
                  <a16:creationId xmlns:a16="http://schemas.microsoft.com/office/drawing/2014/main" id="{FD538E9B-2D0A-3341-BB1C-D0C26A965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8256" y="4396708"/>
              <a:ext cx="971618" cy="341179"/>
            </a:xfrm>
            <a:custGeom>
              <a:avLst/>
              <a:gdLst>
                <a:gd name="T0" fmla="*/ 1186 w 1187"/>
                <a:gd name="T1" fmla="*/ 219 h 407"/>
                <a:gd name="T2" fmla="*/ 1186 w 1187"/>
                <a:gd name="T3" fmla="*/ 219 h 407"/>
                <a:gd name="T4" fmla="*/ 593 w 1187"/>
                <a:gd name="T5" fmla="*/ 406 h 407"/>
                <a:gd name="T6" fmla="*/ 0 w 1187"/>
                <a:gd name="T7" fmla="*/ 219 h 407"/>
                <a:gd name="T8" fmla="*/ 593 w 1187"/>
                <a:gd name="T9" fmla="*/ 0 h 407"/>
                <a:gd name="T10" fmla="*/ 1186 w 1187"/>
                <a:gd name="T11" fmla="*/ 2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7" h="407">
                  <a:moveTo>
                    <a:pt x="1186" y="219"/>
                  </a:moveTo>
                  <a:lnTo>
                    <a:pt x="1186" y="219"/>
                  </a:lnTo>
                  <a:cubicBezTo>
                    <a:pt x="1186" y="313"/>
                    <a:pt x="936" y="406"/>
                    <a:pt x="593" y="406"/>
                  </a:cubicBezTo>
                  <a:cubicBezTo>
                    <a:pt x="281" y="406"/>
                    <a:pt x="0" y="313"/>
                    <a:pt x="0" y="219"/>
                  </a:cubicBezTo>
                  <a:cubicBezTo>
                    <a:pt x="0" y="94"/>
                    <a:pt x="281" y="0"/>
                    <a:pt x="593" y="0"/>
                  </a:cubicBezTo>
                  <a:cubicBezTo>
                    <a:pt x="936" y="0"/>
                    <a:pt x="1186" y="94"/>
                    <a:pt x="1186" y="219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Freeform 4">
              <a:extLst>
                <a:ext uri="{FF2B5EF4-FFF2-40B4-BE49-F238E27FC236}">
                  <a16:creationId xmlns:a16="http://schemas.microsoft.com/office/drawing/2014/main" id="{625F8CB9-AE50-8B44-AF96-A3BE3E8A1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406" y="6671520"/>
              <a:ext cx="3652838" cy="3181861"/>
            </a:xfrm>
            <a:custGeom>
              <a:avLst/>
              <a:gdLst>
                <a:gd name="T0" fmla="*/ 2156 w 4344"/>
                <a:gd name="T1" fmla="*/ 812 h 3782"/>
                <a:gd name="T2" fmla="*/ 2156 w 4344"/>
                <a:gd name="T3" fmla="*/ 812 h 3782"/>
                <a:gd name="T4" fmla="*/ 0 w 4344"/>
                <a:gd name="T5" fmla="*/ 0 h 3782"/>
                <a:gd name="T6" fmla="*/ 0 w 4344"/>
                <a:gd name="T7" fmla="*/ 2750 h 3782"/>
                <a:gd name="T8" fmla="*/ 2156 w 4344"/>
                <a:gd name="T9" fmla="*/ 3781 h 3782"/>
                <a:gd name="T10" fmla="*/ 4343 w 4344"/>
                <a:gd name="T11" fmla="*/ 2750 h 3782"/>
                <a:gd name="T12" fmla="*/ 4343 w 4344"/>
                <a:gd name="T13" fmla="*/ 0 h 3782"/>
                <a:gd name="T14" fmla="*/ 2156 w 4344"/>
                <a:gd name="T15" fmla="*/ 812 h 3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44" h="3782">
                  <a:moveTo>
                    <a:pt x="2156" y="812"/>
                  </a:moveTo>
                  <a:lnTo>
                    <a:pt x="2156" y="812"/>
                  </a:lnTo>
                  <a:cubicBezTo>
                    <a:pt x="1125" y="812"/>
                    <a:pt x="250" y="469"/>
                    <a:pt x="0" y="0"/>
                  </a:cubicBezTo>
                  <a:cubicBezTo>
                    <a:pt x="0" y="2750"/>
                    <a:pt x="0" y="2750"/>
                    <a:pt x="0" y="2750"/>
                  </a:cubicBezTo>
                  <a:cubicBezTo>
                    <a:pt x="0" y="3312"/>
                    <a:pt x="969" y="3781"/>
                    <a:pt x="2156" y="3781"/>
                  </a:cubicBezTo>
                  <a:cubicBezTo>
                    <a:pt x="3374" y="3781"/>
                    <a:pt x="4343" y="3312"/>
                    <a:pt x="4343" y="2750"/>
                  </a:cubicBezTo>
                  <a:cubicBezTo>
                    <a:pt x="4343" y="0"/>
                    <a:pt x="4343" y="0"/>
                    <a:pt x="4343" y="0"/>
                  </a:cubicBezTo>
                  <a:cubicBezTo>
                    <a:pt x="4093" y="469"/>
                    <a:pt x="3218" y="812"/>
                    <a:pt x="2156" y="81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5" name="Freeform 7">
              <a:extLst>
                <a:ext uri="{FF2B5EF4-FFF2-40B4-BE49-F238E27FC236}">
                  <a16:creationId xmlns:a16="http://schemas.microsoft.com/office/drawing/2014/main" id="{D8DACF06-8C1B-5E48-AD80-041BC28AA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6361" y="9336455"/>
              <a:ext cx="582548" cy="1495474"/>
            </a:xfrm>
            <a:custGeom>
              <a:avLst/>
              <a:gdLst>
                <a:gd name="T0" fmla="*/ 624 w 1312"/>
                <a:gd name="T1" fmla="*/ 0 h 3375"/>
                <a:gd name="T2" fmla="*/ 1311 w 1312"/>
                <a:gd name="T3" fmla="*/ 1813 h 3375"/>
                <a:gd name="T4" fmla="*/ 656 w 1312"/>
                <a:gd name="T5" fmla="*/ 1750 h 3375"/>
                <a:gd name="T6" fmla="*/ 999 w 1312"/>
                <a:gd name="T7" fmla="*/ 3374 h 3375"/>
                <a:gd name="T8" fmla="*/ 0 w 1312"/>
                <a:gd name="T9" fmla="*/ 1250 h 3375"/>
                <a:gd name="T10" fmla="*/ 749 w 1312"/>
                <a:gd name="T11" fmla="*/ 1344 h 3375"/>
                <a:gd name="T12" fmla="*/ 624 w 1312"/>
                <a:gd name="T13" fmla="*/ 0 h 3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2" h="3375">
                  <a:moveTo>
                    <a:pt x="624" y="0"/>
                  </a:moveTo>
                  <a:lnTo>
                    <a:pt x="1311" y="1813"/>
                  </a:lnTo>
                  <a:lnTo>
                    <a:pt x="656" y="1750"/>
                  </a:lnTo>
                  <a:lnTo>
                    <a:pt x="999" y="3374"/>
                  </a:lnTo>
                  <a:lnTo>
                    <a:pt x="0" y="1250"/>
                  </a:lnTo>
                  <a:lnTo>
                    <a:pt x="749" y="1344"/>
                  </a:lnTo>
                  <a:lnTo>
                    <a:pt x="624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7575712-BBEB-F248-897E-A230BC56D5B8}"/>
              </a:ext>
            </a:extLst>
          </p:cNvPr>
          <p:cNvGrpSpPr/>
          <p:nvPr/>
        </p:nvGrpSpPr>
        <p:grpSpPr>
          <a:xfrm>
            <a:off x="3680874" y="8630335"/>
            <a:ext cx="1897725" cy="3878295"/>
            <a:chOff x="10362406" y="4081487"/>
            <a:chExt cx="3652838" cy="7465140"/>
          </a:xfrm>
        </p:grpSpPr>
        <p:sp>
          <p:nvSpPr>
            <p:cNvPr id="182" name="Freeform 1">
              <a:extLst>
                <a:ext uri="{FF2B5EF4-FFF2-40B4-BE49-F238E27FC236}">
                  <a16:creationId xmlns:a16="http://schemas.microsoft.com/office/drawing/2014/main" id="{0C0C4397-769C-574B-A2D3-9BA984179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406" y="4081487"/>
              <a:ext cx="3652838" cy="7465140"/>
            </a:xfrm>
            <a:custGeom>
              <a:avLst/>
              <a:gdLst>
                <a:gd name="T0" fmla="*/ 2156 w 4344"/>
                <a:gd name="T1" fmla="*/ 0 h 8875"/>
                <a:gd name="T2" fmla="*/ 2156 w 4344"/>
                <a:gd name="T3" fmla="*/ 0 h 8875"/>
                <a:gd name="T4" fmla="*/ 0 w 4344"/>
                <a:gd name="T5" fmla="*/ 1000 h 8875"/>
                <a:gd name="T6" fmla="*/ 0 w 4344"/>
                <a:gd name="T7" fmla="*/ 7843 h 8875"/>
                <a:gd name="T8" fmla="*/ 2156 w 4344"/>
                <a:gd name="T9" fmla="*/ 8874 h 8875"/>
                <a:gd name="T10" fmla="*/ 4343 w 4344"/>
                <a:gd name="T11" fmla="*/ 7843 h 8875"/>
                <a:gd name="T12" fmla="*/ 4343 w 4344"/>
                <a:gd name="T13" fmla="*/ 1000 h 8875"/>
                <a:gd name="T14" fmla="*/ 2156 w 4344"/>
                <a:gd name="T15" fmla="*/ 0 h 8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44" h="8875">
                  <a:moveTo>
                    <a:pt x="2156" y="0"/>
                  </a:moveTo>
                  <a:lnTo>
                    <a:pt x="2156" y="0"/>
                  </a:lnTo>
                  <a:cubicBezTo>
                    <a:pt x="969" y="0"/>
                    <a:pt x="0" y="438"/>
                    <a:pt x="0" y="1000"/>
                  </a:cubicBezTo>
                  <a:cubicBezTo>
                    <a:pt x="0" y="7843"/>
                    <a:pt x="0" y="7843"/>
                    <a:pt x="0" y="7843"/>
                  </a:cubicBezTo>
                  <a:cubicBezTo>
                    <a:pt x="0" y="8405"/>
                    <a:pt x="969" y="8874"/>
                    <a:pt x="2156" y="8874"/>
                  </a:cubicBezTo>
                  <a:cubicBezTo>
                    <a:pt x="3374" y="8874"/>
                    <a:pt x="4343" y="8405"/>
                    <a:pt x="4343" y="7843"/>
                  </a:cubicBezTo>
                  <a:cubicBezTo>
                    <a:pt x="4343" y="1000"/>
                    <a:pt x="4343" y="1000"/>
                    <a:pt x="4343" y="1000"/>
                  </a:cubicBezTo>
                  <a:cubicBezTo>
                    <a:pt x="4343" y="438"/>
                    <a:pt x="3374" y="0"/>
                    <a:pt x="215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2">
              <a:extLst>
                <a:ext uri="{FF2B5EF4-FFF2-40B4-BE49-F238E27FC236}">
                  <a16:creationId xmlns:a16="http://schemas.microsoft.com/office/drawing/2014/main" id="{1224DBB8-F476-8941-B24B-7E492C0FD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406" y="4081487"/>
              <a:ext cx="3652838" cy="1683643"/>
            </a:xfrm>
            <a:custGeom>
              <a:avLst/>
              <a:gdLst>
                <a:gd name="T0" fmla="*/ 4312 w 4313"/>
                <a:gd name="T1" fmla="*/ 1000 h 2001"/>
                <a:gd name="T2" fmla="*/ 4312 w 4313"/>
                <a:gd name="T3" fmla="*/ 1000 h 2001"/>
                <a:gd name="T4" fmla="*/ 2156 w 4313"/>
                <a:gd name="T5" fmla="*/ 2000 h 2001"/>
                <a:gd name="T6" fmla="*/ 0 w 4313"/>
                <a:gd name="T7" fmla="*/ 1000 h 2001"/>
                <a:gd name="T8" fmla="*/ 2156 w 4313"/>
                <a:gd name="T9" fmla="*/ 0 h 2001"/>
                <a:gd name="T10" fmla="*/ 4312 w 4313"/>
                <a:gd name="T11" fmla="*/ 1000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3" h="2001">
                  <a:moveTo>
                    <a:pt x="4312" y="1000"/>
                  </a:moveTo>
                  <a:lnTo>
                    <a:pt x="4312" y="1000"/>
                  </a:lnTo>
                  <a:cubicBezTo>
                    <a:pt x="4312" y="1563"/>
                    <a:pt x="3343" y="2000"/>
                    <a:pt x="2156" y="2000"/>
                  </a:cubicBezTo>
                  <a:cubicBezTo>
                    <a:pt x="969" y="2000"/>
                    <a:pt x="0" y="1563"/>
                    <a:pt x="0" y="1000"/>
                  </a:cubicBezTo>
                  <a:cubicBezTo>
                    <a:pt x="0" y="438"/>
                    <a:pt x="969" y="0"/>
                    <a:pt x="2156" y="0"/>
                  </a:cubicBezTo>
                  <a:cubicBezTo>
                    <a:pt x="3343" y="0"/>
                    <a:pt x="4312" y="438"/>
                    <a:pt x="4312" y="100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3">
              <a:extLst>
                <a:ext uri="{FF2B5EF4-FFF2-40B4-BE49-F238E27FC236}">
                  <a16:creationId xmlns:a16="http://schemas.microsoft.com/office/drawing/2014/main" id="{51CBF17C-4A16-954A-9BB6-40799CE98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5706" y="4263203"/>
              <a:ext cx="3048359" cy="1208959"/>
            </a:xfrm>
            <a:custGeom>
              <a:avLst/>
              <a:gdLst>
                <a:gd name="T0" fmla="*/ 3624 w 3625"/>
                <a:gd name="T1" fmla="*/ 719 h 1438"/>
                <a:gd name="T2" fmla="*/ 3624 w 3625"/>
                <a:gd name="T3" fmla="*/ 719 h 1438"/>
                <a:gd name="T4" fmla="*/ 1812 w 3625"/>
                <a:gd name="T5" fmla="*/ 1437 h 1438"/>
                <a:gd name="T6" fmla="*/ 0 w 3625"/>
                <a:gd name="T7" fmla="*/ 719 h 1438"/>
                <a:gd name="T8" fmla="*/ 1812 w 3625"/>
                <a:gd name="T9" fmla="*/ 0 h 1438"/>
                <a:gd name="T10" fmla="*/ 3624 w 3625"/>
                <a:gd name="T11" fmla="*/ 719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5" h="1438">
                  <a:moveTo>
                    <a:pt x="3624" y="719"/>
                  </a:moveTo>
                  <a:lnTo>
                    <a:pt x="3624" y="719"/>
                  </a:lnTo>
                  <a:cubicBezTo>
                    <a:pt x="3624" y="1125"/>
                    <a:pt x="2811" y="1437"/>
                    <a:pt x="1812" y="1437"/>
                  </a:cubicBezTo>
                  <a:cubicBezTo>
                    <a:pt x="812" y="1437"/>
                    <a:pt x="0" y="1125"/>
                    <a:pt x="0" y="719"/>
                  </a:cubicBezTo>
                  <a:cubicBezTo>
                    <a:pt x="0" y="312"/>
                    <a:pt x="812" y="0"/>
                    <a:pt x="1812" y="0"/>
                  </a:cubicBezTo>
                  <a:cubicBezTo>
                    <a:pt x="2811" y="0"/>
                    <a:pt x="3624" y="312"/>
                    <a:pt x="3624" y="7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4">
              <a:extLst>
                <a:ext uri="{FF2B5EF4-FFF2-40B4-BE49-F238E27FC236}">
                  <a16:creationId xmlns:a16="http://schemas.microsoft.com/office/drawing/2014/main" id="{877CBD46-7953-C646-8B63-3496DD595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406" y="8364766"/>
              <a:ext cx="3652838" cy="3181861"/>
            </a:xfrm>
            <a:custGeom>
              <a:avLst/>
              <a:gdLst>
                <a:gd name="T0" fmla="*/ 2156 w 4344"/>
                <a:gd name="T1" fmla="*/ 812 h 3782"/>
                <a:gd name="T2" fmla="*/ 2156 w 4344"/>
                <a:gd name="T3" fmla="*/ 812 h 3782"/>
                <a:gd name="T4" fmla="*/ 0 w 4344"/>
                <a:gd name="T5" fmla="*/ 0 h 3782"/>
                <a:gd name="T6" fmla="*/ 0 w 4344"/>
                <a:gd name="T7" fmla="*/ 2750 h 3782"/>
                <a:gd name="T8" fmla="*/ 2156 w 4344"/>
                <a:gd name="T9" fmla="*/ 3781 h 3782"/>
                <a:gd name="T10" fmla="*/ 4343 w 4344"/>
                <a:gd name="T11" fmla="*/ 2750 h 3782"/>
                <a:gd name="T12" fmla="*/ 4343 w 4344"/>
                <a:gd name="T13" fmla="*/ 0 h 3782"/>
                <a:gd name="T14" fmla="*/ 2156 w 4344"/>
                <a:gd name="T15" fmla="*/ 812 h 3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44" h="3782">
                  <a:moveTo>
                    <a:pt x="2156" y="812"/>
                  </a:moveTo>
                  <a:lnTo>
                    <a:pt x="2156" y="812"/>
                  </a:lnTo>
                  <a:cubicBezTo>
                    <a:pt x="1125" y="812"/>
                    <a:pt x="250" y="469"/>
                    <a:pt x="0" y="0"/>
                  </a:cubicBezTo>
                  <a:cubicBezTo>
                    <a:pt x="0" y="2750"/>
                    <a:pt x="0" y="2750"/>
                    <a:pt x="0" y="2750"/>
                  </a:cubicBezTo>
                  <a:cubicBezTo>
                    <a:pt x="0" y="3312"/>
                    <a:pt x="969" y="3781"/>
                    <a:pt x="2156" y="3781"/>
                  </a:cubicBezTo>
                  <a:cubicBezTo>
                    <a:pt x="3374" y="3781"/>
                    <a:pt x="4343" y="3312"/>
                    <a:pt x="4343" y="2750"/>
                  </a:cubicBezTo>
                  <a:cubicBezTo>
                    <a:pt x="4343" y="0"/>
                    <a:pt x="4343" y="0"/>
                    <a:pt x="4343" y="0"/>
                  </a:cubicBezTo>
                  <a:cubicBezTo>
                    <a:pt x="4093" y="469"/>
                    <a:pt x="3218" y="812"/>
                    <a:pt x="2156" y="81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5">
              <a:extLst>
                <a:ext uri="{FF2B5EF4-FFF2-40B4-BE49-F238E27FC236}">
                  <a16:creationId xmlns:a16="http://schemas.microsoft.com/office/drawing/2014/main" id="{4EDFA72E-34A5-1242-8AF0-38CAAA2C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2952" y="4448626"/>
              <a:ext cx="971618" cy="789902"/>
            </a:xfrm>
            <a:custGeom>
              <a:avLst/>
              <a:gdLst>
                <a:gd name="T0" fmla="*/ 563 w 1157"/>
                <a:gd name="T1" fmla="*/ 0 h 938"/>
                <a:gd name="T2" fmla="*/ 563 w 1157"/>
                <a:gd name="T3" fmla="*/ 0 h 938"/>
                <a:gd name="T4" fmla="*/ 0 w 1157"/>
                <a:gd name="T5" fmla="*/ 218 h 938"/>
                <a:gd name="T6" fmla="*/ 0 w 1157"/>
                <a:gd name="T7" fmla="*/ 718 h 938"/>
                <a:gd name="T8" fmla="*/ 563 w 1157"/>
                <a:gd name="T9" fmla="*/ 937 h 938"/>
                <a:gd name="T10" fmla="*/ 1156 w 1157"/>
                <a:gd name="T11" fmla="*/ 718 h 938"/>
                <a:gd name="T12" fmla="*/ 1156 w 1157"/>
                <a:gd name="T13" fmla="*/ 218 h 938"/>
                <a:gd name="T14" fmla="*/ 563 w 1157"/>
                <a:gd name="T15" fmla="*/ 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7" h="938">
                  <a:moveTo>
                    <a:pt x="563" y="0"/>
                  </a:moveTo>
                  <a:lnTo>
                    <a:pt x="563" y="0"/>
                  </a:lnTo>
                  <a:cubicBezTo>
                    <a:pt x="219" y="0"/>
                    <a:pt x="0" y="93"/>
                    <a:pt x="0" y="218"/>
                  </a:cubicBezTo>
                  <a:cubicBezTo>
                    <a:pt x="0" y="718"/>
                    <a:pt x="0" y="718"/>
                    <a:pt x="0" y="718"/>
                  </a:cubicBezTo>
                  <a:cubicBezTo>
                    <a:pt x="0" y="843"/>
                    <a:pt x="219" y="937"/>
                    <a:pt x="563" y="937"/>
                  </a:cubicBezTo>
                  <a:cubicBezTo>
                    <a:pt x="937" y="937"/>
                    <a:pt x="1156" y="843"/>
                    <a:pt x="1156" y="718"/>
                  </a:cubicBezTo>
                  <a:cubicBezTo>
                    <a:pt x="1156" y="218"/>
                    <a:pt x="1156" y="218"/>
                    <a:pt x="1156" y="218"/>
                  </a:cubicBezTo>
                  <a:cubicBezTo>
                    <a:pt x="1156" y="93"/>
                    <a:pt x="937" y="0"/>
                    <a:pt x="563" y="0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6">
              <a:extLst>
                <a:ext uri="{FF2B5EF4-FFF2-40B4-BE49-F238E27FC236}">
                  <a16:creationId xmlns:a16="http://schemas.microsoft.com/office/drawing/2014/main" id="{7056621C-CCF0-4649-B389-1D1E5CAF4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8256" y="4396708"/>
              <a:ext cx="971618" cy="341179"/>
            </a:xfrm>
            <a:custGeom>
              <a:avLst/>
              <a:gdLst>
                <a:gd name="T0" fmla="*/ 1186 w 1187"/>
                <a:gd name="T1" fmla="*/ 219 h 407"/>
                <a:gd name="T2" fmla="*/ 1186 w 1187"/>
                <a:gd name="T3" fmla="*/ 219 h 407"/>
                <a:gd name="T4" fmla="*/ 593 w 1187"/>
                <a:gd name="T5" fmla="*/ 406 h 407"/>
                <a:gd name="T6" fmla="*/ 0 w 1187"/>
                <a:gd name="T7" fmla="*/ 219 h 407"/>
                <a:gd name="T8" fmla="*/ 593 w 1187"/>
                <a:gd name="T9" fmla="*/ 0 h 407"/>
                <a:gd name="T10" fmla="*/ 1186 w 1187"/>
                <a:gd name="T11" fmla="*/ 2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7" h="407">
                  <a:moveTo>
                    <a:pt x="1186" y="219"/>
                  </a:moveTo>
                  <a:lnTo>
                    <a:pt x="1186" y="219"/>
                  </a:lnTo>
                  <a:cubicBezTo>
                    <a:pt x="1186" y="313"/>
                    <a:pt x="936" y="406"/>
                    <a:pt x="593" y="406"/>
                  </a:cubicBezTo>
                  <a:cubicBezTo>
                    <a:pt x="281" y="406"/>
                    <a:pt x="0" y="313"/>
                    <a:pt x="0" y="219"/>
                  </a:cubicBezTo>
                  <a:cubicBezTo>
                    <a:pt x="0" y="94"/>
                    <a:pt x="281" y="0"/>
                    <a:pt x="593" y="0"/>
                  </a:cubicBezTo>
                  <a:cubicBezTo>
                    <a:pt x="936" y="0"/>
                    <a:pt x="1186" y="94"/>
                    <a:pt x="1186" y="219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4">
              <a:extLst>
                <a:ext uri="{FF2B5EF4-FFF2-40B4-BE49-F238E27FC236}">
                  <a16:creationId xmlns:a16="http://schemas.microsoft.com/office/drawing/2014/main" id="{6ED934FC-3E40-114D-8EF4-AF052EC8D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406" y="6671520"/>
              <a:ext cx="3652838" cy="3181861"/>
            </a:xfrm>
            <a:custGeom>
              <a:avLst/>
              <a:gdLst>
                <a:gd name="T0" fmla="*/ 2156 w 4344"/>
                <a:gd name="T1" fmla="*/ 812 h 3782"/>
                <a:gd name="T2" fmla="*/ 2156 w 4344"/>
                <a:gd name="T3" fmla="*/ 812 h 3782"/>
                <a:gd name="T4" fmla="*/ 0 w 4344"/>
                <a:gd name="T5" fmla="*/ 0 h 3782"/>
                <a:gd name="T6" fmla="*/ 0 w 4344"/>
                <a:gd name="T7" fmla="*/ 2750 h 3782"/>
                <a:gd name="T8" fmla="*/ 2156 w 4344"/>
                <a:gd name="T9" fmla="*/ 3781 h 3782"/>
                <a:gd name="T10" fmla="*/ 4343 w 4344"/>
                <a:gd name="T11" fmla="*/ 2750 h 3782"/>
                <a:gd name="T12" fmla="*/ 4343 w 4344"/>
                <a:gd name="T13" fmla="*/ 0 h 3782"/>
                <a:gd name="T14" fmla="*/ 2156 w 4344"/>
                <a:gd name="T15" fmla="*/ 812 h 3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44" h="3782">
                  <a:moveTo>
                    <a:pt x="2156" y="812"/>
                  </a:moveTo>
                  <a:lnTo>
                    <a:pt x="2156" y="812"/>
                  </a:lnTo>
                  <a:cubicBezTo>
                    <a:pt x="1125" y="812"/>
                    <a:pt x="250" y="469"/>
                    <a:pt x="0" y="0"/>
                  </a:cubicBezTo>
                  <a:cubicBezTo>
                    <a:pt x="0" y="2750"/>
                    <a:pt x="0" y="2750"/>
                    <a:pt x="0" y="2750"/>
                  </a:cubicBezTo>
                  <a:cubicBezTo>
                    <a:pt x="0" y="3312"/>
                    <a:pt x="969" y="3781"/>
                    <a:pt x="2156" y="3781"/>
                  </a:cubicBezTo>
                  <a:cubicBezTo>
                    <a:pt x="3374" y="3781"/>
                    <a:pt x="4343" y="3312"/>
                    <a:pt x="4343" y="2750"/>
                  </a:cubicBezTo>
                  <a:cubicBezTo>
                    <a:pt x="4343" y="0"/>
                    <a:pt x="4343" y="0"/>
                    <a:pt x="4343" y="0"/>
                  </a:cubicBezTo>
                  <a:cubicBezTo>
                    <a:pt x="4093" y="469"/>
                    <a:pt x="3218" y="812"/>
                    <a:pt x="2156" y="81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7">
              <a:extLst>
                <a:ext uri="{FF2B5EF4-FFF2-40B4-BE49-F238E27FC236}">
                  <a16:creationId xmlns:a16="http://schemas.microsoft.com/office/drawing/2014/main" id="{519591B9-7918-804D-87C8-9B7A97F57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6361" y="9336455"/>
              <a:ext cx="582548" cy="1495474"/>
            </a:xfrm>
            <a:custGeom>
              <a:avLst/>
              <a:gdLst>
                <a:gd name="T0" fmla="*/ 624 w 1312"/>
                <a:gd name="T1" fmla="*/ 0 h 3375"/>
                <a:gd name="T2" fmla="*/ 1311 w 1312"/>
                <a:gd name="T3" fmla="*/ 1813 h 3375"/>
                <a:gd name="T4" fmla="*/ 656 w 1312"/>
                <a:gd name="T5" fmla="*/ 1750 h 3375"/>
                <a:gd name="T6" fmla="*/ 999 w 1312"/>
                <a:gd name="T7" fmla="*/ 3374 h 3375"/>
                <a:gd name="T8" fmla="*/ 0 w 1312"/>
                <a:gd name="T9" fmla="*/ 1250 h 3375"/>
                <a:gd name="T10" fmla="*/ 749 w 1312"/>
                <a:gd name="T11" fmla="*/ 1344 h 3375"/>
                <a:gd name="T12" fmla="*/ 624 w 1312"/>
                <a:gd name="T13" fmla="*/ 0 h 3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2" h="3375">
                  <a:moveTo>
                    <a:pt x="624" y="0"/>
                  </a:moveTo>
                  <a:lnTo>
                    <a:pt x="1311" y="1813"/>
                  </a:lnTo>
                  <a:lnTo>
                    <a:pt x="656" y="1750"/>
                  </a:lnTo>
                  <a:lnTo>
                    <a:pt x="999" y="3374"/>
                  </a:lnTo>
                  <a:lnTo>
                    <a:pt x="0" y="1250"/>
                  </a:lnTo>
                  <a:lnTo>
                    <a:pt x="749" y="1344"/>
                  </a:lnTo>
                  <a:lnTo>
                    <a:pt x="624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280D203-4B06-AF4F-BA50-290695CB547A}"/>
              </a:ext>
            </a:extLst>
          </p:cNvPr>
          <p:cNvGrpSpPr/>
          <p:nvPr/>
        </p:nvGrpSpPr>
        <p:grpSpPr>
          <a:xfrm>
            <a:off x="5827744" y="8630335"/>
            <a:ext cx="1897725" cy="3878295"/>
            <a:chOff x="10362406" y="4081487"/>
            <a:chExt cx="3652838" cy="7465140"/>
          </a:xfrm>
        </p:grpSpPr>
        <p:sp>
          <p:nvSpPr>
            <p:cNvPr id="175" name="Freeform 1">
              <a:extLst>
                <a:ext uri="{FF2B5EF4-FFF2-40B4-BE49-F238E27FC236}">
                  <a16:creationId xmlns:a16="http://schemas.microsoft.com/office/drawing/2014/main" id="{950C78BB-C708-444F-A5DC-B68C050F5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406" y="4081487"/>
              <a:ext cx="3652838" cy="7465140"/>
            </a:xfrm>
            <a:custGeom>
              <a:avLst/>
              <a:gdLst>
                <a:gd name="T0" fmla="*/ 2156 w 4344"/>
                <a:gd name="T1" fmla="*/ 0 h 8875"/>
                <a:gd name="T2" fmla="*/ 2156 w 4344"/>
                <a:gd name="T3" fmla="*/ 0 h 8875"/>
                <a:gd name="T4" fmla="*/ 0 w 4344"/>
                <a:gd name="T5" fmla="*/ 1000 h 8875"/>
                <a:gd name="T6" fmla="*/ 0 w 4344"/>
                <a:gd name="T7" fmla="*/ 7843 h 8875"/>
                <a:gd name="T8" fmla="*/ 2156 w 4344"/>
                <a:gd name="T9" fmla="*/ 8874 h 8875"/>
                <a:gd name="T10" fmla="*/ 4343 w 4344"/>
                <a:gd name="T11" fmla="*/ 7843 h 8875"/>
                <a:gd name="T12" fmla="*/ 4343 w 4344"/>
                <a:gd name="T13" fmla="*/ 1000 h 8875"/>
                <a:gd name="T14" fmla="*/ 2156 w 4344"/>
                <a:gd name="T15" fmla="*/ 0 h 8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44" h="8875">
                  <a:moveTo>
                    <a:pt x="2156" y="0"/>
                  </a:moveTo>
                  <a:lnTo>
                    <a:pt x="2156" y="0"/>
                  </a:lnTo>
                  <a:cubicBezTo>
                    <a:pt x="969" y="0"/>
                    <a:pt x="0" y="438"/>
                    <a:pt x="0" y="1000"/>
                  </a:cubicBezTo>
                  <a:cubicBezTo>
                    <a:pt x="0" y="7843"/>
                    <a:pt x="0" y="7843"/>
                    <a:pt x="0" y="7843"/>
                  </a:cubicBezTo>
                  <a:cubicBezTo>
                    <a:pt x="0" y="8405"/>
                    <a:pt x="969" y="8874"/>
                    <a:pt x="2156" y="8874"/>
                  </a:cubicBezTo>
                  <a:cubicBezTo>
                    <a:pt x="3374" y="8874"/>
                    <a:pt x="4343" y="8405"/>
                    <a:pt x="4343" y="7843"/>
                  </a:cubicBezTo>
                  <a:cubicBezTo>
                    <a:pt x="4343" y="1000"/>
                    <a:pt x="4343" y="1000"/>
                    <a:pt x="4343" y="1000"/>
                  </a:cubicBezTo>
                  <a:cubicBezTo>
                    <a:pt x="4343" y="438"/>
                    <a:pt x="3374" y="0"/>
                    <a:pt x="215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2">
              <a:extLst>
                <a:ext uri="{FF2B5EF4-FFF2-40B4-BE49-F238E27FC236}">
                  <a16:creationId xmlns:a16="http://schemas.microsoft.com/office/drawing/2014/main" id="{62D12FA1-34EE-4845-B14A-A02A7CE4A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406" y="4081487"/>
              <a:ext cx="3652838" cy="1683643"/>
            </a:xfrm>
            <a:custGeom>
              <a:avLst/>
              <a:gdLst>
                <a:gd name="T0" fmla="*/ 4312 w 4313"/>
                <a:gd name="T1" fmla="*/ 1000 h 2001"/>
                <a:gd name="T2" fmla="*/ 4312 w 4313"/>
                <a:gd name="T3" fmla="*/ 1000 h 2001"/>
                <a:gd name="T4" fmla="*/ 2156 w 4313"/>
                <a:gd name="T5" fmla="*/ 2000 h 2001"/>
                <a:gd name="T6" fmla="*/ 0 w 4313"/>
                <a:gd name="T7" fmla="*/ 1000 h 2001"/>
                <a:gd name="T8" fmla="*/ 2156 w 4313"/>
                <a:gd name="T9" fmla="*/ 0 h 2001"/>
                <a:gd name="T10" fmla="*/ 4312 w 4313"/>
                <a:gd name="T11" fmla="*/ 1000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3" h="2001">
                  <a:moveTo>
                    <a:pt x="4312" y="1000"/>
                  </a:moveTo>
                  <a:lnTo>
                    <a:pt x="4312" y="1000"/>
                  </a:lnTo>
                  <a:cubicBezTo>
                    <a:pt x="4312" y="1563"/>
                    <a:pt x="3343" y="2000"/>
                    <a:pt x="2156" y="2000"/>
                  </a:cubicBezTo>
                  <a:cubicBezTo>
                    <a:pt x="969" y="2000"/>
                    <a:pt x="0" y="1563"/>
                    <a:pt x="0" y="1000"/>
                  </a:cubicBezTo>
                  <a:cubicBezTo>
                    <a:pt x="0" y="438"/>
                    <a:pt x="969" y="0"/>
                    <a:pt x="2156" y="0"/>
                  </a:cubicBezTo>
                  <a:cubicBezTo>
                    <a:pt x="3343" y="0"/>
                    <a:pt x="4312" y="438"/>
                    <a:pt x="4312" y="100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3">
              <a:extLst>
                <a:ext uri="{FF2B5EF4-FFF2-40B4-BE49-F238E27FC236}">
                  <a16:creationId xmlns:a16="http://schemas.microsoft.com/office/drawing/2014/main" id="{2A35B2C3-E1E1-D44E-80C4-BC6CB1475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5706" y="4263203"/>
              <a:ext cx="3048359" cy="1208959"/>
            </a:xfrm>
            <a:custGeom>
              <a:avLst/>
              <a:gdLst>
                <a:gd name="T0" fmla="*/ 3624 w 3625"/>
                <a:gd name="T1" fmla="*/ 719 h 1438"/>
                <a:gd name="T2" fmla="*/ 3624 w 3625"/>
                <a:gd name="T3" fmla="*/ 719 h 1438"/>
                <a:gd name="T4" fmla="*/ 1812 w 3625"/>
                <a:gd name="T5" fmla="*/ 1437 h 1438"/>
                <a:gd name="T6" fmla="*/ 0 w 3625"/>
                <a:gd name="T7" fmla="*/ 719 h 1438"/>
                <a:gd name="T8" fmla="*/ 1812 w 3625"/>
                <a:gd name="T9" fmla="*/ 0 h 1438"/>
                <a:gd name="T10" fmla="*/ 3624 w 3625"/>
                <a:gd name="T11" fmla="*/ 719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5" h="1438">
                  <a:moveTo>
                    <a:pt x="3624" y="719"/>
                  </a:moveTo>
                  <a:lnTo>
                    <a:pt x="3624" y="719"/>
                  </a:lnTo>
                  <a:cubicBezTo>
                    <a:pt x="3624" y="1125"/>
                    <a:pt x="2811" y="1437"/>
                    <a:pt x="1812" y="1437"/>
                  </a:cubicBezTo>
                  <a:cubicBezTo>
                    <a:pt x="812" y="1437"/>
                    <a:pt x="0" y="1125"/>
                    <a:pt x="0" y="719"/>
                  </a:cubicBezTo>
                  <a:cubicBezTo>
                    <a:pt x="0" y="312"/>
                    <a:pt x="812" y="0"/>
                    <a:pt x="1812" y="0"/>
                  </a:cubicBezTo>
                  <a:cubicBezTo>
                    <a:pt x="2811" y="0"/>
                    <a:pt x="3624" y="312"/>
                    <a:pt x="3624" y="7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4">
              <a:extLst>
                <a:ext uri="{FF2B5EF4-FFF2-40B4-BE49-F238E27FC236}">
                  <a16:creationId xmlns:a16="http://schemas.microsoft.com/office/drawing/2014/main" id="{5B1C5646-A1DC-854B-A6EE-71F3DA561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406" y="8364766"/>
              <a:ext cx="3652838" cy="3181861"/>
            </a:xfrm>
            <a:custGeom>
              <a:avLst/>
              <a:gdLst>
                <a:gd name="T0" fmla="*/ 2156 w 4344"/>
                <a:gd name="T1" fmla="*/ 812 h 3782"/>
                <a:gd name="T2" fmla="*/ 2156 w 4344"/>
                <a:gd name="T3" fmla="*/ 812 h 3782"/>
                <a:gd name="T4" fmla="*/ 0 w 4344"/>
                <a:gd name="T5" fmla="*/ 0 h 3782"/>
                <a:gd name="T6" fmla="*/ 0 w 4344"/>
                <a:gd name="T7" fmla="*/ 2750 h 3782"/>
                <a:gd name="T8" fmla="*/ 2156 w 4344"/>
                <a:gd name="T9" fmla="*/ 3781 h 3782"/>
                <a:gd name="T10" fmla="*/ 4343 w 4344"/>
                <a:gd name="T11" fmla="*/ 2750 h 3782"/>
                <a:gd name="T12" fmla="*/ 4343 w 4344"/>
                <a:gd name="T13" fmla="*/ 0 h 3782"/>
                <a:gd name="T14" fmla="*/ 2156 w 4344"/>
                <a:gd name="T15" fmla="*/ 812 h 3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44" h="3782">
                  <a:moveTo>
                    <a:pt x="2156" y="812"/>
                  </a:moveTo>
                  <a:lnTo>
                    <a:pt x="2156" y="812"/>
                  </a:lnTo>
                  <a:cubicBezTo>
                    <a:pt x="1125" y="812"/>
                    <a:pt x="250" y="469"/>
                    <a:pt x="0" y="0"/>
                  </a:cubicBezTo>
                  <a:cubicBezTo>
                    <a:pt x="0" y="2750"/>
                    <a:pt x="0" y="2750"/>
                    <a:pt x="0" y="2750"/>
                  </a:cubicBezTo>
                  <a:cubicBezTo>
                    <a:pt x="0" y="3312"/>
                    <a:pt x="969" y="3781"/>
                    <a:pt x="2156" y="3781"/>
                  </a:cubicBezTo>
                  <a:cubicBezTo>
                    <a:pt x="3374" y="3781"/>
                    <a:pt x="4343" y="3312"/>
                    <a:pt x="4343" y="2750"/>
                  </a:cubicBezTo>
                  <a:cubicBezTo>
                    <a:pt x="4343" y="0"/>
                    <a:pt x="4343" y="0"/>
                    <a:pt x="4343" y="0"/>
                  </a:cubicBezTo>
                  <a:cubicBezTo>
                    <a:pt x="4093" y="469"/>
                    <a:pt x="3218" y="812"/>
                    <a:pt x="2156" y="81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5">
              <a:extLst>
                <a:ext uri="{FF2B5EF4-FFF2-40B4-BE49-F238E27FC236}">
                  <a16:creationId xmlns:a16="http://schemas.microsoft.com/office/drawing/2014/main" id="{757D66AA-C0AC-A046-9615-F13D8DB2D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2952" y="4448626"/>
              <a:ext cx="971618" cy="789902"/>
            </a:xfrm>
            <a:custGeom>
              <a:avLst/>
              <a:gdLst>
                <a:gd name="T0" fmla="*/ 563 w 1157"/>
                <a:gd name="T1" fmla="*/ 0 h 938"/>
                <a:gd name="T2" fmla="*/ 563 w 1157"/>
                <a:gd name="T3" fmla="*/ 0 h 938"/>
                <a:gd name="T4" fmla="*/ 0 w 1157"/>
                <a:gd name="T5" fmla="*/ 218 h 938"/>
                <a:gd name="T6" fmla="*/ 0 w 1157"/>
                <a:gd name="T7" fmla="*/ 718 h 938"/>
                <a:gd name="T8" fmla="*/ 563 w 1157"/>
                <a:gd name="T9" fmla="*/ 937 h 938"/>
                <a:gd name="T10" fmla="*/ 1156 w 1157"/>
                <a:gd name="T11" fmla="*/ 718 h 938"/>
                <a:gd name="T12" fmla="*/ 1156 w 1157"/>
                <a:gd name="T13" fmla="*/ 218 h 938"/>
                <a:gd name="T14" fmla="*/ 563 w 1157"/>
                <a:gd name="T15" fmla="*/ 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7" h="938">
                  <a:moveTo>
                    <a:pt x="563" y="0"/>
                  </a:moveTo>
                  <a:lnTo>
                    <a:pt x="563" y="0"/>
                  </a:lnTo>
                  <a:cubicBezTo>
                    <a:pt x="219" y="0"/>
                    <a:pt x="0" y="93"/>
                    <a:pt x="0" y="218"/>
                  </a:cubicBezTo>
                  <a:cubicBezTo>
                    <a:pt x="0" y="718"/>
                    <a:pt x="0" y="718"/>
                    <a:pt x="0" y="718"/>
                  </a:cubicBezTo>
                  <a:cubicBezTo>
                    <a:pt x="0" y="843"/>
                    <a:pt x="219" y="937"/>
                    <a:pt x="563" y="937"/>
                  </a:cubicBezTo>
                  <a:cubicBezTo>
                    <a:pt x="937" y="937"/>
                    <a:pt x="1156" y="843"/>
                    <a:pt x="1156" y="718"/>
                  </a:cubicBezTo>
                  <a:cubicBezTo>
                    <a:pt x="1156" y="218"/>
                    <a:pt x="1156" y="218"/>
                    <a:pt x="1156" y="218"/>
                  </a:cubicBezTo>
                  <a:cubicBezTo>
                    <a:pt x="1156" y="93"/>
                    <a:pt x="937" y="0"/>
                    <a:pt x="563" y="0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6">
              <a:extLst>
                <a:ext uri="{FF2B5EF4-FFF2-40B4-BE49-F238E27FC236}">
                  <a16:creationId xmlns:a16="http://schemas.microsoft.com/office/drawing/2014/main" id="{C4B44EA5-AAD1-1E4D-BD51-9A3C97A21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8256" y="4396708"/>
              <a:ext cx="971618" cy="341179"/>
            </a:xfrm>
            <a:custGeom>
              <a:avLst/>
              <a:gdLst>
                <a:gd name="T0" fmla="*/ 1186 w 1187"/>
                <a:gd name="T1" fmla="*/ 219 h 407"/>
                <a:gd name="T2" fmla="*/ 1186 w 1187"/>
                <a:gd name="T3" fmla="*/ 219 h 407"/>
                <a:gd name="T4" fmla="*/ 593 w 1187"/>
                <a:gd name="T5" fmla="*/ 406 h 407"/>
                <a:gd name="T6" fmla="*/ 0 w 1187"/>
                <a:gd name="T7" fmla="*/ 219 h 407"/>
                <a:gd name="T8" fmla="*/ 593 w 1187"/>
                <a:gd name="T9" fmla="*/ 0 h 407"/>
                <a:gd name="T10" fmla="*/ 1186 w 1187"/>
                <a:gd name="T11" fmla="*/ 2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7" h="407">
                  <a:moveTo>
                    <a:pt x="1186" y="219"/>
                  </a:moveTo>
                  <a:lnTo>
                    <a:pt x="1186" y="219"/>
                  </a:lnTo>
                  <a:cubicBezTo>
                    <a:pt x="1186" y="313"/>
                    <a:pt x="936" y="406"/>
                    <a:pt x="593" y="406"/>
                  </a:cubicBezTo>
                  <a:cubicBezTo>
                    <a:pt x="281" y="406"/>
                    <a:pt x="0" y="313"/>
                    <a:pt x="0" y="219"/>
                  </a:cubicBezTo>
                  <a:cubicBezTo>
                    <a:pt x="0" y="94"/>
                    <a:pt x="281" y="0"/>
                    <a:pt x="593" y="0"/>
                  </a:cubicBezTo>
                  <a:cubicBezTo>
                    <a:pt x="936" y="0"/>
                    <a:pt x="1186" y="94"/>
                    <a:pt x="1186" y="219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4">
              <a:extLst>
                <a:ext uri="{FF2B5EF4-FFF2-40B4-BE49-F238E27FC236}">
                  <a16:creationId xmlns:a16="http://schemas.microsoft.com/office/drawing/2014/main" id="{C1F10885-29BF-9941-99D6-6D57FF67B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406" y="6671520"/>
              <a:ext cx="3652838" cy="3181861"/>
            </a:xfrm>
            <a:custGeom>
              <a:avLst/>
              <a:gdLst>
                <a:gd name="T0" fmla="*/ 2156 w 4344"/>
                <a:gd name="T1" fmla="*/ 812 h 3782"/>
                <a:gd name="T2" fmla="*/ 2156 w 4344"/>
                <a:gd name="T3" fmla="*/ 812 h 3782"/>
                <a:gd name="T4" fmla="*/ 0 w 4344"/>
                <a:gd name="T5" fmla="*/ 0 h 3782"/>
                <a:gd name="T6" fmla="*/ 0 w 4344"/>
                <a:gd name="T7" fmla="*/ 2750 h 3782"/>
                <a:gd name="T8" fmla="*/ 2156 w 4344"/>
                <a:gd name="T9" fmla="*/ 3781 h 3782"/>
                <a:gd name="T10" fmla="*/ 4343 w 4344"/>
                <a:gd name="T11" fmla="*/ 2750 h 3782"/>
                <a:gd name="T12" fmla="*/ 4343 w 4344"/>
                <a:gd name="T13" fmla="*/ 0 h 3782"/>
                <a:gd name="T14" fmla="*/ 2156 w 4344"/>
                <a:gd name="T15" fmla="*/ 812 h 3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44" h="3782">
                  <a:moveTo>
                    <a:pt x="2156" y="812"/>
                  </a:moveTo>
                  <a:lnTo>
                    <a:pt x="2156" y="812"/>
                  </a:lnTo>
                  <a:cubicBezTo>
                    <a:pt x="1125" y="812"/>
                    <a:pt x="250" y="469"/>
                    <a:pt x="0" y="0"/>
                  </a:cubicBezTo>
                  <a:cubicBezTo>
                    <a:pt x="0" y="2750"/>
                    <a:pt x="0" y="2750"/>
                    <a:pt x="0" y="2750"/>
                  </a:cubicBezTo>
                  <a:cubicBezTo>
                    <a:pt x="0" y="3312"/>
                    <a:pt x="969" y="3781"/>
                    <a:pt x="2156" y="3781"/>
                  </a:cubicBezTo>
                  <a:cubicBezTo>
                    <a:pt x="3374" y="3781"/>
                    <a:pt x="4343" y="3312"/>
                    <a:pt x="4343" y="2750"/>
                  </a:cubicBezTo>
                  <a:cubicBezTo>
                    <a:pt x="4343" y="0"/>
                    <a:pt x="4343" y="0"/>
                    <a:pt x="4343" y="0"/>
                  </a:cubicBezTo>
                  <a:cubicBezTo>
                    <a:pt x="4093" y="469"/>
                    <a:pt x="3218" y="812"/>
                    <a:pt x="2156" y="81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7">
              <a:extLst>
                <a:ext uri="{FF2B5EF4-FFF2-40B4-BE49-F238E27FC236}">
                  <a16:creationId xmlns:a16="http://schemas.microsoft.com/office/drawing/2014/main" id="{EBFAD9F3-1811-1144-993B-4A970D4DE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6361" y="9336455"/>
              <a:ext cx="582548" cy="1495474"/>
            </a:xfrm>
            <a:custGeom>
              <a:avLst/>
              <a:gdLst>
                <a:gd name="T0" fmla="*/ 624 w 1312"/>
                <a:gd name="T1" fmla="*/ 0 h 3375"/>
                <a:gd name="T2" fmla="*/ 1311 w 1312"/>
                <a:gd name="T3" fmla="*/ 1813 h 3375"/>
                <a:gd name="T4" fmla="*/ 656 w 1312"/>
                <a:gd name="T5" fmla="*/ 1750 h 3375"/>
                <a:gd name="T6" fmla="*/ 999 w 1312"/>
                <a:gd name="T7" fmla="*/ 3374 h 3375"/>
                <a:gd name="T8" fmla="*/ 0 w 1312"/>
                <a:gd name="T9" fmla="*/ 1250 h 3375"/>
                <a:gd name="T10" fmla="*/ 749 w 1312"/>
                <a:gd name="T11" fmla="*/ 1344 h 3375"/>
                <a:gd name="T12" fmla="*/ 624 w 1312"/>
                <a:gd name="T13" fmla="*/ 0 h 3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2" h="3375">
                  <a:moveTo>
                    <a:pt x="624" y="0"/>
                  </a:moveTo>
                  <a:lnTo>
                    <a:pt x="1311" y="1813"/>
                  </a:lnTo>
                  <a:lnTo>
                    <a:pt x="656" y="1750"/>
                  </a:lnTo>
                  <a:lnTo>
                    <a:pt x="999" y="3374"/>
                  </a:lnTo>
                  <a:lnTo>
                    <a:pt x="0" y="1250"/>
                  </a:lnTo>
                  <a:lnTo>
                    <a:pt x="749" y="1344"/>
                  </a:lnTo>
                  <a:lnTo>
                    <a:pt x="624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9" name="Freeform 7">
            <a:extLst>
              <a:ext uri="{FF2B5EF4-FFF2-40B4-BE49-F238E27FC236}">
                <a16:creationId xmlns:a16="http://schemas.microsoft.com/office/drawing/2014/main" id="{0355E587-57BA-F946-8DB6-9E076359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416" y="6775646"/>
            <a:ext cx="302646" cy="776930"/>
          </a:xfrm>
          <a:custGeom>
            <a:avLst/>
            <a:gdLst>
              <a:gd name="T0" fmla="*/ 624 w 1312"/>
              <a:gd name="T1" fmla="*/ 0 h 3375"/>
              <a:gd name="T2" fmla="*/ 1311 w 1312"/>
              <a:gd name="T3" fmla="*/ 1813 h 3375"/>
              <a:gd name="T4" fmla="*/ 656 w 1312"/>
              <a:gd name="T5" fmla="*/ 1750 h 3375"/>
              <a:gd name="T6" fmla="*/ 999 w 1312"/>
              <a:gd name="T7" fmla="*/ 3374 h 3375"/>
              <a:gd name="T8" fmla="*/ 0 w 1312"/>
              <a:gd name="T9" fmla="*/ 1250 h 3375"/>
              <a:gd name="T10" fmla="*/ 749 w 1312"/>
              <a:gd name="T11" fmla="*/ 1344 h 3375"/>
              <a:gd name="T12" fmla="*/ 624 w 1312"/>
              <a:gd name="T13" fmla="*/ 0 h 3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2" h="3375">
                <a:moveTo>
                  <a:pt x="624" y="0"/>
                </a:moveTo>
                <a:lnTo>
                  <a:pt x="1311" y="1813"/>
                </a:lnTo>
                <a:lnTo>
                  <a:pt x="656" y="1750"/>
                </a:lnTo>
                <a:lnTo>
                  <a:pt x="999" y="3374"/>
                </a:lnTo>
                <a:lnTo>
                  <a:pt x="0" y="1250"/>
                </a:lnTo>
                <a:lnTo>
                  <a:pt x="749" y="1344"/>
                </a:lnTo>
                <a:lnTo>
                  <a:pt x="624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7">
            <a:extLst>
              <a:ext uri="{FF2B5EF4-FFF2-40B4-BE49-F238E27FC236}">
                <a16:creationId xmlns:a16="http://schemas.microsoft.com/office/drawing/2014/main" id="{C8E00C45-EA2B-9D4E-AFA0-925EE7E03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624" y="6775646"/>
            <a:ext cx="302646" cy="776930"/>
          </a:xfrm>
          <a:custGeom>
            <a:avLst/>
            <a:gdLst>
              <a:gd name="T0" fmla="*/ 624 w 1312"/>
              <a:gd name="T1" fmla="*/ 0 h 3375"/>
              <a:gd name="T2" fmla="*/ 1311 w 1312"/>
              <a:gd name="T3" fmla="*/ 1813 h 3375"/>
              <a:gd name="T4" fmla="*/ 656 w 1312"/>
              <a:gd name="T5" fmla="*/ 1750 h 3375"/>
              <a:gd name="T6" fmla="*/ 999 w 1312"/>
              <a:gd name="T7" fmla="*/ 3374 h 3375"/>
              <a:gd name="T8" fmla="*/ 0 w 1312"/>
              <a:gd name="T9" fmla="*/ 1250 h 3375"/>
              <a:gd name="T10" fmla="*/ 749 w 1312"/>
              <a:gd name="T11" fmla="*/ 1344 h 3375"/>
              <a:gd name="T12" fmla="*/ 624 w 1312"/>
              <a:gd name="T13" fmla="*/ 0 h 3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2" h="3375">
                <a:moveTo>
                  <a:pt x="624" y="0"/>
                </a:moveTo>
                <a:lnTo>
                  <a:pt x="1311" y="1813"/>
                </a:lnTo>
                <a:lnTo>
                  <a:pt x="656" y="1750"/>
                </a:lnTo>
                <a:lnTo>
                  <a:pt x="999" y="3374"/>
                </a:lnTo>
                <a:lnTo>
                  <a:pt x="0" y="1250"/>
                </a:lnTo>
                <a:lnTo>
                  <a:pt x="749" y="1344"/>
                </a:lnTo>
                <a:lnTo>
                  <a:pt x="624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7">
            <a:extLst>
              <a:ext uri="{FF2B5EF4-FFF2-40B4-BE49-F238E27FC236}">
                <a16:creationId xmlns:a16="http://schemas.microsoft.com/office/drawing/2014/main" id="{71F00ADC-992D-0C47-8246-5391C9844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494" y="6775646"/>
            <a:ext cx="302646" cy="776930"/>
          </a:xfrm>
          <a:custGeom>
            <a:avLst/>
            <a:gdLst>
              <a:gd name="T0" fmla="*/ 624 w 1312"/>
              <a:gd name="T1" fmla="*/ 0 h 3375"/>
              <a:gd name="T2" fmla="*/ 1311 w 1312"/>
              <a:gd name="T3" fmla="*/ 1813 h 3375"/>
              <a:gd name="T4" fmla="*/ 656 w 1312"/>
              <a:gd name="T5" fmla="*/ 1750 h 3375"/>
              <a:gd name="T6" fmla="*/ 999 w 1312"/>
              <a:gd name="T7" fmla="*/ 3374 h 3375"/>
              <a:gd name="T8" fmla="*/ 0 w 1312"/>
              <a:gd name="T9" fmla="*/ 1250 h 3375"/>
              <a:gd name="T10" fmla="*/ 749 w 1312"/>
              <a:gd name="T11" fmla="*/ 1344 h 3375"/>
              <a:gd name="T12" fmla="*/ 624 w 1312"/>
              <a:gd name="T13" fmla="*/ 0 h 3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2" h="3375">
                <a:moveTo>
                  <a:pt x="624" y="0"/>
                </a:moveTo>
                <a:lnTo>
                  <a:pt x="1311" y="1813"/>
                </a:lnTo>
                <a:lnTo>
                  <a:pt x="656" y="1750"/>
                </a:lnTo>
                <a:lnTo>
                  <a:pt x="999" y="3374"/>
                </a:lnTo>
                <a:lnTo>
                  <a:pt x="0" y="1250"/>
                </a:lnTo>
                <a:lnTo>
                  <a:pt x="749" y="1344"/>
                </a:lnTo>
                <a:lnTo>
                  <a:pt x="624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" name="Grupo 349">
            <a:extLst>
              <a:ext uri="{FF2B5EF4-FFF2-40B4-BE49-F238E27FC236}">
                <a16:creationId xmlns:a16="http://schemas.microsoft.com/office/drawing/2014/main" id="{CD3579DD-1692-324D-A863-C551DC815C0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79" name="CuadroTexto 350">
              <a:extLst>
                <a:ext uri="{FF2B5EF4-FFF2-40B4-BE49-F238E27FC236}">
                  <a16:creationId xmlns:a16="http://schemas.microsoft.com/office/drawing/2014/main" id="{90B9E842-7008-8549-8349-1DDCB33B2E27}"/>
                </a:ext>
              </a:extLst>
            </p:cNvPr>
            <p:cNvSpPr txBox="1"/>
            <p:nvPr/>
          </p:nvSpPr>
          <p:spPr>
            <a:xfrm>
              <a:off x="7566448" y="861425"/>
              <a:ext cx="92448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Ecology Infographic</a:t>
              </a:r>
            </a:p>
          </p:txBody>
        </p:sp>
        <p:sp>
          <p:nvSpPr>
            <p:cNvPr id="80" name="CuadroTexto 351">
              <a:extLst>
                <a:ext uri="{FF2B5EF4-FFF2-40B4-BE49-F238E27FC236}">
                  <a16:creationId xmlns:a16="http://schemas.microsoft.com/office/drawing/2014/main" id="{6F65F49C-0F6F-B647-8EFA-4DD00A37960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154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5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99B187"/>
      </a:accent1>
      <a:accent2>
        <a:srgbClr val="B9BB6D"/>
      </a:accent2>
      <a:accent3>
        <a:srgbClr val="586A5B"/>
      </a:accent3>
      <a:accent4>
        <a:srgbClr val="BAC97D"/>
      </a:accent4>
      <a:accent5>
        <a:srgbClr val="1E2745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103402</TotalTime>
  <Words>585</Words>
  <Application>Microsoft Macintosh PowerPoint</Application>
  <PresentationFormat>Custom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Roboto Bold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17792</cp:revision>
  <dcterms:created xsi:type="dcterms:W3CDTF">2014-11-12T21:47:38Z</dcterms:created>
  <dcterms:modified xsi:type="dcterms:W3CDTF">2020-01-22T20:29:33Z</dcterms:modified>
  <cp:category/>
</cp:coreProperties>
</file>