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3" r:id="rId2"/>
    <p:sldId id="4394" r:id="rId3"/>
    <p:sldId id="4396" r:id="rId4"/>
    <p:sldId id="4395" r:id="rId5"/>
    <p:sldId id="4397" r:id="rId6"/>
    <p:sldId id="4401" r:id="rId7"/>
    <p:sldId id="4399" r:id="rId8"/>
    <p:sldId id="440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693D7"/>
    <a:srgbClr val="BDDB90"/>
    <a:srgbClr val="337EBF"/>
    <a:srgbClr val="FAE28A"/>
    <a:srgbClr val="8F5722"/>
    <a:srgbClr val="6C421D"/>
    <a:srgbClr val="FFC48E"/>
    <a:srgbClr val="FFBE76"/>
    <a:srgbClr val="DBF9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9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B5CDF81A-C78D-514B-8C53-8EB6F14D1327}"/>
              </a:ext>
            </a:extLst>
          </p:cNvPr>
          <p:cNvSpPr/>
          <p:nvPr/>
        </p:nvSpPr>
        <p:spPr>
          <a:xfrm>
            <a:off x="14844842" y="2520503"/>
            <a:ext cx="8042788" cy="17875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254">
            <a:extLst>
              <a:ext uri="{FF2B5EF4-FFF2-40B4-BE49-F238E27FC236}">
                <a16:creationId xmlns:a16="http://schemas.microsoft.com/office/drawing/2014/main" id="{1A97DDFA-5E55-6C42-ADF9-5DEE6E64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409" y="2315366"/>
            <a:ext cx="2195595" cy="219801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48" name="Oval 258">
            <a:extLst>
              <a:ext uri="{FF2B5EF4-FFF2-40B4-BE49-F238E27FC236}">
                <a16:creationId xmlns:a16="http://schemas.microsoft.com/office/drawing/2014/main" id="{13CCC074-6CC1-054F-8A38-55081AB1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43" y="4609982"/>
            <a:ext cx="2195595" cy="21992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49" name="Oval 260">
            <a:extLst>
              <a:ext uri="{FF2B5EF4-FFF2-40B4-BE49-F238E27FC236}">
                <a16:creationId xmlns:a16="http://schemas.microsoft.com/office/drawing/2014/main" id="{CB214D99-586E-2546-B9D4-483C4BB6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041" y="6906905"/>
            <a:ext cx="2194382" cy="2198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50" name="Oval 262">
            <a:extLst>
              <a:ext uri="{FF2B5EF4-FFF2-40B4-BE49-F238E27FC236}">
                <a16:creationId xmlns:a16="http://schemas.microsoft.com/office/drawing/2014/main" id="{C73FC840-6611-4145-B87F-3BAEDC1F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887" y="9203828"/>
            <a:ext cx="2195595" cy="21968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046F9D05-48A3-2440-AE68-D3A898C3C015}"/>
              </a:ext>
            </a:extLst>
          </p:cNvPr>
          <p:cNvSpPr/>
          <p:nvPr/>
        </p:nvSpPr>
        <p:spPr>
          <a:xfrm>
            <a:off x="16351214" y="9824963"/>
            <a:ext cx="61727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To get your company’s.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BEDB93AE-9B05-6E45-9431-2A6A9D349139}"/>
              </a:ext>
            </a:extLst>
          </p:cNvPr>
          <p:cNvSpPr/>
          <p:nvPr/>
        </p:nvSpPr>
        <p:spPr>
          <a:xfrm>
            <a:off x="16351214" y="7573902"/>
            <a:ext cx="61727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To get your company’s.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6B5A5EC9-4873-B742-B39F-83BC48661D36}"/>
              </a:ext>
            </a:extLst>
          </p:cNvPr>
          <p:cNvSpPr/>
          <p:nvPr/>
        </p:nvSpPr>
        <p:spPr>
          <a:xfrm>
            <a:off x="16351214" y="5230978"/>
            <a:ext cx="61727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To get your company’s.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BA3757F5-AA25-734F-A079-209AD2D4A1E4}"/>
              </a:ext>
            </a:extLst>
          </p:cNvPr>
          <p:cNvSpPr/>
          <p:nvPr/>
        </p:nvSpPr>
        <p:spPr>
          <a:xfrm>
            <a:off x="16351214" y="2941603"/>
            <a:ext cx="61727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To get your company’s.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3D583F-5655-0641-A5F8-3B408AB1465C}"/>
              </a:ext>
            </a:extLst>
          </p:cNvPr>
          <p:cNvGrpSpPr/>
          <p:nvPr/>
        </p:nvGrpSpPr>
        <p:grpSpPr>
          <a:xfrm>
            <a:off x="6879691" y="4321859"/>
            <a:ext cx="5072284" cy="5072282"/>
            <a:chOff x="4877766" y="4416131"/>
            <a:chExt cx="3835138" cy="3835136"/>
          </a:xfrm>
        </p:grpSpPr>
        <p:sp>
          <p:nvSpPr>
            <p:cNvPr id="88" name="Freeform 1">
              <a:extLst>
                <a:ext uri="{FF2B5EF4-FFF2-40B4-BE49-F238E27FC236}">
                  <a16:creationId xmlns:a16="http://schemas.microsoft.com/office/drawing/2014/main" id="{AED554F1-9789-3348-BDA3-68B17DF97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766" y="4416131"/>
              <a:ext cx="2156953" cy="3835136"/>
            </a:xfrm>
            <a:custGeom>
              <a:avLst/>
              <a:gdLst>
                <a:gd name="T0" fmla="*/ 813 w 3813"/>
                <a:gd name="T1" fmla="*/ 3407 h 6782"/>
                <a:gd name="T2" fmla="*/ 813 w 3813"/>
                <a:gd name="T3" fmla="*/ 3407 h 6782"/>
                <a:gd name="T4" fmla="*/ 3812 w 3813"/>
                <a:gd name="T5" fmla="*/ 32 h 6782"/>
                <a:gd name="T6" fmla="*/ 3407 w 3813"/>
                <a:gd name="T7" fmla="*/ 0 h 6782"/>
                <a:gd name="T8" fmla="*/ 0 w 3813"/>
                <a:gd name="T9" fmla="*/ 3407 h 6782"/>
                <a:gd name="T10" fmla="*/ 3407 w 3813"/>
                <a:gd name="T11" fmla="*/ 6781 h 6782"/>
                <a:gd name="T12" fmla="*/ 3812 w 3813"/>
                <a:gd name="T13" fmla="*/ 6749 h 6782"/>
                <a:gd name="T14" fmla="*/ 813 w 3813"/>
                <a:gd name="T15" fmla="*/ 3407 h 6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3" h="6782">
                  <a:moveTo>
                    <a:pt x="813" y="3407"/>
                  </a:moveTo>
                  <a:lnTo>
                    <a:pt x="813" y="3407"/>
                  </a:lnTo>
                  <a:cubicBezTo>
                    <a:pt x="813" y="1657"/>
                    <a:pt x="2126" y="219"/>
                    <a:pt x="3812" y="32"/>
                  </a:cubicBezTo>
                  <a:cubicBezTo>
                    <a:pt x="3688" y="0"/>
                    <a:pt x="3532" y="0"/>
                    <a:pt x="3407" y="0"/>
                  </a:cubicBezTo>
                  <a:cubicBezTo>
                    <a:pt x="1532" y="0"/>
                    <a:pt x="0" y="1500"/>
                    <a:pt x="0" y="3407"/>
                  </a:cubicBezTo>
                  <a:cubicBezTo>
                    <a:pt x="0" y="5281"/>
                    <a:pt x="1532" y="6781"/>
                    <a:pt x="3407" y="6781"/>
                  </a:cubicBezTo>
                  <a:cubicBezTo>
                    <a:pt x="3532" y="6781"/>
                    <a:pt x="3688" y="6781"/>
                    <a:pt x="3812" y="6749"/>
                  </a:cubicBezTo>
                  <a:cubicBezTo>
                    <a:pt x="2126" y="6562"/>
                    <a:pt x="813" y="5124"/>
                    <a:pt x="813" y="3407"/>
                  </a:cubicBezTo>
                </a:path>
              </a:pathLst>
            </a:custGeom>
            <a:solidFill>
              <a:srgbClr val="367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">
              <a:extLst>
                <a:ext uri="{FF2B5EF4-FFF2-40B4-BE49-F238E27FC236}">
                  <a16:creationId xmlns:a16="http://schemas.microsoft.com/office/drawing/2014/main" id="{0CDF11C5-BA5C-0A48-897C-91688E0C3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311" y="4433585"/>
              <a:ext cx="3433591" cy="3797733"/>
            </a:xfrm>
            <a:custGeom>
              <a:avLst/>
              <a:gdLst>
                <a:gd name="T0" fmla="*/ 5968 w 5969"/>
                <a:gd name="T1" fmla="*/ 3375 h 6718"/>
                <a:gd name="T2" fmla="*/ 5968 w 5969"/>
                <a:gd name="T3" fmla="*/ 3375 h 6718"/>
                <a:gd name="T4" fmla="*/ 2999 w 5969"/>
                <a:gd name="T5" fmla="*/ 0 h 6718"/>
                <a:gd name="T6" fmla="*/ 0 w 5969"/>
                <a:gd name="T7" fmla="*/ 3375 h 6718"/>
                <a:gd name="T8" fmla="*/ 2999 w 5969"/>
                <a:gd name="T9" fmla="*/ 6717 h 6718"/>
                <a:gd name="T10" fmla="*/ 5968 w 5969"/>
                <a:gd name="T11" fmla="*/ 3375 h 6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9" h="6718">
                  <a:moveTo>
                    <a:pt x="5968" y="3375"/>
                  </a:moveTo>
                  <a:lnTo>
                    <a:pt x="5968" y="3375"/>
                  </a:lnTo>
                  <a:cubicBezTo>
                    <a:pt x="5968" y="1625"/>
                    <a:pt x="4687" y="187"/>
                    <a:pt x="2999" y="0"/>
                  </a:cubicBezTo>
                  <a:cubicBezTo>
                    <a:pt x="1313" y="187"/>
                    <a:pt x="0" y="1625"/>
                    <a:pt x="0" y="3375"/>
                  </a:cubicBezTo>
                  <a:cubicBezTo>
                    <a:pt x="0" y="5092"/>
                    <a:pt x="1313" y="6530"/>
                    <a:pt x="2999" y="6717"/>
                  </a:cubicBezTo>
                  <a:cubicBezTo>
                    <a:pt x="4687" y="6530"/>
                    <a:pt x="5968" y="5092"/>
                    <a:pt x="5968" y="3375"/>
                  </a:cubicBezTo>
                </a:path>
              </a:pathLst>
            </a:custGeom>
            <a:solidFill>
              <a:srgbClr val="5693D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51DC706F-5872-C543-94B0-A6C73B45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989" y="4680451"/>
              <a:ext cx="2032275" cy="3304001"/>
            </a:xfrm>
            <a:custGeom>
              <a:avLst/>
              <a:gdLst>
                <a:gd name="T0" fmla="*/ 2219 w 3594"/>
                <a:gd name="T1" fmla="*/ 5312 h 5843"/>
                <a:gd name="T2" fmla="*/ 2125 w 3594"/>
                <a:gd name="T3" fmla="*/ 4968 h 5843"/>
                <a:gd name="T4" fmla="*/ 2031 w 3594"/>
                <a:gd name="T5" fmla="*/ 4437 h 5843"/>
                <a:gd name="T6" fmla="*/ 1813 w 3594"/>
                <a:gd name="T7" fmla="*/ 3999 h 5843"/>
                <a:gd name="T8" fmla="*/ 1469 w 3594"/>
                <a:gd name="T9" fmla="*/ 3562 h 5843"/>
                <a:gd name="T10" fmla="*/ 1719 w 3594"/>
                <a:gd name="T11" fmla="*/ 3093 h 5843"/>
                <a:gd name="T12" fmla="*/ 1250 w 3594"/>
                <a:gd name="T13" fmla="*/ 2719 h 5843"/>
                <a:gd name="T14" fmla="*/ 1031 w 3594"/>
                <a:gd name="T15" fmla="*/ 2625 h 5843"/>
                <a:gd name="T16" fmla="*/ 625 w 3594"/>
                <a:gd name="T17" fmla="*/ 2531 h 5843"/>
                <a:gd name="T18" fmla="*/ 563 w 3594"/>
                <a:gd name="T19" fmla="*/ 2250 h 5843"/>
                <a:gd name="T20" fmla="*/ 188 w 3594"/>
                <a:gd name="T21" fmla="*/ 1875 h 5843"/>
                <a:gd name="T22" fmla="*/ 594 w 3594"/>
                <a:gd name="T23" fmla="*/ 531 h 5843"/>
                <a:gd name="T24" fmla="*/ 1625 w 3594"/>
                <a:gd name="T25" fmla="*/ 406 h 5843"/>
                <a:gd name="T26" fmla="*/ 1688 w 3594"/>
                <a:gd name="T27" fmla="*/ 281 h 5843"/>
                <a:gd name="T28" fmla="*/ 1531 w 3594"/>
                <a:gd name="T29" fmla="*/ 219 h 5843"/>
                <a:gd name="T30" fmla="*/ 1688 w 3594"/>
                <a:gd name="T31" fmla="*/ 125 h 5843"/>
                <a:gd name="T32" fmla="*/ 2063 w 3594"/>
                <a:gd name="T33" fmla="*/ 156 h 5843"/>
                <a:gd name="T34" fmla="*/ 2125 w 3594"/>
                <a:gd name="T35" fmla="*/ 281 h 5843"/>
                <a:gd name="T36" fmla="*/ 2313 w 3594"/>
                <a:gd name="T37" fmla="*/ 125 h 5843"/>
                <a:gd name="T38" fmla="*/ 2438 w 3594"/>
                <a:gd name="T39" fmla="*/ 250 h 5843"/>
                <a:gd name="T40" fmla="*/ 2969 w 3594"/>
                <a:gd name="T41" fmla="*/ 156 h 5843"/>
                <a:gd name="T42" fmla="*/ 3219 w 3594"/>
                <a:gd name="T43" fmla="*/ 281 h 5843"/>
                <a:gd name="T44" fmla="*/ 3156 w 3594"/>
                <a:gd name="T45" fmla="*/ 531 h 5843"/>
                <a:gd name="T46" fmla="*/ 2781 w 3594"/>
                <a:gd name="T47" fmla="*/ 344 h 5843"/>
                <a:gd name="T48" fmla="*/ 2156 w 3594"/>
                <a:gd name="T49" fmla="*/ 500 h 5843"/>
                <a:gd name="T50" fmla="*/ 1906 w 3594"/>
                <a:gd name="T51" fmla="*/ 813 h 5843"/>
                <a:gd name="T52" fmla="*/ 2094 w 3594"/>
                <a:gd name="T53" fmla="*/ 969 h 5843"/>
                <a:gd name="T54" fmla="*/ 2313 w 3594"/>
                <a:gd name="T55" fmla="*/ 938 h 5843"/>
                <a:gd name="T56" fmla="*/ 2563 w 3594"/>
                <a:gd name="T57" fmla="*/ 938 h 5843"/>
                <a:gd name="T58" fmla="*/ 2906 w 3594"/>
                <a:gd name="T59" fmla="*/ 813 h 5843"/>
                <a:gd name="T60" fmla="*/ 3031 w 3594"/>
                <a:gd name="T61" fmla="*/ 1094 h 5843"/>
                <a:gd name="T62" fmla="*/ 2563 w 3594"/>
                <a:gd name="T63" fmla="*/ 1156 h 5843"/>
                <a:gd name="T64" fmla="*/ 1969 w 3594"/>
                <a:gd name="T65" fmla="*/ 1688 h 5843"/>
                <a:gd name="T66" fmla="*/ 1688 w 3594"/>
                <a:gd name="T67" fmla="*/ 2188 h 5843"/>
                <a:gd name="T68" fmla="*/ 1500 w 3594"/>
                <a:gd name="T69" fmla="*/ 2063 h 5843"/>
                <a:gd name="T70" fmla="*/ 1031 w 3594"/>
                <a:gd name="T71" fmla="*/ 2188 h 5843"/>
                <a:gd name="T72" fmla="*/ 1031 w 3594"/>
                <a:gd name="T73" fmla="*/ 2469 h 5843"/>
                <a:gd name="T74" fmla="*/ 1406 w 3594"/>
                <a:gd name="T75" fmla="*/ 2375 h 5843"/>
                <a:gd name="T76" fmla="*/ 1438 w 3594"/>
                <a:gd name="T77" fmla="*/ 2563 h 5843"/>
                <a:gd name="T78" fmla="*/ 1500 w 3594"/>
                <a:gd name="T79" fmla="*/ 2781 h 5843"/>
                <a:gd name="T80" fmla="*/ 1938 w 3594"/>
                <a:gd name="T81" fmla="*/ 2750 h 5843"/>
                <a:gd name="T82" fmla="*/ 2250 w 3594"/>
                <a:gd name="T83" fmla="*/ 2875 h 5843"/>
                <a:gd name="T84" fmla="*/ 2563 w 3594"/>
                <a:gd name="T85" fmla="*/ 3030 h 5843"/>
                <a:gd name="T86" fmla="*/ 2906 w 3594"/>
                <a:gd name="T87" fmla="*/ 3218 h 5843"/>
                <a:gd name="T88" fmla="*/ 3406 w 3594"/>
                <a:gd name="T89" fmla="*/ 3437 h 5843"/>
                <a:gd name="T90" fmla="*/ 3531 w 3594"/>
                <a:gd name="T91" fmla="*/ 3593 h 5843"/>
                <a:gd name="T92" fmla="*/ 3500 w 3594"/>
                <a:gd name="T93" fmla="*/ 3905 h 5843"/>
                <a:gd name="T94" fmla="*/ 3438 w 3594"/>
                <a:gd name="T95" fmla="*/ 4312 h 5843"/>
                <a:gd name="T96" fmla="*/ 3063 w 3594"/>
                <a:gd name="T97" fmla="*/ 4624 h 5843"/>
                <a:gd name="T98" fmla="*/ 2656 w 3594"/>
                <a:gd name="T99" fmla="*/ 5093 h 5843"/>
                <a:gd name="T100" fmla="*/ 2594 w 3594"/>
                <a:gd name="T101" fmla="*/ 5374 h 5843"/>
                <a:gd name="T102" fmla="*/ 2719 w 3594"/>
                <a:gd name="T103" fmla="*/ 5718 h 5843"/>
                <a:gd name="T104" fmla="*/ 2720 w 3594"/>
                <a:gd name="T105" fmla="*/ 5842 h 5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4" h="5843">
                  <a:moveTo>
                    <a:pt x="2406" y="5655"/>
                  </a:moveTo>
                  <a:cubicBezTo>
                    <a:pt x="2313" y="5562"/>
                    <a:pt x="2250" y="5437"/>
                    <a:pt x="2219" y="5312"/>
                  </a:cubicBezTo>
                  <a:cubicBezTo>
                    <a:pt x="2219" y="5218"/>
                    <a:pt x="2219" y="5155"/>
                    <a:pt x="2188" y="5093"/>
                  </a:cubicBezTo>
                  <a:cubicBezTo>
                    <a:pt x="2156" y="5062"/>
                    <a:pt x="2125" y="5030"/>
                    <a:pt x="2125" y="4968"/>
                  </a:cubicBezTo>
                  <a:cubicBezTo>
                    <a:pt x="2094" y="4874"/>
                    <a:pt x="2125" y="4780"/>
                    <a:pt x="2125" y="4687"/>
                  </a:cubicBezTo>
                  <a:cubicBezTo>
                    <a:pt x="2094" y="4624"/>
                    <a:pt x="2031" y="4530"/>
                    <a:pt x="2031" y="4437"/>
                  </a:cubicBezTo>
                  <a:cubicBezTo>
                    <a:pt x="2031" y="4374"/>
                    <a:pt x="2063" y="4280"/>
                    <a:pt x="2031" y="4187"/>
                  </a:cubicBezTo>
                  <a:cubicBezTo>
                    <a:pt x="2000" y="4093"/>
                    <a:pt x="1906" y="4062"/>
                    <a:pt x="1813" y="3999"/>
                  </a:cubicBezTo>
                  <a:cubicBezTo>
                    <a:pt x="1688" y="3937"/>
                    <a:pt x="1563" y="3843"/>
                    <a:pt x="1500" y="3718"/>
                  </a:cubicBezTo>
                  <a:cubicBezTo>
                    <a:pt x="1469" y="3655"/>
                    <a:pt x="1469" y="3593"/>
                    <a:pt x="1469" y="3562"/>
                  </a:cubicBezTo>
                  <a:cubicBezTo>
                    <a:pt x="1469" y="3468"/>
                    <a:pt x="1563" y="3405"/>
                    <a:pt x="1625" y="3343"/>
                  </a:cubicBezTo>
                  <a:cubicBezTo>
                    <a:pt x="1719" y="3280"/>
                    <a:pt x="1750" y="3155"/>
                    <a:pt x="1719" y="3093"/>
                  </a:cubicBezTo>
                  <a:cubicBezTo>
                    <a:pt x="1656" y="3030"/>
                    <a:pt x="1563" y="3030"/>
                    <a:pt x="1500" y="2999"/>
                  </a:cubicBezTo>
                  <a:cubicBezTo>
                    <a:pt x="1406" y="2938"/>
                    <a:pt x="1375" y="2781"/>
                    <a:pt x="1250" y="2719"/>
                  </a:cubicBezTo>
                  <a:cubicBezTo>
                    <a:pt x="1219" y="2688"/>
                    <a:pt x="1156" y="2656"/>
                    <a:pt x="1125" y="2656"/>
                  </a:cubicBezTo>
                  <a:cubicBezTo>
                    <a:pt x="1094" y="2656"/>
                    <a:pt x="1063" y="2625"/>
                    <a:pt x="1031" y="2625"/>
                  </a:cubicBezTo>
                  <a:cubicBezTo>
                    <a:pt x="938" y="2594"/>
                    <a:pt x="875" y="2563"/>
                    <a:pt x="781" y="2563"/>
                  </a:cubicBezTo>
                  <a:cubicBezTo>
                    <a:pt x="719" y="2563"/>
                    <a:pt x="656" y="2531"/>
                    <a:pt x="625" y="2531"/>
                  </a:cubicBezTo>
                  <a:cubicBezTo>
                    <a:pt x="563" y="2500"/>
                    <a:pt x="500" y="2469"/>
                    <a:pt x="500" y="2406"/>
                  </a:cubicBezTo>
                  <a:cubicBezTo>
                    <a:pt x="500" y="2344"/>
                    <a:pt x="531" y="2313"/>
                    <a:pt x="563" y="2250"/>
                  </a:cubicBezTo>
                  <a:cubicBezTo>
                    <a:pt x="563" y="2156"/>
                    <a:pt x="500" y="2094"/>
                    <a:pt x="438" y="2031"/>
                  </a:cubicBezTo>
                  <a:cubicBezTo>
                    <a:pt x="344" y="1969"/>
                    <a:pt x="250" y="1938"/>
                    <a:pt x="188" y="1875"/>
                  </a:cubicBezTo>
                  <a:cubicBezTo>
                    <a:pt x="63" y="1781"/>
                    <a:pt x="0" y="1656"/>
                    <a:pt x="31" y="1500"/>
                  </a:cubicBezTo>
                  <a:cubicBezTo>
                    <a:pt x="156" y="1125"/>
                    <a:pt x="344" y="844"/>
                    <a:pt x="594" y="531"/>
                  </a:cubicBezTo>
                  <a:cubicBezTo>
                    <a:pt x="719" y="375"/>
                    <a:pt x="875" y="219"/>
                    <a:pt x="1094" y="250"/>
                  </a:cubicBezTo>
                  <a:cubicBezTo>
                    <a:pt x="1281" y="250"/>
                    <a:pt x="1438" y="438"/>
                    <a:pt x="1625" y="406"/>
                  </a:cubicBezTo>
                  <a:cubicBezTo>
                    <a:pt x="1656" y="406"/>
                    <a:pt x="1688" y="406"/>
                    <a:pt x="1688" y="375"/>
                  </a:cubicBezTo>
                  <a:cubicBezTo>
                    <a:pt x="1719" y="344"/>
                    <a:pt x="1719" y="313"/>
                    <a:pt x="1688" y="281"/>
                  </a:cubicBezTo>
                  <a:lnTo>
                    <a:pt x="1656" y="281"/>
                  </a:lnTo>
                  <a:cubicBezTo>
                    <a:pt x="1594" y="250"/>
                    <a:pt x="1531" y="250"/>
                    <a:pt x="1531" y="219"/>
                  </a:cubicBezTo>
                  <a:cubicBezTo>
                    <a:pt x="1500" y="188"/>
                    <a:pt x="1500" y="94"/>
                    <a:pt x="1531" y="94"/>
                  </a:cubicBezTo>
                  <a:cubicBezTo>
                    <a:pt x="1594" y="63"/>
                    <a:pt x="1625" y="125"/>
                    <a:pt x="1688" y="125"/>
                  </a:cubicBezTo>
                  <a:cubicBezTo>
                    <a:pt x="1813" y="188"/>
                    <a:pt x="1969" y="0"/>
                    <a:pt x="2094" y="31"/>
                  </a:cubicBezTo>
                  <a:cubicBezTo>
                    <a:pt x="2125" y="63"/>
                    <a:pt x="2094" y="125"/>
                    <a:pt x="2063" y="156"/>
                  </a:cubicBezTo>
                  <a:cubicBezTo>
                    <a:pt x="2000" y="188"/>
                    <a:pt x="1969" y="250"/>
                    <a:pt x="2000" y="281"/>
                  </a:cubicBezTo>
                  <a:cubicBezTo>
                    <a:pt x="2031" y="344"/>
                    <a:pt x="2094" y="313"/>
                    <a:pt x="2125" y="281"/>
                  </a:cubicBezTo>
                  <a:cubicBezTo>
                    <a:pt x="2156" y="219"/>
                    <a:pt x="2156" y="188"/>
                    <a:pt x="2188" y="156"/>
                  </a:cubicBezTo>
                  <a:cubicBezTo>
                    <a:pt x="2219" y="94"/>
                    <a:pt x="2281" y="94"/>
                    <a:pt x="2313" y="125"/>
                  </a:cubicBezTo>
                  <a:cubicBezTo>
                    <a:pt x="2344" y="156"/>
                    <a:pt x="2313" y="188"/>
                    <a:pt x="2344" y="219"/>
                  </a:cubicBezTo>
                  <a:cubicBezTo>
                    <a:pt x="2375" y="250"/>
                    <a:pt x="2406" y="281"/>
                    <a:pt x="2438" y="250"/>
                  </a:cubicBezTo>
                  <a:cubicBezTo>
                    <a:pt x="2500" y="250"/>
                    <a:pt x="2531" y="219"/>
                    <a:pt x="2563" y="188"/>
                  </a:cubicBezTo>
                  <a:cubicBezTo>
                    <a:pt x="2656" y="125"/>
                    <a:pt x="2844" y="63"/>
                    <a:pt x="2969" y="156"/>
                  </a:cubicBezTo>
                  <a:cubicBezTo>
                    <a:pt x="3031" y="188"/>
                    <a:pt x="3063" y="281"/>
                    <a:pt x="3156" y="281"/>
                  </a:cubicBezTo>
                  <a:lnTo>
                    <a:pt x="3219" y="281"/>
                  </a:lnTo>
                  <a:cubicBezTo>
                    <a:pt x="3250" y="313"/>
                    <a:pt x="3250" y="375"/>
                    <a:pt x="3250" y="406"/>
                  </a:cubicBezTo>
                  <a:cubicBezTo>
                    <a:pt x="3250" y="469"/>
                    <a:pt x="3219" y="531"/>
                    <a:pt x="3156" y="531"/>
                  </a:cubicBezTo>
                  <a:cubicBezTo>
                    <a:pt x="3125" y="531"/>
                    <a:pt x="3125" y="500"/>
                    <a:pt x="3094" y="469"/>
                  </a:cubicBezTo>
                  <a:cubicBezTo>
                    <a:pt x="3000" y="406"/>
                    <a:pt x="2906" y="313"/>
                    <a:pt x="2781" y="344"/>
                  </a:cubicBezTo>
                  <a:cubicBezTo>
                    <a:pt x="2687" y="375"/>
                    <a:pt x="2625" y="500"/>
                    <a:pt x="2531" y="531"/>
                  </a:cubicBezTo>
                  <a:cubicBezTo>
                    <a:pt x="2406" y="563"/>
                    <a:pt x="2281" y="469"/>
                    <a:pt x="2156" y="500"/>
                  </a:cubicBezTo>
                  <a:cubicBezTo>
                    <a:pt x="2063" y="500"/>
                    <a:pt x="2000" y="563"/>
                    <a:pt x="1938" y="625"/>
                  </a:cubicBezTo>
                  <a:cubicBezTo>
                    <a:pt x="1906" y="656"/>
                    <a:pt x="1844" y="750"/>
                    <a:pt x="1906" y="813"/>
                  </a:cubicBezTo>
                  <a:cubicBezTo>
                    <a:pt x="1969" y="844"/>
                    <a:pt x="2063" y="813"/>
                    <a:pt x="2094" y="875"/>
                  </a:cubicBezTo>
                  <a:lnTo>
                    <a:pt x="2094" y="969"/>
                  </a:lnTo>
                  <a:cubicBezTo>
                    <a:pt x="2094" y="1000"/>
                    <a:pt x="2156" y="1031"/>
                    <a:pt x="2188" y="1031"/>
                  </a:cubicBezTo>
                  <a:cubicBezTo>
                    <a:pt x="2250" y="1031"/>
                    <a:pt x="2281" y="1000"/>
                    <a:pt x="2313" y="938"/>
                  </a:cubicBezTo>
                  <a:cubicBezTo>
                    <a:pt x="2344" y="906"/>
                    <a:pt x="2344" y="875"/>
                    <a:pt x="2406" y="844"/>
                  </a:cubicBezTo>
                  <a:cubicBezTo>
                    <a:pt x="2469" y="844"/>
                    <a:pt x="2500" y="938"/>
                    <a:pt x="2563" y="938"/>
                  </a:cubicBezTo>
                  <a:cubicBezTo>
                    <a:pt x="2625" y="938"/>
                    <a:pt x="2656" y="844"/>
                    <a:pt x="2719" y="813"/>
                  </a:cubicBezTo>
                  <a:cubicBezTo>
                    <a:pt x="2750" y="781"/>
                    <a:pt x="2844" y="781"/>
                    <a:pt x="2906" y="813"/>
                  </a:cubicBezTo>
                  <a:cubicBezTo>
                    <a:pt x="2969" y="844"/>
                    <a:pt x="3000" y="906"/>
                    <a:pt x="3031" y="969"/>
                  </a:cubicBezTo>
                  <a:cubicBezTo>
                    <a:pt x="3063" y="1000"/>
                    <a:pt x="3063" y="1063"/>
                    <a:pt x="3031" y="1094"/>
                  </a:cubicBezTo>
                  <a:cubicBezTo>
                    <a:pt x="3000" y="1125"/>
                    <a:pt x="2969" y="1125"/>
                    <a:pt x="2938" y="1125"/>
                  </a:cubicBezTo>
                  <a:cubicBezTo>
                    <a:pt x="2813" y="1125"/>
                    <a:pt x="2656" y="1094"/>
                    <a:pt x="2563" y="1156"/>
                  </a:cubicBezTo>
                  <a:cubicBezTo>
                    <a:pt x="2469" y="1219"/>
                    <a:pt x="2438" y="1344"/>
                    <a:pt x="2375" y="1406"/>
                  </a:cubicBezTo>
                  <a:cubicBezTo>
                    <a:pt x="2281" y="1563"/>
                    <a:pt x="2125" y="1625"/>
                    <a:pt x="1969" y="1688"/>
                  </a:cubicBezTo>
                  <a:cubicBezTo>
                    <a:pt x="1844" y="1781"/>
                    <a:pt x="1688" y="1906"/>
                    <a:pt x="1688" y="2094"/>
                  </a:cubicBezTo>
                  <a:lnTo>
                    <a:pt x="1688" y="2188"/>
                  </a:lnTo>
                  <a:cubicBezTo>
                    <a:pt x="1625" y="2219"/>
                    <a:pt x="1594" y="2219"/>
                    <a:pt x="1563" y="2156"/>
                  </a:cubicBezTo>
                  <a:cubicBezTo>
                    <a:pt x="1531" y="2125"/>
                    <a:pt x="1531" y="2094"/>
                    <a:pt x="1500" y="2063"/>
                  </a:cubicBezTo>
                  <a:cubicBezTo>
                    <a:pt x="1438" y="1969"/>
                    <a:pt x="1313" y="1969"/>
                    <a:pt x="1219" y="2000"/>
                  </a:cubicBezTo>
                  <a:cubicBezTo>
                    <a:pt x="1125" y="2031"/>
                    <a:pt x="1063" y="2094"/>
                    <a:pt x="1031" y="2188"/>
                  </a:cubicBezTo>
                  <a:cubicBezTo>
                    <a:pt x="1000" y="2250"/>
                    <a:pt x="969" y="2281"/>
                    <a:pt x="969" y="2344"/>
                  </a:cubicBezTo>
                  <a:cubicBezTo>
                    <a:pt x="969" y="2406"/>
                    <a:pt x="1000" y="2469"/>
                    <a:pt x="1031" y="2469"/>
                  </a:cubicBezTo>
                  <a:cubicBezTo>
                    <a:pt x="1156" y="2531"/>
                    <a:pt x="1250" y="2344"/>
                    <a:pt x="1375" y="2375"/>
                  </a:cubicBezTo>
                  <a:lnTo>
                    <a:pt x="1406" y="2375"/>
                  </a:lnTo>
                  <a:cubicBezTo>
                    <a:pt x="1469" y="2438"/>
                    <a:pt x="1313" y="2531"/>
                    <a:pt x="1375" y="2563"/>
                  </a:cubicBezTo>
                  <a:lnTo>
                    <a:pt x="1438" y="2563"/>
                  </a:lnTo>
                  <a:cubicBezTo>
                    <a:pt x="1469" y="2594"/>
                    <a:pt x="1500" y="2625"/>
                    <a:pt x="1500" y="2656"/>
                  </a:cubicBezTo>
                  <a:lnTo>
                    <a:pt x="1500" y="2781"/>
                  </a:lnTo>
                  <a:cubicBezTo>
                    <a:pt x="1500" y="2875"/>
                    <a:pt x="1563" y="2938"/>
                    <a:pt x="1625" y="2968"/>
                  </a:cubicBezTo>
                  <a:cubicBezTo>
                    <a:pt x="1781" y="2968"/>
                    <a:pt x="1844" y="2781"/>
                    <a:pt x="1938" y="2750"/>
                  </a:cubicBezTo>
                  <a:cubicBezTo>
                    <a:pt x="2031" y="2719"/>
                    <a:pt x="2094" y="2719"/>
                    <a:pt x="2156" y="2781"/>
                  </a:cubicBezTo>
                  <a:cubicBezTo>
                    <a:pt x="2188" y="2813"/>
                    <a:pt x="2188" y="2875"/>
                    <a:pt x="2250" y="2875"/>
                  </a:cubicBezTo>
                  <a:cubicBezTo>
                    <a:pt x="2281" y="2906"/>
                    <a:pt x="2375" y="2875"/>
                    <a:pt x="2438" y="2906"/>
                  </a:cubicBezTo>
                  <a:cubicBezTo>
                    <a:pt x="2500" y="2906"/>
                    <a:pt x="2500" y="2968"/>
                    <a:pt x="2563" y="3030"/>
                  </a:cubicBezTo>
                  <a:cubicBezTo>
                    <a:pt x="2625" y="3093"/>
                    <a:pt x="2750" y="3062"/>
                    <a:pt x="2813" y="3124"/>
                  </a:cubicBezTo>
                  <a:cubicBezTo>
                    <a:pt x="2844" y="3155"/>
                    <a:pt x="2875" y="3187"/>
                    <a:pt x="2906" y="3218"/>
                  </a:cubicBezTo>
                  <a:cubicBezTo>
                    <a:pt x="2969" y="3312"/>
                    <a:pt x="3031" y="3374"/>
                    <a:pt x="3125" y="3374"/>
                  </a:cubicBezTo>
                  <a:cubicBezTo>
                    <a:pt x="3219" y="3405"/>
                    <a:pt x="3344" y="3374"/>
                    <a:pt x="3406" y="3437"/>
                  </a:cubicBezTo>
                  <a:cubicBezTo>
                    <a:pt x="3438" y="3468"/>
                    <a:pt x="3438" y="3530"/>
                    <a:pt x="3469" y="3562"/>
                  </a:cubicBezTo>
                  <a:cubicBezTo>
                    <a:pt x="3500" y="3562"/>
                    <a:pt x="3531" y="3562"/>
                    <a:pt x="3531" y="3593"/>
                  </a:cubicBezTo>
                  <a:cubicBezTo>
                    <a:pt x="3593" y="3593"/>
                    <a:pt x="3593" y="3687"/>
                    <a:pt x="3593" y="3749"/>
                  </a:cubicBezTo>
                  <a:cubicBezTo>
                    <a:pt x="3562" y="3812"/>
                    <a:pt x="3531" y="3843"/>
                    <a:pt x="3500" y="3905"/>
                  </a:cubicBezTo>
                  <a:cubicBezTo>
                    <a:pt x="3469" y="3937"/>
                    <a:pt x="3438" y="3999"/>
                    <a:pt x="3469" y="4062"/>
                  </a:cubicBezTo>
                  <a:cubicBezTo>
                    <a:pt x="3469" y="4155"/>
                    <a:pt x="3500" y="4249"/>
                    <a:pt x="3438" y="4312"/>
                  </a:cubicBezTo>
                  <a:cubicBezTo>
                    <a:pt x="3375" y="4405"/>
                    <a:pt x="3188" y="4343"/>
                    <a:pt x="3094" y="4437"/>
                  </a:cubicBezTo>
                  <a:cubicBezTo>
                    <a:pt x="3063" y="4499"/>
                    <a:pt x="3063" y="4562"/>
                    <a:pt x="3063" y="4624"/>
                  </a:cubicBezTo>
                  <a:cubicBezTo>
                    <a:pt x="3063" y="4749"/>
                    <a:pt x="3000" y="4843"/>
                    <a:pt x="2906" y="4905"/>
                  </a:cubicBezTo>
                  <a:cubicBezTo>
                    <a:pt x="2844" y="4999"/>
                    <a:pt x="2750" y="5030"/>
                    <a:pt x="2656" y="5093"/>
                  </a:cubicBezTo>
                  <a:cubicBezTo>
                    <a:pt x="2594" y="5124"/>
                    <a:pt x="2531" y="5186"/>
                    <a:pt x="2531" y="5249"/>
                  </a:cubicBezTo>
                  <a:cubicBezTo>
                    <a:pt x="2531" y="5312"/>
                    <a:pt x="2594" y="5343"/>
                    <a:pt x="2594" y="5374"/>
                  </a:cubicBezTo>
                  <a:cubicBezTo>
                    <a:pt x="2625" y="5437"/>
                    <a:pt x="2625" y="5499"/>
                    <a:pt x="2625" y="5562"/>
                  </a:cubicBezTo>
                  <a:cubicBezTo>
                    <a:pt x="2625" y="5624"/>
                    <a:pt x="2656" y="5718"/>
                    <a:pt x="2719" y="5718"/>
                  </a:cubicBezTo>
                  <a:cubicBezTo>
                    <a:pt x="2750" y="5718"/>
                    <a:pt x="2813" y="5749"/>
                    <a:pt x="2813" y="5780"/>
                  </a:cubicBezTo>
                  <a:cubicBezTo>
                    <a:pt x="2781" y="5812"/>
                    <a:pt x="2750" y="5812"/>
                    <a:pt x="2720" y="5842"/>
                  </a:cubicBezTo>
                  <a:cubicBezTo>
                    <a:pt x="2601" y="5833"/>
                    <a:pt x="2464" y="5770"/>
                    <a:pt x="2406" y="56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37DD3EB-6D14-024D-8BA3-195E5A5466FE}"/>
                </a:ext>
              </a:extLst>
            </p:cNvPr>
            <p:cNvGrpSpPr/>
            <p:nvPr/>
          </p:nvGrpSpPr>
          <p:grpSpPr>
            <a:xfrm>
              <a:off x="7174360" y="4840041"/>
              <a:ext cx="1538544" cy="2633227"/>
              <a:chOff x="7174360" y="4840041"/>
              <a:chExt cx="1538544" cy="2633227"/>
            </a:xfrm>
            <a:solidFill>
              <a:schemeClr val="tx2"/>
            </a:solidFill>
          </p:grpSpPr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953A9081-E862-A74B-880F-92F907D0C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6495" y="4840041"/>
                <a:ext cx="1149543" cy="812909"/>
              </a:xfrm>
              <a:custGeom>
                <a:avLst/>
                <a:gdLst>
                  <a:gd name="T0" fmla="*/ 1031 w 2032"/>
                  <a:gd name="T1" fmla="*/ 63 h 1439"/>
                  <a:gd name="T2" fmla="*/ 1094 w 2032"/>
                  <a:gd name="T3" fmla="*/ 63 h 1439"/>
                  <a:gd name="T4" fmla="*/ 1750 w 2032"/>
                  <a:gd name="T5" fmla="*/ 469 h 1439"/>
                  <a:gd name="T6" fmla="*/ 2000 w 2032"/>
                  <a:gd name="T7" fmla="*/ 1000 h 1439"/>
                  <a:gd name="T8" fmla="*/ 1906 w 2032"/>
                  <a:gd name="T9" fmla="*/ 1375 h 1439"/>
                  <a:gd name="T10" fmla="*/ 1688 w 2032"/>
                  <a:gd name="T11" fmla="*/ 1375 h 1439"/>
                  <a:gd name="T12" fmla="*/ 1563 w 2032"/>
                  <a:gd name="T13" fmla="*/ 1188 h 1439"/>
                  <a:gd name="T14" fmla="*/ 1531 w 2032"/>
                  <a:gd name="T15" fmla="*/ 1250 h 1439"/>
                  <a:gd name="T16" fmla="*/ 1469 w 2032"/>
                  <a:gd name="T17" fmla="*/ 1344 h 1439"/>
                  <a:gd name="T18" fmla="*/ 1438 w 2032"/>
                  <a:gd name="T19" fmla="*/ 1313 h 1439"/>
                  <a:gd name="T20" fmla="*/ 1313 w 2032"/>
                  <a:gd name="T21" fmla="*/ 1157 h 1439"/>
                  <a:gd name="T22" fmla="*/ 1250 w 2032"/>
                  <a:gd name="T23" fmla="*/ 1063 h 1439"/>
                  <a:gd name="T24" fmla="*/ 1156 w 2032"/>
                  <a:gd name="T25" fmla="*/ 1063 h 1439"/>
                  <a:gd name="T26" fmla="*/ 1281 w 2032"/>
                  <a:gd name="T27" fmla="*/ 1344 h 1439"/>
                  <a:gd name="T28" fmla="*/ 1219 w 2032"/>
                  <a:gd name="T29" fmla="*/ 1282 h 1439"/>
                  <a:gd name="T30" fmla="*/ 1188 w 2032"/>
                  <a:gd name="T31" fmla="*/ 1375 h 1439"/>
                  <a:gd name="T32" fmla="*/ 1094 w 2032"/>
                  <a:gd name="T33" fmla="*/ 1407 h 1439"/>
                  <a:gd name="T34" fmla="*/ 1125 w 2032"/>
                  <a:gd name="T35" fmla="*/ 1313 h 1439"/>
                  <a:gd name="T36" fmla="*/ 1031 w 2032"/>
                  <a:gd name="T37" fmla="*/ 1157 h 1439"/>
                  <a:gd name="T38" fmla="*/ 938 w 2032"/>
                  <a:gd name="T39" fmla="*/ 1063 h 1439"/>
                  <a:gd name="T40" fmla="*/ 875 w 2032"/>
                  <a:gd name="T41" fmla="*/ 1032 h 1439"/>
                  <a:gd name="T42" fmla="*/ 750 w 2032"/>
                  <a:gd name="T43" fmla="*/ 1063 h 1439"/>
                  <a:gd name="T44" fmla="*/ 594 w 2032"/>
                  <a:gd name="T45" fmla="*/ 1032 h 1439"/>
                  <a:gd name="T46" fmla="*/ 469 w 2032"/>
                  <a:gd name="T47" fmla="*/ 1094 h 1439"/>
                  <a:gd name="T48" fmla="*/ 281 w 2032"/>
                  <a:gd name="T49" fmla="*/ 1282 h 1439"/>
                  <a:gd name="T50" fmla="*/ 188 w 2032"/>
                  <a:gd name="T51" fmla="*/ 1375 h 1439"/>
                  <a:gd name="T52" fmla="*/ 94 w 2032"/>
                  <a:gd name="T53" fmla="*/ 1313 h 1439"/>
                  <a:gd name="T54" fmla="*/ 31 w 2032"/>
                  <a:gd name="T55" fmla="*/ 1094 h 1439"/>
                  <a:gd name="T56" fmla="*/ 188 w 2032"/>
                  <a:gd name="T57" fmla="*/ 1032 h 1439"/>
                  <a:gd name="T58" fmla="*/ 375 w 2032"/>
                  <a:gd name="T59" fmla="*/ 1032 h 1439"/>
                  <a:gd name="T60" fmla="*/ 469 w 2032"/>
                  <a:gd name="T61" fmla="*/ 969 h 1439"/>
                  <a:gd name="T62" fmla="*/ 719 w 2032"/>
                  <a:gd name="T63" fmla="*/ 750 h 1439"/>
                  <a:gd name="T64" fmla="*/ 844 w 2032"/>
                  <a:gd name="T65" fmla="*/ 657 h 1439"/>
                  <a:gd name="T66" fmla="*/ 969 w 2032"/>
                  <a:gd name="T67" fmla="*/ 625 h 1439"/>
                  <a:gd name="T68" fmla="*/ 1031 w 2032"/>
                  <a:gd name="T69" fmla="*/ 532 h 1439"/>
                  <a:gd name="T70" fmla="*/ 844 w 2032"/>
                  <a:gd name="T71" fmla="*/ 500 h 1439"/>
                  <a:gd name="T72" fmla="*/ 844 w 2032"/>
                  <a:gd name="T73" fmla="*/ 438 h 1439"/>
                  <a:gd name="T74" fmla="*/ 750 w 2032"/>
                  <a:gd name="T75" fmla="*/ 407 h 1439"/>
                  <a:gd name="T76" fmla="*/ 750 w 2032"/>
                  <a:gd name="T77" fmla="*/ 313 h 1439"/>
                  <a:gd name="T78" fmla="*/ 844 w 2032"/>
                  <a:gd name="T79" fmla="*/ 282 h 1439"/>
                  <a:gd name="T80" fmla="*/ 1031 w 2032"/>
                  <a:gd name="T81" fmla="*/ 63 h 1439"/>
                  <a:gd name="T82" fmla="*/ 1031 w 2032"/>
                  <a:gd name="T83" fmla="*/ 63 h 1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32" h="1439">
                    <a:moveTo>
                      <a:pt x="1031" y="63"/>
                    </a:moveTo>
                    <a:lnTo>
                      <a:pt x="1094" y="63"/>
                    </a:lnTo>
                    <a:cubicBezTo>
                      <a:pt x="1313" y="0"/>
                      <a:pt x="1594" y="313"/>
                      <a:pt x="1750" y="469"/>
                    </a:cubicBezTo>
                    <a:cubicBezTo>
                      <a:pt x="1875" y="594"/>
                      <a:pt x="1969" y="813"/>
                      <a:pt x="2000" y="1000"/>
                    </a:cubicBezTo>
                    <a:cubicBezTo>
                      <a:pt x="2031" y="1157"/>
                      <a:pt x="2031" y="1313"/>
                      <a:pt x="1906" y="1375"/>
                    </a:cubicBezTo>
                    <a:cubicBezTo>
                      <a:pt x="1844" y="1407"/>
                      <a:pt x="1750" y="1407"/>
                      <a:pt x="1688" y="1375"/>
                    </a:cubicBezTo>
                    <a:cubicBezTo>
                      <a:pt x="1625" y="1313"/>
                      <a:pt x="1594" y="1250"/>
                      <a:pt x="1563" y="1188"/>
                    </a:cubicBezTo>
                    <a:cubicBezTo>
                      <a:pt x="1531" y="1188"/>
                      <a:pt x="1531" y="1219"/>
                      <a:pt x="1531" y="1250"/>
                    </a:cubicBezTo>
                    <a:cubicBezTo>
                      <a:pt x="1531" y="1282"/>
                      <a:pt x="1500" y="1344"/>
                      <a:pt x="1469" y="1344"/>
                    </a:cubicBezTo>
                    <a:lnTo>
                      <a:pt x="1438" y="1313"/>
                    </a:lnTo>
                    <a:cubicBezTo>
                      <a:pt x="1375" y="1282"/>
                      <a:pt x="1344" y="1219"/>
                      <a:pt x="1313" y="1157"/>
                    </a:cubicBezTo>
                    <a:cubicBezTo>
                      <a:pt x="1281" y="1125"/>
                      <a:pt x="1281" y="1094"/>
                      <a:pt x="1250" y="1063"/>
                    </a:cubicBezTo>
                    <a:cubicBezTo>
                      <a:pt x="1219" y="1032"/>
                      <a:pt x="1188" y="1032"/>
                      <a:pt x="1156" y="1063"/>
                    </a:cubicBezTo>
                    <a:cubicBezTo>
                      <a:pt x="1219" y="1125"/>
                      <a:pt x="1281" y="1250"/>
                      <a:pt x="1281" y="1344"/>
                    </a:cubicBezTo>
                    <a:cubicBezTo>
                      <a:pt x="1250" y="1313"/>
                      <a:pt x="1250" y="1313"/>
                      <a:pt x="1219" y="1282"/>
                    </a:cubicBezTo>
                    <a:cubicBezTo>
                      <a:pt x="1188" y="1313"/>
                      <a:pt x="1188" y="1344"/>
                      <a:pt x="1188" y="1375"/>
                    </a:cubicBezTo>
                    <a:cubicBezTo>
                      <a:pt x="1156" y="1407"/>
                      <a:pt x="1125" y="1438"/>
                      <a:pt x="1094" y="1407"/>
                    </a:cubicBezTo>
                    <a:cubicBezTo>
                      <a:pt x="1094" y="1375"/>
                      <a:pt x="1125" y="1344"/>
                      <a:pt x="1125" y="1313"/>
                    </a:cubicBezTo>
                    <a:cubicBezTo>
                      <a:pt x="1125" y="1250"/>
                      <a:pt x="1094" y="1188"/>
                      <a:pt x="1031" y="1157"/>
                    </a:cubicBezTo>
                    <a:cubicBezTo>
                      <a:pt x="1000" y="1125"/>
                      <a:pt x="969" y="1094"/>
                      <a:pt x="938" y="1063"/>
                    </a:cubicBezTo>
                    <a:cubicBezTo>
                      <a:pt x="906" y="1063"/>
                      <a:pt x="906" y="1032"/>
                      <a:pt x="875" y="1032"/>
                    </a:cubicBezTo>
                    <a:cubicBezTo>
                      <a:pt x="844" y="1032"/>
                      <a:pt x="781" y="1063"/>
                      <a:pt x="750" y="1063"/>
                    </a:cubicBezTo>
                    <a:cubicBezTo>
                      <a:pt x="688" y="1063"/>
                      <a:pt x="656" y="1032"/>
                      <a:pt x="594" y="1032"/>
                    </a:cubicBezTo>
                    <a:cubicBezTo>
                      <a:pt x="531" y="1032"/>
                      <a:pt x="500" y="1063"/>
                      <a:pt x="469" y="1094"/>
                    </a:cubicBezTo>
                    <a:cubicBezTo>
                      <a:pt x="406" y="1157"/>
                      <a:pt x="313" y="1188"/>
                      <a:pt x="281" y="1282"/>
                    </a:cubicBezTo>
                    <a:cubicBezTo>
                      <a:pt x="250" y="1313"/>
                      <a:pt x="219" y="1375"/>
                      <a:pt x="188" y="1375"/>
                    </a:cubicBezTo>
                    <a:cubicBezTo>
                      <a:pt x="125" y="1375"/>
                      <a:pt x="94" y="1344"/>
                      <a:pt x="94" y="1313"/>
                    </a:cubicBezTo>
                    <a:cubicBezTo>
                      <a:pt x="31" y="1250"/>
                      <a:pt x="0" y="1157"/>
                      <a:pt x="31" y="1094"/>
                    </a:cubicBezTo>
                    <a:cubicBezTo>
                      <a:pt x="63" y="1063"/>
                      <a:pt x="125" y="1032"/>
                      <a:pt x="188" y="1032"/>
                    </a:cubicBezTo>
                    <a:cubicBezTo>
                      <a:pt x="250" y="1032"/>
                      <a:pt x="313" y="1063"/>
                      <a:pt x="375" y="1032"/>
                    </a:cubicBezTo>
                    <a:cubicBezTo>
                      <a:pt x="406" y="1032"/>
                      <a:pt x="438" y="1000"/>
                      <a:pt x="469" y="969"/>
                    </a:cubicBezTo>
                    <a:cubicBezTo>
                      <a:pt x="531" y="907"/>
                      <a:pt x="625" y="813"/>
                      <a:pt x="719" y="750"/>
                    </a:cubicBezTo>
                    <a:cubicBezTo>
                      <a:pt x="750" y="688"/>
                      <a:pt x="813" y="657"/>
                      <a:pt x="844" y="657"/>
                    </a:cubicBezTo>
                    <a:cubicBezTo>
                      <a:pt x="906" y="625"/>
                      <a:pt x="938" y="625"/>
                      <a:pt x="969" y="625"/>
                    </a:cubicBezTo>
                    <a:cubicBezTo>
                      <a:pt x="1031" y="594"/>
                      <a:pt x="1063" y="563"/>
                      <a:pt x="1031" y="532"/>
                    </a:cubicBezTo>
                    <a:cubicBezTo>
                      <a:pt x="969" y="469"/>
                      <a:pt x="875" y="563"/>
                      <a:pt x="844" y="500"/>
                    </a:cubicBezTo>
                    <a:cubicBezTo>
                      <a:pt x="844" y="469"/>
                      <a:pt x="844" y="438"/>
                      <a:pt x="844" y="438"/>
                    </a:cubicBezTo>
                    <a:cubicBezTo>
                      <a:pt x="813" y="407"/>
                      <a:pt x="750" y="407"/>
                      <a:pt x="750" y="407"/>
                    </a:cubicBezTo>
                    <a:cubicBezTo>
                      <a:pt x="719" y="375"/>
                      <a:pt x="719" y="344"/>
                      <a:pt x="750" y="313"/>
                    </a:cubicBezTo>
                    <a:cubicBezTo>
                      <a:pt x="781" y="282"/>
                      <a:pt x="813" y="282"/>
                      <a:pt x="844" y="282"/>
                    </a:cubicBezTo>
                    <a:cubicBezTo>
                      <a:pt x="938" y="250"/>
                      <a:pt x="1000" y="157"/>
                      <a:pt x="1031" y="63"/>
                    </a:cubicBezTo>
                    <a:lnTo>
                      <a:pt x="1031" y="6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D536643F-689B-914B-A953-556DB235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4360" y="5618040"/>
                <a:ext cx="1538544" cy="1855228"/>
              </a:xfrm>
              <a:custGeom>
                <a:avLst/>
                <a:gdLst>
                  <a:gd name="T0" fmla="*/ 2719 w 2720"/>
                  <a:gd name="T1" fmla="*/ 938 h 3282"/>
                  <a:gd name="T2" fmla="*/ 2094 w 2720"/>
                  <a:gd name="T3" fmla="*/ 2593 h 3282"/>
                  <a:gd name="T4" fmla="*/ 1938 w 2720"/>
                  <a:gd name="T5" fmla="*/ 2937 h 3282"/>
                  <a:gd name="T6" fmla="*/ 1688 w 2720"/>
                  <a:gd name="T7" fmla="*/ 3249 h 3282"/>
                  <a:gd name="T8" fmla="*/ 1594 w 2720"/>
                  <a:gd name="T9" fmla="*/ 3249 h 3282"/>
                  <a:gd name="T10" fmla="*/ 1531 w 2720"/>
                  <a:gd name="T11" fmla="*/ 3124 h 3282"/>
                  <a:gd name="T12" fmla="*/ 1500 w 2720"/>
                  <a:gd name="T13" fmla="*/ 2999 h 3282"/>
                  <a:gd name="T14" fmla="*/ 1406 w 2720"/>
                  <a:gd name="T15" fmla="*/ 2843 h 3282"/>
                  <a:gd name="T16" fmla="*/ 1375 w 2720"/>
                  <a:gd name="T17" fmla="*/ 2593 h 3282"/>
                  <a:gd name="T18" fmla="*/ 1313 w 2720"/>
                  <a:gd name="T19" fmla="*/ 2499 h 3282"/>
                  <a:gd name="T20" fmla="*/ 1406 w 2720"/>
                  <a:gd name="T21" fmla="*/ 2312 h 3282"/>
                  <a:gd name="T22" fmla="*/ 1406 w 2720"/>
                  <a:gd name="T23" fmla="*/ 2031 h 3282"/>
                  <a:gd name="T24" fmla="*/ 1250 w 2720"/>
                  <a:gd name="T25" fmla="*/ 1812 h 3282"/>
                  <a:gd name="T26" fmla="*/ 1188 w 2720"/>
                  <a:gd name="T27" fmla="*/ 1656 h 3282"/>
                  <a:gd name="T28" fmla="*/ 1219 w 2720"/>
                  <a:gd name="T29" fmla="*/ 1499 h 3282"/>
                  <a:gd name="T30" fmla="*/ 1000 w 2720"/>
                  <a:gd name="T31" fmla="*/ 1406 h 3282"/>
                  <a:gd name="T32" fmla="*/ 875 w 2720"/>
                  <a:gd name="T33" fmla="*/ 1343 h 3282"/>
                  <a:gd name="T34" fmla="*/ 688 w 2720"/>
                  <a:gd name="T35" fmla="*/ 1343 h 3282"/>
                  <a:gd name="T36" fmla="*/ 531 w 2720"/>
                  <a:gd name="T37" fmla="*/ 1437 h 3282"/>
                  <a:gd name="T38" fmla="*/ 250 w 2720"/>
                  <a:gd name="T39" fmla="*/ 1374 h 3282"/>
                  <a:gd name="T40" fmla="*/ 63 w 2720"/>
                  <a:gd name="T41" fmla="*/ 1094 h 3282"/>
                  <a:gd name="T42" fmla="*/ 94 w 2720"/>
                  <a:gd name="T43" fmla="*/ 782 h 3282"/>
                  <a:gd name="T44" fmla="*/ 156 w 2720"/>
                  <a:gd name="T45" fmla="*/ 719 h 3282"/>
                  <a:gd name="T46" fmla="*/ 31 w 2720"/>
                  <a:gd name="T47" fmla="*/ 688 h 3282"/>
                  <a:gd name="T48" fmla="*/ 313 w 2720"/>
                  <a:gd name="T49" fmla="*/ 375 h 3282"/>
                  <a:gd name="T50" fmla="*/ 375 w 2720"/>
                  <a:gd name="T51" fmla="*/ 313 h 3282"/>
                  <a:gd name="T52" fmla="*/ 406 w 2720"/>
                  <a:gd name="T53" fmla="*/ 250 h 3282"/>
                  <a:gd name="T54" fmla="*/ 625 w 2720"/>
                  <a:gd name="T55" fmla="*/ 94 h 3282"/>
                  <a:gd name="T56" fmla="*/ 906 w 2720"/>
                  <a:gd name="T57" fmla="*/ 94 h 3282"/>
                  <a:gd name="T58" fmla="*/ 1063 w 2720"/>
                  <a:gd name="T59" fmla="*/ 0 h 3282"/>
                  <a:gd name="T60" fmla="*/ 1188 w 2720"/>
                  <a:gd name="T61" fmla="*/ 63 h 3282"/>
                  <a:gd name="T62" fmla="*/ 1188 w 2720"/>
                  <a:gd name="T63" fmla="*/ 157 h 3282"/>
                  <a:gd name="T64" fmla="*/ 1344 w 2720"/>
                  <a:gd name="T65" fmla="*/ 282 h 3282"/>
                  <a:gd name="T66" fmla="*/ 1594 w 2720"/>
                  <a:gd name="T67" fmla="*/ 219 h 3282"/>
                  <a:gd name="T68" fmla="*/ 1625 w 2720"/>
                  <a:gd name="T69" fmla="*/ 188 h 3282"/>
                  <a:gd name="T70" fmla="*/ 1750 w 2720"/>
                  <a:gd name="T71" fmla="*/ 188 h 3282"/>
                  <a:gd name="T72" fmla="*/ 1875 w 2720"/>
                  <a:gd name="T73" fmla="*/ 282 h 3282"/>
                  <a:gd name="T74" fmla="*/ 2344 w 2720"/>
                  <a:gd name="T75" fmla="*/ 375 h 3282"/>
                  <a:gd name="T76" fmla="*/ 2406 w 2720"/>
                  <a:gd name="T77" fmla="*/ 375 h 3282"/>
                  <a:gd name="T78" fmla="*/ 2719 w 2720"/>
                  <a:gd name="T79" fmla="*/ 563 h 3282"/>
                  <a:gd name="T80" fmla="*/ 2719 w 2720"/>
                  <a:gd name="T81" fmla="*/ 938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20" h="3282">
                    <a:moveTo>
                      <a:pt x="2719" y="938"/>
                    </a:moveTo>
                    <a:cubicBezTo>
                      <a:pt x="2563" y="1499"/>
                      <a:pt x="2281" y="2031"/>
                      <a:pt x="2094" y="2593"/>
                    </a:cubicBezTo>
                    <a:cubicBezTo>
                      <a:pt x="2031" y="2718"/>
                      <a:pt x="2000" y="2843"/>
                      <a:pt x="1938" y="2937"/>
                    </a:cubicBezTo>
                    <a:cubicBezTo>
                      <a:pt x="1906" y="3062"/>
                      <a:pt x="1813" y="3187"/>
                      <a:pt x="1688" y="3249"/>
                    </a:cubicBezTo>
                    <a:cubicBezTo>
                      <a:pt x="1656" y="3249"/>
                      <a:pt x="1625" y="3281"/>
                      <a:pt x="1594" y="3249"/>
                    </a:cubicBezTo>
                    <a:cubicBezTo>
                      <a:pt x="1531" y="3218"/>
                      <a:pt x="1531" y="3187"/>
                      <a:pt x="1531" y="3124"/>
                    </a:cubicBezTo>
                    <a:cubicBezTo>
                      <a:pt x="1531" y="3093"/>
                      <a:pt x="1531" y="3031"/>
                      <a:pt x="1500" y="2999"/>
                    </a:cubicBezTo>
                    <a:cubicBezTo>
                      <a:pt x="1500" y="2937"/>
                      <a:pt x="1438" y="2906"/>
                      <a:pt x="1406" y="2843"/>
                    </a:cubicBezTo>
                    <a:cubicBezTo>
                      <a:pt x="1375" y="2781"/>
                      <a:pt x="1438" y="2656"/>
                      <a:pt x="1375" y="2593"/>
                    </a:cubicBezTo>
                    <a:cubicBezTo>
                      <a:pt x="1344" y="2562"/>
                      <a:pt x="1344" y="2531"/>
                      <a:pt x="1313" y="2499"/>
                    </a:cubicBezTo>
                    <a:cubicBezTo>
                      <a:pt x="1281" y="2437"/>
                      <a:pt x="1344" y="2374"/>
                      <a:pt x="1406" y="2312"/>
                    </a:cubicBezTo>
                    <a:cubicBezTo>
                      <a:pt x="1438" y="2218"/>
                      <a:pt x="1438" y="2124"/>
                      <a:pt x="1406" y="2031"/>
                    </a:cubicBezTo>
                    <a:cubicBezTo>
                      <a:pt x="1375" y="1937"/>
                      <a:pt x="1313" y="1874"/>
                      <a:pt x="1250" y="1812"/>
                    </a:cubicBezTo>
                    <a:cubicBezTo>
                      <a:pt x="1219" y="1749"/>
                      <a:pt x="1188" y="1718"/>
                      <a:pt x="1188" y="1656"/>
                    </a:cubicBezTo>
                    <a:cubicBezTo>
                      <a:pt x="1188" y="1593"/>
                      <a:pt x="1250" y="1531"/>
                      <a:pt x="1219" y="1499"/>
                    </a:cubicBezTo>
                    <a:cubicBezTo>
                      <a:pt x="1188" y="1406"/>
                      <a:pt x="1063" y="1437"/>
                      <a:pt x="1000" y="1406"/>
                    </a:cubicBezTo>
                    <a:cubicBezTo>
                      <a:pt x="938" y="1406"/>
                      <a:pt x="906" y="1343"/>
                      <a:pt x="875" y="1343"/>
                    </a:cubicBezTo>
                    <a:cubicBezTo>
                      <a:pt x="813" y="1312"/>
                      <a:pt x="750" y="1312"/>
                      <a:pt x="688" y="1343"/>
                    </a:cubicBezTo>
                    <a:cubicBezTo>
                      <a:pt x="656" y="1374"/>
                      <a:pt x="594" y="1406"/>
                      <a:pt x="531" y="1437"/>
                    </a:cubicBezTo>
                    <a:cubicBezTo>
                      <a:pt x="438" y="1468"/>
                      <a:pt x="313" y="1437"/>
                      <a:pt x="250" y="1374"/>
                    </a:cubicBezTo>
                    <a:cubicBezTo>
                      <a:pt x="156" y="1312"/>
                      <a:pt x="125" y="1219"/>
                      <a:pt x="63" y="1094"/>
                    </a:cubicBezTo>
                    <a:cubicBezTo>
                      <a:pt x="31" y="1000"/>
                      <a:pt x="0" y="844"/>
                      <a:pt x="94" y="782"/>
                    </a:cubicBezTo>
                    <a:cubicBezTo>
                      <a:pt x="125" y="750"/>
                      <a:pt x="156" y="750"/>
                      <a:pt x="156" y="719"/>
                    </a:cubicBezTo>
                    <a:cubicBezTo>
                      <a:pt x="125" y="688"/>
                      <a:pt x="63" y="719"/>
                      <a:pt x="31" y="688"/>
                    </a:cubicBezTo>
                    <a:cubicBezTo>
                      <a:pt x="94" y="563"/>
                      <a:pt x="188" y="438"/>
                      <a:pt x="313" y="375"/>
                    </a:cubicBezTo>
                    <a:cubicBezTo>
                      <a:pt x="344" y="344"/>
                      <a:pt x="375" y="344"/>
                      <a:pt x="375" y="313"/>
                    </a:cubicBezTo>
                    <a:cubicBezTo>
                      <a:pt x="406" y="282"/>
                      <a:pt x="406" y="250"/>
                      <a:pt x="406" y="250"/>
                    </a:cubicBezTo>
                    <a:cubicBezTo>
                      <a:pt x="406" y="157"/>
                      <a:pt x="531" y="94"/>
                      <a:pt x="625" y="94"/>
                    </a:cubicBezTo>
                    <a:cubicBezTo>
                      <a:pt x="719" y="94"/>
                      <a:pt x="813" y="125"/>
                      <a:pt x="906" y="94"/>
                    </a:cubicBezTo>
                    <a:cubicBezTo>
                      <a:pt x="969" y="63"/>
                      <a:pt x="1000" y="32"/>
                      <a:pt x="1063" y="0"/>
                    </a:cubicBezTo>
                    <a:cubicBezTo>
                      <a:pt x="1125" y="0"/>
                      <a:pt x="1188" y="32"/>
                      <a:pt x="1188" y="63"/>
                    </a:cubicBezTo>
                    <a:cubicBezTo>
                      <a:pt x="1219" y="94"/>
                      <a:pt x="1188" y="125"/>
                      <a:pt x="1188" y="157"/>
                    </a:cubicBezTo>
                    <a:cubicBezTo>
                      <a:pt x="1188" y="219"/>
                      <a:pt x="1281" y="250"/>
                      <a:pt x="1344" y="282"/>
                    </a:cubicBezTo>
                    <a:cubicBezTo>
                      <a:pt x="1438" y="282"/>
                      <a:pt x="1563" y="313"/>
                      <a:pt x="1594" y="219"/>
                    </a:cubicBezTo>
                    <a:cubicBezTo>
                      <a:pt x="1625" y="219"/>
                      <a:pt x="1625" y="219"/>
                      <a:pt x="1625" y="188"/>
                    </a:cubicBezTo>
                    <a:cubicBezTo>
                      <a:pt x="1656" y="157"/>
                      <a:pt x="1719" y="157"/>
                      <a:pt x="1750" y="188"/>
                    </a:cubicBezTo>
                    <a:cubicBezTo>
                      <a:pt x="1781" y="219"/>
                      <a:pt x="1813" y="250"/>
                      <a:pt x="1875" y="282"/>
                    </a:cubicBezTo>
                    <a:cubicBezTo>
                      <a:pt x="2000" y="375"/>
                      <a:pt x="2219" y="250"/>
                      <a:pt x="2344" y="375"/>
                    </a:cubicBezTo>
                    <a:lnTo>
                      <a:pt x="2406" y="375"/>
                    </a:lnTo>
                    <a:cubicBezTo>
                      <a:pt x="2531" y="313"/>
                      <a:pt x="2688" y="407"/>
                      <a:pt x="2719" y="563"/>
                    </a:cubicBezTo>
                    <a:lnTo>
                      <a:pt x="2719" y="9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59516F5D-11E9-8640-8959-141F83966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3359" y="5051995"/>
                <a:ext cx="107225" cy="249359"/>
              </a:xfrm>
              <a:custGeom>
                <a:avLst/>
                <a:gdLst>
                  <a:gd name="T0" fmla="*/ 156 w 188"/>
                  <a:gd name="T1" fmla="*/ 344 h 439"/>
                  <a:gd name="T2" fmla="*/ 156 w 188"/>
                  <a:gd name="T3" fmla="*/ 344 h 439"/>
                  <a:gd name="T4" fmla="*/ 93 w 188"/>
                  <a:gd name="T5" fmla="*/ 407 h 439"/>
                  <a:gd name="T6" fmla="*/ 31 w 188"/>
                  <a:gd name="T7" fmla="*/ 407 h 439"/>
                  <a:gd name="T8" fmla="*/ 31 w 188"/>
                  <a:gd name="T9" fmla="*/ 375 h 439"/>
                  <a:gd name="T10" fmla="*/ 0 w 188"/>
                  <a:gd name="T11" fmla="*/ 32 h 439"/>
                  <a:gd name="T12" fmla="*/ 0 w 188"/>
                  <a:gd name="T13" fmla="*/ 0 h 439"/>
                  <a:gd name="T14" fmla="*/ 31 w 188"/>
                  <a:gd name="T15" fmla="*/ 0 h 439"/>
                  <a:gd name="T16" fmla="*/ 93 w 188"/>
                  <a:gd name="T17" fmla="*/ 32 h 439"/>
                  <a:gd name="T18" fmla="*/ 125 w 188"/>
                  <a:gd name="T19" fmla="*/ 375 h 439"/>
                  <a:gd name="T20" fmla="*/ 156 w 188"/>
                  <a:gd name="T21" fmla="*/ 34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" h="439">
                    <a:moveTo>
                      <a:pt x="156" y="344"/>
                    </a:moveTo>
                    <a:lnTo>
                      <a:pt x="156" y="344"/>
                    </a:lnTo>
                    <a:cubicBezTo>
                      <a:pt x="125" y="375"/>
                      <a:pt x="125" y="407"/>
                      <a:pt x="93" y="407"/>
                    </a:cubicBezTo>
                    <a:cubicBezTo>
                      <a:pt x="62" y="438"/>
                      <a:pt x="31" y="438"/>
                      <a:pt x="31" y="407"/>
                    </a:cubicBezTo>
                    <a:cubicBezTo>
                      <a:pt x="31" y="375"/>
                      <a:pt x="31" y="375"/>
                      <a:pt x="31" y="375"/>
                    </a:cubicBezTo>
                    <a:cubicBezTo>
                      <a:pt x="0" y="250"/>
                      <a:pt x="0" y="157"/>
                      <a:pt x="0" y="32"/>
                    </a:cubicBezTo>
                    <a:cubicBezTo>
                      <a:pt x="0" y="32"/>
                      <a:pt x="0" y="32"/>
                      <a:pt x="0" y="0"/>
                    </a:cubicBezTo>
                    <a:lnTo>
                      <a:pt x="31" y="0"/>
                    </a:lnTo>
                    <a:cubicBezTo>
                      <a:pt x="62" y="0"/>
                      <a:pt x="62" y="32"/>
                      <a:pt x="93" y="32"/>
                    </a:cubicBezTo>
                    <a:cubicBezTo>
                      <a:pt x="156" y="157"/>
                      <a:pt x="187" y="282"/>
                      <a:pt x="125" y="375"/>
                    </a:cubicBezTo>
                    <a:lnTo>
                      <a:pt x="156" y="3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4DCA1E3B-85CC-4D47-83F2-20E8DA206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6136" y="5176674"/>
                <a:ext cx="89769" cy="107225"/>
              </a:xfrm>
              <a:custGeom>
                <a:avLst/>
                <a:gdLst>
                  <a:gd name="T0" fmla="*/ 94 w 157"/>
                  <a:gd name="T1" fmla="*/ 31 h 189"/>
                  <a:gd name="T2" fmla="*/ 31 w 157"/>
                  <a:gd name="T3" fmla="*/ 31 h 189"/>
                  <a:gd name="T4" fmla="*/ 156 w 157"/>
                  <a:gd name="T5" fmla="*/ 94 h 189"/>
                  <a:gd name="T6" fmla="*/ 31 w 157"/>
                  <a:gd name="T7" fmla="*/ 156 h 189"/>
                  <a:gd name="T8" fmla="*/ 94 w 157"/>
                  <a:gd name="T9" fmla="*/ 31 h 189"/>
                  <a:gd name="T10" fmla="*/ 94 w 157"/>
                  <a:gd name="T11" fmla="*/ 3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89">
                    <a:moveTo>
                      <a:pt x="94" y="31"/>
                    </a:moveTo>
                    <a:lnTo>
                      <a:pt x="31" y="31"/>
                    </a:lnTo>
                    <a:cubicBezTo>
                      <a:pt x="94" y="0"/>
                      <a:pt x="156" y="31"/>
                      <a:pt x="156" y="94"/>
                    </a:cubicBezTo>
                    <a:cubicBezTo>
                      <a:pt x="156" y="156"/>
                      <a:pt x="63" y="188"/>
                      <a:pt x="31" y="156"/>
                    </a:cubicBezTo>
                    <a:cubicBezTo>
                      <a:pt x="0" y="94"/>
                      <a:pt x="31" y="31"/>
                      <a:pt x="94" y="31"/>
                    </a:cubicBezTo>
                    <a:lnTo>
                      <a:pt x="94" y="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" name="Freeform 349">
              <a:extLst>
                <a:ext uri="{FF2B5EF4-FFF2-40B4-BE49-F238E27FC236}">
                  <a16:creationId xmlns:a16="http://schemas.microsoft.com/office/drawing/2014/main" id="{2DC8956B-A078-5B4D-86E2-D3F32079F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7323" y="6015293"/>
              <a:ext cx="508312" cy="511347"/>
            </a:xfrm>
            <a:custGeom>
              <a:avLst/>
              <a:gdLst>
                <a:gd name="T0" fmla="*/ 1477 w 1478"/>
                <a:gd name="T1" fmla="*/ 743 h 1488"/>
                <a:gd name="T2" fmla="*/ 1477 w 1478"/>
                <a:gd name="T3" fmla="*/ 743 h 1488"/>
                <a:gd name="T4" fmla="*/ 734 w 1478"/>
                <a:gd name="T5" fmla="*/ 1487 h 1488"/>
                <a:gd name="T6" fmla="*/ 0 w 1478"/>
                <a:gd name="T7" fmla="*/ 743 h 1488"/>
                <a:gd name="T8" fmla="*/ 734 w 1478"/>
                <a:gd name="T9" fmla="*/ 0 h 1488"/>
                <a:gd name="T10" fmla="*/ 1477 w 1478"/>
                <a:gd name="T11" fmla="*/ 743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88">
                  <a:moveTo>
                    <a:pt x="1477" y="743"/>
                  </a:moveTo>
                  <a:lnTo>
                    <a:pt x="1477" y="743"/>
                  </a:lnTo>
                  <a:cubicBezTo>
                    <a:pt x="1477" y="1151"/>
                    <a:pt x="1141" y="1487"/>
                    <a:pt x="734" y="1487"/>
                  </a:cubicBezTo>
                  <a:cubicBezTo>
                    <a:pt x="326" y="1487"/>
                    <a:pt x="0" y="1151"/>
                    <a:pt x="0" y="743"/>
                  </a:cubicBezTo>
                  <a:cubicBezTo>
                    <a:pt x="0" y="336"/>
                    <a:pt x="326" y="0"/>
                    <a:pt x="734" y="0"/>
                  </a:cubicBezTo>
                  <a:cubicBezTo>
                    <a:pt x="1141" y="0"/>
                    <a:pt x="1477" y="336"/>
                    <a:pt x="1477" y="7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97" name="Freeform 350">
              <a:extLst>
                <a:ext uri="{FF2B5EF4-FFF2-40B4-BE49-F238E27FC236}">
                  <a16:creationId xmlns:a16="http://schemas.microsoft.com/office/drawing/2014/main" id="{D4E5E9F3-0CE5-9947-913E-6A7E118CE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270" y="6281657"/>
              <a:ext cx="508312" cy="508312"/>
            </a:xfrm>
            <a:custGeom>
              <a:avLst/>
              <a:gdLst>
                <a:gd name="T0" fmla="*/ 1477 w 1478"/>
                <a:gd name="T1" fmla="*/ 733 h 1477"/>
                <a:gd name="T2" fmla="*/ 1477 w 1478"/>
                <a:gd name="T3" fmla="*/ 733 h 1477"/>
                <a:gd name="T4" fmla="*/ 734 w 1478"/>
                <a:gd name="T5" fmla="*/ 1476 h 1477"/>
                <a:gd name="T6" fmla="*/ 0 w 1478"/>
                <a:gd name="T7" fmla="*/ 733 h 1477"/>
                <a:gd name="T8" fmla="*/ 734 w 1478"/>
                <a:gd name="T9" fmla="*/ 0 h 1477"/>
                <a:gd name="T10" fmla="*/ 1477 w 1478"/>
                <a:gd name="T11" fmla="*/ 733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7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0"/>
                    <a:pt x="1141" y="1476"/>
                    <a:pt x="734" y="1476"/>
                  </a:cubicBezTo>
                  <a:cubicBezTo>
                    <a:pt x="326" y="1476"/>
                    <a:pt x="0" y="1140"/>
                    <a:pt x="0" y="733"/>
                  </a:cubicBezTo>
                  <a:cubicBezTo>
                    <a:pt x="0" y="325"/>
                    <a:pt x="326" y="0"/>
                    <a:pt x="734" y="0"/>
                  </a:cubicBezTo>
                  <a:cubicBezTo>
                    <a:pt x="1141" y="0"/>
                    <a:pt x="1477" y="325"/>
                    <a:pt x="1477" y="7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98" name="Freeform 351">
              <a:extLst>
                <a:ext uri="{FF2B5EF4-FFF2-40B4-BE49-F238E27FC236}">
                  <a16:creationId xmlns:a16="http://schemas.microsoft.com/office/drawing/2014/main" id="{38BECF0A-94D7-E54A-9853-97340CEED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998" y="5438590"/>
              <a:ext cx="508312" cy="508311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349">
              <a:extLst>
                <a:ext uri="{FF2B5EF4-FFF2-40B4-BE49-F238E27FC236}">
                  <a16:creationId xmlns:a16="http://schemas.microsoft.com/office/drawing/2014/main" id="{FA027420-48F5-2F4D-B2FD-387F5D5D1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9337" y="4948351"/>
              <a:ext cx="508312" cy="511347"/>
            </a:xfrm>
            <a:custGeom>
              <a:avLst/>
              <a:gdLst>
                <a:gd name="T0" fmla="*/ 1477 w 1478"/>
                <a:gd name="T1" fmla="*/ 743 h 1488"/>
                <a:gd name="T2" fmla="*/ 1477 w 1478"/>
                <a:gd name="T3" fmla="*/ 743 h 1488"/>
                <a:gd name="T4" fmla="*/ 734 w 1478"/>
                <a:gd name="T5" fmla="*/ 1487 h 1488"/>
                <a:gd name="T6" fmla="*/ 0 w 1478"/>
                <a:gd name="T7" fmla="*/ 743 h 1488"/>
                <a:gd name="T8" fmla="*/ 734 w 1478"/>
                <a:gd name="T9" fmla="*/ 0 h 1488"/>
                <a:gd name="T10" fmla="*/ 1477 w 1478"/>
                <a:gd name="T11" fmla="*/ 743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88">
                  <a:moveTo>
                    <a:pt x="1477" y="743"/>
                  </a:moveTo>
                  <a:lnTo>
                    <a:pt x="1477" y="743"/>
                  </a:lnTo>
                  <a:cubicBezTo>
                    <a:pt x="1477" y="1151"/>
                    <a:pt x="1141" y="1487"/>
                    <a:pt x="734" y="1487"/>
                  </a:cubicBezTo>
                  <a:cubicBezTo>
                    <a:pt x="326" y="1487"/>
                    <a:pt x="0" y="1151"/>
                    <a:pt x="0" y="743"/>
                  </a:cubicBezTo>
                  <a:cubicBezTo>
                    <a:pt x="0" y="336"/>
                    <a:pt x="326" y="0"/>
                    <a:pt x="734" y="0"/>
                  </a:cubicBezTo>
                  <a:cubicBezTo>
                    <a:pt x="1141" y="0"/>
                    <a:pt x="1477" y="336"/>
                    <a:pt x="1477" y="74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33D55D-C7B7-A048-8689-63DDE487DA14}"/>
              </a:ext>
            </a:extLst>
          </p:cNvPr>
          <p:cNvGrpSpPr/>
          <p:nvPr/>
        </p:nvGrpSpPr>
        <p:grpSpPr>
          <a:xfrm>
            <a:off x="11756753" y="4281249"/>
            <a:ext cx="1929662" cy="5086507"/>
            <a:chOff x="11949257" y="4403275"/>
            <a:chExt cx="1929662" cy="508650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52290A-7574-F949-87B1-12C59BD1E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44582" y="4403275"/>
              <a:ext cx="1834337" cy="198287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2C02CA-3FFC-B543-B8E4-94D952BAD2C4}"/>
                </a:ext>
              </a:extLst>
            </p:cNvPr>
            <p:cNvCxnSpPr>
              <a:cxnSpLocks/>
            </p:cNvCxnSpPr>
            <p:nvPr/>
          </p:nvCxnSpPr>
          <p:spPr>
            <a:xfrm>
              <a:off x="11949257" y="7573902"/>
              <a:ext cx="1871230" cy="19158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8F69F0-31C1-374F-B7E0-CFC2F4512737}"/>
              </a:ext>
            </a:extLst>
          </p:cNvPr>
          <p:cNvCxnSpPr>
            <a:stCxn id="93" idx="0"/>
          </p:cNvCxnSpPr>
          <p:nvPr/>
        </p:nvCxnSpPr>
        <p:spPr>
          <a:xfrm flipV="1">
            <a:off x="11951227" y="6185085"/>
            <a:ext cx="1676756" cy="427666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AA01ACE-422D-D241-A80C-A25E526AB12F}"/>
              </a:ext>
            </a:extLst>
          </p:cNvPr>
          <p:cNvCxnSpPr>
            <a:cxnSpLocks/>
          </p:cNvCxnSpPr>
          <p:nvPr/>
        </p:nvCxnSpPr>
        <p:spPr>
          <a:xfrm>
            <a:off x="11901831" y="7151225"/>
            <a:ext cx="1672829" cy="310229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41D67E1A-17A1-994C-B24C-C713C5B04C84}"/>
              </a:ext>
            </a:extLst>
          </p:cNvPr>
          <p:cNvSpPr/>
          <p:nvPr/>
        </p:nvSpPr>
        <p:spPr>
          <a:xfrm>
            <a:off x="14844842" y="4786464"/>
            <a:ext cx="8042788" cy="17875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D4560FFE-EE77-E24B-9430-FC30459AD4F2}"/>
              </a:ext>
            </a:extLst>
          </p:cNvPr>
          <p:cNvSpPr/>
          <p:nvPr/>
        </p:nvSpPr>
        <p:spPr>
          <a:xfrm>
            <a:off x="14844842" y="7097733"/>
            <a:ext cx="8042788" cy="17875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B2AD3C75-8634-8440-9096-8E68C61E3786}"/>
              </a:ext>
            </a:extLst>
          </p:cNvPr>
          <p:cNvSpPr/>
          <p:nvPr/>
        </p:nvSpPr>
        <p:spPr>
          <a:xfrm>
            <a:off x="14844842" y="9407986"/>
            <a:ext cx="8042788" cy="17875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ED24368-D950-4F4F-BD4A-288085F64694}"/>
              </a:ext>
            </a:extLst>
          </p:cNvPr>
          <p:cNvGrpSpPr/>
          <p:nvPr/>
        </p:nvGrpSpPr>
        <p:grpSpPr>
          <a:xfrm>
            <a:off x="14319265" y="3023088"/>
            <a:ext cx="1073352" cy="827011"/>
            <a:chOff x="11457893" y="18009837"/>
            <a:chExt cx="2057164" cy="1585032"/>
          </a:xfrm>
        </p:grpSpPr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7AAF3EF0-5F9D-FD47-913A-A4FB5232C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49" y="18016584"/>
              <a:ext cx="768908" cy="1004974"/>
            </a:xfrm>
            <a:custGeom>
              <a:avLst/>
              <a:gdLst>
                <a:gd name="T0" fmla="*/ 250 w 501"/>
                <a:gd name="T1" fmla="*/ 31 h 656"/>
                <a:gd name="T2" fmla="*/ 250 w 501"/>
                <a:gd name="T3" fmla="*/ 31 h 656"/>
                <a:gd name="T4" fmla="*/ 250 w 501"/>
                <a:gd name="T5" fmla="*/ 31 h 656"/>
                <a:gd name="T6" fmla="*/ 0 w 501"/>
                <a:gd name="T7" fmla="*/ 406 h 656"/>
                <a:gd name="T8" fmla="*/ 250 w 501"/>
                <a:gd name="T9" fmla="*/ 655 h 656"/>
                <a:gd name="T10" fmla="*/ 500 w 501"/>
                <a:gd name="T11" fmla="*/ 406 h 656"/>
                <a:gd name="T12" fmla="*/ 250 w 501"/>
                <a:gd name="T13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656">
                  <a:moveTo>
                    <a:pt x="250" y="31"/>
                  </a:moveTo>
                  <a:lnTo>
                    <a:pt x="250" y="31"/>
                  </a:lnTo>
                  <a:cubicBezTo>
                    <a:pt x="250" y="0"/>
                    <a:pt x="250" y="0"/>
                    <a:pt x="250" y="31"/>
                  </a:cubicBezTo>
                  <a:cubicBezTo>
                    <a:pt x="188" y="62"/>
                    <a:pt x="0" y="281"/>
                    <a:pt x="0" y="406"/>
                  </a:cubicBezTo>
                  <a:cubicBezTo>
                    <a:pt x="0" y="530"/>
                    <a:pt x="125" y="655"/>
                    <a:pt x="250" y="655"/>
                  </a:cubicBezTo>
                  <a:cubicBezTo>
                    <a:pt x="375" y="655"/>
                    <a:pt x="500" y="530"/>
                    <a:pt x="500" y="406"/>
                  </a:cubicBezTo>
                  <a:cubicBezTo>
                    <a:pt x="500" y="281"/>
                    <a:pt x="313" y="62"/>
                    <a:pt x="250" y="31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2">
              <a:extLst>
                <a:ext uri="{FF2B5EF4-FFF2-40B4-BE49-F238E27FC236}">
                  <a16:creationId xmlns:a16="http://schemas.microsoft.com/office/drawing/2014/main" id="{EE10D967-8D82-DA4D-BBBF-876CD14F6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1228" y="18347077"/>
              <a:ext cx="6743" cy="290029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3">
              <a:extLst>
                <a:ext uri="{FF2B5EF4-FFF2-40B4-BE49-F238E27FC236}">
                  <a16:creationId xmlns:a16="http://schemas.microsoft.com/office/drawing/2014/main" id="{7A1982D4-F6BC-854D-9103-37E753987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6279" y="18340334"/>
              <a:ext cx="6743" cy="303514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813B7A03-6073-CB43-9C7C-5B3D82D9F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279" y="18637106"/>
              <a:ext cx="721692" cy="384452"/>
            </a:xfrm>
            <a:custGeom>
              <a:avLst/>
              <a:gdLst>
                <a:gd name="T0" fmla="*/ 469 w 470"/>
                <a:gd name="T1" fmla="*/ 0 h 250"/>
                <a:gd name="T2" fmla="*/ 469 w 470"/>
                <a:gd name="T3" fmla="*/ 0 h 250"/>
                <a:gd name="T4" fmla="*/ 250 w 470"/>
                <a:gd name="T5" fmla="*/ 249 h 250"/>
                <a:gd name="T6" fmla="*/ 0 w 470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250">
                  <a:moveTo>
                    <a:pt x="469" y="0"/>
                  </a:moveTo>
                  <a:lnTo>
                    <a:pt x="469" y="0"/>
                  </a:lnTo>
                  <a:cubicBezTo>
                    <a:pt x="469" y="124"/>
                    <a:pt x="375" y="249"/>
                    <a:pt x="250" y="249"/>
                  </a:cubicBezTo>
                  <a:cubicBezTo>
                    <a:pt x="94" y="249"/>
                    <a:pt x="0" y="12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5">
              <a:extLst>
                <a:ext uri="{FF2B5EF4-FFF2-40B4-BE49-F238E27FC236}">
                  <a16:creationId xmlns:a16="http://schemas.microsoft.com/office/drawing/2014/main" id="{BB834CDF-65EA-A244-95A0-D5E0CB3CB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7893" y="18347077"/>
              <a:ext cx="1004974" cy="6747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6">
              <a:extLst>
                <a:ext uri="{FF2B5EF4-FFF2-40B4-BE49-F238E27FC236}">
                  <a16:creationId xmlns:a16="http://schemas.microsoft.com/office/drawing/2014/main" id="{477396F0-01C7-944E-B45F-348ECB56B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47918" y="18009837"/>
              <a:ext cx="6747" cy="343987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35F8FA4E-01D3-6748-8325-2AF7D28B5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9585" y="18009837"/>
              <a:ext cx="6747" cy="343987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8">
              <a:extLst>
                <a:ext uri="{FF2B5EF4-FFF2-40B4-BE49-F238E27FC236}">
                  <a16:creationId xmlns:a16="http://schemas.microsoft.com/office/drawing/2014/main" id="{BD8C3F77-1B94-D543-B152-68CC33FCC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5133" y="18637106"/>
              <a:ext cx="337240" cy="6743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">
              <a:extLst>
                <a:ext uri="{FF2B5EF4-FFF2-40B4-BE49-F238E27FC236}">
                  <a16:creationId xmlns:a16="http://schemas.microsoft.com/office/drawing/2014/main" id="{6AE8D4DF-8CB2-A749-8E3A-C9AEF6849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6772" y="18778745"/>
              <a:ext cx="94427" cy="6747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EC9722A0-0231-B14E-8CB9-8AE48D9B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3988" y="18637106"/>
              <a:ext cx="1146617" cy="957763"/>
            </a:xfrm>
            <a:custGeom>
              <a:avLst/>
              <a:gdLst>
                <a:gd name="T0" fmla="*/ 0 w 750"/>
                <a:gd name="T1" fmla="*/ 249 h 625"/>
                <a:gd name="T2" fmla="*/ 0 w 750"/>
                <a:gd name="T3" fmla="*/ 249 h 625"/>
                <a:gd name="T4" fmla="*/ 374 w 750"/>
                <a:gd name="T5" fmla="*/ 624 h 625"/>
                <a:gd name="T6" fmla="*/ 749 w 750"/>
                <a:gd name="T7" fmla="*/ 249 h 625"/>
                <a:gd name="T8" fmla="*/ 749 w 750"/>
                <a:gd name="T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625">
                  <a:moveTo>
                    <a:pt x="0" y="249"/>
                  </a:moveTo>
                  <a:lnTo>
                    <a:pt x="0" y="249"/>
                  </a:lnTo>
                  <a:cubicBezTo>
                    <a:pt x="0" y="436"/>
                    <a:pt x="156" y="624"/>
                    <a:pt x="374" y="624"/>
                  </a:cubicBezTo>
                  <a:cubicBezTo>
                    <a:pt x="593" y="624"/>
                    <a:pt x="749" y="436"/>
                    <a:pt x="749" y="249"/>
                  </a:cubicBezTo>
                  <a:cubicBezTo>
                    <a:pt x="749" y="0"/>
                    <a:pt x="749" y="0"/>
                    <a:pt x="749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C23B6BB5-0096-D34B-96AA-E98C355B6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40" y="19257628"/>
              <a:ext cx="337240" cy="337240"/>
            </a:xfrm>
            <a:custGeom>
              <a:avLst/>
              <a:gdLst>
                <a:gd name="T0" fmla="*/ 218 w 219"/>
                <a:gd name="T1" fmla="*/ 94 h 220"/>
                <a:gd name="T2" fmla="*/ 218 w 219"/>
                <a:gd name="T3" fmla="*/ 94 h 220"/>
                <a:gd name="T4" fmla="*/ 124 w 219"/>
                <a:gd name="T5" fmla="*/ 219 h 220"/>
                <a:gd name="T6" fmla="*/ 0 w 219"/>
                <a:gd name="T7" fmla="*/ 94 h 220"/>
                <a:gd name="T8" fmla="*/ 124 w 219"/>
                <a:gd name="T9" fmla="*/ 0 h 220"/>
                <a:gd name="T10" fmla="*/ 218 w 219"/>
                <a:gd name="T11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94"/>
                  </a:moveTo>
                  <a:lnTo>
                    <a:pt x="218" y="94"/>
                  </a:lnTo>
                  <a:cubicBezTo>
                    <a:pt x="218" y="156"/>
                    <a:pt x="187" y="219"/>
                    <a:pt x="124" y="219"/>
                  </a:cubicBezTo>
                  <a:cubicBezTo>
                    <a:pt x="63" y="219"/>
                    <a:pt x="0" y="156"/>
                    <a:pt x="0" y="94"/>
                  </a:cubicBezTo>
                  <a:cubicBezTo>
                    <a:pt x="0" y="63"/>
                    <a:pt x="63" y="0"/>
                    <a:pt x="124" y="0"/>
                  </a:cubicBezTo>
                  <a:cubicBezTo>
                    <a:pt x="187" y="0"/>
                    <a:pt x="218" y="63"/>
                    <a:pt x="218" y="94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3AD7528-A574-6D49-B56A-8A726AEF3417}"/>
              </a:ext>
            </a:extLst>
          </p:cNvPr>
          <p:cNvGrpSpPr/>
          <p:nvPr/>
        </p:nvGrpSpPr>
        <p:grpSpPr>
          <a:xfrm>
            <a:off x="14396687" y="9828890"/>
            <a:ext cx="974813" cy="950180"/>
            <a:chOff x="4861473" y="14569985"/>
            <a:chExt cx="1868309" cy="1821098"/>
          </a:xfrm>
        </p:grpSpPr>
        <p:sp>
          <p:nvSpPr>
            <p:cNvPr id="182" name="Freeform 68">
              <a:extLst>
                <a:ext uri="{FF2B5EF4-FFF2-40B4-BE49-F238E27FC236}">
                  <a16:creationId xmlns:a16="http://schemas.microsoft.com/office/drawing/2014/main" id="{EC398D8A-8484-1A43-B156-0793754C4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476" y="16006631"/>
              <a:ext cx="6743" cy="674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69">
              <a:extLst>
                <a:ext uri="{FF2B5EF4-FFF2-40B4-BE49-F238E27FC236}">
                  <a16:creationId xmlns:a16="http://schemas.microsoft.com/office/drawing/2014/main" id="{B876A146-B767-CA42-B534-882E64A8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574964"/>
              <a:ext cx="1099401" cy="384452"/>
            </a:xfrm>
            <a:custGeom>
              <a:avLst/>
              <a:gdLst>
                <a:gd name="T0" fmla="*/ 375 w 720"/>
                <a:gd name="T1" fmla="*/ 250 h 251"/>
                <a:gd name="T2" fmla="*/ 375 w 720"/>
                <a:gd name="T3" fmla="*/ 250 h 251"/>
                <a:gd name="T4" fmla="*/ 656 w 720"/>
                <a:gd name="T5" fmla="*/ 250 h 251"/>
                <a:gd name="T6" fmla="*/ 719 w 720"/>
                <a:gd name="T7" fmla="*/ 187 h 251"/>
                <a:gd name="T8" fmla="*/ 656 w 720"/>
                <a:gd name="T9" fmla="*/ 125 h 251"/>
                <a:gd name="T10" fmla="*/ 469 w 720"/>
                <a:gd name="T11" fmla="*/ 125 h 251"/>
                <a:gd name="T12" fmla="*/ 250 w 720"/>
                <a:gd name="T13" fmla="*/ 0 h 251"/>
                <a:gd name="T14" fmla="*/ 0 w 720"/>
                <a:gd name="T1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0" h="251">
                  <a:moveTo>
                    <a:pt x="375" y="250"/>
                  </a:moveTo>
                  <a:lnTo>
                    <a:pt x="375" y="250"/>
                  </a:lnTo>
                  <a:cubicBezTo>
                    <a:pt x="656" y="250"/>
                    <a:pt x="656" y="250"/>
                    <a:pt x="656" y="250"/>
                  </a:cubicBezTo>
                  <a:cubicBezTo>
                    <a:pt x="688" y="250"/>
                    <a:pt x="719" y="219"/>
                    <a:pt x="719" y="187"/>
                  </a:cubicBezTo>
                  <a:cubicBezTo>
                    <a:pt x="719" y="156"/>
                    <a:pt x="688" y="125"/>
                    <a:pt x="656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06" y="0"/>
                    <a:pt x="250" y="0"/>
                  </a:cubicBezTo>
                  <a:cubicBezTo>
                    <a:pt x="250" y="0"/>
                    <a:pt x="0" y="0"/>
                    <a:pt x="0" y="25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70">
              <a:extLst>
                <a:ext uri="{FF2B5EF4-FFF2-40B4-BE49-F238E27FC236}">
                  <a16:creationId xmlns:a16="http://schemas.microsoft.com/office/drawing/2014/main" id="{0E019E8B-1724-834D-93B1-D921ACE4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386109"/>
              <a:ext cx="1625496" cy="1004974"/>
            </a:xfrm>
            <a:custGeom>
              <a:avLst/>
              <a:gdLst>
                <a:gd name="T0" fmla="*/ 719 w 1064"/>
                <a:gd name="T1" fmla="*/ 312 h 657"/>
                <a:gd name="T2" fmla="*/ 719 w 1064"/>
                <a:gd name="T3" fmla="*/ 312 h 657"/>
                <a:gd name="T4" fmla="*/ 969 w 1064"/>
                <a:gd name="T5" fmla="*/ 31 h 657"/>
                <a:gd name="T6" fmla="*/ 1031 w 1064"/>
                <a:gd name="T7" fmla="*/ 31 h 657"/>
                <a:gd name="T8" fmla="*/ 1031 w 1064"/>
                <a:gd name="T9" fmla="*/ 31 h 657"/>
                <a:gd name="T10" fmla="*/ 1063 w 1064"/>
                <a:gd name="T11" fmla="*/ 94 h 657"/>
                <a:gd name="T12" fmla="*/ 844 w 1064"/>
                <a:gd name="T13" fmla="*/ 437 h 657"/>
                <a:gd name="T14" fmla="*/ 563 w 1064"/>
                <a:gd name="T15" fmla="*/ 562 h 657"/>
                <a:gd name="T16" fmla="*/ 219 w 1064"/>
                <a:gd name="T17" fmla="*/ 562 h 657"/>
                <a:gd name="T18" fmla="*/ 0 w 1064"/>
                <a:gd name="T19" fmla="*/ 65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657">
                  <a:moveTo>
                    <a:pt x="719" y="312"/>
                  </a:moveTo>
                  <a:lnTo>
                    <a:pt x="719" y="312"/>
                  </a:lnTo>
                  <a:cubicBezTo>
                    <a:pt x="844" y="250"/>
                    <a:pt x="969" y="31"/>
                    <a:pt x="969" y="31"/>
                  </a:cubicBezTo>
                  <a:cubicBezTo>
                    <a:pt x="1000" y="31"/>
                    <a:pt x="1031" y="0"/>
                    <a:pt x="1031" y="31"/>
                  </a:cubicBezTo>
                  <a:lnTo>
                    <a:pt x="1031" y="31"/>
                  </a:lnTo>
                  <a:cubicBezTo>
                    <a:pt x="1063" y="31"/>
                    <a:pt x="1063" y="62"/>
                    <a:pt x="1063" y="94"/>
                  </a:cubicBezTo>
                  <a:cubicBezTo>
                    <a:pt x="969" y="312"/>
                    <a:pt x="906" y="375"/>
                    <a:pt x="844" y="437"/>
                  </a:cubicBezTo>
                  <a:cubicBezTo>
                    <a:pt x="781" y="500"/>
                    <a:pt x="688" y="562"/>
                    <a:pt x="563" y="562"/>
                  </a:cubicBezTo>
                  <a:cubicBezTo>
                    <a:pt x="219" y="562"/>
                    <a:pt x="219" y="562"/>
                    <a:pt x="219" y="562"/>
                  </a:cubicBezTo>
                  <a:cubicBezTo>
                    <a:pt x="219" y="562"/>
                    <a:pt x="94" y="562"/>
                    <a:pt x="0" y="656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71">
              <a:extLst>
                <a:ext uri="{FF2B5EF4-FFF2-40B4-BE49-F238E27FC236}">
                  <a16:creationId xmlns:a16="http://schemas.microsoft.com/office/drawing/2014/main" id="{9A125A93-4171-424D-AE67-F39B0CA10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473" y="15864988"/>
              <a:ext cx="242813" cy="47216"/>
            </a:xfrm>
            <a:custGeom>
              <a:avLst/>
              <a:gdLst>
                <a:gd name="T0" fmla="*/ 156 w 157"/>
                <a:gd name="T1" fmla="*/ 32 h 33"/>
                <a:gd name="T2" fmla="*/ 156 w 157"/>
                <a:gd name="T3" fmla="*/ 32 h 33"/>
                <a:gd name="T4" fmla="*/ 0 w 15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33">
                  <a:moveTo>
                    <a:pt x="156" y="32"/>
                  </a:moveTo>
                  <a:lnTo>
                    <a:pt x="156" y="32"/>
                  </a:lnTo>
                  <a:cubicBezTo>
                    <a:pt x="156" y="32"/>
                    <a:pt x="62" y="32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72">
              <a:extLst>
                <a:ext uri="{FF2B5EF4-FFF2-40B4-BE49-F238E27FC236}">
                  <a16:creationId xmlns:a16="http://schemas.microsoft.com/office/drawing/2014/main" id="{C248BA6B-9B72-BF41-AD9F-DB77D8B9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165" y="14569985"/>
              <a:ext cx="478883" cy="620522"/>
            </a:xfrm>
            <a:custGeom>
              <a:avLst/>
              <a:gdLst>
                <a:gd name="T0" fmla="*/ 187 w 313"/>
                <a:gd name="T1" fmla="*/ 0 h 407"/>
                <a:gd name="T2" fmla="*/ 187 w 313"/>
                <a:gd name="T3" fmla="*/ 0 h 407"/>
                <a:gd name="T4" fmla="*/ 156 w 313"/>
                <a:gd name="T5" fmla="*/ 0 h 407"/>
                <a:gd name="T6" fmla="*/ 0 w 313"/>
                <a:gd name="T7" fmla="*/ 250 h 407"/>
                <a:gd name="T8" fmla="*/ 156 w 313"/>
                <a:gd name="T9" fmla="*/ 406 h 407"/>
                <a:gd name="T10" fmla="*/ 312 w 313"/>
                <a:gd name="T11" fmla="*/ 250 h 407"/>
                <a:gd name="T12" fmla="*/ 187 w 313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407">
                  <a:moveTo>
                    <a:pt x="187" y="0"/>
                  </a:moveTo>
                  <a:lnTo>
                    <a:pt x="187" y="0"/>
                  </a:lnTo>
                  <a:cubicBezTo>
                    <a:pt x="156" y="0"/>
                    <a:pt x="156" y="0"/>
                    <a:pt x="156" y="0"/>
                  </a:cubicBezTo>
                  <a:cubicBezTo>
                    <a:pt x="125" y="31"/>
                    <a:pt x="0" y="156"/>
                    <a:pt x="0" y="250"/>
                  </a:cubicBezTo>
                  <a:cubicBezTo>
                    <a:pt x="0" y="312"/>
                    <a:pt x="93" y="406"/>
                    <a:pt x="156" y="406"/>
                  </a:cubicBezTo>
                  <a:cubicBezTo>
                    <a:pt x="250" y="406"/>
                    <a:pt x="312" y="312"/>
                    <a:pt x="312" y="250"/>
                  </a:cubicBezTo>
                  <a:cubicBezTo>
                    <a:pt x="312" y="156"/>
                    <a:pt x="218" y="31"/>
                    <a:pt x="187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73">
              <a:extLst>
                <a:ext uri="{FF2B5EF4-FFF2-40B4-BE49-F238E27FC236}">
                  <a16:creationId xmlns:a16="http://schemas.microsoft.com/office/drawing/2014/main" id="{AB68E2C9-154F-C841-8411-024C77CA0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9235" y="14994910"/>
              <a:ext cx="6743" cy="397941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74">
              <a:extLst>
                <a:ext uri="{FF2B5EF4-FFF2-40B4-BE49-F238E27FC236}">
                  <a16:creationId xmlns:a16="http://schemas.microsoft.com/office/drawing/2014/main" id="{C9F97A33-473F-5849-BE49-91FB2AAD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779" y="15291682"/>
              <a:ext cx="1004978" cy="337240"/>
            </a:xfrm>
            <a:custGeom>
              <a:avLst/>
              <a:gdLst>
                <a:gd name="T0" fmla="*/ 656 w 657"/>
                <a:gd name="T1" fmla="*/ 219 h 220"/>
                <a:gd name="T2" fmla="*/ 656 w 657"/>
                <a:gd name="T3" fmla="*/ 219 h 220"/>
                <a:gd name="T4" fmla="*/ 562 w 657"/>
                <a:gd name="T5" fmla="*/ 125 h 220"/>
                <a:gd name="T6" fmla="*/ 594 w 657"/>
                <a:gd name="T7" fmla="*/ 125 h 220"/>
                <a:gd name="T8" fmla="*/ 469 w 657"/>
                <a:gd name="T9" fmla="*/ 0 h 220"/>
                <a:gd name="T10" fmla="*/ 344 w 657"/>
                <a:gd name="T11" fmla="*/ 63 h 220"/>
                <a:gd name="T12" fmla="*/ 281 w 657"/>
                <a:gd name="T13" fmla="*/ 63 h 220"/>
                <a:gd name="T14" fmla="*/ 156 w 657"/>
                <a:gd name="T15" fmla="*/ 125 h 220"/>
                <a:gd name="T16" fmla="*/ 94 w 657"/>
                <a:gd name="T17" fmla="*/ 94 h 220"/>
                <a:gd name="T18" fmla="*/ 0 w 657"/>
                <a:gd name="T19" fmla="*/ 18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20">
                  <a:moveTo>
                    <a:pt x="656" y="219"/>
                  </a:moveTo>
                  <a:lnTo>
                    <a:pt x="656" y="219"/>
                  </a:lnTo>
                  <a:cubicBezTo>
                    <a:pt x="656" y="188"/>
                    <a:pt x="625" y="157"/>
                    <a:pt x="562" y="125"/>
                  </a:cubicBezTo>
                  <a:lnTo>
                    <a:pt x="594" y="125"/>
                  </a:lnTo>
                  <a:cubicBezTo>
                    <a:pt x="594" y="32"/>
                    <a:pt x="531" y="0"/>
                    <a:pt x="469" y="0"/>
                  </a:cubicBezTo>
                  <a:cubicBezTo>
                    <a:pt x="406" y="0"/>
                    <a:pt x="344" y="32"/>
                    <a:pt x="344" y="63"/>
                  </a:cubicBezTo>
                  <a:cubicBezTo>
                    <a:pt x="312" y="63"/>
                    <a:pt x="312" y="63"/>
                    <a:pt x="281" y="63"/>
                  </a:cubicBezTo>
                  <a:cubicBezTo>
                    <a:pt x="219" y="63"/>
                    <a:pt x="156" y="94"/>
                    <a:pt x="156" y="125"/>
                  </a:cubicBezTo>
                  <a:cubicBezTo>
                    <a:pt x="125" y="94"/>
                    <a:pt x="94" y="94"/>
                    <a:pt x="94" y="94"/>
                  </a:cubicBezTo>
                  <a:cubicBezTo>
                    <a:pt x="31" y="94"/>
                    <a:pt x="0" y="125"/>
                    <a:pt x="0" y="188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3208460-4C4F-EA42-AC70-F7DD8042DCAD}"/>
              </a:ext>
            </a:extLst>
          </p:cNvPr>
          <p:cNvGrpSpPr/>
          <p:nvPr/>
        </p:nvGrpSpPr>
        <p:grpSpPr>
          <a:xfrm>
            <a:off x="14496716" y="7577475"/>
            <a:ext cx="872759" cy="876276"/>
            <a:chOff x="18337595" y="17962625"/>
            <a:chExt cx="1672712" cy="1679455"/>
          </a:xfrm>
        </p:grpSpPr>
        <p:sp>
          <p:nvSpPr>
            <p:cNvPr id="190" name="Freeform 75">
              <a:extLst>
                <a:ext uri="{FF2B5EF4-FFF2-40B4-BE49-F238E27FC236}">
                  <a16:creationId xmlns:a16="http://schemas.microsoft.com/office/drawing/2014/main" id="{1428D88A-5E64-F948-9A86-D521B8C56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7595" y="17962625"/>
              <a:ext cx="1672712" cy="1672712"/>
            </a:xfrm>
            <a:custGeom>
              <a:avLst/>
              <a:gdLst>
                <a:gd name="T0" fmla="*/ 1094 w 1095"/>
                <a:gd name="T1" fmla="*/ 562 h 1094"/>
                <a:gd name="T2" fmla="*/ 1094 w 1095"/>
                <a:gd name="T3" fmla="*/ 562 h 1094"/>
                <a:gd name="T4" fmla="*/ 563 w 1095"/>
                <a:gd name="T5" fmla="*/ 1093 h 1094"/>
                <a:gd name="T6" fmla="*/ 0 w 1095"/>
                <a:gd name="T7" fmla="*/ 562 h 1094"/>
                <a:gd name="T8" fmla="*/ 563 w 1095"/>
                <a:gd name="T9" fmla="*/ 0 h 1094"/>
                <a:gd name="T10" fmla="*/ 1094 w 1095"/>
                <a:gd name="T11" fmla="*/ 56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5" h="1094">
                  <a:moveTo>
                    <a:pt x="1094" y="562"/>
                  </a:moveTo>
                  <a:lnTo>
                    <a:pt x="1094" y="562"/>
                  </a:lnTo>
                  <a:cubicBezTo>
                    <a:pt x="1094" y="843"/>
                    <a:pt x="844" y="1093"/>
                    <a:pt x="563" y="1093"/>
                  </a:cubicBezTo>
                  <a:cubicBezTo>
                    <a:pt x="250" y="1093"/>
                    <a:pt x="0" y="843"/>
                    <a:pt x="0" y="562"/>
                  </a:cubicBezTo>
                  <a:cubicBezTo>
                    <a:pt x="0" y="250"/>
                    <a:pt x="250" y="0"/>
                    <a:pt x="563" y="0"/>
                  </a:cubicBezTo>
                  <a:cubicBezTo>
                    <a:pt x="844" y="0"/>
                    <a:pt x="1094" y="250"/>
                    <a:pt x="1094" y="562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76">
              <a:extLst>
                <a:ext uri="{FF2B5EF4-FFF2-40B4-BE49-F238E27FC236}">
                  <a16:creationId xmlns:a16="http://schemas.microsoft.com/office/drawing/2014/main" id="{38464375-E3A1-BD40-915F-8AE233527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3690" y="18063795"/>
              <a:ext cx="1146617" cy="809377"/>
            </a:xfrm>
            <a:custGeom>
              <a:avLst/>
              <a:gdLst>
                <a:gd name="T0" fmla="*/ 563 w 751"/>
                <a:gd name="T1" fmla="*/ 62 h 531"/>
                <a:gd name="T2" fmla="*/ 563 w 751"/>
                <a:gd name="T3" fmla="*/ 62 h 531"/>
                <a:gd name="T4" fmla="*/ 344 w 751"/>
                <a:gd name="T5" fmla="*/ 125 h 531"/>
                <a:gd name="T6" fmla="*/ 125 w 751"/>
                <a:gd name="T7" fmla="*/ 187 h 531"/>
                <a:gd name="T8" fmla="*/ 188 w 751"/>
                <a:gd name="T9" fmla="*/ 375 h 531"/>
                <a:gd name="T10" fmla="*/ 531 w 751"/>
                <a:gd name="T11" fmla="*/ 499 h 531"/>
                <a:gd name="T12" fmla="*/ 750 w 751"/>
                <a:gd name="T13" fmla="*/ 40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1" h="531">
                  <a:moveTo>
                    <a:pt x="563" y="62"/>
                  </a:moveTo>
                  <a:lnTo>
                    <a:pt x="563" y="62"/>
                  </a:lnTo>
                  <a:cubicBezTo>
                    <a:pt x="563" y="62"/>
                    <a:pt x="469" y="0"/>
                    <a:pt x="344" y="125"/>
                  </a:cubicBezTo>
                  <a:cubicBezTo>
                    <a:pt x="219" y="281"/>
                    <a:pt x="219" y="125"/>
                    <a:pt x="125" y="187"/>
                  </a:cubicBezTo>
                  <a:cubicBezTo>
                    <a:pt x="0" y="219"/>
                    <a:pt x="31" y="469"/>
                    <a:pt x="188" y="375"/>
                  </a:cubicBezTo>
                  <a:cubicBezTo>
                    <a:pt x="344" y="281"/>
                    <a:pt x="344" y="499"/>
                    <a:pt x="531" y="499"/>
                  </a:cubicBezTo>
                  <a:cubicBezTo>
                    <a:pt x="656" y="530"/>
                    <a:pt x="750" y="406"/>
                    <a:pt x="750" y="406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77">
              <a:extLst>
                <a:ext uri="{FF2B5EF4-FFF2-40B4-BE49-F238E27FC236}">
                  <a16:creationId xmlns:a16="http://schemas.microsoft.com/office/drawing/2014/main" id="{76924F0E-44F3-FD4A-9A77-60CD1492C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2076" y="18825961"/>
              <a:ext cx="721692" cy="816119"/>
            </a:xfrm>
            <a:custGeom>
              <a:avLst/>
              <a:gdLst>
                <a:gd name="T0" fmla="*/ 375 w 470"/>
                <a:gd name="T1" fmla="*/ 469 h 532"/>
                <a:gd name="T2" fmla="*/ 375 w 470"/>
                <a:gd name="T3" fmla="*/ 469 h 532"/>
                <a:gd name="T4" fmla="*/ 406 w 470"/>
                <a:gd name="T5" fmla="*/ 344 h 532"/>
                <a:gd name="T6" fmla="*/ 406 w 470"/>
                <a:gd name="T7" fmla="*/ 125 h 532"/>
                <a:gd name="T8" fmla="*/ 250 w 470"/>
                <a:gd name="T9" fmla="*/ 94 h 532"/>
                <a:gd name="T10" fmla="*/ 94 w 470"/>
                <a:gd name="T11" fmla="*/ 31 h 532"/>
                <a:gd name="T12" fmla="*/ 0 w 470"/>
                <a:gd name="T13" fmla="*/ 156 h 532"/>
                <a:gd name="T14" fmla="*/ 94 w 470"/>
                <a:gd name="T15" fmla="*/ 375 h 532"/>
                <a:gd name="T16" fmla="*/ 187 w 470"/>
                <a:gd name="T17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0" h="532">
                  <a:moveTo>
                    <a:pt x="375" y="469"/>
                  </a:moveTo>
                  <a:lnTo>
                    <a:pt x="375" y="469"/>
                  </a:lnTo>
                  <a:cubicBezTo>
                    <a:pt x="375" y="469"/>
                    <a:pt x="375" y="437"/>
                    <a:pt x="406" y="344"/>
                  </a:cubicBezTo>
                  <a:cubicBezTo>
                    <a:pt x="406" y="250"/>
                    <a:pt x="469" y="187"/>
                    <a:pt x="406" y="125"/>
                  </a:cubicBezTo>
                  <a:cubicBezTo>
                    <a:pt x="375" y="62"/>
                    <a:pt x="344" y="125"/>
                    <a:pt x="250" y="94"/>
                  </a:cubicBezTo>
                  <a:cubicBezTo>
                    <a:pt x="187" y="94"/>
                    <a:pt x="187" y="0"/>
                    <a:pt x="94" y="31"/>
                  </a:cubicBezTo>
                  <a:cubicBezTo>
                    <a:pt x="31" y="31"/>
                    <a:pt x="0" y="156"/>
                    <a:pt x="0" y="156"/>
                  </a:cubicBezTo>
                  <a:cubicBezTo>
                    <a:pt x="0" y="156"/>
                    <a:pt x="0" y="250"/>
                    <a:pt x="94" y="375"/>
                  </a:cubicBezTo>
                  <a:cubicBezTo>
                    <a:pt x="187" y="437"/>
                    <a:pt x="187" y="531"/>
                    <a:pt x="187" y="531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78">
              <a:extLst>
                <a:ext uri="{FF2B5EF4-FFF2-40B4-BE49-F238E27FC236}">
                  <a16:creationId xmlns:a16="http://schemas.microsoft.com/office/drawing/2014/main" id="{DB5F5511-D6C3-C643-9C9F-1EAAF6C3D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1554" y="18252650"/>
              <a:ext cx="384452" cy="667738"/>
            </a:xfrm>
            <a:custGeom>
              <a:avLst/>
              <a:gdLst>
                <a:gd name="T0" fmla="*/ 125 w 251"/>
                <a:gd name="T1" fmla="*/ 0 h 437"/>
                <a:gd name="T2" fmla="*/ 125 w 251"/>
                <a:gd name="T3" fmla="*/ 0 h 437"/>
                <a:gd name="T4" fmla="*/ 125 w 251"/>
                <a:gd name="T5" fmla="*/ 250 h 437"/>
                <a:gd name="T6" fmla="*/ 0 w 251"/>
                <a:gd name="T7" fmla="*/ 43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437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250" y="187"/>
                    <a:pt x="125" y="250"/>
                  </a:cubicBezTo>
                  <a:cubicBezTo>
                    <a:pt x="31" y="312"/>
                    <a:pt x="0" y="436"/>
                    <a:pt x="0" y="436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79">
              <a:extLst>
                <a:ext uri="{FF2B5EF4-FFF2-40B4-BE49-F238E27FC236}">
                  <a16:creationId xmlns:a16="http://schemas.microsoft.com/office/drawing/2014/main" id="{6AAE3F0A-988E-0145-ABE9-CA9AD4D2A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1554" y="18920388"/>
              <a:ext cx="290025" cy="526095"/>
            </a:xfrm>
            <a:custGeom>
              <a:avLst/>
              <a:gdLst>
                <a:gd name="T0" fmla="*/ 0 w 188"/>
                <a:gd name="T1" fmla="*/ 0 h 345"/>
                <a:gd name="T2" fmla="*/ 0 w 188"/>
                <a:gd name="T3" fmla="*/ 0 h 345"/>
                <a:gd name="T4" fmla="*/ 125 w 188"/>
                <a:gd name="T5" fmla="*/ 63 h 345"/>
                <a:gd name="T6" fmla="*/ 187 w 188"/>
                <a:gd name="T7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34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3" y="0"/>
                    <a:pt x="125" y="63"/>
                  </a:cubicBezTo>
                  <a:cubicBezTo>
                    <a:pt x="187" y="156"/>
                    <a:pt x="125" y="188"/>
                    <a:pt x="187" y="344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DAB3C77-1015-9240-AEC6-08FEF0B43C44}"/>
              </a:ext>
            </a:extLst>
          </p:cNvPr>
          <p:cNvGrpSpPr/>
          <p:nvPr/>
        </p:nvGrpSpPr>
        <p:grpSpPr>
          <a:xfrm>
            <a:off x="14445958" y="5197141"/>
            <a:ext cx="946659" cy="1024084"/>
            <a:chOff x="14951703" y="14475558"/>
            <a:chExt cx="1814350" cy="1962741"/>
          </a:xfrm>
        </p:grpSpPr>
        <p:sp>
          <p:nvSpPr>
            <p:cNvPr id="212" name="Freeform 88">
              <a:extLst>
                <a:ext uri="{FF2B5EF4-FFF2-40B4-BE49-F238E27FC236}">
                  <a16:creationId xmlns:a16="http://schemas.microsoft.com/office/drawing/2014/main" id="{0832DF49-5677-9449-B39C-4EFA7D95B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3864" y="15433321"/>
              <a:ext cx="290029" cy="290029"/>
            </a:xfrm>
            <a:custGeom>
              <a:avLst/>
              <a:gdLst>
                <a:gd name="T0" fmla="*/ 187 w 188"/>
                <a:gd name="T1" fmla="*/ 94 h 189"/>
                <a:gd name="T2" fmla="*/ 187 w 188"/>
                <a:gd name="T3" fmla="*/ 94 h 189"/>
                <a:gd name="T4" fmla="*/ 93 w 188"/>
                <a:gd name="T5" fmla="*/ 188 h 189"/>
                <a:gd name="T6" fmla="*/ 0 w 188"/>
                <a:gd name="T7" fmla="*/ 94 h 189"/>
                <a:gd name="T8" fmla="*/ 93 w 188"/>
                <a:gd name="T9" fmla="*/ 0 h 189"/>
                <a:gd name="T10" fmla="*/ 187 w 188"/>
                <a:gd name="T11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89">
                  <a:moveTo>
                    <a:pt x="187" y="94"/>
                  </a:moveTo>
                  <a:lnTo>
                    <a:pt x="187" y="94"/>
                  </a:lnTo>
                  <a:cubicBezTo>
                    <a:pt x="187" y="156"/>
                    <a:pt x="125" y="188"/>
                    <a:pt x="93" y="188"/>
                  </a:cubicBezTo>
                  <a:cubicBezTo>
                    <a:pt x="31" y="188"/>
                    <a:pt x="0" y="156"/>
                    <a:pt x="0" y="94"/>
                  </a:cubicBezTo>
                  <a:cubicBezTo>
                    <a:pt x="0" y="63"/>
                    <a:pt x="31" y="0"/>
                    <a:pt x="93" y="0"/>
                  </a:cubicBezTo>
                  <a:cubicBezTo>
                    <a:pt x="125" y="0"/>
                    <a:pt x="187" y="63"/>
                    <a:pt x="187" y="94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89">
              <a:extLst>
                <a:ext uri="{FF2B5EF4-FFF2-40B4-BE49-F238E27FC236}">
                  <a16:creationId xmlns:a16="http://schemas.microsoft.com/office/drawing/2014/main" id="{2245C6C9-77D8-4448-A276-C49A4396F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3864" y="14475558"/>
              <a:ext cx="242813" cy="957763"/>
            </a:xfrm>
            <a:custGeom>
              <a:avLst/>
              <a:gdLst>
                <a:gd name="T0" fmla="*/ 93 w 157"/>
                <a:gd name="T1" fmla="*/ 625 h 626"/>
                <a:gd name="T2" fmla="*/ 93 w 157"/>
                <a:gd name="T3" fmla="*/ 625 h 626"/>
                <a:gd name="T4" fmla="*/ 0 w 157"/>
                <a:gd name="T5" fmla="*/ 313 h 626"/>
                <a:gd name="T6" fmla="*/ 93 w 157"/>
                <a:gd name="T7" fmla="*/ 0 h 626"/>
                <a:gd name="T8" fmla="*/ 156 w 157"/>
                <a:gd name="T9" fmla="*/ 313 h 626"/>
                <a:gd name="T10" fmla="*/ 93 w 157"/>
                <a:gd name="T11" fmla="*/ 62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626">
                  <a:moveTo>
                    <a:pt x="93" y="625"/>
                  </a:moveTo>
                  <a:lnTo>
                    <a:pt x="93" y="625"/>
                  </a:lnTo>
                  <a:cubicBezTo>
                    <a:pt x="31" y="625"/>
                    <a:pt x="0" y="500"/>
                    <a:pt x="0" y="313"/>
                  </a:cubicBezTo>
                  <a:cubicBezTo>
                    <a:pt x="0" y="156"/>
                    <a:pt x="93" y="0"/>
                    <a:pt x="93" y="0"/>
                  </a:cubicBezTo>
                  <a:cubicBezTo>
                    <a:pt x="93" y="0"/>
                    <a:pt x="156" y="156"/>
                    <a:pt x="156" y="313"/>
                  </a:cubicBezTo>
                  <a:cubicBezTo>
                    <a:pt x="156" y="500"/>
                    <a:pt x="125" y="625"/>
                    <a:pt x="93" y="625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90">
              <a:extLst>
                <a:ext uri="{FF2B5EF4-FFF2-40B4-BE49-F238E27FC236}">
                  <a16:creationId xmlns:a16="http://schemas.microsoft.com/office/drawing/2014/main" id="{C98B8D90-5089-5A44-BB24-57B7F0B9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9934" y="15574964"/>
              <a:ext cx="816119" cy="620522"/>
            </a:xfrm>
            <a:custGeom>
              <a:avLst/>
              <a:gdLst>
                <a:gd name="T0" fmla="*/ 31 w 532"/>
                <a:gd name="T1" fmla="*/ 31 h 407"/>
                <a:gd name="T2" fmla="*/ 31 w 532"/>
                <a:gd name="T3" fmla="*/ 31 h 407"/>
                <a:gd name="T4" fmla="*/ 312 w 532"/>
                <a:gd name="T5" fmla="*/ 156 h 407"/>
                <a:gd name="T6" fmla="*/ 531 w 532"/>
                <a:gd name="T7" fmla="*/ 406 h 407"/>
                <a:gd name="T8" fmla="*/ 219 w 532"/>
                <a:gd name="T9" fmla="*/ 281 h 407"/>
                <a:gd name="T10" fmla="*/ 31 w 532"/>
                <a:gd name="T11" fmla="*/ 3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07">
                  <a:moveTo>
                    <a:pt x="31" y="31"/>
                  </a:moveTo>
                  <a:lnTo>
                    <a:pt x="31" y="31"/>
                  </a:lnTo>
                  <a:cubicBezTo>
                    <a:pt x="31" y="0"/>
                    <a:pt x="187" y="62"/>
                    <a:pt x="312" y="156"/>
                  </a:cubicBezTo>
                  <a:cubicBezTo>
                    <a:pt x="469" y="250"/>
                    <a:pt x="531" y="406"/>
                    <a:pt x="531" y="406"/>
                  </a:cubicBezTo>
                  <a:cubicBezTo>
                    <a:pt x="531" y="406"/>
                    <a:pt x="375" y="375"/>
                    <a:pt x="219" y="281"/>
                  </a:cubicBezTo>
                  <a:cubicBezTo>
                    <a:pt x="93" y="187"/>
                    <a:pt x="0" y="62"/>
                    <a:pt x="31" y="31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91">
              <a:extLst>
                <a:ext uri="{FF2B5EF4-FFF2-40B4-BE49-F238E27FC236}">
                  <a16:creationId xmlns:a16="http://schemas.microsoft.com/office/drawing/2014/main" id="{03702D98-BE0F-9848-AA43-CEE90A31D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1703" y="15574964"/>
              <a:ext cx="816119" cy="620522"/>
            </a:xfrm>
            <a:custGeom>
              <a:avLst/>
              <a:gdLst>
                <a:gd name="T0" fmla="*/ 500 w 532"/>
                <a:gd name="T1" fmla="*/ 31 h 407"/>
                <a:gd name="T2" fmla="*/ 500 w 532"/>
                <a:gd name="T3" fmla="*/ 31 h 407"/>
                <a:gd name="T4" fmla="*/ 187 w 532"/>
                <a:gd name="T5" fmla="*/ 156 h 407"/>
                <a:gd name="T6" fmla="*/ 0 w 532"/>
                <a:gd name="T7" fmla="*/ 406 h 407"/>
                <a:gd name="T8" fmla="*/ 281 w 532"/>
                <a:gd name="T9" fmla="*/ 281 h 407"/>
                <a:gd name="T10" fmla="*/ 500 w 532"/>
                <a:gd name="T11" fmla="*/ 3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07">
                  <a:moveTo>
                    <a:pt x="500" y="31"/>
                  </a:moveTo>
                  <a:lnTo>
                    <a:pt x="500" y="31"/>
                  </a:lnTo>
                  <a:cubicBezTo>
                    <a:pt x="468" y="0"/>
                    <a:pt x="343" y="62"/>
                    <a:pt x="187" y="156"/>
                  </a:cubicBezTo>
                  <a:cubicBezTo>
                    <a:pt x="62" y="250"/>
                    <a:pt x="0" y="406"/>
                    <a:pt x="0" y="406"/>
                  </a:cubicBezTo>
                  <a:cubicBezTo>
                    <a:pt x="0" y="406"/>
                    <a:pt x="156" y="375"/>
                    <a:pt x="281" y="281"/>
                  </a:cubicBezTo>
                  <a:cubicBezTo>
                    <a:pt x="437" y="187"/>
                    <a:pt x="531" y="62"/>
                    <a:pt x="500" y="31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92">
              <a:extLst>
                <a:ext uri="{FF2B5EF4-FFF2-40B4-BE49-F238E27FC236}">
                  <a16:creationId xmlns:a16="http://schemas.microsoft.com/office/drawing/2014/main" id="{5FAF0330-6A1E-5E4B-A9DC-B6090E1B8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55507" y="15709860"/>
              <a:ext cx="6743" cy="492369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93">
              <a:extLst>
                <a:ext uri="{FF2B5EF4-FFF2-40B4-BE49-F238E27FC236}">
                  <a16:creationId xmlns:a16="http://schemas.microsoft.com/office/drawing/2014/main" id="{31C38611-3F38-C64E-9FCF-5DEFC380A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8914" y="15291682"/>
              <a:ext cx="47216" cy="526095"/>
            </a:xfrm>
            <a:custGeom>
              <a:avLst/>
              <a:gdLst>
                <a:gd name="T0" fmla="*/ 31 w 32"/>
                <a:gd name="T1" fmla="*/ 344 h 345"/>
                <a:gd name="T2" fmla="*/ 31 w 32"/>
                <a:gd name="T3" fmla="*/ 344 h 345"/>
                <a:gd name="T4" fmla="*/ 31 w 32"/>
                <a:gd name="T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45">
                  <a:moveTo>
                    <a:pt x="31" y="344"/>
                  </a:moveTo>
                  <a:lnTo>
                    <a:pt x="31" y="344"/>
                  </a:lnTo>
                  <a:cubicBezTo>
                    <a:pt x="0" y="250"/>
                    <a:pt x="0" y="125"/>
                    <a:pt x="31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94">
              <a:extLst>
                <a:ext uri="{FF2B5EF4-FFF2-40B4-BE49-F238E27FC236}">
                  <a16:creationId xmlns:a16="http://schemas.microsoft.com/office/drawing/2014/main" id="{27B66E64-2E75-8743-8CFB-80B53FBA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2196" y="16242697"/>
              <a:ext cx="721696" cy="195602"/>
            </a:xfrm>
            <a:custGeom>
              <a:avLst/>
              <a:gdLst>
                <a:gd name="T0" fmla="*/ 469 w 470"/>
                <a:gd name="T1" fmla="*/ 125 h 126"/>
                <a:gd name="T2" fmla="*/ 469 w 470"/>
                <a:gd name="T3" fmla="*/ 125 h 126"/>
                <a:gd name="T4" fmla="*/ 188 w 470"/>
                <a:gd name="T5" fmla="*/ 94 h 126"/>
                <a:gd name="T6" fmla="*/ 0 w 470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126">
                  <a:moveTo>
                    <a:pt x="469" y="125"/>
                  </a:moveTo>
                  <a:lnTo>
                    <a:pt x="469" y="125"/>
                  </a:lnTo>
                  <a:cubicBezTo>
                    <a:pt x="375" y="125"/>
                    <a:pt x="282" y="125"/>
                    <a:pt x="188" y="94"/>
                  </a:cubicBezTo>
                  <a:cubicBezTo>
                    <a:pt x="125" y="63"/>
                    <a:pt x="63" y="32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95">
              <a:extLst>
                <a:ext uri="{FF2B5EF4-FFF2-40B4-BE49-F238E27FC236}">
                  <a16:creationId xmlns:a16="http://schemas.microsoft.com/office/drawing/2014/main" id="{B34FB07F-10E4-A242-B668-F34EB6E62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5531" y="16242697"/>
              <a:ext cx="242813" cy="148386"/>
            </a:xfrm>
            <a:custGeom>
              <a:avLst/>
              <a:gdLst>
                <a:gd name="T0" fmla="*/ 156 w 157"/>
                <a:gd name="T1" fmla="*/ 0 h 95"/>
                <a:gd name="T2" fmla="*/ 156 w 157"/>
                <a:gd name="T3" fmla="*/ 0 h 95"/>
                <a:gd name="T4" fmla="*/ 0 w 157"/>
                <a:gd name="T5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95">
                  <a:moveTo>
                    <a:pt x="156" y="0"/>
                  </a:moveTo>
                  <a:lnTo>
                    <a:pt x="156" y="0"/>
                  </a:lnTo>
                  <a:cubicBezTo>
                    <a:pt x="94" y="32"/>
                    <a:pt x="62" y="63"/>
                    <a:pt x="0" y="94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96">
              <a:extLst>
                <a:ext uri="{FF2B5EF4-FFF2-40B4-BE49-F238E27FC236}">
                  <a16:creationId xmlns:a16="http://schemas.microsoft.com/office/drawing/2014/main" id="{F2E39547-DBD3-9B4B-A092-4908CF09E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5531" y="14812798"/>
              <a:ext cx="620522" cy="957763"/>
            </a:xfrm>
            <a:custGeom>
              <a:avLst/>
              <a:gdLst>
                <a:gd name="T0" fmla="*/ 0 w 407"/>
                <a:gd name="T1" fmla="*/ 0 h 626"/>
                <a:gd name="T2" fmla="*/ 0 w 407"/>
                <a:gd name="T3" fmla="*/ 0 h 626"/>
                <a:gd name="T4" fmla="*/ 344 w 407"/>
                <a:gd name="T5" fmla="*/ 62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" h="626">
                  <a:moveTo>
                    <a:pt x="0" y="0"/>
                  </a:moveTo>
                  <a:lnTo>
                    <a:pt x="0" y="0"/>
                  </a:lnTo>
                  <a:cubicBezTo>
                    <a:pt x="250" y="94"/>
                    <a:pt x="406" y="375"/>
                    <a:pt x="344" y="625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upo 349">
            <a:extLst>
              <a:ext uri="{FF2B5EF4-FFF2-40B4-BE49-F238E27FC236}">
                <a16:creationId xmlns:a16="http://schemas.microsoft.com/office/drawing/2014/main" id="{0BA662AB-0519-2848-8B90-7E70B8B00157}"/>
              </a:ext>
            </a:extLst>
          </p:cNvPr>
          <p:cNvGrpSpPr/>
          <p:nvPr/>
        </p:nvGrpSpPr>
        <p:grpSpPr>
          <a:xfrm>
            <a:off x="1587409" y="5299829"/>
            <a:ext cx="5453168" cy="3116342"/>
            <a:chOff x="2697649" y="861425"/>
            <a:chExt cx="21457443" cy="3116342"/>
          </a:xfrm>
        </p:grpSpPr>
        <p:sp>
          <p:nvSpPr>
            <p:cNvPr id="73" name="CuadroTexto 350">
              <a:extLst>
                <a:ext uri="{FF2B5EF4-FFF2-40B4-BE49-F238E27FC236}">
                  <a16:creationId xmlns:a16="http://schemas.microsoft.com/office/drawing/2014/main" id="{5279C725-E96E-EF44-8C8B-48AE27257800}"/>
                </a:ext>
              </a:extLst>
            </p:cNvPr>
            <p:cNvSpPr txBox="1"/>
            <p:nvPr/>
          </p:nvSpPr>
          <p:spPr>
            <a:xfrm>
              <a:off x="2697649" y="861425"/>
              <a:ext cx="214574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74" name="CuadroTexto 351">
              <a:extLst>
                <a:ext uri="{FF2B5EF4-FFF2-40B4-BE49-F238E27FC236}">
                  <a16:creationId xmlns:a16="http://schemas.microsoft.com/office/drawing/2014/main" id="{37DD3DCE-BFEF-D04E-A175-35D3D13BD58F}"/>
                </a:ext>
              </a:extLst>
            </p:cNvPr>
            <p:cNvSpPr txBox="1"/>
            <p:nvPr/>
          </p:nvSpPr>
          <p:spPr>
            <a:xfrm>
              <a:off x="2697649" y="2500439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8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6026">
            <a:extLst>
              <a:ext uri="{FF2B5EF4-FFF2-40B4-BE49-F238E27FC236}">
                <a16:creationId xmlns:a16="http://schemas.microsoft.com/office/drawing/2014/main" id="{77C3A70E-5FD1-024E-9D5C-0F9964A56B1C}"/>
              </a:ext>
            </a:extLst>
          </p:cNvPr>
          <p:cNvSpPr/>
          <p:nvPr/>
        </p:nvSpPr>
        <p:spPr>
          <a:xfrm>
            <a:off x="15522574" y="3893813"/>
            <a:ext cx="3092378" cy="30891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9">
                <a:moveTo>
                  <a:pt x="481" y="0"/>
                </a:moveTo>
                <a:cubicBezTo>
                  <a:pt x="745" y="0"/>
                  <a:pt x="960" y="215"/>
                  <a:pt x="960" y="479"/>
                </a:cubicBezTo>
                <a:cubicBezTo>
                  <a:pt x="960" y="745"/>
                  <a:pt x="745" y="959"/>
                  <a:pt x="481" y="959"/>
                </a:cubicBezTo>
                <a:cubicBezTo>
                  <a:pt x="216" y="959"/>
                  <a:pt x="0" y="745"/>
                  <a:pt x="0" y="479"/>
                </a:cubicBezTo>
                <a:cubicBezTo>
                  <a:pt x="0" y="215"/>
                  <a:pt x="216" y="0"/>
                  <a:pt x="481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6070">
            <a:extLst>
              <a:ext uri="{FF2B5EF4-FFF2-40B4-BE49-F238E27FC236}">
                <a16:creationId xmlns:a16="http://schemas.microsoft.com/office/drawing/2014/main" id="{87320156-9EEA-0346-8357-73C77A63B8B5}"/>
              </a:ext>
            </a:extLst>
          </p:cNvPr>
          <p:cNvSpPr/>
          <p:nvPr/>
        </p:nvSpPr>
        <p:spPr>
          <a:xfrm>
            <a:off x="15522574" y="9433457"/>
            <a:ext cx="3092378" cy="30827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7">
                <a:moveTo>
                  <a:pt x="481" y="0"/>
                </a:moveTo>
                <a:cubicBezTo>
                  <a:pt x="745" y="0"/>
                  <a:pt x="960" y="214"/>
                  <a:pt x="960" y="478"/>
                </a:cubicBezTo>
                <a:cubicBezTo>
                  <a:pt x="960" y="743"/>
                  <a:pt x="745" y="957"/>
                  <a:pt x="481" y="957"/>
                </a:cubicBezTo>
                <a:cubicBezTo>
                  <a:pt x="216" y="957"/>
                  <a:pt x="0" y="743"/>
                  <a:pt x="0" y="478"/>
                </a:cubicBezTo>
                <a:cubicBezTo>
                  <a:pt x="0" y="214"/>
                  <a:pt x="216" y="0"/>
                  <a:pt x="481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6114">
            <a:extLst>
              <a:ext uri="{FF2B5EF4-FFF2-40B4-BE49-F238E27FC236}">
                <a16:creationId xmlns:a16="http://schemas.microsoft.com/office/drawing/2014/main" id="{6839E46A-CA25-334B-8DE4-0F013E26C9D5}"/>
              </a:ext>
            </a:extLst>
          </p:cNvPr>
          <p:cNvSpPr/>
          <p:nvPr/>
        </p:nvSpPr>
        <p:spPr>
          <a:xfrm>
            <a:off x="5762235" y="3893813"/>
            <a:ext cx="3085930" cy="30891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6158">
            <a:extLst>
              <a:ext uri="{FF2B5EF4-FFF2-40B4-BE49-F238E27FC236}">
                <a16:creationId xmlns:a16="http://schemas.microsoft.com/office/drawing/2014/main" id="{B407779F-BCB2-904B-942E-56203CFFDCC0}"/>
              </a:ext>
            </a:extLst>
          </p:cNvPr>
          <p:cNvSpPr/>
          <p:nvPr/>
        </p:nvSpPr>
        <p:spPr>
          <a:xfrm>
            <a:off x="5762236" y="9433458"/>
            <a:ext cx="3085928" cy="30827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7">
                <a:moveTo>
                  <a:pt x="480" y="0"/>
                </a:moveTo>
                <a:cubicBezTo>
                  <a:pt x="744" y="0"/>
                  <a:pt x="958" y="214"/>
                  <a:pt x="958" y="478"/>
                </a:cubicBezTo>
                <a:cubicBezTo>
                  <a:pt x="958" y="743"/>
                  <a:pt x="744" y="957"/>
                  <a:pt x="480" y="957"/>
                </a:cubicBezTo>
                <a:cubicBezTo>
                  <a:pt x="215" y="957"/>
                  <a:pt x="0" y="743"/>
                  <a:pt x="0" y="478"/>
                </a:cubicBezTo>
                <a:cubicBezTo>
                  <a:pt x="0" y="214"/>
                  <a:pt x="215" y="0"/>
                  <a:pt x="48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55A48B-3B43-D04B-BB8C-42D6DCF69F38}"/>
              </a:ext>
            </a:extLst>
          </p:cNvPr>
          <p:cNvSpPr txBox="1"/>
          <p:nvPr/>
        </p:nvSpPr>
        <p:spPr>
          <a:xfrm>
            <a:off x="2266061" y="4800684"/>
            <a:ext cx="307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A0CA9D-ABEB-8F44-90DA-C6174373F321}"/>
              </a:ext>
            </a:extLst>
          </p:cNvPr>
          <p:cNvSpPr txBox="1"/>
          <p:nvPr/>
        </p:nvSpPr>
        <p:spPr>
          <a:xfrm>
            <a:off x="1406525" y="5552876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4770E0-1840-3744-9D45-F6D846D86E49}"/>
              </a:ext>
            </a:extLst>
          </p:cNvPr>
          <p:cNvSpPr txBox="1"/>
          <p:nvPr/>
        </p:nvSpPr>
        <p:spPr>
          <a:xfrm>
            <a:off x="2266061" y="10337102"/>
            <a:ext cx="307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49FA2-E951-8E44-BBDD-A6260B4A90C9}"/>
              </a:ext>
            </a:extLst>
          </p:cNvPr>
          <p:cNvSpPr txBox="1"/>
          <p:nvPr/>
        </p:nvSpPr>
        <p:spPr>
          <a:xfrm>
            <a:off x="1406525" y="11089294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266AB1-FB06-FE40-B4B1-4E930FF686EB}"/>
              </a:ext>
            </a:extLst>
          </p:cNvPr>
          <p:cNvSpPr txBox="1"/>
          <p:nvPr/>
        </p:nvSpPr>
        <p:spPr>
          <a:xfrm>
            <a:off x="19040282" y="4800684"/>
            <a:ext cx="356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91F240-7B53-074A-8140-BA92F06F97D8}"/>
              </a:ext>
            </a:extLst>
          </p:cNvPr>
          <p:cNvSpPr txBox="1"/>
          <p:nvPr/>
        </p:nvSpPr>
        <p:spPr>
          <a:xfrm>
            <a:off x="19040282" y="5552876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B2069B-56C6-E24C-B4C6-D2F94BEDEE9E}"/>
              </a:ext>
            </a:extLst>
          </p:cNvPr>
          <p:cNvSpPr txBox="1"/>
          <p:nvPr/>
        </p:nvSpPr>
        <p:spPr>
          <a:xfrm>
            <a:off x="19040281" y="10337102"/>
            <a:ext cx="370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0CE76B-6CE8-7448-97AF-4A7FBBE38B67}"/>
              </a:ext>
            </a:extLst>
          </p:cNvPr>
          <p:cNvSpPr txBox="1"/>
          <p:nvPr/>
        </p:nvSpPr>
        <p:spPr>
          <a:xfrm>
            <a:off x="19040282" y="11089294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610D7EC-6EA6-EA47-B64B-4E6FDEB10397}"/>
              </a:ext>
            </a:extLst>
          </p:cNvPr>
          <p:cNvGrpSpPr/>
          <p:nvPr/>
        </p:nvGrpSpPr>
        <p:grpSpPr>
          <a:xfrm>
            <a:off x="2831794" y="7256382"/>
            <a:ext cx="6016370" cy="1900433"/>
            <a:chOff x="1406525" y="7256382"/>
            <a:chExt cx="6016370" cy="1900433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7E67C38C-A730-A947-AF1F-6F462950BCD5}"/>
                </a:ext>
              </a:extLst>
            </p:cNvPr>
            <p:cNvSpPr/>
            <p:nvPr/>
          </p:nvSpPr>
          <p:spPr>
            <a:xfrm>
              <a:off x="1406525" y="7256382"/>
              <a:ext cx="6016370" cy="19004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36591E-16F2-C64B-9FAF-454340867727}"/>
                </a:ext>
              </a:extLst>
            </p:cNvPr>
            <p:cNvSpPr txBox="1"/>
            <p:nvPr/>
          </p:nvSpPr>
          <p:spPr>
            <a:xfrm>
              <a:off x="2879056" y="7751596"/>
              <a:ext cx="30713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E00188-C2A1-3140-9DC1-1B54C1190BF6}"/>
              </a:ext>
            </a:extLst>
          </p:cNvPr>
          <p:cNvGrpSpPr/>
          <p:nvPr/>
        </p:nvGrpSpPr>
        <p:grpSpPr>
          <a:xfrm>
            <a:off x="15522574" y="7256382"/>
            <a:ext cx="6016370" cy="1900433"/>
            <a:chOff x="16334392" y="7256382"/>
            <a:chExt cx="6016370" cy="1900433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6B75E3C6-B790-9B4D-986E-D3938D6C8030}"/>
                </a:ext>
              </a:extLst>
            </p:cNvPr>
            <p:cNvSpPr/>
            <p:nvPr/>
          </p:nvSpPr>
          <p:spPr>
            <a:xfrm>
              <a:off x="16334392" y="7256382"/>
              <a:ext cx="6016370" cy="19004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D3D5DF-21B2-7145-B2CE-4BB82DB252D0}"/>
                </a:ext>
              </a:extLst>
            </p:cNvPr>
            <p:cNvSpPr txBox="1"/>
            <p:nvPr/>
          </p:nvSpPr>
          <p:spPr>
            <a:xfrm>
              <a:off x="17750818" y="7751596"/>
              <a:ext cx="30713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DF84390-95DE-8A45-9AF7-ABCFA38B9896}"/>
              </a:ext>
            </a:extLst>
          </p:cNvPr>
          <p:cNvSpPr txBox="1"/>
          <p:nvPr/>
        </p:nvSpPr>
        <p:spPr>
          <a:xfrm flipH="1">
            <a:off x="9380065" y="7052436"/>
            <a:ext cx="561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F186CC-86AA-7B46-B657-E06CAD5C1FB7}"/>
              </a:ext>
            </a:extLst>
          </p:cNvPr>
          <p:cNvGrpSpPr/>
          <p:nvPr/>
        </p:nvGrpSpPr>
        <p:grpSpPr>
          <a:xfrm>
            <a:off x="16218696" y="4792044"/>
            <a:ext cx="1700134" cy="1309942"/>
            <a:chOff x="11457893" y="18009837"/>
            <a:chExt cx="2057164" cy="1585032"/>
          </a:xfrm>
        </p:grpSpPr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B0D9E9CD-D353-8C41-A2AA-61A327C5C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49" y="18016584"/>
              <a:ext cx="768908" cy="1004974"/>
            </a:xfrm>
            <a:custGeom>
              <a:avLst/>
              <a:gdLst>
                <a:gd name="T0" fmla="*/ 250 w 501"/>
                <a:gd name="T1" fmla="*/ 31 h 656"/>
                <a:gd name="T2" fmla="*/ 250 w 501"/>
                <a:gd name="T3" fmla="*/ 31 h 656"/>
                <a:gd name="T4" fmla="*/ 250 w 501"/>
                <a:gd name="T5" fmla="*/ 31 h 656"/>
                <a:gd name="T6" fmla="*/ 0 w 501"/>
                <a:gd name="T7" fmla="*/ 406 h 656"/>
                <a:gd name="T8" fmla="*/ 250 w 501"/>
                <a:gd name="T9" fmla="*/ 655 h 656"/>
                <a:gd name="T10" fmla="*/ 500 w 501"/>
                <a:gd name="T11" fmla="*/ 406 h 656"/>
                <a:gd name="T12" fmla="*/ 250 w 501"/>
                <a:gd name="T13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656">
                  <a:moveTo>
                    <a:pt x="250" y="31"/>
                  </a:moveTo>
                  <a:lnTo>
                    <a:pt x="250" y="31"/>
                  </a:lnTo>
                  <a:cubicBezTo>
                    <a:pt x="250" y="0"/>
                    <a:pt x="250" y="0"/>
                    <a:pt x="250" y="31"/>
                  </a:cubicBezTo>
                  <a:cubicBezTo>
                    <a:pt x="188" y="62"/>
                    <a:pt x="0" y="281"/>
                    <a:pt x="0" y="406"/>
                  </a:cubicBezTo>
                  <a:cubicBezTo>
                    <a:pt x="0" y="530"/>
                    <a:pt x="125" y="655"/>
                    <a:pt x="250" y="655"/>
                  </a:cubicBezTo>
                  <a:cubicBezTo>
                    <a:pt x="375" y="655"/>
                    <a:pt x="500" y="530"/>
                    <a:pt x="500" y="406"/>
                  </a:cubicBezTo>
                  <a:cubicBezTo>
                    <a:pt x="500" y="281"/>
                    <a:pt x="313" y="62"/>
                    <a:pt x="250" y="31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2">
              <a:extLst>
                <a:ext uri="{FF2B5EF4-FFF2-40B4-BE49-F238E27FC236}">
                  <a16:creationId xmlns:a16="http://schemas.microsoft.com/office/drawing/2014/main" id="{E9FAE001-943B-FD4E-8963-7005E8F94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1228" y="18347077"/>
              <a:ext cx="6743" cy="290029"/>
            </a:xfrm>
            <a:prstGeom prst="line">
              <a:avLst/>
            </a:pr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3">
              <a:extLst>
                <a:ext uri="{FF2B5EF4-FFF2-40B4-BE49-F238E27FC236}">
                  <a16:creationId xmlns:a16="http://schemas.microsoft.com/office/drawing/2014/main" id="{848F0764-66C8-A743-AFA7-ECBF8DC70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6279" y="18340334"/>
              <a:ext cx="6743" cy="303514"/>
            </a:xfrm>
            <a:prstGeom prst="line">
              <a:avLst/>
            </a:pr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31C708E2-0CCD-8049-A478-6FD6D86A5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279" y="18637106"/>
              <a:ext cx="721692" cy="384452"/>
            </a:xfrm>
            <a:custGeom>
              <a:avLst/>
              <a:gdLst>
                <a:gd name="T0" fmla="*/ 469 w 470"/>
                <a:gd name="T1" fmla="*/ 0 h 250"/>
                <a:gd name="T2" fmla="*/ 469 w 470"/>
                <a:gd name="T3" fmla="*/ 0 h 250"/>
                <a:gd name="T4" fmla="*/ 250 w 470"/>
                <a:gd name="T5" fmla="*/ 249 h 250"/>
                <a:gd name="T6" fmla="*/ 0 w 470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250">
                  <a:moveTo>
                    <a:pt x="469" y="0"/>
                  </a:moveTo>
                  <a:lnTo>
                    <a:pt x="469" y="0"/>
                  </a:lnTo>
                  <a:cubicBezTo>
                    <a:pt x="469" y="124"/>
                    <a:pt x="375" y="249"/>
                    <a:pt x="250" y="249"/>
                  </a:cubicBezTo>
                  <a:cubicBezTo>
                    <a:pt x="94" y="249"/>
                    <a:pt x="0" y="124"/>
                    <a:pt x="0" y="0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5">
              <a:extLst>
                <a:ext uri="{FF2B5EF4-FFF2-40B4-BE49-F238E27FC236}">
                  <a16:creationId xmlns:a16="http://schemas.microsoft.com/office/drawing/2014/main" id="{DED3BEA9-F4D2-FF4B-A50D-1768B0FDE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7893" y="18347077"/>
              <a:ext cx="1004974" cy="6747"/>
            </a:xfrm>
            <a:prstGeom prst="line">
              <a:avLst/>
            </a:pr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14ED5B32-0231-5043-9103-2B2102066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47918" y="18009837"/>
              <a:ext cx="6747" cy="343987"/>
            </a:xfrm>
            <a:prstGeom prst="line">
              <a:avLst/>
            </a:pr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7">
              <a:extLst>
                <a:ext uri="{FF2B5EF4-FFF2-40B4-BE49-F238E27FC236}">
                  <a16:creationId xmlns:a16="http://schemas.microsoft.com/office/drawing/2014/main" id="{B5FB6080-5660-604B-A7D2-EDD4D2646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9585" y="18009837"/>
              <a:ext cx="6747" cy="343987"/>
            </a:xfrm>
            <a:prstGeom prst="line">
              <a:avLst/>
            </a:pr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8">
              <a:extLst>
                <a:ext uri="{FF2B5EF4-FFF2-40B4-BE49-F238E27FC236}">
                  <a16:creationId xmlns:a16="http://schemas.microsoft.com/office/drawing/2014/main" id="{CC476E74-DBC6-A443-BD49-135805B9D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5133" y="18637106"/>
              <a:ext cx="337240" cy="6743"/>
            </a:xfrm>
            <a:prstGeom prst="line">
              <a:avLst/>
            </a:pr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9">
              <a:extLst>
                <a:ext uri="{FF2B5EF4-FFF2-40B4-BE49-F238E27FC236}">
                  <a16:creationId xmlns:a16="http://schemas.microsoft.com/office/drawing/2014/main" id="{ABBF3ED9-A695-4B4D-841C-E290376FF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6772" y="18778745"/>
              <a:ext cx="94427" cy="6747"/>
            </a:xfrm>
            <a:prstGeom prst="line">
              <a:avLst/>
            </a:pr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8F15559C-784B-F841-BE46-D0E85AC37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3988" y="18637106"/>
              <a:ext cx="1146617" cy="957763"/>
            </a:xfrm>
            <a:custGeom>
              <a:avLst/>
              <a:gdLst>
                <a:gd name="T0" fmla="*/ 0 w 750"/>
                <a:gd name="T1" fmla="*/ 249 h 625"/>
                <a:gd name="T2" fmla="*/ 0 w 750"/>
                <a:gd name="T3" fmla="*/ 249 h 625"/>
                <a:gd name="T4" fmla="*/ 374 w 750"/>
                <a:gd name="T5" fmla="*/ 624 h 625"/>
                <a:gd name="T6" fmla="*/ 749 w 750"/>
                <a:gd name="T7" fmla="*/ 249 h 625"/>
                <a:gd name="T8" fmla="*/ 749 w 750"/>
                <a:gd name="T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625">
                  <a:moveTo>
                    <a:pt x="0" y="249"/>
                  </a:moveTo>
                  <a:lnTo>
                    <a:pt x="0" y="249"/>
                  </a:lnTo>
                  <a:cubicBezTo>
                    <a:pt x="0" y="436"/>
                    <a:pt x="156" y="624"/>
                    <a:pt x="374" y="624"/>
                  </a:cubicBezTo>
                  <a:cubicBezTo>
                    <a:pt x="593" y="624"/>
                    <a:pt x="749" y="436"/>
                    <a:pt x="749" y="249"/>
                  </a:cubicBezTo>
                  <a:cubicBezTo>
                    <a:pt x="749" y="0"/>
                    <a:pt x="749" y="0"/>
                    <a:pt x="749" y="0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8AEA7E7C-D6CA-CF42-8BA8-E639CBFF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40" y="19257628"/>
              <a:ext cx="337240" cy="337240"/>
            </a:xfrm>
            <a:custGeom>
              <a:avLst/>
              <a:gdLst>
                <a:gd name="T0" fmla="*/ 218 w 219"/>
                <a:gd name="T1" fmla="*/ 94 h 220"/>
                <a:gd name="T2" fmla="*/ 218 w 219"/>
                <a:gd name="T3" fmla="*/ 94 h 220"/>
                <a:gd name="T4" fmla="*/ 124 w 219"/>
                <a:gd name="T5" fmla="*/ 219 h 220"/>
                <a:gd name="T6" fmla="*/ 0 w 219"/>
                <a:gd name="T7" fmla="*/ 94 h 220"/>
                <a:gd name="T8" fmla="*/ 124 w 219"/>
                <a:gd name="T9" fmla="*/ 0 h 220"/>
                <a:gd name="T10" fmla="*/ 218 w 219"/>
                <a:gd name="T11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94"/>
                  </a:moveTo>
                  <a:lnTo>
                    <a:pt x="218" y="94"/>
                  </a:lnTo>
                  <a:cubicBezTo>
                    <a:pt x="218" y="156"/>
                    <a:pt x="187" y="219"/>
                    <a:pt x="124" y="219"/>
                  </a:cubicBezTo>
                  <a:cubicBezTo>
                    <a:pt x="63" y="219"/>
                    <a:pt x="0" y="156"/>
                    <a:pt x="0" y="94"/>
                  </a:cubicBezTo>
                  <a:cubicBezTo>
                    <a:pt x="0" y="63"/>
                    <a:pt x="63" y="0"/>
                    <a:pt x="124" y="0"/>
                  </a:cubicBezTo>
                  <a:cubicBezTo>
                    <a:pt x="187" y="0"/>
                    <a:pt x="218" y="63"/>
                    <a:pt x="218" y="94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B2BBBC-5A5C-3E40-B493-C8CEF256A138}"/>
              </a:ext>
            </a:extLst>
          </p:cNvPr>
          <p:cNvGrpSpPr/>
          <p:nvPr/>
        </p:nvGrpSpPr>
        <p:grpSpPr>
          <a:xfrm>
            <a:off x="6533173" y="4682404"/>
            <a:ext cx="1544054" cy="1505036"/>
            <a:chOff x="4861473" y="14569985"/>
            <a:chExt cx="1868309" cy="1821098"/>
          </a:xfrm>
        </p:grpSpPr>
        <p:sp>
          <p:nvSpPr>
            <p:cNvPr id="106" name="Freeform 68">
              <a:extLst>
                <a:ext uri="{FF2B5EF4-FFF2-40B4-BE49-F238E27FC236}">
                  <a16:creationId xmlns:a16="http://schemas.microsoft.com/office/drawing/2014/main" id="{410E35EE-8FB8-4946-9609-2F62BFD3B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476" y="16006631"/>
              <a:ext cx="6743" cy="674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69">
              <a:extLst>
                <a:ext uri="{FF2B5EF4-FFF2-40B4-BE49-F238E27FC236}">
                  <a16:creationId xmlns:a16="http://schemas.microsoft.com/office/drawing/2014/main" id="{2AE2C117-E29C-6349-97D4-E5DFAE79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574964"/>
              <a:ext cx="1099401" cy="384452"/>
            </a:xfrm>
            <a:custGeom>
              <a:avLst/>
              <a:gdLst>
                <a:gd name="T0" fmla="*/ 375 w 720"/>
                <a:gd name="T1" fmla="*/ 250 h 251"/>
                <a:gd name="T2" fmla="*/ 375 w 720"/>
                <a:gd name="T3" fmla="*/ 250 h 251"/>
                <a:gd name="T4" fmla="*/ 656 w 720"/>
                <a:gd name="T5" fmla="*/ 250 h 251"/>
                <a:gd name="T6" fmla="*/ 719 w 720"/>
                <a:gd name="T7" fmla="*/ 187 h 251"/>
                <a:gd name="T8" fmla="*/ 656 w 720"/>
                <a:gd name="T9" fmla="*/ 125 h 251"/>
                <a:gd name="T10" fmla="*/ 469 w 720"/>
                <a:gd name="T11" fmla="*/ 125 h 251"/>
                <a:gd name="T12" fmla="*/ 250 w 720"/>
                <a:gd name="T13" fmla="*/ 0 h 251"/>
                <a:gd name="T14" fmla="*/ 0 w 720"/>
                <a:gd name="T1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0" h="251">
                  <a:moveTo>
                    <a:pt x="375" y="250"/>
                  </a:moveTo>
                  <a:lnTo>
                    <a:pt x="375" y="250"/>
                  </a:lnTo>
                  <a:cubicBezTo>
                    <a:pt x="656" y="250"/>
                    <a:pt x="656" y="250"/>
                    <a:pt x="656" y="250"/>
                  </a:cubicBezTo>
                  <a:cubicBezTo>
                    <a:pt x="688" y="250"/>
                    <a:pt x="719" y="219"/>
                    <a:pt x="719" y="187"/>
                  </a:cubicBezTo>
                  <a:cubicBezTo>
                    <a:pt x="719" y="156"/>
                    <a:pt x="688" y="125"/>
                    <a:pt x="656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06" y="0"/>
                    <a:pt x="250" y="0"/>
                  </a:cubicBezTo>
                  <a:cubicBezTo>
                    <a:pt x="250" y="0"/>
                    <a:pt x="0" y="0"/>
                    <a:pt x="0" y="250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0E638F67-F016-834C-A251-C98173EDF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386109"/>
              <a:ext cx="1625496" cy="1004974"/>
            </a:xfrm>
            <a:custGeom>
              <a:avLst/>
              <a:gdLst>
                <a:gd name="T0" fmla="*/ 719 w 1064"/>
                <a:gd name="T1" fmla="*/ 312 h 657"/>
                <a:gd name="T2" fmla="*/ 719 w 1064"/>
                <a:gd name="T3" fmla="*/ 312 h 657"/>
                <a:gd name="T4" fmla="*/ 969 w 1064"/>
                <a:gd name="T5" fmla="*/ 31 h 657"/>
                <a:gd name="T6" fmla="*/ 1031 w 1064"/>
                <a:gd name="T7" fmla="*/ 31 h 657"/>
                <a:gd name="T8" fmla="*/ 1031 w 1064"/>
                <a:gd name="T9" fmla="*/ 31 h 657"/>
                <a:gd name="T10" fmla="*/ 1063 w 1064"/>
                <a:gd name="T11" fmla="*/ 94 h 657"/>
                <a:gd name="T12" fmla="*/ 844 w 1064"/>
                <a:gd name="T13" fmla="*/ 437 h 657"/>
                <a:gd name="T14" fmla="*/ 563 w 1064"/>
                <a:gd name="T15" fmla="*/ 562 h 657"/>
                <a:gd name="T16" fmla="*/ 219 w 1064"/>
                <a:gd name="T17" fmla="*/ 562 h 657"/>
                <a:gd name="T18" fmla="*/ 0 w 1064"/>
                <a:gd name="T19" fmla="*/ 65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657">
                  <a:moveTo>
                    <a:pt x="719" y="312"/>
                  </a:moveTo>
                  <a:lnTo>
                    <a:pt x="719" y="312"/>
                  </a:lnTo>
                  <a:cubicBezTo>
                    <a:pt x="844" y="250"/>
                    <a:pt x="969" y="31"/>
                    <a:pt x="969" y="31"/>
                  </a:cubicBezTo>
                  <a:cubicBezTo>
                    <a:pt x="1000" y="31"/>
                    <a:pt x="1031" y="0"/>
                    <a:pt x="1031" y="31"/>
                  </a:cubicBezTo>
                  <a:lnTo>
                    <a:pt x="1031" y="31"/>
                  </a:lnTo>
                  <a:cubicBezTo>
                    <a:pt x="1063" y="31"/>
                    <a:pt x="1063" y="62"/>
                    <a:pt x="1063" y="94"/>
                  </a:cubicBezTo>
                  <a:cubicBezTo>
                    <a:pt x="969" y="312"/>
                    <a:pt x="906" y="375"/>
                    <a:pt x="844" y="437"/>
                  </a:cubicBezTo>
                  <a:cubicBezTo>
                    <a:pt x="781" y="500"/>
                    <a:pt x="688" y="562"/>
                    <a:pt x="563" y="562"/>
                  </a:cubicBezTo>
                  <a:cubicBezTo>
                    <a:pt x="219" y="562"/>
                    <a:pt x="219" y="562"/>
                    <a:pt x="219" y="562"/>
                  </a:cubicBezTo>
                  <a:cubicBezTo>
                    <a:pt x="219" y="562"/>
                    <a:pt x="94" y="562"/>
                    <a:pt x="0" y="656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71">
              <a:extLst>
                <a:ext uri="{FF2B5EF4-FFF2-40B4-BE49-F238E27FC236}">
                  <a16:creationId xmlns:a16="http://schemas.microsoft.com/office/drawing/2014/main" id="{F908B948-FFA2-374E-8BB2-554E7E23E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473" y="15864988"/>
              <a:ext cx="242813" cy="47216"/>
            </a:xfrm>
            <a:custGeom>
              <a:avLst/>
              <a:gdLst>
                <a:gd name="T0" fmla="*/ 156 w 157"/>
                <a:gd name="T1" fmla="*/ 32 h 33"/>
                <a:gd name="T2" fmla="*/ 156 w 157"/>
                <a:gd name="T3" fmla="*/ 32 h 33"/>
                <a:gd name="T4" fmla="*/ 0 w 15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33">
                  <a:moveTo>
                    <a:pt x="156" y="32"/>
                  </a:moveTo>
                  <a:lnTo>
                    <a:pt x="156" y="32"/>
                  </a:lnTo>
                  <a:cubicBezTo>
                    <a:pt x="156" y="32"/>
                    <a:pt x="62" y="32"/>
                    <a:pt x="0" y="0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0F95848-A38A-6B49-8521-9ECFBF0DF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165" y="14569985"/>
              <a:ext cx="478883" cy="620522"/>
            </a:xfrm>
            <a:custGeom>
              <a:avLst/>
              <a:gdLst>
                <a:gd name="T0" fmla="*/ 187 w 313"/>
                <a:gd name="T1" fmla="*/ 0 h 407"/>
                <a:gd name="T2" fmla="*/ 187 w 313"/>
                <a:gd name="T3" fmla="*/ 0 h 407"/>
                <a:gd name="T4" fmla="*/ 156 w 313"/>
                <a:gd name="T5" fmla="*/ 0 h 407"/>
                <a:gd name="T6" fmla="*/ 0 w 313"/>
                <a:gd name="T7" fmla="*/ 250 h 407"/>
                <a:gd name="T8" fmla="*/ 156 w 313"/>
                <a:gd name="T9" fmla="*/ 406 h 407"/>
                <a:gd name="T10" fmla="*/ 312 w 313"/>
                <a:gd name="T11" fmla="*/ 250 h 407"/>
                <a:gd name="T12" fmla="*/ 187 w 313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407">
                  <a:moveTo>
                    <a:pt x="187" y="0"/>
                  </a:moveTo>
                  <a:lnTo>
                    <a:pt x="187" y="0"/>
                  </a:lnTo>
                  <a:cubicBezTo>
                    <a:pt x="156" y="0"/>
                    <a:pt x="156" y="0"/>
                    <a:pt x="156" y="0"/>
                  </a:cubicBezTo>
                  <a:cubicBezTo>
                    <a:pt x="125" y="31"/>
                    <a:pt x="0" y="156"/>
                    <a:pt x="0" y="250"/>
                  </a:cubicBezTo>
                  <a:cubicBezTo>
                    <a:pt x="0" y="312"/>
                    <a:pt x="93" y="406"/>
                    <a:pt x="156" y="406"/>
                  </a:cubicBezTo>
                  <a:cubicBezTo>
                    <a:pt x="250" y="406"/>
                    <a:pt x="312" y="312"/>
                    <a:pt x="312" y="250"/>
                  </a:cubicBezTo>
                  <a:cubicBezTo>
                    <a:pt x="312" y="156"/>
                    <a:pt x="218" y="31"/>
                    <a:pt x="187" y="0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73">
              <a:extLst>
                <a:ext uri="{FF2B5EF4-FFF2-40B4-BE49-F238E27FC236}">
                  <a16:creationId xmlns:a16="http://schemas.microsoft.com/office/drawing/2014/main" id="{9CD1C9B9-4E8E-434B-AB27-60B4AA13E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9235" y="14994910"/>
              <a:ext cx="6743" cy="397941"/>
            </a:xfrm>
            <a:prstGeom prst="line">
              <a:avLst/>
            </a:pr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74">
              <a:extLst>
                <a:ext uri="{FF2B5EF4-FFF2-40B4-BE49-F238E27FC236}">
                  <a16:creationId xmlns:a16="http://schemas.microsoft.com/office/drawing/2014/main" id="{37F37184-AC76-994D-A0B5-83754CCC5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779" y="15291682"/>
              <a:ext cx="1004978" cy="337240"/>
            </a:xfrm>
            <a:custGeom>
              <a:avLst/>
              <a:gdLst>
                <a:gd name="T0" fmla="*/ 656 w 657"/>
                <a:gd name="T1" fmla="*/ 219 h 220"/>
                <a:gd name="T2" fmla="*/ 656 w 657"/>
                <a:gd name="T3" fmla="*/ 219 h 220"/>
                <a:gd name="T4" fmla="*/ 562 w 657"/>
                <a:gd name="T5" fmla="*/ 125 h 220"/>
                <a:gd name="T6" fmla="*/ 594 w 657"/>
                <a:gd name="T7" fmla="*/ 125 h 220"/>
                <a:gd name="T8" fmla="*/ 469 w 657"/>
                <a:gd name="T9" fmla="*/ 0 h 220"/>
                <a:gd name="T10" fmla="*/ 344 w 657"/>
                <a:gd name="T11" fmla="*/ 63 h 220"/>
                <a:gd name="T12" fmla="*/ 281 w 657"/>
                <a:gd name="T13" fmla="*/ 63 h 220"/>
                <a:gd name="T14" fmla="*/ 156 w 657"/>
                <a:gd name="T15" fmla="*/ 125 h 220"/>
                <a:gd name="T16" fmla="*/ 94 w 657"/>
                <a:gd name="T17" fmla="*/ 94 h 220"/>
                <a:gd name="T18" fmla="*/ 0 w 657"/>
                <a:gd name="T19" fmla="*/ 18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20">
                  <a:moveTo>
                    <a:pt x="656" y="219"/>
                  </a:moveTo>
                  <a:lnTo>
                    <a:pt x="656" y="219"/>
                  </a:lnTo>
                  <a:cubicBezTo>
                    <a:pt x="656" y="188"/>
                    <a:pt x="625" y="157"/>
                    <a:pt x="562" y="125"/>
                  </a:cubicBezTo>
                  <a:lnTo>
                    <a:pt x="594" y="125"/>
                  </a:lnTo>
                  <a:cubicBezTo>
                    <a:pt x="594" y="32"/>
                    <a:pt x="531" y="0"/>
                    <a:pt x="469" y="0"/>
                  </a:cubicBezTo>
                  <a:cubicBezTo>
                    <a:pt x="406" y="0"/>
                    <a:pt x="344" y="32"/>
                    <a:pt x="344" y="63"/>
                  </a:cubicBezTo>
                  <a:cubicBezTo>
                    <a:pt x="312" y="63"/>
                    <a:pt x="312" y="63"/>
                    <a:pt x="281" y="63"/>
                  </a:cubicBezTo>
                  <a:cubicBezTo>
                    <a:pt x="219" y="63"/>
                    <a:pt x="156" y="94"/>
                    <a:pt x="156" y="125"/>
                  </a:cubicBezTo>
                  <a:cubicBezTo>
                    <a:pt x="125" y="94"/>
                    <a:pt x="94" y="94"/>
                    <a:pt x="94" y="94"/>
                  </a:cubicBezTo>
                  <a:cubicBezTo>
                    <a:pt x="31" y="94"/>
                    <a:pt x="0" y="125"/>
                    <a:pt x="0" y="188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620344-18A6-A846-983B-244387D6EFD6}"/>
              </a:ext>
            </a:extLst>
          </p:cNvPr>
          <p:cNvGrpSpPr/>
          <p:nvPr/>
        </p:nvGrpSpPr>
        <p:grpSpPr>
          <a:xfrm>
            <a:off x="16375893" y="10319230"/>
            <a:ext cx="1382406" cy="1387976"/>
            <a:chOff x="18337595" y="17962625"/>
            <a:chExt cx="1672712" cy="1679455"/>
          </a:xfrm>
        </p:grpSpPr>
        <p:sp>
          <p:nvSpPr>
            <p:cNvPr id="113" name="Freeform 75">
              <a:extLst>
                <a:ext uri="{FF2B5EF4-FFF2-40B4-BE49-F238E27FC236}">
                  <a16:creationId xmlns:a16="http://schemas.microsoft.com/office/drawing/2014/main" id="{0BCACFB7-51C7-044A-9D54-4C7948B76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7595" y="17962625"/>
              <a:ext cx="1672712" cy="1672712"/>
            </a:xfrm>
            <a:custGeom>
              <a:avLst/>
              <a:gdLst>
                <a:gd name="T0" fmla="*/ 1094 w 1095"/>
                <a:gd name="T1" fmla="*/ 562 h 1094"/>
                <a:gd name="T2" fmla="*/ 1094 w 1095"/>
                <a:gd name="T3" fmla="*/ 562 h 1094"/>
                <a:gd name="T4" fmla="*/ 563 w 1095"/>
                <a:gd name="T5" fmla="*/ 1093 h 1094"/>
                <a:gd name="T6" fmla="*/ 0 w 1095"/>
                <a:gd name="T7" fmla="*/ 562 h 1094"/>
                <a:gd name="T8" fmla="*/ 563 w 1095"/>
                <a:gd name="T9" fmla="*/ 0 h 1094"/>
                <a:gd name="T10" fmla="*/ 1094 w 1095"/>
                <a:gd name="T11" fmla="*/ 56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5" h="1094">
                  <a:moveTo>
                    <a:pt x="1094" y="562"/>
                  </a:moveTo>
                  <a:lnTo>
                    <a:pt x="1094" y="562"/>
                  </a:lnTo>
                  <a:cubicBezTo>
                    <a:pt x="1094" y="843"/>
                    <a:pt x="844" y="1093"/>
                    <a:pt x="563" y="1093"/>
                  </a:cubicBezTo>
                  <a:cubicBezTo>
                    <a:pt x="250" y="1093"/>
                    <a:pt x="0" y="843"/>
                    <a:pt x="0" y="562"/>
                  </a:cubicBezTo>
                  <a:cubicBezTo>
                    <a:pt x="0" y="250"/>
                    <a:pt x="250" y="0"/>
                    <a:pt x="563" y="0"/>
                  </a:cubicBezTo>
                  <a:cubicBezTo>
                    <a:pt x="844" y="0"/>
                    <a:pt x="1094" y="250"/>
                    <a:pt x="1094" y="562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76">
              <a:extLst>
                <a:ext uri="{FF2B5EF4-FFF2-40B4-BE49-F238E27FC236}">
                  <a16:creationId xmlns:a16="http://schemas.microsoft.com/office/drawing/2014/main" id="{80EAACF7-9310-7043-9F6E-C9F2AE7D4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3690" y="18063795"/>
              <a:ext cx="1146617" cy="809377"/>
            </a:xfrm>
            <a:custGeom>
              <a:avLst/>
              <a:gdLst>
                <a:gd name="T0" fmla="*/ 563 w 751"/>
                <a:gd name="T1" fmla="*/ 62 h 531"/>
                <a:gd name="T2" fmla="*/ 563 w 751"/>
                <a:gd name="T3" fmla="*/ 62 h 531"/>
                <a:gd name="T4" fmla="*/ 344 w 751"/>
                <a:gd name="T5" fmla="*/ 125 h 531"/>
                <a:gd name="T6" fmla="*/ 125 w 751"/>
                <a:gd name="T7" fmla="*/ 187 h 531"/>
                <a:gd name="T8" fmla="*/ 188 w 751"/>
                <a:gd name="T9" fmla="*/ 375 h 531"/>
                <a:gd name="T10" fmla="*/ 531 w 751"/>
                <a:gd name="T11" fmla="*/ 499 h 531"/>
                <a:gd name="T12" fmla="*/ 750 w 751"/>
                <a:gd name="T13" fmla="*/ 40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1" h="531">
                  <a:moveTo>
                    <a:pt x="563" y="62"/>
                  </a:moveTo>
                  <a:lnTo>
                    <a:pt x="563" y="62"/>
                  </a:lnTo>
                  <a:cubicBezTo>
                    <a:pt x="563" y="62"/>
                    <a:pt x="469" y="0"/>
                    <a:pt x="344" y="125"/>
                  </a:cubicBezTo>
                  <a:cubicBezTo>
                    <a:pt x="219" y="281"/>
                    <a:pt x="219" y="125"/>
                    <a:pt x="125" y="187"/>
                  </a:cubicBezTo>
                  <a:cubicBezTo>
                    <a:pt x="0" y="219"/>
                    <a:pt x="31" y="469"/>
                    <a:pt x="188" y="375"/>
                  </a:cubicBezTo>
                  <a:cubicBezTo>
                    <a:pt x="344" y="281"/>
                    <a:pt x="344" y="499"/>
                    <a:pt x="531" y="499"/>
                  </a:cubicBezTo>
                  <a:cubicBezTo>
                    <a:pt x="656" y="530"/>
                    <a:pt x="750" y="406"/>
                    <a:pt x="750" y="406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77">
              <a:extLst>
                <a:ext uri="{FF2B5EF4-FFF2-40B4-BE49-F238E27FC236}">
                  <a16:creationId xmlns:a16="http://schemas.microsoft.com/office/drawing/2014/main" id="{02E05B60-D921-0B4D-B70D-B6971F564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2076" y="18825961"/>
              <a:ext cx="721692" cy="816119"/>
            </a:xfrm>
            <a:custGeom>
              <a:avLst/>
              <a:gdLst>
                <a:gd name="T0" fmla="*/ 375 w 470"/>
                <a:gd name="T1" fmla="*/ 469 h 532"/>
                <a:gd name="T2" fmla="*/ 375 w 470"/>
                <a:gd name="T3" fmla="*/ 469 h 532"/>
                <a:gd name="T4" fmla="*/ 406 w 470"/>
                <a:gd name="T5" fmla="*/ 344 h 532"/>
                <a:gd name="T6" fmla="*/ 406 w 470"/>
                <a:gd name="T7" fmla="*/ 125 h 532"/>
                <a:gd name="T8" fmla="*/ 250 w 470"/>
                <a:gd name="T9" fmla="*/ 94 h 532"/>
                <a:gd name="T10" fmla="*/ 94 w 470"/>
                <a:gd name="T11" fmla="*/ 31 h 532"/>
                <a:gd name="T12" fmla="*/ 0 w 470"/>
                <a:gd name="T13" fmla="*/ 156 h 532"/>
                <a:gd name="T14" fmla="*/ 94 w 470"/>
                <a:gd name="T15" fmla="*/ 375 h 532"/>
                <a:gd name="T16" fmla="*/ 187 w 470"/>
                <a:gd name="T17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0" h="532">
                  <a:moveTo>
                    <a:pt x="375" y="469"/>
                  </a:moveTo>
                  <a:lnTo>
                    <a:pt x="375" y="469"/>
                  </a:lnTo>
                  <a:cubicBezTo>
                    <a:pt x="375" y="469"/>
                    <a:pt x="375" y="437"/>
                    <a:pt x="406" y="344"/>
                  </a:cubicBezTo>
                  <a:cubicBezTo>
                    <a:pt x="406" y="250"/>
                    <a:pt x="469" y="187"/>
                    <a:pt x="406" y="125"/>
                  </a:cubicBezTo>
                  <a:cubicBezTo>
                    <a:pt x="375" y="62"/>
                    <a:pt x="344" y="125"/>
                    <a:pt x="250" y="94"/>
                  </a:cubicBezTo>
                  <a:cubicBezTo>
                    <a:pt x="187" y="94"/>
                    <a:pt x="187" y="0"/>
                    <a:pt x="94" y="31"/>
                  </a:cubicBezTo>
                  <a:cubicBezTo>
                    <a:pt x="31" y="31"/>
                    <a:pt x="0" y="156"/>
                    <a:pt x="0" y="156"/>
                  </a:cubicBezTo>
                  <a:cubicBezTo>
                    <a:pt x="0" y="156"/>
                    <a:pt x="0" y="250"/>
                    <a:pt x="94" y="375"/>
                  </a:cubicBezTo>
                  <a:cubicBezTo>
                    <a:pt x="187" y="437"/>
                    <a:pt x="187" y="531"/>
                    <a:pt x="187" y="531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78">
              <a:extLst>
                <a:ext uri="{FF2B5EF4-FFF2-40B4-BE49-F238E27FC236}">
                  <a16:creationId xmlns:a16="http://schemas.microsoft.com/office/drawing/2014/main" id="{F3B82D8E-785B-C845-9DE1-170E13A40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1554" y="18252650"/>
              <a:ext cx="384452" cy="667738"/>
            </a:xfrm>
            <a:custGeom>
              <a:avLst/>
              <a:gdLst>
                <a:gd name="T0" fmla="*/ 125 w 251"/>
                <a:gd name="T1" fmla="*/ 0 h 437"/>
                <a:gd name="T2" fmla="*/ 125 w 251"/>
                <a:gd name="T3" fmla="*/ 0 h 437"/>
                <a:gd name="T4" fmla="*/ 125 w 251"/>
                <a:gd name="T5" fmla="*/ 250 h 437"/>
                <a:gd name="T6" fmla="*/ 0 w 251"/>
                <a:gd name="T7" fmla="*/ 43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437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250" y="187"/>
                    <a:pt x="125" y="250"/>
                  </a:cubicBezTo>
                  <a:cubicBezTo>
                    <a:pt x="31" y="312"/>
                    <a:pt x="0" y="436"/>
                    <a:pt x="0" y="436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9">
              <a:extLst>
                <a:ext uri="{FF2B5EF4-FFF2-40B4-BE49-F238E27FC236}">
                  <a16:creationId xmlns:a16="http://schemas.microsoft.com/office/drawing/2014/main" id="{AF614DE4-5EEE-7F49-9C9F-A82FC1F04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1554" y="18920388"/>
              <a:ext cx="290025" cy="526095"/>
            </a:xfrm>
            <a:custGeom>
              <a:avLst/>
              <a:gdLst>
                <a:gd name="T0" fmla="*/ 0 w 188"/>
                <a:gd name="T1" fmla="*/ 0 h 345"/>
                <a:gd name="T2" fmla="*/ 0 w 188"/>
                <a:gd name="T3" fmla="*/ 0 h 345"/>
                <a:gd name="T4" fmla="*/ 125 w 188"/>
                <a:gd name="T5" fmla="*/ 63 h 345"/>
                <a:gd name="T6" fmla="*/ 187 w 188"/>
                <a:gd name="T7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34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3" y="0"/>
                    <a:pt x="125" y="63"/>
                  </a:cubicBezTo>
                  <a:cubicBezTo>
                    <a:pt x="187" y="156"/>
                    <a:pt x="125" y="188"/>
                    <a:pt x="187" y="344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6A18E4-98FC-0945-9862-083BAEACABBC}"/>
              </a:ext>
            </a:extLst>
          </p:cNvPr>
          <p:cNvGrpSpPr/>
          <p:nvPr/>
        </p:nvGrpSpPr>
        <p:grpSpPr>
          <a:xfrm>
            <a:off x="6576735" y="10133868"/>
            <a:ext cx="1499460" cy="1622098"/>
            <a:chOff x="14951703" y="14475558"/>
            <a:chExt cx="1814350" cy="1962741"/>
          </a:xfrm>
        </p:grpSpPr>
        <p:sp>
          <p:nvSpPr>
            <p:cNvPr id="118" name="Freeform 88">
              <a:extLst>
                <a:ext uri="{FF2B5EF4-FFF2-40B4-BE49-F238E27FC236}">
                  <a16:creationId xmlns:a16="http://schemas.microsoft.com/office/drawing/2014/main" id="{FE6A1152-7939-F642-A2A1-8127031F4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3864" y="15433321"/>
              <a:ext cx="290029" cy="290029"/>
            </a:xfrm>
            <a:custGeom>
              <a:avLst/>
              <a:gdLst>
                <a:gd name="T0" fmla="*/ 187 w 188"/>
                <a:gd name="T1" fmla="*/ 94 h 189"/>
                <a:gd name="T2" fmla="*/ 187 w 188"/>
                <a:gd name="T3" fmla="*/ 94 h 189"/>
                <a:gd name="T4" fmla="*/ 93 w 188"/>
                <a:gd name="T5" fmla="*/ 188 h 189"/>
                <a:gd name="T6" fmla="*/ 0 w 188"/>
                <a:gd name="T7" fmla="*/ 94 h 189"/>
                <a:gd name="T8" fmla="*/ 93 w 188"/>
                <a:gd name="T9" fmla="*/ 0 h 189"/>
                <a:gd name="T10" fmla="*/ 187 w 188"/>
                <a:gd name="T11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89">
                  <a:moveTo>
                    <a:pt x="187" y="94"/>
                  </a:moveTo>
                  <a:lnTo>
                    <a:pt x="187" y="94"/>
                  </a:lnTo>
                  <a:cubicBezTo>
                    <a:pt x="187" y="156"/>
                    <a:pt x="125" y="188"/>
                    <a:pt x="93" y="188"/>
                  </a:cubicBezTo>
                  <a:cubicBezTo>
                    <a:pt x="31" y="188"/>
                    <a:pt x="0" y="156"/>
                    <a:pt x="0" y="94"/>
                  </a:cubicBezTo>
                  <a:cubicBezTo>
                    <a:pt x="0" y="63"/>
                    <a:pt x="31" y="0"/>
                    <a:pt x="93" y="0"/>
                  </a:cubicBezTo>
                  <a:cubicBezTo>
                    <a:pt x="125" y="0"/>
                    <a:pt x="187" y="63"/>
                    <a:pt x="187" y="94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89">
              <a:extLst>
                <a:ext uri="{FF2B5EF4-FFF2-40B4-BE49-F238E27FC236}">
                  <a16:creationId xmlns:a16="http://schemas.microsoft.com/office/drawing/2014/main" id="{38E10873-B1DA-8347-BCA0-49383A28D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3864" y="14475558"/>
              <a:ext cx="242813" cy="957763"/>
            </a:xfrm>
            <a:custGeom>
              <a:avLst/>
              <a:gdLst>
                <a:gd name="T0" fmla="*/ 93 w 157"/>
                <a:gd name="T1" fmla="*/ 625 h 626"/>
                <a:gd name="T2" fmla="*/ 93 w 157"/>
                <a:gd name="T3" fmla="*/ 625 h 626"/>
                <a:gd name="T4" fmla="*/ 0 w 157"/>
                <a:gd name="T5" fmla="*/ 313 h 626"/>
                <a:gd name="T6" fmla="*/ 93 w 157"/>
                <a:gd name="T7" fmla="*/ 0 h 626"/>
                <a:gd name="T8" fmla="*/ 156 w 157"/>
                <a:gd name="T9" fmla="*/ 313 h 626"/>
                <a:gd name="T10" fmla="*/ 93 w 157"/>
                <a:gd name="T11" fmla="*/ 62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626">
                  <a:moveTo>
                    <a:pt x="93" y="625"/>
                  </a:moveTo>
                  <a:lnTo>
                    <a:pt x="93" y="625"/>
                  </a:lnTo>
                  <a:cubicBezTo>
                    <a:pt x="31" y="625"/>
                    <a:pt x="0" y="500"/>
                    <a:pt x="0" y="313"/>
                  </a:cubicBezTo>
                  <a:cubicBezTo>
                    <a:pt x="0" y="156"/>
                    <a:pt x="93" y="0"/>
                    <a:pt x="93" y="0"/>
                  </a:cubicBezTo>
                  <a:cubicBezTo>
                    <a:pt x="93" y="0"/>
                    <a:pt x="156" y="156"/>
                    <a:pt x="156" y="313"/>
                  </a:cubicBezTo>
                  <a:cubicBezTo>
                    <a:pt x="156" y="500"/>
                    <a:pt x="125" y="625"/>
                    <a:pt x="93" y="625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90">
              <a:extLst>
                <a:ext uri="{FF2B5EF4-FFF2-40B4-BE49-F238E27FC236}">
                  <a16:creationId xmlns:a16="http://schemas.microsoft.com/office/drawing/2014/main" id="{6615DAF6-4D67-8D40-8E92-FA8196F7E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9934" y="15574964"/>
              <a:ext cx="816119" cy="620522"/>
            </a:xfrm>
            <a:custGeom>
              <a:avLst/>
              <a:gdLst>
                <a:gd name="T0" fmla="*/ 31 w 532"/>
                <a:gd name="T1" fmla="*/ 31 h 407"/>
                <a:gd name="T2" fmla="*/ 31 w 532"/>
                <a:gd name="T3" fmla="*/ 31 h 407"/>
                <a:gd name="T4" fmla="*/ 312 w 532"/>
                <a:gd name="T5" fmla="*/ 156 h 407"/>
                <a:gd name="T6" fmla="*/ 531 w 532"/>
                <a:gd name="T7" fmla="*/ 406 h 407"/>
                <a:gd name="T8" fmla="*/ 219 w 532"/>
                <a:gd name="T9" fmla="*/ 281 h 407"/>
                <a:gd name="T10" fmla="*/ 31 w 532"/>
                <a:gd name="T11" fmla="*/ 3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07">
                  <a:moveTo>
                    <a:pt x="31" y="31"/>
                  </a:moveTo>
                  <a:lnTo>
                    <a:pt x="31" y="31"/>
                  </a:lnTo>
                  <a:cubicBezTo>
                    <a:pt x="31" y="0"/>
                    <a:pt x="187" y="62"/>
                    <a:pt x="312" y="156"/>
                  </a:cubicBezTo>
                  <a:cubicBezTo>
                    <a:pt x="469" y="250"/>
                    <a:pt x="531" y="406"/>
                    <a:pt x="531" y="406"/>
                  </a:cubicBezTo>
                  <a:cubicBezTo>
                    <a:pt x="531" y="406"/>
                    <a:pt x="375" y="375"/>
                    <a:pt x="219" y="281"/>
                  </a:cubicBezTo>
                  <a:cubicBezTo>
                    <a:pt x="93" y="187"/>
                    <a:pt x="0" y="62"/>
                    <a:pt x="31" y="31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91">
              <a:extLst>
                <a:ext uri="{FF2B5EF4-FFF2-40B4-BE49-F238E27FC236}">
                  <a16:creationId xmlns:a16="http://schemas.microsoft.com/office/drawing/2014/main" id="{B9473E40-7FB8-BF46-A8C9-2BDF8EAB7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1703" y="15574964"/>
              <a:ext cx="816119" cy="620522"/>
            </a:xfrm>
            <a:custGeom>
              <a:avLst/>
              <a:gdLst>
                <a:gd name="T0" fmla="*/ 500 w 532"/>
                <a:gd name="T1" fmla="*/ 31 h 407"/>
                <a:gd name="T2" fmla="*/ 500 w 532"/>
                <a:gd name="T3" fmla="*/ 31 h 407"/>
                <a:gd name="T4" fmla="*/ 187 w 532"/>
                <a:gd name="T5" fmla="*/ 156 h 407"/>
                <a:gd name="T6" fmla="*/ 0 w 532"/>
                <a:gd name="T7" fmla="*/ 406 h 407"/>
                <a:gd name="T8" fmla="*/ 281 w 532"/>
                <a:gd name="T9" fmla="*/ 281 h 407"/>
                <a:gd name="T10" fmla="*/ 500 w 532"/>
                <a:gd name="T11" fmla="*/ 3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07">
                  <a:moveTo>
                    <a:pt x="500" y="31"/>
                  </a:moveTo>
                  <a:lnTo>
                    <a:pt x="500" y="31"/>
                  </a:lnTo>
                  <a:cubicBezTo>
                    <a:pt x="468" y="0"/>
                    <a:pt x="343" y="62"/>
                    <a:pt x="187" y="156"/>
                  </a:cubicBezTo>
                  <a:cubicBezTo>
                    <a:pt x="62" y="250"/>
                    <a:pt x="0" y="406"/>
                    <a:pt x="0" y="406"/>
                  </a:cubicBezTo>
                  <a:cubicBezTo>
                    <a:pt x="0" y="406"/>
                    <a:pt x="156" y="375"/>
                    <a:pt x="281" y="281"/>
                  </a:cubicBezTo>
                  <a:cubicBezTo>
                    <a:pt x="437" y="187"/>
                    <a:pt x="531" y="62"/>
                    <a:pt x="500" y="31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92">
              <a:extLst>
                <a:ext uri="{FF2B5EF4-FFF2-40B4-BE49-F238E27FC236}">
                  <a16:creationId xmlns:a16="http://schemas.microsoft.com/office/drawing/2014/main" id="{9DD93AB1-2377-1741-B4DB-3853BE5B0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55507" y="15709860"/>
              <a:ext cx="6743" cy="492369"/>
            </a:xfrm>
            <a:prstGeom prst="line">
              <a:avLst/>
            </a:pr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93">
              <a:extLst>
                <a:ext uri="{FF2B5EF4-FFF2-40B4-BE49-F238E27FC236}">
                  <a16:creationId xmlns:a16="http://schemas.microsoft.com/office/drawing/2014/main" id="{9F423529-11B6-904D-A83D-9EA332443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8914" y="15291682"/>
              <a:ext cx="47216" cy="526095"/>
            </a:xfrm>
            <a:custGeom>
              <a:avLst/>
              <a:gdLst>
                <a:gd name="T0" fmla="*/ 31 w 32"/>
                <a:gd name="T1" fmla="*/ 344 h 345"/>
                <a:gd name="T2" fmla="*/ 31 w 32"/>
                <a:gd name="T3" fmla="*/ 344 h 345"/>
                <a:gd name="T4" fmla="*/ 31 w 32"/>
                <a:gd name="T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45">
                  <a:moveTo>
                    <a:pt x="31" y="344"/>
                  </a:moveTo>
                  <a:lnTo>
                    <a:pt x="31" y="344"/>
                  </a:lnTo>
                  <a:cubicBezTo>
                    <a:pt x="0" y="250"/>
                    <a:pt x="0" y="125"/>
                    <a:pt x="31" y="0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94">
              <a:extLst>
                <a:ext uri="{FF2B5EF4-FFF2-40B4-BE49-F238E27FC236}">
                  <a16:creationId xmlns:a16="http://schemas.microsoft.com/office/drawing/2014/main" id="{C89544C1-BAB7-9447-94EF-E833F1E6A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2196" y="16242697"/>
              <a:ext cx="721696" cy="195602"/>
            </a:xfrm>
            <a:custGeom>
              <a:avLst/>
              <a:gdLst>
                <a:gd name="T0" fmla="*/ 469 w 470"/>
                <a:gd name="T1" fmla="*/ 125 h 126"/>
                <a:gd name="T2" fmla="*/ 469 w 470"/>
                <a:gd name="T3" fmla="*/ 125 h 126"/>
                <a:gd name="T4" fmla="*/ 188 w 470"/>
                <a:gd name="T5" fmla="*/ 94 h 126"/>
                <a:gd name="T6" fmla="*/ 0 w 470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126">
                  <a:moveTo>
                    <a:pt x="469" y="125"/>
                  </a:moveTo>
                  <a:lnTo>
                    <a:pt x="469" y="125"/>
                  </a:lnTo>
                  <a:cubicBezTo>
                    <a:pt x="375" y="125"/>
                    <a:pt x="282" y="125"/>
                    <a:pt x="188" y="94"/>
                  </a:cubicBezTo>
                  <a:cubicBezTo>
                    <a:pt x="125" y="63"/>
                    <a:pt x="63" y="32"/>
                    <a:pt x="0" y="0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95">
              <a:extLst>
                <a:ext uri="{FF2B5EF4-FFF2-40B4-BE49-F238E27FC236}">
                  <a16:creationId xmlns:a16="http://schemas.microsoft.com/office/drawing/2014/main" id="{379848AB-605E-4148-9232-6CCBC810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5531" y="16242697"/>
              <a:ext cx="242813" cy="148386"/>
            </a:xfrm>
            <a:custGeom>
              <a:avLst/>
              <a:gdLst>
                <a:gd name="T0" fmla="*/ 156 w 157"/>
                <a:gd name="T1" fmla="*/ 0 h 95"/>
                <a:gd name="T2" fmla="*/ 156 w 157"/>
                <a:gd name="T3" fmla="*/ 0 h 95"/>
                <a:gd name="T4" fmla="*/ 0 w 157"/>
                <a:gd name="T5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95">
                  <a:moveTo>
                    <a:pt x="156" y="0"/>
                  </a:moveTo>
                  <a:lnTo>
                    <a:pt x="156" y="0"/>
                  </a:lnTo>
                  <a:cubicBezTo>
                    <a:pt x="94" y="32"/>
                    <a:pt x="62" y="63"/>
                    <a:pt x="0" y="94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96">
              <a:extLst>
                <a:ext uri="{FF2B5EF4-FFF2-40B4-BE49-F238E27FC236}">
                  <a16:creationId xmlns:a16="http://schemas.microsoft.com/office/drawing/2014/main" id="{270B419E-2982-0449-8697-C33FCF6FF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5531" y="14812798"/>
              <a:ext cx="620522" cy="957763"/>
            </a:xfrm>
            <a:custGeom>
              <a:avLst/>
              <a:gdLst>
                <a:gd name="T0" fmla="*/ 0 w 407"/>
                <a:gd name="T1" fmla="*/ 0 h 626"/>
                <a:gd name="T2" fmla="*/ 0 w 407"/>
                <a:gd name="T3" fmla="*/ 0 h 626"/>
                <a:gd name="T4" fmla="*/ 344 w 407"/>
                <a:gd name="T5" fmla="*/ 62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" h="626">
                  <a:moveTo>
                    <a:pt x="0" y="0"/>
                  </a:moveTo>
                  <a:lnTo>
                    <a:pt x="0" y="0"/>
                  </a:lnTo>
                  <a:cubicBezTo>
                    <a:pt x="250" y="94"/>
                    <a:pt x="406" y="375"/>
                    <a:pt x="344" y="625"/>
                  </a:cubicBezTo>
                </a:path>
              </a:pathLst>
            </a:custGeom>
            <a:noFill/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A8B8778F-063E-684C-AE3B-AEFAEBAAD91A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51084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6114">
            <a:extLst>
              <a:ext uri="{FF2B5EF4-FFF2-40B4-BE49-F238E27FC236}">
                <a16:creationId xmlns:a16="http://schemas.microsoft.com/office/drawing/2014/main" id="{639964B1-94BC-7845-A92A-A8BFA5A8C223}"/>
              </a:ext>
            </a:extLst>
          </p:cNvPr>
          <p:cNvSpPr/>
          <p:nvPr/>
        </p:nvSpPr>
        <p:spPr>
          <a:xfrm>
            <a:off x="7620513" y="4253267"/>
            <a:ext cx="4162468" cy="41668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6114">
            <a:extLst>
              <a:ext uri="{FF2B5EF4-FFF2-40B4-BE49-F238E27FC236}">
                <a16:creationId xmlns:a16="http://schemas.microsoft.com/office/drawing/2014/main" id="{8CD7268E-6E47-3444-AC15-2DCBC18C0FD6}"/>
              </a:ext>
            </a:extLst>
          </p:cNvPr>
          <p:cNvSpPr/>
          <p:nvPr/>
        </p:nvSpPr>
        <p:spPr>
          <a:xfrm>
            <a:off x="12594670" y="4253267"/>
            <a:ext cx="4162468" cy="41668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1B10511-FBAA-D848-AC32-19F463D4E347}"/>
              </a:ext>
            </a:extLst>
          </p:cNvPr>
          <p:cNvGrpSpPr/>
          <p:nvPr/>
        </p:nvGrpSpPr>
        <p:grpSpPr>
          <a:xfrm>
            <a:off x="18622481" y="3825893"/>
            <a:ext cx="3626787" cy="1600438"/>
            <a:chOff x="18622481" y="6557257"/>
            <a:chExt cx="3626787" cy="1600438"/>
          </a:xfrm>
        </p:grpSpPr>
        <p:sp>
          <p:nvSpPr>
            <p:cNvPr id="108" name="CuadroTexto 4">
              <a:extLst>
                <a:ext uri="{FF2B5EF4-FFF2-40B4-BE49-F238E27FC236}">
                  <a16:creationId xmlns:a16="http://schemas.microsoft.com/office/drawing/2014/main" id="{1CC710CC-54A2-3142-B5F0-975AEED40033}"/>
                </a:ext>
              </a:extLst>
            </p:cNvPr>
            <p:cNvSpPr txBox="1"/>
            <p:nvPr/>
          </p:nvSpPr>
          <p:spPr>
            <a:xfrm>
              <a:off x="18622481" y="7203588"/>
              <a:ext cx="36267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sp>
          <p:nvSpPr>
            <p:cNvPr id="109" name="CuadroTexto 4">
              <a:extLst>
                <a:ext uri="{FF2B5EF4-FFF2-40B4-BE49-F238E27FC236}">
                  <a16:creationId xmlns:a16="http://schemas.microsoft.com/office/drawing/2014/main" id="{C8DB7E33-F277-9346-8DA7-954BC1F00702}"/>
                </a:ext>
              </a:extLst>
            </p:cNvPr>
            <p:cNvSpPr txBox="1"/>
            <p:nvPr/>
          </p:nvSpPr>
          <p:spPr>
            <a:xfrm>
              <a:off x="18669019" y="6557257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8C7F0A7-ACC1-BB40-BC4C-78E58ECF6C98}"/>
              </a:ext>
            </a:extLst>
          </p:cNvPr>
          <p:cNvGrpSpPr/>
          <p:nvPr/>
        </p:nvGrpSpPr>
        <p:grpSpPr>
          <a:xfrm>
            <a:off x="18622481" y="7047729"/>
            <a:ext cx="3626787" cy="1600438"/>
            <a:chOff x="18622481" y="8740595"/>
            <a:chExt cx="3626787" cy="1600438"/>
          </a:xfrm>
        </p:grpSpPr>
        <p:sp>
          <p:nvSpPr>
            <p:cNvPr id="112" name="CuadroTexto 4">
              <a:extLst>
                <a:ext uri="{FF2B5EF4-FFF2-40B4-BE49-F238E27FC236}">
                  <a16:creationId xmlns:a16="http://schemas.microsoft.com/office/drawing/2014/main" id="{60BD2045-4ACA-7C41-9372-C9D263F9AEFA}"/>
                </a:ext>
              </a:extLst>
            </p:cNvPr>
            <p:cNvSpPr txBox="1"/>
            <p:nvPr/>
          </p:nvSpPr>
          <p:spPr>
            <a:xfrm>
              <a:off x="18622481" y="9386926"/>
              <a:ext cx="36267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sp>
          <p:nvSpPr>
            <p:cNvPr id="113" name="CuadroTexto 4">
              <a:extLst>
                <a:ext uri="{FF2B5EF4-FFF2-40B4-BE49-F238E27FC236}">
                  <a16:creationId xmlns:a16="http://schemas.microsoft.com/office/drawing/2014/main" id="{50D2A424-9F7C-3B49-8E8E-37A3C2E06BCB}"/>
                </a:ext>
              </a:extLst>
            </p:cNvPr>
            <p:cNvSpPr txBox="1"/>
            <p:nvPr/>
          </p:nvSpPr>
          <p:spPr>
            <a:xfrm>
              <a:off x="18669019" y="8740595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3408FD-8A45-864E-8E31-7E89C5B7E742}"/>
              </a:ext>
            </a:extLst>
          </p:cNvPr>
          <p:cNvGrpSpPr/>
          <p:nvPr/>
        </p:nvGrpSpPr>
        <p:grpSpPr>
          <a:xfrm flipH="1">
            <a:off x="2128381" y="3825893"/>
            <a:ext cx="3626052" cy="1600438"/>
            <a:chOff x="18622482" y="6557257"/>
            <a:chExt cx="3626052" cy="1600438"/>
          </a:xfrm>
        </p:grpSpPr>
        <p:sp>
          <p:nvSpPr>
            <p:cNvPr id="116" name="CuadroTexto 4">
              <a:extLst>
                <a:ext uri="{FF2B5EF4-FFF2-40B4-BE49-F238E27FC236}">
                  <a16:creationId xmlns:a16="http://schemas.microsoft.com/office/drawing/2014/main" id="{8B1960D8-90FE-784D-A103-A3A991441D9A}"/>
                </a:ext>
              </a:extLst>
            </p:cNvPr>
            <p:cNvSpPr txBox="1"/>
            <p:nvPr/>
          </p:nvSpPr>
          <p:spPr>
            <a:xfrm>
              <a:off x="18622482" y="7203588"/>
              <a:ext cx="3626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sp>
          <p:nvSpPr>
            <p:cNvPr id="117" name="CuadroTexto 4">
              <a:extLst>
                <a:ext uri="{FF2B5EF4-FFF2-40B4-BE49-F238E27FC236}">
                  <a16:creationId xmlns:a16="http://schemas.microsoft.com/office/drawing/2014/main" id="{A9145627-BFBA-6345-9704-FFDA534C06AB}"/>
                </a:ext>
              </a:extLst>
            </p:cNvPr>
            <p:cNvSpPr txBox="1"/>
            <p:nvPr/>
          </p:nvSpPr>
          <p:spPr>
            <a:xfrm>
              <a:off x="18669019" y="6557257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AC296F-6F2B-8042-BDEB-318665B704DA}"/>
              </a:ext>
            </a:extLst>
          </p:cNvPr>
          <p:cNvGrpSpPr/>
          <p:nvPr/>
        </p:nvGrpSpPr>
        <p:grpSpPr>
          <a:xfrm flipH="1">
            <a:off x="2127645" y="7047729"/>
            <a:ext cx="3626788" cy="1600438"/>
            <a:chOff x="18622482" y="8740595"/>
            <a:chExt cx="3626788" cy="1600438"/>
          </a:xfrm>
        </p:grpSpPr>
        <p:sp>
          <p:nvSpPr>
            <p:cNvPr id="120" name="CuadroTexto 4">
              <a:extLst>
                <a:ext uri="{FF2B5EF4-FFF2-40B4-BE49-F238E27FC236}">
                  <a16:creationId xmlns:a16="http://schemas.microsoft.com/office/drawing/2014/main" id="{C79E171A-C2D9-ED4C-9628-6A8BA3A8F330}"/>
                </a:ext>
              </a:extLst>
            </p:cNvPr>
            <p:cNvSpPr txBox="1"/>
            <p:nvPr/>
          </p:nvSpPr>
          <p:spPr>
            <a:xfrm>
              <a:off x="18622482" y="9386926"/>
              <a:ext cx="36267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sp>
          <p:nvSpPr>
            <p:cNvPr id="125" name="CuadroTexto 4">
              <a:extLst>
                <a:ext uri="{FF2B5EF4-FFF2-40B4-BE49-F238E27FC236}">
                  <a16:creationId xmlns:a16="http://schemas.microsoft.com/office/drawing/2014/main" id="{62F54BB5-0ADD-ED44-BC0D-BD04C33AF7F6}"/>
                </a:ext>
              </a:extLst>
            </p:cNvPr>
            <p:cNvSpPr txBox="1"/>
            <p:nvPr/>
          </p:nvSpPr>
          <p:spPr>
            <a:xfrm>
              <a:off x="18669019" y="8740595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C2C68ED-A710-6B42-B31C-27DE946E3872}"/>
              </a:ext>
            </a:extLst>
          </p:cNvPr>
          <p:cNvGrpSpPr/>
          <p:nvPr/>
        </p:nvGrpSpPr>
        <p:grpSpPr>
          <a:xfrm>
            <a:off x="2128382" y="9671408"/>
            <a:ext cx="9173681" cy="2810721"/>
            <a:chOff x="1494318" y="9671408"/>
            <a:chExt cx="9173681" cy="281072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DF214C8-8E4A-5B4A-BD49-D626EFC99EA2}"/>
                </a:ext>
              </a:extLst>
            </p:cNvPr>
            <p:cNvSpPr/>
            <p:nvPr/>
          </p:nvSpPr>
          <p:spPr>
            <a:xfrm>
              <a:off x="1494318" y="9671408"/>
              <a:ext cx="9173681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C71A322-A97C-904B-9614-EFD5699B94E2}"/>
                </a:ext>
              </a:extLst>
            </p:cNvPr>
            <p:cNvGrpSpPr/>
            <p:nvPr/>
          </p:nvGrpSpPr>
          <p:grpSpPr>
            <a:xfrm>
              <a:off x="2119501" y="10205097"/>
              <a:ext cx="7923313" cy="1743342"/>
              <a:chOff x="2051960" y="10084333"/>
              <a:chExt cx="7923313" cy="174334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1B0504D-974B-5B44-A1B9-5C86490F0A9B}"/>
                  </a:ext>
                </a:extLst>
              </p:cNvPr>
              <p:cNvSpPr txBox="1"/>
              <p:nvPr/>
            </p:nvSpPr>
            <p:spPr>
              <a:xfrm>
                <a:off x="2051960" y="10738787"/>
                <a:ext cx="792331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0429B90-7EBF-4B4F-B262-A77ABFA976A1}"/>
                  </a:ext>
                </a:extLst>
              </p:cNvPr>
              <p:cNvSpPr/>
              <p:nvPr/>
            </p:nvSpPr>
            <p:spPr>
              <a:xfrm>
                <a:off x="3397000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31C7C30-B934-7544-9728-943803D0D2BB}"/>
              </a:ext>
            </a:extLst>
          </p:cNvPr>
          <p:cNvGrpSpPr/>
          <p:nvPr/>
        </p:nvGrpSpPr>
        <p:grpSpPr>
          <a:xfrm>
            <a:off x="13075587" y="9671408"/>
            <a:ext cx="9173681" cy="2810721"/>
            <a:chOff x="1494318" y="9671408"/>
            <a:chExt cx="9173681" cy="281072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EF83B74-40FD-8A45-939F-D7A080C97FC2}"/>
                </a:ext>
              </a:extLst>
            </p:cNvPr>
            <p:cNvSpPr/>
            <p:nvPr/>
          </p:nvSpPr>
          <p:spPr>
            <a:xfrm>
              <a:off x="1494318" y="9671408"/>
              <a:ext cx="9173681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BF742D3-DA67-684E-B06C-A426CD182243}"/>
                </a:ext>
              </a:extLst>
            </p:cNvPr>
            <p:cNvGrpSpPr/>
            <p:nvPr/>
          </p:nvGrpSpPr>
          <p:grpSpPr>
            <a:xfrm>
              <a:off x="2119501" y="10205097"/>
              <a:ext cx="7923313" cy="1743342"/>
              <a:chOff x="2051960" y="10084333"/>
              <a:chExt cx="7923313" cy="1743342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5BEC218-DF8A-8448-9BAF-28DB5FC30F0D}"/>
                  </a:ext>
                </a:extLst>
              </p:cNvPr>
              <p:cNvSpPr txBox="1"/>
              <p:nvPr/>
            </p:nvSpPr>
            <p:spPr>
              <a:xfrm>
                <a:off x="2051960" y="10738787"/>
                <a:ext cx="792331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540CCAF-2031-AA45-BA83-BAF490E53C7C}"/>
                  </a:ext>
                </a:extLst>
              </p:cNvPr>
              <p:cNvSpPr/>
              <p:nvPr/>
            </p:nvSpPr>
            <p:spPr>
              <a:xfrm>
                <a:off x="3397000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BD79DD-828E-3B4D-A528-8033590D68FD}"/>
              </a:ext>
            </a:extLst>
          </p:cNvPr>
          <p:cNvGrpSpPr/>
          <p:nvPr/>
        </p:nvGrpSpPr>
        <p:grpSpPr>
          <a:xfrm>
            <a:off x="17223442" y="5041241"/>
            <a:ext cx="1066800" cy="2590866"/>
            <a:chOff x="17035427" y="4935936"/>
            <a:chExt cx="1066800" cy="2590866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135C585E-30DE-9F45-B4D3-86E843EB5DD0}"/>
                </a:ext>
              </a:extLst>
            </p:cNvPr>
            <p:cNvSpPr/>
            <p:nvPr/>
          </p:nvSpPr>
          <p:spPr>
            <a:xfrm rot="19800000">
              <a:off x="17035427" y="4935936"/>
              <a:ext cx="1066800" cy="898507"/>
            </a:xfrm>
            <a:prstGeom prst="right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84FE2740-A284-F044-A36B-DC646D963292}"/>
                </a:ext>
              </a:extLst>
            </p:cNvPr>
            <p:cNvSpPr/>
            <p:nvPr/>
          </p:nvSpPr>
          <p:spPr>
            <a:xfrm rot="1800000">
              <a:off x="17035427" y="6628295"/>
              <a:ext cx="1066800" cy="898507"/>
            </a:xfrm>
            <a:prstGeom prst="right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69A8E2-41B2-BE41-B040-B2BADC2BC7B1}"/>
              </a:ext>
            </a:extLst>
          </p:cNvPr>
          <p:cNvGrpSpPr/>
          <p:nvPr/>
        </p:nvGrpSpPr>
        <p:grpSpPr>
          <a:xfrm flipH="1">
            <a:off x="6113573" y="5041241"/>
            <a:ext cx="1066800" cy="2590866"/>
            <a:chOff x="17035427" y="4935936"/>
            <a:chExt cx="1066800" cy="2590866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F5E215A8-7F6E-7940-A3B7-0109D204FBCC}"/>
                </a:ext>
              </a:extLst>
            </p:cNvPr>
            <p:cNvSpPr/>
            <p:nvPr/>
          </p:nvSpPr>
          <p:spPr>
            <a:xfrm rot="19800000">
              <a:off x="17035427" y="4935936"/>
              <a:ext cx="1066800" cy="898507"/>
            </a:xfrm>
            <a:prstGeom prst="right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ight Arrow 139">
              <a:extLst>
                <a:ext uri="{FF2B5EF4-FFF2-40B4-BE49-F238E27FC236}">
                  <a16:creationId xmlns:a16="http://schemas.microsoft.com/office/drawing/2014/main" id="{811D726B-7949-F548-BABB-5A0AF318515E}"/>
                </a:ext>
              </a:extLst>
            </p:cNvPr>
            <p:cNvSpPr/>
            <p:nvPr/>
          </p:nvSpPr>
          <p:spPr>
            <a:xfrm rot="1800000">
              <a:off x="17035427" y="6628295"/>
              <a:ext cx="1066800" cy="898507"/>
            </a:xfrm>
            <a:prstGeom prst="right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821C7AE-900C-E441-8C1D-273B3A47CD45}"/>
              </a:ext>
            </a:extLst>
          </p:cNvPr>
          <p:cNvGrpSpPr/>
          <p:nvPr/>
        </p:nvGrpSpPr>
        <p:grpSpPr>
          <a:xfrm>
            <a:off x="8490171" y="5510560"/>
            <a:ext cx="2289956" cy="1764396"/>
            <a:chOff x="11457893" y="18009837"/>
            <a:chExt cx="2057164" cy="1585032"/>
          </a:xfrm>
        </p:grpSpPr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7D317379-B2E3-3E48-BC82-AEF0CC6A7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49" y="18016584"/>
              <a:ext cx="768908" cy="1004974"/>
            </a:xfrm>
            <a:custGeom>
              <a:avLst/>
              <a:gdLst>
                <a:gd name="T0" fmla="*/ 250 w 501"/>
                <a:gd name="T1" fmla="*/ 31 h 656"/>
                <a:gd name="T2" fmla="*/ 250 w 501"/>
                <a:gd name="T3" fmla="*/ 31 h 656"/>
                <a:gd name="T4" fmla="*/ 250 w 501"/>
                <a:gd name="T5" fmla="*/ 31 h 656"/>
                <a:gd name="T6" fmla="*/ 0 w 501"/>
                <a:gd name="T7" fmla="*/ 406 h 656"/>
                <a:gd name="T8" fmla="*/ 250 w 501"/>
                <a:gd name="T9" fmla="*/ 655 h 656"/>
                <a:gd name="T10" fmla="*/ 500 w 501"/>
                <a:gd name="T11" fmla="*/ 406 h 656"/>
                <a:gd name="T12" fmla="*/ 250 w 501"/>
                <a:gd name="T13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656">
                  <a:moveTo>
                    <a:pt x="250" y="31"/>
                  </a:moveTo>
                  <a:lnTo>
                    <a:pt x="250" y="31"/>
                  </a:lnTo>
                  <a:cubicBezTo>
                    <a:pt x="250" y="0"/>
                    <a:pt x="250" y="0"/>
                    <a:pt x="250" y="31"/>
                  </a:cubicBezTo>
                  <a:cubicBezTo>
                    <a:pt x="188" y="62"/>
                    <a:pt x="0" y="281"/>
                    <a:pt x="0" y="406"/>
                  </a:cubicBezTo>
                  <a:cubicBezTo>
                    <a:pt x="0" y="530"/>
                    <a:pt x="125" y="655"/>
                    <a:pt x="250" y="655"/>
                  </a:cubicBezTo>
                  <a:cubicBezTo>
                    <a:pt x="375" y="655"/>
                    <a:pt x="500" y="530"/>
                    <a:pt x="500" y="406"/>
                  </a:cubicBezTo>
                  <a:cubicBezTo>
                    <a:pt x="500" y="281"/>
                    <a:pt x="313" y="62"/>
                    <a:pt x="250" y="31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2">
              <a:extLst>
                <a:ext uri="{FF2B5EF4-FFF2-40B4-BE49-F238E27FC236}">
                  <a16:creationId xmlns:a16="http://schemas.microsoft.com/office/drawing/2014/main" id="{FACD8589-B177-694E-885C-9E3C2550C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1228" y="18347077"/>
              <a:ext cx="6743" cy="290029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3">
              <a:extLst>
                <a:ext uri="{FF2B5EF4-FFF2-40B4-BE49-F238E27FC236}">
                  <a16:creationId xmlns:a16="http://schemas.microsoft.com/office/drawing/2014/main" id="{3FC0D4C4-2E65-9F48-9B1B-8ADFD7338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6279" y="18340334"/>
              <a:ext cx="6743" cy="303514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8B4627E0-ADB9-DA41-8A71-F4D3C03A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279" y="18637106"/>
              <a:ext cx="721692" cy="384452"/>
            </a:xfrm>
            <a:custGeom>
              <a:avLst/>
              <a:gdLst>
                <a:gd name="T0" fmla="*/ 469 w 470"/>
                <a:gd name="T1" fmla="*/ 0 h 250"/>
                <a:gd name="T2" fmla="*/ 469 w 470"/>
                <a:gd name="T3" fmla="*/ 0 h 250"/>
                <a:gd name="T4" fmla="*/ 250 w 470"/>
                <a:gd name="T5" fmla="*/ 249 h 250"/>
                <a:gd name="T6" fmla="*/ 0 w 470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250">
                  <a:moveTo>
                    <a:pt x="469" y="0"/>
                  </a:moveTo>
                  <a:lnTo>
                    <a:pt x="469" y="0"/>
                  </a:lnTo>
                  <a:cubicBezTo>
                    <a:pt x="469" y="124"/>
                    <a:pt x="375" y="249"/>
                    <a:pt x="250" y="249"/>
                  </a:cubicBezTo>
                  <a:cubicBezTo>
                    <a:pt x="94" y="249"/>
                    <a:pt x="0" y="124"/>
                    <a:pt x="0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5">
              <a:extLst>
                <a:ext uri="{FF2B5EF4-FFF2-40B4-BE49-F238E27FC236}">
                  <a16:creationId xmlns:a16="http://schemas.microsoft.com/office/drawing/2014/main" id="{6C8889CD-1DD3-D349-9663-100E32B84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7893" y="18347077"/>
              <a:ext cx="1004974" cy="674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6">
              <a:extLst>
                <a:ext uri="{FF2B5EF4-FFF2-40B4-BE49-F238E27FC236}">
                  <a16:creationId xmlns:a16="http://schemas.microsoft.com/office/drawing/2014/main" id="{C5C525CC-0C86-5942-B8B7-274E57028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47918" y="18009837"/>
              <a:ext cx="6747" cy="34398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7">
              <a:extLst>
                <a:ext uri="{FF2B5EF4-FFF2-40B4-BE49-F238E27FC236}">
                  <a16:creationId xmlns:a16="http://schemas.microsoft.com/office/drawing/2014/main" id="{5F06CD3B-4A1C-B047-A2CF-89E79E716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9585" y="18009837"/>
              <a:ext cx="6747" cy="34398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8">
              <a:extLst>
                <a:ext uri="{FF2B5EF4-FFF2-40B4-BE49-F238E27FC236}">
                  <a16:creationId xmlns:a16="http://schemas.microsoft.com/office/drawing/2014/main" id="{8EC64631-8774-234A-A1CB-B055DE2E4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5133" y="18637106"/>
              <a:ext cx="337240" cy="6743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9">
              <a:extLst>
                <a:ext uri="{FF2B5EF4-FFF2-40B4-BE49-F238E27FC236}">
                  <a16:creationId xmlns:a16="http://schemas.microsoft.com/office/drawing/2014/main" id="{C821F8E8-8C0D-174E-BD79-4B27DCABA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6772" y="18778745"/>
              <a:ext cx="94427" cy="674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D333D751-AF9D-DA4D-9E15-0B74631C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3988" y="18637106"/>
              <a:ext cx="1146617" cy="957763"/>
            </a:xfrm>
            <a:custGeom>
              <a:avLst/>
              <a:gdLst>
                <a:gd name="T0" fmla="*/ 0 w 750"/>
                <a:gd name="T1" fmla="*/ 249 h 625"/>
                <a:gd name="T2" fmla="*/ 0 w 750"/>
                <a:gd name="T3" fmla="*/ 249 h 625"/>
                <a:gd name="T4" fmla="*/ 374 w 750"/>
                <a:gd name="T5" fmla="*/ 624 h 625"/>
                <a:gd name="T6" fmla="*/ 749 w 750"/>
                <a:gd name="T7" fmla="*/ 249 h 625"/>
                <a:gd name="T8" fmla="*/ 749 w 750"/>
                <a:gd name="T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625">
                  <a:moveTo>
                    <a:pt x="0" y="249"/>
                  </a:moveTo>
                  <a:lnTo>
                    <a:pt x="0" y="249"/>
                  </a:lnTo>
                  <a:cubicBezTo>
                    <a:pt x="0" y="436"/>
                    <a:pt x="156" y="624"/>
                    <a:pt x="374" y="624"/>
                  </a:cubicBezTo>
                  <a:cubicBezTo>
                    <a:pt x="593" y="624"/>
                    <a:pt x="749" y="436"/>
                    <a:pt x="749" y="249"/>
                  </a:cubicBezTo>
                  <a:cubicBezTo>
                    <a:pt x="749" y="0"/>
                    <a:pt x="749" y="0"/>
                    <a:pt x="749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C582E91F-9CE3-E446-9A75-8464D9A37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40" y="19257628"/>
              <a:ext cx="337240" cy="337240"/>
            </a:xfrm>
            <a:custGeom>
              <a:avLst/>
              <a:gdLst>
                <a:gd name="T0" fmla="*/ 218 w 219"/>
                <a:gd name="T1" fmla="*/ 94 h 220"/>
                <a:gd name="T2" fmla="*/ 218 w 219"/>
                <a:gd name="T3" fmla="*/ 94 h 220"/>
                <a:gd name="T4" fmla="*/ 124 w 219"/>
                <a:gd name="T5" fmla="*/ 219 h 220"/>
                <a:gd name="T6" fmla="*/ 0 w 219"/>
                <a:gd name="T7" fmla="*/ 94 h 220"/>
                <a:gd name="T8" fmla="*/ 124 w 219"/>
                <a:gd name="T9" fmla="*/ 0 h 220"/>
                <a:gd name="T10" fmla="*/ 218 w 219"/>
                <a:gd name="T11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94"/>
                  </a:moveTo>
                  <a:lnTo>
                    <a:pt x="218" y="94"/>
                  </a:lnTo>
                  <a:cubicBezTo>
                    <a:pt x="218" y="156"/>
                    <a:pt x="187" y="219"/>
                    <a:pt x="124" y="219"/>
                  </a:cubicBezTo>
                  <a:cubicBezTo>
                    <a:pt x="63" y="219"/>
                    <a:pt x="0" y="156"/>
                    <a:pt x="0" y="94"/>
                  </a:cubicBezTo>
                  <a:cubicBezTo>
                    <a:pt x="0" y="63"/>
                    <a:pt x="63" y="0"/>
                    <a:pt x="124" y="0"/>
                  </a:cubicBezTo>
                  <a:cubicBezTo>
                    <a:pt x="187" y="0"/>
                    <a:pt x="218" y="63"/>
                    <a:pt x="218" y="94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88C6424-635F-A240-AE41-79090F3A041C}"/>
              </a:ext>
            </a:extLst>
          </p:cNvPr>
          <p:cNvGrpSpPr/>
          <p:nvPr/>
        </p:nvGrpSpPr>
        <p:grpSpPr>
          <a:xfrm>
            <a:off x="13770304" y="5414951"/>
            <a:ext cx="1862000" cy="1869502"/>
            <a:chOff x="18337595" y="17962625"/>
            <a:chExt cx="1672712" cy="1679455"/>
          </a:xfrm>
        </p:grpSpPr>
        <p:sp>
          <p:nvSpPr>
            <p:cNvPr id="154" name="Freeform 75">
              <a:extLst>
                <a:ext uri="{FF2B5EF4-FFF2-40B4-BE49-F238E27FC236}">
                  <a16:creationId xmlns:a16="http://schemas.microsoft.com/office/drawing/2014/main" id="{90BEEB4E-81B5-6648-8392-1F63DCB97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7595" y="17962625"/>
              <a:ext cx="1672712" cy="1672712"/>
            </a:xfrm>
            <a:custGeom>
              <a:avLst/>
              <a:gdLst>
                <a:gd name="T0" fmla="*/ 1094 w 1095"/>
                <a:gd name="T1" fmla="*/ 562 h 1094"/>
                <a:gd name="T2" fmla="*/ 1094 w 1095"/>
                <a:gd name="T3" fmla="*/ 562 h 1094"/>
                <a:gd name="T4" fmla="*/ 563 w 1095"/>
                <a:gd name="T5" fmla="*/ 1093 h 1094"/>
                <a:gd name="T6" fmla="*/ 0 w 1095"/>
                <a:gd name="T7" fmla="*/ 562 h 1094"/>
                <a:gd name="T8" fmla="*/ 563 w 1095"/>
                <a:gd name="T9" fmla="*/ 0 h 1094"/>
                <a:gd name="T10" fmla="*/ 1094 w 1095"/>
                <a:gd name="T11" fmla="*/ 56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5" h="1094">
                  <a:moveTo>
                    <a:pt x="1094" y="562"/>
                  </a:moveTo>
                  <a:lnTo>
                    <a:pt x="1094" y="562"/>
                  </a:lnTo>
                  <a:cubicBezTo>
                    <a:pt x="1094" y="843"/>
                    <a:pt x="844" y="1093"/>
                    <a:pt x="563" y="1093"/>
                  </a:cubicBezTo>
                  <a:cubicBezTo>
                    <a:pt x="250" y="1093"/>
                    <a:pt x="0" y="843"/>
                    <a:pt x="0" y="562"/>
                  </a:cubicBezTo>
                  <a:cubicBezTo>
                    <a:pt x="0" y="250"/>
                    <a:pt x="250" y="0"/>
                    <a:pt x="563" y="0"/>
                  </a:cubicBezTo>
                  <a:cubicBezTo>
                    <a:pt x="844" y="0"/>
                    <a:pt x="1094" y="250"/>
                    <a:pt x="1094" y="562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76">
              <a:extLst>
                <a:ext uri="{FF2B5EF4-FFF2-40B4-BE49-F238E27FC236}">
                  <a16:creationId xmlns:a16="http://schemas.microsoft.com/office/drawing/2014/main" id="{CBE4C29C-D889-8C47-B639-300DDB046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3690" y="18063795"/>
              <a:ext cx="1146617" cy="809377"/>
            </a:xfrm>
            <a:custGeom>
              <a:avLst/>
              <a:gdLst>
                <a:gd name="T0" fmla="*/ 563 w 751"/>
                <a:gd name="T1" fmla="*/ 62 h 531"/>
                <a:gd name="T2" fmla="*/ 563 w 751"/>
                <a:gd name="T3" fmla="*/ 62 h 531"/>
                <a:gd name="T4" fmla="*/ 344 w 751"/>
                <a:gd name="T5" fmla="*/ 125 h 531"/>
                <a:gd name="T6" fmla="*/ 125 w 751"/>
                <a:gd name="T7" fmla="*/ 187 h 531"/>
                <a:gd name="T8" fmla="*/ 188 w 751"/>
                <a:gd name="T9" fmla="*/ 375 h 531"/>
                <a:gd name="T10" fmla="*/ 531 w 751"/>
                <a:gd name="T11" fmla="*/ 499 h 531"/>
                <a:gd name="T12" fmla="*/ 750 w 751"/>
                <a:gd name="T13" fmla="*/ 40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1" h="531">
                  <a:moveTo>
                    <a:pt x="563" y="62"/>
                  </a:moveTo>
                  <a:lnTo>
                    <a:pt x="563" y="62"/>
                  </a:lnTo>
                  <a:cubicBezTo>
                    <a:pt x="563" y="62"/>
                    <a:pt x="469" y="0"/>
                    <a:pt x="344" y="125"/>
                  </a:cubicBezTo>
                  <a:cubicBezTo>
                    <a:pt x="219" y="281"/>
                    <a:pt x="219" y="125"/>
                    <a:pt x="125" y="187"/>
                  </a:cubicBezTo>
                  <a:cubicBezTo>
                    <a:pt x="0" y="219"/>
                    <a:pt x="31" y="469"/>
                    <a:pt x="188" y="375"/>
                  </a:cubicBezTo>
                  <a:cubicBezTo>
                    <a:pt x="344" y="281"/>
                    <a:pt x="344" y="499"/>
                    <a:pt x="531" y="499"/>
                  </a:cubicBezTo>
                  <a:cubicBezTo>
                    <a:pt x="656" y="530"/>
                    <a:pt x="750" y="406"/>
                    <a:pt x="750" y="406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77">
              <a:extLst>
                <a:ext uri="{FF2B5EF4-FFF2-40B4-BE49-F238E27FC236}">
                  <a16:creationId xmlns:a16="http://schemas.microsoft.com/office/drawing/2014/main" id="{6AB9D96D-F187-B34D-9310-18AC073FF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2076" y="18825961"/>
              <a:ext cx="721692" cy="816119"/>
            </a:xfrm>
            <a:custGeom>
              <a:avLst/>
              <a:gdLst>
                <a:gd name="T0" fmla="*/ 375 w 470"/>
                <a:gd name="T1" fmla="*/ 469 h 532"/>
                <a:gd name="T2" fmla="*/ 375 w 470"/>
                <a:gd name="T3" fmla="*/ 469 h 532"/>
                <a:gd name="T4" fmla="*/ 406 w 470"/>
                <a:gd name="T5" fmla="*/ 344 h 532"/>
                <a:gd name="T6" fmla="*/ 406 w 470"/>
                <a:gd name="T7" fmla="*/ 125 h 532"/>
                <a:gd name="T8" fmla="*/ 250 w 470"/>
                <a:gd name="T9" fmla="*/ 94 h 532"/>
                <a:gd name="T10" fmla="*/ 94 w 470"/>
                <a:gd name="T11" fmla="*/ 31 h 532"/>
                <a:gd name="T12" fmla="*/ 0 w 470"/>
                <a:gd name="T13" fmla="*/ 156 h 532"/>
                <a:gd name="T14" fmla="*/ 94 w 470"/>
                <a:gd name="T15" fmla="*/ 375 h 532"/>
                <a:gd name="T16" fmla="*/ 187 w 470"/>
                <a:gd name="T17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0" h="532">
                  <a:moveTo>
                    <a:pt x="375" y="469"/>
                  </a:moveTo>
                  <a:lnTo>
                    <a:pt x="375" y="469"/>
                  </a:lnTo>
                  <a:cubicBezTo>
                    <a:pt x="375" y="469"/>
                    <a:pt x="375" y="437"/>
                    <a:pt x="406" y="344"/>
                  </a:cubicBezTo>
                  <a:cubicBezTo>
                    <a:pt x="406" y="250"/>
                    <a:pt x="469" y="187"/>
                    <a:pt x="406" y="125"/>
                  </a:cubicBezTo>
                  <a:cubicBezTo>
                    <a:pt x="375" y="62"/>
                    <a:pt x="344" y="125"/>
                    <a:pt x="250" y="94"/>
                  </a:cubicBezTo>
                  <a:cubicBezTo>
                    <a:pt x="187" y="94"/>
                    <a:pt x="187" y="0"/>
                    <a:pt x="94" y="31"/>
                  </a:cubicBezTo>
                  <a:cubicBezTo>
                    <a:pt x="31" y="31"/>
                    <a:pt x="0" y="156"/>
                    <a:pt x="0" y="156"/>
                  </a:cubicBezTo>
                  <a:cubicBezTo>
                    <a:pt x="0" y="156"/>
                    <a:pt x="0" y="250"/>
                    <a:pt x="94" y="375"/>
                  </a:cubicBezTo>
                  <a:cubicBezTo>
                    <a:pt x="187" y="437"/>
                    <a:pt x="187" y="531"/>
                    <a:pt x="187" y="531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78">
              <a:extLst>
                <a:ext uri="{FF2B5EF4-FFF2-40B4-BE49-F238E27FC236}">
                  <a16:creationId xmlns:a16="http://schemas.microsoft.com/office/drawing/2014/main" id="{5E0F6497-D26B-4D48-ADA8-AB16726EC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1554" y="18252650"/>
              <a:ext cx="384452" cy="667738"/>
            </a:xfrm>
            <a:custGeom>
              <a:avLst/>
              <a:gdLst>
                <a:gd name="T0" fmla="*/ 125 w 251"/>
                <a:gd name="T1" fmla="*/ 0 h 437"/>
                <a:gd name="T2" fmla="*/ 125 w 251"/>
                <a:gd name="T3" fmla="*/ 0 h 437"/>
                <a:gd name="T4" fmla="*/ 125 w 251"/>
                <a:gd name="T5" fmla="*/ 250 h 437"/>
                <a:gd name="T6" fmla="*/ 0 w 251"/>
                <a:gd name="T7" fmla="*/ 43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437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250" y="187"/>
                    <a:pt x="125" y="250"/>
                  </a:cubicBezTo>
                  <a:cubicBezTo>
                    <a:pt x="31" y="312"/>
                    <a:pt x="0" y="436"/>
                    <a:pt x="0" y="436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79">
              <a:extLst>
                <a:ext uri="{FF2B5EF4-FFF2-40B4-BE49-F238E27FC236}">
                  <a16:creationId xmlns:a16="http://schemas.microsoft.com/office/drawing/2014/main" id="{0A66ECB8-2B7C-9B47-B1DF-569CC4E41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1554" y="18920388"/>
              <a:ext cx="290025" cy="526095"/>
            </a:xfrm>
            <a:custGeom>
              <a:avLst/>
              <a:gdLst>
                <a:gd name="T0" fmla="*/ 0 w 188"/>
                <a:gd name="T1" fmla="*/ 0 h 345"/>
                <a:gd name="T2" fmla="*/ 0 w 188"/>
                <a:gd name="T3" fmla="*/ 0 h 345"/>
                <a:gd name="T4" fmla="*/ 125 w 188"/>
                <a:gd name="T5" fmla="*/ 63 h 345"/>
                <a:gd name="T6" fmla="*/ 187 w 188"/>
                <a:gd name="T7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34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3" y="0"/>
                    <a:pt x="125" y="63"/>
                  </a:cubicBezTo>
                  <a:cubicBezTo>
                    <a:pt x="187" y="156"/>
                    <a:pt x="125" y="188"/>
                    <a:pt x="187" y="344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C19E5B45-1852-BD4B-A828-70872C208647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382183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A083231-2A09-734C-929D-22E316AD5313}"/>
              </a:ext>
            </a:extLst>
          </p:cNvPr>
          <p:cNvGrpSpPr/>
          <p:nvPr/>
        </p:nvGrpSpPr>
        <p:grpSpPr>
          <a:xfrm>
            <a:off x="11238418" y="7332441"/>
            <a:ext cx="1900814" cy="1894212"/>
            <a:chOff x="10618839" y="5057495"/>
            <a:chExt cx="2389238" cy="238094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68" name="Right Arrow 167">
              <a:extLst>
                <a:ext uri="{FF2B5EF4-FFF2-40B4-BE49-F238E27FC236}">
                  <a16:creationId xmlns:a16="http://schemas.microsoft.com/office/drawing/2014/main" id="{7A699924-A398-094C-A203-B99E142751B6}"/>
                </a:ext>
              </a:extLst>
            </p:cNvPr>
            <p:cNvSpPr/>
            <p:nvPr/>
          </p:nvSpPr>
          <p:spPr>
            <a:xfrm>
              <a:off x="10618839" y="5057495"/>
              <a:ext cx="2389238" cy="11608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ight Arrow 168">
              <a:extLst>
                <a:ext uri="{FF2B5EF4-FFF2-40B4-BE49-F238E27FC236}">
                  <a16:creationId xmlns:a16="http://schemas.microsoft.com/office/drawing/2014/main" id="{068FCA8E-8463-DD46-AE15-EA7ACFCAC785}"/>
                </a:ext>
              </a:extLst>
            </p:cNvPr>
            <p:cNvSpPr/>
            <p:nvPr/>
          </p:nvSpPr>
          <p:spPr>
            <a:xfrm rot="10800000">
              <a:off x="10618839" y="6277563"/>
              <a:ext cx="2389238" cy="11608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92C406D-1092-E24A-A55E-EEB477CA8124}"/>
              </a:ext>
            </a:extLst>
          </p:cNvPr>
          <p:cNvGrpSpPr/>
          <p:nvPr/>
        </p:nvGrpSpPr>
        <p:grpSpPr>
          <a:xfrm>
            <a:off x="18196138" y="5382957"/>
            <a:ext cx="1584706" cy="5852374"/>
            <a:chOff x="7506004" y="2334544"/>
            <a:chExt cx="959996" cy="3545298"/>
          </a:xfrm>
          <a:solidFill>
            <a:schemeClr val="tx2"/>
          </a:solidFill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D70C31E-D9E6-4F44-9C0C-343A554BC7F1}"/>
                </a:ext>
              </a:extLst>
            </p:cNvPr>
            <p:cNvSpPr/>
            <p:nvPr/>
          </p:nvSpPr>
          <p:spPr>
            <a:xfrm>
              <a:off x="7506004" y="2334544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20F713C-C1E7-A942-929F-B84B24BCD0DF}"/>
                </a:ext>
              </a:extLst>
            </p:cNvPr>
            <p:cNvSpPr/>
            <p:nvPr/>
          </p:nvSpPr>
          <p:spPr>
            <a:xfrm>
              <a:off x="8177968" y="3910621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F8AB58C-E5EF-A04D-9F14-65130FF86C41}"/>
                </a:ext>
              </a:extLst>
            </p:cNvPr>
            <p:cNvSpPr/>
            <p:nvPr/>
          </p:nvSpPr>
          <p:spPr>
            <a:xfrm>
              <a:off x="7506006" y="559181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6AA108D-1C6C-254A-9533-89C186CC61A9}"/>
              </a:ext>
            </a:extLst>
          </p:cNvPr>
          <p:cNvGrpSpPr/>
          <p:nvPr/>
        </p:nvGrpSpPr>
        <p:grpSpPr>
          <a:xfrm rot="10800000">
            <a:off x="4596501" y="5382957"/>
            <a:ext cx="1584706" cy="5852374"/>
            <a:chOff x="7506004" y="2334544"/>
            <a:chExt cx="959996" cy="3545298"/>
          </a:xfrm>
          <a:solidFill>
            <a:schemeClr val="accent1"/>
          </a:solidFill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318749C-1B95-D743-B1EC-43A63CDA6C03}"/>
                </a:ext>
              </a:extLst>
            </p:cNvPr>
            <p:cNvSpPr/>
            <p:nvPr/>
          </p:nvSpPr>
          <p:spPr>
            <a:xfrm>
              <a:off x="7506004" y="2334544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E39F2C6-8055-9E47-AA59-FE80B77F58BC}"/>
                </a:ext>
              </a:extLst>
            </p:cNvPr>
            <p:cNvSpPr/>
            <p:nvPr/>
          </p:nvSpPr>
          <p:spPr>
            <a:xfrm>
              <a:off x="8177968" y="3910621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1286EEB-4772-694F-AB60-75DAD54EF6F2}"/>
                </a:ext>
              </a:extLst>
            </p:cNvPr>
            <p:cNvSpPr/>
            <p:nvPr/>
          </p:nvSpPr>
          <p:spPr>
            <a:xfrm>
              <a:off x="7506006" y="559181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BD688216-F014-C648-B179-95E370004914}"/>
              </a:ext>
            </a:extLst>
          </p:cNvPr>
          <p:cNvSpPr txBox="1"/>
          <p:nvPr/>
        </p:nvSpPr>
        <p:spPr>
          <a:xfrm>
            <a:off x="19261140" y="4727255"/>
            <a:ext cx="3192921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3BB741A-F67E-9D4F-B1AC-48CCA09D2B97}"/>
              </a:ext>
            </a:extLst>
          </p:cNvPr>
          <p:cNvSpPr txBox="1"/>
          <p:nvPr/>
        </p:nvSpPr>
        <p:spPr>
          <a:xfrm>
            <a:off x="19261140" y="10104162"/>
            <a:ext cx="3192921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C9FC915-0C9A-AA4F-83E4-68FE8FC2E49C}"/>
              </a:ext>
            </a:extLst>
          </p:cNvPr>
          <p:cNvSpPr txBox="1"/>
          <p:nvPr/>
        </p:nvSpPr>
        <p:spPr>
          <a:xfrm>
            <a:off x="20422071" y="7328952"/>
            <a:ext cx="3192921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6117306-3499-CB44-A251-731BDFDA024F}"/>
              </a:ext>
            </a:extLst>
          </p:cNvPr>
          <p:cNvGrpSpPr/>
          <p:nvPr/>
        </p:nvGrpSpPr>
        <p:grpSpPr>
          <a:xfrm flipH="1">
            <a:off x="748764" y="4727255"/>
            <a:ext cx="4353852" cy="7062177"/>
            <a:chOff x="-1541460" y="4727255"/>
            <a:chExt cx="4353852" cy="7062177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E5DC254-A7A2-CC4E-A732-4B2DD5921CE4}"/>
                </a:ext>
              </a:extLst>
            </p:cNvPr>
            <p:cNvSpPr txBox="1"/>
            <p:nvPr/>
          </p:nvSpPr>
          <p:spPr>
            <a:xfrm>
              <a:off x="-1541460" y="4727255"/>
              <a:ext cx="3192921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ACCCF93-EB9A-634F-A313-EABEA77BA782}"/>
                </a:ext>
              </a:extLst>
            </p:cNvPr>
            <p:cNvSpPr txBox="1"/>
            <p:nvPr/>
          </p:nvSpPr>
          <p:spPr>
            <a:xfrm>
              <a:off x="-1541460" y="10104162"/>
              <a:ext cx="3192921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9B2B47E-C8A2-AC4E-88F0-4C5A1ECD6A93}"/>
                </a:ext>
              </a:extLst>
            </p:cNvPr>
            <p:cNvSpPr txBox="1"/>
            <p:nvPr/>
          </p:nvSpPr>
          <p:spPr>
            <a:xfrm>
              <a:off x="-380529" y="7328952"/>
              <a:ext cx="3192921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373CA81-21DB-6B42-9906-7B96FC8D4760}"/>
              </a:ext>
            </a:extLst>
          </p:cNvPr>
          <p:cNvCxnSpPr/>
          <p:nvPr/>
        </p:nvCxnSpPr>
        <p:spPr>
          <a:xfrm flipV="1">
            <a:off x="9462241" y="5382957"/>
            <a:ext cx="646761" cy="704336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1C8FFA2-9D09-4046-BA74-76618F230D5F}"/>
              </a:ext>
            </a:extLst>
          </p:cNvPr>
          <p:cNvCxnSpPr/>
          <p:nvPr/>
        </p:nvCxnSpPr>
        <p:spPr>
          <a:xfrm flipV="1">
            <a:off x="13981143" y="10242461"/>
            <a:ext cx="646761" cy="704336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B4EA7DD-D4DC-4544-BF4D-08E7B5BB7B7D}"/>
              </a:ext>
            </a:extLst>
          </p:cNvPr>
          <p:cNvGrpSpPr/>
          <p:nvPr/>
        </p:nvGrpSpPr>
        <p:grpSpPr>
          <a:xfrm>
            <a:off x="10370764" y="4236227"/>
            <a:ext cx="5453167" cy="2208082"/>
            <a:chOff x="1898515" y="10360362"/>
            <a:chExt cx="5453167" cy="2208082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53F687F-7BF2-5247-B6B3-81BF4FBFEB81}"/>
                </a:ext>
              </a:extLst>
            </p:cNvPr>
            <p:cNvSpPr txBox="1"/>
            <p:nvPr/>
          </p:nvSpPr>
          <p:spPr>
            <a:xfrm>
              <a:off x="1898515" y="10953707"/>
              <a:ext cx="419815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F087F0B-DB75-8045-9FEB-36024B9F090F}"/>
                </a:ext>
              </a:extLst>
            </p:cNvPr>
            <p:cNvSpPr/>
            <p:nvPr/>
          </p:nvSpPr>
          <p:spPr>
            <a:xfrm>
              <a:off x="1919037" y="10360362"/>
              <a:ext cx="5432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14AE9C0-F37D-2E49-ACFE-240876580C57}"/>
              </a:ext>
            </a:extLst>
          </p:cNvPr>
          <p:cNvGrpSpPr/>
          <p:nvPr/>
        </p:nvGrpSpPr>
        <p:grpSpPr>
          <a:xfrm flipH="1">
            <a:off x="8255603" y="10021900"/>
            <a:ext cx="5432645" cy="2208082"/>
            <a:chOff x="1887506" y="10360362"/>
            <a:chExt cx="5432645" cy="2208082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3BE2516-B183-E547-A05A-1F17058930AB}"/>
                </a:ext>
              </a:extLst>
            </p:cNvPr>
            <p:cNvSpPr txBox="1"/>
            <p:nvPr/>
          </p:nvSpPr>
          <p:spPr>
            <a:xfrm>
              <a:off x="1898515" y="10953707"/>
              <a:ext cx="419815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7FCACF5-70AF-3746-BC22-A7B1F2793CA7}"/>
                </a:ext>
              </a:extLst>
            </p:cNvPr>
            <p:cNvSpPr/>
            <p:nvPr/>
          </p:nvSpPr>
          <p:spPr>
            <a:xfrm>
              <a:off x="1887506" y="10360362"/>
              <a:ext cx="5432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10" name="Freeform 1">
            <a:extLst>
              <a:ext uri="{FF2B5EF4-FFF2-40B4-BE49-F238E27FC236}">
                <a16:creationId xmlns:a16="http://schemas.microsoft.com/office/drawing/2014/main" id="{43BF0EF3-1A99-8B45-B596-A56CA578E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068" y="5835618"/>
            <a:ext cx="2852747" cy="5072282"/>
          </a:xfrm>
          <a:custGeom>
            <a:avLst/>
            <a:gdLst>
              <a:gd name="T0" fmla="*/ 813 w 3813"/>
              <a:gd name="T1" fmla="*/ 3407 h 6782"/>
              <a:gd name="T2" fmla="*/ 813 w 3813"/>
              <a:gd name="T3" fmla="*/ 3407 h 6782"/>
              <a:gd name="T4" fmla="*/ 3812 w 3813"/>
              <a:gd name="T5" fmla="*/ 32 h 6782"/>
              <a:gd name="T6" fmla="*/ 3407 w 3813"/>
              <a:gd name="T7" fmla="*/ 0 h 6782"/>
              <a:gd name="T8" fmla="*/ 0 w 3813"/>
              <a:gd name="T9" fmla="*/ 3407 h 6782"/>
              <a:gd name="T10" fmla="*/ 3407 w 3813"/>
              <a:gd name="T11" fmla="*/ 6781 h 6782"/>
              <a:gd name="T12" fmla="*/ 3812 w 3813"/>
              <a:gd name="T13" fmla="*/ 6749 h 6782"/>
              <a:gd name="T14" fmla="*/ 813 w 3813"/>
              <a:gd name="T15" fmla="*/ 3407 h 6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13" h="6782">
                <a:moveTo>
                  <a:pt x="813" y="3407"/>
                </a:moveTo>
                <a:lnTo>
                  <a:pt x="813" y="3407"/>
                </a:lnTo>
                <a:cubicBezTo>
                  <a:pt x="813" y="1657"/>
                  <a:pt x="2126" y="219"/>
                  <a:pt x="3812" y="32"/>
                </a:cubicBezTo>
                <a:cubicBezTo>
                  <a:pt x="3688" y="0"/>
                  <a:pt x="3532" y="0"/>
                  <a:pt x="3407" y="0"/>
                </a:cubicBezTo>
                <a:cubicBezTo>
                  <a:pt x="1532" y="0"/>
                  <a:pt x="0" y="1500"/>
                  <a:pt x="0" y="3407"/>
                </a:cubicBezTo>
                <a:cubicBezTo>
                  <a:pt x="0" y="5281"/>
                  <a:pt x="1532" y="6781"/>
                  <a:pt x="3407" y="6781"/>
                </a:cubicBezTo>
                <a:cubicBezTo>
                  <a:pt x="3532" y="6781"/>
                  <a:pt x="3688" y="6781"/>
                  <a:pt x="3812" y="6749"/>
                </a:cubicBezTo>
                <a:cubicBezTo>
                  <a:pt x="2126" y="6562"/>
                  <a:pt x="813" y="5124"/>
                  <a:pt x="813" y="3407"/>
                </a:cubicBezTo>
              </a:path>
            </a:pathLst>
          </a:custGeom>
          <a:solidFill>
            <a:srgbClr val="367E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2">
            <a:extLst>
              <a:ext uri="{FF2B5EF4-FFF2-40B4-BE49-F238E27FC236}">
                <a16:creationId xmlns:a16="http://schemas.microsoft.com/office/drawing/2014/main" id="{DB14D94B-61C1-284C-8BCE-D7A586AB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144" y="5858702"/>
            <a:ext cx="4541205" cy="5022813"/>
          </a:xfrm>
          <a:custGeom>
            <a:avLst/>
            <a:gdLst>
              <a:gd name="T0" fmla="*/ 5968 w 5969"/>
              <a:gd name="T1" fmla="*/ 3375 h 6718"/>
              <a:gd name="T2" fmla="*/ 5968 w 5969"/>
              <a:gd name="T3" fmla="*/ 3375 h 6718"/>
              <a:gd name="T4" fmla="*/ 2999 w 5969"/>
              <a:gd name="T5" fmla="*/ 0 h 6718"/>
              <a:gd name="T6" fmla="*/ 0 w 5969"/>
              <a:gd name="T7" fmla="*/ 3375 h 6718"/>
              <a:gd name="T8" fmla="*/ 2999 w 5969"/>
              <a:gd name="T9" fmla="*/ 6717 h 6718"/>
              <a:gd name="T10" fmla="*/ 5968 w 5969"/>
              <a:gd name="T11" fmla="*/ 3375 h 6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9" h="6718">
                <a:moveTo>
                  <a:pt x="5968" y="3375"/>
                </a:moveTo>
                <a:lnTo>
                  <a:pt x="5968" y="3375"/>
                </a:lnTo>
                <a:cubicBezTo>
                  <a:pt x="5968" y="1625"/>
                  <a:pt x="4687" y="187"/>
                  <a:pt x="2999" y="0"/>
                </a:cubicBezTo>
                <a:cubicBezTo>
                  <a:pt x="1313" y="187"/>
                  <a:pt x="0" y="1625"/>
                  <a:pt x="0" y="3375"/>
                </a:cubicBezTo>
                <a:cubicBezTo>
                  <a:pt x="0" y="5092"/>
                  <a:pt x="1313" y="6530"/>
                  <a:pt x="2999" y="6717"/>
                </a:cubicBezTo>
                <a:cubicBezTo>
                  <a:pt x="4687" y="6530"/>
                  <a:pt x="5968" y="5092"/>
                  <a:pt x="5968" y="3375"/>
                </a:cubicBezTo>
              </a:path>
            </a:pathLst>
          </a:custGeom>
          <a:solidFill>
            <a:srgbClr val="5693D7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8">
            <a:extLst>
              <a:ext uri="{FF2B5EF4-FFF2-40B4-BE49-F238E27FC236}">
                <a16:creationId xmlns:a16="http://schemas.microsoft.com/office/drawing/2014/main" id="{E0F9276B-CC99-6247-B909-FC51C59C2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879" y="6185203"/>
            <a:ext cx="2687850" cy="4369812"/>
          </a:xfrm>
          <a:custGeom>
            <a:avLst/>
            <a:gdLst>
              <a:gd name="T0" fmla="*/ 2219 w 3594"/>
              <a:gd name="T1" fmla="*/ 5312 h 5843"/>
              <a:gd name="T2" fmla="*/ 2125 w 3594"/>
              <a:gd name="T3" fmla="*/ 4968 h 5843"/>
              <a:gd name="T4" fmla="*/ 2031 w 3594"/>
              <a:gd name="T5" fmla="*/ 4437 h 5843"/>
              <a:gd name="T6" fmla="*/ 1813 w 3594"/>
              <a:gd name="T7" fmla="*/ 3999 h 5843"/>
              <a:gd name="T8" fmla="*/ 1469 w 3594"/>
              <a:gd name="T9" fmla="*/ 3562 h 5843"/>
              <a:gd name="T10" fmla="*/ 1719 w 3594"/>
              <a:gd name="T11" fmla="*/ 3093 h 5843"/>
              <a:gd name="T12" fmla="*/ 1250 w 3594"/>
              <a:gd name="T13" fmla="*/ 2719 h 5843"/>
              <a:gd name="T14" fmla="*/ 1031 w 3594"/>
              <a:gd name="T15" fmla="*/ 2625 h 5843"/>
              <a:gd name="T16" fmla="*/ 625 w 3594"/>
              <a:gd name="T17" fmla="*/ 2531 h 5843"/>
              <a:gd name="T18" fmla="*/ 563 w 3594"/>
              <a:gd name="T19" fmla="*/ 2250 h 5843"/>
              <a:gd name="T20" fmla="*/ 188 w 3594"/>
              <a:gd name="T21" fmla="*/ 1875 h 5843"/>
              <a:gd name="T22" fmla="*/ 594 w 3594"/>
              <a:gd name="T23" fmla="*/ 531 h 5843"/>
              <a:gd name="T24" fmla="*/ 1625 w 3594"/>
              <a:gd name="T25" fmla="*/ 406 h 5843"/>
              <a:gd name="T26" fmla="*/ 1688 w 3594"/>
              <a:gd name="T27" fmla="*/ 281 h 5843"/>
              <a:gd name="T28" fmla="*/ 1531 w 3594"/>
              <a:gd name="T29" fmla="*/ 219 h 5843"/>
              <a:gd name="T30" fmla="*/ 1688 w 3594"/>
              <a:gd name="T31" fmla="*/ 125 h 5843"/>
              <a:gd name="T32" fmla="*/ 2063 w 3594"/>
              <a:gd name="T33" fmla="*/ 156 h 5843"/>
              <a:gd name="T34" fmla="*/ 2125 w 3594"/>
              <a:gd name="T35" fmla="*/ 281 h 5843"/>
              <a:gd name="T36" fmla="*/ 2313 w 3594"/>
              <a:gd name="T37" fmla="*/ 125 h 5843"/>
              <a:gd name="T38" fmla="*/ 2438 w 3594"/>
              <a:gd name="T39" fmla="*/ 250 h 5843"/>
              <a:gd name="T40" fmla="*/ 2969 w 3594"/>
              <a:gd name="T41" fmla="*/ 156 h 5843"/>
              <a:gd name="T42" fmla="*/ 3219 w 3594"/>
              <a:gd name="T43" fmla="*/ 281 h 5843"/>
              <a:gd name="T44" fmla="*/ 3156 w 3594"/>
              <a:gd name="T45" fmla="*/ 531 h 5843"/>
              <a:gd name="T46" fmla="*/ 2781 w 3594"/>
              <a:gd name="T47" fmla="*/ 344 h 5843"/>
              <a:gd name="T48" fmla="*/ 2156 w 3594"/>
              <a:gd name="T49" fmla="*/ 500 h 5843"/>
              <a:gd name="T50" fmla="*/ 1906 w 3594"/>
              <a:gd name="T51" fmla="*/ 813 h 5843"/>
              <a:gd name="T52" fmla="*/ 2094 w 3594"/>
              <a:gd name="T53" fmla="*/ 969 h 5843"/>
              <a:gd name="T54" fmla="*/ 2313 w 3594"/>
              <a:gd name="T55" fmla="*/ 938 h 5843"/>
              <a:gd name="T56" fmla="*/ 2563 w 3594"/>
              <a:gd name="T57" fmla="*/ 938 h 5843"/>
              <a:gd name="T58" fmla="*/ 2906 w 3594"/>
              <a:gd name="T59" fmla="*/ 813 h 5843"/>
              <a:gd name="T60" fmla="*/ 3031 w 3594"/>
              <a:gd name="T61" fmla="*/ 1094 h 5843"/>
              <a:gd name="T62" fmla="*/ 2563 w 3594"/>
              <a:gd name="T63" fmla="*/ 1156 h 5843"/>
              <a:gd name="T64" fmla="*/ 1969 w 3594"/>
              <a:gd name="T65" fmla="*/ 1688 h 5843"/>
              <a:gd name="T66" fmla="*/ 1688 w 3594"/>
              <a:gd name="T67" fmla="*/ 2188 h 5843"/>
              <a:gd name="T68" fmla="*/ 1500 w 3594"/>
              <a:gd name="T69" fmla="*/ 2063 h 5843"/>
              <a:gd name="T70" fmla="*/ 1031 w 3594"/>
              <a:gd name="T71" fmla="*/ 2188 h 5843"/>
              <a:gd name="T72" fmla="*/ 1031 w 3594"/>
              <a:gd name="T73" fmla="*/ 2469 h 5843"/>
              <a:gd name="T74" fmla="*/ 1406 w 3594"/>
              <a:gd name="T75" fmla="*/ 2375 h 5843"/>
              <a:gd name="T76" fmla="*/ 1438 w 3594"/>
              <a:gd name="T77" fmla="*/ 2563 h 5843"/>
              <a:gd name="T78" fmla="*/ 1500 w 3594"/>
              <a:gd name="T79" fmla="*/ 2781 h 5843"/>
              <a:gd name="T80" fmla="*/ 1938 w 3594"/>
              <a:gd name="T81" fmla="*/ 2750 h 5843"/>
              <a:gd name="T82" fmla="*/ 2250 w 3594"/>
              <a:gd name="T83" fmla="*/ 2875 h 5843"/>
              <a:gd name="T84" fmla="*/ 2563 w 3594"/>
              <a:gd name="T85" fmla="*/ 3030 h 5843"/>
              <a:gd name="T86" fmla="*/ 2906 w 3594"/>
              <a:gd name="T87" fmla="*/ 3218 h 5843"/>
              <a:gd name="T88" fmla="*/ 3406 w 3594"/>
              <a:gd name="T89" fmla="*/ 3437 h 5843"/>
              <a:gd name="T90" fmla="*/ 3531 w 3594"/>
              <a:gd name="T91" fmla="*/ 3593 h 5843"/>
              <a:gd name="T92" fmla="*/ 3500 w 3594"/>
              <a:gd name="T93" fmla="*/ 3905 h 5843"/>
              <a:gd name="T94" fmla="*/ 3438 w 3594"/>
              <a:gd name="T95" fmla="*/ 4312 h 5843"/>
              <a:gd name="T96" fmla="*/ 3063 w 3594"/>
              <a:gd name="T97" fmla="*/ 4624 h 5843"/>
              <a:gd name="T98" fmla="*/ 2656 w 3594"/>
              <a:gd name="T99" fmla="*/ 5093 h 5843"/>
              <a:gd name="T100" fmla="*/ 2594 w 3594"/>
              <a:gd name="T101" fmla="*/ 5374 h 5843"/>
              <a:gd name="T102" fmla="*/ 2719 w 3594"/>
              <a:gd name="T103" fmla="*/ 5718 h 5843"/>
              <a:gd name="T104" fmla="*/ 2720 w 3594"/>
              <a:gd name="T105" fmla="*/ 5842 h 5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94" h="5843">
                <a:moveTo>
                  <a:pt x="2406" y="5655"/>
                </a:moveTo>
                <a:cubicBezTo>
                  <a:pt x="2313" y="5562"/>
                  <a:pt x="2250" y="5437"/>
                  <a:pt x="2219" y="5312"/>
                </a:cubicBezTo>
                <a:cubicBezTo>
                  <a:pt x="2219" y="5218"/>
                  <a:pt x="2219" y="5155"/>
                  <a:pt x="2188" y="5093"/>
                </a:cubicBezTo>
                <a:cubicBezTo>
                  <a:pt x="2156" y="5062"/>
                  <a:pt x="2125" y="5030"/>
                  <a:pt x="2125" y="4968"/>
                </a:cubicBezTo>
                <a:cubicBezTo>
                  <a:pt x="2094" y="4874"/>
                  <a:pt x="2125" y="4780"/>
                  <a:pt x="2125" y="4687"/>
                </a:cubicBezTo>
                <a:cubicBezTo>
                  <a:pt x="2094" y="4624"/>
                  <a:pt x="2031" y="4530"/>
                  <a:pt x="2031" y="4437"/>
                </a:cubicBezTo>
                <a:cubicBezTo>
                  <a:pt x="2031" y="4374"/>
                  <a:pt x="2063" y="4280"/>
                  <a:pt x="2031" y="4187"/>
                </a:cubicBezTo>
                <a:cubicBezTo>
                  <a:pt x="2000" y="4093"/>
                  <a:pt x="1906" y="4062"/>
                  <a:pt x="1813" y="3999"/>
                </a:cubicBezTo>
                <a:cubicBezTo>
                  <a:pt x="1688" y="3937"/>
                  <a:pt x="1563" y="3843"/>
                  <a:pt x="1500" y="3718"/>
                </a:cubicBezTo>
                <a:cubicBezTo>
                  <a:pt x="1469" y="3655"/>
                  <a:pt x="1469" y="3593"/>
                  <a:pt x="1469" y="3562"/>
                </a:cubicBezTo>
                <a:cubicBezTo>
                  <a:pt x="1469" y="3468"/>
                  <a:pt x="1563" y="3405"/>
                  <a:pt x="1625" y="3343"/>
                </a:cubicBezTo>
                <a:cubicBezTo>
                  <a:pt x="1719" y="3280"/>
                  <a:pt x="1750" y="3155"/>
                  <a:pt x="1719" y="3093"/>
                </a:cubicBezTo>
                <a:cubicBezTo>
                  <a:pt x="1656" y="3030"/>
                  <a:pt x="1563" y="3030"/>
                  <a:pt x="1500" y="2999"/>
                </a:cubicBezTo>
                <a:cubicBezTo>
                  <a:pt x="1406" y="2938"/>
                  <a:pt x="1375" y="2781"/>
                  <a:pt x="1250" y="2719"/>
                </a:cubicBezTo>
                <a:cubicBezTo>
                  <a:pt x="1219" y="2688"/>
                  <a:pt x="1156" y="2656"/>
                  <a:pt x="1125" y="2656"/>
                </a:cubicBezTo>
                <a:cubicBezTo>
                  <a:pt x="1094" y="2656"/>
                  <a:pt x="1063" y="2625"/>
                  <a:pt x="1031" y="2625"/>
                </a:cubicBezTo>
                <a:cubicBezTo>
                  <a:pt x="938" y="2594"/>
                  <a:pt x="875" y="2563"/>
                  <a:pt x="781" y="2563"/>
                </a:cubicBezTo>
                <a:cubicBezTo>
                  <a:pt x="719" y="2563"/>
                  <a:pt x="656" y="2531"/>
                  <a:pt x="625" y="2531"/>
                </a:cubicBezTo>
                <a:cubicBezTo>
                  <a:pt x="563" y="2500"/>
                  <a:pt x="500" y="2469"/>
                  <a:pt x="500" y="2406"/>
                </a:cubicBezTo>
                <a:cubicBezTo>
                  <a:pt x="500" y="2344"/>
                  <a:pt x="531" y="2313"/>
                  <a:pt x="563" y="2250"/>
                </a:cubicBezTo>
                <a:cubicBezTo>
                  <a:pt x="563" y="2156"/>
                  <a:pt x="500" y="2094"/>
                  <a:pt x="438" y="2031"/>
                </a:cubicBezTo>
                <a:cubicBezTo>
                  <a:pt x="344" y="1969"/>
                  <a:pt x="250" y="1938"/>
                  <a:pt x="188" y="1875"/>
                </a:cubicBezTo>
                <a:cubicBezTo>
                  <a:pt x="63" y="1781"/>
                  <a:pt x="0" y="1656"/>
                  <a:pt x="31" y="1500"/>
                </a:cubicBezTo>
                <a:cubicBezTo>
                  <a:pt x="156" y="1125"/>
                  <a:pt x="344" y="844"/>
                  <a:pt x="594" y="531"/>
                </a:cubicBezTo>
                <a:cubicBezTo>
                  <a:pt x="719" y="375"/>
                  <a:pt x="875" y="219"/>
                  <a:pt x="1094" y="250"/>
                </a:cubicBezTo>
                <a:cubicBezTo>
                  <a:pt x="1281" y="250"/>
                  <a:pt x="1438" y="438"/>
                  <a:pt x="1625" y="406"/>
                </a:cubicBezTo>
                <a:cubicBezTo>
                  <a:pt x="1656" y="406"/>
                  <a:pt x="1688" y="406"/>
                  <a:pt x="1688" y="375"/>
                </a:cubicBezTo>
                <a:cubicBezTo>
                  <a:pt x="1719" y="344"/>
                  <a:pt x="1719" y="313"/>
                  <a:pt x="1688" y="281"/>
                </a:cubicBezTo>
                <a:lnTo>
                  <a:pt x="1656" y="281"/>
                </a:lnTo>
                <a:cubicBezTo>
                  <a:pt x="1594" y="250"/>
                  <a:pt x="1531" y="250"/>
                  <a:pt x="1531" y="219"/>
                </a:cubicBezTo>
                <a:cubicBezTo>
                  <a:pt x="1500" y="188"/>
                  <a:pt x="1500" y="94"/>
                  <a:pt x="1531" y="94"/>
                </a:cubicBezTo>
                <a:cubicBezTo>
                  <a:pt x="1594" y="63"/>
                  <a:pt x="1625" y="125"/>
                  <a:pt x="1688" y="125"/>
                </a:cubicBezTo>
                <a:cubicBezTo>
                  <a:pt x="1813" y="188"/>
                  <a:pt x="1969" y="0"/>
                  <a:pt x="2094" y="31"/>
                </a:cubicBezTo>
                <a:cubicBezTo>
                  <a:pt x="2125" y="63"/>
                  <a:pt x="2094" y="125"/>
                  <a:pt x="2063" y="156"/>
                </a:cubicBezTo>
                <a:cubicBezTo>
                  <a:pt x="2000" y="188"/>
                  <a:pt x="1969" y="250"/>
                  <a:pt x="2000" y="281"/>
                </a:cubicBezTo>
                <a:cubicBezTo>
                  <a:pt x="2031" y="344"/>
                  <a:pt x="2094" y="313"/>
                  <a:pt x="2125" y="281"/>
                </a:cubicBezTo>
                <a:cubicBezTo>
                  <a:pt x="2156" y="219"/>
                  <a:pt x="2156" y="188"/>
                  <a:pt x="2188" y="156"/>
                </a:cubicBezTo>
                <a:cubicBezTo>
                  <a:pt x="2219" y="94"/>
                  <a:pt x="2281" y="94"/>
                  <a:pt x="2313" y="125"/>
                </a:cubicBezTo>
                <a:cubicBezTo>
                  <a:pt x="2344" y="156"/>
                  <a:pt x="2313" y="188"/>
                  <a:pt x="2344" y="219"/>
                </a:cubicBezTo>
                <a:cubicBezTo>
                  <a:pt x="2375" y="250"/>
                  <a:pt x="2406" y="281"/>
                  <a:pt x="2438" y="250"/>
                </a:cubicBezTo>
                <a:cubicBezTo>
                  <a:pt x="2500" y="250"/>
                  <a:pt x="2531" y="219"/>
                  <a:pt x="2563" y="188"/>
                </a:cubicBezTo>
                <a:cubicBezTo>
                  <a:pt x="2656" y="125"/>
                  <a:pt x="2844" y="63"/>
                  <a:pt x="2969" y="156"/>
                </a:cubicBezTo>
                <a:cubicBezTo>
                  <a:pt x="3031" y="188"/>
                  <a:pt x="3063" y="281"/>
                  <a:pt x="3156" y="281"/>
                </a:cubicBezTo>
                <a:lnTo>
                  <a:pt x="3219" y="281"/>
                </a:lnTo>
                <a:cubicBezTo>
                  <a:pt x="3250" y="313"/>
                  <a:pt x="3250" y="375"/>
                  <a:pt x="3250" y="406"/>
                </a:cubicBezTo>
                <a:cubicBezTo>
                  <a:pt x="3250" y="469"/>
                  <a:pt x="3219" y="531"/>
                  <a:pt x="3156" y="531"/>
                </a:cubicBezTo>
                <a:cubicBezTo>
                  <a:pt x="3125" y="531"/>
                  <a:pt x="3125" y="500"/>
                  <a:pt x="3094" y="469"/>
                </a:cubicBezTo>
                <a:cubicBezTo>
                  <a:pt x="3000" y="406"/>
                  <a:pt x="2906" y="313"/>
                  <a:pt x="2781" y="344"/>
                </a:cubicBezTo>
                <a:cubicBezTo>
                  <a:pt x="2687" y="375"/>
                  <a:pt x="2625" y="500"/>
                  <a:pt x="2531" y="531"/>
                </a:cubicBezTo>
                <a:cubicBezTo>
                  <a:pt x="2406" y="563"/>
                  <a:pt x="2281" y="469"/>
                  <a:pt x="2156" y="500"/>
                </a:cubicBezTo>
                <a:cubicBezTo>
                  <a:pt x="2063" y="500"/>
                  <a:pt x="2000" y="563"/>
                  <a:pt x="1938" y="625"/>
                </a:cubicBezTo>
                <a:cubicBezTo>
                  <a:pt x="1906" y="656"/>
                  <a:pt x="1844" y="750"/>
                  <a:pt x="1906" y="813"/>
                </a:cubicBezTo>
                <a:cubicBezTo>
                  <a:pt x="1969" y="844"/>
                  <a:pt x="2063" y="813"/>
                  <a:pt x="2094" y="875"/>
                </a:cubicBezTo>
                <a:lnTo>
                  <a:pt x="2094" y="969"/>
                </a:lnTo>
                <a:cubicBezTo>
                  <a:pt x="2094" y="1000"/>
                  <a:pt x="2156" y="1031"/>
                  <a:pt x="2188" y="1031"/>
                </a:cubicBezTo>
                <a:cubicBezTo>
                  <a:pt x="2250" y="1031"/>
                  <a:pt x="2281" y="1000"/>
                  <a:pt x="2313" y="938"/>
                </a:cubicBezTo>
                <a:cubicBezTo>
                  <a:pt x="2344" y="906"/>
                  <a:pt x="2344" y="875"/>
                  <a:pt x="2406" y="844"/>
                </a:cubicBezTo>
                <a:cubicBezTo>
                  <a:pt x="2469" y="844"/>
                  <a:pt x="2500" y="938"/>
                  <a:pt x="2563" y="938"/>
                </a:cubicBezTo>
                <a:cubicBezTo>
                  <a:pt x="2625" y="938"/>
                  <a:pt x="2656" y="844"/>
                  <a:pt x="2719" y="813"/>
                </a:cubicBezTo>
                <a:cubicBezTo>
                  <a:pt x="2750" y="781"/>
                  <a:pt x="2844" y="781"/>
                  <a:pt x="2906" y="813"/>
                </a:cubicBezTo>
                <a:cubicBezTo>
                  <a:pt x="2969" y="844"/>
                  <a:pt x="3000" y="906"/>
                  <a:pt x="3031" y="969"/>
                </a:cubicBezTo>
                <a:cubicBezTo>
                  <a:pt x="3063" y="1000"/>
                  <a:pt x="3063" y="1063"/>
                  <a:pt x="3031" y="1094"/>
                </a:cubicBezTo>
                <a:cubicBezTo>
                  <a:pt x="3000" y="1125"/>
                  <a:pt x="2969" y="1125"/>
                  <a:pt x="2938" y="1125"/>
                </a:cubicBezTo>
                <a:cubicBezTo>
                  <a:pt x="2813" y="1125"/>
                  <a:pt x="2656" y="1094"/>
                  <a:pt x="2563" y="1156"/>
                </a:cubicBezTo>
                <a:cubicBezTo>
                  <a:pt x="2469" y="1219"/>
                  <a:pt x="2438" y="1344"/>
                  <a:pt x="2375" y="1406"/>
                </a:cubicBezTo>
                <a:cubicBezTo>
                  <a:pt x="2281" y="1563"/>
                  <a:pt x="2125" y="1625"/>
                  <a:pt x="1969" y="1688"/>
                </a:cubicBezTo>
                <a:cubicBezTo>
                  <a:pt x="1844" y="1781"/>
                  <a:pt x="1688" y="1906"/>
                  <a:pt x="1688" y="2094"/>
                </a:cubicBezTo>
                <a:lnTo>
                  <a:pt x="1688" y="2188"/>
                </a:lnTo>
                <a:cubicBezTo>
                  <a:pt x="1625" y="2219"/>
                  <a:pt x="1594" y="2219"/>
                  <a:pt x="1563" y="2156"/>
                </a:cubicBezTo>
                <a:cubicBezTo>
                  <a:pt x="1531" y="2125"/>
                  <a:pt x="1531" y="2094"/>
                  <a:pt x="1500" y="2063"/>
                </a:cubicBezTo>
                <a:cubicBezTo>
                  <a:pt x="1438" y="1969"/>
                  <a:pt x="1313" y="1969"/>
                  <a:pt x="1219" y="2000"/>
                </a:cubicBezTo>
                <a:cubicBezTo>
                  <a:pt x="1125" y="2031"/>
                  <a:pt x="1063" y="2094"/>
                  <a:pt x="1031" y="2188"/>
                </a:cubicBezTo>
                <a:cubicBezTo>
                  <a:pt x="1000" y="2250"/>
                  <a:pt x="969" y="2281"/>
                  <a:pt x="969" y="2344"/>
                </a:cubicBezTo>
                <a:cubicBezTo>
                  <a:pt x="969" y="2406"/>
                  <a:pt x="1000" y="2469"/>
                  <a:pt x="1031" y="2469"/>
                </a:cubicBezTo>
                <a:cubicBezTo>
                  <a:pt x="1156" y="2531"/>
                  <a:pt x="1250" y="2344"/>
                  <a:pt x="1375" y="2375"/>
                </a:cubicBezTo>
                <a:lnTo>
                  <a:pt x="1406" y="2375"/>
                </a:lnTo>
                <a:cubicBezTo>
                  <a:pt x="1469" y="2438"/>
                  <a:pt x="1313" y="2531"/>
                  <a:pt x="1375" y="2563"/>
                </a:cubicBezTo>
                <a:lnTo>
                  <a:pt x="1438" y="2563"/>
                </a:lnTo>
                <a:cubicBezTo>
                  <a:pt x="1469" y="2594"/>
                  <a:pt x="1500" y="2625"/>
                  <a:pt x="1500" y="2656"/>
                </a:cubicBezTo>
                <a:lnTo>
                  <a:pt x="1500" y="2781"/>
                </a:lnTo>
                <a:cubicBezTo>
                  <a:pt x="1500" y="2875"/>
                  <a:pt x="1563" y="2938"/>
                  <a:pt x="1625" y="2968"/>
                </a:cubicBezTo>
                <a:cubicBezTo>
                  <a:pt x="1781" y="2968"/>
                  <a:pt x="1844" y="2781"/>
                  <a:pt x="1938" y="2750"/>
                </a:cubicBezTo>
                <a:cubicBezTo>
                  <a:pt x="2031" y="2719"/>
                  <a:pt x="2094" y="2719"/>
                  <a:pt x="2156" y="2781"/>
                </a:cubicBezTo>
                <a:cubicBezTo>
                  <a:pt x="2188" y="2813"/>
                  <a:pt x="2188" y="2875"/>
                  <a:pt x="2250" y="2875"/>
                </a:cubicBezTo>
                <a:cubicBezTo>
                  <a:pt x="2281" y="2906"/>
                  <a:pt x="2375" y="2875"/>
                  <a:pt x="2438" y="2906"/>
                </a:cubicBezTo>
                <a:cubicBezTo>
                  <a:pt x="2500" y="2906"/>
                  <a:pt x="2500" y="2968"/>
                  <a:pt x="2563" y="3030"/>
                </a:cubicBezTo>
                <a:cubicBezTo>
                  <a:pt x="2625" y="3093"/>
                  <a:pt x="2750" y="3062"/>
                  <a:pt x="2813" y="3124"/>
                </a:cubicBezTo>
                <a:cubicBezTo>
                  <a:pt x="2844" y="3155"/>
                  <a:pt x="2875" y="3187"/>
                  <a:pt x="2906" y="3218"/>
                </a:cubicBezTo>
                <a:cubicBezTo>
                  <a:pt x="2969" y="3312"/>
                  <a:pt x="3031" y="3374"/>
                  <a:pt x="3125" y="3374"/>
                </a:cubicBezTo>
                <a:cubicBezTo>
                  <a:pt x="3219" y="3405"/>
                  <a:pt x="3344" y="3374"/>
                  <a:pt x="3406" y="3437"/>
                </a:cubicBezTo>
                <a:cubicBezTo>
                  <a:pt x="3438" y="3468"/>
                  <a:pt x="3438" y="3530"/>
                  <a:pt x="3469" y="3562"/>
                </a:cubicBezTo>
                <a:cubicBezTo>
                  <a:pt x="3500" y="3562"/>
                  <a:pt x="3531" y="3562"/>
                  <a:pt x="3531" y="3593"/>
                </a:cubicBezTo>
                <a:cubicBezTo>
                  <a:pt x="3593" y="3593"/>
                  <a:pt x="3593" y="3687"/>
                  <a:pt x="3593" y="3749"/>
                </a:cubicBezTo>
                <a:cubicBezTo>
                  <a:pt x="3562" y="3812"/>
                  <a:pt x="3531" y="3843"/>
                  <a:pt x="3500" y="3905"/>
                </a:cubicBezTo>
                <a:cubicBezTo>
                  <a:pt x="3469" y="3937"/>
                  <a:pt x="3438" y="3999"/>
                  <a:pt x="3469" y="4062"/>
                </a:cubicBezTo>
                <a:cubicBezTo>
                  <a:pt x="3469" y="4155"/>
                  <a:pt x="3500" y="4249"/>
                  <a:pt x="3438" y="4312"/>
                </a:cubicBezTo>
                <a:cubicBezTo>
                  <a:pt x="3375" y="4405"/>
                  <a:pt x="3188" y="4343"/>
                  <a:pt x="3094" y="4437"/>
                </a:cubicBezTo>
                <a:cubicBezTo>
                  <a:pt x="3063" y="4499"/>
                  <a:pt x="3063" y="4562"/>
                  <a:pt x="3063" y="4624"/>
                </a:cubicBezTo>
                <a:cubicBezTo>
                  <a:pt x="3063" y="4749"/>
                  <a:pt x="3000" y="4843"/>
                  <a:pt x="2906" y="4905"/>
                </a:cubicBezTo>
                <a:cubicBezTo>
                  <a:pt x="2844" y="4999"/>
                  <a:pt x="2750" y="5030"/>
                  <a:pt x="2656" y="5093"/>
                </a:cubicBezTo>
                <a:cubicBezTo>
                  <a:pt x="2594" y="5124"/>
                  <a:pt x="2531" y="5186"/>
                  <a:pt x="2531" y="5249"/>
                </a:cubicBezTo>
                <a:cubicBezTo>
                  <a:pt x="2531" y="5312"/>
                  <a:pt x="2594" y="5343"/>
                  <a:pt x="2594" y="5374"/>
                </a:cubicBezTo>
                <a:cubicBezTo>
                  <a:pt x="2625" y="5437"/>
                  <a:pt x="2625" y="5499"/>
                  <a:pt x="2625" y="5562"/>
                </a:cubicBezTo>
                <a:cubicBezTo>
                  <a:pt x="2625" y="5624"/>
                  <a:pt x="2656" y="5718"/>
                  <a:pt x="2719" y="5718"/>
                </a:cubicBezTo>
                <a:cubicBezTo>
                  <a:pt x="2750" y="5718"/>
                  <a:pt x="2813" y="5749"/>
                  <a:pt x="2813" y="5780"/>
                </a:cubicBezTo>
                <a:cubicBezTo>
                  <a:pt x="2781" y="5812"/>
                  <a:pt x="2750" y="5812"/>
                  <a:pt x="2720" y="5842"/>
                </a:cubicBezTo>
                <a:cubicBezTo>
                  <a:pt x="2601" y="5833"/>
                  <a:pt x="2464" y="5770"/>
                  <a:pt x="2406" y="56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A5FD3CC-EB3D-BB48-B31F-5AB9A00942D9}"/>
              </a:ext>
            </a:extLst>
          </p:cNvPr>
          <p:cNvGrpSpPr/>
          <p:nvPr/>
        </p:nvGrpSpPr>
        <p:grpSpPr>
          <a:xfrm>
            <a:off x="8667502" y="6396274"/>
            <a:ext cx="2034850" cy="3482659"/>
            <a:chOff x="7174360" y="4840041"/>
            <a:chExt cx="1538544" cy="2633227"/>
          </a:xfrm>
          <a:solidFill>
            <a:schemeClr val="accent1"/>
          </a:solidFill>
        </p:grpSpPr>
        <p:sp>
          <p:nvSpPr>
            <p:cNvPr id="218" name="Freeform 9">
              <a:extLst>
                <a:ext uri="{FF2B5EF4-FFF2-40B4-BE49-F238E27FC236}">
                  <a16:creationId xmlns:a16="http://schemas.microsoft.com/office/drawing/2014/main" id="{1CD10D53-83F9-D341-AD7D-21D19372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495" y="4840041"/>
              <a:ext cx="1149543" cy="812909"/>
            </a:xfrm>
            <a:custGeom>
              <a:avLst/>
              <a:gdLst>
                <a:gd name="T0" fmla="*/ 1031 w 2032"/>
                <a:gd name="T1" fmla="*/ 63 h 1439"/>
                <a:gd name="T2" fmla="*/ 1094 w 2032"/>
                <a:gd name="T3" fmla="*/ 63 h 1439"/>
                <a:gd name="T4" fmla="*/ 1750 w 2032"/>
                <a:gd name="T5" fmla="*/ 469 h 1439"/>
                <a:gd name="T6" fmla="*/ 2000 w 2032"/>
                <a:gd name="T7" fmla="*/ 1000 h 1439"/>
                <a:gd name="T8" fmla="*/ 1906 w 2032"/>
                <a:gd name="T9" fmla="*/ 1375 h 1439"/>
                <a:gd name="T10" fmla="*/ 1688 w 2032"/>
                <a:gd name="T11" fmla="*/ 1375 h 1439"/>
                <a:gd name="T12" fmla="*/ 1563 w 2032"/>
                <a:gd name="T13" fmla="*/ 1188 h 1439"/>
                <a:gd name="T14" fmla="*/ 1531 w 2032"/>
                <a:gd name="T15" fmla="*/ 1250 h 1439"/>
                <a:gd name="T16" fmla="*/ 1469 w 2032"/>
                <a:gd name="T17" fmla="*/ 1344 h 1439"/>
                <a:gd name="T18" fmla="*/ 1438 w 2032"/>
                <a:gd name="T19" fmla="*/ 1313 h 1439"/>
                <a:gd name="T20" fmla="*/ 1313 w 2032"/>
                <a:gd name="T21" fmla="*/ 1157 h 1439"/>
                <a:gd name="T22" fmla="*/ 1250 w 2032"/>
                <a:gd name="T23" fmla="*/ 1063 h 1439"/>
                <a:gd name="T24" fmla="*/ 1156 w 2032"/>
                <a:gd name="T25" fmla="*/ 1063 h 1439"/>
                <a:gd name="T26" fmla="*/ 1281 w 2032"/>
                <a:gd name="T27" fmla="*/ 1344 h 1439"/>
                <a:gd name="T28" fmla="*/ 1219 w 2032"/>
                <a:gd name="T29" fmla="*/ 1282 h 1439"/>
                <a:gd name="T30" fmla="*/ 1188 w 2032"/>
                <a:gd name="T31" fmla="*/ 1375 h 1439"/>
                <a:gd name="T32" fmla="*/ 1094 w 2032"/>
                <a:gd name="T33" fmla="*/ 1407 h 1439"/>
                <a:gd name="T34" fmla="*/ 1125 w 2032"/>
                <a:gd name="T35" fmla="*/ 1313 h 1439"/>
                <a:gd name="T36" fmla="*/ 1031 w 2032"/>
                <a:gd name="T37" fmla="*/ 1157 h 1439"/>
                <a:gd name="T38" fmla="*/ 938 w 2032"/>
                <a:gd name="T39" fmla="*/ 1063 h 1439"/>
                <a:gd name="T40" fmla="*/ 875 w 2032"/>
                <a:gd name="T41" fmla="*/ 1032 h 1439"/>
                <a:gd name="T42" fmla="*/ 750 w 2032"/>
                <a:gd name="T43" fmla="*/ 1063 h 1439"/>
                <a:gd name="T44" fmla="*/ 594 w 2032"/>
                <a:gd name="T45" fmla="*/ 1032 h 1439"/>
                <a:gd name="T46" fmla="*/ 469 w 2032"/>
                <a:gd name="T47" fmla="*/ 1094 h 1439"/>
                <a:gd name="T48" fmla="*/ 281 w 2032"/>
                <a:gd name="T49" fmla="*/ 1282 h 1439"/>
                <a:gd name="T50" fmla="*/ 188 w 2032"/>
                <a:gd name="T51" fmla="*/ 1375 h 1439"/>
                <a:gd name="T52" fmla="*/ 94 w 2032"/>
                <a:gd name="T53" fmla="*/ 1313 h 1439"/>
                <a:gd name="T54" fmla="*/ 31 w 2032"/>
                <a:gd name="T55" fmla="*/ 1094 h 1439"/>
                <a:gd name="T56" fmla="*/ 188 w 2032"/>
                <a:gd name="T57" fmla="*/ 1032 h 1439"/>
                <a:gd name="T58" fmla="*/ 375 w 2032"/>
                <a:gd name="T59" fmla="*/ 1032 h 1439"/>
                <a:gd name="T60" fmla="*/ 469 w 2032"/>
                <a:gd name="T61" fmla="*/ 969 h 1439"/>
                <a:gd name="T62" fmla="*/ 719 w 2032"/>
                <a:gd name="T63" fmla="*/ 750 h 1439"/>
                <a:gd name="T64" fmla="*/ 844 w 2032"/>
                <a:gd name="T65" fmla="*/ 657 h 1439"/>
                <a:gd name="T66" fmla="*/ 969 w 2032"/>
                <a:gd name="T67" fmla="*/ 625 h 1439"/>
                <a:gd name="T68" fmla="*/ 1031 w 2032"/>
                <a:gd name="T69" fmla="*/ 532 h 1439"/>
                <a:gd name="T70" fmla="*/ 844 w 2032"/>
                <a:gd name="T71" fmla="*/ 500 h 1439"/>
                <a:gd name="T72" fmla="*/ 844 w 2032"/>
                <a:gd name="T73" fmla="*/ 438 h 1439"/>
                <a:gd name="T74" fmla="*/ 750 w 2032"/>
                <a:gd name="T75" fmla="*/ 407 h 1439"/>
                <a:gd name="T76" fmla="*/ 750 w 2032"/>
                <a:gd name="T77" fmla="*/ 313 h 1439"/>
                <a:gd name="T78" fmla="*/ 844 w 2032"/>
                <a:gd name="T79" fmla="*/ 282 h 1439"/>
                <a:gd name="T80" fmla="*/ 1031 w 2032"/>
                <a:gd name="T81" fmla="*/ 63 h 1439"/>
                <a:gd name="T82" fmla="*/ 1031 w 2032"/>
                <a:gd name="T83" fmla="*/ 63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2" h="1439">
                  <a:moveTo>
                    <a:pt x="1031" y="63"/>
                  </a:moveTo>
                  <a:lnTo>
                    <a:pt x="1094" y="63"/>
                  </a:lnTo>
                  <a:cubicBezTo>
                    <a:pt x="1313" y="0"/>
                    <a:pt x="1594" y="313"/>
                    <a:pt x="1750" y="469"/>
                  </a:cubicBezTo>
                  <a:cubicBezTo>
                    <a:pt x="1875" y="594"/>
                    <a:pt x="1969" y="813"/>
                    <a:pt x="2000" y="1000"/>
                  </a:cubicBezTo>
                  <a:cubicBezTo>
                    <a:pt x="2031" y="1157"/>
                    <a:pt x="2031" y="1313"/>
                    <a:pt x="1906" y="1375"/>
                  </a:cubicBezTo>
                  <a:cubicBezTo>
                    <a:pt x="1844" y="1407"/>
                    <a:pt x="1750" y="1407"/>
                    <a:pt x="1688" y="1375"/>
                  </a:cubicBezTo>
                  <a:cubicBezTo>
                    <a:pt x="1625" y="1313"/>
                    <a:pt x="1594" y="1250"/>
                    <a:pt x="1563" y="1188"/>
                  </a:cubicBezTo>
                  <a:cubicBezTo>
                    <a:pt x="1531" y="1188"/>
                    <a:pt x="1531" y="1219"/>
                    <a:pt x="1531" y="1250"/>
                  </a:cubicBezTo>
                  <a:cubicBezTo>
                    <a:pt x="1531" y="1282"/>
                    <a:pt x="1500" y="1344"/>
                    <a:pt x="1469" y="1344"/>
                  </a:cubicBezTo>
                  <a:lnTo>
                    <a:pt x="1438" y="1313"/>
                  </a:lnTo>
                  <a:cubicBezTo>
                    <a:pt x="1375" y="1282"/>
                    <a:pt x="1344" y="1219"/>
                    <a:pt x="1313" y="1157"/>
                  </a:cubicBezTo>
                  <a:cubicBezTo>
                    <a:pt x="1281" y="1125"/>
                    <a:pt x="1281" y="1094"/>
                    <a:pt x="1250" y="1063"/>
                  </a:cubicBezTo>
                  <a:cubicBezTo>
                    <a:pt x="1219" y="1032"/>
                    <a:pt x="1188" y="1032"/>
                    <a:pt x="1156" y="1063"/>
                  </a:cubicBezTo>
                  <a:cubicBezTo>
                    <a:pt x="1219" y="1125"/>
                    <a:pt x="1281" y="1250"/>
                    <a:pt x="1281" y="1344"/>
                  </a:cubicBezTo>
                  <a:cubicBezTo>
                    <a:pt x="1250" y="1313"/>
                    <a:pt x="1250" y="1313"/>
                    <a:pt x="1219" y="1282"/>
                  </a:cubicBezTo>
                  <a:cubicBezTo>
                    <a:pt x="1188" y="1313"/>
                    <a:pt x="1188" y="1344"/>
                    <a:pt x="1188" y="1375"/>
                  </a:cubicBezTo>
                  <a:cubicBezTo>
                    <a:pt x="1156" y="1407"/>
                    <a:pt x="1125" y="1438"/>
                    <a:pt x="1094" y="1407"/>
                  </a:cubicBezTo>
                  <a:cubicBezTo>
                    <a:pt x="1094" y="1375"/>
                    <a:pt x="1125" y="1344"/>
                    <a:pt x="1125" y="1313"/>
                  </a:cubicBezTo>
                  <a:cubicBezTo>
                    <a:pt x="1125" y="1250"/>
                    <a:pt x="1094" y="1188"/>
                    <a:pt x="1031" y="1157"/>
                  </a:cubicBezTo>
                  <a:cubicBezTo>
                    <a:pt x="1000" y="1125"/>
                    <a:pt x="969" y="1094"/>
                    <a:pt x="938" y="1063"/>
                  </a:cubicBezTo>
                  <a:cubicBezTo>
                    <a:pt x="906" y="1063"/>
                    <a:pt x="906" y="1032"/>
                    <a:pt x="875" y="1032"/>
                  </a:cubicBezTo>
                  <a:cubicBezTo>
                    <a:pt x="844" y="1032"/>
                    <a:pt x="781" y="1063"/>
                    <a:pt x="750" y="1063"/>
                  </a:cubicBezTo>
                  <a:cubicBezTo>
                    <a:pt x="688" y="1063"/>
                    <a:pt x="656" y="1032"/>
                    <a:pt x="594" y="1032"/>
                  </a:cubicBezTo>
                  <a:cubicBezTo>
                    <a:pt x="531" y="1032"/>
                    <a:pt x="500" y="1063"/>
                    <a:pt x="469" y="1094"/>
                  </a:cubicBezTo>
                  <a:cubicBezTo>
                    <a:pt x="406" y="1157"/>
                    <a:pt x="313" y="1188"/>
                    <a:pt x="281" y="1282"/>
                  </a:cubicBezTo>
                  <a:cubicBezTo>
                    <a:pt x="250" y="1313"/>
                    <a:pt x="219" y="1375"/>
                    <a:pt x="188" y="1375"/>
                  </a:cubicBezTo>
                  <a:cubicBezTo>
                    <a:pt x="125" y="1375"/>
                    <a:pt x="94" y="1344"/>
                    <a:pt x="94" y="1313"/>
                  </a:cubicBezTo>
                  <a:cubicBezTo>
                    <a:pt x="31" y="1250"/>
                    <a:pt x="0" y="1157"/>
                    <a:pt x="31" y="1094"/>
                  </a:cubicBezTo>
                  <a:cubicBezTo>
                    <a:pt x="63" y="1063"/>
                    <a:pt x="125" y="1032"/>
                    <a:pt x="188" y="1032"/>
                  </a:cubicBezTo>
                  <a:cubicBezTo>
                    <a:pt x="250" y="1032"/>
                    <a:pt x="313" y="1063"/>
                    <a:pt x="375" y="1032"/>
                  </a:cubicBezTo>
                  <a:cubicBezTo>
                    <a:pt x="406" y="1032"/>
                    <a:pt x="438" y="1000"/>
                    <a:pt x="469" y="969"/>
                  </a:cubicBezTo>
                  <a:cubicBezTo>
                    <a:pt x="531" y="907"/>
                    <a:pt x="625" y="813"/>
                    <a:pt x="719" y="750"/>
                  </a:cubicBezTo>
                  <a:cubicBezTo>
                    <a:pt x="750" y="688"/>
                    <a:pt x="813" y="657"/>
                    <a:pt x="844" y="657"/>
                  </a:cubicBezTo>
                  <a:cubicBezTo>
                    <a:pt x="906" y="625"/>
                    <a:pt x="938" y="625"/>
                    <a:pt x="969" y="625"/>
                  </a:cubicBezTo>
                  <a:cubicBezTo>
                    <a:pt x="1031" y="594"/>
                    <a:pt x="1063" y="563"/>
                    <a:pt x="1031" y="532"/>
                  </a:cubicBezTo>
                  <a:cubicBezTo>
                    <a:pt x="969" y="469"/>
                    <a:pt x="875" y="563"/>
                    <a:pt x="844" y="500"/>
                  </a:cubicBezTo>
                  <a:cubicBezTo>
                    <a:pt x="844" y="469"/>
                    <a:pt x="844" y="438"/>
                    <a:pt x="844" y="438"/>
                  </a:cubicBezTo>
                  <a:cubicBezTo>
                    <a:pt x="813" y="407"/>
                    <a:pt x="750" y="407"/>
                    <a:pt x="750" y="407"/>
                  </a:cubicBezTo>
                  <a:cubicBezTo>
                    <a:pt x="719" y="375"/>
                    <a:pt x="719" y="344"/>
                    <a:pt x="750" y="313"/>
                  </a:cubicBezTo>
                  <a:cubicBezTo>
                    <a:pt x="781" y="282"/>
                    <a:pt x="813" y="282"/>
                    <a:pt x="844" y="282"/>
                  </a:cubicBezTo>
                  <a:cubicBezTo>
                    <a:pt x="938" y="250"/>
                    <a:pt x="1000" y="157"/>
                    <a:pt x="1031" y="63"/>
                  </a:cubicBezTo>
                  <a:lnTo>
                    <a:pt x="1031" y="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10">
              <a:extLst>
                <a:ext uri="{FF2B5EF4-FFF2-40B4-BE49-F238E27FC236}">
                  <a16:creationId xmlns:a16="http://schemas.microsoft.com/office/drawing/2014/main" id="{8EAFEE39-D92C-CD49-AC2A-6811DF07A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360" y="5618040"/>
              <a:ext cx="1538544" cy="1855228"/>
            </a:xfrm>
            <a:custGeom>
              <a:avLst/>
              <a:gdLst>
                <a:gd name="T0" fmla="*/ 2719 w 2720"/>
                <a:gd name="T1" fmla="*/ 938 h 3282"/>
                <a:gd name="T2" fmla="*/ 2094 w 2720"/>
                <a:gd name="T3" fmla="*/ 2593 h 3282"/>
                <a:gd name="T4" fmla="*/ 1938 w 2720"/>
                <a:gd name="T5" fmla="*/ 2937 h 3282"/>
                <a:gd name="T6" fmla="*/ 1688 w 2720"/>
                <a:gd name="T7" fmla="*/ 3249 h 3282"/>
                <a:gd name="T8" fmla="*/ 1594 w 2720"/>
                <a:gd name="T9" fmla="*/ 3249 h 3282"/>
                <a:gd name="T10" fmla="*/ 1531 w 2720"/>
                <a:gd name="T11" fmla="*/ 3124 h 3282"/>
                <a:gd name="T12" fmla="*/ 1500 w 2720"/>
                <a:gd name="T13" fmla="*/ 2999 h 3282"/>
                <a:gd name="T14" fmla="*/ 1406 w 2720"/>
                <a:gd name="T15" fmla="*/ 2843 h 3282"/>
                <a:gd name="T16" fmla="*/ 1375 w 2720"/>
                <a:gd name="T17" fmla="*/ 2593 h 3282"/>
                <a:gd name="T18" fmla="*/ 1313 w 2720"/>
                <a:gd name="T19" fmla="*/ 2499 h 3282"/>
                <a:gd name="T20" fmla="*/ 1406 w 2720"/>
                <a:gd name="T21" fmla="*/ 2312 h 3282"/>
                <a:gd name="T22" fmla="*/ 1406 w 2720"/>
                <a:gd name="T23" fmla="*/ 2031 h 3282"/>
                <a:gd name="T24" fmla="*/ 1250 w 2720"/>
                <a:gd name="T25" fmla="*/ 1812 h 3282"/>
                <a:gd name="T26" fmla="*/ 1188 w 2720"/>
                <a:gd name="T27" fmla="*/ 1656 h 3282"/>
                <a:gd name="T28" fmla="*/ 1219 w 2720"/>
                <a:gd name="T29" fmla="*/ 1499 h 3282"/>
                <a:gd name="T30" fmla="*/ 1000 w 2720"/>
                <a:gd name="T31" fmla="*/ 1406 h 3282"/>
                <a:gd name="T32" fmla="*/ 875 w 2720"/>
                <a:gd name="T33" fmla="*/ 1343 h 3282"/>
                <a:gd name="T34" fmla="*/ 688 w 2720"/>
                <a:gd name="T35" fmla="*/ 1343 h 3282"/>
                <a:gd name="T36" fmla="*/ 531 w 2720"/>
                <a:gd name="T37" fmla="*/ 1437 h 3282"/>
                <a:gd name="T38" fmla="*/ 250 w 2720"/>
                <a:gd name="T39" fmla="*/ 1374 h 3282"/>
                <a:gd name="T40" fmla="*/ 63 w 2720"/>
                <a:gd name="T41" fmla="*/ 1094 h 3282"/>
                <a:gd name="T42" fmla="*/ 94 w 2720"/>
                <a:gd name="T43" fmla="*/ 782 h 3282"/>
                <a:gd name="T44" fmla="*/ 156 w 2720"/>
                <a:gd name="T45" fmla="*/ 719 h 3282"/>
                <a:gd name="T46" fmla="*/ 31 w 2720"/>
                <a:gd name="T47" fmla="*/ 688 h 3282"/>
                <a:gd name="T48" fmla="*/ 313 w 2720"/>
                <a:gd name="T49" fmla="*/ 375 h 3282"/>
                <a:gd name="T50" fmla="*/ 375 w 2720"/>
                <a:gd name="T51" fmla="*/ 313 h 3282"/>
                <a:gd name="T52" fmla="*/ 406 w 2720"/>
                <a:gd name="T53" fmla="*/ 250 h 3282"/>
                <a:gd name="T54" fmla="*/ 625 w 2720"/>
                <a:gd name="T55" fmla="*/ 94 h 3282"/>
                <a:gd name="T56" fmla="*/ 906 w 2720"/>
                <a:gd name="T57" fmla="*/ 94 h 3282"/>
                <a:gd name="T58" fmla="*/ 1063 w 2720"/>
                <a:gd name="T59" fmla="*/ 0 h 3282"/>
                <a:gd name="T60" fmla="*/ 1188 w 2720"/>
                <a:gd name="T61" fmla="*/ 63 h 3282"/>
                <a:gd name="T62" fmla="*/ 1188 w 2720"/>
                <a:gd name="T63" fmla="*/ 157 h 3282"/>
                <a:gd name="T64" fmla="*/ 1344 w 2720"/>
                <a:gd name="T65" fmla="*/ 282 h 3282"/>
                <a:gd name="T66" fmla="*/ 1594 w 2720"/>
                <a:gd name="T67" fmla="*/ 219 h 3282"/>
                <a:gd name="T68" fmla="*/ 1625 w 2720"/>
                <a:gd name="T69" fmla="*/ 188 h 3282"/>
                <a:gd name="T70" fmla="*/ 1750 w 2720"/>
                <a:gd name="T71" fmla="*/ 188 h 3282"/>
                <a:gd name="T72" fmla="*/ 1875 w 2720"/>
                <a:gd name="T73" fmla="*/ 282 h 3282"/>
                <a:gd name="T74" fmla="*/ 2344 w 2720"/>
                <a:gd name="T75" fmla="*/ 375 h 3282"/>
                <a:gd name="T76" fmla="*/ 2406 w 2720"/>
                <a:gd name="T77" fmla="*/ 375 h 3282"/>
                <a:gd name="T78" fmla="*/ 2719 w 2720"/>
                <a:gd name="T79" fmla="*/ 563 h 3282"/>
                <a:gd name="T80" fmla="*/ 2719 w 2720"/>
                <a:gd name="T81" fmla="*/ 938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20" h="3282">
                  <a:moveTo>
                    <a:pt x="2719" y="938"/>
                  </a:moveTo>
                  <a:cubicBezTo>
                    <a:pt x="2563" y="1499"/>
                    <a:pt x="2281" y="2031"/>
                    <a:pt x="2094" y="2593"/>
                  </a:cubicBezTo>
                  <a:cubicBezTo>
                    <a:pt x="2031" y="2718"/>
                    <a:pt x="2000" y="2843"/>
                    <a:pt x="1938" y="2937"/>
                  </a:cubicBezTo>
                  <a:cubicBezTo>
                    <a:pt x="1906" y="3062"/>
                    <a:pt x="1813" y="3187"/>
                    <a:pt x="1688" y="3249"/>
                  </a:cubicBezTo>
                  <a:cubicBezTo>
                    <a:pt x="1656" y="3249"/>
                    <a:pt x="1625" y="3281"/>
                    <a:pt x="1594" y="3249"/>
                  </a:cubicBezTo>
                  <a:cubicBezTo>
                    <a:pt x="1531" y="3218"/>
                    <a:pt x="1531" y="3187"/>
                    <a:pt x="1531" y="3124"/>
                  </a:cubicBezTo>
                  <a:cubicBezTo>
                    <a:pt x="1531" y="3093"/>
                    <a:pt x="1531" y="3031"/>
                    <a:pt x="1500" y="2999"/>
                  </a:cubicBezTo>
                  <a:cubicBezTo>
                    <a:pt x="1500" y="2937"/>
                    <a:pt x="1438" y="2906"/>
                    <a:pt x="1406" y="2843"/>
                  </a:cubicBezTo>
                  <a:cubicBezTo>
                    <a:pt x="1375" y="2781"/>
                    <a:pt x="1438" y="2656"/>
                    <a:pt x="1375" y="2593"/>
                  </a:cubicBezTo>
                  <a:cubicBezTo>
                    <a:pt x="1344" y="2562"/>
                    <a:pt x="1344" y="2531"/>
                    <a:pt x="1313" y="2499"/>
                  </a:cubicBezTo>
                  <a:cubicBezTo>
                    <a:pt x="1281" y="2437"/>
                    <a:pt x="1344" y="2374"/>
                    <a:pt x="1406" y="2312"/>
                  </a:cubicBezTo>
                  <a:cubicBezTo>
                    <a:pt x="1438" y="2218"/>
                    <a:pt x="1438" y="2124"/>
                    <a:pt x="1406" y="2031"/>
                  </a:cubicBezTo>
                  <a:cubicBezTo>
                    <a:pt x="1375" y="1937"/>
                    <a:pt x="1313" y="1874"/>
                    <a:pt x="1250" y="1812"/>
                  </a:cubicBezTo>
                  <a:cubicBezTo>
                    <a:pt x="1219" y="1749"/>
                    <a:pt x="1188" y="1718"/>
                    <a:pt x="1188" y="1656"/>
                  </a:cubicBezTo>
                  <a:cubicBezTo>
                    <a:pt x="1188" y="1593"/>
                    <a:pt x="1250" y="1531"/>
                    <a:pt x="1219" y="1499"/>
                  </a:cubicBezTo>
                  <a:cubicBezTo>
                    <a:pt x="1188" y="1406"/>
                    <a:pt x="1063" y="1437"/>
                    <a:pt x="1000" y="1406"/>
                  </a:cubicBezTo>
                  <a:cubicBezTo>
                    <a:pt x="938" y="1406"/>
                    <a:pt x="906" y="1343"/>
                    <a:pt x="875" y="1343"/>
                  </a:cubicBezTo>
                  <a:cubicBezTo>
                    <a:pt x="813" y="1312"/>
                    <a:pt x="750" y="1312"/>
                    <a:pt x="688" y="1343"/>
                  </a:cubicBezTo>
                  <a:cubicBezTo>
                    <a:pt x="656" y="1374"/>
                    <a:pt x="594" y="1406"/>
                    <a:pt x="531" y="1437"/>
                  </a:cubicBezTo>
                  <a:cubicBezTo>
                    <a:pt x="438" y="1468"/>
                    <a:pt x="313" y="1437"/>
                    <a:pt x="250" y="1374"/>
                  </a:cubicBezTo>
                  <a:cubicBezTo>
                    <a:pt x="156" y="1312"/>
                    <a:pt x="125" y="1219"/>
                    <a:pt x="63" y="1094"/>
                  </a:cubicBezTo>
                  <a:cubicBezTo>
                    <a:pt x="31" y="1000"/>
                    <a:pt x="0" y="844"/>
                    <a:pt x="94" y="782"/>
                  </a:cubicBezTo>
                  <a:cubicBezTo>
                    <a:pt x="125" y="750"/>
                    <a:pt x="156" y="750"/>
                    <a:pt x="156" y="719"/>
                  </a:cubicBezTo>
                  <a:cubicBezTo>
                    <a:pt x="125" y="688"/>
                    <a:pt x="63" y="719"/>
                    <a:pt x="31" y="688"/>
                  </a:cubicBezTo>
                  <a:cubicBezTo>
                    <a:pt x="94" y="563"/>
                    <a:pt x="188" y="438"/>
                    <a:pt x="313" y="375"/>
                  </a:cubicBezTo>
                  <a:cubicBezTo>
                    <a:pt x="344" y="344"/>
                    <a:pt x="375" y="344"/>
                    <a:pt x="375" y="313"/>
                  </a:cubicBezTo>
                  <a:cubicBezTo>
                    <a:pt x="406" y="282"/>
                    <a:pt x="406" y="250"/>
                    <a:pt x="406" y="250"/>
                  </a:cubicBezTo>
                  <a:cubicBezTo>
                    <a:pt x="406" y="157"/>
                    <a:pt x="531" y="94"/>
                    <a:pt x="625" y="94"/>
                  </a:cubicBezTo>
                  <a:cubicBezTo>
                    <a:pt x="719" y="94"/>
                    <a:pt x="813" y="125"/>
                    <a:pt x="906" y="94"/>
                  </a:cubicBezTo>
                  <a:cubicBezTo>
                    <a:pt x="969" y="63"/>
                    <a:pt x="1000" y="32"/>
                    <a:pt x="1063" y="0"/>
                  </a:cubicBezTo>
                  <a:cubicBezTo>
                    <a:pt x="1125" y="0"/>
                    <a:pt x="1188" y="32"/>
                    <a:pt x="1188" y="63"/>
                  </a:cubicBezTo>
                  <a:cubicBezTo>
                    <a:pt x="1219" y="94"/>
                    <a:pt x="1188" y="125"/>
                    <a:pt x="1188" y="157"/>
                  </a:cubicBezTo>
                  <a:cubicBezTo>
                    <a:pt x="1188" y="219"/>
                    <a:pt x="1281" y="250"/>
                    <a:pt x="1344" y="282"/>
                  </a:cubicBezTo>
                  <a:cubicBezTo>
                    <a:pt x="1438" y="282"/>
                    <a:pt x="1563" y="313"/>
                    <a:pt x="1594" y="219"/>
                  </a:cubicBezTo>
                  <a:cubicBezTo>
                    <a:pt x="1625" y="219"/>
                    <a:pt x="1625" y="219"/>
                    <a:pt x="1625" y="188"/>
                  </a:cubicBezTo>
                  <a:cubicBezTo>
                    <a:pt x="1656" y="157"/>
                    <a:pt x="1719" y="157"/>
                    <a:pt x="1750" y="188"/>
                  </a:cubicBezTo>
                  <a:cubicBezTo>
                    <a:pt x="1781" y="219"/>
                    <a:pt x="1813" y="250"/>
                    <a:pt x="1875" y="282"/>
                  </a:cubicBezTo>
                  <a:cubicBezTo>
                    <a:pt x="2000" y="375"/>
                    <a:pt x="2219" y="250"/>
                    <a:pt x="2344" y="375"/>
                  </a:cubicBezTo>
                  <a:lnTo>
                    <a:pt x="2406" y="375"/>
                  </a:lnTo>
                  <a:cubicBezTo>
                    <a:pt x="2531" y="313"/>
                    <a:pt x="2688" y="407"/>
                    <a:pt x="2719" y="563"/>
                  </a:cubicBezTo>
                  <a:lnTo>
                    <a:pt x="2719" y="9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11">
              <a:extLst>
                <a:ext uri="{FF2B5EF4-FFF2-40B4-BE49-F238E27FC236}">
                  <a16:creationId xmlns:a16="http://schemas.microsoft.com/office/drawing/2014/main" id="{1B408234-4A00-FA4B-9B3C-D576D4504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359" y="5051995"/>
              <a:ext cx="107225" cy="249359"/>
            </a:xfrm>
            <a:custGeom>
              <a:avLst/>
              <a:gdLst>
                <a:gd name="T0" fmla="*/ 156 w 188"/>
                <a:gd name="T1" fmla="*/ 344 h 439"/>
                <a:gd name="T2" fmla="*/ 156 w 188"/>
                <a:gd name="T3" fmla="*/ 344 h 439"/>
                <a:gd name="T4" fmla="*/ 93 w 188"/>
                <a:gd name="T5" fmla="*/ 407 h 439"/>
                <a:gd name="T6" fmla="*/ 31 w 188"/>
                <a:gd name="T7" fmla="*/ 407 h 439"/>
                <a:gd name="T8" fmla="*/ 31 w 188"/>
                <a:gd name="T9" fmla="*/ 375 h 439"/>
                <a:gd name="T10" fmla="*/ 0 w 188"/>
                <a:gd name="T11" fmla="*/ 32 h 439"/>
                <a:gd name="T12" fmla="*/ 0 w 188"/>
                <a:gd name="T13" fmla="*/ 0 h 439"/>
                <a:gd name="T14" fmla="*/ 31 w 188"/>
                <a:gd name="T15" fmla="*/ 0 h 439"/>
                <a:gd name="T16" fmla="*/ 93 w 188"/>
                <a:gd name="T17" fmla="*/ 32 h 439"/>
                <a:gd name="T18" fmla="*/ 125 w 188"/>
                <a:gd name="T19" fmla="*/ 375 h 439"/>
                <a:gd name="T20" fmla="*/ 156 w 188"/>
                <a:gd name="T21" fmla="*/ 34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439">
                  <a:moveTo>
                    <a:pt x="156" y="344"/>
                  </a:moveTo>
                  <a:lnTo>
                    <a:pt x="156" y="344"/>
                  </a:lnTo>
                  <a:cubicBezTo>
                    <a:pt x="125" y="375"/>
                    <a:pt x="125" y="407"/>
                    <a:pt x="93" y="407"/>
                  </a:cubicBezTo>
                  <a:cubicBezTo>
                    <a:pt x="62" y="438"/>
                    <a:pt x="31" y="438"/>
                    <a:pt x="31" y="407"/>
                  </a:cubicBezTo>
                  <a:cubicBezTo>
                    <a:pt x="31" y="375"/>
                    <a:pt x="31" y="375"/>
                    <a:pt x="31" y="375"/>
                  </a:cubicBezTo>
                  <a:cubicBezTo>
                    <a:pt x="0" y="250"/>
                    <a:pt x="0" y="157"/>
                    <a:pt x="0" y="32"/>
                  </a:cubicBezTo>
                  <a:cubicBezTo>
                    <a:pt x="0" y="32"/>
                    <a:pt x="0" y="32"/>
                    <a:pt x="0" y="0"/>
                  </a:cubicBezTo>
                  <a:lnTo>
                    <a:pt x="31" y="0"/>
                  </a:lnTo>
                  <a:cubicBezTo>
                    <a:pt x="62" y="0"/>
                    <a:pt x="62" y="32"/>
                    <a:pt x="93" y="32"/>
                  </a:cubicBezTo>
                  <a:cubicBezTo>
                    <a:pt x="156" y="157"/>
                    <a:pt x="187" y="282"/>
                    <a:pt x="125" y="375"/>
                  </a:cubicBezTo>
                  <a:lnTo>
                    <a:pt x="156" y="3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12">
              <a:extLst>
                <a:ext uri="{FF2B5EF4-FFF2-40B4-BE49-F238E27FC236}">
                  <a16:creationId xmlns:a16="http://schemas.microsoft.com/office/drawing/2014/main" id="{277D4EBE-3001-A244-817B-7C1FB3386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136" y="5176674"/>
              <a:ext cx="89769" cy="107225"/>
            </a:xfrm>
            <a:custGeom>
              <a:avLst/>
              <a:gdLst>
                <a:gd name="T0" fmla="*/ 94 w 157"/>
                <a:gd name="T1" fmla="*/ 31 h 189"/>
                <a:gd name="T2" fmla="*/ 31 w 157"/>
                <a:gd name="T3" fmla="*/ 31 h 189"/>
                <a:gd name="T4" fmla="*/ 156 w 157"/>
                <a:gd name="T5" fmla="*/ 94 h 189"/>
                <a:gd name="T6" fmla="*/ 31 w 157"/>
                <a:gd name="T7" fmla="*/ 156 h 189"/>
                <a:gd name="T8" fmla="*/ 94 w 157"/>
                <a:gd name="T9" fmla="*/ 31 h 189"/>
                <a:gd name="T10" fmla="*/ 94 w 157"/>
                <a:gd name="T11" fmla="*/ 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189">
                  <a:moveTo>
                    <a:pt x="94" y="31"/>
                  </a:moveTo>
                  <a:lnTo>
                    <a:pt x="31" y="31"/>
                  </a:lnTo>
                  <a:cubicBezTo>
                    <a:pt x="94" y="0"/>
                    <a:pt x="156" y="31"/>
                    <a:pt x="156" y="94"/>
                  </a:cubicBezTo>
                  <a:cubicBezTo>
                    <a:pt x="156" y="156"/>
                    <a:pt x="63" y="188"/>
                    <a:pt x="31" y="156"/>
                  </a:cubicBezTo>
                  <a:cubicBezTo>
                    <a:pt x="0" y="94"/>
                    <a:pt x="31" y="31"/>
                    <a:pt x="94" y="31"/>
                  </a:cubicBezTo>
                  <a:lnTo>
                    <a:pt x="94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3" name="Freeform 1">
            <a:extLst>
              <a:ext uri="{FF2B5EF4-FFF2-40B4-BE49-F238E27FC236}">
                <a16:creationId xmlns:a16="http://schemas.microsoft.com/office/drawing/2014/main" id="{CC04064B-4739-344C-954D-1BBFB9EA4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1926" y="5835618"/>
            <a:ext cx="2852747" cy="5072282"/>
          </a:xfrm>
          <a:custGeom>
            <a:avLst/>
            <a:gdLst>
              <a:gd name="T0" fmla="*/ 813 w 3813"/>
              <a:gd name="T1" fmla="*/ 3407 h 6782"/>
              <a:gd name="T2" fmla="*/ 813 w 3813"/>
              <a:gd name="T3" fmla="*/ 3407 h 6782"/>
              <a:gd name="T4" fmla="*/ 3812 w 3813"/>
              <a:gd name="T5" fmla="*/ 32 h 6782"/>
              <a:gd name="T6" fmla="*/ 3407 w 3813"/>
              <a:gd name="T7" fmla="*/ 0 h 6782"/>
              <a:gd name="T8" fmla="*/ 0 w 3813"/>
              <a:gd name="T9" fmla="*/ 3407 h 6782"/>
              <a:gd name="T10" fmla="*/ 3407 w 3813"/>
              <a:gd name="T11" fmla="*/ 6781 h 6782"/>
              <a:gd name="T12" fmla="*/ 3812 w 3813"/>
              <a:gd name="T13" fmla="*/ 6749 h 6782"/>
              <a:gd name="T14" fmla="*/ 813 w 3813"/>
              <a:gd name="T15" fmla="*/ 3407 h 6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13" h="6782">
                <a:moveTo>
                  <a:pt x="813" y="3407"/>
                </a:moveTo>
                <a:lnTo>
                  <a:pt x="813" y="3407"/>
                </a:lnTo>
                <a:cubicBezTo>
                  <a:pt x="813" y="1657"/>
                  <a:pt x="2126" y="219"/>
                  <a:pt x="3812" y="32"/>
                </a:cubicBezTo>
                <a:cubicBezTo>
                  <a:pt x="3688" y="0"/>
                  <a:pt x="3532" y="0"/>
                  <a:pt x="3407" y="0"/>
                </a:cubicBezTo>
                <a:cubicBezTo>
                  <a:pt x="1532" y="0"/>
                  <a:pt x="0" y="1500"/>
                  <a:pt x="0" y="3407"/>
                </a:cubicBezTo>
                <a:cubicBezTo>
                  <a:pt x="0" y="5281"/>
                  <a:pt x="1532" y="6781"/>
                  <a:pt x="3407" y="6781"/>
                </a:cubicBezTo>
                <a:cubicBezTo>
                  <a:pt x="3532" y="6781"/>
                  <a:pt x="3688" y="6781"/>
                  <a:pt x="3812" y="6749"/>
                </a:cubicBezTo>
                <a:cubicBezTo>
                  <a:pt x="2126" y="6562"/>
                  <a:pt x="813" y="5124"/>
                  <a:pt x="813" y="3407"/>
                </a:cubicBezTo>
              </a:path>
            </a:pathLst>
          </a:custGeom>
          <a:solidFill>
            <a:srgbClr val="367E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2">
            <a:extLst>
              <a:ext uri="{FF2B5EF4-FFF2-40B4-BE49-F238E27FC236}">
                <a16:creationId xmlns:a16="http://schemas.microsoft.com/office/drawing/2014/main" id="{ABCE0DD6-FA73-8C43-BCBE-F1FE41043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3002" y="5858702"/>
            <a:ext cx="4541205" cy="5022813"/>
          </a:xfrm>
          <a:custGeom>
            <a:avLst/>
            <a:gdLst>
              <a:gd name="T0" fmla="*/ 5968 w 5969"/>
              <a:gd name="T1" fmla="*/ 3375 h 6718"/>
              <a:gd name="T2" fmla="*/ 5968 w 5969"/>
              <a:gd name="T3" fmla="*/ 3375 h 6718"/>
              <a:gd name="T4" fmla="*/ 2999 w 5969"/>
              <a:gd name="T5" fmla="*/ 0 h 6718"/>
              <a:gd name="T6" fmla="*/ 0 w 5969"/>
              <a:gd name="T7" fmla="*/ 3375 h 6718"/>
              <a:gd name="T8" fmla="*/ 2999 w 5969"/>
              <a:gd name="T9" fmla="*/ 6717 h 6718"/>
              <a:gd name="T10" fmla="*/ 5968 w 5969"/>
              <a:gd name="T11" fmla="*/ 3375 h 6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9" h="6718">
                <a:moveTo>
                  <a:pt x="5968" y="3375"/>
                </a:moveTo>
                <a:lnTo>
                  <a:pt x="5968" y="3375"/>
                </a:lnTo>
                <a:cubicBezTo>
                  <a:pt x="5968" y="1625"/>
                  <a:pt x="4687" y="187"/>
                  <a:pt x="2999" y="0"/>
                </a:cubicBezTo>
                <a:cubicBezTo>
                  <a:pt x="1313" y="187"/>
                  <a:pt x="0" y="1625"/>
                  <a:pt x="0" y="3375"/>
                </a:cubicBezTo>
                <a:cubicBezTo>
                  <a:pt x="0" y="5092"/>
                  <a:pt x="1313" y="6530"/>
                  <a:pt x="2999" y="6717"/>
                </a:cubicBezTo>
                <a:cubicBezTo>
                  <a:pt x="4687" y="6530"/>
                  <a:pt x="5968" y="5092"/>
                  <a:pt x="5968" y="3375"/>
                </a:cubicBezTo>
              </a:path>
            </a:pathLst>
          </a:custGeom>
          <a:solidFill>
            <a:srgbClr val="5693D7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8">
            <a:extLst>
              <a:ext uri="{FF2B5EF4-FFF2-40B4-BE49-F238E27FC236}">
                <a16:creationId xmlns:a16="http://schemas.microsoft.com/office/drawing/2014/main" id="{86B0D8BD-19A1-C54B-B23C-E7B2D451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3737" y="6185203"/>
            <a:ext cx="2687850" cy="4369812"/>
          </a:xfrm>
          <a:custGeom>
            <a:avLst/>
            <a:gdLst>
              <a:gd name="T0" fmla="*/ 2219 w 3594"/>
              <a:gd name="T1" fmla="*/ 5312 h 5843"/>
              <a:gd name="T2" fmla="*/ 2125 w 3594"/>
              <a:gd name="T3" fmla="*/ 4968 h 5843"/>
              <a:gd name="T4" fmla="*/ 2031 w 3594"/>
              <a:gd name="T5" fmla="*/ 4437 h 5843"/>
              <a:gd name="T6" fmla="*/ 1813 w 3594"/>
              <a:gd name="T7" fmla="*/ 3999 h 5843"/>
              <a:gd name="T8" fmla="*/ 1469 w 3594"/>
              <a:gd name="T9" fmla="*/ 3562 h 5843"/>
              <a:gd name="T10" fmla="*/ 1719 w 3594"/>
              <a:gd name="T11" fmla="*/ 3093 h 5843"/>
              <a:gd name="T12" fmla="*/ 1250 w 3594"/>
              <a:gd name="T13" fmla="*/ 2719 h 5843"/>
              <a:gd name="T14" fmla="*/ 1031 w 3594"/>
              <a:gd name="T15" fmla="*/ 2625 h 5843"/>
              <a:gd name="T16" fmla="*/ 625 w 3594"/>
              <a:gd name="T17" fmla="*/ 2531 h 5843"/>
              <a:gd name="T18" fmla="*/ 563 w 3594"/>
              <a:gd name="T19" fmla="*/ 2250 h 5843"/>
              <a:gd name="T20" fmla="*/ 188 w 3594"/>
              <a:gd name="T21" fmla="*/ 1875 h 5843"/>
              <a:gd name="T22" fmla="*/ 594 w 3594"/>
              <a:gd name="T23" fmla="*/ 531 h 5843"/>
              <a:gd name="T24" fmla="*/ 1625 w 3594"/>
              <a:gd name="T25" fmla="*/ 406 h 5843"/>
              <a:gd name="T26" fmla="*/ 1688 w 3594"/>
              <a:gd name="T27" fmla="*/ 281 h 5843"/>
              <a:gd name="T28" fmla="*/ 1531 w 3594"/>
              <a:gd name="T29" fmla="*/ 219 h 5843"/>
              <a:gd name="T30" fmla="*/ 1688 w 3594"/>
              <a:gd name="T31" fmla="*/ 125 h 5843"/>
              <a:gd name="T32" fmla="*/ 2063 w 3594"/>
              <a:gd name="T33" fmla="*/ 156 h 5843"/>
              <a:gd name="T34" fmla="*/ 2125 w 3594"/>
              <a:gd name="T35" fmla="*/ 281 h 5843"/>
              <a:gd name="T36" fmla="*/ 2313 w 3594"/>
              <a:gd name="T37" fmla="*/ 125 h 5843"/>
              <a:gd name="T38" fmla="*/ 2438 w 3594"/>
              <a:gd name="T39" fmla="*/ 250 h 5843"/>
              <a:gd name="T40" fmla="*/ 2969 w 3594"/>
              <a:gd name="T41" fmla="*/ 156 h 5843"/>
              <a:gd name="T42" fmla="*/ 3219 w 3594"/>
              <a:gd name="T43" fmla="*/ 281 h 5843"/>
              <a:gd name="T44" fmla="*/ 3156 w 3594"/>
              <a:gd name="T45" fmla="*/ 531 h 5843"/>
              <a:gd name="T46" fmla="*/ 2781 w 3594"/>
              <a:gd name="T47" fmla="*/ 344 h 5843"/>
              <a:gd name="T48" fmla="*/ 2156 w 3594"/>
              <a:gd name="T49" fmla="*/ 500 h 5843"/>
              <a:gd name="T50" fmla="*/ 1906 w 3594"/>
              <a:gd name="T51" fmla="*/ 813 h 5843"/>
              <a:gd name="T52" fmla="*/ 2094 w 3594"/>
              <a:gd name="T53" fmla="*/ 969 h 5843"/>
              <a:gd name="T54" fmla="*/ 2313 w 3594"/>
              <a:gd name="T55" fmla="*/ 938 h 5843"/>
              <a:gd name="T56" fmla="*/ 2563 w 3594"/>
              <a:gd name="T57" fmla="*/ 938 h 5843"/>
              <a:gd name="T58" fmla="*/ 2906 w 3594"/>
              <a:gd name="T59" fmla="*/ 813 h 5843"/>
              <a:gd name="T60" fmla="*/ 3031 w 3594"/>
              <a:gd name="T61" fmla="*/ 1094 h 5843"/>
              <a:gd name="T62" fmla="*/ 2563 w 3594"/>
              <a:gd name="T63" fmla="*/ 1156 h 5843"/>
              <a:gd name="T64" fmla="*/ 1969 w 3594"/>
              <a:gd name="T65" fmla="*/ 1688 h 5843"/>
              <a:gd name="T66" fmla="*/ 1688 w 3594"/>
              <a:gd name="T67" fmla="*/ 2188 h 5843"/>
              <a:gd name="T68" fmla="*/ 1500 w 3594"/>
              <a:gd name="T69" fmla="*/ 2063 h 5843"/>
              <a:gd name="T70" fmla="*/ 1031 w 3594"/>
              <a:gd name="T71" fmla="*/ 2188 h 5843"/>
              <a:gd name="T72" fmla="*/ 1031 w 3594"/>
              <a:gd name="T73" fmla="*/ 2469 h 5843"/>
              <a:gd name="T74" fmla="*/ 1406 w 3594"/>
              <a:gd name="T75" fmla="*/ 2375 h 5843"/>
              <a:gd name="T76" fmla="*/ 1438 w 3594"/>
              <a:gd name="T77" fmla="*/ 2563 h 5843"/>
              <a:gd name="T78" fmla="*/ 1500 w 3594"/>
              <a:gd name="T79" fmla="*/ 2781 h 5843"/>
              <a:gd name="T80" fmla="*/ 1938 w 3594"/>
              <a:gd name="T81" fmla="*/ 2750 h 5843"/>
              <a:gd name="T82" fmla="*/ 2250 w 3594"/>
              <a:gd name="T83" fmla="*/ 2875 h 5843"/>
              <a:gd name="T84" fmla="*/ 2563 w 3594"/>
              <a:gd name="T85" fmla="*/ 3030 h 5843"/>
              <a:gd name="T86" fmla="*/ 2906 w 3594"/>
              <a:gd name="T87" fmla="*/ 3218 h 5843"/>
              <a:gd name="T88" fmla="*/ 3406 w 3594"/>
              <a:gd name="T89" fmla="*/ 3437 h 5843"/>
              <a:gd name="T90" fmla="*/ 3531 w 3594"/>
              <a:gd name="T91" fmla="*/ 3593 h 5843"/>
              <a:gd name="T92" fmla="*/ 3500 w 3594"/>
              <a:gd name="T93" fmla="*/ 3905 h 5843"/>
              <a:gd name="T94" fmla="*/ 3438 w 3594"/>
              <a:gd name="T95" fmla="*/ 4312 h 5843"/>
              <a:gd name="T96" fmla="*/ 3063 w 3594"/>
              <a:gd name="T97" fmla="*/ 4624 h 5843"/>
              <a:gd name="T98" fmla="*/ 2656 w 3594"/>
              <a:gd name="T99" fmla="*/ 5093 h 5843"/>
              <a:gd name="T100" fmla="*/ 2594 w 3594"/>
              <a:gd name="T101" fmla="*/ 5374 h 5843"/>
              <a:gd name="T102" fmla="*/ 2719 w 3594"/>
              <a:gd name="T103" fmla="*/ 5718 h 5843"/>
              <a:gd name="T104" fmla="*/ 2720 w 3594"/>
              <a:gd name="T105" fmla="*/ 5842 h 5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94" h="5843">
                <a:moveTo>
                  <a:pt x="2406" y="5655"/>
                </a:moveTo>
                <a:cubicBezTo>
                  <a:pt x="2313" y="5562"/>
                  <a:pt x="2250" y="5437"/>
                  <a:pt x="2219" y="5312"/>
                </a:cubicBezTo>
                <a:cubicBezTo>
                  <a:pt x="2219" y="5218"/>
                  <a:pt x="2219" y="5155"/>
                  <a:pt x="2188" y="5093"/>
                </a:cubicBezTo>
                <a:cubicBezTo>
                  <a:pt x="2156" y="5062"/>
                  <a:pt x="2125" y="5030"/>
                  <a:pt x="2125" y="4968"/>
                </a:cubicBezTo>
                <a:cubicBezTo>
                  <a:pt x="2094" y="4874"/>
                  <a:pt x="2125" y="4780"/>
                  <a:pt x="2125" y="4687"/>
                </a:cubicBezTo>
                <a:cubicBezTo>
                  <a:pt x="2094" y="4624"/>
                  <a:pt x="2031" y="4530"/>
                  <a:pt x="2031" y="4437"/>
                </a:cubicBezTo>
                <a:cubicBezTo>
                  <a:pt x="2031" y="4374"/>
                  <a:pt x="2063" y="4280"/>
                  <a:pt x="2031" y="4187"/>
                </a:cubicBezTo>
                <a:cubicBezTo>
                  <a:pt x="2000" y="4093"/>
                  <a:pt x="1906" y="4062"/>
                  <a:pt x="1813" y="3999"/>
                </a:cubicBezTo>
                <a:cubicBezTo>
                  <a:pt x="1688" y="3937"/>
                  <a:pt x="1563" y="3843"/>
                  <a:pt x="1500" y="3718"/>
                </a:cubicBezTo>
                <a:cubicBezTo>
                  <a:pt x="1469" y="3655"/>
                  <a:pt x="1469" y="3593"/>
                  <a:pt x="1469" y="3562"/>
                </a:cubicBezTo>
                <a:cubicBezTo>
                  <a:pt x="1469" y="3468"/>
                  <a:pt x="1563" y="3405"/>
                  <a:pt x="1625" y="3343"/>
                </a:cubicBezTo>
                <a:cubicBezTo>
                  <a:pt x="1719" y="3280"/>
                  <a:pt x="1750" y="3155"/>
                  <a:pt x="1719" y="3093"/>
                </a:cubicBezTo>
                <a:cubicBezTo>
                  <a:pt x="1656" y="3030"/>
                  <a:pt x="1563" y="3030"/>
                  <a:pt x="1500" y="2999"/>
                </a:cubicBezTo>
                <a:cubicBezTo>
                  <a:pt x="1406" y="2938"/>
                  <a:pt x="1375" y="2781"/>
                  <a:pt x="1250" y="2719"/>
                </a:cubicBezTo>
                <a:cubicBezTo>
                  <a:pt x="1219" y="2688"/>
                  <a:pt x="1156" y="2656"/>
                  <a:pt x="1125" y="2656"/>
                </a:cubicBezTo>
                <a:cubicBezTo>
                  <a:pt x="1094" y="2656"/>
                  <a:pt x="1063" y="2625"/>
                  <a:pt x="1031" y="2625"/>
                </a:cubicBezTo>
                <a:cubicBezTo>
                  <a:pt x="938" y="2594"/>
                  <a:pt x="875" y="2563"/>
                  <a:pt x="781" y="2563"/>
                </a:cubicBezTo>
                <a:cubicBezTo>
                  <a:pt x="719" y="2563"/>
                  <a:pt x="656" y="2531"/>
                  <a:pt x="625" y="2531"/>
                </a:cubicBezTo>
                <a:cubicBezTo>
                  <a:pt x="563" y="2500"/>
                  <a:pt x="500" y="2469"/>
                  <a:pt x="500" y="2406"/>
                </a:cubicBezTo>
                <a:cubicBezTo>
                  <a:pt x="500" y="2344"/>
                  <a:pt x="531" y="2313"/>
                  <a:pt x="563" y="2250"/>
                </a:cubicBezTo>
                <a:cubicBezTo>
                  <a:pt x="563" y="2156"/>
                  <a:pt x="500" y="2094"/>
                  <a:pt x="438" y="2031"/>
                </a:cubicBezTo>
                <a:cubicBezTo>
                  <a:pt x="344" y="1969"/>
                  <a:pt x="250" y="1938"/>
                  <a:pt x="188" y="1875"/>
                </a:cubicBezTo>
                <a:cubicBezTo>
                  <a:pt x="63" y="1781"/>
                  <a:pt x="0" y="1656"/>
                  <a:pt x="31" y="1500"/>
                </a:cubicBezTo>
                <a:cubicBezTo>
                  <a:pt x="156" y="1125"/>
                  <a:pt x="344" y="844"/>
                  <a:pt x="594" y="531"/>
                </a:cubicBezTo>
                <a:cubicBezTo>
                  <a:pt x="719" y="375"/>
                  <a:pt x="875" y="219"/>
                  <a:pt x="1094" y="250"/>
                </a:cubicBezTo>
                <a:cubicBezTo>
                  <a:pt x="1281" y="250"/>
                  <a:pt x="1438" y="438"/>
                  <a:pt x="1625" y="406"/>
                </a:cubicBezTo>
                <a:cubicBezTo>
                  <a:pt x="1656" y="406"/>
                  <a:pt x="1688" y="406"/>
                  <a:pt x="1688" y="375"/>
                </a:cubicBezTo>
                <a:cubicBezTo>
                  <a:pt x="1719" y="344"/>
                  <a:pt x="1719" y="313"/>
                  <a:pt x="1688" y="281"/>
                </a:cubicBezTo>
                <a:lnTo>
                  <a:pt x="1656" y="281"/>
                </a:lnTo>
                <a:cubicBezTo>
                  <a:pt x="1594" y="250"/>
                  <a:pt x="1531" y="250"/>
                  <a:pt x="1531" y="219"/>
                </a:cubicBezTo>
                <a:cubicBezTo>
                  <a:pt x="1500" y="188"/>
                  <a:pt x="1500" y="94"/>
                  <a:pt x="1531" y="94"/>
                </a:cubicBezTo>
                <a:cubicBezTo>
                  <a:pt x="1594" y="63"/>
                  <a:pt x="1625" y="125"/>
                  <a:pt x="1688" y="125"/>
                </a:cubicBezTo>
                <a:cubicBezTo>
                  <a:pt x="1813" y="188"/>
                  <a:pt x="1969" y="0"/>
                  <a:pt x="2094" y="31"/>
                </a:cubicBezTo>
                <a:cubicBezTo>
                  <a:pt x="2125" y="63"/>
                  <a:pt x="2094" y="125"/>
                  <a:pt x="2063" y="156"/>
                </a:cubicBezTo>
                <a:cubicBezTo>
                  <a:pt x="2000" y="188"/>
                  <a:pt x="1969" y="250"/>
                  <a:pt x="2000" y="281"/>
                </a:cubicBezTo>
                <a:cubicBezTo>
                  <a:pt x="2031" y="344"/>
                  <a:pt x="2094" y="313"/>
                  <a:pt x="2125" y="281"/>
                </a:cubicBezTo>
                <a:cubicBezTo>
                  <a:pt x="2156" y="219"/>
                  <a:pt x="2156" y="188"/>
                  <a:pt x="2188" y="156"/>
                </a:cubicBezTo>
                <a:cubicBezTo>
                  <a:pt x="2219" y="94"/>
                  <a:pt x="2281" y="94"/>
                  <a:pt x="2313" y="125"/>
                </a:cubicBezTo>
                <a:cubicBezTo>
                  <a:pt x="2344" y="156"/>
                  <a:pt x="2313" y="188"/>
                  <a:pt x="2344" y="219"/>
                </a:cubicBezTo>
                <a:cubicBezTo>
                  <a:pt x="2375" y="250"/>
                  <a:pt x="2406" y="281"/>
                  <a:pt x="2438" y="250"/>
                </a:cubicBezTo>
                <a:cubicBezTo>
                  <a:pt x="2500" y="250"/>
                  <a:pt x="2531" y="219"/>
                  <a:pt x="2563" y="188"/>
                </a:cubicBezTo>
                <a:cubicBezTo>
                  <a:pt x="2656" y="125"/>
                  <a:pt x="2844" y="63"/>
                  <a:pt x="2969" y="156"/>
                </a:cubicBezTo>
                <a:cubicBezTo>
                  <a:pt x="3031" y="188"/>
                  <a:pt x="3063" y="281"/>
                  <a:pt x="3156" y="281"/>
                </a:cubicBezTo>
                <a:lnTo>
                  <a:pt x="3219" y="281"/>
                </a:lnTo>
                <a:cubicBezTo>
                  <a:pt x="3250" y="313"/>
                  <a:pt x="3250" y="375"/>
                  <a:pt x="3250" y="406"/>
                </a:cubicBezTo>
                <a:cubicBezTo>
                  <a:pt x="3250" y="469"/>
                  <a:pt x="3219" y="531"/>
                  <a:pt x="3156" y="531"/>
                </a:cubicBezTo>
                <a:cubicBezTo>
                  <a:pt x="3125" y="531"/>
                  <a:pt x="3125" y="500"/>
                  <a:pt x="3094" y="469"/>
                </a:cubicBezTo>
                <a:cubicBezTo>
                  <a:pt x="3000" y="406"/>
                  <a:pt x="2906" y="313"/>
                  <a:pt x="2781" y="344"/>
                </a:cubicBezTo>
                <a:cubicBezTo>
                  <a:pt x="2687" y="375"/>
                  <a:pt x="2625" y="500"/>
                  <a:pt x="2531" y="531"/>
                </a:cubicBezTo>
                <a:cubicBezTo>
                  <a:pt x="2406" y="563"/>
                  <a:pt x="2281" y="469"/>
                  <a:pt x="2156" y="500"/>
                </a:cubicBezTo>
                <a:cubicBezTo>
                  <a:pt x="2063" y="500"/>
                  <a:pt x="2000" y="563"/>
                  <a:pt x="1938" y="625"/>
                </a:cubicBezTo>
                <a:cubicBezTo>
                  <a:pt x="1906" y="656"/>
                  <a:pt x="1844" y="750"/>
                  <a:pt x="1906" y="813"/>
                </a:cubicBezTo>
                <a:cubicBezTo>
                  <a:pt x="1969" y="844"/>
                  <a:pt x="2063" y="813"/>
                  <a:pt x="2094" y="875"/>
                </a:cubicBezTo>
                <a:lnTo>
                  <a:pt x="2094" y="969"/>
                </a:lnTo>
                <a:cubicBezTo>
                  <a:pt x="2094" y="1000"/>
                  <a:pt x="2156" y="1031"/>
                  <a:pt x="2188" y="1031"/>
                </a:cubicBezTo>
                <a:cubicBezTo>
                  <a:pt x="2250" y="1031"/>
                  <a:pt x="2281" y="1000"/>
                  <a:pt x="2313" y="938"/>
                </a:cubicBezTo>
                <a:cubicBezTo>
                  <a:pt x="2344" y="906"/>
                  <a:pt x="2344" y="875"/>
                  <a:pt x="2406" y="844"/>
                </a:cubicBezTo>
                <a:cubicBezTo>
                  <a:pt x="2469" y="844"/>
                  <a:pt x="2500" y="938"/>
                  <a:pt x="2563" y="938"/>
                </a:cubicBezTo>
                <a:cubicBezTo>
                  <a:pt x="2625" y="938"/>
                  <a:pt x="2656" y="844"/>
                  <a:pt x="2719" y="813"/>
                </a:cubicBezTo>
                <a:cubicBezTo>
                  <a:pt x="2750" y="781"/>
                  <a:pt x="2844" y="781"/>
                  <a:pt x="2906" y="813"/>
                </a:cubicBezTo>
                <a:cubicBezTo>
                  <a:pt x="2969" y="844"/>
                  <a:pt x="3000" y="906"/>
                  <a:pt x="3031" y="969"/>
                </a:cubicBezTo>
                <a:cubicBezTo>
                  <a:pt x="3063" y="1000"/>
                  <a:pt x="3063" y="1063"/>
                  <a:pt x="3031" y="1094"/>
                </a:cubicBezTo>
                <a:cubicBezTo>
                  <a:pt x="3000" y="1125"/>
                  <a:pt x="2969" y="1125"/>
                  <a:pt x="2938" y="1125"/>
                </a:cubicBezTo>
                <a:cubicBezTo>
                  <a:pt x="2813" y="1125"/>
                  <a:pt x="2656" y="1094"/>
                  <a:pt x="2563" y="1156"/>
                </a:cubicBezTo>
                <a:cubicBezTo>
                  <a:pt x="2469" y="1219"/>
                  <a:pt x="2438" y="1344"/>
                  <a:pt x="2375" y="1406"/>
                </a:cubicBezTo>
                <a:cubicBezTo>
                  <a:pt x="2281" y="1563"/>
                  <a:pt x="2125" y="1625"/>
                  <a:pt x="1969" y="1688"/>
                </a:cubicBezTo>
                <a:cubicBezTo>
                  <a:pt x="1844" y="1781"/>
                  <a:pt x="1688" y="1906"/>
                  <a:pt x="1688" y="2094"/>
                </a:cubicBezTo>
                <a:lnTo>
                  <a:pt x="1688" y="2188"/>
                </a:lnTo>
                <a:cubicBezTo>
                  <a:pt x="1625" y="2219"/>
                  <a:pt x="1594" y="2219"/>
                  <a:pt x="1563" y="2156"/>
                </a:cubicBezTo>
                <a:cubicBezTo>
                  <a:pt x="1531" y="2125"/>
                  <a:pt x="1531" y="2094"/>
                  <a:pt x="1500" y="2063"/>
                </a:cubicBezTo>
                <a:cubicBezTo>
                  <a:pt x="1438" y="1969"/>
                  <a:pt x="1313" y="1969"/>
                  <a:pt x="1219" y="2000"/>
                </a:cubicBezTo>
                <a:cubicBezTo>
                  <a:pt x="1125" y="2031"/>
                  <a:pt x="1063" y="2094"/>
                  <a:pt x="1031" y="2188"/>
                </a:cubicBezTo>
                <a:cubicBezTo>
                  <a:pt x="1000" y="2250"/>
                  <a:pt x="969" y="2281"/>
                  <a:pt x="969" y="2344"/>
                </a:cubicBezTo>
                <a:cubicBezTo>
                  <a:pt x="969" y="2406"/>
                  <a:pt x="1000" y="2469"/>
                  <a:pt x="1031" y="2469"/>
                </a:cubicBezTo>
                <a:cubicBezTo>
                  <a:pt x="1156" y="2531"/>
                  <a:pt x="1250" y="2344"/>
                  <a:pt x="1375" y="2375"/>
                </a:cubicBezTo>
                <a:lnTo>
                  <a:pt x="1406" y="2375"/>
                </a:lnTo>
                <a:cubicBezTo>
                  <a:pt x="1469" y="2438"/>
                  <a:pt x="1313" y="2531"/>
                  <a:pt x="1375" y="2563"/>
                </a:cubicBezTo>
                <a:lnTo>
                  <a:pt x="1438" y="2563"/>
                </a:lnTo>
                <a:cubicBezTo>
                  <a:pt x="1469" y="2594"/>
                  <a:pt x="1500" y="2625"/>
                  <a:pt x="1500" y="2656"/>
                </a:cubicBezTo>
                <a:lnTo>
                  <a:pt x="1500" y="2781"/>
                </a:lnTo>
                <a:cubicBezTo>
                  <a:pt x="1500" y="2875"/>
                  <a:pt x="1563" y="2938"/>
                  <a:pt x="1625" y="2968"/>
                </a:cubicBezTo>
                <a:cubicBezTo>
                  <a:pt x="1781" y="2968"/>
                  <a:pt x="1844" y="2781"/>
                  <a:pt x="1938" y="2750"/>
                </a:cubicBezTo>
                <a:cubicBezTo>
                  <a:pt x="2031" y="2719"/>
                  <a:pt x="2094" y="2719"/>
                  <a:pt x="2156" y="2781"/>
                </a:cubicBezTo>
                <a:cubicBezTo>
                  <a:pt x="2188" y="2813"/>
                  <a:pt x="2188" y="2875"/>
                  <a:pt x="2250" y="2875"/>
                </a:cubicBezTo>
                <a:cubicBezTo>
                  <a:pt x="2281" y="2906"/>
                  <a:pt x="2375" y="2875"/>
                  <a:pt x="2438" y="2906"/>
                </a:cubicBezTo>
                <a:cubicBezTo>
                  <a:pt x="2500" y="2906"/>
                  <a:pt x="2500" y="2968"/>
                  <a:pt x="2563" y="3030"/>
                </a:cubicBezTo>
                <a:cubicBezTo>
                  <a:pt x="2625" y="3093"/>
                  <a:pt x="2750" y="3062"/>
                  <a:pt x="2813" y="3124"/>
                </a:cubicBezTo>
                <a:cubicBezTo>
                  <a:pt x="2844" y="3155"/>
                  <a:pt x="2875" y="3187"/>
                  <a:pt x="2906" y="3218"/>
                </a:cubicBezTo>
                <a:cubicBezTo>
                  <a:pt x="2969" y="3312"/>
                  <a:pt x="3031" y="3374"/>
                  <a:pt x="3125" y="3374"/>
                </a:cubicBezTo>
                <a:cubicBezTo>
                  <a:pt x="3219" y="3405"/>
                  <a:pt x="3344" y="3374"/>
                  <a:pt x="3406" y="3437"/>
                </a:cubicBezTo>
                <a:cubicBezTo>
                  <a:pt x="3438" y="3468"/>
                  <a:pt x="3438" y="3530"/>
                  <a:pt x="3469" y="3562"/>
                </a:cubicBezTo>
                <a:cubicBezTo>
                  <a:pt x="3500" y="3562"/>
                  <a:pt x="3531" y="3562"/>
                  <a:pt x="3531" y="3593"/>
                </a:cubicBezTo>
                <a:cubicBezTo>
                  <a:pt x="3593" y="3593"/>
                  <a:pt x="3593" y="3687"/>
                  <a:pt x="3593" y="3749"/>
                </a:cubicBezTo>
                <a:cubicBezTo>
                  <a:pt x="3562" y="3812"/>
                  <a:pt x="3531" y="3843"/>
                  <a:pt x="3500" y="3905"/>
                </a:cubicBezTo>
                <a:cubicBezTo>
                  <a:pt x="3469" y="3937"/>
                  <a:pt x="3438" y="3999"/>
                  <a:pt x="3469" y="4062"/>
                </a:cubicBezTo>
                <a:cubicBezTo>
                  <a:pt x="3469" y="4155"/>
                  <a:pt x="3500" y="4249"/>
                  <a:pt x="3438" y="4312"/>
                </a:cubicBezTo>
                <a:cubicBezTo>
                  <a:pt x="3375" y="4405"/>
                  <a:pt x="3188" y="4343"/>
                  <a:pt x="3094" y="4437"/>
                </a:cubicBezTo>
                <a:cubicBezTo>
                  <a:pt x="3063" y="4499"/>
                  <a:pt x="3063" y="4562"/>
                  <a:pt x="3063" y="4624"/>
                </a:cubicBezTo>
                <a:cubicBezTo>
                  <a:pt x="3063" y="4749"/>
                  <a:pt x="3000" y="4843"/>
                  <a:pt x="2906" y="4905"/>
                </a:cubicBezTo>
                <a:cubicBezTo>
                  <a:pt x="2844" y="4999"/>
                  <a:pt x="2750" y="5030"/>
                  <a:pt x="2656" y="5093"/>
                </a:cubicBezTo>
                <a:cubicBezTo>
                  <a:pt x="2594" y="5124"/>
                  <a:pt x="2531" y="5186"/>
                  <a:pt x="2531" y="5249"/>
                </a:cubicBezTo>
                <a:cubicBezTo>
                  <a:pt x="2531" y="5312"/>
                  <a:pt x="2594" y="5343"/>
                  <a:pt x="2594" y="5374"/>
                </a:cubicBezTo>
                <a:cubicBezTo>
                  <a:pt x="2625" y="5437"/>
                  <a:pt x="2625" y="5499"/>
                  <a:pt x="2625" y="5562"/>
                </a:cubicBezTo>
                <a:cubicBezTo>
                  <a:pt x="2625" y="5624"/>
                  <a:pt x="2656" y="5718"/>
                  <a:pt x="2719" y="5718"/>
                </a:cubicBezTo>
                <a:cubicBezTo>
                  <a:pt x="2750" y="5718"/>
                  <a:pt x="2813" y="5749"/>
                  <a:pt x="2813" y="5780"/>
                </a:cubicBezTo>
                <a:cubicBezTo>
                  <a:pt x="2781" y="5812"/>
                  <a:pt x="2750" y="5812"/>
                  <a:pt x="2720" y="5842"/>
                </a:cubicBezTo>
                <a:cubicBezTo>
                  <a:pt x="2601" y="5833"/>
                  <a:pt x="2464" y="5770"/>
                  <a:pt x="2406" y="56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7FD24A98-65B9-4749-916F-4AA474073AC4}"/>
              </a:ext>
            </a:extLst>
          </p:cNvPr>
          <p:cNvGrpSpPr/>
          <p:nvPr/>
        </p:nvGrpSpPr>
        <p:grpSpPr>
          <a:xfrm>
            <a:off x="16679360" y="6396274"/>
            <a:ext cx="2034850" cy="3482659"/>
            <a:chOff x="7174360" y="4840041"/>
            <a:chExt cx="1538544" cy="2633227"/>
          </a:xfrm>
          <a:solidFill>
            <a:schemeClr val="tx2"/>
          </a:solidFill>
        </p:grpSpPr>
        <p:sp>
          <p:nvSpPr>
            <p:cNvPr id="227" name="Freeform 9">
              <a:extLst>
                <a:ext uri="{FF2B5EF4-FFF2-40B4-BE49-F238E27FC236}">
                  <a16:creationId xmlns:a16="http://schemas.microsoft.com/office/drawing/2014/main" id="{3F1493CD-2B92-594C-A94C-B687741CF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495" y="4840041"/>
              <a:ext cx="1149543" cy="812909"/>
            </a:xfrm>
            <a:custGeom>
              <a:avLst/>
              <a:gdLst>
                <a:gd name="T0" fmla="*/ 1031 w 2032"/>
                <a:gd name="T1" fmla="*/ 63 h 1439"/>
                <a:gd name="T2" fmla="*/ 1094 w 2032"/>
                <a:gd name="T3" fmla="*/ 63 h 1439"/>
                <a:gd name="T4" fmla="*/ 1750 w 2032"/>
                <a:gd name="T5" fmla="*/ 469 h 1439"/>
                <a:gd name="T6" fmla="*/ 2000 w 2032"/>
                <a:gd name="T7" fmla="*/ 1000 h 1439"/>
                <a:gd name="T8" fmla="*/ 1906 w 2032"/>
                <a:gd name="T9" fmla="*/ 1375 h 1439"/>
                <a:gd name="T10" fmla="*/ 1688 w 2032"/>
                <a:gd name="T11" fmla="*/ 1375 h 1439"/>
                <a:gd name="T12" fmla="*/ 1563 w 2032"/>
                <a:gd name="T13" fmla="*/ 1188 h 1439"/>
                <a:gd name="T14" fmla="*/ 1531 w 2032"/>
                <a:gd name="T15" fmla="*/ 1250 h 1439"/>
                <a:gd name="T16" fmla="*/ 1469 w 2032"/>
                <a:gd name="T17" fmla="*/ 1344 h 1439"/>
                <a:gd name="T18" fmla="*/ 1438 w 2032"/>
                <a:gd name="T19" fmla="*/ 1313 h 1439"/>
                <a:gd name="T20" fmla="*/ 1313 w 2032"/>
                <a:gd name="T21" fmla="*/ 1157 h 1439"/>
                <a:gd name="T22" fmla="*/ 1250 w 2032"/>
                <a:gd name="T23" fmla="*/ 1063 h 1439"/>
                <a:gd name="T24" fmla="*/ 1156 w 2032"/>
                <a:gd name="T25" fmla="*/ 1063 h 1439"/>
                <a:gd name="T26" fmla="*/ 1281 w 2032"/>
                <a:gd name="T27" fmla="*/ 1344 h 1439"/>
                <a:gd name="T28" fmla="*/ 1219 w 2032"/>
                <a:gd name="T29" fmla="*/ 1282 h 1439"/>
                <a:gd name="T30" fmla="*/ 1188 w 2032"/>
                <a:gd name="T31" fmla="*/ 1375 h 1439"/>
                <a:gd name="T32" fmla="*/ 1094 w 2032"/>
                <a:gd name="T33" fmla="*/ 1407 h 1439"/>
                <a:gd name="T34" fmla="*/ 1125 w 2032"/>
                <a:gd name="T35" fmla="*/ 1313 h 1439"/>
                <a:gd name="T36" fmla="*/ 1031 w 2032"/>
                <a:gd name="T37" fmla="*/ 1157 h 1439"/>
                <a:gd name="T38" fmla="*/ 938 w 2032"/>
                <a:gd name="T39" fmla="*/ 1063 h 1439"/>
                <a:gd name="T40" fmla="*/ 875 w 2032"/>
                <a:gd name="T41" fmla="*/ 1032 h 1439"/>
                <a:gd name="T42" fmla="*/ 750 w 2032"/>
                <a:gd name="T43" fmla="*/ 1063 h 1439"/>
                <a:gd name="T44" fmla="*/ 594 w 2032"/>
                <a:gd name="T45" fmla="*/ 1032 h 1439"/>
                <a:gd name="T46" fmla="*/ 469 w 2032"/>
                <a:gd name="T47" fmla="*/ 1094 h 1439"/>
                <a:gd name="T48" fmla="*/ 281 w 2032"/>
                <a:gd name="T49" fmla="*/ 1282 h 1439"/>
                <a:gd name="T50" fmla="*/ 188 w 2032"/>
                <a:gd name="T51" fmla="*/ 1375 h 1439"/>
                <a:gd name="T52" fmla="*/ 94 w 2032"/>
                <a:gd name="T53" fmla="*/ 1313 h 1439"/>
                <a:gd name="T54" fmla="*/ 31 w 2032"/>
                <a:gd name="T55" fmla="*/ 1094 h 1439"/>
                <a:gd name="T56" fmla="*/ 188 w 2032"/>
                <a:gd name="T57" fmla="*/ 1032 h 1439"/>
                <a:gd name="T58" fmla="*/ 375 w 2032"/>
                <a:gd name="T59" fmla="*/ 1032 h 1439"/>
                <a:gd name="T60" fmla="*/ 469 w 2032"/>
                <a:gd name="T61" fmla="*/ 969 h 1439"/>
                <a:gd name="T62" fmla="*/ 719 w 2032"/>
                <a:gd name="T63" fmla="*/ 750 h 1439"/>
                <a:gd name="T64" fmla="*/ 844 w 2032"/>
                <a:gd name="T65" fmla="*/ 657 h 1439"/>
                <a:gd name="T66" fmla="*/ 969 w 2032"/>
                <a:gd name="T67" fmla="*/ 625 h 1439"/>
                <a:gd name="T68" fmla="*/ 1031 w 2032"/>
                <a:gd name="T69" fmla="*/ 532 h 1439"/>
                <a:gd name="T70" fmla="*/ 844 w 2032"/>
                <a:gd name="T71" fmla="*/ 500 h 1439"/>
                <a:gd name="T72" fmla="*/ 844 w 2032"/>
                <a:gd name="T73" fmla="*/ 438 h 1439"/>
                <a:gd name="T74" fmla="*/ 750 w 2032"/>
                <a:gd name="T75" fmla="*/ 407 h 1439"/>
                <a:gd name="T76" fmla="*/ 750 w 2032"/>
                <a:gd name="T77" fmla="*/ 313 h 1439"/>
                <a:gd name="T78" fmla="*/ 844 w 2032"/>
                <a:gd name="T79" fmla="*/ 282 h 1439"/>
                <a:gd name="T80" fmla="*/ 1031 w 2032"/>
                <a:gd name="T81" fmla="*/ 63 h 1439"/>
                <a:gd name="T82" fmla="*/ 1031 w 2032"/>
                <a:gd name="T83" fmla="*/ 63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2" h="1439">
                  <a:moveTo>
                    <a:pt x="1031" y="63"/>
                  </a:moveTo>
                  <a:lnTo>
                    <a:pt x="1094" y="63"/>
                  </a:lnTo>
                  <a:cubicBezTo>
                    <a:pt x="1313" y="0"/>
                    <a:pt x="1594" y="313"/>
                    <a:pt x="1750" y="469"/>
                  </a:cubicBezTo>
                  <a:cubicBezTo>
                    <a:pt x="1875" y="594"/>
                    <a:pt x="1969" y="813"/>
                    <a:pt x="2000" y="1000"/>
                  </a:cubicBezTo>
                  <a:cubicBezTo>
                    <a:pt x="2031" y="1157"/>
                    <a:pt x="2031" y="1313"/>
                    <a:pt x="1906" y="1375"/>
                  </a:cubicBezTo>
                  <a:cubicBezTo>
                    <a:pt x="1844" y="1407"/>
                    <a:pt x="1750" y="1407"/>
                    <a:pt x="1688" y="1375"/>
                  </a:cubicBezTo>
                  <a:cubicBezTo>
                    <a:pt x="1625" y="1313"/>
                    <a:pt x="1594" y="1250"/>
                    <a:pt x="1563" y="1188"/>
                  </a:cubicBezTo>
                  <a:cubicBezTo>
                    <a:pt x="1531" y="1188"/>
                    <a:pt x="1531" y="1219"/>
                    <a:pt x="1531" y="1250"/>
                  </a:cubicBezTo>
                  <a:cubicBezTo>
                    <a:pt x="1531" y="1282"/>
                    <a:pt x="1500" y="1344"/>
                    <a:pt x="1469" y="1344"/>
                  </a:cubicBezTo>
                  <a:lnTo>
                    <a:pt x="1438" y="1313"/>
                  </a:lnTo>
                  <a:cubicBezTo>
                    <a:pt x="1375" y="1282"/>
                    <a:pt x="1344" y="1219"/>
                    <a:pt x="1313" y="1157"/>
                  </a:cubicBezTo>
                  <a:cubicBezTo>
                    <a:pt x="1281" y="1125"/>
                    <a:pt x="1281" y="1094"/>
                    <a:pt x="1250" y="1063"/>
                  </a:cubicBezTo>
                  <a:cubicBezTo>
                    <a:pt x="1219" y="1032"/>
                    <a:pt x="1188" y="1032"/>
                    <a:pt x="1156" y="1063"/>
                  </a:cubicBezTo>
                  <a:cubicBezTo>
                    <a:pt x="1219" y="1125"/>
                    <a:pt x="1281" y="1250"/>
                    <a:pt x="1281" y="1344"/>
                  </a:cubicBezTo>
                  <a:cubicBezTo>
                    <a:pt x="1250" y="1313"/>
                    <a:pt x="1250" y="1313"/>
                    <a:pt x="1219" y="1282"/>
                  </a:cubicBezTo>
                  <a:cubicBezTo>
                    <a:pt x="1188" y="1313"/>
                    <a:pt x="1188" y="1344"/>
                    <a:pt x="1188" y="1375"/>
                  </a:cubicBezTo>
                  <a:cubicBezTo>
                    <a:pt x="1156" y="1407"/>
                    <a:pt x="1125" y="1438"/>
                    <a:pt x="1094" y="1407"/>
                  </a:cubicBezTo>
                  <a:cubicBezTo>
                    <a:pt x="1094" y="1375"/>
                    <a:pt x="1125" y="1344"/>
                    <a:pt x="1125" y="1313"/>
                  </a:cubicBezTo>
                  <a:cubicBezTo>
                    <a:pt x="1125" y="1250"/>
                    <a:pt x="1094" y="1188"/>
                    <a:pt x="1031" y="1157"/>
                  </a:cubicBezTo>
                  <a:cubicBezTo>
                    <a:pt x="1000" y="1125"/>
                    <a:pt x="969" y="1094"/>
                    <a:pt x="938" y="1063"/>
                  </a:cubicBezTo>
                  <a:cubicBezTo>
                    <a:pt x="906" y="1063"/>
                    <a:pt x="906" y="1032"/>
                    <a:pt x="875" y="1032"/>
                  </a:cubicBezTo>
                  <a:cubicBezTo>
                    <a:pt x="844" y="1032"/>
                    <a:pt x="781" y="1063"/>
                    <a:pt x="750" y="1063"/>
                  </a:cubicBezTo>
                  <a:cubicBezTo>
                    <a:pt x="688" y="1063"/>
                    <a:pt x="656" y="1032"/>
                    <a:pt x="594" y="1032"/>
                  </a:cubicBezTo>
                  <a:cubicBezTo>
                    <a:pt x="531" y="1032"/>
                    <a:pt x="500" y="1063"/>
                    <a:pt x="469" y="1094"/>
                  </a:cubicBezTo>
                  <a:cubicBezTo>
                    <a:pt x="406" y="1157"/>
                    <a:pt x="313" y="1188"/>
                    <a:pt x="281" y="1282"/>
                  </a:cubicBezTo>
                  <a:cubicBezTo>
                    <a:pt x="250" y="1313"/>
                    <a:pt x="219" y="1375"/>
                    <a:pt x="188" y="1375"/>
                  </a:cubicBezTo>
                  <a:cubicBezTo>
                    <a:pt x="125" y="1375"/>
                    <a:pt x="94" y="1344"/>
                    <a:pt x="94" y="1313"/>
                  </a:cubicBezTo>
                  <a:cubicBezTo>
                    <a:pt x="31" y="1250"/>
                    <a:pt x="0" y="1157"/>
                    <a:pt x="31" y="1094"/>
                  </a:cubicBezTo>
                  <a:cubicBezTo>
                    <a:pt x="63" y="1063"/>
                    <a:pt x="125" y="1032"/>
                    <a:pt x="188" y="1032"/>
                  </a:cubicBezTo>
                  <a:cubicBezTo>
                    <a:pt x="250" y="1032"/>
                    <a:pt x="313" y="1063"/>
                    <a:pt x="375" y="1032"/>
                  </a:cubicBezTo>
                  <a:cubicBezTo>
                    <a:pt x="406" y="1032"/>
                    <a:pt x="438" y="1000"/>
                    <a:pt x="469" y="969"/>
                  </a:cubicBezTo>
                  <a:cubicBezTo>
                    <a:pt x="531" y="907"/>
                    <a:pt x="625" y="813"/>
                    <a:pt x="719" y="750"/>
                  </a:cubicBezTo>
                  <a:cubicBezTo>
                    <a:pt x="750" y="688"/>
                    <a:pt x="813" y="657"/>
                    <a:pt x="844" y="657"/>
                  </a:cubicBezTo>
                  <a:cubicBezTo>
                    <a:pt x="906" y="625"/>
                    <a:pt x="938" y="625"/>
                    <a:pt x="969" y="625"/>
                  </a:cubicBezTo>
                  <a:cubicBezTo>
                    <a:pt x="1031" y="594"/>
                    <a:pt x="1063" y="563"/>
                    <a:pt x="1031" y="532"/>
                  </a:cubicBezTo>
                  <a:cubicBezTo>
                    <a:pt x="969" y="469"/>
                    <a:pt x="875" y="563"/>
                    <a:pt x="844" y="500"/>
                  </a:cubicBezTo>
                  <a:cubicBezTo>
                    <a:pt x="844" y="469"/>
                    <a:pt x="844" y="438"/>
                    <a:pt x="844" y="438"/>
                  </a:cubicBezTo>
                  <a:cubicBezTo>
                    <a:pt x="813" y="407"/>
                    <a:pt x="750" y="407"/>
                    <a:pt x="750" y="407"/>
                  </a:cubicBezTo>
                  <a:cubicBezTo>
                    <a:pt x="719" y="375"/>
                    <a:pt x="719" y="344"/>
                    <a:pt x="750" y="313"/>
                  </a:cubicBezTo>
                  <a:cubicBezTo>
                    <a:pt x="781" y="282"/>
                    <a:pt x="813" y="282"/>
                    <a:pt x="844" y="282"/>
                  </a:cubicBezTo>
                  <a:cubicBezTo>
                    <a:pt x="938" y="250"/>
                    <a:pt x="1000" y="157"/>
                    <a:pt x="1031" y="63"/>
                  </a:cubicBezTo>
                  <a:lnTo>
                    <a:pt x="1031" y="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10">
              <a:extLst>
                <a:ext uri="{FF2B5EF4-FFF2-40B4-BE49-F238E27FC236}">
                  <a16:creationId xmlns:a16="http://schemas.microsoft.com/office/drawing/2014/main" id="{0B16CD33-CA43-E34D-881E-B0570884B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360" y="5618040"/>
              <a:ext cx="1538544" cy="1855228"/>
            </a:xfrm>
            <a:custGeom>
              <a:avLst/>
              <a:gdLst>
                <a:gd name="T0" fmla="*/ 2719 w 2720"/>
                <a:gd name="T1" fmla="*/ 938 h 3282"/>
                <a:gd name="T2" fmla="*/ 2094 w 2720"/>
                <a:gd name="T3" fmla="*/ 2593 h 3282"/>
                <a:gd name="T4" fmla="*/ 1938 w 2720"/>
                <a:gd name="T5" fmla="*/ 2937 h 3282"/>
                <a:gd name="T6" fmla="*/ 1688 w 2720"/>
                <a:gd name="T7" fmla="*/ 3249 h 3282"/>
                <a:gd name="T8" fmla="*/ 1594 w 2720"/>
                <a:gd name="T9" fmla="*/ 3249 h 3282"/>
                <a:gd name="T10" fmla="*/ 1531 w 2720"/>
                <a:gd name="T11" fmla="*/ 3124 h 3282"/>
                <a:gd name="T12" fmla="*/ 1500 w 2720"/>
                <a:gd name="T13" fmla="*/ 2999 h 3282"/>
                <a:gd name="T14" fmla="*/ 1406 w 2720"/>
                <a:gd name="T15" fmla="*/ 2843 h 3282"/>
                <a:gd name="T16" fmla="*/ 1375 w 2720"/>
                <a:gd name="T17" fmla="*/ 2593 h 3282"/>
                <a:gd name="T18" fmla="*/ 1313 w 2720"/>
                <a:gd name="T19" fmla="*/ 2499 h 3282"/>
                <a:gd name="T20" fmla="*/ 1406 w 2720"/>
                <a:gd name="T21" fmla="*/ 2312 h 3282"/>
                <a:gd name="T22" fmla="*/ 1406 w 2720"/>
                <a:gd name="T23" fmla="*/ 2031 h 3282"/>
                <a:gd name="T24" fmla="*/ 1250 w 2720"/>
                <a:gd name="T25" fmla="*/ 1812 h 3282"/>
                <a:gd name="T26" fmla="*/ 1188 w 2720"/>
                <a:gd name="T27" fmla="*/ 1656 h 3282"/>
                <a:gd name="T28" fmla="*/ 1219 w 2720"/>
                <a:gd name="T29" fmla="*/ 1499 h 3282"/>
                <a:gd name="T30" fmla="*/ 1000 w 2720"/>
                <a:gd name="T31" fmla="*/ 1406 h 3282"/>
                <a:gd name="T32" fmla="*/ 875 w 2720"/>
                <a:gd name="T33" fmla="*/ 1343 h 3282"/>
                <a:gd name="T34" fmla="*/ 688 w 2720"/>
                <a:gd name="T35" fmla="*/ 1343 h 3282"/>
                <a:gd name="T36" fmla="*/ 531 w 2720"/>
                <a:gd name="T37" fmla="*/ 1437 h 3282"/>
                <a:gd name="T38" fmla="*/ 250 w 2720"/>
                <a:gd name="T39" fmla="*/ 1374 h 3282"/>
                <a:gd name="T40" fmla="*/ 63 w 2720"/>
                <a:gd name="T41" fmla="*/ 1094 h 3282"/>
                <a:gd name="T42" fmla="*/ 94 w 2720"/>
                <a:gd name="T43" fmla="*/ 782 h 3282"/>
                <a:gd name="T44" fmla="*/ 156 w 2720"/>
                <a:gd name="T45" fmla="*/ 719 h 3282"/>
                <a:gd name="T46" fmla="*/ 31 w 2720"/>
                <a:gd name="T47" fmla="*/ 688 h 3282"/>
                <a:gd name="T48" fmla="*/ 313 w 2720"/>
                <a:gd name="T49" fmla="*/ 375 h 3282"/>
                <a:gd name="T50" fmla="*/ 375 w 2720"/>
                <a:gd name="T51" fmla="*/ 313 h 3282"/>
                <a:gd name="T52" fmla="*/ 406 w 2720"/>
                <a:gd name="T53" fmla="*/ 250 h 3282"/>
                <a:gd name="T54" fmla="*/ 625 w 2720"/>
                <a:gd name="T55" fmla="*/ 94 h 3282"/>
                <a:gd name="T56" fmla="*/ 906 w 2720"/>
                <a:gd name="T57" fmla="*/ 94 h 3282"/>
                <a:gd name="T58" fmla="*/ 1063 w 2720"/>
                <a:gd name="T59" fmla="*/ 0 h 3282"/>
                <a:gd name="T60" fmla="*/ 1188 w 2720"/>
                <a:gd name="T61" fmla="*/ 63 h 3282"/>
                <a:gd name="T62" fmla="*/ 1188 w 2720"/>
                <a:gd name="T63" fmla="*/ 157 h 3282"/>
                <a:gd name="T64" fmla="*/ 1344 w 2720"/>
                <a:gd name="T65" fmla="*/ 282 h 3282"/>
                <a:gd name="T66" fmla="*/ 1594 w 2720"/>
                <a:gd name="T67" fmla="*/ 219 h 3282"/>
                <a:gd name="T68" fmla="*/ 1625 w 2720"/>
                <a:gd name="T69" fmla="*/ 188 h 3282"/>
                <a:gd name="T70" fmla="*/ 1750 w 2720"/>
                <a:gd name="T71" fmla="*/ 188 h 3282"/>
                <a:gd name="T72" fmla="*/ 1875 w 2720"/>
                <a:gd name="T73" fmla="*/ 282 h 3282"/>
                <a:gd name="T74" fmla="*/ 2344 w 2720"/>
                <a:gd name="T75" fmla="*/ 375 h 3282"/>
                <a:gd name="T76" fmla="*/ 2406 w 2720"/>
                <a:gd name="T77" fmla="*/ 375 h 3282"/>
                <a:gd name="T78" fmla="*/ 2719 w 2720"/>
                <a:gd name="T79" fmla="*/ 563 h 3282"/>
                <a:gd name="T80" fmla="*/ 2719 w 2720"/>
                <a:gd name="T81" fmla="*/ 938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20" h="3282">
                  <a:moveTo>
                    <a:pt x="2719" y="938"/>
                  </a:moveTo>
                  <a:cubicBezTo>
                    <a:pt x="2563" y="1499"/>
                    <a:pt x="2281" y="2031"/>
                    <a:pt x="2094" y="2593"/>
                  </a:cubicBezTo>
                  <a:cubicBezTo>
                    <a:pt x="2031" y="2718"/>
                    <a:pt x="2000" y="2843"/>
                    <a:pt x="1938" y="2937"/>
                  </a:cubicBezTo>
                  <a:cubicBezTo>
                    <a:pt x="1906" y="3062"/>
                    <a:pt x="1813" y="3187"/>
                    <a:pt x="1688" y="3249"/>
                  </a:cubicBezTo>
                  <a:cubicBezTo>
                    <a:pt x="1656" y="3249"/>
                    <a:pt x="1625" y="3281"/>
                    <a:pt x="1594" y="3249"/>
                  </a:cubicBezTo>
                  <a:cubicBezTo>
                    <a:pt x="1531" y="3218"/>
                    <a:pt x="1531" y="3187"/>
                    <a:pt x="1531" y="3124"/>
                  </a:cubicBezTo>
                  <a:cubicBezTo>
                    <a:pt x="1531" y="3093"/>
                    <a:pt x="1531" y="3031"/>
                    <a:pt x="1500" y="2999"/>
                  </a:cubicBezTo>
                  <a:cubicBezTo>
                    <a:pt x="1500" y="2937"/>
                    <a:pt x="1438" y="2906"/>
                    <a:pt x="1406" y="2843"/>
                  </a:cubicBezTo>
                  <a:cubicBezTo>
                    <a:pt x="1375" y="2781"/>
                    <a:pt x="1438" y="2656"/>
                    <a:pt x="1375" y="2593"/>
                  </a:cubicBezTo>
                  <a:cubicBezTo>
                    <a:pt x="1344" y="2562"/>
                    <a:pt x="1344" y="2531"/>
                    <a:pt x="1313" y="2499"/>
                  </a:cubicBezTo>
                  <a:cubicBezTo>
                    <a:pt x="1281" y="2437"/>
                    <a:pt x="1344" y="2374"/>
                    <a:pt x="1406" y="2312"/>
                  </a:cubicBezTo>
                  <a:cubicBezTo>
                    <a:pt x="1438" y="2218"/>
                    <a:pt x="1438" y="2124"/>
                    <a:pt x="1406" y="2031"/>
                  </a:cubicBezTo>
                  <a:cubicBezTo>
                    <a:pt x="1375" y="1937"/>
                    <a:pt x="1313" y="1874"/>
                    <a:pt x="1250" y="1812"/>
                  </a:cubicBezTo>
                  <a:cubicBezTo>
                    <a:pt x="1219" y="1749"/>
                    <a:pt x="1188" y="1718"/>
                    <a:pt x="1188" y="1656"/>
                  </a:cubicBezTo>
                  <a:cubicBezTo>
                    <a:pt x="1188" y="1593"/>
                    <a:pt x="1250" y="1531"/>
                    <a:pt x="1219" y="1499"/>
                  </a:cubicBezTo>
                  <a:cubicBezTo>
                    <a:pt x="1188" y="1406"/>
                    <a:pt x="1063" y="1437"/>
                    <a:pt x="1000" y="1406"/>
                  </a:cubicBezTo>
                  <a:cubicBezTo>
                    <a:pt x="938" y="1406"/>
                    <a:pt x="906" y="1343"/>
                    <a:pt x="875" y="1343"/>
                  </a:cubicBezTo>
                  <a:cubicBezTo>
                    <a:pt x="813" y="1312"/>
                    <a:pt x="750" y="1312"/>
                    <a:pt x="688" y="1343"/>
                  </a:cubicBezTo>
                  <a:cubicBezTo>
                    <a:pt x="656" y="1374"/>
                    <a:pt x="594" y="1406"/>
                    <a:pt x="531" y="1437"/>
                  </a:cubicBezTo>
                  <a:cubicBezTo>
                    <a:pt x="438" y="1468"/>
                    <a:pt x="313" y="1437"/>
                    <a:pt x="250" y="1374"/>
                  </a:cubicBezTo>
                  <a:cubicBezTo>
                    <a:pt x="156" y="1312"/>
                    <a:pt x="125" y="1219"/>
                    <a:pt x="63" y="1094"/>
                  </a:cubicBezTo>
                  <a:cubicBezTo>
                    <a:pt x="31" y="1000"/>
                    <a:pt x="0" y="844"/>
                    <a:pt x="94" y="782"/>
                  </a:cubicBezTo>
                  <a:cubicBezTo>
                    <a:pt x="125" y="750"/>
                    <a:pt x="156" y="750"/>
                    <a:pt x="156" y="719"/>
                  </a:cubicBezTo>
                  <a:cubicBezTo>
                    <a:pt x="125" y="688"/>
                    <a:pt x="63" y="719"/>
                    <a:pt x="31" y="688"/>
                  </a:cubicBezTo>
                  <a:cubicBezTo>
                    <a:pt x="94" y="563"/>
                    <a:pt x="188" y="438"/>
                    <a:pt x="313" y="375"/>
                  </a:cubicBezTo>
                  <a:cubicBezTo>
                    <a:pt x="344" y="344"/>
                    <a:pt x="375" y="344"/>
                    <a:pt x="375" y="313"/>
                  </a:cubicBezTo>
                  <a:cubicBezTo>
                    <a:pt x="406" y="282"/>
                    <a:pt x="406" y="250"/>
                    <a:pt x="406" y="250"/>
                  </a:cubicBezTo>
                  <a:cubicBezTo>
                    <a:pt x="406" y="157"/>
                    <a:pt x="531" y="94"/>
                    <a:pt x="625" y="94"/>
                  </a:cubicBezTo>
                  <a:cubicBezTo>
                    <a:pt x="719" y="94"/>
                    <a:pt x="813" y="125"/>
                    <a:pt x="906" y="94"/>
                  </a:cubicBezTo>
                  <a:cubicBezTo>
                    <a:pt x="969" y="63"/>
                    <a:pt x="1000" y="32"/>
                    <a:pt x="1063" y="0"/>
                  </a:cubicBezTo>
                  <a:cubicBezTo>
                    <a:pt x="1125" y="0"/>
                    <a:pt x="1188" y="32"/>
                    <a:pt x="1188" y="63"/>
                  </a:cubicBezTo>
                  <a:cubicBezTo>
                    <a:pt x="1219" y="94"/>
                    <a:pt x="1188" y="125"/>
                    <a:pt x="1188" y="157"/>
                  </a:cubicBezTo>
                  <a:cubicBezTo>
                    <a:pt x="1188" y="219"/>
                    <a:pt x="1281" y="250"/>
                    <a:pt x="1344" y="282"/>
                  </a:cubicBezTo>
                  <a:cubicBezTo>
                    <a:pt x="1438" y="282"/>
                    <a:pt x="1563" y="313"/>
                    <a:pt x="1594" y="219"/>
                  </a:cubicBezTo>
                  <a:cubicBezTo>
                    <a:pt x="1625" y="219"/>
                    <a:pt x="1625" y="219"/>
                    <a:pt x="1625" y="188"/>
                  </a:cubicBezTo>
                  <a:cubicBezTo>
                    <a:pt x="1656" y="157"/>
                    <a:pt x="1719" y="157"/>
                    <a:pt x="1750" y="188"/>
                  </a:cubicBezTo>
                  <a:cubicBezTo>
                    <a:pt x="1781" y="219"/>
                    <a:pt x="1813" y="250"/>
                    <a:pt x="1875" y="282"/>
                  </a:cubicBezTo>
                  <a:cubicBezTo>
                    <a:pt x="2000" y="375"/>
                    <a:pt x="2219" y="250"/>
                    <a:pt x="2344" y="375"/>
                  </a:cubicBezTo>
                  <a:lnTo>
                    <a:pt x="2406" y="375"/>
                  </a:lnTo>
                  <a:cubicBezTo>
                    <a:pt x="2531" y="313"/>
                    <a:pt x="2688" y="407"/>
                    <a:pt x="2719" y="563"/>
                  </a:cubicBezTo>
                  <a:lnTo>
                    <a:pt x="2719" y="9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11">
              <a:extLst>
                <a:ext uri="{FF2B5EF4-FFF2-40B4-BE49-F238E27FC236}">
                  <a16:creationId xmlns:a16="http://schemas.microsoft.com/office/drawing/2014/main" id="{39911E8B-8805-BC42-B843-9B783C0CF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359" y="5051995"/>
              <a:ext cx="107225" cy="249359"/>
            </a:xfrm>
            <a:custGeom>
              <a:avLst/>
              <a:gdLst>
                <a:gd name="T0" fmla="*/ 156 w 188"/>
                <a:gd name="T1" fmla="*/ 344 h 439"/>
                <a:gd name="T2" fmla="*/ 156 w 188"/>
                <a:gd name="T3" fmla="*/ 344 h 439"/>
                <a:gd name="T4" fmla="*/ 93 w 188"/>
                <a:gd name="T5" fmla="*/ 407 h 439"/>
                <a:gd name="T6" fmla="*/ 31 w 188"/>
                <a:gd name="T7" fmla="*/ 407 h 439"/>
                <a:gd name="T8" fmla="*/ 31 w 188"/>
                <a:gd name="T9" fmla="*/ 375 h 439"/>
                <a:gd name="T10" fmla="*/ 0 w 188"/>
                <a:gd name="T11" fmla="*/ 32 h 439"/>
                <a:gd name="T12" fmla="*/ 0 w 188"/>
                <a:gd name="T13" fmla="*/ 0 h 439"/>
                <a:gd name="T14" fmla="*/ 31 w 188"/>
                <a:gd name="T15" fmla="*/ 0 h 439"/>
                <a:gd name="T16" fmla="*/ 93 w 188"/>
                <a:gd name="T17" fmla="*/ 32 h 439"/>
                <a:gd name="T18" fmla="*/ 125 w 188"/>
                <a:gd name="T19" fmla="*/ 375 h 439"/>
                <a:gd name="T20" fmla="*/ 156 w 188"/>
                <a:gd name="T21" fmla="*/ 34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439">
                  <a:moveTo>
                    <a:pt x="156" y="344"/>
                  </a:moveTo>
                  <a:lnTo>
                    <a:pt x="156" y="344"/>
                  </a:lnTo>
                  <a:cubicBezTo>
                    <a:pt x="125" y="375"/>
                    <a:pt x="125" y="407"/>
                    <a:pt x="93" y="407"/>
                  </a:cubicBezTo>
                  <a:cubicBezTo>
                    <a:pt x="62" y="438"/>
                    <a:pt x="31" y="438"/>
                    <a:pt x="31" y="407"/>
                  </a:cubicBezTo>
                  <a:cubicBezTo>
                    <a:pt x="31" y="375"/>
                    <a:pt x="31" y="375"/>
                    <a:pt x="31" y="375"/>
                  </a:cubicBezTo>
                  <a:cubicBezTo>
                    <a:pt x="0" y="250"/>
                    <a:pt x="0" y="157"/>
                    <a:pt x="0" y="32"/>
                  </a:cubicBezTo>
                  <a:cubicBezTo>
                    <a:pt x="0" y="32"/>
                    <a:pt x="0" y="32"/>
                    <a:pt x="0" y="0"/>
                  </a:cubicBezTo>
                  <a:lnTo>
                    <a:pt x="31" y="0"/>
                  </a:lnTo>
                  <a:cubicBezTo>
                    <a:pt x="62" y="0"/>
                    <a:pt x="62" y="32"/>
                    <a:pt x="93" y="32"/>
                  </a:cubicBezTo>
                  <a:cubicBezTo>
                    <a:pt x="156" y="157"/>
                    <a:pt x="187" y="282"/>
                    <a:pt x="125" y="375"/>
                  </a:cubicBezTo>
                  <a:lnTo>
                    <a:pt x="156" y="3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12">
              <a:extLst>
                <a:ext uri="{FF2B5EF4-FFF2-40B4-BE49-F238E27FC236}">
                  <a16:creationId xmlns:a16="http://schemas.microsoft.com/office/drawing/2014/main" id="{0CFEB24E-C961-194F-A045-1EFE85D8C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136" y="5176674"/>
              <a:ext cx="89769" cy="107225"/>
            </a:xfrm>
            <a:custGeom>
              <a:avLst/>
              <a:gdLst>
                <a:gd name="T0" fmla="*/ 94 w 157"/>
                <a:gd name="T1" fmla="*/ 31 h 189"/>
                <a:gd name="T2" fmla="*/ 31 w 157"/>
                <a:gd name="T3" fmla="*/ 31 h 189"/>
                <a:gd name="T4" fmla="*/ 156 w 157"/>
                <a:gd name="T5" fmla="*/ 94 h 189"/>
                <a:gd name="T6" fmla="*/ 31 w 157"/>
                <a:gd name="T7" fmla="*/ 156 h 189"/>
                <a:gd name="T8" fmla="*/ 94 w 157"/>
                <a:gd name="T9" fmla="*/ 31 h 189"/>
                <a:gd name="T10" fmla="*/ 94 w 157"/>
                <a:gd name="T11" fmla="*/ 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189">
                  <a:moveTo>
                    <a:pt x="94" y="31"/>
                  </a:moveTo>
                  <a:lnTo>
                    <a:pt x="31" y="31"/>
                  </a:lnTo>
                  <a:cubicBezTo>
                    <a:pt x="94" y="0"/>
                    <a:pt x="156" y="31"/>
                    <a:pt x="156" y="94"/>
                  </a:cubicBezTo>
                  <a:cubicBezTo>
                    <a:pt x="156" y="156"/>
                    <a:pt x="63" y="188"/>
                    <a:pt x="31" y="156"/>
                  </a:cubicBezTo>
                  <a:cubicBezTo>
                    <a:pt x="0" y="94"/>
                    <a:pt x="31" y="31"/>
                    <a:pt x="94" y="31"/>
                  </a:cubicBezTo>
                  <a:lnTo>
                    <a:pt x="94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upo 349">
            <a:extLst>
              <a:ext uri="{FF2B5EF4-FFF2-40B4-BE49-F238E27FC236}">
                <a16:creationId xmlns:a16="http://schemas.microsoft.com/office/drawing/2014/main" id="{AC42CD3B-07DC-D142-9F6A-8BBC10E9897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9" name="CuadroTexto 350">
              <a:extLst>
                <a:ext uri="{FF2B5EF4-FFF2-40B4-BE49-F238E27FC236}">
                  <a16:creationId xmlns:a16="http://schemas.microsoft.com/office/drawing/2014/main" id="{403962C9-1DC2-2D45-A47A-E9D437456120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F5166709-0CC2-E14B-8C86-20575D73BD6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02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73E7061-22A7-4E43-9BE0-B0D2C5F7A015}"/>
              </a:ext>
            </a:extLst>
          </p:cNvPr>
          <p:cNvGrpSpPr/>
          <p:nvPr/>
        </p:nvGrpSpPr>
        <p:grpSpPr>
          <a:xfrm>
            <a:off x="1958342" y="7256382"/>
            <a:ext cx="6016370" cy="1900433"/>
            <a:chOff x="1406525" y="7256382"/>
            <a:chExt cx="6016370" cy="190043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50F736F-89F2-A843-8A2C-3B195B5A0221}"/>
                </a:ext>
              </a:extLst>
            </p:cNvPr>
            <p:cNvSpPr/>
            <p:nvPr/>
          </p:nvSpPr>
          <p:spPr>
            <a:xfrm>
              <a:off x="1406525" y="7256382"/>
              <a:ext cx="6016370" cy="19004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079AAC-9045-B342-B8A1-B7EC4FEB17C9}"/>
                </a:ext>
              </a:extLst>
            </p:cNvPr>
            <p:cNvSpPr txBox="1"/>
            <p:nvPr/>
          </p:nvSpPr>
          <p:spPr>
            <a:xfrm>
              <a:off x="2879056" y="7751596"/>
              <a:ext cx="30713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302B6D-A64D-BC4C-B4F6-4602027B273C}"/>
              </a:ext>
            </a:extLst>
          </p:cNvPr>
          <p:cNvGrpSpPr/>
          <p:nvPr/>
        </p:nvGrpSpPr>
        <p:grpSpPr>
          <a:xfrm>
            <a:off x="16402936" y="7256382"/>
            <a:ext cx="6016370" cy="1900433"/>
            <a:chOff x="16334392" y="7256382"/>
            <a:chExt cx="6016370" cy="1900433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7A01012A-54F1-AF4F-BAE0-0DFBB284B672}"/>
                </a:ext>
              </a:extLst>
            </p:cNvPr>
            <p:cNvSpPr/>
            <p:nvPr/>
          </p:nvSpPr>
          <p:spPr>
            <a:xfrm>
              <a:off x="16334392" y="7256382"/>
              <a:ext cx="6016370" cy="19004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11D4A4-3A79-5D48-8B4D-7EF3B410F548}"/>
                </a:ext>
              </a:extLst>
            </p:cNvPr>
            <p:cNvSpPr txBox="1"/>
            <p:nvPr/>
          </p:nvSpPr>
          <p:spPr>
            <a:xfrm>
              <a:off x="17750818" y="7751596"/>
              <a:ext cx="30713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0A24D84-9030-6242-B06A-8DCF87C104DA}"/>
              </a:ext>
            </a:extLst>
          </p:cNvPr>
          <p:cNvGrpSpPr/>
          <p:nvPr/>
        </p:nvGrpSpPr>
        <p:grpSpPr>
          <a:xfrm>
            <a:off x="3357333" y="9512240"/>
            <a:ext cx="4617378" cy="1782840"/>
            <a:chOff x="2307482" y="10065328"/>
            <a:chExt cx="4617378" cy="178284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BA427C-A48F-794A-AA38-31FF834F21DD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10E657-58C1-9F48-BBCA-08E3AB577D11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18E92E-2230-3343-AD40-04B88DE3D262}"/>
              </a:ext>
            </a:extLst>
          </p:cNvPr>
          <p:cNvGrpSpPr/>
          <p:nvPr/>
        </p:nvGrpSpPr>
        <p:grpSpPr>
          <a:xfrm>
            <a:off x="3357333" y="5088574"/>
            <a:ext cx="4617378" cy="1782840"/>
            <a:chOff x="2307482" y="10065328"/>
            <a:chExt cx="4617378" cy="178284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2D265D-B3FC-F747-8D8A-26385AF36561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1568F2D-55F7-4442-B41A-E6843CB6C738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0DFA1B-117C-DE4A-8C2C-D0A108C7F60E}"/>
              </a:ext>
            </a:extLst>
          </p:cNvPr>
          <p:cNvGrpSpPr/>
          <p:nvPr/>
        </p:nvGrpSpPr>
        <p:grpSpPr>
          <a:xfrm flipH="1">
            <a:off x="16402937" y="9512240"/>
            <a:ext cx="4617378" cy="1782840"/>
            <a:chOff x="2307482" y="10065328"/>
            <a:chExt cx="4617378" cy="178284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BF0960-8572-9C4E-B1C3-43CD24C1B049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E36BC1-2CB3-884F-9F16-990F3FE205AE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B93291F-1592-5447-8D74-0B532BA71D03}"/>
              </a:ext>
            </a:extLst>
          </p:cNvPr>
          <p:cNvGrpSpPr/>
          <p:nvPr/>
        </p:nvGrpSpPr>
        <p:grpSpPr>
          <a:xfrm flipH="1">
            <a:off x="16402937" y="5088574"/>
            <a:ext cx="4617378" cy="1782840"/>
            <a:chOff x="2307482" y="10065328"/>
            <a:chExt cx="4617378" cy="178284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1329DAA-653D-6C4C-A324-F0E886457FD6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4EBA9F7-59CC-5746-BC01-E8848DE676C4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5" name="Freeform 5">
            <a:extLst>
              <a:ext uri="{FF2B5EF4-FFF2-40B4-BE49-F238E27FC236}">
                <a16:creationId xmlns:a16="http://schemas.microsoft.com/office/drawing/2014/main" id="{B219E231-0CC9-2D45-99DF-213A0C90504B}"/>
              </a:ext>
            </a:extLst>
          </p:cNvPr>
          <p:cNvSpPr>
            <a:spLocks noChangeArrowheads="1"/>
          </p:cNvSpPr>
          <p:nvPr/>
        </p:nvSpPr>
        <p:spPr bwMode="auto">
          <a:xfrm rot="1091923">
            <a:off x="12129811" y="4389891"/>
            <a:ext cx="2251049" cy="3127880"/>
          </a:xfrm>
          <a:custGeom>
            <a:avLst/>
            <a:gdLst>
              <a:gd name="T0" fmla="*/ 1937 w 1938"/>
              <a:gd name="T1" fmla="*/ 1749 h 2688"/>
              <a:gd name="T2" fmla="*/ 1937 w 1938"/>
              <a:gd name="T3" fmla="*/ 1749 h 2688"/>
              <a:gd name="T4" fmla="*/ 1719 w 1938"/>
              <a:gd name="T5" fmla="*/ 1032 h 2688"/>
              <a:gd name="T6" fmla="*/ 1156 w 1938"/>
              <a:gd name="T7" fmla="*/ 282 h 2688"/>
              <a:gd name="T8" fmla="*/ 1125 w 1938"/>
              <a:gd name="T9" fmla="*/ 63 h 2688"/>
              <a:gd name="T10" fmla="*/ 1094 w 1938"/>
              <a:gd name="T11" fmla="*/ 63 h 2688"/>
              <a:gd name="T12" fmla="*/ 1062 w 1938"/>
              <a:gd name="T13" fmla="*/ 125 h 2688"/>
              <a:gd name="T14" fmla="*/ 812 w 1938"/>
              <a:gd name="T15" fmla="*/ 63 h 2688"/>
              <a:gd name="T16" fmla="*/ 812 w 1938"/>
              <a:gd name="T17" fmla="*/ 63 h 2688"/>
              <a:gd name="T18" fmla="*/ 1031 w 1938"/>
              <a:gd name="T19" fmla="*/ 313 h 2688"/>
              <a:gd name="T20" fmla="*/ 750 w 1938"/>
              <a:gd name="T21" fmla="*/ 532 h 2688"/>
              <a:gd name="T22" fmla="*/ 219 w 1938"/>
              <a:gd name="T23" fmla="*/ 1094 h 2688"/>
              <a:gd name="T24" fmla="*/ 0 w 1938"/>
              <a:gd name="T25" fmla="*/ 1718 h 2688"/>
              <a:gd name="T26" fmla="*/ 281 w 1938"/>
              <a:gd name="T27" fmla="*/ 2281 h 2688"/>
              <a:gd name="T28" fmla="*/ 1812 w 1938"/>
              <a:gd name="T29" fmla="*/ 2124 h 2688"/>
              <a:gd name="T30" fmla="*/ 1937 w 1938"/>
              <a:gd name="T31" fmla="*/ 1749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38" h="2688">
                <a:moveTo>
                  <a:pt x="1937" y="1749"/>
                </a:moveTo>
                <a:lnTo>
                  <a:pt x="1937" y="1749"/>
                </a:lnTo>
                <a:cubicBezTo>
                  <a:pt x="1937" y="1500"/>
                  <a:pt x="1812" y="1250"/>
                  <a:pt x="1719" y="1032"/>
                </a:cubicBezTo>
                <a:cubicBezTo>
                  <a:pt x="1562" y="750"/>
                  <a:pt x="1375" y="500"/>
                  <a:pt x="1156" y="282"/>
                </a:cubicBezTo>
                <a:cubicBezTo>
                  <a:pt x="1187" y="219"/>
                  <a:pt x="1156" y="94"/>
                  <a:pt x="1125" y="63"/>
                </a:cubicBezTo>
                <a:cubicBezTo>
                  <a:pt x="1094" y="63"/>
                  <a:pt x="1094" y="63"/>
                  <a:pt x="1094" y="63"/>
                </a:cubicBezTo>
                <a:cubicBezTo>
                  <a:pt x="1094" y="63"/>
                  <a:pt x="1062" y="94"/>
                  <a:pt x="1062" y="125"/>
                </a:cubicBezTo>
                <a:cubicBezTo>
                  <a:pt x="1000" y="0"/>
                  <a:pt x="844" y="32"/>
                  <a:pt x="812" y="63"/>
                </a:cubicBezTo>
                <a:lnTo>
                  <a:pt x="812" y="63"/>
                </a:lnTo>
                <a:cubicBezTo>
                  <a:pt x="875" y="157"/>
                  <a:pt x="937" y="219"/>
                  <a:pt x="1031" y="313"/>
                </a:cubicBezTo>
                <a:cubicBezTo>
                  <a:pt x="1000" y="282"/>
                  <a:pt x="750" y="500"/>
                  <a:pt x="750" y="532"/>
                </a:cubicBezTo>
                <a:cubicBezTo>
                  <a:pt x="531" y="688"/>
                  <a:pt x="375" y="875"/>
                  <a:pt x="219" y="1094"/>
                </a:cubicBezTo>
                <a:cubicBezTo>
                  <a:pt x="125" y="1282"/>
                  <a:pt x="0" y="1500"/>
                  <a:pt x="0" y="1718"/>
                </a:cubicBezTo>
                <a:cubicBezTo>
                  <a:pt x="31" y="1937"/>
                  <a:pt x="125" y="2124"/>
                  <a:pt x="281" y="2281"/>
                </a:cubicBezTo>
                <a:cubicBezTo>
                  <a:pt x="719" y="2687"/>
                  <a:pt x="1437" y="2593"/>
                  <a:pt x="1812" y="2124"/>
                </a:cubicBezTo>
                <a:cubicBezTo>
                  <a:pt x="1906" y="1999"/>
                  <a:pt x="1937" y="1874"/>
                  <a:pt x="1937" y="17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5">
            <a:extLst>
              <a:ext uri="{FF2B5EF4-FFF2-40B4-BE49-F238E27FC236}">
                <a16:creationId xmlns:a16="http://schemas.microsoft.com/office/drawing/2014/main" id="{23972138-1D6D-7D42-8A48-25C55E5D1C1E}"/>
              </a:ext>
            </a:extLst>
          </p:cNvPr>
          <p:cNvSpPr>
            <a:spLocks noChangeArrowheads="1"/>
          </p:cNvSpPr>
          <p:nvPr/>
        </p:nvSpPr>
        <p:spPr bwMode="auto">
          <a:xfrm rot="20723740" flipH="1">
            <a:off x="10226506" y="4696578"/>
            <a:ext cx="1949684" cy="2709126"/>
          </a:xfrm>
          <a:custGeom>
            <a:avLst/>
            <a:gdLst>
              <a:gd name="T0" fmla="*/ 1937 w 1938"/>
              <a:gd name="T1" fmla="*/ 1749 h 2688"/>
              <a:gd name="T2" fmla="*/ 1937 w 1938"/>
              <a:gd name="T3" fmla="*/ 1749 h 2688"/>
              <a:gd name="T4" fmla="*/ 1719 w 1938"/>
              <a:gd name="T5" fmla="*/ 1032 h 2688"/>
              <a:gd name="T6" fmla="*/ 1156 w 1938"/>
              <a:gd name="T7" fmla="*/ 282 h 2688"/>
              <a:gd name="T8" fmla="*/ 1125 w 1938"/>
              <a:gd name="T9" fmla="*/ 63 h 2688"/>
              <a:gd name="T10" fmla="*/ 1094 w 1938"/>
              <a:gd name="T11" fmla="*/ 63 h 2688"/>
              <a:gd name="T12" fmla="*/ 1062 w 1938"/>
              <a:gd name="T13" fmla="*/ 125 h 2688"/>
              <a:gd name="T14" fmla="*/ 812 w 1938"/>
              <a:gd name="T15" fmla="*/ 63 h 2688"/>
              <a:gd name="T16" fmla="*/ 812 w 1938"/>
              <a:gd name="T17" fmla="*/ 63 h 2688"/>
              <a:gd name="T18" fmla="*/ 1031 w 1938"/>
              <a:gd name="T19" fmla="*/ 313 h 2688"/>
              <a:gd name="T20" fmla="*/ 750 w 1938"/>
              <a:gd name="T21" fmla="*/ 532 h 2688"/>
              <a:gd name="T22" fmla="*/ 219 w 1938"/>
              <a:gd name="T23" fmla="*/ 1094 h 2688"/>
              <a:gd name="T24" fmla="*/ 0 w 1938"/>
              <a:gd name="T25" fmla="*/ 1718 h 2688"/>
              <a:gd name="T26" fmla="*/ 281 w 1938"/>
              <a:gd name="T27" fmla="*/ 2281 h 2688"/>
              <a:gd name="T28" fmla="*/ 1812 w 1938"/>
              <a:gd name="T29" fmla="*/ 2124 h 2688"/>
              <a:gd name="T30" fmla="*/ 1937 w 1938"/>
              <a:gd name="T31" fmla="*/ 1749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38" h="2688">
                <a:moveTo>
                  <a:pt x="1937" y="1749"/>
                </a:moveTo>
                <a:lnTo>
                  <a:pt x="1937" y="1749"/>
                </a:lnTo>
                <a:cubicBezTo>
                  <a:pt x="1937" y="1500"/>
                  <a:pt x="1812" y="1250"/>
                  <a:pt x="1719" y="1032"/>
                </a:cubicBezTo>
                <a:cubicBezTo>
                  <a:pt x="1562" y="750"/>
                  <a:pt x="1375" y="500"/>
                  <a:pt x="1156" y="282"/>
                </a:cubicBezTo>
                <a:cubicBezTo>
                  <a:pt x="1187" y="219"/>
                  <a:pt x="1156" y="94"/>
                  <a:pt x="1125" y="63"/>
                </a:cubicBezTo>
                <a:cubicBezTo>
                  <a:pt x="1094" y="63"/>
                  <a:pt x="1094" y="63"/>
                  <a:pt x="1094" y="63"/>
                </a:cubicBezTo>
                <a:cubicBezTo>
                  <a:pt x="1094" y="63"/>
                  <a:pt x="1062" y="94"/>
                  <a:pt x="1062" y="125"/>
                </a:cubicBezTo>
                <a:cubicBezTo>
                  <a:pt x="1000" y="0"/>
                  <a:pt x="844" y="32"/>
                  <a:pt x="812" y="63"/>
                </a:cubicBezTo>
                <a:lnTo>
                  <a:pt x="812" y="63"/>
                </a:lnTo>
                <a:cubicBezTo>
                  <a:pt x="875" y="157"/>
                  <a:pt x="937" y="219"/>
                  <a:pt x="1031" y="313"/>
                </a:cubicBezTo>
                <a:cubicBezTo>
                  <a:pt x="1000" y="282"/>
                  <a:pt x="750" y="500"/>
                  <a:pt x="750" y="532"/>
                </a:cubicBezTo>
                <a:cubicBezTo>
                  <a:pt x="531" y="688"/>
                  <a:pt x="375" y="875"/>
                  <a:pt x="219" y="1094"/>
                </a:cubicBezTo>
                <a:cubicBezTo>
                  <a:pt x="125" y="1282"/>
                  <a:pt x="0" y="1500"/>
                  <a:pt x="0" y="1718"/>
                </a:cubicBezTo>
                <a:cubicBezTo>
                  <a:pt x="31" y="1937"/>
                  <a:pt x="125" y="2124"/>
                  <a:pt x="281" y="2281"/>
                </a:cubicBezTo>
                <a:cubicBezTo>
                  <a:pt x="719" y="2687"/>
                  <a:pt x="1437" y="2593"/>
                  <a:pt x="1812" y="2124"/>
                </a:cubicBezTo>
                <a:cubicBezTo>
                  <a:pt x="1906" y="1999"/>
                  <a:pt x="1937" y="1874"/>
                  <a:pt x="1937" y="17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4B648B7B-0C5A-7D44-BE69-69EC0D02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8156" y="4017818"/>
            <a:ext cx="2742938" cy="3811371"/>
          </a:xfrm>
          <a:custGeom>
            <a:avLst/>
            <a:gdLst>
              <a:gd name="T0" fmla="*/ 1937 w 1938"/>
              <a:gd name="T1" fmla="*/ 1749 h 2688"/>
              <a:gd name="T2" fmla="*/ 1937 w 1938"/>
              <a:gd name="T3" fmla="*/ 1749 h 2688"/>
              <a:gd name="T4" fmla="*/ 1719 w 1938"/>
              <a:gd name="T5" fmla="*/ 1032 h 2688"/>
              <a:gd name="T6" fmla="*/ 1156 w 1938"/>
              <a:gd name="T7" fmla="*/ 282 h 2688"/>
              <a:gd name="T8" fmla="*/ 1125 w 1938"/>
              <a:gd name="T9" fmla="*/ 63 h 2688"/>
              <a:gd name="T10" fmla="*/ 1094 w 1938"/>
              <a:gd name="T11" fmla="*/ 63 h 2688"/>
              <a:gd name="T12" fmla="*/ 1062 w 1938"/>
              <a:gd name="T13" fmla="*/ 125 h 2688"/>
              <a:gd name="T14" fmla="*/ 812 w 1938"/>
              <a:gd name="T15" fmla="*/ 63 h 2688"/>
              <a:gd name="T16" fmla="*/ 812 w 1938"/>
              <a:gd name="T17" fmla="*/ 63 h 2688"/>
              <a:gd name="T18" fmla="*/ 1031 w 1938"/>
              <a:gd name="T19" fmla="*/ 313 h 2688"/>
              <a:gd name="T20" fmla="*/ 750 w 1938"/>
              <a:gd name="T21" fmla="*/ 532 h 2688"/>
              <a:gd name="T22" fmla="*/ 219 w 1938"/>
              <a:gd name="T23" fmla="*/ 1094 h 2688"/>
              <a:gd name="T24" fmla="*/ 0 w 1938"/>
              <a:gd name="T25" fmla="*/ 1718 h 2688"/>
              <a:gd name="T26" fmla="*/ 281 w 1938"/>
              <a:gd name="T27" fmla="*/ 2281 h 2688"/>
              <a:gd name="T28" fmla="*/ 1812 w 1938"/>
              <a:gd name="T29" fmla="*/ 2124 h 2688"/>
              <a:gd name="T30" fmla="*/ 1937 w 1938"/>
              <a:gd name="T31" fmla="*/ 1749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38" h="2688">
                <a:moveTo>
                  <a:pt x="1937" y="1749"/>
                </a:moveTo>
                <a:lnTo>
                  <a:pt x="1937" y="1749"/>
                </a:lnTo>
                <a:cubicBezTo>
                  <a:pt x="1937" y="1500"/>
                  <a:pt x="1812" y="1250"/>
                  <a:pt x="1719" y="1032"/>
                </a:cubicBezTo>
                <a:cubicBezTo>
                  <a:pt x="1562" y="750"/>
                  <a:pt x="1375" y="500"/>
                  <a:pt x="1156" y="282"/>
                </a:cubicBezTo>
                <a:cubicBezTo>
                  <a:pt x="1187" y="219"/>
                  <a:pt x="1156" y="94"/>
                  <a:pt x="1125" y="63"/>
                </a:cubicBezTo>
                <a:cubicBezTo>
                  <a:pt x="1094" y="63"/>
                  <a:pt x="1094" y="63"/>
                  <a:pt x="1094" y="63"/>
                </a:cubicBezTo>
                <a:cubicBezTo>
                  <a:pt x="1094" y="63"/>
                  <a:pt x="1062" y="94"/>
                  <a:pt x="1062" y="125"/>
                </a:cubicBezTo>
                <a:cubicBezTo>
                  <a:pt x="1000" y="0"/>
                  <a:pt x="844" y="32"/>
                  <a:pt x="812" y="63"/>
                </a:cubicBezTo>
                <a:lnTo>
                  <a:pt x="812" y="63"/>
                </a:lnTo>
                <a:cubicBezTo>
                  <a:pt x="875" y="157"/>
                  <a:pt x="937" y="219"/>
                  <a:pt x="1031" y="313"/>
                </a:cubicBezTo>
                <a:cubicBezTo>
                  <a:pt x="1000" y="282"/>
                  <a:pt x="750" y="500"/>
                  <a:pt x="750" y="532"/>
                </a:cubicBezTo>
                <a:cubicBezTo>
                  <a:pt x="531" y="688"/>
                  <a:pt x="375" y="875"/>
                  <a:pt x="219" y="1094"/>
                </a:cubicBezTo>
                <a:cubicBezTo>
                  <a:pt x="125" y="1282"/>
                  <a:pt x="0" y="1500"/>
                  <a:pt x="0" y="1718"/>
                </a:cubicBezTo>
                <a:cubicBezTo>
                  <a:pt x="31" y="1937"/>
                  <a:pt x="125" y="2124"/>
                  <a:pt x="281" y="2281"/>
                </a:cubicBezTo>
                <a:cubicBezTo>
                  <a:pt x="719" y="2687"/>
                  <a:pt x="1437" y="2593"/>
                  <a:pt x="1812" y="2124"/>
                </a:cubicBezTo>
                <a:cubicBezTo>
                  <a:pt x="1906" y="1999"/>
                  <a:pt x="1937" y="1874"/>
                  <a:pt x="1937" y="17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19">
            <a:extLst>
              <a:ext uri="{FF2B5EF4-FFF2-40B4-BE49-F238E27FC236}">
                <a16:creationId xmlns:a16="http://schemas.microsoft.com/office/drawing/2014/main" id="{E70179ED-AF49-F042-95C1-A7AFB2AB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96" y="6185924"/>
            <a:ext cx="4211251" cy="5623334"/>
          </a:xfrm>
          <a:custGeom>
            <a:avLst/>
            <a:gdLst>
              <a:gd name="T0" fmla="*/ 2656 w 2970"/>
              <a:gd name="T1" fmla="*/ 3967 h 3968"/>
              <a:gd name="T2" fmla="*/ 2656 w 2970"/>
              <a:gd name="T3" fmla="*/ 3967 h 3968"/>
              <a:gd name="T4" fmla="*/ 312 w 2970"/>
              <a:gd name="T5" fmla="*/ 3967 h 3968"/>
              <a:gd name="T6" fmla="*/ 219 w 2970"/>
              <a:gd name="T7" fmla="*/ 3905 h 3968"/>
              <a:gd name="T8" fmla="*/ 0 w 2970"/>
              <a:gd name="T9" fmla="*/ 0 h 3968"/>
              <a:gd name="T10" fmla="*/ 2969 w 2970"/>
              <a:gd name="T11" fmla="*/ 0 h 3968"/>
              <a:gd name="T12" fmla="*/ 2750 w 2970"/>
              <a:gd name="T13" fmla="*/ 3905 h 3968"/>
              <a:gd name="T14" fmla="*/ 2656 w 2970"/>
              <a:gd name="T15" fmla="*/ 3967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70" h="3968">
                <a:moveTo>
                  <a:pt x="2656" y="3967"/>
                </a:moveTo>
                <a:lnTo>
                  <a:pt x="2656" y="3967"/>
                </a:lnTo>
                <a:cubicBezTo>
                  <a:pt x="312" y="3967"/>
                  <a:pt x="312" y="3967"/>
                  <a:pt x="312" y="3967"/>
                </a:cubicBezTo>
                <a:cubicBezTo>
                  <a:pt x="281" y="3967"/>
                  <a:pt x="219" y="3936"/>
                  <a:pt x="219" y="3905"/>
                </a:cubicBezTo>
                <a:cubicBezTo>
                  <a:pt x="0" y="0"/>
                  <a:pt x="0" y="0"/>
                  <a:pt x="0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750" y="3905"/>
                  <a:pt x="2750" y="3905"/>
                  <a:pt x="2750" y="3905"/>
                </a:cubicBezTo>
                <a:cubicBezTo>
                  <a:pt x="2750" y="3936"/>
                  <a:pt x="2719" y="3967"/>
                  <a:pt x="2656" y="39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0">
            <a:extLst>
              <a:ext uri="{FF2B5EF4-FFF2-40B4-BE49-F238E27FC236}">
                <a16:creationId xmlns:a16="http://schemas.microsoft.com/office/drawing/2014/main" id="{662D8152-7CCF-1043-8DA6-105BEDEB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514" y="5654834"/>
            <a:ext cx="4648622" cy="887239"/>
          </a:xfrm>
          <a:custGeom>
            <a:avLst/>
            <a:gdLst>
              <a:gd name="T0" fmla="*/ 0 w 3283"/>
              <a:gd name="T1" fmla="*/ 93 h 625"/>
              <a:gd name="T2" fmla="*/ 0 w 3283"/>
              <a:gd name="T3" fmla="*/ 93 h 625"/>
              <a:gd name="T4" fmla="*/ 32 w 3283"/>
              <a:gd name="T5" fmla="*/ 375 h 625"/>
              <a:gd name="T6" fmla="*/ 94 w 3283"/>
              <a:gd name="T7" fmla="*/ 468 h 625"/>
              <a:gd name="T8" fmla="*/ 563 w 3283"/>
              <a:gd name="T9" fmla="*/ 468 h 625"/>
              <a:gd name="T10" fmla="*/ 626 w 3283"/>
              <a:gd name="T11" fmla="*/ 531 h 625"/>
              <a:gd name="T12" fmla="*/ 626 w 3283"/>
              <a:gd name="T13" fmla="*/ 561 h 625"/>
              <a:gd name="T14" fmla="*/ 719 w 3283"/>
              <a:gd name="T15" fmla="*/ 624 h 625"/>
              <a:gd name="T16" fmla="*/ 751 w 3283"/>
              <a:gd name="T17" fmla="*/ 624 h 625"/>
              <a:gd name="T18" fmla="*/ 813 w 3283"/>
              <a:gd name="T19" fmla="*/ 561 h 625"/>
              <a:gd name="T20" fmla="*/ 844 w 3283"/>
              <a:gd name="T21" fmla="*/ 531 h 625"/>
              <a:gd name="T22" fmla="*/ 907 w 3283"/>
              <a:gd name="T23" fmla="*/ 468 h 625"/>
              <a:gd name="T24" fmla="*/ 1469 w 3283"/>
              <a:gd name="T25" fmla="*/ 468 h 625"/>
              <a:gd name="T26" fmla="*/ 1532 w 3283"/>
              <a:gd name="T27" fmla="*/ 531 h 625"/>
              <a:gd name="T28" fmla="*/ 1563 w 3283"/>
              <a:gd name="T29" fmla="*/ 561 h 625"/>
              <a:gd name="T30" fmla="*/ 1626 w 3283"/>
              <a:gd name="T31" fmla="*/ 624 h 625"/>
              <a:gd name="T32" fmla="*/ 1657 w 3283"/>
              <a:gd name="T33" fmla="*/ 624 h 625"/>
              <a:gd name="T34" fmla="*/ 1751 w 3283"/>
              <a:gd name="T35" fmla="*/ 561 h 625"/>
              <a:gd name="T36" fmla="*/ 1751 w 3283"/>
              <a:gd name="T37" fmla="*/ 531 h 625"/>
              <a:gd name="T38" fmla="*/ 1813 w 3283"/>
              <a:gd name="T39" fmla="*/ 468 h 625"/>
              <a:gd name="T40" fmla="*/ 2376 w 3283"/>
              <a:gd name="T41" fmla="*/ 468 h 625"/>
              <a:gd name="T42" fmla="*/ 2469 w 3283"/>
              <a:gd name="T43" fmla="*/ 531 h 625"/>
              <a:gd name="T44" fmla="*/ 2469 w 3283"/>
              <a:gd name="T45" fmla="*/ 561 h 625"/>
              <a:gd name="T46" fmla="*/ 2532 w 3283"/>
              <a:gd name="T47" fmla="*/ 624 h 625"/>
              <a:gd name="T48" fmla="*/ 2563 w 3283"/>
              <a:gd name="T49" fmla="*/ 624 h 625"/>
              <a:gd name="T50" fmla="*/ 2657 w 3283"/>
              <a:gd name="T51" fmla="*/ 561 h 625"/>
              <a:gd name="T52" fmla="*/ 2657 w 3283"/>
              <a:gd name="T53" fmla="*/ 531 h 625"/>
              <a:gd name="T54" fmla="*/ 2750 w 3283"/>
              <a:gd name="T55" fmla="*/ 468 h 625"/>
              <a:gd name="T56" fmla="*/ 3188 w 3283"/>
              <a:gd name="T57" fmla="*/ 468 h 625"/>
              <a:gd name="T58" fmla="*/ 3251 w 3283"/>
              <a:gd name="T59" fmla="*/ 375 h 625"/>
              <a:gd name="T60" fmla="*/ 3282 w 3283"/>
              <a:gd name="T61" fmla="*/ 93 h 625"/>
              <a:gd name="T62" fmla="*/ 3188 w 3283"/>
              <a:gd name="T63" fmla="*/ 0 h 625"/>
              <a:gd name="T64" fmla="*/ 94 w 3283"/>
              <a:gd name="T65" fmla="*/ 0 h 625"/>
              <a:gd name="T66" fmla="*/ 0 w 3283"/>
              <a:gd name="T67" fmla="*/ 9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83" h="625">
                <a:moveTo>
                  <a:pt x="0" y="93"/>
                </a:moveTo>
                <a:lnTo>
                  <a:pt x="0" y="93"/>
                </a:lnTo>
                <a:cubicBezTo>
                  <a:pt x="32" y="375"/>
                  <a:pt x="32" y="375"/>
                  <a:pt x="32" y="375"/>
                </a:cubicBezTo>
                <a:cubicBezTo>
                  <a:pt x="32" y="437"/>
                  <a:pt x="63" y="468"/>
                  <a:pt x="94" y="468"/>
                </a:cubicBezTo>
                <a:cubicBezTo>
                  <a:pt x="563" y="468"/>
                  <a:pt x="563" y="468"/>
                  <a:pt x="563" y="468"/>
                </a:cubicBezTo>
                <a:cubicBezTo>
                  <a:pt x="594" y="468"/>
                  <a:pt x="626" y="468"/>
                  <a:pt x="626" y="531"/>
                </a:cubicBezTo>
                <a:cubicBezTo>
                  <a:pt x="626" y="561"/>
                  <a:pt x="626" y="561"/>
                  <a:pt x="626" y="561"/>
                </a:cubicBezTo>
                <a:cubicBezTo>
                  <a:pt x="657" y="592"/>
                  <a:pt x="688" y="624"/>
                  <a:pt x="719" y="624"/>
                </a:cubicBezTo>
                <a:cubicBezTo>
                  <a:pt x="751" y="624"/>
                  <a:pt x="751" y="624"/>
                  <a:pt x="751" y="624"/>
                </a:cubicBezTo>
                <a:cubicBezTo>
                  <a:pt x="782" y="624"/>
                  <a:pt x="813" y="592"/>
                  <a:pt x="813" y="561"/>
                </a:cubicBezTo>
                <a:cubicBezTo>
                  <a:pt x="844" y="531"/>
                  <a:pt x="844" y="531"/>
                  <a:pt x="844" y="531"/>
                </a:cubicBezTo>
                <a:cubicBezTo>
                  <a:pt x="844" y="468"/>
                  <a:pt x="875" y="468"/>
                  <a:pt x="907" y="468"/>
                </a:cubicBezTo>
                <a:cubicBezTo>
                  <a:pt x="1469" y="468"/>
                  <a:pt x="1469" y="468"/>
                  <a:pt x="1469" y="468"/>
                </a:cubicBezTo>
                <a:cubicBezTo>
                  <a:pt x="1500" y="468"/>
                  <a:pt x="1532" y="468"/>
                  <a:pt x="1532" y="531"/>
                </a:cubicBezTo>
                <a:cubicBezTo>
                  <a:pt x="1563" y="561"/>
                  <a:pt x="1563" y="561"/>
                  <a:pt x="1563" y="561"/>
                </a:cubicBezTo>
                <a:cubicBezTo>
                  <a:pt x="1563" y="592"/>
                  <a:pt x="1594" y="624"/>
                  <a:pt x="1626" y="624"/>
                </a:cubicBezTo>
                <a:cubicBezTo>
                  <a:pt x="1657" y="624"/>
                  <a:pt x="1657" y="624"/>
                  <a:pt x="1657" y="624"/>
                </a:cubicBezTo>
                <a:cubicBezTo>
                  <a:pt x="1688" y="624"/>
                  <a:pt x="1719" y="592"/>
                  <a:pt x="1751" y="561"/>
                </a:cubicBezTo>
                <a:cubicBezTo>
                  <a:pt x="1751" y="531"/>
                  <a:pt x="1751" y="531"/>
                  <a:pt x="1751" y="531"/>
                </a:cubicBezTo>
                <a:cubicBezTo>
                  <a:pt x="1751" y="468"/>
                  <a:pt x="1782" y="468"/>
                  <a:pt x="1813" y="468"/>
                </a:cubicBezTo>
                <a:cubicBezTo>
                  <a:pt x="2376" y="468"/>
                  <a:pt x="2376" y="468"/>
                  <a:pt x="2376" y="468"/>
                </a:cubicBezTo>
                <a:cubicBezTo>
                  <a:pt x="2407" y="468"/>
                  <a:pt x="2438" y="468"/>
                  <a:pt x="2469" y="531"/>
                </a:cubicBezTo>
                <a:cubicBezTo>
                  <a:pt x="2469" y="561"/>
                  <a:pt x="2469" y="561"/>
                  <a:pt x="2469" y="561"/>
                </a:cubicBezTo>
                <a:cubicBezTo>
                  <a:pt x="2469" y="592"/>
                  <a:pt x="2501" y="624"/>
                  <a:pt x="2532" y="624"/>
                </a:cubicBezTo>
                <a:cubicBezTo>
                  <a:pt x="2563" y="624"/>
                  <a:pt x="2563" y="624"/>
                  <a:pt x="2563" y="624"/>
                </a:cubicBezTo>
                <a:cubicBezTo>
                  <a:pt x="2626" y="624"/>
                  <a:pt x="2657" y="592"/>
                  <a:pt x="2657" y="561"/>
                </a:cubicBezTo>
                <a:cubicBezTo>
                  <a:pt x="2657" y="531"/>
                  <a:pt x="2657" y="531"/>
                  <a:pt x="2657" y="531"/>
                </a:cubicBezTo>
                <a:cubicBezTo>
                  <a:pt x="2657" y="468"/>
                  <a:pt x="2688" y="468"/>
                  <a:pt x="2750" y="468"/>
                </a:cubicBezTo>
                <a:cubicBezTo>
                  <a:pt x="3188" y="468"/>
                  <a:pt x="3188" y="468"/>
                  <a:pt x="3188" y="468"/>
                </a:cubicBezTo>
                <a:cubicBezTo>
                  <a:pt x="3219" y="468"/>
                  <a:pt x="3251" y="437"/>
                  <a:pt x="3251" y="375"/>
                </a:cubicBezTo>
                <a:cubicBezTo>
                  <a:pt x="3282" y="93"/>
                  <a:pt x="3282" y="93"/>
                  <a:pt x="3282" y="93"/>
                </a:cubicBezTo>
                <a:cubicBezTo>
                  <a:pt x="3282" y="31"/>
                  <a:pt x="3251" y="0"/>
                  <a:pt x="3188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32" y="0"/>
                  <a:pt x="0" y="31"/>
                  <a:pt x="0" y="9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BF38D3B-666B-7B4B-99FF-8F0259130C1B}"/>
              </a:ext>
            </a:extLst>
          </p:cNvPr>
          <p:cNvGrpSpPr/>
          <p:nvPr/>
        </p:nvGrpSpPr>
        <p:grpSpPr>
          <a:xfrm>
            <a:off x="11176313" y="7930631"/>
            <a:ext cx="2006623" cy="1834233"/>
            <a:chOff x="2404602" y="7346353"/>
            <a:chExt cx="1497935" cy="1369247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FDDDD367-CC1C-AD4F-8E63-C2763BFF2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05" y="7819927"/>
              <a:ext cx="458132" cy="494164"/>
            </a:xfrm>
            <a:custGeom>
              <a:avLst/>
              <a:gdLst>
                <a:gd name="T0" fmla="*/ 782 w 783"/>
                <a:gd name="T1" fmla="*/ 656 h 845"/>
                <a:gd name="T2" fmla="*/ 782 w 783"/>
                <a:gd name="T3" fmla="*/ 656 h 845"/>
                <a:gd name="T4" fmla="*/ 750 w 783"/>
                <a:gd name="T5" fmla="*/ 531 h 845"/>
                <a:gd name="T6" fmla="*/ 438 w 783"/>
                <a:gd name="T7" fmla="*/ 0 h 845"/>
                <a:gd name="T8" fmla="*/ 0 w 783"/>
                <a:gd name="T9" fmla="*/ 281 h 845"/>
                <a:gd name="T10" fmla="*/ 344 w 783"/>
                <a:gd name="T11" fmla="*/ 844 h 845"/>
                <a:gd name="T12" fmla="*/ 500 w 783"/>
                <a:gd name="T13" fmla="*/ 844 h 845"/>
                <a:gd name="T14" fmla="*/ 782 w 783"/>
                <a:gd name="T15" fmla="*/ 65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845">
                  <a:moveTo>
                    <a:pt x="782" y="656"/>
                  </a:moveTo>
                  <a:lnTo>
                    <a:pt x="782" y="656"/>
                  </a:lnTo>
                  <a:cubicBezTo>
                    <a:pt x="782" y="625"/>
                    <a:pt x="782" y="562"/>
                    <a:pt x="750" y="531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44" y="844"/>
                    <a:pt x="344" y="844"/>
                    <a:pt x="344" y="844"/>
                  </a:cubicBezTo>
                  <a:cubicBezTo>
                    <a:pt x="500" y="844"/>
                    <a:pt x="500" y="844"/>
                    <a:pt x="500" y="844"/>
                  </a:cubicBezTo>
                  <a:cubicBezTo>
                    <a:pt x="625" y="844"/>
                    <a:pt x="719" y="812"/>
                    <a:pt x="782" y="6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2D4F10CC-7A4D-DB4D-AC8E-830B420BF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601" y="8332108"/>
              <a:ext cx="638296" cy="383492"/>
            </a:xfrm>
            <a:custGeom>
              <a:avLst/>
              <a:gdLst>
                <a:gd name="T0" fmla="*/ 1094 w 1095"/>
                <a:gd name="T1" fmla="*/ 31 h 656"/>
                <a:gd name="T2" fmla="*/ 1094 w 1095"/>
                <a:gd name="T3" fmla="*/ 31 h 656"/>
                <a:gd name="T4" fmla="*/ 937 w 1095"/>
                <a:gd name="T5" fmla="*/ 62 h 656"/>
                <a:gd name="T6" fmla="*/ 312 w 1095"/>
                <a:gd name="T7" fmla="*/ 62 h 656"/>
                <a:gd name="T8" fmla="*/ 312 w 1095"/>
                <a:gd name="T9" fmla="*/ 0 h 656"/>
                <a:gd name="T10" fmla="*/ 0 w 1095"/>
                <a:gd name="T11" fmla="*/ 311 h 656"/>
                <a:gd name="T12" fmla="*/ 312 w 1095"/>
                <a:gd name="T13" fmla="*/ 655 h 656"/>
                <a:gd name="T14" fmla="*/ 312 w 1095"/>
                <a:gd name="T15" fmla="*/ 593 h 656"/>
                <a:gd name="T16" fmla="*/ 656 w 1095"/>
                <a:gd name="T17" fmla="*/ 593 h 656"/>
                <a:gd name="T18" fmla="*/ 844 w 1095"/>
                <a:gd name="T19" fmla="*/ 467 h 656"/>
                <a:gd name="T20" fmla="*/ 1094 w 1095"/>
                <a:gd name="T21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5" h="656">
                  <a:moveTo>
                    <a:pt x="1094" y="31"/>
                  </a:moveTo>
                  <a:lnTo>
                    <a:pt x="1094" y="31"/>
                  </a:lnTo>
                  <a:cubicBezTo>
                    <a:pt x="1031" y="62"/>
                    <a:pt x="968" y="62"/>
                    <a:pt x="937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312" y="655"/>
                    <a:pt x="312" y="655"/>
                    <a:pt x="312" y="655"/>
                  </a:cubicBezTo>
                  <a:cubicBezTo>
                    <a:pt x="312" y="593"/>
                    <a:pt x="312" y="593"/>
                    <a:pt x="312" y="593"/>
                  </a:cubicBezTo>
                  <a:cubicBezTo>
                    <a:pt x="656" y="593"/>
                    <a:pt x="656" y="593"/>
                    <a:pt x="656" y="593"/>
                  </a:cubicBezTo>
                  <a:cubicBezTo>
                    <a:pt x="750" y="593"/>
                    <a:pt x="781" y="561"/>
                    <a:pt x="844" y="467"/>
                  </a:cubicBezTo>
                  <a:cubicBezTo>
                    <a:pt x="906" y="311"/>
                    <a:pt x="1000" y="186"/>
                    <a:pt x="1094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48A60931-011B-D54A-A64F-EA11207E1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356" y="8368141"/>
              <a:ext cx="494164" cy="311425"/>
            </a:xfrm>
            <a:custGeom>
              <a:avLst/>
              <a:gdLst>
                <a:gd name="T0" fmla="*/ 94 w 845"/>
                <a:gd name="T1" fmla="*/ 468 h 532"/>
                <a:gd name="T2" fmla="*/ 94 w 845"/>
                <a:gd name="T3" fmla="*/ 468 h 532"/>
                <a:gd name="T4" fmla="*/ 250 w 845"/>
                <a:gd name="T5" fmla="*/ 531 h 532"/>
                <a:gd name="T6" fmla="*/ 844 w 845"/>
                <a:gd name="T7" fmla="*/ 531 h 532"/>
                <a:gd name="T8" fmla="*/ 844 w 845"/>
                <a:gd name="T9" fmla="*/ 0 h 532"/>
                <a:gd name="T10" fmla="*/ 156 w 845"/>
                <a:gd name="T11" fmla="*/ 0 h 532"/>
                <a:gd name="T12" fmla="*/ 94 w 845"/>
                <a:gd name="T13" fmla="*/ 124 h 532"/>
                <a:gd name="T14" fmla="*/ 94 w 845"/>
                <a:gd name="T15" fmla="*/ 468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5" h="532">
                  <a:moveTo>
                    <a:pt x="94" y="468"/>
                  </a:moveTo>
                  <a:lnTo>
                    <a:pt x="94" y="468"/>
                  </a:lnTo>
                  <a:cubicBezTo>
                    <a:pt x="156" y="531"/>
                    <a:pt x="187" y="531"/>
                    <a:pt x="250" y="531"/>
                  </a:cubicBezTo>
                  <a:cubicBezTo>
                    <a:pt x="844" y="531"/>
                    <a:pt x="844" y="531"/>
                    <a:pt x="844" y="531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31" y="249"/>
                    <a:pt x="0" y="374"/>
                    <a:pt x="94" y="4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A0B9D339-4321-B647-93ED-E8D172AC8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602" y="7876549"/>
              <a:ext cx="437541" cy="638296"/>
            </a:xfrm>
            <a:custGeom>
              <a:avLst/>
              <a:gdLst>
                <a:gd name="T0" fmla="*/ 750 w 751"/>
                <a:gd name="T1" fmla="*/ 437 h 1093"/>
                <a:gd name="T2" fmla="*/ 750 w 751"/>
                <a:gd name="T3" fmla="*/ 437 h 1093"/>
                <a:gd name="T4" fmla="*/ 594 w 751"/>
                <a:gd name="T5" fmla="*/ 0 h 1093"/>
                <a:gd name="T6" fmla="*/ 156 w 751"/>
                <a:gd name="T7" fmla="*/ 93 h 1093"/>
                <a:gd name="T8" fmla="*/ 219 w 751"/>
                <a:gd name="T9" fmla="*/ 125 h 1093"/>
                <a:gd name="T10" fmla="*/ 63 w 751"/>
                <a:gd name="T11" fmla="*/ 437 h 1093"/>
                <a:gd name="T12" fmla="*/ 63 w 751"/>
                <a:gd name="T13" fmla="*/ 656 h 1093"/>
                <a:gd name="T14" fmla="*/ 313 w 751"/>
                <a:gd name="T15" fmla="*/ 1092 h 1093"/>
                <a:gd name="T16" fmla="*/ 375 w 751"/>
                <a:gd name="T17" fmla="*/ 936 h 1093"/>
                <a:gd name="T18" fmla="*/ 656 w 751"/>
                <a:gd name="T19" fmla="*/ 406 h 1093"/>
                <a:gd name="T20" fmla="*/ 750 w 751"/>
                <a:gd name="T21" fmla="*/ 43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1" h="1093">
                  <a:moveTo>
                    <a:pt x="750" y="437"/>
                  </a:moveTo>
                  <a:lnTo>
                    <a:pt x="750" y="437"/>
                  </a:lnTo>
                  <a:cubicBezTo>
                    <a:pt x="594" y="0"/>
                    <a:pt x="594" y="0"/>
                    <a:pt x="594" y="0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219" y="125"/>
                    <a:pt x="219" y="125"/>
                    <a:pt x="219" y="125"/>
                  </a:cubicBezTo>
                  <a:cubicBezTo>
                    <a:pt x="63" y="437"/>
                    <a:pt x="63" y="437"/>
                    <a:pt x="63" y="437"/>
                  </a:cubicBezTo>
                  <a:cubicBezTo>
                    <a:pt x="0" y="531"/>
                    <a:pt x="0" y="562"/>
                    <a:pt x="63" y="656"/>
                  </a:cubicBezTo>
                  <a:cubicBezTo>
                    <a:pt x="156" y="812"/>
                    <a:pt x="219" y="936"/>
                    <a:pt x="313" y="1092"/>
                  </a:cubicBezTo>
                  <a:cubicBezTo>
                    <a:pt x="313" y="1030"/>
                    <a:pt x="344" y="967"/>
                    <a:pt x="375" y="936"/>
                  </a:cubicBezTo>
                  <a:cubicBezTo>
                    <a:pt x="656" y="406"/>
                    <a:pt x="656" y="406"/>
                    <a:pt x="656" y="406"/>
                  </a:cubicBezTo>
                  <a:lnTo>
                    <a:pt x="750" y="4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1EA2251E-6B42-764D-ACF3-A484D9A2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389" y="7346353"/>
              <a:ext cx="476147" cy="530197"/>
            </a:xfrm>
            <a:custGeom>
              <a:avLst/>
              <a:gdLst>
                <a:gd name="T0" fmla="*/ 438 w 814"/>
                <a:gd name="T1" fmla="*/ 0 h 908"/>
                <a:gd name="T2" fmla="*/ 438 w 814"/>
                <a:gd name="T3" fmla="*/ 0 h 908"/>
                <a:gd name="T4" fmla="*/ 313 w 814"/>
                <a:gd name="T5" fmla="*/ 94 h 908"/>
                <a:gd name="T6" fmla="*/ 0 w 814"/>
                <a:gd name="T7" fmla="*/ 625 h 908"/>
                <a:gd name="T8" fmla="*/ 469 w 814"/>
                <a:gd name="T9" fmla="*/ 907 h 908"/>
                <a:gd name="T10" fmla="*/ 813 w 814"/>
                <a:gd name="T11" fmla="*/ 313 h 908"/>
                <a:gd name="T12" fmla="*/ 719 w 814"/>
                <a:gd name="T13" fmla="*/ 188 h 908"/>
                <a:gd name="T14" fmla="*/ 625 w 814"/>
                <a:gd name="T15" fmla="*/ 32 h 908"/>
                <a:gd name="T16" fmla="*/ 438 w 814"/>
                <a:gd name="T17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4" h="908">
                  <a:moveTo>
                    <a:pt x="438" y="0"/>
                  </a:moveTo>
                  <a:lnTo>
                    <a:pt x="438" y="0"/>
                  </a:lnTo>
                  <a:cubicBezTo>
                    <a:pt x="375" y="32"/>
                    <a:pt x="344" y="63"/>
                    <a:pt x="313" y="94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469" y="907"/>
                    <a:pt x="469" y="907"/>
                    <a:pt x="469" y="907"/>
                  </a:cubicBezTo>
                  <a:cubicBezTo>
                    <a:pt x="813" y="313"/>
                    <a:pt x="813" y="313"/>
                    <a:pt x="813" y="313"/>
                  </a:cubicBezTo>
                  <a:cubicBezTo>
                    <a:pt x="719" y="188"/>
                    <a:pt x="719" y="188"/>
                    <a:pt x="719" y="188"/>
                  </a:cubicBezTo>
                  <a:cubicBezTo>
                    <a:pt x="688" y="125"/>
                    <a:pt x="657" y="63"/>
                    <a:pt x="625" y="32"/>
                  </a:cubicBezTo>
                  <a:cubicBezTo>
                    <a:pt x="563" y="0"/>
                    <a:pt x="500" y="0"/>
                    <a:pt x="4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69F845FC-2EAD-D545-B4F8-2A6772B1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896" y="7346353"/>
              <a:ext cx="548212" cy="458131"/>
            </a:xfrm>
            <a:custGeom>
              <a:avLst/>
              <a:gdLst>
                <a:gd name="T0" fmla="*/ 344 w 938"/>
                <a:gd name="T1" fmla="*/ 719 h 783"/>
                <a:gd name="T2" fmla="*/ 344 w 938"/>
                <a:gd name="T3" fmla="*/ 719 h 783"/>
                <a:gd name="T4" fmla="*/ 781 w 938"/>
                <a:gd name="T5" fmla="*/ 782 h 783"/>
                <a:gd name="T6" fmla="*/ 937 w 938"/>
                <a:gd name="T7" fmla="*/ 375 h 783"/>
                <a:gd name="T8" fmla="*/ 875 w 938"/>
                <a:gd name="T9" fmla="*/ 407 h 783"/>
                <a:gd name="T10" fmla="*/ 719 w 938"/>
                <a:gd name="T11" fmla="*/ 94 h 783"/>
                <a:gd name="T12" fmla="*/ 500 w 938"/>
                <a:gd name="T13" fmla="*/ 0 h 783"/>
                <a:gd name="T14" fmla="*/ 0 w 938"/>
                <a:gd name="T15" fmla="*/ 0 h 783"/>
                <a:gd name="T16" fmla="*/ 125 w 938"/>
                <a:gd name="T17" fmla="*/ 125 h 783"/>
                <a:gd name="T18" fmla="*/ 406 w 938"/>
                <a:gd name="T19" fmla="*/ 657 h 783"/>
                <a:gd name="T20" fmla="*/ 344 w 938"/>
                <a:gd name="T21" fmla="*/ 719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8" h="783">
                  <a:moveTo>
                    <a:pt x="344" y="719"/>
                  </a:moveTo>
                  <a:lnTo>
                    <a:pt x="344" y="719"/>
                  </a:lnTo>
                  <a:cubicBezTo>
                    <a:pt x="781" y="782"/>
                    <a:pt x="781" y="782"/>
                    <a:pt x="781" y="782"/>
                  </a:cubicBezTo>
                  <a:cubicBezTo>
                    <a:pt x="937" y="375"/>
                    <a:pt x="937" y="375"/>
                    <a:pt x="937" y="375"/>
                  </a:cubicBezTo>
                  <a:cubicBezTo>
                    <a:pt x="875" y="407"/>
                    <a:pt x="875" y="407"/>
                    <a:pt x="875" y="407"/>
                  </a:cubicBezTo>
                  <a:cubicBezTo>
                    <a:pt x="719" y="94"/>
                    <a:pt x="719" y="94"/>
                    <a:pt x="719" y="94"/>
                  </a:cubicBezTo>
                  <a:cubicBezTo>
                    <a:pt x="656" y="32"/>
                    <a:pt x="594" y="0"/>
                    <a:pt x="500" y="0"/>
                  </a:cubicBezTo>
                  <a:cubicBezTo>
                    <a:pt x="344" y="0"/>
                    <a:pt x="187" y="0"/>
                    <a:pt x="0" y="0"/>
                  </a:cubicBezTo>
                  <a:cubicBezTo>
                    <a:pt x="62" y="32"/>
                    <a:pt x="94" y="94"/>
                    <a:pt x="125" y="125"/>
                  </a:cubicBezTo>
                  <a:cubicBezTo>
                    <a:pt x="406" y="657"/>
                    <a:pt x="406" y="657"/>
                    <a:pt x="406" y="657"/>
                  </a:cubicBezTo>
                  <a:lnTo>
                    <a:pt x="344" y="7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</p:grp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44580375-B280-E14D-B9D6-8DE133E970B5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40800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4E4F3BF-2087-C049-9940-D3F8E55BD3F7}"/>
              </a:ext>
            </a:extLst>
          </p:cNvPr>
          <p:cNvGrpSpPr/>
          <p:nvPr/>
        </p:nvGrpSpPr>
        <p:grpSpPr>
          <a:xfrm>
            <a:off x="15948211" y="4236585"/>
            <a:ext cx="7737699" cy="7862497"/>
            <a:chOff x="15948211" y="4236585"/>
            <a:chExt cx="7737699" cy="7862497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D021E62-7828-6745-B174-5B4D1279E139}"/>
                </a:ext>
              </a:extLst>
            </p:cNvPr>
            <p:cNvSpPr/>
            <p:nvPr/>
          </p:nvSpPr>
          <p:spPr>
            <a:xfrm>
              <a:off x="15948211" y="4236585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D8A09AD-069E-F14D-B72A-92C5897D2355}"/>
                </a:ext>
              </a:extLst>
            </p:cNvPr>
            <p:cNvSpPr/>
            <p:nvPr/>
          </p:nvSpPr>
          <p:spPr>
            <a:xfrm>
              <a:off x="20736615" y="4492845"/>
              <a:ext cx="1245858" cy="12458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8C7B1D-784B-844E-91D0-0F04CA8D8764}"/>
                </a:ext>
              </a:extLst>
            </p:cNvPr>
            <p:cNvSpPr txBox="1"/>
            <p:nvPr/>
          </p:nvSpPr>
          <p:spPr>
            <a:xfrm>
              <a:off x="21016735" y="4683003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EED116-5B75-2847-AC81-9F138061F402}"/>
                </a:ext>
              </a:extLst>
            </p:cNvPr>
            <p:cNvSpPr txBox="1"/>
            <p:nvPr/>
          </p:nvSpPr>
          <p:spPr>
            <a:xfrm>
              <a:off x="16364039" y="4533227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D9FD9EC-994B-4444-87A7-C8E56E9656DB}"/>
                </a:ext>
              </a:extLst>
            </p:cNvPr>
            <p:cNvSpPr/>
            <p:nvPr/>
          </p:nvSpPr>
          <p:spPr>
            <a:xfrm>
              <a:off x="15948211" y="10340706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C15217-AA53-B042-9258-037A3B838B76}"/>
                </a:ext>
              </a:extLst>
            </p:cNvPr>
            <p:cNvSpPr/>
            <p:nvPr/>
          </p:nvSpPr>
          <p:spPr>
            <a:xfrm>
              <a:off x="20736615" y="10596966"/>
              <a:ext cx="1245858" cy="12458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87BDB2-80DB-664A-A56E-F4B2D92831E5}"/>
                </a:ext>
              </a:extLst>
            </p:cNvPr>
            <p:cNvSpPr txBox="1"/>
            <p:nvPr/>
          </p:nvSpPr>
          <p:spPr>
            <a:xfrm>
              <a:off x="21016735" y="10787124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C0AF34-C952-314E-AC79-12CAD2A4D6B3}"/>
                </a:ext>
              </a:extLst>
            </p:cNvPr>
            <p:cNvSpPr txBox="1"/>
            <p:nvPr/>
          </p:nvSpPr>
          <p:spPr>
            <a:xfrm>
              <a:off x="16364039" y="10637348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CA60D95-21C9-854C-A4B3-8BDE40D0D1BA}"/>
                </a:ext>
              </a:extLst>
            </p:cNvPr>
            <p:cNvSpPr/>
            <p:nvPr/>
          </p:nvSpPr>
          <p:spPr>
            <a:xfrm>
              <a:off x="17303262" y="7286018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BE5680B-7D50-8649-9DA8-227F6F5E68F1}"/>
                </a:ext>
              </a:extLst>
            </p:cNvPr>
            <p:cNvSpPr/>
            <p:nvPr/>
          </p:nvSpPr>
          <p:spPr>
            <a:xfrm>
              <a:off x="22091666" y="7542278"/>
              <a:ext cx="1245858" cy="1245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F05E90-7A99-414F-955D-9D7EDA0F7089}"/>
                </a:ext>
              </a:extLst>
            </p:cNvPr>
            <p:cNvSpPr txBox="1"/>
            <p:nvPr/>
          </p:nvSpPr>
          <p:spPr>
            <a:xfrm>
              <a:off x="22371786" y="7732436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F1B54C-7449-A04B-8107-4686EE4587ED}"/>
                </a:ext>
              </a:extLst>
            </p:cNvPr>
            <p:cNvSpPr txBox="1"/>
            <p:nvPr/>
          </p:nvSpPr>
          <p:spPr>
            <a:xfrm>
              <a:off x="17719090" y="7582660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5BA4E5-7280-4D45-994E-049A3C9D9B74}"/>
              </a:ext>
            </a:extLst>
          </p:cNvPr>
          <p:cNvGrpSpPr/>
          <p:nvPr/>
        </p:nvGrpSpPr>
        <p:grpSpPr>
          <a:xfrm flipH="1">
            <a:off x="677287" y="4236585"/>
            <a:ext cx="7737699" cy="7862497"/>
            <a:chOff x="15948211" y="4236585"/>
            <a:chExt cx="7737699" cy="7862497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5E5C26C-D606-5247-AD76-279CC4EB35AB}"/>
                </a:ext>
              </a:extLst>
            </p:cNvPr>
            <p:cNvSpPr/>
            <p:nvPr/>
          </p:nvSpPr>
          <p:spPr>
            <a:xfrm>
              <a:off x="15948211" y="4236585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BF27937-E262-F243-8F04-7624EC14FC86}"/>
                </a:ext>
              </a:extLst>
            </p:cNvPr>
            <p:cNvSpPr/>
            <p:nvPr/>
          </p:nvSpPr>
          <p:spPr>
            <a:xfrm>
              <a:off x="20736615" y="4492845"/>
              <a:ext cx="1245858" cy="12458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5D7A679-F588-7A43-B004-E8445C84B97E}"/>
                </a:ext>
              </a:extLst>
            </p:cNvPr>
            <p:cNvSpPr txBox="1"/>
            <p:nvPr/>
          </p:nvSpPr>
          <p:spPr>
            <a:xfrm>
              <a:off x="21016735" y="4683003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ABAF06-4149-3C41-8CE3-DC82D19AF28C}"/>
                </a:ext>
              </a:extLst>
            </p:cNvPr>
            <p:cNvSpPr txBox="1"/>
            <p:nvPr/>
          </p:nvSpPr>
          <p:spPr>
            <a:xfrm>
              <a:off x="16364039" y="4533227"/>
              <a:ext cx="4190869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7F293AC-B0B0-0E46-AC84-B09F3BA53A48}"/>
                </a:ext>
              </a:extLst>
            </p:cNvPr>
            <p:cNvSpPr/>
            <p:nvPr/>
          </p:nvSpPr>
          <p:spPr>
            <a:xfrm>
              <a:off x="15948211" y="10340706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19FE1BD-B5DF-4347-B1AF-F8A74F5F5A23}"/>
                </a:ext>
              </a:extLst>
            </p:cNvPr>
            <p:cNvSpPr/>
            <p:nvPr/>
          </p:nvSpPr>
          <p:spPr>
            <a:xfrm>
              <a:off x="20736615" y="10596966"/>
              <a:ext cx="1245858" cy="1245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FB9639-88AA-B644-B081-5DD477864690}"/>
                </a:ext>
              </a:extLst>
            </p:cNvPr>
            <p:cNvSpPr txBox="1"/>
            <p:nvPr/>
          </p:nvSpPr>
          <p:spPr>
            <a:xfrm>
              <a:off x="21016735" y="10787124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DB292E-3480-2943-8CD6-A8982456D3F1}"/>
                </a:ext>
              </a:extLst>
            </p:cNvPr>
            <p:cNvSpPr txBox="1"/>
            <p:nvPr/>
          </p:nvSpPr>
          <p:spPr>
            <a:xfrm>
              <a:off x="16364039" y="10637348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054AB3C1-9773-7945-AEC7-FBBA2D3111EF}"/>
                </a:ext>
              </a:extLst>
            </p:cNvPr>
            <p:cNvSpPr/>
            <p:nvPr/>
          </p:nvSpPr>
          <p:spPr>
            <a:xfrm>
              <a:off x="17303262" y="7286018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83120D5-1DAD-6148-9E56-B7E38FFE19AF}"/>
                </a:ext>
              </a:extLst>
            </p:cNvPr>
            <p:cNvSpPr/>
            <p:nvPr/>
          </p:nvSpPr>
          <p:spPr>
            <a:xfrm>
              <a:off x="22091666" y="7542278"/>
              <a:ext cx="1245858" cy="12458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5517856-0A65-3046-882E-3A33686AF3FF}"/>
                </a:ext>
              </a:extLst>
            </p:cNvPr>
            <p:cNvSpPr txBox="1"/>
            <p:nvPr/>
          </p:nvSpPr>
          <p:spPr>
            <a:xfrm>
              <a:off x="22371786" y="7732436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F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B399DD-D4E9-7C4A-870C-95549567F71D}"/>
                </a:ext>
              </a:extLst>
            </p:cNvPr>
            <p:cNvSpPr txBox="1"/>
            <p:nvPr/>
          </p:nvSpPr>
          <p:spPr>
            <a:xfrm>
              <a:off x="17719090" y="7582660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55491D-DA08-AC4E-BA62-D241B62AC5DA}"/>
              </a:ext>
            </a:extLst>
          </p:cNvPr>
          <p:cNvGrpSpPr/>
          <p:nvPr/>
        </p:nvGrpSpPr>
        <p:grpSpPr>
          <a:xfrm>
            <a:off x="7859176" y="4249631"/>
            <a:ext cx="8656035" cy="7798258"/>
            <a:chOff x="7392490" y="3830053"/>
            <a:chExt cx="9589055" cy="8638820"/>
          </a:xfrm>
        </p:grpSpPr>
        <p:sp>
          <p:nvSpPr>
            <p:cNvPr id="84" name="Freeform 161">
              <a:extLst>
                <a:ext uri="{FF2B5EF4-FFF2-40B4-BE49-F238E27FC236}">
                  <a16:creationId xmlns:a16="http://schemas.microsoft.com/office/drawing/2014/main" id="{BC402A1C-7B06-1244-BEDC-4F96A8903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8436" y="3830053"/>
              <a:ext cx="2543593" cy="2536366"/>
            </a:xfrm>
            <a:custGeom>
              <a:avLst/>
              <a:gdLst>
                <a:gd name="T0" fmla="*/ 3102 w 3103"/>
                <a:gd name="T1" fmla="*/ 1547 h 3095"/>
                <a:gd name="T2" fmla="*/ 3102 w 3103"/>
                <a:gd name="T3" fmla="*/ 1547 h 3095"/>
                <a:gd name="T4" fmla="*/ 1555 w 3103"/>
                <a:gd name="T5" fmla="*/ 3094 h 3095"/>
                <a:gd name="T6" fmla="*/ 0 w 3103"/>
                <a:gd name="T7" fmla="*/ 1547 h 3095"/>
                <a:gd name="T8" fmla="*/ 1555 w 3103"/>
                <a:gd name="T9" fmla="*/ 0 h 3095"/>
                <a:gd name="T10" fmla="*/ 3102 w 3103"/>
                <a:gd name="T11" fmla="*/ 1547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3" h="3095">
                  <a:moveTo>
                    <a:pt x="3102" y="1547"/>
                  </a:moveTo>
                  <a:lnTo>
                    <a:pt x="3102" y="1547"/>
                  </a:lnTo>
                  <a:cubicBezTo>
                    <a:pt x="3102" y="2402"/>
                    <a:pt x="2411" y="3094"/>
                    <a:pt x="1555" y="3094"/>
                  </a:cubicBezTo>
                  <a:cubicBezTo>
                    <a:pt x="699" y="3094"/>
                    <a:pt x="0" y="2402"/>
                    <a:pt x="0" y="1547"/>
                  </a:cubicBezTo>
                  <a:cubicBezTo>
                    <a:pt x="0" y="692"/>
                    <a:pt x="699" y="0"/>
                    <a:pt x="1555" y="0"/>
                  </a:cubicBezTo>
                  <a:cubicBezTo>
                    <a:pt x="2411" y="0"/>
                    <a:pt x="3102" y="692"/>
                    <a:pt x="3102" y="1547"/>
                  </a:cubicBezTo>
                </a:path>
              </a:pathLst>
            </a:custGeom>
            <a:solidFill>
              <a:schemeClr val="accent1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62">
              <a:extLst>
                <a:ext uri="{FF2B5EF4-FFF2-40B4-BE49-F238E27FC236}">
                  <a16:creationId xmlns:a16="http://schemas.microsoft.com/office/drawing/2014/main" id="{844E93A4-B6C1-BE46-B880-F0160BC44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8395" y="3830053"/>
              <a:ext cx="2536366" cy="2536366"/>
            </a:xfrm>
            <a:custGeom>
              <a:avLst/>
              <a:gdLst>
                <a:gd name="T0" fmla="*/ 3093 w 3094"/>
                <a:gd name="T1" fmla="*/ 1547 h 3095"/>
                <a:gd name="T2" fmla="*/ 3093 w 3094"/>
                <a:gd name="T3" fmla="*/ 1547 h 3095"/>
                <a:gd name="T4" fmla="*/ 1546 w 3094"/>
                <a:gd name="T5" fmla="*/ 3094 h 3095"/>
                <a:gd name="T6" fmla="*/ 0 w 3094"/>
                <a:gd name="T7" fmla="*/ 1547 h 3095"/>
                <a:gd name="T8" fmla="*/ 1546 w 3094"/>
                <a:gd name="T9" fmla="*/ 0 h 3095"/>
                <a:gd name="T10" fmla="*/ 3093 w 3094"/>
                <a:gd name="T11" fmla="*/ 1547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4" h="3095">
                  <a:moveTo>
                    <a:pt x="3093" y="1547"/>
                  </a:moveTo>
                  <a:lnTo>
                    <a:pt x="3093" y="1547"/>
                  </a:lnTo>
                  <a:cubicBezTo>
                    <a:pt x="3093" y="2402"/>
                    <a:pt x="2402" y="3094"/>
                    <a:pt x="1546" y="3094"/>
                  </a:cubicBezTo>
                  <a:cubicBezTo>
                    <a:pt x="691" y="3094"/>
                    <a:pt x="0" y="2402"/>
                    <a:pt x="0" y="1547"/>
                  </a:cubicBezTo>
                  <a:cubicBezTo>
                    <a:pt x="0" y="692"/>
                    <a:pt x="691" y="0"/>
                    <a:pt x="1546" y="0"/>
                  </a:cubicBezTo>
                  <a:cubicBezTo>
                    <a:pt x="2402" y="0"/>
                    <a:pt x="3093" y="692"/>
                    <a:pt x="3093" y="1547"/>
                  </a:cubicBezTo>
                </a:path>
              </a:pathLst>
            </a:custGeom>
            <a:solidFill>
              <a:schemeClr val="accent2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163">
              <a:extLst>
                <a:ext uri="{FF2B5EF4-FFF2-40B4-BE49-F238E27FC236}">
                  <a16:creationId xmlns:a16="http://schemas.microsoft.com/office/drawing/2014/main" id="{2F504D34-00E8-3C47-BBAF-1D5A81A1B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8436" y="9925280"/>
              <a:ext cx="2543593" cy="2543593"/>
            </a:xfrm>
            <a:custGeom>
              <a:avLst/>
              <a:gdLst>
                <a:gd name="T0" fmla="*/ 3102 w 3103"/>
                <a:gd name="T1" fmla="*/ 1547 h 3103"/>
                <a:gd name="T2" fmla="*/ 3102 w 3103"/>
                <a:gd name="T3" fmla="*/ 1547 h 3103"/>
                <a:gd name="T4" fmla="*/ 1555 w 3103"/>
                <a:gd name="T5" fmla="*/ 3102 h 3103"/>
                <a:gd name="T6" fmla="*/ 0 w 3103"/>
                <a:gd name="T7" fmla="*/ 1547 h 3103"/>
                <a:gd name="T8" fmla="*/ 1555 w 3103"/>
                <a:gd name="T9" fmla="*/ 0 h 3103"/>
                <a:gd name="T10" fmla="*/ 3102 w 3103"/>
                <a:gd name="T11" fmla="*/ 154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3" h="3103">
                  <a:moveTo>
                    <a:pt x="3102" y="1547"/>
                  </a:moveTo>
                  <a:lnTo>
                    <a:pt x="3102" y="1547"/>
                  </a:lnTo>
                  <a:cubicBezTo>
                    <a:pt x="3102" y="2402"/>
                    <a:pt x="2411" y="3102"/>
                    <a:pt x="1555" y="3102"/>
                  </a:cubicBezTo>
                  <a:cubicBezTo>
                    <a:pt x="699" y="3102"/>
                    <a:pt x="0" y="2402"/>
                    <a:pt x="0" y="1547"/>
                  </a:cubicBezTo>
                  <a:cubicBezTo>
                    <a:pt x="0" y="691"/>
                    <a:pt x="699" y="0"/>
                    <a:pt x="1555" y="0"/>
                  </a:cubicBezTo>
                  <a:cubicBezTo>
                    <a:pt x="2411" y="0"/>
                    <a:pt x="3102" y="691"/>
                    <a:pt x="3102" y="1547"/>
                  </a:cubicBezTo>
                </a:path>
              </a:pathLst>
            </a:custGeom>
            <a:solidFill>
              <a:schemeClr val="accent5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164">
              <a:extLst>
                <a:ext uri="{FF2B5EF4-FFF2-40B4-BE49-F238E27FC236}">
                  <a16:creationId xmlns:a16="http://schemas.microsoft.com/office/drawing/2014/main" id="{572352C6-91A3-E242-847B-D651954B4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8395" y="9925280"/>
              <a:ext cx="2536366" cy="2543593"/>
            </a:xfrm>
            <a:custGeom>
              <a:avLst/>
              <a:gdLst>
                <a:gd name="T0" fmla="*/ 3093 w 3094"/>
                <a:gd name="T1" fmla="*/ 1547 h 3103"/>
                <a:gd name="T2" fmla="*/ 3093 w 3094"/>
                <a:gd name="T3" fmla="*/ 1547 h 3103"/>
                <a:gd name="T4" fmla="*/ 1546 w 3094"/>
                <a:gd name="T5" fmla="*/ 3102 h 3103"/>
                <a:gd name="T6" fmla="*/ 0 w 3094"/>
                <a:gd name="T7" fmla="*/ 1547 h 3103"/>
                <a:gd name="T8" fmla="*/ 1546 w 3094"/>
                <a:gd name="T9" fmla="*/ 0 h 3103"/>
                <a:gd name="T10" fmla="*/ 3093 w 3094"/>
                <a:gd name="T11" fmla="*/ 154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4" h="3103">
                  <a:moveTo>
                    <a:pt x="3093" y="1547"/>
                  </a:moveTo>
                  <a:lnTo>
                    <a:pt x="3093" y="1547"/>
                  </a:lnTo>
                  <a:cubicBezTo>
                    <a:pt x="3093" y="2402"/>
                    <a:pt x="2402" y="3102"/>
                    <a:pt x="1546" y="3102"/>
                  </a:cubicBezTo>
                  <a:cubicBezTo>
                    <a:pt x="691" y="3102"/>
                    <a:pt x="0" y="2402"/>
                    <a:pt x="0" y="1547"/>
                  </a:cubicBezTo>
                  <a:cubicBezTo>
                    <a:pt x="0" y="691"/>
                    <a:pt x="691" y="0"/>
                    <a:pt x="1546" y="0"/>
                  </a:cubicBezTo>
                  <a:cubicBezTo>
                    <a:pt x="2402" y="0"/>
                    <a:pt x="3093" y="691"/>
                    <a:pt x="3093" y="1547"/>
                  </a:cubicBezTo>
                </a:path>
              </a:pathLst>
            </a:custGeom>
            <a:solidFill>
              <a:schemeClr val="accent4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165">
              <a:extLst>
                <a:ext uri="{FF2B5EF4-FFF2-40B4-BE49-F238E27FC236}">
                  <a16:creationId xmlns:a16="http://schemas.microsoft.com/office/drawing/2014/main" id="{DE8DD5BA-FEAD-F044-9A6C-B85633D0F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8793" y="6868634"/>
              <a:ext cx="2532752" cy="2539981"/>
            </a:xfrm>
            <a:custGeom>
              <a:avLst/>
              <a:gdLst>
                <a:gd name="T0" fmla="*/ 3092 w 3093"/>
                <a:gd name="T1" fmla="*/ 1555 h 3102"/>
                <a:gd name="T2" fmla="*/ 3092 w 3093"/>
                <a:gd name="T3" fmla="*/ 1555 h 3102"/>
                <a:gd name="T4" fmla="*/ 1546 w 3093"/>
                <a:gd name="T5" fmla="*/ 3101 h 3102"/>
                <a:gd name="T6" fmla="*/ 0 w 3093"/>
                <a:gd name="T7" fmla="*/ 1555 h 3102"/>
                <a:gd name="T8" fmla="*/ 1546 w 3093"/>
                <a:gd name="T9" fmla="*/ 0 h 3102"/>
                <a:gd name="T10" fmla="*/ 3092 w 3093"/>
                <a:gd name="T11" fmla="*/ 1555 h 3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3102">
                  <a:moveTo>
                    <a:pt x="3092" y="1555"/>
                  </a:moveTo>
                  <a:lnTo>
                    <a:pt x="3092" y="1555"/>
                  </a:lnTo>
                  <a:cubicBezTo>
                    <a:pt x="3092" y="2410"/>
                    <a:pt x="2401" y="3101"/>
                    <a:pt x="1546" y="3101"/>
                  </a:cubicBezTo>
                  <a:cubicBezTo>
                    <a:pt x="691" y="3101"/>
                    <a:pt x="0" y="2410"/>
                    <a:pt x="0" y="1555"/>
                  </a:cubicBezTo>
                  <a:cubicBezTo>
                    <a:pt x="0" y="700"/>
                    <a:pt x="691" y="0"/>
                    <a:pt x="1546" y="0"/>
                  </a:cubicBezTo>
                  <a:cubicBezTo>
                    <a:pt x="2401" y="0"/>
                    <a:pt x="3092" y="700"/>
                    <a:pt x="3092" y="1555"/>
                  </a:cubicBezTo>
                </a:path>
              </a:pathLst>
            </a:custGeom>
            <a:solidFill>
              <a:schemeClr val="accent3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166">
              <a:extLst>
                <a:ext uri="{FF2B5EF4-FFF2-40B4-BE49-F238E27FC236}">
                  <a16:creationId xmlns:a16="http://schemas.microsoft.com/office/drawing/2014/main" id="{6971A722-C628-3046-9510-C7DDDFC1B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490" y="6868634"/>
              <a:ext cx="2536366" cy="2539981"/>
            </a:xfrm>
            <a:custGeom>
              <a:avLst/>
              <a:gdLst>
                <a:gd name="T0" fmla="*/ 3093 w 3094"/>
                <a:gd name="T1" fmla="*/ 1555 h 3102"/>
                <a:gd name="T2" fmla="*/ 3093 w 3094"/>
                <a:gd name="T3" fmla="*/ 1555 h 3102"/>
                <a:gd name="T4" fmla="*/ 1546 w 3094"/>
                <a:gd name="T5" fmla="*/ 3101 h 3102"/>
                <a:gd name="T6" fmla="*/ 0 w 3094"/>
                <a:gd name="T7" fmla="*/ 1555 h 3102"/>
                <a:gd name="T8" fmla="*/ 1546 w 3094"/>
                <a:gd name="T9" fmla="*/ 0 h 3102"/>
                <a:gd name="T10" fmla="*/ 3093 w 3094"/>
                <a:gd name="T11" fmla="*/ 1555 h 3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4" h="3102">
                  <a:moveTo>
                    <a:pt x="3093" y="1555"/>
                  </a:moveTo>
                  <a:lnTo>
                    <a:pt x="3093" y="1555"/>
                  </a:lnTo>
                  <a:cubicBezTo>
                    <a:pt x="3093" y="2410"/>
                    <a:pt x="2402" y="3101"/>
                    <a:pt x="1546" y="3101"/>
                  </a:cubicBezTo>
                  <a:cubicBezTo>
                    <a:pt x="691" y="3101"/>
                    <a:pt x="0" y="2410"/>
                    <a:pt x="0" y="1555"/>
                  </a:cubicBezTo>
                  <a:cubicBezTo>
                    <a:pt x="0" y="700"/>
                    <a:pt x="691" y="0"/>
                    <a:pt x="1546" y="0"/>
                  </a:cubicBezTo>
                  <a:cubicBezTo>
                    <a:pt x="2402" y="0"/>
                    <a:pt x="3093" y="700"/>
                    <a:pt x="3093" y="1555"/>
                  </a:cubicBezTo>
                </a:path>
              </a:pathLst>
            </a:custGeom>
            <a:solidFill>
              <a:schemeClr val="accent6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BCD8D9-5C7E-2840-BFF8-BD7B4803C201}"/>
              </a:ext>
            </a:extLst>
          </p:cNvPr>
          <p:cNvGrpSpPr/>
          <p:nvPr/>
        </p:nvGrpSpPr>
        <p:grpSpPr>
          <a:xfrm>
            <a:off x="9850923" y="10406973"/>
            <a:ext cx="1451766" cy="1118576"/>
            <a:chOff x="9562846" y="15070678"/>
            <a:chExt cx="484187" cy="373063"/>
          </a:xfrm>
        </p:grpSpPr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B771FFC1-701B-B849-A2B2-2B155934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058" y="15072266"/>
              <a:ext cx="180975" cy="236537"/>
            </a:xfrm>
            <a:custGeom>
              <a:avLst/>
              <a:gdLst>
                <a:gd name="T0" fmla="*/ 250 w 501"/>
                <a:gd name="T1" fmla="*/ 31 h 656"/>
                <a:gd name="T2" fmla="*/ 250 w 501"/>
                <a:gd name="T3" fmla="*/ 31 h 656"/>
                <a:gd name="T4" fmla="*/ 250 w 501"/>
                <a:gd name="T5" fmla="*/ 31 h 656"/>
                <a:gd name="T6" fmla="*/ 0 w 501"/>
                <a:gd name="T7" fmla="*/ 406 h 656"/>
                <a:gd name="T8" fmla="*/ 250 w 501"/>
                <a:gd name="T9" fmla="*/ 655 h 656"/>
                <a:gd name="T10" fmla="*/ 500 w 501"/>
                <a:gd name="T11" fmla="*/ 406 h 656"/>
                <a:gd name="T12" fmla="*/ 250 w 501"/>
                <a:gd name="T13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656">
                  <a:moveTo>
                    <a:pt x="250" y="31"/>
                  </a:moveTo>
                  <a:lnTo>
                    <a:pt x="250" y="31"/>
                  </a:lnTo>
                  <a:cubicBezTo>
                    <a:pt x="250" y="0"/>
                    <a:pt x="250" y="0"/>
                    <a:pt x="250" y="31"/>
                  </a:cubicBezTo>
                  <a:cubicBezTo>
                    <a:pt x="188" y="62"/>
                    <a:pt x="0" y="281"/>
                    <a:pt x="0" y="406"/>
                  </a:cubicBezTo>
                  <a:cubicBezTo>
                    <a:pt x="0" y="530"/>
                    <a:pt x="125" y="655"/>
                    <a:pt x="250" y="655"/>
                  </a:cubicBezTo>
                  <a:cubicBezTo>
                    <a:pt x="375" y="655"/>
                    <a:pt x="500" y="530"/>
                    <a:pt x="500" y="406"/>
                  </a:cubicBezTo>
                  <a:cubicBezTo>
                    <a:pt x="500" y="281"/>
                    <a:pt x="313" y="62"/>
                    <a:pt x="250" y="31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2">
              <a:extLst>
                <a:ext uri="{FF2B5EF4-FFF2-40B4-BE49-F238E27FC236}">
                  <a16:creationId xmlns:a16="http://schemas.microsoft.com/office/drawing/2014/main" id="{44E6C27D-B6A0-C44B-BEC3-DC08105F0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6046" y="15150053"/>
              <a:ext cx="1587" cy="68263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3">
              <a:extLst>
                <a:ext uri="{FF2B5EF4-FFF2-40B4-BE49-F238E27FC236}">
                  <a16:creationId xmlns:a16="http://schemas.microsoft.com/office/drawing/2014/main" id="{49F0AD41-13D2-CF49-89F1-BFA447C21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97771" y="15148466"/>
              <a:ext cx="1587" cy="71437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ABB50C1E-3293-2749-BA67-766CC7B60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7771" y="15218316"/>
              <a:ext cx="169862" cy="90487"/>
            </a:xfrm>
            <a:custGeom>
              <a:avLst/>
              <a:gdLst>
                <a:gd name="T0" fmla="*/ 469 w 470"/>
                <a:gd name="T1" fmla="*/ 0 h 250"/>
                <a:gd name="T2" fmla="*/ 469 w 470"/>
                <a:gd name="T3" fmla="*/ 0 h 250"/>
                <a:gd name="T4" fmla="*/ 250 w 470"/>
                <a:gd name="T5" fmla="*/ 249 h 250"/>
                <a:gd name="T6" fmla="*/ 0 w 470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250">
                  <a:moveTo>
                    <a:pt x="469" y="0"/>
                  </a:moveTo>
                  <a:lnTo>
                    <a:pt x="469" y="0"/>
                  </a:lnTo>
                  <a:cubicBezTo>
                    <a:pt x="469" y="124"/>
                    <a:pt x="375" y="249"/>
                    <a:pt x="250" y="249"/>
                  </a:cubicBezTo>
                  <a:cubicBezTo>
                    <a:pt x="94" y="249"/>
                    <a:pt x="0" y="12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5">
              <a:extLst>
                <a:ext uri="{FF2B5EF4-FFF2-40B4-BE49-F238E27FC236}">
                  <a16:creationId xmlns:a16="http://schemas.microsoft.com/office/drawing/2014/main" id="{3CC9A438-F4EB-104B-914E-E852D8DEE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2846" y="15150053"/>
              <a:ext cx="236537" cy="1588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787BE585-5932-7942-8FE6-123E09930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31108" y="15070678"/>
              <a:ext cx="1588" cy="80963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7">
              <a:extLst>
                <a:ext uri="{FF2B5EF4-FFF2-40B4-BE49-F238E27FC236}">
                  <a16:creationId xmlns:a16="http://schemas.microsoft.com/office/drawing/2014/main" id="{1B75B968-1A77-B34F-9104-EC2BDB814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32708" y="15070678"/>
              <a:ext cx="1588" cy="80963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8">
              <a:extLst>
                <a:ext uri="{FF2B5EF4-FFF2-40B4-BE49-F238E27FC236}">
                  <a16:creationId xmlns:a16="http://schemas.microsoft.com/office/drawing/2014/main" id="{3E72B61C-0831-764E-A32F-0905C7ACF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2221" y="15218316"/>
              <a:ext cx="79375" cy="1587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9">
              <a:extLst>
                <a:ext uri="{FF2B5EF4-FFF2-40B4-BE49-F238E27FC236}">
                  <a16:creationId xmlns:a16="http://schemas.microsoft.com/office/drawing/2014/main" id="{1F0675AC-D618-2143-A1B0-97F0A6C25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5558" y="15251653"/>
              <a:ext cx="22225" cy="1588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662D5C1D-C455-C04E-8C16-4E8C6D1DB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671" y="15218316"/>
              <a:ext cx="269875" cy="225425"/>
            </a:xfrm>
            <a:custGeom>
              <a:avLst/>
              <a:gdLst>
                <a:gd name="T0" fmla="*/ 0 w 750"/>
                <a:gd name="T1" fmla="*/ 249 h 625"/>
                <a:gd name="T2" fmla="*/ 0 w 750"/>
                <a:gd name="T3" fmla="*/ 249 h 625"/>
                <a:gd name="T4" fmla="*/ 374 w 750"/>
                <a:gd name="T5" fmla="*/ 624 h 625"/>
                <a:gd name="T6" fmla="*/ 749 w 750"/>
                <a:gd name="T7" fmla="*/ 249 h 625"/>
                <a:gd name="T8" fmla="*/ 749 w 750"/>
                <a:gd name="T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625">
                  <a:moveTo>
                    <a:pt x="0" y="249"/>
                  </a:moveTo>
                  <a:lnTo>
                    <a:pt x="0" y="249"/>
                  </a:lnTo>
                  <a:cubicBezTo>
                    <a:pt x="0" y="436"/>
                    <a:pt x="156" y="624"/>
                    <a:pt x="374" y="624"/>
                  </a:cubicBezTo>
                  <a:cubicBezTo>
                    <a:pt x="593" y="624"/>
                    <a:pt x="749" y="436"/>
                    <a:pt x="749" y="249"/>
                  </a:cubicBezTo>
                  <a:cubicBezTo>
                    <a:pt x="749" y="0"/>
                    <a:pt x="749" y="0"/>
                    <a:pt x="749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A7570ABC-5FEB-A74E-9A7C-41503F8E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7158" y="15364366"/>
              <a:ext cx="79375" cy="79375"/>
            </a:xfrm>
            <a:custGeom>
              <a:avLst/>
              <a:gdLst>
                <a:gd name="T0" fmla="*/ 218 w 219"/>
                <a:gd name="T1" fmla="*/ 94 h 220"/>
                <a:gd name="T2" fmla="*/ 218 w 219"/>
                <a:gd name="T3" fmla="*/ 94 h 220"/>
                <a:gd name="T4" fmla="*/ 124 w 219"/>
                <a:gd name="T5" fmla="*/ 219 h 220"/>
                <a:gd name="T6" fmla="*/ 0 w 219"/>
                <a:gd name="T7" fmla="*/ 94 h 220"/>
                <a:gd name="T8" fmla="*/ 124 w 219"/>
                <a:gd name="T9" fmla="*/ 0 h 220"/>
                <a:gd name="T10" fmla="*/ 218 w 219"/>
                <a:gd name="T11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94"/>
                  </a:moveTo>
                  <a:lnTo>
                    <a:pt x="218" y="94"/>
                  </a:lnTo>
                  <a:cubicBezTo>
                    <a:pt x="218" y="156"/>
                    <a:pt x="187" y="219"/>
                    <a:pt x="124" y="219"/>
                  </a:cubicBezTo>
                  <a:cubicBezTo>
                    <a:pt x="63" y="219"/>
                    <a:pt x="0" y="156"/>
                    <a:pt x="0" y="94"/>
                  </a:cubicBezTo>
                  <a:cubicBezTo>
                    <a:pt x="0" y="63"/>
                    <a:pt x="63" y="0"/>
                    <a:pt x="124" y="0"/>
                  </a:cubicBezTo>
                  <a:cubicBezTo>
                    <a:pt x="187" y="0"/>
                    <a:pt x="218" y="63"/>
                    <a:pt x="218" y="94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2CA2764-C077-1B43-B1CC-1536AE31C2B7}"/>
              </a:ext>
            </a:extLst>
          </p:cNvPr>
          <p:cNvGrpSpPr/>
          <p:nvPr/>
        </p:nvGrpSpPr>
        <p:grpSpPr>
          <a:xfrm>
            <a:off x="9863673" y="4955412"/>
            <a:ext cx="1351810" cy="1109054"/>
            <a:chOff x="2085975" y="4849813"/>
            <a:chExt cx="450850" cy="369887"/>
          </a:xfrm>
        </p:grpSpPr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F5038B64-F911-DC40-AE60-3541A569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175" y="4849813"/>
              <a:ext cx="247650" cy="258762"/>
            </a:xfrm>
            <a:custGeom>
              <a:avLst/>
              <a:gdLst>
                <a:gd name="T0" fmla="*/ 688 w 689"/>
                <a:gd name="T1" fmla="*/ 31 h 718"/>
                <a:gd name="T2" fmla="*/ 688 w 689"/>
                <a:gd name="T3" fmla="*/ 31 h 718"/>
                <a:gd name="T4" fmla="*/ 688 w 689"/>
                <a:gd name="T5" fmla="*/ 0 h 718"/>
                <a:gd name="T6" fmla="*/ 125 w 689"/>
                <a:gd name="T7" fmla="*/ 156 h 718"/>
                <a:gd name="T8" fmla="*/ 125 w 689"/>
                <a:gd name="T9" fmla="*/ 592 h 718"/>
                <a:gd name="T10" fmla="*/ 563 w 689"/>
                <a:gd name="T11" fmla="*/ 592 h 718"/>
                <a:gd name="T12" fmla="*/ 688 w 689"/>
                <a:gd name="T13" fmla="*/ 3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718">
                  <a:moveTo>
                    <a:pt x="688" y="31"/>
                  </a:moveTo>
                  <a:lnTo>
                    <a:pt x="688" y="31"/>
                  </a:lnTo>
                  <a:lnTo>
                    <a:pt x="688" y="0"/>
                  </a:lnTo>
                  <a:cubicBezTo>
                    <a:pt x="594" y="31"/>
                    <a:pt x="219" y="31"/>
                    <a:pt x="125" y="156"/>
                  </a:cubicBezTo>
                  <a:cubicBezTo>
                    <a:pt x="0" y="281"/>
                    <a:pt x="0" y="468"/>
                    <a:pt x="125" y="592"/>
                  </a:cubicBezTo>
                  <a:cubicBezTo>
                    <a:pt x="250" y="717"/>
                    <a:pt x="438" y="717"/>
                    <a:pt x="563" y="592"/>
                  </a:cubicBezTo>
                  <a:cubicBezTo>
                    <a:pt x="656" y="468"/>
                    <a:pt x="688" y="125"/>
                    <a:pt x="688" y="31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4">
              <a:extLst>
                <a:ext uri="{FF2B5EF4-FFF2-40B4-BE49-F238E27FC236}">
                  <a16:creationId xmlns:a16="http://schemas.microsoft.com/office/drawing/2014/main" id="{0770DC65-C250-3143-B087-349B3AFB0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4972050"/>
              <a:ext cx="157163" cy="247650"/>
            </a:xfrm>
            <a:custGeom>
              <a:avLst/>
              <a:gdLst>
                <a:gd name="T0" fmla="*/ 437 w 438"/>
                <a:gd name="T1" fmla="*/ 0 h 688"/>
                <a:gd name="T2" fmla="*/ 437 w 438"/>
                <a:gd name="T3" fmla="*/ 0 h 688"/>
                <a:gd name="T4" fmla="*/ 93 w 438"/>
                <a:gd name="T5" fmla="*/ 68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8" h="688">
                  <a:moveTo>
                    <a:pt x="437" y="0"/>
                  </a:moveTo>
                  <a:lnTo>
                    <a:pt x="437" y="0"/>
                  </a:lnTo>
                  <a:cubicBezTo>
                    <a:pt x="437" y="0"/>
                    <a:pt x="0" y="187"/>
                    <a:pt x="93" y="687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35">
              <a:extLst>
                <a:ext uri="{FF2B5EF4-FFF2-40B4-BE49-F238E27FC236}">
                  <a16:creationId xmlns:a16="http://schemas.microsoft.com/office/drawing/2014/main" id="{E22275EA-B32A-8940-B25F-C0DB07387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975" y="4927600"/>
              <a:ext cx="157163" cy="179388"/>
            </a:xfrm>
            <a:custGeom>
              <a:avLst/>
              <a:gdLst>
                <a:gd name="T0" fmla="*/ 31 w 438"/>
                <a:gd name="T1" fmla="*/ 343 h 500"/>
                <a:gd name="T2" fmla="*/ 31 w 438"/>
                <a:gd name="T3" fmla="*/ 343 h 500"/>
                <a:gd name="T4" fmla="*/ 281 w 438"/>
                <a:gd name="T5" fmla="*/ 499 h 500"/>
                <a:gd name="T6" fmla="*/ 406 w 438"/>
                <a:gd name="T7" fmla="*/ 250 h 500"/>
                <a:gd name="T8" fmla="*/ 156 w 438"/>
                <a:gd name="T9" fmla="*/ 0 h 500"/>
                <a:gd name="T10" fmla="*/ 124 w 438"/>
                <a:gd name="T11" fmla="*/ 32 h 500"/>
                <a:gd name="T12" fmla="*/ 31 w 438"/>
                <a:gd name="T13" fmla="*/ 34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8" h="500">
                  <a:moveTo>
                    <a:pt x="31" y="343"/>
                  </a:moveTo>
                  <a:lnTo>
                    <a:pt x="31" y="343"/>
                  </a:lnTo>
                  <a:cubicBezTo>
                    <a:pt x="62" y="437"/>
                    <a:pt x="156" y="499"/>
                    <a:pt x="281" y="499"/>
                  </a:cubicBezTo>
                  <a:cubicBezTo>
                    <a:pt x="375" y="468"/>
                    <a:pt x="437" y="343"/>
                    <a:pt x="406" y="250"/>
                  </a:cubicBezTo>
                  <a:cubicBezTo>
                    <a:pt x="375" y="157"/>
                    <a:pt x="187" y="32"/>
                    <a:pt x="156" y="0"/>
                  </a:cubicBezTo>
                  <a:cubicBezTo>
                    <a:pt x="156" y="0"/>
                    <a:pt x="124" y="0"/>
                    <a:pt x="124" y="32"/>
                  </a:cubicBezTo>
                  <a:cubicBezTo>
                    <a:pt x="124" y="63"/>
                    <a:pt x="0" y="250"/>
                    <a:pt x="31" y="343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36">
              <a:extLst>
                <a:ext uri="{FF2B5EF4-FFF2-40B4-BE49-F238E27FC236}">
                  <a16:creationId xmlns:a16="http://schemas.microsoft.com/office/drawing/2014/main" id="{96FDA126-45C6-9D4E-BC99-1E8D94B80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5029200"/>
              <a:ext cx="123825" cy="123825"/>
            </a:xfrm>
            <a:custGeom>
              <a:avLst/>
              <a:gdLst>
                <a:gd name="T0" fmla="*/ 0 w 345"/>
                <a:gd name="T1" fmla="*/ 0 h 343"/>
                <a:gd name="T2" fmla="*/ 0 w 345"/>
                <a:gd name="T3" fmla="*/ 0 h 343"/>
                <a:gd name="T4" fmla="*/ 344 w 345"/>
                <a:gd name="T5" fmla="*/ 34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5" h="34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2" y="280"/>
                    <a:pt x="344" y="342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BC42E7C-83FA-3140-ACAC-1F9BD666EB31}"/>
              </a:ext>
            </a:extLst>
          </p:cNvPr>
          <p:cNvGrpSpPr/>
          <p:nvPr/>
        </p:nvGrpSpPr>
        <p:grpSpPr>
          <a:xfrm>
            <a:off x="14646171" y="7496389"/>
            <a:ext cx="1451766" cy="1285171"/>
            <a:chOff x="2862263" y="4826000"/>
            <a:chExt cx="484187" cy="428625"/>
          </a:xfrm>
        </p:grpSpPr>
        <p:sp>
          <p:nvSpPr>
            <p:cNvPr id="129" name="Freeform 42">
              <a:extLst>
                <a:ext uri="{FF2B5EF4-FFF2-40B4-BE49-F238E27FC236}">
                  <a16:creationId xmlns:a16="http://schemas.microsoft.com/office/drawing/2014/main" id="{A58C0BCC-A96D-A64A-9B4D-B75E28A14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4826000"/>
              <a:ext cx="415925" cy="180975"/>
            </a:xfrm>
            <a:custGeom>
              <a:avLst/>
              <a:gdLst>
                <a:gd name="T0" fmla="*/ 1156 w 1157"/>
                <a:gd name="T1" fmla="*/ 500 h 501"/>
                <a:gd name="T2" fmla="*/ 1156 w 1157"/>
                <a:gd name="T3" fmla="*/ 500 h 501"/>
                <a:gd name="T4" fmla="*/ 593 w 1157"/>
                <a:gd name="T5" fmla="*/ 0 h 501"/>
                <a:gd name="T6" fmla="*/ 0 w 1157"/>
                <a:gd name="T7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7" h="501">
                  <a:moveTo>
                    <a:pt x="1156" y="500"/>
                  </a:moveTo>
                  <a:lnTo>
                    <a:pt x="1156" y="500"/>
                  </a:lnTo>
                  <a:cubicBezTo>
                    <a:pt x="1125" y="219"/>
                    <a:pt x="875" y="0"/>
                    <a:pt x="593" y="0"/>
                  </a:cubicBezTo>
                  <a:cubicBezTo>
                    <a:pt x="281" y="0"/>
                    <a:pt x="31" y="219"/>
                    <a:pt x="0" y="50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43">
              <a:extLst>
                <a:ext uri="{FF2B5EF4-FFF2-40B4-BE49-F238E27FC236}">
                  <a16:creationId xmlns:a16="http://schemas.microsoft.com/office/drawing/2014/main" id="{1D0545AE-1CFC-CD45-BD61-B1E1F6A8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5062538"/>
              <a:ext cx="415925" cy="192087"/>
            </a:xfrm>
            <a:custGeom>
              <a:avLst/>
              <a:gdLst>
                <a:gd name="T0" fmla="*/ 0 w 1157"/>
                <a:gd name="T1" fmla="*/ 0 h 533"/>
                <a:gd name="T2" fmla="*/ 0 w 1157"/>
                <a:gd name="T3" fmla="*/ 0 h 533"/>
                <a:gd name="T4" fmla="*/ 593 w 1157"/>
                <a:gd name="T5" fmla="*/ 532 h 533"/>
                <a:gd name="T6" fmla="*/ 1156 w 1157"/>
                <a:gd name="T7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7" h="533">
                  <a:moveTo>
                    <a:pt x="0" y="0"/>
                  </a:moveTo>
                  <a:lnTo>
                    <a:pt x="0" y="0"/>
                  </a:lnTo>
                  <a:cubicBezTo>
                    <a:pt x="31" y="313"/>
                    <a:pt x="281" y="532"/>
                    <a:pt x="593" y="532"/>
                  </a:cubicBezTo>
                  <a:cubicBezTo>
                    <a:pt x="875" y="532"/>
                    <a:pt x="1125" y="313"/>
                    <a:pt x="1156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44">
              <a:extLst>
                <a:ext uri="{FF2B5EF4-FFF2-40B4-BE49-F238E27FC236}">
                  <a16:creationId xmlns:a16="http://schemas.microsoft.com/office/drawing/2014/main" id="{AB537AA5-FF0C-F442-A6A2-E7C769D2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263" y="4949825"/>
              <a:ext cx="90487" cy="57150"/>
            </a:xfrm>
            <a:custGeom>
              <a:avLst/>
              <a:gdLst>
                <a:gd name="T0" fmla="*/ 250 w 251"/>
                <a:gd name="T1" fmla="*/ 62 h 157"/>
                <a:gd name="T2" fmla="*/ 94 w 251"/>
                <a:gd name="T3" fmla="*/ 156 h 157"/>
                <a:gd name="T4" fmla="*/ 0 w 251"/>
                <a:gd name="T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157">
                  <a:moveTo>
                    <a:pt x="250" y="62"/>
                  </a:moveTo>
                  <a:lnTo>
                    <a:pt x="94" y="156"/>
                  </a:lnTo>
                  <a:lnTo>
                    <a:pt x="0" y="0"/>
                  </a:ln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45">
              <a:extLst>
                <a:ext uri="{FF2B5EF4-FFF2-40B4-BE49-F238E27FC236}">
                  <a16:creationId xmlns:a16="http://schemas.microsoft.com/office/drawing/2014/main" id="{3289DD8A-8F05-8D42-AB13-FBFCF13DD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075" y="5062538"/>
              <a:ext cx="79375" cy="57150"/>
            </a:xfrm>
            <a:custGeom>
              <a:avLst/>
              <a:gdLst>
                <a:gd name="T0" fmla="*/ 219 w 220"/>
                <a:gd name="T1" fmla="*/ 156 h 157"/>
                <a:gd name="T2" fmla="*/ 125 w 220"/>
                <a:gd name="T3" fmla="*/ 0 h 157"/>
                <a:gd name="T4" fmla="*/ 0 w 220"/>
                <a:gd name="T5" fmla="*/ 9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157">
                  <a:moveTo>
                    <a:pt x="219" y="156"/>
                  </a:moveTo>
                  <a:lnTo>
                    <a:pt x="125" y="0"/>
                  </a:lnTo>
                  <a:lnTo>
                    <a:pt x="0" y="94"/>
                  </a:ln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46">
              <a:extLst>
                <a:ext uri="{FF2B5EF4-FFF2-40B4-BE49-F238E27FC236}">
                  <a16:creationId xmlns:a16="http://schemas.microsoft.com/office/drawing/2014/main" id="{394F1D02-CBC8-104D-8070-48B58D43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538" y="4938713"/>
              <a:ext cx="158750" cy="201612"/>
            </a:xfrm>
            <a:custGeom>
              <a:avLst/>
              <a:gdLst>
                <a:gd name="T0" fmla="*/ 219 w 439"/>
                <a:gd name="T1" fmla="*/ 0 h 562"/>
                <a:gd name="T2" fmla="*/ 219 w 439"/>
                <a:gd name="T3" fmla="*/ 0 h 562"/>
                <a:gd name="T4" fmla="*/ 188 w 439"/>
                <a:gd name="T5" fmla="*/ 0 h 562"/>
                <a:gd name="T6" fmla="*/ 0 w 439"/>
                <a:gd name="T7" fmla="*/ 342 h 562"/>
                <a:gd name="T8" fmla="*/ 219 w 439"/>
                <a:gd name="T9" fmla="*/ 561 h 562"/>
                <a:gd name="T10" fmla="*/ 438 w 439"/>
                <a:gd name="T11" fmla="*/ 342 h 562"/>
                <a:gd name="T12" fmla="*/ 219 w 439"/>
                <a:gd name="T13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9" h="562">
                  <a:moveTo>
                    <a:pt x="219" y="0"/>
                  </a:moveTo>
                  <a:lnTo>
                    <a:pt x="219" y="0"/>
                  </a:lnTo>
                  <a:cubicBezTo>
                    <a:pt x="219" y="0"/>
                    <a:pt x="219" y="0"/>
                    <a:pt x="188" y="0"/>
                  </a:cubicBezTo>
                  <a:cubicBezTo>
                    <a:pt x="157" y="31"/>
                    <a:pt x="0" y="250"/>
                    <a:pt x="0" y="342"/>
                  </a:cubicBezTo>
                  <a:cubicBezTo>
                    <a:pt x="0" y="467"/>
                    <a:pt x="94" y="561"/>
                    <a:pt x="219" y="561"/>
                  </a:cubicBezTo>
                  <a:cubicBezTo>
                    <a:pt x="344" y="561"/>
                    <a:pt x="438" y="467"/>
                    <a:pt x="438" y="342"/>
                  </a:cubicBezTo>
                  <a:cubicBezTo>
                    <a:pt x="438" y="250"/>
                    <a:pt x="251" y="31"/>
                    <a:pt x="219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1694302A-C119-8249-A03A-AB9CF5404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575" y="5062538"/>
              <a:ext cx="33338" cy="34925"/>
            </a:xfrm>
            <a:custGeom>
              <a:avLst/>
              <a:gdLst>
                <a:gd name="T0" fmla="*/ 93 w 94"/>
                <a:gd name="T1" fmla="*/ 94 h 95"/>
                <a:gd name="T2" fmla="*/ 93 w 94"/>
                <a:gd name="T3" fmla="*/ 94 h 95"/>
                <a:gd name="T4" fmla="*/ 0 w 94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95">
                  <a:moveTo>
                    <a:pt x="93" y="94"/>
                  </a:moveTo>
                  <a:lnTo>
                    <a:pt x="93" y="94"/>
                  </a:lnTo>
                  <a:cubicBezTo>
                    <a:pt x="62" y="94"/>
                    <a:pt x="0" y="32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6646D17-90B5-E541-8453-0CC197E4FCB6}"/>
              </a:ext>
            </a:extLst>
          </p:cNvPr>
          <p:cNvGrpSpPr/>
          <p:nvPr/>
        </p:nvGrpSpPr>
        <p:grpSpPr>
          <a:xfrm>
            <a:off x="8430397" y="7430329"/>
            <a:ext cx="1147133" cy="1451769"/>
            <a:chOff x="4494213" y="4781550"/>
            <a:chExt cx="382587" cy="484188"/>
          </a:xfrm>
        </p:grpSpPr>
        <p:sp>
          <p:nvSpPr>
            <p:cNvPr id="136" name="Freeform 59">
              <a:extLst>
                <a:ext uri="{FF2B5EF4-FFF2-40B4-BE49-F238E27FC236}">
                  <a16:creationId xmlns:a16="http://schemas.microsoft.com/office/drawing/2014/main" id="{B0D8B675-C287-DF45-B367-467D88D3D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4781550"/>
              <a:ext cx="382587" cy="371475"/>
            </a:xfrm>
            <a:custGeom>
              <a:avLst/>
              <a:gdLst>
                <a:gd name="T0" fmla="*/ 625 w 1064"/>
                <a:gd name="T1" fmla="*/ 999 h 1031"/>
                <a:gd name="T2" fmla="*/ 625 w 1064"/>
                <a:gd name="T3" fmla="*/ 999 h 1031"/>
                <a:gd name="T4" fmla="*/ 750 w 1064"/>
                <a:gd name="T5" fmla="*/ 1030 h 1031"/>
                <a:gd name="T6" fmla="*/ 1063 w 1064"/>
                <a:gd name="T7" fmla="*/ 718 h 1031"/>
                <a:gd name="T8" fmla="*/ 938 w 1064"/>
                <a:gd name="T9" fmla="*/ 500 h 1031"/>
                <a:gd name="T10" fmla="*/ 1000 w 1064"/>
                <a:gd name="T11" fmla="*/ 375 h 1031"/>
                <a:gd name="T12" fmla="*/ 844 w 1064"/>
                <a:gd name="T13" fmla="*/ 188 h 1031"/>
                <a:gd name="T14" fmla="*/ 563 w 1064"/>
                <a:gd name="T15" fmla="*/ 0 h 1031"/>
                <a:gd name="T16" fmla="*/ 281 w 1064"/>
                <a:gd name="T17" fmla="*/ 188 h 1031"/>
                <a:gd name="T18" fmla="*/ 188 w 1064"/>
                <a:gd name="T19" fmla="*/ 281 h 1031"/>
                <a:gd name="T20" fmla="*/ 0 w 1064"/>
                <a:gd name="T21" fmla="*/ 531 h 1031"/>
                <a:gd name="T22" fmla="*/ 94 w 1064"/>
                <a:gd name="T23" fmla="*/ 749 h 1031"/>
                <a:gd name="T24" fmla="*/ 94 w 1064"/>
                <a:gd name="T25" fmla="*/ 780 h 1031"/>
                <a:gd name="T26" fmla="*/ 344 w 1064"/>
                <a:gd name="T27" fmla="*/ 999 h 1031"/>
                <a:gd name="T28" fmla="*/ 469 w 1064"/>
                <a:gd name="T29" fmla="*/ 999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4" h="1031">
                  <a:moveTo>
                    <a:pt x="625" y="999"/>
                  </a:moveTo>
                  <a:lnTo>
                    <a:pt x="625" y="999"/>
                  </a:lnTo>
                  <a:cubicBezTo>
                    <a:pt x="625" y="999"/>
                    <a:pt x="719" y="1030"/>
                    <a:pt x="750" y="1030"/>
                  </a:cubicBezTo>
                  <a:cubicBezTo>
                    <a:pt x="906" y="1030"/>
                    <a:pt x="1063" y="905"/>
                    <a:pt x="1063" y="718"/>
                  </a:cubicBezTo>
                  <a:cubicBezTo>
                    <a:pt x="1063" y="656"/>
                    <a:pt x="1000" y="563"/>
                    <a:pt x="938" y="500"/>
                  </a:cubicBezTo>
                  <a:cubicBezTo>
                    <a:pt x="1000" y="469"/>
                    <a:pt x="1000" y="438"/>
                    <a:pt x="1000" y="375"/>
                  </a:cubicBezTo>
                  <a:cubicBezTo>
                    <a:pt x="1000" y="281"/>
                    <a:pt x="938" y="219"/>
                    <a:pt x="844" y="188"/>
                  </a:cubicBezTo>
                  <a:cubicBezTo>
                    <a:pt x="813" y="63"/>
                    <a:pt x="687" y="0"/>
                    <a:pt x="563" y="0"/>
                  </a:cubicBezTo>
                  <a:cubicBezTo>
                    <a:pt x="438" y="0"/>
                    <a:pt x="344" y="63"/>
                    <a:pt x="281" y="188"/>
                  </a:cubicBezTo>
                  <a:cubicBezTo>
                    <a:pt x="281" y="219"/>
                    <a:pt x="219" y="250"/>
                    <a:pt x="188" y="281"/>
                  </a:cubicBezTo>
                  <a:cubicBezTo>
                    <a:pt x="63" y="313"/>
                    <a:pt x="0" y="406"/>
                    <a:pt x="0" y="531"/>
                  </a:cubicBezTo>
                  <a:cubicBezTo>
                    <a:pt x="0" y="625"/>
                    <a:pt x="31" y="688"/>
                    <a:pt x="94" y="749"/>
                  </a:cubicBezTo>
                  <a:lnTo>
                    <a:pt x="94" y="780"/>
                  </a:lnTo>
                  <a:cubicBezTo>
                    <a:pt x="94" y="905"/>
                    <a:pt x="219" y="999"/>
                    <a:pt x="344" y="999"/>
                  </a:cubicBezTo>
                  <a:cubicBezTo>
                    <a:pt x="375" y="999"/>
                    <a:pt x="469" y="999"/>
                    <a:pt x="469" y="999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60">
              <a:extLst>
                <a:ext uri="{FF2B5EF4-FFF2-40B4-BE49-F238E27FC236}">
                  <a16:creationId xmlns:a16="http://schemas.microsoft.com/office/drawing/2014/main" id="{3DBDCBE3-4868-4149-A374-E7331BDF4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925" y="4916488"/>
              <a:ext cx="168275" cy="349250"/>
            </a:xfrm>
            <a:custGeom>
              <a:avLst/>
              <a:gdLst>
                <a:gd name="T0" fmla="*/ 374 w 469"/>
                <a:gd name="T1" fmla="*/ 968 h 969"/>
                <a:gd name="T2" fmla="*/ 374 w 469"/>
                <a:gd name="T3" fmla="*/ 968 h 969"/>
                <a:gd name="T4" fmla="*/ 468 w 469"/>
                <a:gd name="T5" fmla="*/ 188 h 969"/>
                <a:gd name="T6" fmla="*/ 281 w 469"/>
                <a:gd name="T7" fmla="*/ 281 h 969"/>
                <a:gd name="T8" fmla="*/ 218 w 469"/>
                <a:gd name="T9" fmla="*/ 0 h 969"/>
                <a:gd name="T10" fmla="*/ 187 w 469"/>
                <a:gd name="T11" fmla="*/ 374 h 969"/>
                <a:gd name="T12" fmla="*/ 0 w 469"/>
                <a:gd name="T13" fmla="*/ 281 h 969"/>
                <a:gd name="T14" fmla="*/ 93 w 469"/>
                <a:gd name="T1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969">
                  <a:moveTo>
                    <a:pt x="374" y="968"/>
                  </a:moveTo>
                  <a:lnTo>
                    <a:pt x="374" y="968"/>
                  </a:lnTo>
                  <a:cubicBezTo>
                    <a:pt x="374" y="968"/>
                    <a:pt x="156" y="530"/>
                    <a:pt x="468" y="188"/>
                  </a:cubicBezTo>
                  <a:cubicBezTo>
                    <a:pt x="281" y="281"/>
                    <a:pt x="281" y="281"/>
                    <a:pt x="281" y="281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87" y="374"/>
                    <a:pt x="187" y="374"/>
                    <a:pt x="187" y="374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281" y="530"/>
                    <a:pt x="93" y="968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61">
              <a:extLst>
                <a:ext uri="{FF2B5EF4-FFF2-40B4-BE49-F238E27FC236}">
                  <a16:creationId xmlns:a16="http://schemas.microsoft.com/office/drawing/2014/main" id="{94652C80-83D0-134B-919A-C875858A8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860925"/>
              <a:ext cx="90488" cy="79375"/>
            </a:xfrm>
            <a:custGeom>
              <a:avLst/>
              <a:gdLst>
                <a:gd name="T0" fmla="*/ 250 w 251"/>
                <a:gd name="T1" fmla="*/ 0 h 220"/>
                <a:gd name="T2" fmla="*/ 250 w 251"/>
                <a:gd name="T3" fmla="*/ 0 h 220"/>
                <a:gd name="T4" fmla="*/ 0 w 251"/>
                <a:gd name="T5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20">
                  <a:moveTo>
                    <a:pt x="250" y="0"/>
                  </a:moveTo>
                  <a:lnTo>
                    <a:pt x="250" y="0"/>
                  </a:lnTo>
                  <a:cubicBezTo>
                    <a:pt x="219" y="94"/>
                    <a:pt x="125" y="187"/>
                    <a:pt x="0" y="219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FEBD9EF-1FF1-FD4D-9AA2-7A6F58F527F3}"/>
              </a:ext>
            </a:extLst>
          </p:cNvPr>
          <p:cNvGrpSpPr/>
          <p:nvPr/>
        </p:nvGrpSpPr>
        <p:grpSpPr>
          <a:xfrm>
            <a:off x="13110801" y="4709790"/>
            <a:ext cx="1318489" cy="1285171"/>
            <a:chOff x="2097088" y="4038600"/>
            <a:chExt cx="439737" cy="428625"/>
          </a:xfrm>
        </p:grpSpPr>
        <p:sp>
          <p:nvSpPr>
            <p:cNvPr id="140" name="Freeform 68">
              <a:extLst>
                <a:ext uri="{FF2B5EF4-FFF2-40B4-BE49-F238E27FC236}">
                  <a16:creationId xmlns:a16="http://schemas.microsoft.com/office/drawing/2014/main" id="{A23A5CAD-2563-574F-9EB3-54EB7620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888" y="437673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69">
              <a:extLst>
                <a:ext uri="{FF2B5EF4-FFF2-40B4-BE49-F238E27FC236}">
                  <a16:creationId xmlns:a16="http://schemas.microsoft.com/office/drawing/2014/main" id="{5FD2F5C3-63A0-834E-988D-EEA0C6C9A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38" y="4275138"/>
              <a:ext cx="258762" cy="90487"/>
            </a:xfrm>
            <a:custGeom>
              <a:avLst/>
              <a:gdLst>
                <a:gd name="T0" fmla="*/ 375 w 720"/>
                <a:gd name="T1" fmla="*/ 250 h 251"/>
                <a:gd name="T2" fmla="*/ 375 w 720"/>
                <a:gd name="T3" fmla="*/ 250 h 251"/>
                <a:gd name="T4" fmla="*/ 656 w 720"/>
                <a:gd name="T5" fmla="*/ 250 h 251"/>
                <a:gd name="T6" fmla="*/ 719 w 720"/>
                <a:gd name="T7" fmla="*/ 187 h 251"/>
                <a:gd name="T8" fmla="*/ 656 w 720"/>
                <a:gd name="T9" fmla="*/ 125 h 251"/>
                <a:gd name="T10" fmla="*/ 469 w 720"/>
                <a:gd name="T11" fmla="*/ 125 h 251"/>
                <a:gd name="T12" fmla="*/ 250 w 720"/>
                <a:gd name="T13" fmla="*/ 0 h 251"/>
                <a:gd name="T14" fmla="*/ 0 w 720"/>
                <a:gd name="T1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0" h="251">
                  <a:moveTo>
                    <a:pt x="375" y="250"/>
                  </a:moveTo>
                  <a:lnTo>
                    <a:pt x="375" y="250"/>
                  </a:lnTo>
                  <a:cubicBezTo>
                    <a:pt x="656" y="250"/>
                    <a:pt x="656" y="250"/>
                    <a:pt x="656" y="250"/>
                  </a:cubicBezTo>
                  <a:cubicBezTo>
                    <a:pt x="688" y="250"/>
                    <a:pt x="719" y="219"/>
                    <a:pt x="719" y="187"/>
                  </a:cubicBezTo>
                  <a:cubicBezTo>
                    <a:pt x="719" y="156"/>
                    <a:pt x="688" y="125"/>
                    <a:pt x="656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06" y="0"/>
                    <a:pt x="250" y="0"/>
                  </a:cubicBezTo>
                  <a:cubicBezTo>
                    <a:pt x="250" y="0"/>
                    <a:pt x="0" y="0"/>
                    <a:pt x="0" y="25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70">
              <a:extLst>
                <a:ext uri="{FF2B5EF4-FFF2-40B4-BE49-F238E27FC236}">
                  <a16:creationId xmlns:a16="http://schemas.microsoft.com/office/drawing/2014/main" id="{43B7C135-8F1B-5B4E-B904-252C6CDD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38" y="4230688"/>
              <a:ext cx="382587" cy="236537"/>
            </a:xfrm>
            <a:custGeom>
              <a:avLst/>
              <a:gdLst>
                <a:gd name="T0" fmla="*/ 719 w 1064"/>
                <a:gd name="T1" fmla="*/ 312 h 657"/>
                <a:gd name="T2" fmla="*/ 719 w 1064"/>
                <a:gd name="T3" fmla="*/ 312 h 657"/>
                <a:gd name="T4" fmla="*/ 969 w 1064"/>
                <a:gd name="T5" fmla="*/ 31 h 657"/>
                <a:gd name="T6" fmla="*/ 1031 w 1064"/>
                <a:gd name="T7" fmla="*/ 31 h 657"/>
                <a:gd name="T8" fmla="*/ 1031 w 1064"/>
                <a:gd name="T9" fmla="*/ 31 h 657"/>
                <a:gd name="T10" fmla="*/ 1063 w 1064"/>
                <a:gd name="T11" fmla="*/ 94 h 657"/>
                <a:gd name="T12" fmla="*/ 844 w 1064"/>
                <a:gd name="T13" fmla="*/ 437 h 657"/>
                <a:gd name="T14" fmla="*/ 563 w 1064"/>
                <a:gd name="T15" fmla="*/ 562 h 657"/>
                <a:gd name="T16" fmla="*/ 219 w 1064"/>
                <a:gd name="T17" fmla="*/ 562 h 657"/>
                <a:gd name="T18" fmla="*/ 0 w 1064"/>
                <a:gd name="T19" fmla="*/ 65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657">
                  <a:moveTo>
                    <a:pt x="719" y="312"/>
                  </a:moveTo>
                  <a:lnTo>
                    <a:pt x="719" y="312"/>
                  </a:lnTo>
                  <a:cubicBezTo>
                    <a:pt x="844" y="250"/>
                    <a:pt x="969" y="31"/>
                    <a:pt x="969" y="31"/>
                  </a:cubicBezTo>
                  <a:cubicBezTo>
                    <a:pt x="1000" y="31"/>
                    <a:pt x="1031" y="0"/>
                    <a:pt x="1031" y="31"/>
                  </a:cubicBezTo>
                  <a:lnTo>
                    <a:pt x="1031" y="31"/>
                  </a:lnTo>
                  <a:cubicBezTo>
                    <a:pt x="1063" y="31"/>
                    <a:pt x="1063" y="62"/>
                    <a:pt x="1063" y="94"/>
                  </a:cubicBezTo>
                  <a:cubicBezTo>
                    <a:pt x="969" y="312"/>
                    <a:pt x="906" y="375"/>
                    <a:pt x="844" y="437"/>
                  </a:cubicBezTo>
                  <a:cubicBezTo>
                    <a:pt x="781" y="500"/>
                    <a:pt x="688" y="562"/>
                    <a:pt x="563" y="562"/>
                  </a:cubicBezTo>
                  <a:cubicBezTo>
                    <a:pt x="219" y="562"/>
                    <a:pt x="219" y="562"/>
                    <a:pt x="219" y="562"/>
                  </a:cubicBezTo>
                  <a:cubicBezTo>
                    <a:pt x="219" y="562"/>
                    <a:pt x="94" y="562"/>
                    <a:pt x="0" y="656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71">
              <a:extLst>
                <a:ext uri="{FF2B5EF4-FFF2-40B4-BE49-F238E27FC236}">
                  <a16:creationId xmlns:a16="http://schemas.microsoft.com/office/drawing/2014/main" id="{C62FA5E3-EF1F-6F4A-89EA-BD1AFC933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088" y="4343400"/>
              <a:ext cx="57150" cy="11113"/>
            </a:xfrm>
            <a:custGeom>
              <a:avLst/>
              <a:gdLst>
                <a:gd name="T0" fmla="*/ 156 w 157"/>
                <a:gd name="T1" fmla="*/ 32 h 33"/>
                <a:gd name="T2" fmla="*/ 156 w 157"/>
                <a:gd name="T3" fmla="*/ 32 h 33"/>
                <a:gd name="T4" fmla="*/ 0 w 15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33">
                  <a:moveTo>
                    <a:pt x="156" y="32"/>
                  </a:moveTo>
                  <a:lnTo>
                    <a:pt x="156" y="32"/>
                  </a:lnTo>
                  <a:cubicBezTo>
                    <a:pt x="156" y="32"/>
                    <a:pt x="62" y="32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72">
              <a:extLst>
                <a:ext uri="{FF2B5EF4-FFF2-40B4-BE49-F238E27FC236}">
                  <a16:creationId xmlns:a16="http://schemas.microsoft.com/office/drawing/2014/main" id="{5574A943-79FF-594C-BCFB-CBAFEF810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4038600"/>
              <a:ext cx="112713" cy="146050"/>
            </a:xfrm>
            <a:custGeom>
              <a:avLst/>
              <a:gdLst>
                <a:gd name="T0" fmla="*/ 187 w 313"/>
                <a:gd name="T1" fmla="*/ 0 h 407"/>
                <a:gd name="T2" fmla="*/ 187 w 313"/>
                <a:gd name="T3" fmla="*/ 0 h 407"/>
                <a:gd name="T4" fmla="*/ 156 w 313"/>
                <a:gd name="T5" fmla="*/ 0 h 407"/>
                <a:gd name="T6" fmla="*/ 0 w 313"/>
                <a:gd name="T7" fmla="*/ 250 h 407"/>
                <a:gd name="T8" fmla="*/ 156 w 313"/>
                <a:gd name="T9" fmla="*/ 406 h 407"/>
                <a:gd name="T10" fmla="*/ 312 w 313"/>
                <a:gd name="T11" fmla="*/ 250 h 407"/>
                <a:gd name="T12" fmla="*/ 187 w 313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407">
                  <a:moveTo>
                    <a:pt x="187" y="0"/>
                  </a:moveTo>
                  <a:lnTo>
                    <a:pt x="187" y="0"/>
                  </a:lnTo>
                  <a:cubicBezTo>
                    <a:pt x="156" y="0"/>
                    <a:pt x="156" y="0"/>
                    <a:pt x="156" y="0"/>
                  </a:cubicBezTo>
                  <a:cubicBezTo>
                    <a:pt x="125" y="31"/>
                    <a:pt x="0" y="156"/>
                    <a:pt x="0" y="250"/>
                  </a:cubicBezTo>
                  <a:cubicBezTo>
                    <a:pt x="0" y="312"/>
                    <a:pt x="93" y="406"/>
                    <a:pt x="156" y="406"/>
                  </a:cubicBezTo>
                  <a:cubicBezTo>
                    <a:pt x="250" y="406"/>
                    <a:pt x="312" y="312"/>
                    <a:pt x="312" y="250"/>
                  </a:cubicBezTo>
                  <a:cubicBezTo>
                    <a:pt x="312" y="156"/>
                    <a:pt x="218" y="31"/>
                    <a:pt x="187" y="0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73">
              <a:extLst>
                <a:ext uri="{FF2B5EF4-FFF2-40B4-BE49-F238E27FC236}">
                  <a16:creationId xmlns:a16="http://schemas.microsoft.com/office/drawing/2014/main" id="{2E65A48A-D974-2F4A-8E3B-B624B01BE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2513" y="4138613"/>
              <a:ext cx="1587" cy="93662"/>
            </a:xfrm>
            <a:prstGeom prst="line">
              <a:avLst/>
            </a:pr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74">
              <a:extLst>
                <a:ext uri="{FF2B5EF4-FFF2-40B4-BE49-F238E27FC236}">
                  <a16:creationId xmlns:a16="http://schemas.microsoft.com/office/drawing/2014/main" id="{6D2F12F2-4C3A-DB49-92A4-C922CAC67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25" y="4208463"/>
              <a:ext cx="236538" cy="79375"/>
            </a:xfrm>
            <a:custGeom>
              <a:avLst/>
              <a:gdLst>
                <a:gd name="T0" fmla="*/ 656 w 657"/>
                <a:gd name="T1" fmla="*/ 219 h 220"/>
                <a:gd name="T2" fmla="*/ 656 w 657"/>
                <a:gd name="T3" fmla="*/ 219 h 220"/>
                <a:gd name="T4" fmla="*/ 562 w 657"/>
                <a:gd name="T5" fmla="*/ 125 h 220"/>
                <a:gd name="T6" fmla="*/ 594 w 657"/>
                <a:gd name="T7" fmla="*/ 125 h 220"/>
                <a:gd name="T8" fmla="*/ 469 w 657"/>
                <a:gd name="T9" fmla="*/ 0 h 220"/>
                <a:gd name="T10" fmla="*/ 344 w 657"/>
                <a:gd name="T11" fmla="*/ 63 h 220"/>
                <a:gd name="T12" fmla="*/ 281 w 657"/>
                <a:gd name="T13" fmla="*/ 63 h 220"/>
                <a:gd name="T14" fmla="*/ 156 w 657"/>
                <a:gd name="T15" fmla="*/ 125 h 220"/>
                <a:gd name="T16" fmla="*/ 94 w 657"/>
                <a:gd name="T17" fmla="*/ 94 h 220"/>
                <a:gd name="T18" fmla="*/ 0 w 657"/>
                <a:gd name="T19" fmla="*/ 18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20">
                  <a:moveTo>
                    <a:pt x="656" y="219"/>
                  </a:moveTo>
                  <a:lnTo>
                    <a:pt x="656" y="219"/>
                  </a:lnTo>
                  <a:cubicBezTo>
                    <a:pt x="656" y="188"/>
                    <a:pt x="625" y="157"/>
                    <a:pt x="562" y="125"/>
                  </a:cubicBezTo>
                  <a:lnTo>
                    <a:pt x="594" y="125"/>
                  </a:lnTo>
                  <a:cubicBezTo>
                    <a:pt x="594" y="32"/>
                    <a:pt x="531" y="0"/>
                    <a:pt x="469" y="0"/>
                  </a:cubicBezTo>
                  <a:cubicBezTo>
                    <a:pt x="406" y="0"/>
                    <a:pt x="344" y="32"/>
                    <a:pt x="344" y="63"/>
                  </a:cubicBezTo>
                  <a:cubicBezTo>
                    <a:pt x="312" y="63"/>
                    <a:pt x="312" y="63"/>
                    <a:pt x="281" y="63"/>
                  </a:cubicBezTo>
                  <a:cubicBezTo>
                    <a:pt x="219" y="63"/>
                    <a:pt x="156" y="94"/>
                    <a:pt x="156" y="125"/>
                  </a:cubicBezTo>
                  <a:cubicBezTo>
                    <a:pt x="125" y="94"/>
                    <a:pt x="94" y="94"/>
                    <a:pt x="94" y="94"/>
                  </a:cubicBezTo>
                  <a:cubicBezTo>
                    <a:pt x="31" y="94"/>
                    <a:pt x="0" y="125"/>
                    <a:pt x="0" y="188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F864447-2493-A54B-8A6F-39D49FC647A9}"/>
              </a:ext>
            </a:extLst>
          </p:cNvPr>
          <p:cNvGrpSpPr/>
          <p:nvPr/>
        </p:nvGrpSpPr>
        <p:grpSpPr>
          <a:xfrm>
            <a:off x="13203724" y="10350769"/>
            <a:ext cx="1180454" cy="1185212"/>
            <a:chOff x="5268913" y="4837113"/>
            <a:chExt cx="393700" cy="395287"/>
          </a:xfrm>
        </p:grpSpPr>
        <p:sp>
          <p:nvSpPr>
            <p:cNvPr id="148" name="Freeform 75">
              <a:extLst>
                <a:ext uri="{FF2B5EF4-FFF2-40B4-BE49-F238E27FC236}">
                  <a16:creationId xmlns:a16="http://schemas.microsoft.com/office/drawing/2014/main" id="{DEE5C6BF-4C17-F94A-914E-EE47AF76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13" y="4837113"/>
              <a:ext cx="393700" cy="393700"/>
            </a:xfrm>
            <a:custGeom>
              <a:avLst/>
              <a:gdLst>
                <a:gd name="T0" fmla="*/ 1094 w 1095"/>
                <a:gd name="T1" fmla="*/ 562 h 1094"/>
                <a:gd name="T2" fmla="*/ 1094 w 1095"/>
                <a:gd name="T3" fmla="*/ 562 h 1094"/>
                <a:gd name="T4" fmla="*/ 563 w 1095"/>
                <a:gd name="T5" fmla="*/ 1093 h 1094"/>
                <a:gd name="T6" fmla="*/ 0 w 1095"/>
                <a:gd name="T7" fmla="*/ 562 h 1094"/>
                <a:gd name="T8" fmla="*/ 563 w 1095"/>
                <a:gd name="T9" fmla="*/ 0 h 1094"/>
                <a:gd name="T10" fmla="*/ 1094 w 1095"/>
                <a:gd name="T11" fmla="*/ 56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5" h="1094">
                  <a:moveTo>
                    <a:pt x="1094" y="562"/>
                  </a:moveTo>
                  <a:lnTo>
                    <a:pt x="1094" y="562"/>
                  </a:lnTo>
                  <a:cubicBezTo>
                    <a:pt x="1094" y="843"/>
                    <a:pt x="844" y="1093"/>
                    <a:pt x="563" y="1093"/>
                  </a:cubicBezTo>
                  <a:cubicBezTo>
                    <a:pt x="250" y="1093"/>
                    <a:pt x="0" y="843"/>
                    <a:pt x="0" y="562"/>
                  </a:cubicBezTo>
                  <a:cubicBezTo>
                    <a:pt x="0" y="250"/>
                    <a:pt x="250" y="0"/>
                    <a:pt x="563" y="0"/>
                  </a:cubicBezTo>
                  <a:cubicBezTo>
                    <a:pt x="844" y="0"/>
                    <a:pt x="1094" y="250"/>
                    <a:pt x="1094" y="562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76">
              <a:extLst>
                <a:ext uri="{FF2B5EF4-FFF2-40B4-BE49-F238E27FC236}">
                  <a16:creationId xmlns:a16="http://schemas.microsoft.com/office/drawing/2014/main" id="{33369DD7-559D-B745-BCA6-BF636E80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738" y="4860925"/>
              <a:ext cx="269875" cy="190500"/>
            </a:xfrm>
            <a:custGeom>
              <a:avLst/>
              <a:gdLst>
                <a:gd name="T0" fmla="*/ 563 w 751"/>
                <a:gd name="T1" fmla="*/ 62 h 531"/>
                <a:gd name="T2" fmla="*/ 563 w 751"/>
                <a:gd name="T3" fmla="*/ 62 h 531"/>
                <a:gd name="T4" fmla="*/ 344 w 751"/>
                <a:gd name="T5" fmla="*/ 125 h 531"/>
                <a:gd name="T6" fmla="*/ 125 w 751"/>
                <a:gd name="T7" fmla="*/ 187 h 531"/>
                <a:gd name="T8" fmla="*/ 188 w 751"/>
                <a:gd name="T9" fmla="*/ 375 h 531"/>
                <a:gd name="T10" fmla="*/ 531 w 751"/>
                <a:gd name="T11" fmla="*/ 499 h 531"/>
                <a:gd name="T12" fmla="*/ 750 w 751"/>
                <a:gd name="T13" fmla="*/ 40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1" h="531">
                  <a:moveTo>
                    <a:pt x="563" y="62"/>
                  </a:moveTo>
                  <a:lnTo>
                    <a:pt x="563" y="62"/>
                  </a:lnTo>
                  <a:cubicBezTo>
                    <a:pt x="563" y="62"/>
                    <a:pt x="469" y="0"/>
                    <a:pt x="344" y="125"/>
                  </a:cubicBezTo>
                  <a:cubicBezTo>
                    <a:pt x="219" y="281"/>
                    <a:pt x="219" y="125"/>
                    <a:pt x="125" y="187"/>
                  </a:cubicBezTo>
                  <a:cubicBezTo>
                    <a:pt x="0" y="219"/>
                    <a:pt x="31" y="469"/>
                    <a:pt x="188" y="375"/>
                  </a:cubicBezTo>
                  <a:cubicBezTo>
                    <a:pt x="344" y="281"/>
                    <a:pt x="344" y="499"/>
                    <a:pt x="531" y="499"/>
                  </a:cubicBezTo>
                  <a:cubicBezTo>
                    <a:pt x="656" y="530"/>
                    <a:pt x="750" y="406"/>
                    <a:pt x="750" y="406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77">
              <a:extLst>
                <a:ext uri="{FF2B5EF4-FFF2-40B4-BE49-F238E27FC236}">
                  <a16:creationId xmlns:a16="http://schemas.microsoft.com/office/drawing/2014/main" id="{DD3D6FB1-810E-6047-B699-3CB8E4F0A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63" y="5040313"/>
              <a:ext cx="169862" cy="192087"/>
            </a:xfrm>
            <a:custGeom>
              <a:avLst/>
              <a:gdLst>
                <a:gd name="T0" fmla="*/ 375 w 470"/>
                <a:gd name="T1" fmla="*/ 469 h 532"/>
                <a:gd name="T2" fmla="*/ 375 w 470"/>
                <a:gd name="T3" fmla="*/ 469 h 532"/>
                <a:gd name="T4" fmla="*/ 406 w 470"/>
                <a:gd name="T5" fmla="*/ 344 h 532"/>
                <a:gd name="T6" fmla="*/ 406 w 470"/>
                <a:gd name="T7" fmla="*/ 125 h 532"/>
                <a:gd name="T8" fmla="*/ 250 w 470"/>
                <a:gd name="T9" fmla="*/ 94 h 532"/>
                <a:gd name="T10" fmla="*/ 94 w 470"/>
                <a:gd name="T11" fmla="*/ 31 h 532"/>
                <a:gd name="T12" fmla="*/ 0 w 470"/>
                <a:gd name="T13" fmla="*/ 156 h 532"/>
                <a:gd name="T14" fmla="*/ 94 w 470"/>
                <a:gd name="T15" fmla="*/ 375 h 532"/>
                <a:gd name="T16" fmla="*/ 187 w 470"/>
                <a:gd name="T17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0" h="532">
                  <a:moveTo>
                    <a:pt x="375" y="469"/>
                  </a:moveTo>
                  <a:lnTo>
                    <a:pt x="375" y="469"/>
                  </a:lnTo>
                  <a:cubicBezTo>
                    <a:pt x="375" y="469"/>
                    <a:pt x="375" y="437"/>
                    <a:pt x="406" y="344"/>
                  </a:cubicBezTo>
                  <a:cubicBezTo>
                    <a:pt x="406" y="250"/>
                    <a:pt x="469" y="187"/>
                    <a:pt x="406" y="125"/>
                  </a:cubicBezTo>
                  <a:cubicBezTo>
                    <a:pt x="375" y="62"/>
                    <a:pt x="344" y="125"/>
                    <a:pt x="250" y="94"/>
                  </a:cubicBezTo>
                  <a:cubicBezTo>
                    <a:pt x="187" y="94"/>
                    <a:pt x="187" y="0"/>
                    <a:pt x="94" y="31"/>
                  </a:cubicBezTo>
                  <a:cubicBezTo>
                    <a:pt x="31" y="31"/>
                    <a:pt x="0" y="156"/>
                    <a:pt x="0" y="156"/>
                  </a:cubicBezTo>
                  <a:cubicBezTo>
                    <a:pt x="0" y="156"/>
                    <a:pt x="0" y="250"/>
                    <a:pt x="94" y="375"/>
                  </a:cubicBezTo>
                  <a:cubicBezTo>
                    <a:pt x="187" y="437"/>
                    <a:pt x="187" y="531"/>
                    <a:pt x="187" y="531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78">
              <a:extLst>
                <a:ext uri="{FF2B5EF4-FFF2-40B4-BE49-F238E27FC236}">
                  <a16:creationId xmlns:a16="http://schemas.microsoft.com/office/drawing/2014/main" id="{559C9349-B9EA-8449-9B2B-C443F8C09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613" y="4905375"/>
              <a:ext cx="90487" cy="157163"/>
            </a:xfrm>
            <a:custGeom>
              <a:avLst/>
              <a:gdLst>
                <a:gd name="T0" fmla="*/ 125 w 251"/>
                <a:gd name="T1" fmla="*/ 0 h 437"/>
                <a:gd name="T2" fmla="*/ 125 w 251"/>
                <a:gd name="T3" fmla="*/ 0 h 437"/>
                <a:gd name="T4" fmla="*/ 125 w 251"/>
                <a:gd name="T5" fmla="*/ 250 h 437"/>
                <a:gd name="T6" fmla="*/ 0 w 251"/>
                <a:gd name="T7" fmla="*/ 43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437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250" y="187"/>
                    <a:pt x="125" y="250"/>
                  </a:cubicBezTo>
                  <a:cubicBezTo>
                    <a:pt x="31" y="312"/>
                    <a:pt x="0" y="436"/>
                    <a:pt x="0" y="436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79">
              <a:extLst>
                <a:ext uri="{FF2B5EF4-FFF2-40B4-BE49-F238E27FC236}">
                  <a16:creationId xmlns:a16="http://schemas.microsoft.com/office/drawing/2014/main" id="{0102270D-F089-5B44-BAB0-81EB79944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613" y="5062538"/>
              <a:ext cx="68262" cy="123825"/>
            </a:xfrm>
            <a:custGeom>
              <a:avLst/>
              <a:gdLst>
                <a:gd name="T0" fmla="*/ 0 w 188"/>
                <a:gd name="T1" fmla="*/ 0 h 345"/>
                <a:gd name="T2" fmla="*/ 0 w 188"/>
                <a:gd name="T3" fmla="*/ 0 h 345"/>
                <a:gd name="T4" fmla="*/ 125 w 188"/>
                <a:gd name="T5" fmla="*/ 63 h 345"/>
                <a:gd name="T6" fmla="*/ 187 w 188"/>
                <a:gd name="T7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34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3" y="0"/>
                    <a:pt x="125" y="63"/>
                  </a:cubicBezTo>
                  <a:cubicBezTo>
                    <a:pt x="187" y="156"/>
                    <a:pt x="125" y="188"/>
                    <a:pt x="187" y="344"/>
                  </a:cubicBezTo>
                </a:path>
              </a:pathLst>
            </a:custGeom>
            <a:no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5F7C484-31CD-E84B-A49E-2C55BA4C3BAE}"/>
              </a:ext>
            </a:extLst>
          </p:cNvPr>
          <p:cNvGrpSpPr/>
          <p:nvPr/>
        </p:nvGrpSpPr>
        <p:grpSpPr>
          <a:xfrm>
            <a:off x="10716228" y="6862219"/>
            <a:ext cx="2773508" cy="2535232"/>
            <a:chOff x="2404602" y="7346353"/>
            <a:chExt cx="1497935" cy="1369247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4CE5B7B8-0DA4-1C44-B637-34FD643E1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05" y="7819927"/>
              <a:ext cx="458132" cy="494164"/>
            </a:xfrm>
            <a:custGeom>
              <a:avLst/>
              <a:gdLst>
                <a:gd name="T0" fmla="*/ 782 w 783"/>
                <a:gd name="T1" fmla="*/ 656 h 845"/>
                <a:gd name="T2" fmla="*/ 782 w 783"/>
                <a:gd name="T3" fmla="*/ 656 h 845"/>
                <a:gd name="T4" fmla="*/ 750 w 783"/>
                <a:gd name="T5" fmla="*/ 531 h 845"/>
                <a:gd name="T6" fmla="*/ 438 w 783"/>
                <a:gd name="T7" fmla="*/ 0 h 845"/>
                <a:gd name="T8" fmla="*/ 0 w 783"/>
                <a:gd name="T9" fmla="*/ 281 h 845"/>
                <a:gd name="T10" fmla="*/ 344 w 783"/>
                <a:gd name="T11" fmla="*/ 844 h 845"/>
                <a:gd name="T12" fmla="*/ 500 w 783"/>
                <a:gd name="T13" fmla="*/ 844 h 845"/>
                <a:gd name="T14" fmla="*/ 782 w 783"/>
                <a:gd name="T15" fmla="*/ 65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845">
                  <a:moveTo>
                    <a:pt x="782" y="656"/>
                  </a:moveTo>
                  <a:lnTo>
                    <a:pt x="782" y="656"/>
                  </a:lnTo>
                  <a:cubicBezTo>
                    <a:pt x="782" y="625"/>
                    <a:pt x="782" y="562"/>
                    <a:pt x="750" y="531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44" y="844"/>
                    <a:pt x="344" y="844"/>
                    <a:pt x="344" y="844"/>
                  </a:cubicBezTo>
                  <a:cubicBezTo>
                    <a:pt x="500" y="844"/>
                    <a:pt x="500" y="844"/>
                    <a:pt x="500" y="844"/>
                  </a:cubicBezTo>
                  <a:cubicBezTo>
                    <a:pt x="625" y="844"/>
                    <a:pt x="719" y="812"/>
                    <a:pt x="782" y="6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3E36D40B-8207-834B-9B45-E69D6E902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601" y="8332108"/>
              <a:ext cx="638296" cy="383492"/>
            </a:xfrm>
            <a:custGeom>
              <a:avLst/>
              <a:gdLst>
                <a:gd name="T0" fmla="*/ 1094 w 1095"/>
                <a:gd name="T1" fmla="*/ 31 h 656"/>
                <a:gd name="T2" fmla="*/ 1094 w 1095"/>
                <a:gd name="T3" fmla="*/ 31 h 656"/>
                <a:gd name="T4" fmla="*/ 937 w 1095"/>
                <a:gd name="T5" fmla="*/ 62 h 656"/>
                <a:gd name="T6" fmla="*/ 312 w 1095"/>
                <a:gd name="T7" fmla="*/ 62 h 656"/>
                <a:gd name="T8" fmla="*/ 312 w 1095"/>
                <a:gd name="T9" fmla="*/ 0 h 656"/>
                <a:gd name="T10" fmla="*/ 0 w 1095"/>
                <a:gd name="T11" fmla="*/ 311 h 656"/>
                <a:gd name="T12" fmla="*/ 312 w 1095"/>
                <a:gd name="T13" fmla="*/ 655 h 656"/>
                <a:gd name="T14" fmla="*/ 312 w 1095"/>
                <a:gd name="T15" fmla="*/ 593 h 656"/>
                <a:gd name="T16" fmla="*/ 656 w 1095"/>
                <a:gd name="T17" fmla="*/ 593 h 656"/>
                <a:gd name="T18" fmla="*/ 844 w 1095"/>
                <a:gd name="T19" fmla="*/ 467 h 656"/>
                <a:gd name="T20" fmla="*/ 1094 w 1095"/>
                <a:gd name="T21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5" h="656">
                  <a:moveTo>
                    <a:pt x="1094" y="31"/>
                  </a:moveTo>
                  <a:lnTo>
                    <a:pt x="1094" y="31"/>
                  </a:lnTo>
                  <a:cubicBezTo>
                    <a:pt x="1031" y="62"/>
                    <a:pt x="968" y="62"/>
                    <a:pt x="937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312" y="655"/>
                    <a:pt x="312" y="655"/>
                    <a:pt x="312" y="655"/>
                  </a:cubicBezTo>
                  <a:cubicBezTo>
                    <a:pt x="312" y="593"/>
                    <a:pt x="312" y="593"/>
                    <a:pt x="312" y="593"/>
                  </a:cubicBezTo>
                  <a:cubicBezTo>
                    <a:pt x="656" y="593"/>
                    <a:pt x="656" y="593"/>
                    <a:pt x="656" y="593"/>
                  </a:cubicBezTo>
                  <a:cubicBezTo>
                    <a:pt x="750" y="593"/>
                    <a:pt x="781" y="561"/>
                    <a:pt x="844" y="467"/>
                  </a:cubicBezTo>
                  <a:cubicBezTo>
                    <a:pt x="906" y="311"/>
                    <a:pt x="1000" y="186"/>
                    <a:pt x="1094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DDB6DD4A-1303-774A-B18D-253E2D364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356" y="8368141"/>
              <a:ext cx="494164" cy="311425"/>
            </a:xfrm>
            <a:custGeom>
              <a:avLst/>
              <a:gdLst>
                <a:gd name="T0" fmla="*/ 94 w 845"/>
                <a:gd name="T1" fmla="*/ 468 h 532"/>
                <a:gd name="T2" fmla="*/ 94 w 845"/>
                <a:gd name="T3" fmla="*/ 468 h 532"/>
                <a:gd name="T4" fmla="*/ 250 w 845"/>
                <a:gd name="T5" fmla="*/ 531 h 532"/>
                <a:gd name="T6" fmla="*/ 844 w 845"/>
                <a:gd name="T7" fmla="*/ 531 h 532"/>
                <a:gd name="T8" fmla="*/ 844 w 845"/>
                <a:gd name="T9" fmla="*/ 0 h 532"/>
                <a:gd name="T10" fmla="*/ 156 w 845"/>
                <a:gd name="T11" fmla="*/ 0 h 532"/>
                <a:gd name="T12" fmla="*/ 94 w 845"/>
                <a:gd name="T13" fmla="*/ 124 h 532"/>
                <a:gd name="T14" fmla="*/ 94 w 845"/>
                <a:gd name="T15" fmla="*/ 468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5" h="532">
                  <a:moveTo>
                    <a:pt x="94" y="468"/>
                  </a:moveTo>
                  <a:lnTo>
                    <a:pt x="94" y="468"/>
                  </a:lnTo>
                  <a:cubicBezTo>
                    <a:pt x="156" y="531"/>
                    <a:pt x="187" y="531"/>
                    <a:pt x="250" y="531"/>
                  </a:cubicBezTo>
                  <a:cubicBezTo>
                    <a:pt x="844" y="531"/>
                    <a:pt x="844" y="531"/>
                    <a:pt x="844" y="531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31" y="249"/>
                    <a:pt x="0" y="374"/>
                    <a:pt x="94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8584537C-479A-5A4D-A357-42B67CCFE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602" y="7876549"/>
              <a:ext cx="437541" cy="638296"/>
            </a:xfrm>
            <a:custGeom>
              <a:avLst/>
              <a:gdLst>
                <a:gd name="T0" fmla="*/ 750 w 751"/>
                <a:gd name="T1" fmla="*/ 437 h 1093"/>
                <a:gd name="T2" fmla="*/ 750 w 751"/>
                <a:gd name="T3" fmla="*/ 437 h 1093"/>
                <a:gd name="T4" fmla="*/ 594 w 751"/>
                <a:gd name="T5" fmla="*/ 0 h 1093"/>
                <a:gd name="T6" fmla="*/ 156 w 751"/>
                <a:gd name="T7" fmla="*/ 93 h 1093"/>
                <a:gd name="T8" fmla="*/ 219 w 751"/>
                <a:gd name="T9" fmla="*/ 125 h 1093"/>
                <a:gd name="T10" fmla="*/ 63 w 751"/>
                <a:gd name="T11" fmla="*/ 437 h 1093"/>
                <a:gd name="T12" fmla="*/ 63 w 751"/>
                <a:gd name="T13" fmla="*/ 656 h 1093"/>
                <a:gd name="T14" fmla="*/ 313 w 751"/>
                <a:gd name="T15" fmla="*/ 1092 h 1093"/>
                <a:gd name="T16" fmla="*/ 375 w 751"/>
                <a:gd name="T17" fmla="*/ 936 h 1093"/>
                <a:gd name="T18" fmla="*/ 656 w 751"/>
                <a:gd name="T19" fmla="*/ 406 h 1093"/>
                <a:gd name="T20" fmla="*/ 750 w 751"/>
                <a:gd name="T21" fmla="*/ 43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1" h="1093">
                  <a:moveTo>
                    <a:pt x="750" y="437"/>
                  </a:moveTo>
                  <a:lnTo>
                    <a:pt x="750" y="437"/>
                  </a:lnTo>
                  <a:cubicBezTo>
                    <a:pt x="594" y="0"/>
                    <a:pt x="594" y="0"/>
                    <a:pt x="594" y="0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219" y="125"/>
                    <a:pt x="219" y="125"/>
                    <a:pt x="219" y="125"/>
                  </a:cubicBezTo>
                  <a:cubicBezTo>
                    <a:pt x="63" y="437"/>
                    <a:pt x="63" y="437"/>
                    <a:pt x="63" y="437"/>
                  </a:cubicBezTo>
                  <a:cubicBezTo>
                    <a:pt x="0" y="531"/>
                    <a:pt x="0" y="562"/>
                    <a:pt x="63" y="656"/>
                  </a:cubicBezTo>
                  <a:cubicBezTo>
                    <a:pt x="156" y="812"/>
                    <a:pt x="219" y="936"/>
                    <a:pt x="313" y="1092"/>
                  </a:cubicBezTo>
                  <a:cubicBezTo>
                    <a:pt x="313" y="1030"/>
                    <a:pt x="344" y="967"/>
                    <a:pt x="375" y="936"/>
                  </a:cubicBezTo>
                  <a:cubicBezTo>
                    <a:pt x="656" y="406"/>
                    <a:pt x="656" y="406"/>
                    <a:pt x="656" y="406"/>
                  </a:cubicBezTo>
                  <a:lnTo>
                    <a:pt x="750" y="4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8BA56BBB-9FEB-954D-85E3-555D06030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389" y="7346353"/>
              <a:ext cx="476147" cy="530197"/>
            </a:xfrm>
            <a:custGeom>
              <a:avLst/>
              <a:gdLst>
                <a:gd name="T0" fmla="*/ 438 w 814"/>
                <a:gd name="T1" fmla="*/ 0 h 908"/>
                <a:gd name="T2" fmla="*/ 438 w 814"/>
                <a:gd name="T3" fmla="*/ 0 h 908"/>
                <a:gd name="T4" fmla="*/ 313 w 814"/>
                <a:gd name="T5" fmla="*/ 94 h 908"/>
                <a:gd name="T6" fmla="*/ 0 w 814"/>
                <a:gd name="T7" fmla="*/ 625 h 908"/>
                <a:gd name="T8" fmla="*/ 469 w 814"/>
                <a:gd name="T9" fmla="*/ 907 h 908"/>
                <a:gd name="T10" fmla="*/ 813 w 814"/>
                <a:gd name="T11" fmla="*/ 313 h 908"/>
                <a:gd name="T12" fmla="*/ 719 w 814"/>
                <a:gd name="T13" fmla="*/ 188 h 908"/>
                <a:gd name="T14" fmla="*/ 625 w 814"/>
                <a:gd name="T15" fmla="*/ 32 h 908"/>
                <a:gd name="T16" fmla="*/ 438 w 814"/>
                <a:gd name="T17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4" h="908">
                  <a:moveTo>
                    <a:pt x="438" y="0"/>
                  </a:moveTo>
                  <a:lnTo>
                    <a:pt x="438" y="0"/>
                  </a:lnTo>
                  <a:cubicBezTo>
                    <a:pt x="375" y="32"/>
                    <a:pt x="344" y="63"/>
                    <a:pt x="313" y="94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469" y="907"/>
                    <a:pt x="469" y="907"/>
                    <a:pt x="469" y="907"/>
                  </a:cubicBezTo>
                  <a:cubicBezTo>
                    <a:pt x="813" y="313"/>
                    <a:pt x="813" y="313"/>
                    <a:pt x="813" y="313"/>
                  </a:cubicBezTo>
                  <a:cubicBezTo>
                    <a:pt x="719" y="188"/>
                    <a:pt x="719" y="188"/>
                    <a:pt x="719" y="188"/>
                  </a:cubicBezTo>
                  <a:cubicBezTo>
                    <a:pt x="688" y="125"/>
                    <a:pt x="657" y="63"/>
                    <a:pt x="625" y="32"/>
                  </a:cubicBezTo>
                  <a:cubicBezTo>
                    <a:pt x="563" y="0"/>
                    <a:pt x="500" y="0"/>
                    <a:pt x="4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2B774EA4-8977-944D-AD7A-2666F1D9B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896" y="7346353"/>
              <a:ext cx="548212" cy="458131"/>
            </a:xfrm>
            <a:custGeom>
              <a:avLst/>
              <a:gdLst>
                <a:gd name="T0" fmla="*/ 344 w 938"/>
                <a:gd name="T1" fmla="*/ 719 h 783"/>
                <a:gd name="T2" fmla="*/ 344 w 938"/>
                <a:gd name="T3" fmla="*/ 719 h 783"/>
                <a:gd name="T4" fmla="*/ 781 w 938"/>
                <a:gd name="T5" fmla="*/ 782 h 783"/>
                <a:gd name="T6" fmla="*/ 937 w 938"/>
                <a:gd name="T7" fmla="*/ 375 h 783"/>
                <a:gd name="T8" fmla="*/ 875 w 938"/>
                <a:gd name="T9" fmla="*/ 407 h 783"/>
                <a:gd name="T10" fmla="*/ 719 w 938"/>
                <a:gd name="T11" fmla="*/ 94 h 783"/>
                <a:gd name="T12" fmla="*/ 500 w 938"/>
                <a:gd name="T13" fmla="*/ 0 h 783"/>
                <a:gd name="T14" fmla="*/ 0 w 938"/>
                <a:gd name="T15" fmla="*/ 0 h 783"/>
                <a:gd name="T16" fmla="*/ 125 w 938"/>
                <a:gd name="T17" fmla="*/ 125 h 783"/>
                <a:gd name="T18" fmla="*/ 406 w 938"/>
                <a:gd name="T19" fmla="*/ 657 h 783"/>
                <a:gd name="T20" fmla="*/ 344 w 938"/>
                <a:gd name="T21" fmla="*/ 719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8" h="783">
                  <a:moveTo>
                    <a:pt x="344" y="719"/>
                  </a:moveTo>
                  <a:lnTo>
                    <a:pt x="344" y="719"/>
                  </a:lnTo>
                  <a:cubicBezTo>
                    <a:pt x="781" y="782"/>
                    <a:pt x="781" y="782"/>
                    <a:pt x="781" y="782"/>
                  </a:cubicBezTo>
                  <a:cubicBezTo>
                    <a:pt x="937" y="375"/>
                    <a:pt x="937" y="375"/>
                    <a:pt x="937" y="375"/>
                  </a:cubicBezTo>
                  <a:cubicBezTo>
                    <a:pt x="875" y="407"/>
                    <a:pt x="875" y="407"/>
                    <a:pt x="875" y="407"/>
                  </a:cubicBezTo>
                  <a:cubicBezTo>
                    <a:pt x="719" y="94"/>
                    <a:pt x="719" y="94"/>
                    <a:pt x="719" y="94"/>
                  </a:cubicBezTo>
                  <a:cubicBezTo>
                    <a:pt x="656" y="32"/>
                    <a:pt x="594" y="0"/>
                    <a:pt x="500" y="0"/>
                  </a:cubicBezTo>
                  <a:cubicBezTo>
                    <a:pt x="344" y="0"/>
                    <a:pt x="187" y="0"/>
                    <a:pt x="0" y="0"/>
                  </a:cubicBezTo>
                  <a:cubicBezTo>
                    <a:pt x="62" y="32"/>
                    <a:pt x="94" y="94"/>
                    <a:pt x="125" y="125"/>
                  </a:cubicBezTo>
                  <a:cubicBezTo>
                    <a:pt x="406" y="657"/>
                    <a:pt x="406" y="657"/>
                    <a:pt x="406" y="657"/>
                  </a:cubicBezTo>
                  <a:lnTo>
                    <a:pt x="344" y="71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/>
            </a:p>
          </p:txBody>
        </p:sp>
      </p:grpSp>
      <p:grpSp>
        <p:nvGrpSpPr>
          <p:cNvPr id="88" name="Grupo 349">
            <a:extLst>
              <a:ext uri="{FF2B5EF4-FFF2-40B4-BE49-F238E27FC236}">
                <a16:creationId xmlns:a16="http://schemas.microsoft.com/office/drawing/2014/main" id="{12ADE4F6-3955-6E45-B18B-C8556600EE5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9" name="CuadroTexto 350">
              <a:extLst>
                <a:ext uri="{FF2B5EF4-FFF2-40B4-BE49-F238E27FC236}">
                  <a16:creationId xmlns:a16="http://schemas.microsoft.com/office/drawing/2014/main" id="{25C0F4E4-A775-0046-B928-4F32A89A1AC3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106" name="CuadroTexto 351">
              <a:extLst>
                <a:ext uri="{FF2B5EF4-FFF2-40B4-BE49-F238E27FC236}">
                  <a16:creationId xmlns:a16="http://schemas.microsoft.com/office/drawing/2014/main" id="{B53354DE-B7D7-7448-BFA7-7530323D0B4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36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6ED21FB-6651-AC4D-B098-DCFDBC231000}"/>
              </a:ext>
            </a:extLst>
          </p:cNvPr>
          <p:cNvGrpSpPr/>
          <p:nvPr/>
        </p:nvGrpSpPr>
        <p:grpSpPr>
          <a:xfrm>
            <a:off x="1759335" y="3952494"/>
            <a:ext cx="20858980" cy="8525963"/>
            <a:chOff x="1744388" y="3601957"/>
            <a:chExt cx="20858980" cy="8525963"/>
          </a:xfrm>
        </p:grpSpPr>
        <p:sp>
          <p:nvSpPr>
            <p:cNvPr id="16" name="Freeform 1">
              <a:extLst>
                <a:ext uri="{FF2B5EF4-FFF2-40B4-BE49-F238E27FC236}">
                  <a16:creationId xmlns:a16="http://schemas.microsoft.com/office/drawing/2014/main" id="{1ABBA257-90B0-9D4B-8645-66B0CFED5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226" y="4362976"/>
              <a:ext cx="6090796" cy="6273893"/>
            </a:xfrm>
            <a:custGeom>
              <a:avLst/>
              <a:gdLst>
                <a:gd name="T0" fmla="*/ 7188 w 7189"/>
                <a:gd name="T1" fmla="*/ 500 h 7406"/>
                <a:gd name="T2" fmla="*/ 7188 w 7189"/>
                <a:gd name="T3" fmla="*/ 500 h 7406"/>
                <a:gd name="T4" fmla="*/ 7188 w 7189"/>
                <a:gd name="T5" fmla="*/ 6094 h 7406"/>
                <a:gd name="T6" fmla="*/ 7000 w 7189"/>
                <a:gd name="T7" fmla="*/ 6499 h 7406"/>
                <a:gd name="T8" fmla="*/ 6688 w 7189"/>
                <a:gd name="T9" fmla="*/ 6624 h 7406"/>
                <a:gd name="T10" fmla="*/ 4063 w 7189"/>
                <a:gd name="T11" fmla="*/ 6624 h 7406"/>
                <a:gd name="T12" fmla="*/ 3688 w 7189"/>
                <a:gd name="T13" fmla="*/ 7343 h 7406"/>
                <a:gd name="T14" fmla="*/ 3657 w 7189"/>
                <a:gd name="T15" fmla="*/ 7343 h 7406"/>
                <a:gd name="T16" fmla="*/ 3500 w 7189"/>
                <a:gd name="T17" fmla="*/ 7343 h 7406"/>
                <a:gd name="T18" fmla="*/ 3125 w 7189"/>
                <a:gd name="T19" fmla="*/ 6624 h 7406"/>
                <a:gd name="T20" fmla="*/ 469 w 7189"/>
                <a:gd name="T21" fmla="*/ 6624 h 7406"/>
                <a:gd name="T22" fmla="*/ 0 w 7189"/>
                <a:gd name="T23" fmla="*/ 6094 h 7406"/>
                <a:gd name="T24" fmla="*/ 0 w 7189"/>
                <a:gd name="T25" fmla="*/ 500 h 7406"/>
                <a:gd name="T26" fmla="*/ 219 w 7189"/>
                <a:gd name="T27" fmla="*/ 62 h 7406"/>
                <a:gd name="T28" fmla="*/ 469 w 7189"/>
                <a:gd name="T29" fmla="*/ 0 h 7406"/>
                <a:gd name="T30" fmla="*/ 6688 w 7189"/>
                <a:gd name="T31" fmla="*/ 0 h 7406"/>
                <a:gd name="T32" fmla="*/ 7000 w 7189"/>
                <a:gd name="T33" fmla="*/ 94 h 7406"/>
                <a:gd name="T34" fmla="*/ 7188 w 7189"/>
                <a:gd name="T35" fmla="*/ 500 h 7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89" h="7406">
                  <a:moveTo>
                    <a:pt x="7188" y="500"/>
                  </a:moveTo>
                  <a:lnTo>
                    <a:pt x="7188" y="500"/>
                  </a:lnTo>
                  <a:cubicBezTo>
                    <a:pt x="7188" y="6094"/>
                    <a:pt x="7188" y="6094"/>
                    <a:pt x="7188" y="6094"/>
                  </a:cubicBezTo>
                  <a:cubicBezTo>
                    <a:pt x="7188" y="6249"/>
                    <a:pt x="7094" y="6405"/>
                    <a:pt x="7000" y="6499"/>
                  </a:cubicBezTo>
                  <a:cubicBezTo>
                    <a:pt x="6907" y="6561"/>
                    <a:pt x="6813" y="6624"/>
                    <a:pt x="6688" y="6624"/>
                  </a:cubicBezTo>
                  <a:cubicBezTo>
                    <a:pt x="4063" y="6624"/>
                    <a:pt x="4063" y="6624"/>
                    <a:pt x="4063" y="6624"/>
                  </a:cubicBezTo>
                  <a:cubicBezTo>
                    <a:pt x="3688" y="7343"/>
                    <a:pt x="3688" y="7343"/>
                    <a:pt x="3688" y="7343"/>
                  </a:cubicBezTo>
                  <a:cubicBezTo>
                    <a:pt x="3657" y="7343"/>
                    <a:pt x="3657" y="7343"/>
                    <a:pt x="3657" y="7343"/>
                  </a:cubicBezTo>
                  <a:cubicBezTo>
                    <a:pt x="3594" y="7405"/>
                    <a:pt x="3532" y="7405"/>
                    <a:pt x="3500" y="7343"/>
                  </a:cubicBezTo>
                  <a:cubicBezTo>
                    <a:pt x="3125" y="6624"/>
                    <a:pt x="3125" y="6624"/>
                    <a:pt x="3125" y="6624"/>
                  </a:cubicBezTo>
                  <a:cubicBezTo>
                    <a:pt x="469" y="6624"/>
                    <a:pt x="469" y="6624"/>
                    <a:pt x="469" y="6624"/>
                  </a:cubicBezTo>
                  <a:cubicBezTo>
                    <a:pt x="188" y="6624"/>
                    <a:pt x="0" y="6374"/>
                    <a:pt x="0" y="609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312"/>
                    <a:pt x="63" y="156"/>
                    <a:pt x="219" y="62"/>
                  </a:cubicBezTo>
                  <a:cubicBezTo>
                    <a:pt x="282" y="0"/>
                    <a:pt x="375" y="0"/>
                    <a:pt x="469" y="0"/>
                  </a:cubicBezTo>
                  <a:cubicBezTo>
                    <a:pt x="6688" y="0"/>
                    <a:pt x="6688" y="0"/>
                    <a:pt x="6688" y="0"/>
                  </a:cubicBezTo>
                  <a:cubicBezTo>
                    <a:pt x="6813" y="0"/>
                    <a:pt x="6907" y="31"/>
                    <a:pt x="7000" y="94"/>
                  </a:cubicBezTo>
                  <a:cubicBezTo>
                    <a:pt x="7125" y="187"/>
                    <a:pt x="7188" y="344"/>
                    <a:pt x="7188" y="5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">
              <a:extLst>
                <a:ext uri="{FF2B5EF4-FFF2-40B4-BE49-F238E27FC236}">
                  <a16:creationId xmlns:a16="http://schemas.microsoft.com/office/drawing/2014/main" id="{6F73E9A2-BF9A-6549-9D3E-4857EE921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226" y="4336819"/>
              <a:ext cx="6116954" cy="5780575"/>
            </a:xfrm>
            <a:custGeom>
              <a:avLst/>
              <a:gdLst>
                <a:gd name="T0" fmla="*/ 7219 w 7220"/>
                <a:gd name="T1" fmla="*/ 531 h 7406"/>
                <a:gd name="T2" fmla="*/ 7219 w 7220"/>
                <a:gd name="T3" fmla="*/ 531 h 7406"/>
                <a:gd name="T4" fmla="*/ 7219 w 7220"/>
                <a:gd name="T5" fmla="*/ 6093 h 7406"/>
                <a:gd name="T6" fmla="*/ 7000 w 7220"/>
                <a:gd name="T7" fmla="*/ 6530 h 7406"/>
                <a:gd name="T8" fmla="*/ 6719 w 7220"/>
                <a:gd name="T9" fmla="*/ 6624 h 7406"/>
                <a:gd name="T10" fmla="*/ 4063 w 7220"/>
                <a:gd name="T11" fmla="*/ 6624 h 7406"/>
                <a:gd name="T12" fmla="*/ 4063 w 7220"/>
                <a:gd name="T13" fmla="*/ 6655 h 7406"/>
                <a:gd name="T14" fmla="*/ 3688 w 7220"/>
                <a:gd name="T15" fmla="*/ 7342 h 7406"/>
                <a:gd name="T16" fmla="*/ 3657 w 7220"/>
                <a:gd name="T17" fmla="*/ 7374 h 7406"/>
                <a:gd name="T18" fmla="*/ 3532 w 7220"/>
                <a:gd name="T19" fmla="*/ 7342 h 7406"/>
                <a:gd name="T20" fmla="*/ 3125 w 7220"/>
                <a:gd name="T21" fmla="*/ 6624 h 7406"/>
                <a:gd name="T22" fmla="*/ 500 w 7220"/>
                <a:gd name="T23" fmla="*/ 6624 h 7406"/>
                <a:gd name="T24" fmla="*/ 0 w 7220"/>
                <a:gd name="T25" fmla="*/ 6093 h 7406"/>
                <a:gd name="T26" fmla="*/ 0 w 7220"/>
                <a:gd name="T27" fmla="*/ 531 h 7406"/>
                <a:gd name="T28" fmla="*/ 219 w 7220"/>
                <a:gd name="T29" fmla="*/ 93 h 7406"/>
                <a:gd name="T30" fmla="*/ 500 w 7220"/>
                <a:gd name="T31" fmla="*/ 0 h 7406"/>
                <a:gd name="T32" fmla="*/ 6719 w 7220"/>
                <a:gd name="T33" fmla="*/ 0 h 7406"/>
                <a:gd name="T34" fmla="*/ 7032 w 7220"/>
                <a:gd name="T35" fmla="*/ 125 h 7406"/>
                <a:gd name="T36" fmla="*/ 7219 w 7220"/>
                <a:gd name="T37" fmla="*/ 531 h 7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20" h="7406">
                  <a:moveTo>
                    <a:pt x="7219" y="531"/>
                  </a:moveTo>
                  <a:lnTo>
                    <a:pt x="7219" y="531"/>
                  </a:lnTo>
                  <a:cubicBezTo>
                    <a:pt x="7219" y="6093"/>
                    <a:pt x="7219" y="6093"/>
                    <a:pt x="7219" y="6093"/>
                  </a:cubicBezTo>
                  <a:cubicBezTo>
                    <a:pt x="7219" y="6280"/>
                    <a:pt x="7125" y="6436"/>
                    <a:pt x="7000" y="6530"/>
                  </a:cubicBezTo>
                  <a:cubicBezTo>
                    <a:pt x="6907" y="6592"/>
                    <a:pt x="6813" y="6624"/>
                    <a:pt x="6719" y="6624"/>
                  </a:cubicBezTo>
                  <a:cubicBezTo>
                    <a:pt x="4063" y="6624"/>
                    <a:pt x="4063" y="6624"/>
                    <a:pt x="4063" y="6624"/>
                  </a:cubicBezTo>
                  <a:cubicBezTo>
                    <a:pt x="4063" y="6655"/>
                    <a:pt x="4063" y="6655"/>
                    <a:pt x="4063" y="6655"/>
                  </a:cubicBezTo>
                  <a:cubicBezTo>
                    <a:pt x="3688" y="7342"/>
                    <a:pt x="3688" y="7342"/>
                    <a:pt x="3688" y="7342"/>
                  </a:cubicBezTo>
                  <a:cubicBezTo>
                    <a:pt x="3688" y="7374"/>
                    <a:pt x="3657" y="7374"/>
                    <a:pt x="3657" y="7374"/>
                  </a:cubicBezTo>
                  <a:cubicBezTo>
                    <a:pt x="3594" y="7405"/>
                    <a:pt x="3532" y="7405"/>
                    <a:pt x="3532" y="7342"/>
                  </a:cubicBezTo>
                  <a:cubicBezTo>
                    <a:pt x="3125" y="6624"/>
                    <a:pt x="3125" y="6624"/>
                    <a:pt x="3125" y="6624"/>
                  </a:cubicBezTo>
                  <a:cubicBezTo>
                    <a:pt x="500" y="6624"/>
                    <a:pt x="500" y="6624"/>
                    <a:pt x="500" y="6624"/>
                  </a:cubicBezTo>
                  <a:cubicBezTo>
                    <a:pt x="219" y="6624"/>
                    <a:pt x="0" y="6405"/>
                    <a:pt x="0" y="6093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343"/>
                    <a:pt x="94" y="187"/>
                    <a:pt x="219" y="93"/>
                  </a:cubicBezTo>
                  <a:cubicBezTo>
                    <a:pt x="282" y="31"/>
                    <a:pt x="375" y="0"/>
                    <a:pt x="500" y="0"/>
                  </a:cubicBezTo>
                  <a:cubicBezTo>
                    <a:pt x="6719" y="0"/>
                    <a:pt x="6719" y="0"/>
                    <a:pt x="6719" y="0"/>
                  </a:cubicBezTo>
                  <a:cubicBezTo>
                    <a:pt x="6844" y="0"/>
                    <a:pt x="6938" y="31"/>
                    <a:pt x="7032" y="125"/>
                  </a:cubicBezTo>
                  <a:cubicBezTo>
                    <a:pt x="7125" y="218"/>
                    <a:pt x="7219" y="375"/>
                    <a:pt x="7219" y="531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B1AED805-62BD-1E45-9BB9-598530F26A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039551" y="3601957"/>
              <a:ext cx="4024411" cy="2966928"/>
            </a:xfrm>
            <a:custGeom>
              <a:avLst/>
              <a:gdLst>
                <a:gd name="T0" fmla="*/ 4750 w 4751"/>
                <a:gd name="T1" fmla="*/ 437 h 3501"/>
                <a:gd name="T2" fmla="*/ 4750 w 4751"/>
                <a:gd name="T3" fmla="*/ 437 h 3501"/>
                <a:gd name="T4" fmla="*/ 4750 w 4751"/>
                <a:gd name="T5" fmla="*/ 1156 h 3501"/>
                <a:gd name="T6" fmla="*/ 4719 w 4751"/>
                <a:gd name="T7" fmla="*/ 1562 h 3501"/>
                <a:gd name="T8" fmla="*/ 2406 w 4751"/>
                <a:gd name="T9" fmla="*/ 3500 h 3501"/>
                <a:gd name="T10" fmla="*/ 2344 w 4751"/>
                <a:gd name="T11" fmla="*/ 3500 h 3501"/>
                <a:gd name="T12" fmla="*/ 813 w 4751"/>
                <a:gd name="T13" fmla="*/ 2937 h 3501"/>
                <a:gd name="T14" fmla="*/ 31 w 4751"/>
                <a:gd name="T15" fmla="*/ 1562 h 3501"/>
                <a:gd name="T16" fmla="*/ 0 w 4751"/>
                <a:gd name="T17" fmla="*/ 1156 h 3501"/>
                <a:gd name="T18" fmla="*/ 0 w 4751"/>
                <a:gd name="T19" fmla="*/ 437 h 3501"/>
                <a:gd name="T20" fmla="*/ 469 w 4751"/>
                <a:gd name="T21" fmla="*/ 0 h 3501"/>
                <a:gd name="T22" fmla="*/ 4281 w 4751"/>
                <a:gd name="T23" fmla="*/ 0 h 3501"/>
                <a:gd name="T24" fmla="*/ 4344 w 4751"/>
                <a:gd name="T25" fmla="*/ 0 h 3501"/>
                <a:gd name="T26" fmla="*/ 4750 w 4751"/>
                <a:gd name="T27" fmla="*/ 437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1" h="3501">
                  <a:moveTo>
                    <a:pt x="4750" y="437"/>
                  </a:moveTo>
                  <a:lnTo>
                    <a:pt x="4750" y="437"/>
                  </a:lnTo>
                  <a:cubicBezTo>
                    <a:pt x="4750" y="1156"/>
                    <a:pt x="4750" y="1156"/>
                    <a:pt x="4750" y="1156"/>
                  </a:cubicBezTo>
                  <a:cubicBezTo>
                    <a:pt x="4750" y="1281"/>
                    <a:pt x="4750" y="1437"/>
                    <a:pt x="4719" y="1562"/>
                  </a:cubicBezTo>
                  <a:cubicBezTo>
                    <a:pt x="4531" y="2656"/>
                    <a:pt x="3563" y="3500"/>
                    <a:pt x="2406" y="3500"/>
                  </a:cubicBezTo>
                  <a:cubicBezTo>
                    <a:pt x="2344" y="3500"/>
                    <a:pt x="2344" y="3500"/>
                    <a:pt x="2344" y="3500"/>
                  </a:cubicBezTo>
                  <a:cubicBezTo>
                    <a:pt x="1750" y="3500"/>
                    <a:pt x="1219" y="3281"/>
                    <a:pt x="813" y="2937"/>
                  </a:cubicBezTo>
                  <a:cubicBezTo>
                    <a:pt x="406" y="2594"/>
                    <a:pt x="125" y="2094"/>
                    <a:pt x="31" y="1562"/>
                  </a:cubicBezTo>
                  <a:cubicBezTo>
                    <a:pt x="0" y="1437"/>
                    <a:pt x="0" y="1281"/>
                    <a:pt x="0" y="1156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187"/>
                    <a:pt x="219" y="0"/>
                    <a:pt x="469" y="0"/>
                  </a:cubicBezTo>
                  <a:cubicBezTo>
                    <a:pt x="4281" y="0"/>
                    <a:pt x="4281" y="0"/>
                    <a:pt x="4281" y="0"/>
                  </a:cubicBezTo>
                  <a:cubicBezTo>
                    <a:pt x="4313" y="0"/>
                    <a:pt x="4313" y="0"/>
                    <a:pt x="4344" y="0"/>
                  </a:cubicBezTo>
                  <a:cubicBezTo>
                    <a:pt x="4563" y="31"/>
                    <a:pt x="4750" y="219"/>
                    <a:pt x="4750" y="43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">
              <a:extLst>
                <a:ext uri="{FF2B5EF4-FFF2-40B4-BE49-F238E27FC236}">
                  <a16:creationId xmlns:a16="http://schemas.microsoft.com/office/drawing/2014/main" id="{24FF8FB0-71B3-6848-AAF2-835BD567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0348" y="4362976"/>
              <a:ext cx="6090796" cy="6273893"/>
            </a:xfrm>
            <a:custGeom>
              <a:avLst/>
              <a:gdLst>
                <a:gd name="T0" fmla="*/ 7188 w 7189"/>
                <a:gd name="T1" fmla="*/ 500 h 7406"/>
                <a:gd name="T2" fmla="*/ 7188 w 7189"/>
                <a:gd name="T3" fmla="*/ 500 h 7406"/>
                <a:gd name="T4" fmla="*/ 7188 w 7189"/>
                <a:gd name="T5" fmla="*/ 6094 h 7406"/>
                <a:gd name="T6" fmla="*/ 7000 w 7189"/>
                <a:gd name="T7" fmla="*/ 6499 h 7406"/>
                <a:gd name="T8" fmla="*/ 6688 w 7189"/>
                <a:gd name="T9" fmla="*/ 6624 h 7406"/>
                <a:gd name="T10" fmla="*/ 4063 w 7189"/>
                <a:gd name="T11" fmla="*/ 6624 h 7406"/>
                <a:gd name="T12" fmla="*/ 3688 w 7189"/>
                <a:gd name="T13" fmla="*/ 7343 h 7406"/>
                <a:gd name="T14" fmla="*/ 3657 w 7189"/>
                <a:gd name="T15" fmla="*/ 7343 h 7406"/>
                <a:gd name="T16" fmla="*/ 3500 w 7189"/>
                <a:gd name="T17" fmla="*/ 7343 h 7406"/>
                <a:gd name="T18" fmla="*/ 3125 w 7189"/>
                <a:gd name="T19" fmla="*/ 6624 h 7406"/>
                <a:gd name="T20" fmla="*/ 469 w 7189"/>
                <a:gd name="T21" fmla="*/ 6624 h 7406"/>
                <a:gd name="T22" fmla="*/ 0 w 7189"/>
                <a:gd name="T23" fmla="*/ 6094 h 7406"/>
                <a:gd name="T24" fmla="*/ 0 w 7189"/>
                <a:gd name="T25" fmla="*/ 500 h 7406"/>
                <a:gd name="T26" fmla="*/ 219 w 7189"/>
                <a:gd name="T27" fmla="*/ 62 h 7406"/>
                <a:gd name="T28" fmla="*/ 469 w 7189"/>
                <a:gd name="T29" fmla="*/ 0 h 7406"/>
                <a:gd name="T30" fmla="*/ 6688 w 7189"/>
                <a:gd name="T31" fmla="*/ 0 h 7406"/>
                <a:gd name="T32" fmla="*/ 7000 w 7189"/>
                <a:gd name="T33" fmla="*/ 94 h 7406"/>
                <a:gd name="T34" fmla="*/ 7188 w 7189"/>
                <a:gd name="T35" fmla="*/ 500 h 7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89" h="7406">
                  <a:moveTo>
                    <a:pt x="7188" y="500"/>
                  </a:moveTo>
                  <a:lnTo>
                    <a:pt x="7188" y="500"/>
                  </a:lnTo>
                  <a:cubicBezTo>
                    <a:pt x="7188" y="6094"/>
                    <a:pt x="7188" y="6094"/>
                    <a:pt x="7188" y="6094"/>
                  </a:cubicBezTo>
                  <a:cubicBezTo>
                    <a:pt x="7188" y="6249"/>
                    <a:pt x="7094" y="6405"/>
                    <a:pt x="7000" y="6499"/>
                  </a:cubicBezTo>
                  <a:cubicBezTo>
                    <a:pt x="6907" y="6561"/>
                    <a:pt x="6813" y="6624"/>
                    <a:pt x="6688" y="6624"/>
                  </a:cubicBezTo>
                  <a:cubicBezTo>
                    <a:pt x="4063" y="6624"/>
                    <a:pt x="4063" y="6624"/>
                    <a:pt x="4063" y="6624"/>
                  </a:cubicBezTo>
                  <a:cubicBezTo>
                    <a:pt x="3688" y="7343"/>
                    <a:pt x="3688" y="7343"/>
                    <a:pt x="3688" y="7343"/>
                  </a:cubicBezTo>
                  <a:cubicBezTo>
                    <a:pt x="3657" y="7343"/>
                    <a:pt x="3657" y="7343"/>
                    <a:pt x="3657" y="7343"/>
                  </a:cubicBezTo>
                  <a:cubicBezTo>
                    <a:pt x="3594" y="7405"/>
                    <a:pt x="3532" y="7405"/>
                    <a:pt x="3500" y="7343"/>
                  </a:cubicBezTo>
                  <a:cubicBezTo>
                    <a:pt x="3125" y="6624"/>
                    <a:pt x="3125" y="6624"/>
                    <a:pt x="3125" y="6624"/>
                  </a:cubicBezTo>
                  <a:cubicBezTo>
                    <a:pt x="469" y="6624"/>
                    <a:pt x="469" y="6624"/>
                    <a:pt x="469" y="6624"/>
                  </a:cubicBezTo>
                  <a:cubicBezTo>
                    <a:pt x="188" y="6624"/>
                    <a:pt x="0" y="6374"/>
                    <a:pt x="0" y="609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312"/>
                    <a:pt x="63" y="156"/>
                    <a:pt x="219" y="62"/>
                  </a:cubicBezTo>
                  <a:cubicBezTo>
                    <a:pt x="282" y="0"/>
                    <a:pt x="375" y="0"/>
                    <a:pt x="469" y="0"/>
                  </a:cubicBezTo>
                  <a:cubicBezTo>
                    <a:pt x="6688" y="0"/>
                    <a:pt x="6688" y="0"/>
                    <a:pt x="6688" y="0"/>
                  </a:cubicBezTo>
                  <a:cubicBezTo>
                    <a:pt x="6813" y="0"/>
                    <a:pt x="6907" y="31"/>
                    <a:pt x="7000" y="94"/>
                  </a:cubicBezTo>
                  <a:cubicBezTo>
                    <a:pt x="7125" y="187"/>
                    <a:pt x="7188" y="344"/>
                    <a:pt x="7188" y="5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2">
              <a:extLst>
                <a:ext uri="{FF2B5EF4-FFF2-40B4-BE49-F238E27FC236}">
                  <a16:creationId xmlns:a16="http://schemas.microsoft.com/office/drawing/2014/main" id="{B41218A1-D1F5-C34E-9585-7D4101467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0348" y="4336819"/>
              <a:ext cx="6116954" cy="5780575"/>
            </a:xfrm>
            <a:custGeom>
              <a:avLst/>
              <a:gdLst>
                <a:gd name="T0" fmla="*/ 7219 w 7220"/>
                <a:gd name="T1" fmla="*/ 531 h 7406"/>
                <a:gd name="T2" fmla="*/ 7219 w 7220"/>
                <a:gd name="T3" fmla="*/ 531 h 7406"/>
                <a:gd name="T4" fmla="*/ 7219 w 7220"/>
                <a:gd name="T5" fmla="*/ 6093 h 7406"/>
                <a:gd name="T6" fmla="*/ 7000 w 7220"/>
                <a:gd name="T7" fmla="*/ 6530 h 7406"/>
                <a:gd name="T8" fmla="*/ 6719 w 7220"/>
                <a:gd name="T9" fmla="*/ 6624 h 7406"/>
                <a:gd name="T10" fmla="*/ 4063 w 7220"/>
                <a:gd name="T11" fmla="*/ 6624 h 7406"/>
                <a:gd name="T12" fmla="*/ 4063 w 7220"/>
                <a:gd name="T13" fmla="*/ 6655 h 7406"/>
                <a:gd name="T14" fmla="*/ 3688 w 7220"/>
                <a:gd name="T15" fmla="*/ 7342 h 7406"/>
                <a:gd name="T16" fmla="*/ 3657 w 7220"/>
                <a:gd name="T17" fmla="*/ 7374 h 7406"/>
                <a:gd name="T18" fmla="*/ 3532 w 7220"/>
                <a:gd name="T19" fmla="*/ 7342 h 7406"/>
                <a:gd name="T20" fmla="*/ 3125 w 7220"/>
                <a:gd name="T21" fmla="*/ 6624 h 7406"/>
                <a:gd name="T22" fmla="*/ 500 w 7220"/>
                <a:gd name="T23" fmla="*/ 6624 h 7406"/>
                <a:gd name="T24" fmla="*/ 0 w 7220"/>
                <a:gd name="T25" fmla="*/ 6093 h 7406"/>
                <a:gd name="T26" fmla="*/ 0 w 7220"/>
                <a:gd name="T27" fmla="*/ 531 h 7406"/>
                <a:gd name="T28" fmla="*/ 219 w 7220"/>
                <a:gd name="T29" fmla="*/ 93 h 7406"/>
                <a:gd name="T30" fmla="*/ 500 w 7220"/>
                <a:gd name="T31" fmla="*/ 0 h 7406"/>
                <a:gd name="T32" fmla="*/ 6719 w 7220"/>
                <a:gd name="T33" fmla="*/ 0 h 7406"/>
                <a:gd name="T34" fmla="*/ 7032 w 7220"/>
                <a:gd name="T35" fmla="*/ 125 h 7406"/>
                <a:gd name="T36" fmla="*/ 7219 w 7220"/>
                <a:gd name="T37" fmla="*/ 531 h 7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20" h="7406">
                  <a:moveTo>
                    <a:pt x="7219" y="531"/>
                  </a:moveTo>
                  <a:lnTo>
                    <a:pt x="7219" y="531"/>
                  </a:lnTo>
                  <a:cubicBezTo>
                    <a:pt x="7219" y="6093"/>
                    <a:pt x="7219" y="6093"/>
                    <a:pt x="7219" y="6093"/>
                  </a:cubicBezTo>
                  <a:cubicBezTo>
                    <a:pt x="7219" y="6280"/>
                    <a:pt x="7125" y="6436"/>
                    <a:pt x="7000" y="6530"/>
                  </a:cubicBezTo>
                  <a:cubicBezTo>
                    <a:pt x="6907" y="6592"/>
                    <a:pt x="6813" y="6624"/>
                    <a:pt x="6719" y="6624"/>
                  </a:cubicBezTo>
                  <a:cubicBezTo>
                    <a:pt x="4063" y="6624"/>
                    <a:pt x="4063" y="6624"/>
                    <a:pt x="4063" y="6624"/>
                  </a:cubicBezTo>
                  <a:cubicBezTo>
                    <a:pt x="4063" y="6655"/>
                    <a:pt x="4063" y="6655"/>
                    <a:pt x="4063" y="6655"/>
                  </a:cubicBezTo>
                  <a:cubicBezTo>
                    <a:pt x="3688" y="7342"/>
                    <a:pt x="3688" y="7342"/>
                    <a:pt x="3688" y="7342"/>
                  </a:cubicBezTo>
                  <a:cubicBezTo>
                    <a:pt x="3688" y="7374"/>
                    <a:pt x="3657" y="7374"/>
                    <a:pt x="3657" y="7374"/>
                  </a:cubicBezTo>
                  <a:cubicBezTo>
                    <a:pt x="3594" y="7405"/>
                    <a:pt x="3532" y="7405"/>
                    <a:pt x="3532" y="7342"/>
                  </a:cubicBezTo>
                  <a:cubicBezTo>
                    <a:pt x="3125" y="6624"/>
                    <a:pt x="3125" y="6624"/>
                    <a:pt x="3125" y="6624"/>
                  </a:cubicBezTo>
                  <a:cubicBezTo>
                    <a:pt x="500" y="6624"/>
                    <a:pt x="500" y="6624"/>
                    <a:pt x="500" y="6624"/>
                  </a:cubicBezTo>
                  <a:cubicBezTo>
                    <a:pt x="219" y="6624"/>
                    <a:pt x="0" y="6405"/>
                    <a:pt x="0" y="6093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343"/>
                    <a:pt x="94" y="187"/>
                    <a:pt x="219" y="93"/>
                  </a:cubicBezTo>
                  <a:cubicBezTo>
                    <a:pt x="282" y="31"/>
                    <a:pt x="375" y="0"/>
                    <a:pt x="500" y="0"/>
                  </a:cubicBezTo>
                  <a:cubicBezTo>
                    <a:pt x="6719" y="0"/>
                    <a:pt x="6719" y="0"/>
                    <a:pt x="6719" y="0"/>
                  </a:cubicBezTo>
                  <a:cubicBezTo>
                    <a:pt x="6844" y="0"/>
                    <a:pt x="6938" y="31"/>
                    <a:pt x="7032" y="125"/>
                  </a:cubicBezTo>
                  <a:cubicBezTo>
                    <a:pt x="7125" y="218"/>
                    <a:pt x="7219" y="375"/>
                    <a:pt x="7219" y="531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4C48EA3-5D29-BB49-AF98-F13B529206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0161673" y="3601957"/>
              <a:ext cx="4024411" cy="2966928"/>
            </a:xfrm>
            <a:custGeom>
              <a:avLst/>
              <a:gdLst>
                <a:gd name="T0" fmla="*/ 4750 w 4751"/>
                <a:gd name="T1" fmla="*/ 437 h 3501"/>
                <a:gd name="T2" fmla="*/ 4750 w 4751"/>
                <a:gd name="T3" fmla="*/ 437 h 3501"/>
                <a:gd name="T4" fmla="*/ 4750 w 4751"/>
                <a:gd name="T5" fmla="*/ 1156 h 3501"/>
                <a:gd name="T6" fmla="*/ 4719 w 4751"/>
                <a:gd name="T7" fmla="*/ 1562 h 3501"/>
                <a:gd name="T8" fmla="*/ 2406 w 4751"/>
                <a:gd name="T9" fmla="*/ 3500 h 3501"/>
                <a:gd name="T10" fmla="*/ 2344 w 4751"/>
                <a:gd name="T11" fmla="*/ 3500 h 3501"/>
                <a:gd name="T12" fmla="*/ 813 w 4751"/>
                <a:gd name="T13" fmla="*/ 2937 h 3501"/>
                <a:gd name="T14" fmla="*/ 31 w 4751"/>
                <a:gd name="T15" fmla="*/ 1562 h 3501"/>
                <a:gd name="T16" fmla="*/ 0 w 4751"/>
                <a:gd name="T17" fmla="*/ 1156 h 3501"/>
                <a:gd name="T18" fmla="*/ 0 w 4751"/>
                <a:gd name="T19" fmla="*/ 437 h 3501"/>
                <a:gd name="T20" fmla="*/ 469 w 4751"/>
                <a:gd name="T21" fmla="*/ 0 h 3501"/>
                <a:gd name="T22" fmla="*/ 4281 w 4751"/>
                <a:gd name="T23" fmla="*/ 0 h 3501"/>
                <a:gd name="T24" fmla="*/ 4344 w 4751"/>
                <a:gd name="T25" fmla="*/ 0 h 3501"/>
                <a:gd name="T26" fmla="*/ 4750 w 4751"/>
                <a:gd name="T27" fmla="*/ 437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1" h="3501">
                  <a:moveTo>
                    <a:pt x="4750" y="437"/>
                  </a:moveTo>
                  <a:lnTo>
                    <a:pt x="4750" y="437"/>
                  </a:lnTo>
                  <a:cubicBezTo>
                    <a:pt x="4750" y="1156"/>
                    <a:pt x="4750" y="1156"/>
                    <a:pt x="4750" y="1156"/>
                  </a:cubicBezTo>
                  <a:cubicBezTo>
                    <a:pt x="4750" y="1281"/>
                    <a:pt x="4750" y="1437"/>
                    <a:pt x="4719" y="1562"/>
                  </a:cubicBezTo>
                  <a:cubicBezTo>
                    <a:pt x="4531" y="2656"/>
                    <a:pt x="3563" y="3500"/>
                    <a:pt x="2406" y="3500"/>
                  </a:cubicBezTo>
                  <a:cubicBezTo>
                    <a:pt x="2344" y="3500"/>
                    <a:pt x="2344" y="3500"/>
                    <a:pt x="2344" y="3500"/>
                  </a:cubicBezTo>
                  <a:cubicBezTo>
                    <a:pt x="1750" y="3500"/>
                    <a:pt x="1219" y="3281"/>
                    <a:pt x="813" y="2937"/>
                  </a:cubicBezTo>
                  <a:cubicBezTo>
                    <a:pt x="406" y="2594"/>
                    <a:pt x="125" y="2094"/>
                    <a:pt x="31" y="1562"/>
                  </a:cubicBezTo>
                  <a:cubicBezTo>
                    <a:pt x="0" y="1437"/>
                    <a:pt x="0" y="1281"/>
                    <a:pt x="0" y="1156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187"/>
                    <a:pt x="219" y="0"/>
                    <a:pt x="469" y="0"/>
                  </a:cubicBezTo>
                  <a:cubicBezTo>
                    <a:pt x="4281" y="0"/>
                    <a:pt x="4281" y="0"/>
                    <a:pt x="4281" y="0"/>
                  </a:cubicBezTo>
                  <a:cubicBezTo>
                    <a:pt x="4313" y="0"/>
                    <a:pt x="4313" y="0"/>
                    <a:pt x="4344" y="0"/>
                  </a:cubicBezTo>
                  <a:cubicBezTo>
                    <a:pt x="4563" y="31"/>
                    <a:pt x="4750" y="219"/>
                    <a:pt x="4750" y="4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104F1337-D360-0C4A-87ED-8A34084C2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2470" y="4362976"/>
              <a:ext cx="6090796" cy="6273893"/>
            </a:xfrm>
            <a:custGeom>
              <a:avLst/>
              <a:gdLst>
                <a:gd name="T0" fmla="*/ 7188 w 7189"/>
                <a:gd name="T1" fmla="*/ 500 h 7406"/>
                <a:gd name="T2" fmla="*/ 7188 w 7189"/>
                <a:gd name="T3" fmla="*/ 500 h 7406"/>
                <a:gd name="T4" fmla="*/ 7188 w 7189"/>
                <a:gd name="T5" fmla="*/ 6094 h 7406"/>
                <a:gd name="T6" fmla="*/ 7000 w 7189"/>
                <a:gd name="T7" fmla="*/ 6499 h 7406"/>
                <a:gd name="T8" fmla="*/ 6688 w 7189"/>
                <a:gd name="T9" fmla="*/ 6624 h 7406"/>
                <a:gd name="T10" fmla="*/ 4063 w 7189"/>
                <a:gd name="T11" fmla="*/ 6624 h 7406"/>
                <a:gd name="T12" fmla="*/ 3688 w 7189"/>
                <a:gd name="T13" fmla="*/ 7343 h 7406"/>
                <a:gd name="T14" fmla="*/ 3657 w 7189"/>
                <a:gd name="T15" fmla="*/ 7343 h 7406"/>
                <a:gd name="T16" fmla="*/ 3500 w 7189"/>
                <a:gd name="T17" fmla="*/ 7343 h 7406"/>
                <a:gd name="T18" fmla="*/ 3125 w 7189"/>
                <a:gd name="T19" fmla="*/ 6624 h 7406"/>
                <a:gd name="T20" fmla="*/ 469 w 7189"/>
                <a:gd name="T21" fmla="*/ 6624 h 7406"/>
                <a:gd name="T22" fmla="*/ 0 w 7189"/>
                <a:gd name="T23" fmla="*/ 6094 h 7406"/>
                <a:gd name="T24" fmla="*/ 0 w 7189"/>
                <a:gd name="T25" fmla="*/ 500 h 7406"/>
                <a:gd name="T26" fmla="*/ 219 w 7189"/>
                <a:gd name="T27" fmla="*/ 62 h 7406"/>
                <a:gd name="T28" fmla="*/ 469 w 7189"/>
                <a:gd name="T29" fmla="*/ 0 h 7406"/>
                <a:gd name="T30" fmla="*/ 6688 w 7189"/>
                <a:gd name="T31" fmla="*/ 0 h 7406"/>
                <a:gd name="T32" fmla="*/ 7000 w 7189"/>
                <a:gd name="T33" fmla="*/ 94 h 7406"/>
                <a:gd name="T34" fmla="*/ 7188 w 7189"/>
                <a:gd name="T35" fmla="*/ 500 h 7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89" h="7406">
                  <a:moveTo>
                    <a:pt x="7188" y="500"/>
                  </a:moveTo>
                  <a:lnTo>
                    <a:pt x="7188" y="500"/>
                  </a:lnTo>
                  <a:cubicBezTo>
                    <a:pt x="7188" y="6094"/>
                    <a:pt x="7188" y="6094"/>
                    <a:pt x="7188" y="6094"/>
                  </a:cubicBezTo>
                  <a:cubicBezTo>
                    <a:pt x="7188" y="6249"/>
                    <a:pt x="7094" y="6405"/>
                    <a:pt x="7000" y="6499"/>
                  </a:cubicBezTo>
                  <a:cubicBezTo>
                    <a:pt x="6907" y="6561"/>
                    <a:pt x="6813" y="6624"/>
                    <a:pt x="6688" y="6624"/>
                  </a:cubicBezTo>
                  <a:cubicBezTo>
                    <a:pt x="4063" y="6624"/>
                    <a:pt x="4063" y="6624"/>
                    <a:pt x="4063" y="6624"/>
                  </a:cubicBezTo>
                  <a:cubicBezTo>
                    <a:pt x="3688" y="7343"/>
                    <a:pt x="3688" y="7343"/>
                    <a:pt x="3688" y="7343"/>
                  </a:cubicBezTo>
                  <a:cubicBezTo>
                    <a:pt x="3657" y="7343"/>
                    <a:pt x="3657" y="7343"/>
                    <a:pt x="3657" y="7343"/>
                  </a:cubicBezTo>
                  <a:cubicBezTo>
                    <a:pt x="3594" y="7405"/>
                    <a:pt x="3532" y="7405"/>
                    <a:pt x="3500" y="7343"/>
                  </a:cubicBezTo>
                  <a:cubicBezTo>
                    <a:pt x="3125" y="6624"/>
                    <a:pt x="3125" y="6624"/>
                    <a:pt x="3125" y="6624"/>
                  </a:cubicBezTo>
                  <a:cubicBezTo>
                    <a:pt x="469" y="6624"/>
                    <a:pt x="469" y="6624"/>
                    <a:pt x="469" y="6624"/>
                  </a:cubicBezTo>
                  <a:cubicBezTo>
                    <a:pt x="188" y="6624"/>
                    <a:pt x="0" y="6374"/>
                    <a:pt x="0" y="609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312"/>
                    <a:pt x="63" y="156"/>
                    <a:pt x="219" y="62"/>
                  </a:cubicBezTo>
                  <a:cubicBezTo>
                    <a:pt x="282" y="0"/>
                    <a:pt x="375" y="0"/>
                    <a:pt x="469" y="0"/>
                  </a:cubicBezTo>
                  <a:cubicBezTo>
                    <a:pt x="6688" y="0"/>
                    <a:pt x="6688" y="0"/>
                    <a:pt x="6688" y="0"/>
                  </a:cubicBezTo>
                  <a:cubicBezTo>
                    <a:pt x="6813" y="0"/>
                    <a:pt x="6907" y="31"/>
                    <a:pt x="7000" y="94"/>
                  </a:cubicBezTo>
                  <a:cubicBezTo>
                    <a:pt x="7125" y="187"/>
                    <a:pt x="7188" y="344"/>
                    <a:pt x="7188" y="5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6C164181-F05B-7943-8DFB-BA8AA8DE4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2470" y="4336819"/>
              <a:ext cx="6116954" cy="5780575"/>
            </a:xfrm>
            <a:custGeom>
              <a:avLst/>
              <a:gdLst>
                <a:gd name="T0" fmla="*/ 7219 w 7220"/>
                <a:gd name="T1" fmla="*/ 531 h 7406"/>
                <a:gd name="T2" fmla="*/ 7219 w 7220"/>
                <a:gd name="T3" fmla="*/ 531 h 7406"/>
                <a:gd name="T4" fmla="*/ 7219 w 7220"/>
                <a:gd name="T5" fmla="*/ 6093 h 7406"/>
                <a:gd name="T6" fmla="*/ 7000 w 7220"/>
                <a:gd name="T7" fmla="*/ 6530 h 7406"/>
                <a:gd name="T8" fmla="*/ 6719 w 7220"/>
                <a:gd name="T9" fmla="*/ 6624 h 7406"/>
                <a:gd name="T10" fmla="*/ 4063 w 7220"/>
                <a:gd name="T11" fmla="*/ 6624 h 7406"/>
                <a:gd name="T12" fmla="*/ 4063 w 7220"/>
                <a:gd name="T13" fmla="*/ 6655 h 7406"/>
                <a:gd name="T14" fmla="*/ 3688 w 7220"/>
                <a:gd name="T15" fmla="*/ 7342 h 7406"/>
                <a:gd name="T16" fmla="*/ 3657 w 7220"/>
                <a:gd name="T17" fmla="*/ 7374 h 7406"/>
                <a:gd name="T18" fmla="*/ 3532 w 7220"/>
                <a:gd name="T19" fmla="*/ 7342 h 7406"/>
                <a:gd name="T20" fmla="*/ 3125 w 7220"/>
                <a:gd name="T21" fmla="*/ 6624 h 7406"/>
                <a:gd name="T22" fmla="*/ 500 w 7220"/>
                <a:gd name="T23" fmla="*/ 6624 h 7406"/>
                <a:gd name="T24" fmla="*/ 0 w 7220"/>
                <a:gd name="T25" fmla="*/ 6093 h 7406"/>
                <a:gd name="T26" fmla="*/ 0 w 7220"/>
                <a:gd name="T27" fmla="*/ 531 h 7406"/>
                <a:gd name="T28" fmla="*/ 219 w 7220"/>
                <a:gd name="T29" fmla="*/ 93 h 7406"/>
                <a:gd name="T30" fmla="*/ 500 w 7220"/>
                <a:gd name="T31" fmla="*/ 0 h 7406"/>
                <a:gd name="T32" fmla="*/ 6719 w 7220"/>
                <a:gd name="T33" fmla="*/ 0 h 7406"/>
                <a:gd name="T34" fmla="*/ 7032 w 7220"/>
                <a:gd name="T35" fmla="*/ 125 h 7406"/>
                <a:gd name="T36" fmla="*/ 7219 w 7220"/>
                <a:gd name="T37" fmla="*/ 531 h 7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20" h="7406">
                  <a:moveTo>
                    <a:pt x="7219" y="531"/>
                  </a:moveTo>
                  <a:lnTo>
                    <a:pt x="7219" y="531"/>
                  </a:lnTo>
                  <a:cubicBezTo>
                    <a:pt x="7219" y="6093"/>
                    <a:pt x="7219" y="6093"/>
                    <a:pt x="7219" y="6093"/>
                  </a:cubicBezTo>
                  <a:cubicBezTo>
                    <a:pt x="7219" y="6280"/>
                    <a:pt x="7125" y="6436"/>
                    <a:pt x="7000" y="6530"/>
                  </a:cubicBezTo>
                  <a:cubicBezTo>
                    <a:pt x="6907" y="6592"/>
                    <a:pt x="6813" y="6624"/>
                    <a:pt x="6719" y="6624"/>
                  </a:cubicBezTo>
                  <a:cubicBezTo>
                    <a:pt x="4063" y="6624"/>
                    <a:pt x="4063" y="6624"/>
                    <a:pt x="4063" y="6624"/>
                  </a:cubicBezTo>
                  <a:cubicBezTo>
                    <a:pt x="4063" y="6655"/>
                    <a:pt x="4063" y="6655"/>
                    <a:pt x="4063" y="6655"/>
                  </a:cubicBezTo>
                  <a:cubicBezTo>
                    <a:pt x="3688" y="7342"/>
                    <a:pt x="3688" y="7342"/>
                    <a:pt x="3688" y="7342"/>
                  </a:cubicBezTo>
                  <a:cubicBezTo>
                    <a:pt x="3688" y="7374"/>
                    <a:pt x="3657" y="7374"/>
                    <a:pt x="3657" y="7374"/>
                  </a:cubicBezTo>
                  <a:cubicBezTo>
                    <a:pt x="3594" y="7405"/>
                    <a:pt x="3532" y="7405"/>
                    <a:pt x="3532" y="7342"/>
                  </a:cubicBezTo>
                  <a:cubicBezTo>
                    <a:pt x="3125" y="6624"/>
                    <a:pt x="3125" y="6624"/>
                    <a:pt x="3125" y="6624"/>
                  </a:cubicBezTo>
                  <a:cubicBezTo>
                    <a:pt x="500" y="6624"/>
                    <a:pt x="500" y="6624"/>
                    <a:pt x="500" y="6624"/>
                  </a:cubicBezTo>
                  <a:cubicBezTo>
                    <a:pt x="219" y="6624"/>
                    <a:pt x="0" y="6405"/>
                    <a:pt x="0" y="6093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343"/>
                    <a:pt x="94" y="187"/>
                    <a:pt x="219" y="93"/>
                  </a:cubicBezTo>
                  <a:cubicBezTo>
                    <a:pt x="282" y="31"/>
                    <a:pt x="375" y="0"/>
                    <a:pt x="500" y="0"/>
                  </a:cubicBezTo>
                  <a:cubicBezTo>
                    <a:pt x="6719" y="0"/>
                    <a:pt x="6719" y="0"/>
                    <a:pt x="6719" y="0"/>
                  </a:cubicBezTo>
                  <a:cubicBezTo>
                    <a:pt x="6844" y="0"/>
                    <a:pt x="6938" y="31"/>
                    <a:pt x="7032" y="125"/>
                  </a:cubicBezTo>
                  <a:cubicBezTo>
                    <a:pt x="7125" y="218"/>
                    <a:pt x="7219" y="375"/>
                    <a:pt x="7219" y="531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A7EEAD42-AA7B-3044-B24C-83D4D31B2D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83795" y="3601957"/>
              <a:ext cx="4024411" cy="2966928"/>
            </a:xfrm>
            <a:custGeom>
              <a:avLst/>
              <a:gdLst>
                <a:gd name="T0" fmla="*/ 4750 w 4751"/>
                <a:gd name="T1" fmla="*/ 437 h 3501"/>
                <a:gd name="T2" fmla="*/ 4750 w 4751"/>
                <a:gd name="T3" fmla="*/ 437 h 3501"/>
                <a:gd name="T4" fmla="*/ 4750 w 4751"/>
                <a:gd name="T5" fmla="*/ 1156 h 3501"/>
                <a:gd name="T6" fmla="*/ 4719 w 4751"/>
                <a:gd name="T7" fmla="*/ 1562 h 3501"/>
                <a:gd name="T8" fmla="*/ 2406 w 4751"/>
                <a:gd name="T9" fmla="*/ 3500 h 3501"/>
                <a:gd name="T10" fmla="*/ 2344 w 4751"/>
                <a:gd name="T11" fmla="*/ 3500 h 3501"/>
                <a:gd name="T12" fmla="*/ 813 w 4751"/>
                <a:gd name="T13" fmla="*/ 2937 h 3501"/>
                <a:gd name="T14" fmla="*/ 31 w 4751"/>
                <a:gd name="T15" fmla="*/ 1562 h 3501"/>
                <a:gd name="T16" fmla="*/ 0 w 4751"/>
                <a:gd name="T17" fmla="*/ 1156 h 3501"/>
                <a:gd name="T18" fmla="*/ 0 w 4751"/>
                <a:gd name="T19" fmla="*/ 437 h 3501"/>
                <a:gd name="T20" fmla="*/ 469 w 4751"/>
                <a:gd name="T21" fmla="*/ 0 h 3501"/>
                <a:gd name="T22" fmla="*/ 4281 w 4751"/>
                <a:gd name="T23" fmla="*/ 0 h 3501"/>
                <a:gd name="T24" fmla="*/ 4344 w 4751"/>
                <a:gd name="T25" fmla="*/ 0 h 3501"/>
                <a:gd name="T26" fmla="*/ 4750 w 4751"/>
                <a:gd name="T27" fmla="*/ 437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1" h="3501">
                  <a:moveTo>
                    <a:pt x="4750" y="437"/>
                  </a:moveTo>
                  <a:lnTo>
                    <a:pt x="4750" y="437"/>
                  </a:lnTo>
                  <a:cubicBezTo>
                    <a:pt x="4750" y="1156"/>
                    <a:pt x="4750" y="1156"/>
                    <a:pt x="4750" y="1156"/>
                  </a:cubicBezTo>
                  <a:cubicBezTo>
                    <a:pt x="4750" y="1281"/>
                    <a:pt x="4750" y="1437"/>
                    <a:pt x="4719" y="1562"/>
                  </a:cubicBezTo>
                  <a:cubicBezTo>
                    <a:pt x="4531" y="2656"/>
                    <a:pt x="3563" y="3500"/>
                    <a:pt x="2406" y="3500"/>
                  </a:cubicBezTo>
                  <a:cubicBezTo>
                    <a:pt x="2344" y="3500"/>
                    <a:pt x="2344" y="3500"/>
                    <a:pt x="2344" y="3500"/>
                  </a:cubicBezTo>
                  <a:cubicBezTo>
                    <a:pt x="1750" y="3500"/>
                    <a:pt x="1219" y="3281"/>
                    <a:pt x="813" y="2937"/>
                  </a:cubicBezTo>
                  <a:cubicBezTo>
                    <a:pt x="406" y="2594"/>
                    <a:pt x="125" y="2094"/>
                    <a:pt x="31" y="1562"/>
                  </a:cubicBezTo>
                  <a:cubicBezTo>
                    <a:pt x="0" y="1437"/>
                    <a:pt x="0" y="1281"/>
                    <a:pt x="0" y="1156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187"/>
                    <a:pt x="219" y="0"/>
                    <a:pt x="469" y="0"/>
                  </a:cubicBezTo>
                  <a:cubicBezTo>
                    <a:pt x="4281" y="0"/>
                    <a:pt x="4281" y="0"/>
                    <a:pt x="4281" y="0"/>
                  </a:cubicBezTo>
                  <a:cubicBezTo>
                    <a:pt x="4313" y="0"/>
                    <a:pt x="4313" y="0"/>
                    <a:pt x="4344" y="0"/>
                  </a:cubicBezTo>
                  <a:cubicBezTo>
                    <a:pt x="4563" y="31"/>
                    <a:pt x="4750" y="219"/>
                    <a:pt x="4750" y="4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414EAC-85E9-5E45-8B59-6C6D85E0AA84}"/>
                </a:ext>
              </a:extLst>
            </p:cNvPr>
            <p:cNvGrpSpPr/>
            <p:nvPr/>
          </p:nvGrpSpPr>
          <p:grpSpPr>
            <a:xfrm>
              <a:off x="1744388" y="10389964"/>
              <a:ext cx="6614736" cy="1737956"/>
              <a:chOff x="6304417" y="10770674"/>
              <a:chExt cx="6614736" cy="173795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9B487A-8624-404E-BB33-A2C1857ADC1E}"/>
                  </a:ext>
                </a:extLst>
              </p:cNvPr>
              <p:cNvSpPr txBox="1"/>
              <p:nvPr/>
            </p:nvSpPr>
            <p:spPr>
              <a:xfrm flipH="1">
                <a:off x="6304417" y="11419742"/>
                <a:ext cx="6614736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69845A-B87D-464F-9227-F3F4514033D9}"/>
                  </a:ext>
                </a:extLst>
              </p:cNvPr>
              <p:cNvSpPr/>
              <p:nvPr/>
            </p:nvSpPr>
            <p:spPr>
              <a:xfrm flipH="1">
                <a:off x="7303096" y="10770674"/>
                <a:ext cx="46173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D5936DC-5EDF-5D48-875D-FDBDFCA42DBD}"/>
                </a:ext>
              </a:extLst>
            </p:cNvPr>
            <p:cNvGrpSpPr/>
            <p:nvPr/>
          </p:nvGrpSpPr>
          <p:grpSpPr>
            <a:xfrm>
              <a:off x="8881457" y="10389964"/>
              <a:ext cx="6614736" cy="1737956"/>
              <a:chOff x="6304417" y="10770674"/>
              <a:chExt cx="6614736" cy="173795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6EF820-C34A-E947-AAEA-0CAC7D92CB1B}"/>
                  </a:ext>
                </a:extLst>
              </p:cNvPr>
              <p:cNvSpPr txBox="1"/>
              <p:nvPr/>
            </p:nvSpPr>
            <p:spPr>
              <a:xfrm flipH="1">
                <a:off x="6304417" y="11419742"/>
                <a:ext cx="6614736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C1ED45C-16F8-4044-A968-F7DF25DFCD19}"/>
                  </a:ext>
                </a:extLst>
              </p:cNvPr>
              <p:cNvSpPr/>
              <p:nvPr/>
            </p:nvSpPr>
            <p:spPr>
              <a:xfrm flipH="1">
                <a:off x="7303096" y="10770674"/>
                <a:ext cx="46173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CB7460-1D65-EF4B-BD39-E65B50217D1B}"/>
                </a:ext>
              </a:extLst>
            </p:cNvPr>
            <p:cNvGrpSpPr/>
            <p:nvPr/>
          </p:nvGrpSpPr>
          <p:grpSpPr>
            <a:xfrm>
              <a:off x="15988632" y="10389964"/>
              <a:ext cx="6614736" cy="1737956"/>
              <a:chOff x="6304417" y="10770674"/>
              <a:chExt cx="6614736" cy="173795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0741ED-0403-504F-BF47-D142330960CE}"/>
                  </a:ext>
                </a:extLst>
              </p:cNvPr>
              <p:cNvSpPr txBox="1"/>
              <p:nvPr/>
            </p:nvSpPr>
            <p:spPr>
              <a:xfrm flipH="1">
                <a:off x="6304417" y="11419742"/>
                <a:ext cx="6614736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D3026E1-3520-2345-B677-3EEC684FDC2E}"/>
                  </a:ext>
                </a:extLst>
              </p:cNvPr>
              <p:cNvSpPr/>
              <p:nvPr/>
            </p:nvSpPr>
            <p:spPr>
              <a:xfrm flipH="1">
                <a:off x="7303096" y="10770674"/>
                <a:ext cx="46173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D6554C-5C44-A84E-9817-1FB2BB3B203E}"/>
                </a:ext>
              </a:extLst>
            </p:cNvPr>
            <p:cNvSpPr/>
            <p:nvPr/>
          </p:nvSpPr>
          <p:spPr>
            <a:xfrm>
              <a:off x="2707778" y="7122842"/>
              <a:ext cx="4587486" cy="1614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86FEE2-C7DF-4F4B-8449-ED1C5E561D46}"/>
                </a:ext>
              </a:extLst>
            </p:cNvPr>
            <p:cNvSpPr/>
            <p:nvPr/>
          </p:nvSpPr>
          <p:spPr>
            <a:xfrm>
              <a:off x="9910028" y="7122842"/>
              <a:ext cx="4587486" cy="1614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B22856-907E-B547-A6C2-DDF2A2617EAF}"/>
                </a:ext>
              </a:extLst>
            </p:cNvPr>
            <p:cNvSpPr/>
            <p:nvPr/>
          </p:nvSpPr>
          <p:spPr>
            <a:xfrm>
              <a:off x="16871461" y="7122842"/>
              <a:ext cx="4587486" cy="1614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FAE4A51-BB7A-2E40-B690-649794044544}"/>
                </a:ext>
              </a:extLst>
            </p:cNvPr>
            <p:cNvGrpSpPr/>
            <p:nvPr/>
          </p:nvGrpSpPr>
          <p:grpSpPr>
            <a:xfrm>
              <a:off x="18492725" y="4630277"/>
              <a:ext cx="1606550" cy="1237834"/>
              <a:chOff x="9562846" y="15070678"/>
              <a:chExt cx="484187" cy="373063"/>
            </a:xfrm>
          </p:grpSpPr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09460E99-9F05-AE44-A70C-39EF8E676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6058" y="15072266"/>
                <a:ext cx="180975" cy="236537"/>
              </a:xfrm>
              <a:custGeom>
                <a:avLst/>
                <a:gdLst>
                  <a:gd name="T0" fmla="*/ 250 w 501"/>
                  <a:gd name="T1" fmla="*/ 31 h 656"/>
                  <a:gd name="T2" fmla="*/ 250 w 501"/>
                  <a:gd name="T3" fmla="*/ 31 h 656"/>
                  <a:gd name="T4" fmla="*/ 250 w 501"/>
                  <a:gd name="T5" fmla="*/ 31 h 656"/>
                  <a:gd name="T6" fmla="*/ 0 w 501"/>
                  <a:gd name="T7" fmla="*/ 406 h 656"/>
                  <a:gd name="T8" fmla="*/ 250 w 501"/>
                  <a:gd name="T9" fmla="*/ 655 h 656"/>
                  <a:gd name="T10" fmla="*/ 500 w 501"/>
                  <a:gd name="T11" fmla="*/ 406 h 656"/>
                  <a:gd name="T12" fmla="*/ 250 w 501"/>
                  <a:gd name="T13" fmla="*/ 3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1" h="656">
                    <a:moveTo>
                      <a:pt x="250" y="31"/>
                    </a:moveTo>
                    <a:lnTo>
                      <a:pt x="250" y="31"/>
                    </a:lnTo>
                    <a:cubicBezTo>
                      <a:pt x="250" y="0"/>
                      <a:pt x="250" y="0"/>
                      <a:pt x="250" y="31"/>
                    </a:cubicBezTo>
                    <a:cubicBezTo>
                      <a:pt x="188" y="62"/>
                      <a:pt x="0" y="281"/>
                      <a:pt x="0" y="406"/>
                    </a:cubicBezTo>
                    <a:cubicBezTo>
                      <a:pt x="0" y="530"/>
                      <a:pt x="125" y="655"/>
                      <a:pt x="250" y="655"/>
                    </a:cubicBezTo>
                    <a:cubicBezTo>
                      <a:pt x="375" y="655"/>
                      <a:pt x="500" y="530"/>
                      <a:pt x="500" y="406"/>
                    </a:cubicBezTo>
                    <a:cubicBezTo>
                      <a:pt x="500" y="281"/>
                      <a:pt x="313" y="62"/>
                      <a:pt x="250" y="31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12">
                <a:extLst>
                  <a:ext uri="{FF2B5EF4-FFF2-40B4-BE49-F238E27FC236}">
                    <a16:creationId xmlns:a16="http://schemas.microsoft.com/office/drawing/2014/main" id="{74CE730D-2648-5940-BB8C-DE1439AB0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66046" y="15150053"/>
                <a:ext cx="1587" cy="68263"/>
              </a:xfrm>
              <a:prstGeom prst="line">
                <a:avLst/>
              </a:pr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">
                <a:extLst>
                  <a:ext uri="{FF2B5EF4-FFF2-40B4-BE49-F238E27FC236}">
                    <a16:creationId xmlns:a16="http://schemas.microsoft.com/office/drawing/2014/main" id="{FD2C4272-73E5-8641-B081-D7613FD21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97771" y="15148466"/>
                <a:ext cx="1587" cy="71437"/>
              </a:xfrm>
              <a:prstGeom prst="line">
                <a:avLst/>
              </a:pr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982433AA-D7F8-7341-AAAF-9562357F5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7771" y="15218316"/>
                <a:ext cx="169862" cy="90487"/>
              </a:xfrm>
              <a:custGeom>
                <a:avLst/>
                <a:gdLst>
                  <a:gd name="T0" fmla="*/ 469 w 470"/>
                  <a:gd name="T1" fmla="*/ 0 h 250"/>
                  <a:gd name="T2" fmla="*/ 469 w 470"/>
                  <a:gd name="T3" fmla="*/ 0 h 250"/>
                  <a:gd name="T4" fmla="*/ 250 w 470"/>
                  <a:gd name="T5" fmla="*/ 249 h 250"/>
                  <a:gd name="T6" fmla="*/ 0 w 470"/>
                  <a:gd name="T7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0" h="250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124"/>
                      <a:pt x="375" y="249"/>
                      <a:pt x="250" y="249"/>
                    </a:cubicBezTo>
                    <a:cubicBezTo>
                      <a:pt x="94" y="249"/>
                      <a:pt x="0" y="124"/>
                      <a:pt x="0" y="0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5">
                <a:extLst>
                  <a:ext uri="{FF2B5EF4-FFF2-40B4-BE49-F238E27FC236}">
                    <a16:creationId xmlns:a16="http://schemas.microsoft.com/office/drawing/2014/main" id="{D57A9715-7ED3-CF47-9061-4C1031A5B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62846" y="15150053"/>
                <a:ext cx="236537" cy="1588"/>
              </a:xfrm>
              <a:prstGeom prst="line">
                <a:avLst/>
              </a:pr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6">
                <a:extLst>
                  <a:ext uri="{FF2B5EF4-FFF2-40B4-BE49-F238E27FC236}">
                    <a16:creationId xmlns:a16="http://schemas.microsoft.com/office/drawing/2014/main" id="{7A064E35-5119-9C4A-905A-6115E6BCF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31108" y="15070678"/>
                <a:ext cx="1588" cy="80963"/>
              </a:xfrm>
              <a:prstGeom prst="line">
                <a:avLst/>
              </a:pr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7">
                <a:extLst>
                  <a:ext uri="{FF2B5EF4-FFF2-40B4-BE49-F238E27FC236}">
                    <a16:creationId xmlns:a16="http://schemas.microsoft.com/office/drawing/2014/main" id="{D2F5FB6C-ECC1-7A4C-BB43-1FBBA84E7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2708" y="15070678"/>
                <a:ext cx="1588" cy="80963"/>
              </a:xfrm>
              <a:prstGeom prst="line">
                <a:avLst/>
              </a:pr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8">
                <a:extLst>
                  <a:ext uri="{FF2B5EF4-FFF2-40B4-BE49-F238E27FC236}">
                    <a16:creationId xmlns:a16="http://schemas.microsoft.com/office/drawing/2014/main" id="{818C898B-88B0-AB47-A47D-69B292D30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2221" y="15218316"/>
                <a:ext cx="79375" cy="1587"/>
              </a:xfrm>
              <a:prstGeom prst="line">
                <a:avLst/>
              </a:pr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9">
                <a:extLst>
                  <a:ext uri="{FF2B5EF4-FFF2-40B4-BE49-F238E27FC236}">
                    <a16:creationId xmlns:a16="http://schemas.microsoft.com/office/drawing/2014/main" id="{28D71158-4948-EC4A-B3FD-002DA46F7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75558" y="15251653"/>
                <a:ext cx="22225" cy="1588"/>
              </a:xfrm>
              <a:prstGeom prst="line">
                <a:avLst/>
              </a:pr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3B32CDA4-F077-B846-AC78-F438DF266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6671" y="15218316"/>
                <a:ext cx="269875" cy="225425"/>
              </a:xfrm>
              <a:custGeom>
                <a:avLst/>
                <a:gdLst>
                  <a:gd name="T0" fmla="*/ 0 w 750"/>
                  <a:gd name="T1" fmla="*/ 249 h 625"/>
                  <a:gd name="T2" fmla="*/ 0 w 750"/>
                  <a:gd name="T3" fmla="*/ 249 h 625"/>
                  <a:gd name="T4" fmla="*/ 374 w 750"/>
                  <a:gd name="T5" fmla="*/ 624 h 625"/>
                  <a:gd name="T6" fmla="*/ 749 w 750"/>
                  <a:gd name="T7" fmla="*/ 249 h 625"/>
                  <a:gd name="T8" fmla="*/ 749 w 750"/>
                  <a:gd name="T9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0" h="625">
                    <a:moveTo>
                      <a:pt x="0" y="249"/>
                    </a:moveTo>
                    <a:lnTo>
                      <a:pt x="0" y="249"/>
                    </a:lnTo>
                    <a:cubicBezTo>
                      <a:pt x="0" y="436"/>
                      <a:pt x="156" y="624"/>
                      <a:pt x="374" y="624"/>
                    </a:cubicBezTo>
                    <a:cubicBezTo>
                      <a:pt x="593" y="624"/>
                      <a:pt x="749" y="436"/>
                      <a:pt x="749" y="249"/>
                    </a:cubicBezTo>
                    <a:cubicBezTo>
                      <a:pt x="749" y="0"/>
                      <a:pt x="749" y="0"/>
                      <a:pt x="749" y="0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AFE7AF8E-1BC0-344F-8753-B5B123227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7158" y="15364366"/>
                <a:ext cx="79375" cy="79375"/>
              </a:xfrm>
              <a:custGeom>
                <a:avLst/>
                <a:gdLst>
                  <a:gd name="T0" fmla="*/ 218 w 219"/>
                  <a:gd name="T1" fmla="*/ 94 h 220"/>
                  <a:gd name="T2" fmla="*/ 218 w 219"/>
                  <a:gd name="T3" fmla="*/ 94 h 220"/>
                  <a:gd name="T4" fmla="*/ 124 w 219"/>
                  <a:gd name="T5" fmla="*/ 219 h 220"/>
                  <a:gd name="T6" fmla="*/ 0 w 219"/>
                  <a:gd name="T7" fmla="*/ 94 h 220"/>
                  <a:gd name="T8" fmla="*/ 124 w 219"/>
                  <a:gd name="T9" fmla="*/ 0 h 220"/>
                  <a:gd name="T10" fmla="*/ 218 w 219"/>
                  <a:gd name="T11" fmla="*/ 9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220">
                    <a:moveTo>
                      <a:pt x="218" y="94"/>
                    </a:moveTo>
                    <a:lnTo>
                      <a:pt x="218" y="94"/>
                    </a:lnTo>
                    <a:cubicBezTo>
                      <a:pt x="218" y="156"/>
                      <a:pt x="187" y="219"/>
                      <a:pt x="124" y="219"/>
                    </a:cubicBezTo>
                    <a:cubicBezTo>
                      <a:pt x="63" y="219"/>
                      <a:pt x="0" y="156"/>
                      <a:pt x="0" y="94"/>
                    </a:cubicBezTo>
                    <a:cubicBezTo>
                      <a:pt x="0" y="63"/>
                      <a:pt x="63" y="0"/>
                      <a:pt x="124" y="0"/>
                    </a:cubicBezTo>
                    <a:cubicBezTo>
                      <a:pt x="187" y="0"/>
                      <a:pt x="218" y="63"/>
                      <a:pt x="218" y="94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19990E6-41B1-DC4A-921F-62E89E11CD17}"/>
                </a:ext>
              </a:extLst>
            </p:cNvPr>
            <p:cNvGrpSpPr/>
            <p:nvPr/>
          </p:nvGrpSpPr>
          <p:grpSpPr>
            <a:xfrm>
              <a:off x="4121246" y="4594790"/>
              <a:ext cx="1653912" cy="1356906"/>
              <a:chOff x="2085975" y="4849813"/>
              <a:chExt cx="450850" cy="369887"/>
            </a:xfrm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2F41CE4A-9FDF-A346-8222-E3BAECC66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9175" y="4849813"/>
                <a:ext cx="247650" cy="258762"/>
              </a:xfrm>
              <a:custGeom>
                <a:avLst/>
                <a:gdLst>
                  <a:gd name="T0" fmla="*/ 688 w 689"/>
                  <a:gd name="T1" fmla="*/ 31 h 718"/>
                  <a:gd name="T2" fmla="*/ 688 w 689"/>
                  <a:gd name="T3" fmla="*/ 31 h 718"/>
                  <a:gd name="T4" fmla="*/ 688 w 689"/>
                  <a:gd name="T5" fmla="*/ 0 h 718"/>
                  <a:gd name="T6" fmla="*/ 125 w 689"/>
                  <a:gd name="T7" fmla="*/ 156 h 718"/>
                  <a:gd name="T8" fmla="*/ 125 w 689"/>
                  <a:gd name="T9" fmla="*/ 592 h 718"/>
                  <a:gd name="T10" fmla="*/ 563 w 689"/>
                  <a:gd name="T11" fmla="*/ 592 h 718"/>
                  <a:gd name="T12" fmla="*/ 688 w 689"/>
                  <a:gd name="T13" fmla="*/ 31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718">
                    <a:moveTo>
                      <a:pt x="688" y="31"/>
                    </a:moveTo>
                    <a:lnTo>
                      <a:pt x="688" y="31"/>
                    </a:lnTo>
                    <a:lnTo>
                      <a:pt x="688" y="0"/>
                    </a:lnTo>
                    <a:cubicBezTo>
                      <a:pt x="594" y="31"/>
                      <a:pt x="219" y="31"/>
                      <a:pt x="125" y="156"/>
                    </a:cubicBezTo>
                    <a:cubicBezTo>
                      <a:pt x="0" y="281"/>
                      <a:pt x="0" y="468"/>
                      <a:pt x="125" y="592"/>
                    </a:cubicBezTo>
                    <a:cubicBezTo>
                      <a:pt x="250" y="717"/>
                      <a:pt x="438" y="717"/>
                      <a:pt x="563" y="592"/>
                    </a:cubicBezTo>
                    <a:cubicBezTo>
                      <a:pt x="656" y="468"/>
                      <a:pt x="688" y="125"/>
                      <a:pt x="688" y="31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34">
                <a:extLst>
                  <a:ext uri="{FF2B5EF4-FFF2-40B4-BE49-F238E27FC236}">
                    <a16:creationId xmlns:a16="http://schemas.microsoft.com/office/drawing/2014/main" id="{D84E61A1-6A8B-B84D-AD66-6578EF11D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950" y="4972050"/>
                <a:ext cx="157163" cy="247650"/>
              </a:xfrm>
              <a:custGeom>
                <a:avLst/>
                <a:gdLst>
                  <a:gd name="T0" fmla="*/ 437 w 438"/>
                  <a:gd name="T1" fmla="*/ 0 h 688"/>
                  <a:gd name="T2" fmla="*/ 437 w 438"/>
                  <a:gd name="T3" fmla="*/ 0 h 688"/>
                  <a:gd name="T4" fmla="*/ 93 w 438"/>
                  <a:gd name="T5" fmla="*/ 68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8" h="688">
                    <a:moveTo>
                      <a:pt x="437" y="0"/>
                    </a:moveTo>
                    <a:lnTo>
                      <a:pt x="437" y="0"/>
                    </a:lnTo>
                    <a:cubicBezTo>
                      <a:pt x="437" y="0"/>
                      <a:pt x="0" y="187"/>
                      <a:pt x="93" y="687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94CB05D4-F5C8-5341-AAB0-AF68232AF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5975" y="4927600"/>
                <a:ext cx="157163" cy="179388"/>
              </a:xfrm>
              <a:custGeom>
                <a:avLst/>
                <a:gdLst>
                  <a:gd name="T0" fmla="*/ 31 w 438"/>
                  <a:gd name="T1" fmla="*/ 343 h 500"/>
                  <a:gd name="T2" fmla="*/ 31 w 438"/>
                  <a:gd name="T3" fmla="*/ 343 h 500"/>
                  <a:gd name="T4" fmla="*/ 281 w 438"/>
                  <a:gd name="T5" fmla="*/ 499 h 500"/>
                  <a:gd name="T6" fmla="*/ 406 w 438"/>
                  <a:gd name="T7" fmla="*/ 250 h 500"/>
                  <a:gd name="T8" fmla="*/ 156 w 438"/>
                  <a:gd name="T9" fmla="*/ 0 h 500"/>
                  <a:gd name="T10" fmla="*/ 124 w 438"/>
                  <a:gd name="T11" fmla="*/ 32 h 500"/>
                  <a:gd name="T12" fmla="*/ 31 w 438"/>
                  <a:gd name="T13" fmla="*/ 343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8" h="500">
                    <a:moveTo>
                      <a:pt x="31" y="343"/>
                    </a:moveTo>
                    <a:lnTo>
                      <a:pt x="31" y="343"/>
                    </a:lnTo>
                    <a:cubicBezTo>
                      <a:pt x="62" y="437"/>
                      <a:pt x="156" y="499"/>
                      <a:pt x="281" y="499"/>
                    </a:cubicBezTo>
                    <a:cubicBezTo>
                      <a:pt x="375" y="468"/>
                      <a:pt x="437" y="343"/>
                      <a:pt x="406" y="250"/>
                    </a:cubicBezTo>
                    <a:cubicBezTo>
                      <a:pt x="375" y="157"/>
                      <a:pt x="187" y="32"/>
                      <a:pt x="156" y="0"/>
                    </a:cubicBezTo>
                    <a:cubicBezTo>
                      <a:pt x="156" y="0"/>
                      <a:pt x="124" y="0"/>
                      <a:pt x="124" y="32"/>
                    </a:cubicBezTo>
                    <a:cubicBezTo>
                      <a:pt x="124" y="63"/>
                      <a:pt x="0" y="250"/>
                      <a:pt x="31" y="343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36">
                <a:extLst>
                  <a:ext uri="{FF2B5EF4-FFF2-40B4-BE49-F238E27FC236}">
                    <a16:creationId xmlns:a16="http://schemas.microsoft.com/office/drawing/2014/main" id="{2C4A5DC4-AF2C-1C4D-9CF6-392447ACE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5029200"/>
                <a:ext cx="123825" cy="123825"/>
              </a:xfrm>
              <a:custGeom>
                <a:avLst/>
                <a:gdLst>
                  <a:gd name="T0" fmla="*/ 0 w 345"/>
                  <a:gd name="T1" fmla="*/ 0 h 343"/>
                  <a:gd name="T2" fmla="*/ 0 w 345"/>
                  <a:gd name="T3" fmla="*/ 0 h 343"/>
                  <a:gd name="T4" fmla="*/ 344 w 345"/>
                  <a:gd name="T5" fmla="*/ 342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5" h="34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32" y="280"/>
                      <a:pt x="344" y="342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E5E96FD-D9F9-6945-B50C-8EC14F8837B0}"/>
                </a:ext>
              </a:extLst>
            </p:cNvPr>
            <p:cNvGrpSpPr/>
            <p:nvPr/>
          </p:nvGrpSpPr>
          <p:grpSpPr>
            <a:xfrm>
              <a:off x="11385550" y="4486566"/>
              <a:ext cx="1606550" cy="1422192"/>
              <a:chOff x="2862263" y="4826000"/>
              <a:chExt cx="484187" cy="428625"/>
            </a:xfrm>
          </p:grpSpPr>
          <p:sp>
            <p:nvSpPr>
              <p:cNvPr id="62" name="Freeform 42">
                <a:extLst>
                  <a:ext uri="{FF2B5EF4-FFF2-40B4-BE49-F238E27FC236}">
                    <a16:creationId xmlns:a16="http://schemas.microsoft.com/office/drawing/2014/main" id="{CF17E8EC-5DF6-8145-B038-AA3697D74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188" y="4826000"/>
                <a:ext cx="415925" cy="180975"/>
              </a:xfrm>
              <a:custGeom>
                <a:avLst/>
                <a:gdLst>
                  <a:gd name="T0" fmla="*/ 1156 w 1157"/>
                  <a:gd name="T1" fmla="*/ 500 h 501"/>
                  <a:gd name="T2" fmla="*/ 1156 w 1157"/>
                  <a:gd name="T3" fmla="*/ 500 h 501"/>
                  <a:gd name="T4" fmla="*/ 593 w 1157"/>
                  <a:gd name="T5" fmla="*/ 0 h 501"/>
                  <a:gd name="T6" fmla="*/ 0 w 1157"/>
                  <a:gd name="T7" fmla="*/ 50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7" h="501">
                    <a:moveTo>
                      <a:pt x="1156" y="500"/>
                    </a:moveTo>
                    <a:lnTo>
                      <a:pt x="1156" y="500"/>
                    </a:lnTo>
                    <a:cubicBezTo>
                      <a:pt x="1125" y="219"/>
                      <a:pt x="875" y="0"/>
                      <a:pt x="593" y="0"/>
                    </a:cubicBezTo>
                    <a:cubicBezTo>
                      <a:pt x="281" y="0"/>
                      <a:pt x="31" y="219"/>
                      <a:pt x="0" y="500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3">
                <a:extLst>
                  <a:ext uri="{FF2B5EF4-FFF2-40B4-BE49-F238E27FC236}">
                    <a16:creationId xmlns:a16="http://schemas.microsoft.com/office/drawing/2014/main" id="{7D6F0E0A-F9CA-9E4C-8C90-B60A9D45B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188" y="5062538"/>
                <a:ext cx="415925" cy="192087"/>
              </a:xfrm>
              <a:custGeom>
                <a:avLst/>
                <a:gdLst>
                  <a:gd name="T0" fmla="*/ 0 w 1157"/>
                  <a:gd name="T1" fmla="*/ 0 h 533"/>
                  <a:gd name="T2" fmla="*/ 0 w 1157"/>
                  <a:gd name="T3" fmla="*/ 0 h 533"/>
                  <a:gd name="T4" fmla="*/ 593 w 1157"/>
                  <a:gd name="T5" fmla="*/ 532 h 533"/>
                  <a:gd name="T6" fmla="*/ 1156 w 1157"/>
                  <a:gd name="T7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7" h="533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313"/>
                      <a:pt x="281" y="532"/>
                      <a:pt x="593" y="532"/>
                    </a:cubicBezTo>
                    <a:cubicBezTo>
                      <a:pt x="875" y="532"/>
                      <a:pt x="1125" y="313"/>
                      <a:pt x="1156" y="0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4">
                <a:extLst>
                  <a:ext uri="{FF2B5EF4-FFF2-40B4-BE49-F238E27FC236}">
                    <a16:creationId xmlns:a16="http://schemas.microsoft.com/office/drawing/2014/main" id="{456273A2-C933-244F-9B5F-850C3D9D0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263" y="4949825"/>
                <a:ext cx="90487" cy="57150"/>
              </a:xfrm>
              <a:custGeom>
                <a:avLst/>
                <a:gdLst>
                  <a:gd name="T0" fmla="*/ 250 w 251"/>
                  <a:gd name="T1" fmla="*/ 62 h 157"/>
                  <a:gd name="T2" fmla="*/ 94 w 251"/>
                  <a:gd name="T3" fmla="*/ 156 h 157"/>
                  <a:gd name="T4" fmla="*/ 0 w 25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1" h="157">
                    <a:moveTo>
                      <a:pt x="250" y="62"/>
                    </a:moveTo>
                    <a:lnTo>
                      <a:pt x="94" y="156"/>
                    </a:lnTo>
                    <a:lnTo>
                      <a:pt x="0" y="0"/>
                    </a:ln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45">
                <a:extLst>
                  <a:ext uri="{FF2B5EF4-FFF2-40B4-BE49-F238E27FC236}">
                    <a16:creationId xmlns:a16="http://schemas.microsoft.com/office/drawing/2014/main" id="{F66F288C-4AD3-EA4D-A527-C51B3E529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075" y="5062538"/>
                <a:ext cx="79375" cy="57150"/>
              </a:xfrm>
              <a:custGeom>
                <a:avLst/>
                <a:gdLst>
                  <a:gd name="T0" fmla="*/ 219 w 220"/>
                  <a:gd name="T1" fmla="*/ 156 h 157"/>
                  <a:gd name="T2" fmla="*/ 125 w 220"/>
                  <a:gd name="T3" fmla="*/ 0 h 157"/>
                  <a:gd name="T4" fmla="*/ 0 w 220"/>
                  <a:gd name="T5" fmla="*/ 9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157">
                    <a:moveTo>
                      <a:pt x="219" y="156"/>
                    </a:moveTo>
                    <a:lnTo>
                      <a:pt x="125" y="0"/>
                    </a:lnTo>
                    <a:lnTo>
                      <a:pt x="0" y="94"/>
                    </a:ln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46">
                <a:extLst>
                  <a:ext uri="{FF2B5EF4-FFF2-40B4-BE49-F238E27FC236}">
                    <a16:creationId xmlns:a16="http://schemas.microsoft.com/office/drawing/2014/main" id="{C5A9DB53-6378-4D49-8E7A-28702227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538" y="4938713"/>
                <a:ext cx="158750" cy="201612"/>
              </a:xfrm>
              <a:custGeom>
                <a:avLst/>
                <a:gdLst>
                  <a:gd name="T0" fmla="*/ 219 w 439"/>
                  <a:gd name="T1" fmla="*/ 0 h 562"/>
                  <a:gd name="T2" fmla="*/ 219 w 439"/>
                  <a:gd name="T3" fmla="*/ 0 h 562"/>
                  <a:gd name="T4" fmla="*/ 188 w 439"/>
                  <a:gd name="T5" fmla="*/ 0 h 562"/>
                  <a:gd name="T6" fmla="*/ 0 w 439"/>
                  <a:gd name="T7" fmla="*/ 342 h 562"/>
                  <a:gd name="T8" fmla="*/ 219 w 439"/>
                  <a:gd name="T9" fmla="*/ 561 h 562"/>
                  <a:gd name="T10" fmla="*/ 438 w 439"/>
                  <a:gd name="T11" fmla="*/ 342 h 562"/>
                  <a:gd name="T12" fmla="*/ 219 w 439"/>
                  <a:gd name="T13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9" h="562">
                    <a:moveTo>
                      <a:pt x="219" y="0"/>
                    </a:moveTo>
                    <a:lnTo>
                      <a:pt x="219" y="0"/>
                    </a:lnTo>
                    <a:cubicBezTo>
                      <a:pt x="219" y="0"/>
                      <a:pt x="219" y="0"/>
                      <a:pt x="188" y="0"/>
                    </a:cubicBezTo>
                    <a:cubicBezTo>
                      <a:pt x="157" y="31"/>
                      <a:pt x="0" y="250"/>
                      <a:pt x="0" y="342"/>
                    </a:cubicBezTo>
                    <a:cubicBezTo>
                      <a:pt x="0" y="467"/>
                      <a:pt x="94" y="561"/>
                      <a:pt x="219" y="561"/>
                    </a:cubicBezTo>
                    <a:cubicBezTo>
                      <a:pt x="344" y="561"/>
                      <a:pt x="438" y="467"/>
                      <a:pt x="438" y="342"/>
                    </a:cubicBezTo>
                    <a:cubicBezTo>
                      <a:pt x="438" y="250"/>
                      <a:pt x="251" y="31"/>
                      <a:pt x="219" y="0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47">
                <a:extLst>
                  <a:ext uri="{FF2B5EF4-FFF2-40B4-BE49-F238E27FC236}">
                    <a16:creationId xmlns:a16="http://schemas.microsoft.com/office/drawing/2014/main" id="{1023FC15-BD72-5F43-AA18-C56831446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6575" y="5062538"/>
                <a:ext cx="33338" cy="34925"/>
              </a:xfrm>
              <a:custGeom>
                <a:avLst/>
                <a:gdLst>
                  <a:gd name="T0" fmla="*/ 93 w 94"/>
                  <a:gd name="T1" fmla="*/ 94 h 95"/>
                  <a:gd name="T2" fmla="*/ 93 w 94"/>
                  <a:gd name="T3" fmla="*/ 94 h 95"/>
                  <a:gd name="T4" fmla="*/ 0 w 94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" h="95">
                    <a:moveTo>
                      <a:pt x="93" y="94"/>
                    </a:moveTo>
                    <a:lnTo>
                      <a:pt x="93" y="94"/>
                    </a:lnTo>
                    <a:cubicBezTo>
                      <a:pt x="62" y="94"/>
                      <a:pt x="0" y="32"/>
                      <a:pt x="0" y="0"/>
                    </a:cubicBezTo>
                  </a:path>
                </a:pathLst>
              </a:custGeom>
              <a:no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9" name="CuadroTexto 350">
            <a:extLst>
              <a:ext uri="{FF2B5EF4-FFF2-40B4-BE49-F238E27FC236}">
                <a16:creationId xmlns:a16="http://schemas.microsoft.com/office/drawing/2014/main" id="{C9508489-473D-5849-B119-A4829451A207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102606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1AAD372B-7FFC-B14A-9D0C-EBABAE13AAF9}"/>
              </a:ext>
            </a:extLst>
          </p:cNvPr>
          <p:cNvGrpSpPr/>
          <p:nvPr/>
        </p:nvGrpSpPr>
        <p:grpSpPr>
          <a:xfrm>
            <a:off x="1561428" y="3717730"/>
            <a:ext cx="21457993" cy="8750366"/>
            <a:chOff x="1955023" y="3616130"/>
            <a:chExt cx="21457993" cy="8750366"/>
          </a:xfrm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0E37A2C0-E823-A549-9457-E2E7B68BF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9844" y="4082234"/>
              <a:ext cx="10228874" cy="7564143"/>
            </a:xfrm>
            <a:custGeom>
              <a:avLst/>
              <a:gdLst>
                <a:gd name="T0" fmla="*/ 10093 w 13000"/>
                <a:gd name="T1" fmla="*/ 0 h 10093"/>
                <a:gd name="T2" fmla="*/ 10093 w 13000"/>
                <a:gd name="T3" fmla="*/ 0 h 10093"/>
                <a:gd name="T4" fmla="*/ 7156 w 13000"/>
                <a:gd name="T5" fmla="*/ 812 h 10093"/>
                <a:gd name="T6" fmla="*/ 6219 w 13000"/>
                <a:gd name="T7" fmla="*/ 906 h 10093"/>
                <a:gd name="T8" fmla="*/ 5750 w 13000"/>
                <a:gd name="T9" fmla="*/ 906 h 10093"/>
                <a:gd name="T10" fmla="*/ 5250 w 13000"/>
                <a:gd name="T11" fmla="*/ 906 h 10093"/>
                <a:gd name="T12" fmla="*/ 3282 w 13000"/>
                <a:gd name="T13" fmla="*/ 1500 h 10093"/>
                <a:gd name="T14" fmla="*/ 1907 w 13000"/>
                <a:gd name="T15" fmla="*/ 3843 h 10093"/>
                <a:gd name="T16" fmla="*/ 313 w 13000"/>
                <a:gd name="T17" fmla="*/ 6092 h 10093"/>
                <a:gd name="T18" fmla="*/ 250 w 13000"/>
                <a:gd name="T19" fmla="*/ 7967 h 10093"/>
                <a:gd name="T20" fmla="*/ 3344 w 13000"/>
                <a:gd name="T21" fmla="*/ 9530 h 10093"/>
                <a:gd name="T22" fmla="*/ 4969 w 13000"/>
                <a:gd name="T23" fmla="*/ 9905 h 10093"/>
                <a:gd name="T24" fmla="*/ 5063 w 13000"/>
                <a:gd name="T25" fmla="*/ 9905 h 10093"/>
                <a:gd name="T26" fmla="*/ 5188 w 13000"/>
                <a:gd name="T27" fmla="*/ 9905 h 10093"/>
                <a:gd name="T28" fmla="*/ 6843 w 13000"/>
                <a:gd name="T29" fmla="*/ 10061 h 10093"/>
                <a:gd name="T30" fmla="*/ 7437 w 13000"/>
                <a:gd name="T31" fmla="*/ 10092 h 10093"/>
                <a:gd name="T32" fmla="*/ 9437 w 13000"/>
                <a:gd name="T33" fmla="*/ 9686 h 10093"/>
                <a:gd name="T34" fmla="*/ 11218 w 13000"/>
                <a:gd name="T35" fmla="*/ 6592 h 10093"/>
                <a:gd name="T36" fmla="*/ 12249 w 13000"/>
                <a:gd name="T37" fmla="*/ 5031 h 10093"/>
                <a:gd name="T38" fmla="*/ 12281 w 13000"/>
                <a:gd name="T39" fmla="*/ 1437 h 10093"/>
                <a:gd name="T40" fmla="*/ 10093 w 13000"/>
                <a:gd name="T41" fmla="*/ 0 h 10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00" h="10093">
                  <a:moveTo>
                    <a:pt x="10093" y="0"/>
                  </a:moveTo>
                  <a:lnTo>
                    <a:pt x="10093" y="0"/>
                  </a:lnTo>
                  <a:cubicBezTo>
                    <a:pt x="9062" y="0"/>
                    <a:pt x="7968" y="625"/>
                    <a:pt x="7156" y="812"/>
                  </a:cubicBezTo>
                  <a:cubicBezTo>
                    <a:pt x="6843" y="906"/>
                    <a:pt x="6531" y="906"/>
                    <a:pt x="6219" y="906"/>
                  </a:cubicBezTo>
                  <a:cubicBezTo>
                    <a:pt x="6063" y="906"/>
                    <a:pt x="5907" y="906"/>
                    <a:pt x="5750" y="906"/>
                  </a:cubicBezTo>
                  <a:cubicBezTo>
                    <a:pt x="5594" y="906"/>
                    <a:pt x="5438" y="906"/>
                    <a:pt x="5250" y="906"/>
                  </a:cubicBezTo>
                  <a:cubicBezTo>
                    <a:pt x="4625" y="906"/>
                    <a:pt x="3969" y="968"/>
                    <a:pt x="3282" y="1500"/>
                  </a:cubicBezTo>
                  <a:cubicBezTo>
                    <a:pt x="2219" y="2281"/>
                    <a:pt x="2219" y="3187"/>
                    <a:pt x="1907" y="3843"/>
                  </a:cubicBezTo>
                  <a:cubicBezTo>
                    <a:pt x="1500" y="4656"/>
                    <a:pt x="688" y="5218"/>
                    <a:pt x="313" y="6092"/>
                  </a:cubicBezTo>
                  <a:cubicBezTo>
                    <a:pt x="63" y="6686"/>
                    <a:pt x="0" y="7374"/>
                    <a:pt x="250" y="7967"/>
                  </a:cubicBezTo>
                  <a:cubicBezTo>
                    <a:pt x="719" y="9092"/>
                    <a:pt x="1875" y="8842"/>
                    <a:pt x="3344" y="9530"/>
                  </a:cubicBezTo>
                  <a:cubicBezTo>
                    <a:pt x="4094" y="9874"/>
                    <a:pt x="4500" y="9905"/>
                    <a:pt x="4969" y="9905"/>
                  </a:cubicBezTo>
                  <a:cubicBezTo>
                    <a:pt x="5000" y="9905"/>
                    <a:pt x="5032" y="9905"/>
                    <a:pt x="5063" y="9905"/>
                  </a:cubicBezTo>
                  <a:cubicBezTo>
                    <a:pt x="5094" y="9905"/>
                    <a:pt x="5157" y="9905"/>
                    <a:pt x="5188" y="9905"/>
                  </a:cubicBezTo>
                  <a:cubicBezTo>
                    <a:pt x="5563" y="9905"/>
                    <a:pt x="6063" y="9905"/>
                    <a:pt x="6843" y="10061"/>
                  </a:cubicBezTo>
                  <a:cubicBezTo>
                    <a:pt x="6874" y="10061"/>
                    <a:pt x="7093" y="10092"/>
                    <a:pt x="7437" y="10092"/>
                  </a:cubicBezTo>
                  <a:cubicBezTo>
                    <a:pt x="7999" y="10092"/>
                    <a:pt x="8843" y="10030"/>
                    <a:pt x="9437" y="9686"/>
                  </a:cubicBezTo>
                  <a:cubicBezTo>
                    <a:pt x="11249" y="8686"/>
                    <a:pt x="10843" y="7623"/>
                    <a:pt x="11218" y="6592"/>
                  </a:cubicBezTo>
                  <a:cubicBezTo>
                    <a:pt x="11437" y="5999"/>
                    <a:pt x="11906" y="5530"/>
                    <a:pt x="12249" y="5031"/>
                  </a:cubicBezTo>
                  <a:cubicBezTo>
                    <a:pt x="12999" y="3906"/>
                    <a:pt x="12906" y="2562"/>
                    <a:pt x="12281" y="1437"/>
                  </a:cubicBezTo>
                  <a:cubicBezTo>
                    <a:pt x="11656" y="343"/>
                    <a:pt x="10874" y="0"/>
                    <a:pt x="10093" y="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CDA7E16-7405-A342-8535-5000492EC57A}"/>
                </a:ext>
              </a:extLst>
            </p:cNvPr>
            <p:cNvGrpSpPr/>
            <p:nvPr/>
          </p:nvGrpSpPr>
          <p:grpSpPr>
            <a:xfrm>
              <a:off x="12069472" y="7049923"/>
              <a:ext cx="2921458" cy="5117272"/>
              <a:chOff x="15551701" y="7543683"/>
              <a:chExt cx="2618312" cy="4586277"/>
            </a:xfrm>
          </p:grpSpPr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3567EC77-D919-FF45-8C7C-04AF45C45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9615" y="7807885"/>
                <a:ext cx="650343" cy="1178748"/>
              </a:xfrm>
              <a:custGeom>
                <a:avLst/>
                <a:gdLst>
                  <a:gd name="T0" fmla="*/ 344 w 845"/>
                  <a:gd name="T1" fmla="*/ 157 h 1533"/>
                  <a:gd name="T2" fmla="*/ 344 w 845"/>
                  <a:gd name="T3" fmla="*/ 157 h 1533"/>
                  <a:gd name="T4" fmla="*/ 344 w 845"/>
                  <a:gd name="T5" fmla="*/ 344 h 1533"/>
                  <a:gd name="T6" fmla="*/ 31 w 845"/>
                  <a:gd name="T7" fmla="*/ 969 h 1533"/>
                  <a:gd name="T8" fmla="*/ 281 w 845"/>
                  <a:gd name="T9" fmla="*/ 1532 h 1533"/>
                  <a:gd name="T10" fmla="*/ 500 w 845"/>
                  <a:gd name="T11" fmla="*/ 1000 h 1533"/>
                  <a:gd name="T12" fmla="*/ 781 w 845"/>
                  <a:gd name="T13" fmla="*/ 781 h 1533"/>
                  <a:gd name="T14" fmla="*/ 781 w 845"/>
                  <a:gd name="T15" fmla="*/ 469 h 1533"/>
                  <a:gd name="T16" fmla="*/ 688 w 845"/>
                  <a:gd name="T17" fmla="*/ 32 h 1533"/>
                  <a:gd name="T18" fmla="*/ 531 w 845"/>
                  <a:gd name="T19" fmla="*/ 0 h 1533"/>
                  <a:gd name="T20" fmla="*/ 344 w 845"/>
                  <a:gd name="T21" fmla="*/ 157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5" h="1533">
                    <a:moveTo>
                      <a:pt x="344" y="157"/>
                    </a:moveTo>
                    <a:lnTo>
                      <a:pt x="344" y="157"/>
                    </a:lnTo>
                    <a:cubicBezTo>
                      <a:pt x="344" y="157"/>
                      <a:pt x="313" y="250"/>
                      <a:pt x="344" y="344"/>
                    </a:cubicBezTo>
                    <a:cubicBezTo>
                      <a:pt x="375" y="469"/>
                      <a:pt x="63" y="532"/>
                      <a:pt x="31" y="969"/>
                    </a:cubicBezTo>
                    <a:cubicBezTo>
                      <a:pt x="0" y="1219"/>
                      <a:pt x="281" y="1532"/>
                      <a:pt x="281" y="1532"/>
                    </a:cubicBezTo>
                    <a:cubicBezTo>
                      <a:pt x="500" y="1000"/>
                      <a:pt x="500" y="1000"/>
                      <a:pt x="500" y="1000"/>
                    </a:cubicBezTo>
                    <a:cubicBezTo>
                      <a:pt x="781" y="781"/>
                      <a:pt x="781" y="781"/>
                      <a:pt x="781" y="781"/>
                    </a:cubicBezTo>
                    <a:cubicBezTo>
                      <a:pt x="781" y="781"/>
                      <a:pt x="844" y="657"/>
                      <a:pt x="781" y="469"/>
                    </a:cubicBezTo>
                    <a:cubicBezTo>
                      <a:pt x="750" y="282"/>
                      <a:pt x="688" y="32"/>
                      <a:pt x="688" y="32"/>
                    </a:cubicBezTo>
                    <a:cubicBezTo>
                      <a:pt x="531" y="0"/>
                      <a:pt x="531" y="0"/>
                      <a:pt x="531" y="0"/>
                    </a:cubicBezTo>
                    <a:lnTo>
                      <a:pt x="344" y="157"/>
                    </a:lnTo>
                  </a:path>
                </a:pathLst>
              </a:custGeom>
              <a:solidFill>
                <a:srgbClr val="25627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1B4907B8-9AED-5949-84EC-E75E4129B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1061" y="9369389"/>
                <a:ext cx="1009388" cy="2543792"/>
              </a:xfrm>
              <a:custGeom>
                <a:avLst/>
                <a:gdLst>
                  <a:gd name="T0" fmla="*/ 344 w 1313"/>
                  <a:gd name="T1" fmla="*/ 31 h 3313"/>
                  <a:gd name="T2" fmla="*/ 344 w 1313"/>
                  <a:gd name="T3" fmla="*/ 31 h 3313"/>
                  <a:gd name="T4" fmla="*/ 0 w 1313"/>
                  <a:gd name="T5" fmla="*/ 3312 h 3313"/>
                  <a:gd name="T6" fmla="*/ 281 w 1313"/>
                  <a:gd name="T7" fmla="*/ 3312 h 3313"/>
                  <a:gd name="T8" fmla="*/ 750 w 1313"/>
                  <a:gd name="T9" fmla="*/ 718 h 3313"/>
                  <a:gd name="T10" fmla="*/ 969 w 1313"/>
                  <a:gd name="T11" fmla="*/ 3312 h 3313"/>
                  <a:gd name="T12" fmla="*/ 1219 w 1313"/>
                  <a:gd name="T13" fmla="*/ 3312 h 3313"/>
                  <a:gd name="T14" fmla="*/ 1125 w 1313"/>
                  <a:gd name="T15" fmla="*/ 0 h 3313"/>
                  <a:gd name="T16" fmla="*/ 344 w 1313"/>
                  <a:gd name="T17" fmla="*/ 31 h 3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3" h="3313">
                    <a:moveTo>
                      <a:pt x="344" y="31"/>
                    </a:moveTo>
                    <a:lnTo>
                      <a:pt x="344" y="31"/>
                    </a:lnTo>
                    <a:cubicBezTo>
                      <a:pt x="344" y="31"/>
                      <a:pt x="94" y="2718"/>
                      <a:pt x="0" y="3312"/>
                    </a:cubicBezTo>
                    <a:cubicBezTo>
                      <a:pt x="281" y="3312"/>
                      <a:pt x="281" y="3312"/>
                      <a:pt x="281" y="3312"/>
                    </a:cubicBezTo>
                    <a:cubicBezTo>
                      <a:pt x="281" y="3312"/>
                      <a:pt x="656" y="937"/>
                      <a:pt x="750" y="718"/>
                    </a:cubicBezTo>
                    <a:cubicBezTo>
                      <a:pt x="750" y="718"/>
                      <a:pt x="969" y="2250"/>
                      <a:pt x="969" y="3312"/>
                    </a:cubicBezTo>
                    <a:cubicBezTo>
                      <a:pt x="1219" y="3312"/>
                      <a:pt x="1219" y="3312"/>
                      <a:pt x="1219" y="3312"/>
                    </a:cubicBezTo>
                    <a:cubicBezTo>
                      <a:pt x="1219" y="3312"/>
                      <a:pt x="1312" y="687"/>
                      <a:pt x="1125" y="0"/>
                    </a:cubicBezTo>
                    <a:lnTo>
                      <a:pt x="344" y="31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5448A2E6-952A-BE48-B63F-E2D6F67F0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5264" y="8241448"/>
                <a:ext cx="646957" cy="1199071"/>
              </a:xfrm>
              <a:custGeom>
                <a:avLst/>
                <a:gdLst>
                  <a:gd name="T0" fmla="*/ 406 w 844"/>
                  <a:gd name="T1" fmla="*/ 0 h 1563"/>
                  <a:gd name="T2" fmla="*/ 406 w 844"/>
                  <a:gd name="T3" fmla="*/ 0 h 1563"/>
                  <a:gd name="T4" fmla="*/ 437 w 844"/>
                  <a:gd name="T5" fmla="*/ 31 h 1563"/>
                  <a:gd name="T6" fmla="*/ 812 w 844"/>
                  <a:gd name="T7" fmla="*/ 218 h 1563"/>
                  <a:gd name="T8" fmla="*/ 843 w 844"/>
                  <a:gd name="T9" fmla="*/ 875 h 1563"/>
                  <a:gd name="T10" fmla="*/ 812 w 844"/>
                  <a:gd name="T11" fmla="*/ 1500 h 1563"/>
                  <a:gd name="T12" fmla="*/ 0 w 844"/>
                  <a:gd name="T13" fmla="*/ 1500 h 1563"/>
                  <a:gd name="T14" fmla="*/ 0 w 844"/>
                  <a:gd name="T15" fmla="*/ 468 h 1563"/>
                  <a:gd name="T16" fmla="*/ 156 w 844"/>
                  <a:gd name="T17" fmla="*/ 218 h 1563"/>
                  <a:gd name="T18" fmla="*/ 281 w 844"/>
                  <a:gd name="T19" fmla="*/ 31 h 1563"/>
                  <a:gd name="T20" fmla="*/ 406 w 844"/>
                  <a:gd name="T21" fmla="*/ 0 h 1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1563">
                    <a:moveTo>
                      <a:pt x="406" y="0"/>
                    </a:moveTo>
                    <a:lnTo>
                      <a:pt x="406" y="0"/>
                    </a:lnTo>
                    <a:cubicBezTo>
                      <a:pt x="437" y="31"/>
                      <a:pt x="437" y="31"/>
                      <a:pt x="437" y="31"/>
                    </a:cubicBezTo>
                    <a:cubicBezTo>
                      <a:pt x="812" y="218"/>
                      <a:pt x="812" y="218"/>
                      <a:pt x="812" y="218"/>
                    </a:cubicBezTo>
                    <a:cubicBezTo>
                      <a:pt x="843" y="875"/>
                      <a:pt x="843" y="875"/>
                      <a:pt x="843" y="875"/>
                    </a:cubicBezTo>
                    <a:cubicBezTo>
                      <a:pt x="812" y="1500"/>
                      <a:pt x="812" y="1500"/>
                      <a:pt x="812" y="1500"/>
                    </a:cubicBezTo>
                    <a:cubicBezTo>
                      <a:pt x="812" y="1500"/>
                      <a:pt x="218" y="1562"/>
                      <a:pt x="0" y="1500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156" y="218"/>
                      <a:pt x="156" y="218"/>
                      <a:pt x="156" y="218"/>
                    </a:cubicBezTo>
                    <a:cubicBezTo>
                      <a:pt x="281" y="31"/>
                      <a:pt x="281" y="31"/>
                      <a:pt x="281" y="31"/>
                    </a:cubicBezTo>
                    <a:lnTo>
                      <a:pt x="40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334C2DB-B01E-4A47-B6B2-7F21D7D63B09}"/>
                  </a:ext>
                </a:extLst>
              </p:cNvPr>
              <p:cNvGrpSpPr/>
              <p:nvPr/>
            </p:nvGrpSpPr>
            <p:grpSpPr>
              <a:xfrm>
                <a:off x="16056396" y="7689334"/>
                <a:ext cx="2113617" cy="2689442"/>
                <a:chOff x="16056396" y="7689334"/>
                <a:chExt cx="2113617" cy="2689442"/>
              </a:xfrm>
            </p:grpSpPr>
            <p:sp>
              <p:nvSpPr>
                <p:cNvPr id="16" name="Freeform 11">
                  <a:extLst>
                    <a:ext uri="{FF2B5EF4-FFF2-40B4-BE49-F238E27FC236}">
                      <a16:creationId xmlns:a16="http://schemas.microsoft.com/office/drawing/2014/main" id="{06D45D8F-9B8E-2842-A782-EA1932126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56396" y="8048378"/>
                  <a:ext cx="2113617" cy="2330398"/>
                </a:xfrm>
                <a:custGeom>
                  <a:avLst/>
                  <a:gdLst>
                    <a:gd name="T0" fmla="*/ 1907 w 2751"/>
                    <a:gd name="T1" fmla="*/ 125 h 3032"/>
                    <a:gd name="T2" fmla="*/ 1907 w 2751"/>
                    <a:gd name="T3" fmla="*/ 125 h 3032"/>
                    <a:gd name="T4" fmla="*/ 2094 w 2751"/>
                    <a:gd name="T5" fmla="*/ 250 h 3032"/>
                    <a:gd name="T6" fmla="*/ 2157 w 2751"/>
                    <a:gd name="T7" fmla="*/ 1875 h 3032"/>
                    <a:gd name="T8" fmla="*/ 125 w 2751"/>
                    <a:gd name="T9" fmla="*/ 1125 h 3032"/>
                    <a:gd name="T10" fmla="*/ 1907 w 2751"/>
                    <a:gd name="T11" fmla="*/ 125 h 3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51" h="3032">
                      <a:moveTo>
                        <a:pt x="1907" y="125"/>
                      </a:moveTo>
                      <a:lnTo>
                        <a:pt x="1907" y="125"/>
                      </a:lnTo>
                      <a:cubicBezTo>
                        <a:pt x="2094" y="250"/>
                        <a:pt x="2094" y="250"/>
                        <a:pt x="2094" y="250"/>
                      </a:cubicBezTo>
                      <a:cubicBezTo>
                        <a:pt x="2094" y="250"/>
                        <a:pt x="2750" y="937"/>
                        <a:pt x="2157" y="1875"/>
                      </a:cubicBezTo>
                      <a:cubicBezTo>
                        <a:pt x="1375" y="3031"/>
                        <a:pt x="0" y="1937"/>
                        <a:pt x="125" y="1125"/>
                      </a:cubicBezTo>
                      <a:cubicBezTo>
                        <a:pt x="250" y="312"/>
                        <a:pt x="1250" y="0"/>
                        <a:pt x="1907" y="125"/>
                      </a:cubicBezTo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12">
                  <a:extLst>
                    <a:ext uri="{FF2B5EF4-FFF2-40B4-BE49-F238E27FC236}">
                      <a16:creationId xmlns:a16="http://schemas.microsoft.com/office/drawing/2014/main" id="{71F6E428-701A-4648-A1C2-EDFD02284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9670" y="7689334"/>
                  <a:ext cx="457272" cy="552113"/>
                </a:xfrm>
                <a:custGeom>
                  <a:avLst/>
                  <a:gdLst>
                    <a:gd name="T0" fmla="*/ 187 w 594"/>
                    <a:gd name="T1" fmla="*/ 719 h 720"/>
                    <a:gd name="T2" fmla="*/ 187 w 594"/>
                    <a:gd name="T3" fmla="*/ 719 h 720"/>
                    <a:gd name="T4" fmla="*/ 593 w 594"/>
                    <a:gd name="T5" fmla="*/ 250 h 720"/>
                    <a:gd name="T6" fmla="*/ 593 w 594"/>
                    <a:gd name="T7" fmla="*/ 156 h 720"/>
                    <a:gd name="T8" fmla="*/ 531 w 594"/>
                    <a:gd name="T9" fmla="*/ 94 h 720"/>
                    <a:gd name="T10" fmla="*/ 218 w 594"/>
                    <a:gd name="T11" fmla="*/ 0 h 720"/>
                    <a:gd name="T12" fmla="*/ 156 w 594"/>
                    <a:gd name="T13" fmla="*/ 0 h 720"/>
                    <a:gd name="T14" fmla="*/ 93 w 594"/>
                    <a:gd name="T15" fmla="*/ 63 h 720"/>
                    <a:gd name="T16" fmla="*/ 0 w 594"/>
                    <a:gd name="T17" fmla="*/ 594 h 720"/>
                    <a:gd name="T18" fmla="*/ 187 w 594"/>
                    <a:gd name="T19" fmla="*/ 719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4" h="720">
                      <a:moveTo>
                        <a:pt x="187" y="719"/>
                      </a:moveTo>
                      <a:lnTo>
                        <a:pt x="187" y="719"/>
                      </a:lnTo>
                      <a:cubicBezTo>
                        <a:pt x="593" y="250"/>
                        <a:pt x="593" y="250"/>
                        <a:pt x="593" y="250"/>
                      </a:cubicBezTo>
                      <a:cubicBezTo>
                        <a:pt x="593" y="219"/>
                        <a:pt x="593" y="188"/>
                        <a:pt x="593" y="156"/>
                      </a:cubicBezTo>
                      <a:cubicBezTo>
                        <a:pt x="593" y="125"/>
                        <a:pt x="562" y="94"/>
                        <a:pt x="531" y="94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187" y="0"/>
                        <a:pt x="156" y="0"/>
                        <a:pt x="156" y="0"/>
                      </a:cubicBezTo>
                      <a:cubicBezTo>
                        <a:pt x="125" y="31"/>
                        <a:pt x="125" y="31"/>
                        <a:pt x="93" y="63"/>
                      </a:cubicBezTo>
                      <a:cubicBezTo>
                        <a:pt x="0" y="594"/>
                        <a:pt x="0" y="594"/>
                        <a:pt x="0" y="594"/>
                      </a:cubicBezTo>
                      <a:lnTo>
                        <a:pt x="187" y="719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AB5A70A5-1EF0-624F-9069-738FD1C67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98193" y="9034054"/>
                <a:ext cx="386141" cy="338721"/>
              </a:xfrm>
              <a:custGeom>
                <a:avLst/>
                <a:gdLst>
                  <a:gd name="T0" fmla="*/ 94 w 501"/>
                  <a:gd name="T1" fmla="*/ 156 h 439"/>
                  <a:gd name="T2" fmla="*/ 94 w 501"/>
                  <a:gd name="T3" fmla="*/ 156 h 439"/>
                  <a:gd name="T4" fmla="*/ 344 w 501"/>
                  <a:gd name="T5" fmla="*/ 31 h 439"/>
                  <a:gd name="T6" fmla="*/ 219 w 501"/>
                  <a:gd name="T7" fmla="*/ 188 h 439"/>
                  <a:gd name="T8" fmla="*/ 469 w 501"/>
                  <a:gd name="T9" fmla="*/ 188 h 439"/>
                  <a:gd name="T10" fmla="*/ 31 w 501"/>
                  <a:gd name="T11" fmla="*/ 313 h 439"/>
                  <a:gd name="T12" fmla="*/ 0 w 501"/>
                  <a:gd name="T13" fmla="*/ 188 h 439"/>
                  <a:gd name="T14" fmla="*/ 94 w 501"/>
                  <a:gd name="T15" fmla="*/ 15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1" h="439">
                    <a:moveTo>
                      <a:pt x="94" y="156"/>
                    </a:moveTo>
                    <a:lnTo>
                      <a:pt x="94" y="156"/>
                    </a:lnTo>
                    <a:cubicBezTo>
                      <a:pt x="94" y="156"/>
                      <a:pt x="313" y="0"/>
                      <a:pt x="344" y="31"/>
                    </a:cubicBezTo>
                    <a:cubicBezTo>
                      <a:pt x="344" y="63"/>
                      <a:pt x="219" y="188"/>
                      <a:pt x="219" y="188"/>
                    </a:cubicBezTo>
                    <a:cubicBezTo>
                      <a:pt x="219" y="188"/>
                      <a:pt x="500" y="156"/>
                      <a:pt x="469" y="188"/>
                    </a:cubicBezTo>
                    <a:cubicBezTo>
                      <a:pt x="437" y="250"/>
                      <a:pt x="313" y="438"/>
                      <a:pt x="31" y="313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94" y="156"/>
                    </a:lnTo>
                  </a:path>
                </a:pathLst>
              </a:custGeom>
              <a:solidFill>
                <a:srgbClr val="F8B08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B6D65D48-5500-BE4E-9DB5-6A0180841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8659" y="8000957"/>
                <a:ext cx="264202" cy="457272"/>
              </a:xfrm>
              <a:custGeom>
                <a:avLst/>
                <a:gdLst>
                  <a:gd name="T0" fmla="*/ 62 w 345"/>
                  <a:gd name="T1" fmla="*/ 0 h 595"/>
                  <a:gd name="T2" fmla="*/ 62 w 345"/>
                  <a:gd name="T3" fmla="*/ 0 h 595"/>
                  <a:gd name="T4" fmla="*/ 0 w 345"/>
                  <a:gd name="T5" fmla="*/ 344 h 595"/>
                  <a:gd name="T6" fmla="*/ 250 w 345"/>
                  <a:gd name="T7" fmla="*/ 500 h 595"/>
                  <a:gd name="T8" fmla="*/ 156 w 345"/>
                  <a:gd name="T9" fmla="*/ 344 h 595"/>
                  <a:gd name="T10" fmla="*/ 281 w 345"/>
                  <a:gd name="T11" fmla="*/ 157 h 595"/>
                  <a:gd name="T12" fmla="*/ 62 w 345"/>
                  <a:gd name="T13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595">
                    <a:moveTo>
                      <a:pt x="62" y="0"/>
                    </a:moveTo>
                    <a:lnTo>
                      <a:pt x="62" y="0"/>
                    </a:lnTo>
                    <a:cubicBezTo>
                      <a:pt x="62" y="0"/>
                      <a:pt x="62" y="188"/>
                      <a:pt x="0" y="344"/>
                    </a:cubicBezTo>
                    <a:cubicBezTo>
                      <a:pt x="0" y="344"/>
                      <a:pt x="156" y="594"/>
                      <a:pt x="250" y="500"/>
                    </a:cubicBezTo>
                    <a:cubicBezTo>
                      <a:pt x="344" y="438"/>
                      <a:pt x="156" y="344"/>
                      <a:pt x="156" y="344"/>
                    </a:cubicBezTo>
                    <a:cubicBezTo>
                      <a:pt x="281" y="157"/>
                      <a:pt x="281" y="157"/>
                      <a:pt x="281" y="157"/>
                    </a:cubicBezTo>
                    <a:lnTo>
                      <a:pt x="62" y="0"/>
                    </a:lnTo>
                  </a:path>
                </a:pathLst>
              </a:custGeom>
              <a:solidFill>
                <a:srgbClr val="F8B08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D6ED44E0-046C-9C44-96EB-C4BFD64C1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1238" y="7807885"/>
                <a:ext cx="528404" cy="552115"/>
              </a:xfrm>
              <a:custGeom>
                <a:avLst/>
                <a:gdLst>
                  <a:gd name="T0" fmla="*/ 0 w 689"/>
                  <a:gd name="T1" fmla="*/ 219 h 720"/>
                  <a:gd name="T2" fmla="*/ 0 w 689"/>
                  <a:gd name="T3" fmla="*/ 219 h 720"/>
                  <a:gd name="T4" fmla="*/ 94 w 689"/>
                  <a:gd name="T5" fmla="*/ 188 h 720"/>
                  <a:gd name="T6" fmla="*/ 125 w 689"/>
                  <a:gd name="T7" fmla="*/ 219 h 720"/>
                  <a:gd name="T8" fmla="*/ 157 w 689"/>
                  <a:gd name="T9" fmla="*/ 94 h 720"/>
                  <a:gd name="T10" fmla="*/ 125 w 689"/>
                  <a:gd name="T11" fmla="*/ 63 h 720"/>
                  <a:gd name="T12" fmla="*/ 125 w 689"/>
                  <a:gd name="T13" fmla="*/ 32 h 720"/>
                  <a:gd name="T14" fmla="*/ 344 w 689"/>
                  <a:gd name="T15" fmla="*/ 0 h 720"/>
                  <a:gd name="T16" fmla="*/ 688 w 689"/>
                  <a:gd name="T17" fmla="*/ 125 h 720"/>
                  <a:gd name="T18" fmla="*/ 594 w 689"/>
                  <a:gd name="T19" fmla="*/ 469 h 720"/>
                  <a:gd name="T20" fmla="*/ 94 w 689"/>
                  <a:gd name="T21" fmla="*/ 344 h 720"/>
                  <a:gd name="T22" fmla="*/ 0 w 689"/>
                  <a:gd name="T23" fmla="*/ 219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9" h="720">
                    <a:moveTo>
                      <a:pt x="0" y="219"/>
                    </a:moveTo>
                    <a:lnTo>
                      <a:pt x="0" y="219"/>
                    </a:lnTo>
                    <a:cubicBezTo>
                      <a:pt x="32" y="125"/>
                      <a:pt x="94" y="188"/>
                      <a:pt x="94" y="188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57" y="94"/>
                      <a:pt x="157" y="94"/>
                      <a:pt x="157" y="94"/>
                    </a:cubicBezTo>
                    <a:cubicBezTo>
                      <a:pt x="125" y="63"/>
                      <a:pt x="125" y="63"/>
                      <a:pt x="125" y="63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688" y="125"/>
                      <a:pt x="688" y="125"/>
                      <a:pt x="688" y="125"/>
                    </a:cubicBezTo>
                    <a:cubicBezTo>
                      <a:pt x="688" y="125"/>
                      <a:pt x="688" y="282"/>
                      <a:pt x="594" y="469"/>
                    </a:cubicBezTo>
                    <a:cubicBezTo>
                      <a:pt x="469" y="719"/>
                      <a:pt x="157" y="594"/>
                      <a:pt x="94" y="344"/>
                    </a:cubicBezTo>
                    <a:cubicBezTo>
                      <a:pt x="94" y="344"/>
                      <a:pt x="0" y="282"/>
                      <a:pt x="0" y="219"/>
                    </a:cubicBezTo>
                  </a:path>
                </a:pathLst>
              </a:custGeom>
              <a:solidFill>
                <a:srgbClr val="F8B08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8F8CC603-F7A4-5F4E-9780-DDD8834D4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3816" y="7543683"/>
                <a:ext cx="792607" cy="409853"/>
              </a:xfrm>
              <a:custGeom>
                <a:avLst/>
                <a:gdLst>
                  <a:gd name="T0" fmla="*/ 0 w 1032"/>
                  <a:gd name="T1" fmla="*/ 501 h 533"/>
                  <a:gd name="T2" fmla="*/ 0 w 1032"/>
                  <a:gd name="T3" fmla="*/ 501 h 533"/>
                  <a:gd name="T4" fmla="*/ 1031 w 1032"/>
                  <a:gd name="T5" fmla="*/ 532 h 533"/>
                  <a:gd name="T6" fmla="*/ 812 w 1032"/>
                  <a:gd name="T7" fmla="*/ 344 h 533"/>
                  <a:gd name="T8" fmla="*/ 437 w 1032"/>
                  <a:gd name="T9" fmla="*/ 32 h 533"/>
                  <a:gd name="T10" fmla="*/ 0 w 1032"/>
                  <a:gd name="T11" fmla="*/ 501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2" h="533">
                    <a:moveTo>
                      <a:pt x="0" y="501"/>
                    </a:moveTo>
                    <a:lnTo>
                      <a:pt x="0" y="501"/>
                    </a:lnTo>
                    <a:cubicBezTo>
                      <a:pt x="1031" y="532"/>
                      <a:pt x="1031" y="532"/>
                      <a:pt x="1031" y="532"/>
                    </a:cubicBezTo>
                    <a:cubicBezTo>
                      <a:pt x="812" y="344"/>
                      <a:pt x="812" y="344"/>
                      <a:pt x="812" y="344"/>
                    </a:cubicBezTo>
                    <a:cubicBezTo>
                      <a:pt x="812" y="344"/>
                      <a:pt x="781" y="32"/>
                      <a:pt x="437" y="32"/>
                    </a:cubicBezTo>
                    <a:cubicBezTo>
                      <a:pt x="94" y="0"/>
                      <a:pt x="31" y="251"/>
                      <a:pt x="0" y="501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61332D13-8918-C447-A096-53A2AFC2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4456" y="8265159"/>
                <a:ext cx="961966" cy="1009388"/>
              </a:xfrm>
              <a:custGeom>
                <a:avLst/>
                <a:gdLst>
                  <a:gd name="T0" fmla="*/ 344 w 1251"/>
                  <a:gd name="T1" fmla="*/ 0 h 1314"/>
                  <a:gd name="T2" fmla="*/ 344 w 1251"/>
                  <a:gd name="T3" fmla="*/ 0 h 1314"/>
                  <a:gd name="T4" fmla="*/ 31 w 1251"/>
                  <a:gd name="T5" fmla="*/ 406 h 1314"/>
                  <a:gd name="T6" fmla="*/ 1156 w 1251"/>
                  <a:gd name="T7" fmla="*/ 1313 h 1314"/>
                  <a:gd name="T8" fmla="*/ 1219 w 1251"/>
                  <a:gd name="T9" fmla="*/ 1156 h 1314"/>
                  <a:gd name="T10" fmla="*/ 594 w 1251"/>
                  <a:gd name="T11" fmla="*/ 813 h 1314"/>
                  <a:gd name="T12" fmla="*/ 344 w 1251"/>
                  <a:gd name="T13" fmla="*/ 125 h 1314"/>
                  <a:gd name="T14" fmla="*/ 344 w 1251"/>
                  <a:gd name="T1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51" h="1314">
                    <a:moveTo>
                      <a:pt x="344" y="0"/>
                    </a:moveTo>
                    <a:lnTo>
                      <a:pt x="344" y="0"/>
                    </a:lnTo>
                    <a:cubicBezTo>
                      <a:pt x="344" y="0"/>
                      <a:pt x="0" y="187"/>
                      <a:pt x="31" y="406"/>
                    </a:cubicBezTo>
                    <a:cubicBezTo>
                      <a:pt x="63" y="656"/>
                      <a:pt x="500" y="1250"/>
                      <a:pt x="1156" y="1313"/>
                    </a:cubicBezTo>
                    <a:cubicBezTo>
                      <a:pt x="1156" y="1313"/>
                      <a:pt x="1250" y="1281"/>
                      <a:pt x="1219" y="1156"/>
                    </a:cubicBezTo>
                    <a:cubicBezTo>
                      <a:pt x="1219" y="1156"/>
                      <a:pt x="750" y="1000"/>
                      <a:pt x="594" y="813"/>
                    </a:cubicBezTo>
                    <a:cubicBezTo>
                      <a:pt x="375" y="594"/>
                      <a:pt x="344" y="125"/>
                      <a:pt x="344" y="125"/>
                    </a:cubicBezTo>
                    <a:lnTo>
                      <a:pt x="34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CA28FF93-C492-F941-8CAA-9A8F75BA7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1701" y="11913179"/>
                <a:ext cx="386141" cy="216781"/>
              </a:xfrm>
              <a:custGeom>
                <a:avLst/>
                <a:gdLst>
                  <a:gd name="T0" fmla="*/ 500 w 501"/>
                  <a:gd name="T1" fmla="*/ 0 h 281"/>
                  <a:gd name="T2" fmla="*/ 500 w 501"/>
                  <a:gd name="T3" fmla="*/ 0 h 281"/>
                  <a:gd name="T4" fmla="*/ 500 w 501"/>
                  <a:gd name="T5" fmla="*/ 249 h 281"/>
                  <a:gd name="T6" fmla="*/ 500 w 501"/>
                  <a:gd name="T7" fmla="*/ 249 h 281"/>
                  <a:gd name="T8" fmla="*/ 469 w 501"/>
                  <a:gd name="T9" fmla="*/ 280 h 281"/>
                  <a:gd name="T10" fmla="*/ 31 w 501"/>
                  <a:gd name="T11" fmla="*/ 280 h 281"/>
                  <a:gd name="T12" fmla="*/ 31 w 501"/>
                  <a:gd name="T13" fmla="*/ 249 h 281"/>
                  <a:gd name="T14" fmla="*/ 31 w 501"/>
                  <a:gd name="T15" fmla="*/ 218 h 281"/>
                  <a:gd name="T16" fmla="*/ 219 w 501"/>
                  <a:gd name="T17" fmla="*/ 0 h 281"/>
                  <a:gd name="T18" fmla="*/ 500 w 501"/>
                  <a:gd name="T1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281">
                    <a:moveTo>
                      <a:pt x="500" y="0"/>
                    </a:moveTo>
                    <a:lnTo>
                      <a:pt x="500" y="0"/>
                    </a:lnTo>
                    <a:cubicBezTo>
                      <a:pt x="500" y="249"/>
                      <a:pt x="500" y="249"/>
                      <a:pt x="500" y="249"/>
                    </a:cubicBezTo>
                    <a:lnTo>
                      <a:pt x="500" y="249"/>
                    </a:lnTo>
                    <a:cubicBezTo>
                      <a:pt x="500" y="280"/>
                      <a:pt x="469" y="280"/>
                      <a:pt x="469" y="280"/>
                    </a:cubicBezTo>
                    <a:cubicBezTo>
                      <a:pt x="31" y="280"/>
                      <a:pt x="31" y="280"/>
                      <a:pt x="31" y="280"/>
                    </a:cubicBezTo>
                    <a:lnTo>
                      <a:pt x="31" y="249"/>
                    </a:lnTo>
                    <a:cubicBezTo>
                      <a:pt x="0" y="249"/>
                      <a:pt x="0" y="249"/>
                      <a:pt x="31" y="218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500" y="0"/>
                    </a:lnTo>
                  </a:path>
                </a:pathLst>
              </a:custGeom>
              <a:solidFill>
                <a:srgbClr val="25627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BF6E203E-26B1-7646-8629-494F4016C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2861" y="11913179"/>
                <a:ext cx="504693" cy="216781"/>
              </a:xfrm>
              <a:custGeom>
                <a:avLst/>
                <a:gdLst>
                  <a:gd name="T0" fmla="*/ 250 w 657"/>
                  <a:gd name="T1" fmla="*/ 0 h 281"/>
                  <a:gd name="T2" fmla="*/ 250 w 657"/>
                  <a:gd name="T3" fmla="*/ 0 h 281"/>
                  <a:gd name="T4" fmla="*/ 625 w 657"/>
                  <a:gd name="T5" fmla="*/ 218 h 281"/>
                  <a:gd name="T6" fmla="*/ 625 w 657"/>
                  <a:gd name="T7" fmla="*/ 249 h 281"/>
                  <a:gd name="T8" fmla="*/ 625 w 657"/>
                  <a:gd name="T9" fmla="*/ 280 h 281"/>
                  <a:gd name="T10" fmla="*/ 31 w 657"/>
                  <a:gd name="T11" fmla="*/ 280 h 281"/>
                  <a:gd name="T12" fmla="*/ 0 w 657"/>
                  <a:gd name="T13" fmla="*/ 249 h 281"/>
                  <a:gd name="T14" fmla="*/ 0 w 657"/>
                  <a:gd name="T15" fmla="*/ 218 h 281"/>
                  <a:gd name="T16" fmla="*/ 0 w 657"/>
                  <a:gd name="T17" fmla="*/ 0 h 281"/>
                  <a:gd name="T18" fmla="*/ 250 w 657"/>
                  <a:gd name="T1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7" h="281">
                    <a:moveTo>
                      <a:pt x="250" y="0"/>
                    </a:moveTo>
                    <a:lnTo>
                      <a:pt x="250" y="0"/>
                    </a:lnTo>
                    <a:cubicBezTo>
                      <a:pt x="625" y="218"/>
                      <a:pt x="625" y="218"/>
                      <a:pt x="625" y="218"/>
                    </a:cubicBezTo>
                    <a:cubicBezTo>
                      <a:pt x="625" y="218"/>
                      <a:pt x="656" y="249"/>
                      <a:pt x="625" y="249"/>
                    </a:cubicBezTo>
                    <a:lnTo>
                      <a:pt x="625" y="280"/>
                    </a:lnTo>
                    <a:cubicBezTo>
                      <a:pt x="31" y="280"/>
                      <a:pt x="31" y="280"/>
                      <a:pt x="31" y="280"/>
                    </a:cubicBezTo>
                    <a:cubicBezTo>
                      <a:pt x="0" y="280"/>
                      <a:pt x="0" y="249"/>
                      <a:pt x="0" y="249"/>
                    </a:cubicBezTo>
                    <a:cubicBezTo>
                      <a:pt x="0" y="249"/>
                      <a:pt x="0" y="249"/>
                      <a:pt x="0" y="21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50" y="0"/>
                    </a:lnTo>
                  </a:path>
                </a:pathLst>
              </a:custGeom>
              <a:solidFill>
                <a:srgbClr val="25627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58DB9DD-EDC0-5343-9096-45BF63158DB6}"/>
                </a:ext>
              </a:extLst>
            </p:cNvPr>
            <p:cNvGrpSpPr/>
            <p:nvPr/>
          </p:nvGrpSpPr>
          <p:grpSpPr>
            <a:xfrm>
              <a:off x="20768077" y="5751194"/>
              <a:ext cx="2644939" cy="6344229"/>
              <a:chOff x="19764257" y="6534965"/>
              <a:chExt cx="2370486" cy="5685918"/>
            </a:xfrm>
          </p:grpSpPr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F3DC6C0E-7A6B-B044-B7C4-16086F939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9020" y="9181466"/>
                <a:ext cx="1149524" cy="2899788"/>
              </a:xfrm>
              <a:custGeom>
                <a:avLst/>
                <a:gdLst>
                  <a:gd name="T0" fmla="*/ 469 w 1563"/>
                  <a:gd name="T1" fmla="*/ 343 h 3938"/>
                  <a:gd name="T2" fmla="*/ 469 w 1563"/>
                  <a:gd name="T3" fmla="*/ 343 h 3938"/>
                  <a:gd name="T4" fmla="*/ 0 w 1563"/>
                  <a:gd name="T5" fmla="*/ 3875 h 3938"/>
                  <a:gd name="T6" fmla="*/ 250 w 1563"/>
                  <a:gd name="T7" fmla="*/ 3937 h 3938"/>
                  <a:gd name="T8" fmla="*/ 875 w 1563"/>
                  <a:gd name="T9" fmla="*/ 937 h 3938"/>
                  <a:gd name="T10" fmla="*/ 1312 w 1563"/>
                  <a:gd name="T11" fmla="*/ 3812 h 3938"/>
                  <a:gd name="T12" fmla="*/ 1562 w 1563"/>
                  <a:gd name="T13" fmla="*/ 3781 h 3938"/>
                  <a:gd name="T14" fmla="*/ 1344 w 1563"/>
                  <a:gd name="T15" fmla="*/ 406 h 3938"/>
                  <a:gd name="T16" fmla="*/ 906 w 1563"/>
                  <a:gd name="T17" fmla="*/ 0 h 3938"/>
                  <a:gd name="T18" fmla="*/ 469 w 1563"/>
                  <a:gd name="T19" fmla="*/ 343 h 3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3" h="3938">
                    <a:moveTo>
                      <a:pt x="469" y="343"/>
                    </a:moveTo>
                    <a:lnTo>
                      <a:pt x="469" y="343"/>
                    </a:lnTo>
                    <a:cubicBezTo>
                      <a:pt x="469" y="343"/>
                      <a:pt x="0" y="2031"/>
                      <a:pt x="0" y="3875"/>
                    </a:cubicBezTo>
                    <a:cubicBezTo>
                      <a:pt x="250" y="3937"/>
                      <a:pt x="250" y="3937"/>
                      <a:pt x="250" y="3937"/>
                    </a:cubicBezTo>
                    <a:cubicBezTo>
                      <a:pt x="250" y="3937"/>
                      <a:pt x="500" y="1718"/>
                      <a:pt x="875" y="937"/>
                    </a:cubicBezTo>
                    <a:cubicBezTo>
                      <a:pt x="875" y="937"/>
                      <a:pt x="1000" y="2718"/>
                      <a:pt x="1312" y="3812"/>
                    </a:cubicBezTo>
                    <a:cubicBezTo>
                      <a:pt x="1562" y="3781"/>
                      <a:pt x="1562" y="3781"/>
                      <a:pt x="1562" y="3781"/>
                    </a:cubicBezTo>
                    <a:cubicBezTo>
                      <a:pt x="1344" y="2375"/>
                      <a:pt x="1375" y="937"/>
                      <a:pt x="1344" y="406"/>
                    </a:cubicBezTo>
                    <a:cubicBezTo>
                      <a:pt x="906" y="0"/>
                      <a:pt x="906" y="0"/>
                      <a:pt x="906" y="0"/>
                    </a:cubicBezTo>
                    <a:lnTo>
                      <a:pt x="469" y="343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48E2C90-45D1-0B4E-9EA7-BF0E0446F872}"/>
                  </a:ext>
                </a:extLst>
              </p:cNvPr>
              <p:cNvGrpSpPr/>
              <p:nvPr/>
            </p:nvGrpSpPr>
            <p:grpSpPr>
              <a:xfrm>
                <a:off x="19764257" y="6534965"/>
                <a:ext cx="2370486" cy="2695210"/>
                <a:chOff x="19764257" y="6534965"/>
                <a:chExt cx="2370486" cy="2695210"/>
              </a:xfrm>
            </p:grpSpPr>
            <p:sp>
              <p:nvSpPr>
                <p:cNvPr id="29" name="Freeform 24">
                  <a:extLst>
                    <a:ext uri="{FF2B5EF4-FFF2-40B4-BE49-F238E27FC236}">
                      <a16:creationId xmlns:a16="http://schemas.microsoft.com/office/drawing/2014/main" id="{4BD15B62-A70D-6440-BDD9-CC440D7075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61749" y="6534965"/>
                  <a:ext cx="392917" cy="506569"/>
                </a:xfrm>
                <a:custGeom>
                  <a:avLst/>
                  <a:gdLst>
                    <a:gd name="T0" fmla="*/ 375 w 532"/>
                    <a:gd name="T1" fmla="*/ 687 h 688"/>
                    <a:gd name="T2" fmla="*/ 375 w 532"/>
                    <a:gd name="T3" fmla="*/ 687 h 688"/>
                    <a:gd name="T4" fmla="*/ 469 w 532"/>
                    <a:gd name="T5" fmla="*/ 469 h 688"/>
                    <a:gd name="T6" fmla="*/ 531 w 532"/>
                    <a:gd name="T7" fmla="*/ 31 h 688"/>
                    <a:gd name="T8" fmla="*/ 531 w 532"/>
                    <a:gd name="T9" fmla="*/ 0 h 688"/>
                    <a:gd name="T10" fmla="*/ 500 w 532"/>
                    <a:gd name="T11" fmla="*/ 0 h 688"/>
                    <a:gd name="T12" fmla="*/ 0 w 532"/>
                    <a:gd name="T13" fmla="*/ 125 h 688"/>
                    <a:gd name="T14" fmla="*/ 0 w 532"/>
                    <a:gd name="T15" fmla="*/ 156 h 688"/>
                    <a:gd name="T16" fmla="*/ 0 w 532"/>
                    <a:gd name="T17" fmla="*/ 187 h 688"/>
                    <a:gd name="T18" fmla="*/ 250 w 532"/>
                    <a:gd name="T19" fmla="*/ 531 h 688"/>
                    <a:gd name="T20" fmla="*/ 375 w 532"/>
                    <a:gd name="T21" fmla="*/ 68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32" h="688">
                      <a:moveTo>
                        <a:pt x="375" y="687"/>
                      </a:moveTo>
                      <a:lnTo>
                        <a:pt x="375" y="687"/>
                      </a:lnTo>
                      <a:cubicBezTo>
                        <a:pt x="469" y="469"/>
                        <a:pt x="469" y="469"/>
                        <a:pt x="469" y="469"/>
                      </a:cubicBezTo>
                      <a:cubicBezTo>
                        <a:pt x="531" y="31"/>
                        <a:pt x="531" y="31"/>
                        <a:pt x="531" y="31"/>
                      </a:cubicBezTo>
                      <a:cubicBezTo>
                        <a:pt x="531" y="31"/>
                        <a:pt x="531" y="31"/>
                        <a:pt x="531" y="0"/>
                      </a:cubicBezTo>
                      <a:cubicBezTo>
                        <a:pt x="500" y="0"/>
                        <a:pt x="500" y="0"/>
                        <a:pt x="500" y="0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lnTo>
                        <a:pt x="0" y="156"/>
                      </a:lnTo>
                      <a:lnTo>
                        <a:pt x="0" y="187"/>
                      </a:lnTo>
                      <a:cubicBezTo>
                        <a:pt x="250" y="531"/>
                        <a:pt x="250" y="531"/>
                        <a:pt x="250" y="531"/>
                      </a:cubicBezTo>
                      <a:lnTo>
                        <a:pt x="375" y="687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26">
                  <a:extLst>
                    <a:ext uri="{FF2B5EF4-FFF2-40B4-BE49-F238E27FC236}">
                      <a16:creationId xmlns:a16="http://schemas.microsoft.com/office/drawing/2014/main" id="{EEAA11DA-8674-5B47-9AFF-0C08D1692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64257" y="6882419"/>
                  <a:ext cx="2370486" cy="2347756"/>
                </a:xfrm>
                <a:custGeom>
                  <a:avLst/>
                  <a:gdLst>
                    <a:gd name="T0" fmla="*/ 1062 w 3219"/>
                    <a:gd name="T1" fmla="*/ 62 h 3187"/>
                    <a:gd name="T2" fmla="*/ 1062 w 3219"/>
                    <a:gd name="T3" fmla="*/ 62 h 3187"/>
                    <a:gd name="T4" fmla="*/ 1281 w 3219"/>
                    <a:gd name="T5" fmla="*/ 0 h 3187"/>
                    <a:gd name="T6" fmla="*/ 2718 w 3219"/>
                    <a:gd name="T7" fmla="*/ 1062 h 3187"/>
                    <a:gd name="T8" fmla="*/ 1687 w 3219"/>
                    <a:gd name="T9" fmla="*/ 2999 h 3187"/>
                    <a:gd name="T10" fmla="*/ 62 w 3219"/>
                    <a:gd name="T11" fmla="*/ 1562 h 3187"/>
                    <a:gd name="T12" fmla="*/ 1062 w 3219"/>
                    <a:gd name="T13" fmla="*/ 62 h 3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19" h="3187">
                      <a:moveTo>
                        <a:pt x="1062" y="62"/>
                      </a:moveTo>
                      <a:lnTo>
                        <a:pt x="1062" y="62"/>
                      </a:lnTo>
                      <a:cubicBezTo>
                        <a:pt x="1281" y="0"/>
                        <a:pt x="1281" y="0"/>
                        <a:pt x="1281" y="0"/>
                      </a:cubicBezTo>
                      <a:cubicBezTo>
                        <a:pt x="1281" y="0"/>
                        <a:pt x="2187" y="0"/>
                        <a:pt x="2718" y="1062"/>
                      </a:cubicBezTo>
                      <a:cubicBezTo>
                        <a:pt x="3218" y="2030"/>
                        <a:pt x="2531" y="2811"/>
                        <a:pt x="1687" y="2999"/>
                      </a:cubicBezTo>
                      <a:cubicBezTo>
                        <a:pt x="906" y="3186"/>
                        <a:pt x="125" y="2561"/>
                        <a:pt x="62" y="1562"/>
                      </a:cubicBezTo>
                      <a:cubicBezTo>
                        <a:pt x="0" y="593"/>
                        <a:pt x="1062" y="62"/>
                        <a:pt x="1062" y="62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88E1D781-77EA-094C-92A4-10532D027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6102" y="8168326"/>
                <a:ext cx="1863917" cy="1425540"/>
              </a:xfrm>
              <a:custGeom>
                <a:avLst/>
                <a:gdLst>
                  <a:gd name="T0" fmla="*/ 406 w 2532"/>
                  <a:gd name="T1" fmla="*/ 781 h 1938"/>
                  <a:gd name="T2" fmla="*/ 406 w 2532"/>
                  <a:gd name="T3" fmla="*/ 781 h 1938"/>
                  <a:gd name="T4" fmla="*/ 1093 w 2532"/>
                  <a:gd name="T5" fmla="*/ 125 h 1938"/>
                  <a:gd name="T6" fmla="*/ 1375 w 2532"/>
                  <a:gd name="T7" fmla="*/ 0 h 1938"/>
                  <a:gd name="T8" fmla="*/ 1687 w 2532"/>
                  <a:gd name="T9" fmla="*/ 31 h 1938"/>
                  <a:gd name="T10" fmla="*/ 2375 w 2532"/>
                  <a:gd name="T11" fmla="*/ 656 h 1938"/>
                  <a:gd name="T12" fmla="*/ 2375 w 2532"/>
                  <a:gd name="T13" fmla="*/ 625 h 1938"/>
                  <a:gd name="T14" fmla="*/ 2531 w 2532"/>
                  <a:gd name="T15" fmla="*/ 406 h 1938"/>
                  <a:gd name="T16" fmla="*/ 2437 w 2532"/>
                  <a:gd name="T17" fmla="*/ 812 h 1938"/>
                  <a:gd name="T18" fmla="*/ 2437 w 2532"/>
                  <a:gd name="T19" fmla="*/ 812 h 1938"/>
                  <a:gd name="T20" fmla="*/ 2437 w 2532"/>
                  <a:gd name="T21" fmla="*/ 812 h 1938"/>
                  <a:gd name="T22" fmla="*/ 2437 w 2532"/>
                  <a:gd name="T23" fmla="*/ 812 h 1938"/>
                  <a:gd name="T24" fmla="*/ 2218 w 2532"/>
                  <a:gd name="T25" fmla="*/ 875 h 1938"/>
                  <a:gd name="T26" fmla="*/ 1937 w 2532"/>
                  <a:gd name="T27" fmla="*/ 656 h 1938"/>
                  <a:gd name="T28" fmla="*/ 1875 w 2532"/>
                  <a:gd name="T29" fmla="*/ 1781 h 1938"/>
                  <a:gd name="T30" fmla="*/ 1000 w 2532"/>
                  <a:gd name="T31" fmla="*/ 1718 h 1938"/>
                  <a:gd name="T32" fmla="*/ 1000 w 2532"/>
                  <a:gd name="T33" fmla="*/ 687 h 1938"/>
                  <a:gd name="T34" fmla="*/ 500 w 2532"/>
                  <a:gd name="T35" fmla="*/ 1093 h 1938"/>
                  <a:gd name="T36" fmla="*/ 312 w 2532"/>
                  <a:gd name="T37" fmla="*/ 1031 h 1938"/>
                  <a:gd name="T38" fmla="*/ 312 w 2532"/>
                  <a:gd name="T39" fmla="*/ 1031 h 1938"/>
                  <a:gd name="T40" fmla="*/ 312 w 2532"/>
                  <a:gd name="T41" fmla="*/ 1031 h 1938"/>
                  <a:gd name="T42" fmla="*/ 312 w 2532"/>
                  <a:gd name="T43" fmla="*/ 1031 h 1938"/>
                  <a:gd name="T44" fmla="*/ 0 w 2532"/>
                  <a:gd name="T45" fmla="*/ 531 h 1938"/>
                  <a:gd name="T46" fmla="*/ 406 w 2532"/>
                  <a:gd name="T47" fmla="*/ 781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32" h="1938">
                    <a:moveTo>
                      <a:pt x="406" y="781"/>
                    </a:moveTo>
                    <a:lnTo>
                      <a:pt x="406" y="781"/>
                    </a:lnTo>
                    <a:cubicBezTo>
                      <a:pt x="625" y="531"/>
                      <a:pt x="1031" y="187"/>
                      <a:pt x="1093" y="125"/>
                    </a:cubicBezTo>
                    <a:cubicBezTo>
                      <a:pt x="1187" y="62"/>
                      <a:pt x="1375" y="0"/>
                      <a:pt x="1375" y="0"/>
                    </a:cubicBezTo>
                    <a:cubicBezTo>
                      <a:pt x="1687" y="31"/>
                      <a:pt x="1687" y="31"/>
                      <a:pt x="1687" y="31"/>
                    </a:cubicBezTo>
                    <a:cubicBezTo>
                      <a:pt x="1687" y="31"/>
                      <a:pt x="2218" y="437"/>
                      <a:pt x="2375" y="656"/>
                    </a:cubicBezTo>
                    <a:cubicBezTo>
                      <a:pt x="2375" y="625"/>
                      <a:pt x="2375" y="625"/>
                      <a:pt x="2375" y="625"/>
                    </a:cubicBezTo>
                    <a:cubicBezTo>
                      <a:pt x="2437" y="593"/>
                      <a:pt x="2531" y="406"/>
                      <a:pt x="2531" y="406"/>
                    </a:cubicBezTo>
                    <a:cubicBezTo>
                      <a:pt x="2500" y="593"/>
                      <a:pt x="2437" y="750"/>
                      <a:pt x="2437" y="812"/>
                    </a:cubicBezTo>
                    <a:lnTo>
                      <a:pt x="2437" y="812"/>
                    </a:lnTo>
                    <a:lnTo>
                      <a:pt x="2437" y="812"/>
                    </a:lnTo>
                    <a:lnTo>
                      <a:pt x="2437" y="812"/>
                    </a:lnTo>
                    <a:cubicBezTo>
                      <a:pt x="2375" y="906"/>
                      <a:pt x="2281" y="906"/>
                      <a:pt x="2218" y="875"/>
                    </a:cubicBezTo>
                    <a:cubicBezTo>
                      <a:pt x="2187" y="875"/>
                      <a:pt x="2062" y="781"/>
                      <a:pt x="1937" y="656"/>
                    </a:cubicBezTo>
                    <a:cubicBezTo>
                      <a:pt x="1937" y="1031"/>
                      <a:pt x="1906" y="1218"/>
                      <a:pt x="1875" y="1781"/>
                    </a:cubicBezTo>
                    <a:cubicBezTo>
                      <a:pt x="1875" y="1781"/>
                      <a:pt x="1500" y="1937"/>
                      <a:pt x="1000" y="1718"/>
                    </a:cubicBezTo>
                    <a:cubicBezTo>
                      <a:pt x="1000" y="1718"/>
                      <a:pt x="1031" y="1156"/>
                      <a:pt x="1000" y="687"/>
                    </a:cubicBezTo>
                    <a:cubicBezTo>
                      <a:pt x="1000" y="687"/>
                      <a:pt x="625" y="1062"/>
                      <a:pt x="500" y="1093"/>
                    </a:cubicBezTo>
                    <a:cubicBezTo>
                      <a:pt x="437" y="1125"/>
                      <a:pt x="343" y="1093"/>
                      <a:pt x="312" y="1031"/>
                    </a:cubicBezTo>
                    <a:lnTo>
                      <a:pt x="312" y="1031"/>
                    </a:lnTo>
                    <a:lnTo>
                      <a:pt x="312" y="1031"/>
                    </a:lnTo>
                    <a:lnTo>
                      <a:pt x="312" y="1031"/>
                    </a:ln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1"/>
                      <a:pt x="218" y="687"/>
                      <a:pt x="406" y="78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D474DC8B-E124-3E41-A5C4-34CEA0904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6512" y="7986481"/>
                <a:ext cx="276015" cy="230555"/>
              </a:xfrm>
              <a:custGeom>
                <a:avLst/>
                <a:gdLst>
                  <a:gd name="T0" fmla="*/ 344 w 376"/>
                  <a:gd name="T1" fmla="*/ 280 h 312"/>
                  <a:gd name="T2" fmla="*/ 344 w 376"/>
                  <a:gd name="T3" fmla="*/ 280 h 312"/>
                  <a:gd name="T4" fmla="*/ 125 w 376"/>
                  <a:gd name="T5" fmla="*/ 311 h 312"/>
                  <a:gd name="T6" fmla="*/ 32 w 376"/>
                  <a:gd name="T7" fmla="*/ 187 h 312"/>
                  <a:gd name="T8" fmla="*/ 94 w 376"/>
                  <a:gd name="T9" fmla="*/ 62 h 312"/>
                  <a:gd name="T10" fmla="*/ 219 w 376"/>
                  <a:gd name="T11" fmla="*/ 0 h 312"/>
                  <a:gd name="T12" fmla="*/ 344 w 376"/>
                  <a:gd name="T13" fmla="*/ 62 h 312"/>
                  <a:gd name="T14" fmla="*/ 375 w 376"/>
                  <a:gd name="T15" fmla="*/ 187 h 312"/>
                  <a:gd name="T16" fmla="*/ 344 w 376"/>
                  <a:gd name="T17" fmla="*/ 28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12">
                    <a:moveTo>
                      <a:pt x="344" y="280"/>
                    </a:moveTo>
                    <a:lnTo>
                      <a:pt x="344" y="280"/>
                    </a:lnTo>
                    <a:cubicBezTo>
                      <a:pt x="344" y="280"/>
                      <a:pt x="250" y="311"/>
                      <a:pt x="125" y="311"/>
                    </a:cubicBezTo>
                    <a:cubicBezTo>
                      <a:pt x="0" y="280"/>
                      <a:pt x="32" y="218"/>
                      <a:pt x="32" y="187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344" y="62"/>
                      <a:pt x="344" y="62"/>
                      <a:pt x="344" y="62"/>
                    </a:cubicBezTo>
                    <a:cubicBezTo>
                      <a:pt x="375" y="187"/>
                      <a:pt x="375" y="187"/>
                      <a:pt x="375" y="187"/>
                    </a:cubicBezTo>
                    <a:lnTo>
                      <a:pt x="344" y="280"/>
                    </a:lnTo>
                  </a:path>
                </a:pathLst>
              </a:custGeom>
              <a:solidFill>
                <a:srgbClr val="F8B08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4EB73DBF-EB80-9F4F-AE12-223F25CCB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2896" y="7733196"/>
                <a:ext cx="370185" cy="506569"/>
              </a:xfrm>
              <a:custGeom>
                <a:avLst/>
                <a:gdLst>
                  <a:gd name="T0" fmla="*/ 469 w 501"/>
                  <a:gd name="T1" fmla="*/ 312 h 687"/>
                  <a:gd name="T2" fmla="*/ 469 w 501"/>
                  <a:gd name="T3" fmla="*/ 312 h 687"/>
                  <a:gd name="T4" fmla="*/ 500 w 501"/>
                  <a:gd name="T5" fmla="*/ 344 h 687"/>
                  <a:gd name="T6" fmla="*/ 250 w 501"/>
                  <a:gd name="T7" fmla="*/ 686 h 687"/>
                  <a:gd name="T8" fmla="*/ 0 w 501"/>
                  <a:gd name="T9" fmla="*/ 375 h 687"/>
                  <a:gd name="T10" fmla="*/ 219 w 501"/>
                  <a:gd name="T11" fmla="*/ 0 h 687"/>
                  <a:gd name="T12" fmla="*/ 406 w 501"/>
                  <a:gd name="T13" fmla="*/ 125 h 687"/>
                  <a:gd name="T14" fmla="*/ 469 w 501"/>
                  <a:gd name="T15" fmla="*/ 312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1" h="687">
                    <a:moveTo>
                      <a:pt x="469" y="312"/>
                    </a:moveTo>
                    <a:lnTo>
                      <a:pt x="469" y="312"/>
                    </a:lnTo>
                    <a:cubicBezTo>
                      <a:pt x="500" y="344"/>
                      <a:pt x="500" y="344"/>
                      <a:pt x="500" y="344"/>
                    </a:cubicBezTo>
                    <a:cubicBezTo>
                      <a:pt x="437" y="531"/>
                      <a:pt x="219" y="531"/>
                      <a:pt x="250" y="686"/>
                    </a:cubicBezTo>
                    <a:cubicBezTo>
                      <a:pt x="250" y="686"/>
                      <a:pt x="0" y="624"/>
                      <a:pt x="0" y="375"/>
                    </a:cubicBezTo>
                    <a:cubicBezTo>
                      <a:pt x="31" y="125"/>
                      <a:pt x="219" y="0"/>
                      <a:pt x="219" y="0"/>
                    </a:cubicBezTo>
                    <a:cubicBezTo>
                      <a:pt x="406" y="125"/>
                      <a:pt x="406" y="125"/>
                      <a:pt x="406" y="125"/>
                    </a:cubicBezTo>
                    <a:lnTo>
                      <a:pt x="469" y="312"/>
                    </a:lnTo>
                  </a:path>
                </a:pathLst>
              </a:custGeom>
              <a:solidFill>
                <a:srgbClr val="25627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2C413DA6-7AE7-7D48-B665-85CDC673D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2340" y="7593566"/>
                <a:ext cx="438379" cy="552031"/>
              </a:xfrm>
              <a:custGeom>
                <a:avLst/>
                <a:gdLst>
                  <a:gd name="T0" fmla="*/ 157 w 595"/>
                  <a:gd name="T1" fmla="*/ 32 h 751"/>
                  <a:gd name="T2" fmla="*/ 157 w 595"/>
                  <a:gd name="T3" fmla="*/ 32 h 751"/>
                  <a:gd name="T4" fmla="*/ 0 w 595"/>
                  <a:gd name="T5" fmla="*/ 438 h 751"/>
                  <a:gd name="T6" fmla="*/ 344 w 595"/>
                  <a:gd name="T7" fmla="*/ 657 h 751"/>
                  <a:gd name="T8" fmla="*/ 500 w 595"/>
                  <a:gd name="T9" fmla="*/ 657 h 751"/>
                  <a:gd name="T10" fmla="*/ 407 w 595"/>
                  <a:gd name="T11" fmla="*/ 532 h 751"/>
                  <a:gd name="T12" fmla="*/ 532 w 595"/>
                  <a:gd name="T13" fmla="*/ 344 h 751"/>
                  <a:gd name="T14" fmla="*/ 407 w 595"/>
                  <a:gd name="T15" fmla="*/ 0 h 751"/>
                  <a:gd name="T16" fmla="*/ 157 w 595"/>
                  <a:gd name="T17" fmla="*/ 0 h 751"/>
                  <a:gd name="T18" fmla="*/ 157 w 595"/>
                  <a:gd name="T19" fmla="*/ 32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5" h="751">
                    <a:moveTo>
                      <a:pt x="157" y="32"/>
                    </a:moveTo>
                    <a:lnTo>
                      <a:pt x="157" y="32"/>
                    </a:lnTo>
                    <a:cubicBezTo>
                      <a:pt x="157" y="32"/>
                      <a:pt x="0" y="219"/>
                      <a:pt x="0" y="438"/>
                    </a:cubicBezTo>
                    <a:cubicBezTo>
                      <a:pt x="32" y="657"/>
                      <a:pt x="157" y="750"/>
                      <a:pt x="344" y="657"/>
                    </a:cubicBezTo>
                    <a:cubicBezTo>
                      <a:pt x="344" y="657"/>
                      <a:pt x="407" y="719"/>
                      <a:pt x="500" y="657"/>
                    </a:cubicBezTo>
                    <a:cubicBezTo>
                      <a:pt x="563" y="594"/>
                      <a:pt x="500" y="500"/>
                      <a:pt x="407" y="532"/>
                    </a:cubicBezTo>
                    <a:cubicBezTo>
                      <a:pt x="407" y="532"/>
                      <a:pt x="407" y="407"/>
                      <a:pt x="532" y="344"/>
                    </a:cubicBezTo>
                    <a:cubicBezTo>
                      <a:pt x="594" y="282"/>
                      <a:pt x="407" y="0"/>
                      <a:pt x="407" y="0"/>
                    </a:cubicBezTo>
                    <a:cubicBezTo>
                      <a:pt x="157" y="0"/>
                      <a:pt x="157" y="0"/>
                      <a:pt x="157" y="0"/>
                    </a:cubicBezTo>
                    <a:lnTo>
                      <a:pt x="157" y="32"/>
                    </a:lnTo>
                  </a:path>
                </a:pathLst>
              </a:custGeom>
              <a:solidFill>
                <a:srgbClr val="F8B08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id="{4D502246-8FC4-0845-B82E-86A2224A2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9612" y="7343527"/>
                <a:ext cx="850777" cy="691663"/>
              </a:xfrm>
              <a:custGeom>
                <a:avLst/>
                <a:gdLst>
                  <a:gd name="T0" fmla="*/ 813 w 1157"/>
                  <a:gd name="T1" fmla="*/ 937 h 938"/>
                  <a:gd name="T2" fmla="*/ 813 w 1157"/>
                  <a:gd name="T3" fmla="*/ 937 h 938"/>
                  <a:gd name="T4" fmla="*/ 0 w 1157"/>
                  <a:gd name="T5" fmla="*/ 312 h 938"/>
                  <a:gd name="T6" fmla="*/ 219 w 1157"/>
                  <a:gd name="T7" fmla="*/ 250 h 938"/>
                  <a:gd name="T8" fmla="*/ 813 w 1157"/>
                  <a:gd name="T9" fmla="*/ 250 h 938"/>
                  <a:gd name="T10" fmla="*/ 813 w 1157"/>
                  <a:gd name="T11" fmla="*/ 937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7" h="938">
                    <a:moveTo>
                      <a:pt x="813" y="937"/>
                    </a:moveTo>
                    <a:lnTo>
                      <a:pt x="813" y="937"/>
                    </a:lnTo>
                    <a:cubicBezTo>
                      <a:pt x="0" y="312"/>
                      <a:pt x="0" y="312"/>
                      <a:pt x="0" y="312"/>
                    </a:cubicBezTo>
                    <a:cubicBezTo>
                      <a:pt x="219" y="250"/>
                      <a:pt x="219" y="250"/>
                      <a:pt x="219" y="250"/>
                    </a:cubicBezTo>
                    <a:cubicBezTo>
                      <a:pt x="219" y="250"/>
                      <a:pt x="531" y="0"/>
                      <a:pt x="813" y="250"/>
                    </a:cubicBezTo>
                    <a:cubicBezTo>
                      <a:pt x="1156" y="562"/>
                      <a:pt x="813" y="937"/>
                      <a:pt x="813" y="937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5CFDEFDD-383B-A444-9F66-4BFC3092C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3002" y="12035792"/>
                <a:ext cx="461109" cy="185091"/>
              </a:xfrm>
              <a:custGeom>
                <a:avLst/>
                <a:gdLst>
                  <a:gd name="T0" fmla="*/ 375 w 626"/>
                  <a:gd name="T1" fmla="*/ 0 h 251"/>
                  <a:gd name="T2" fmla="*/ 375 w 626"/>
                  <a:gd name="T3" fmla="*/ 0 h 251"/>
                  <a:gd name="T4" fmla="*/ 31 w 626"/>
                  <a:gd name="T5" fmla="*/ 218 h 251"/>
                  <a:gd name="T6" fmla="*/ 0 w 626"/>
                  <a:gd name="T7" fmla="*/ 250 h 251"/>
                  <a:gd name="T8" fmla="*/ 31 w 626"/>
                  <a:gd name="T9" fmla="*/ 250 h 251"/>
                  <a:gd name="T10" fmla="*/ 594 w 626"/>
                  <a:gd name="T11" fmla="*/ 250 h 251"/>
                  <a:gd name="T12" fmla="*/ 625 w 626"/>
                  <a:gd name="T13" fmla="*/ 250 h 251"/>
                  <a:gd name="T14" fmla="*/ 625 w 626"/>
                  <a:gd name="T15" fmla="*/ 218 h 251"/>
                  <a:gd name="T16" fmla="*/ 625 w 626"/>
                  <a:gd name="T17" fmla="*/ 62 h 251"/>
                  <a:gd name="T18" fmla="*/ 375 w 626"/>
                  <a:gd name="T1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6" h="251">
                    <a:moveTo>
                      <a:pt x="375" y="0"/>
                    </a:moveTo>
                    <a:lnTo>
                      <a:pt x="375" y="0"/>
                    </a:lnTo>
                    <a:cubicBezTo>
                      <a:pt x="31" y="218"/>
                      <a:pt x="31" y="218"/>
                      <a:pt x="31" y="218"/>
                    </a:cubicBezTo>
                    <a:cubicBezTo>
                      <a:pt x="0" y="218"/>
                      <a:pt x="0" y="250"/>
                      <a:pt x="0" y="250"/>
                    </a:cubicBezTo>
                    <a:lnTo>
                      <a:pt x="31" y="250"/>
                    </a:lnTo>
                    <a:cubicBezTo>
                      <a:pt x="594" y="250"/>
                      <a:pt x="594" y="250"/>
                      <a:pt x="594" y="250"/>
                    </a:cubicBezTo>
                    <a:lnTo>
                      <a:pt x="625" y="250"/>
                    </a:lnTo>
                    <a:cubicBezTo>
                      <a:pt x="625" y="250"/>
                      <a:pt x="625" y="250"/>
                      <a:pt x="625" y="218"/>
                    </a:cubicBezTo>
                    <a:cubicBezTo>
                      <a:pt x="625" y="62"/>
                      <a:pt x="625" y="62"/>
                      <a:pt x="625" y="62"/>
                    </a:cubicBezTo>
                    <a:lnTo>
                      <a:pt x="375" y="0"/>
                    </a:lnTo>
                  </a:path>
                </a:pathLst>
              </a:custGeom>
              <a:solidFill>
                <a:srgbClr val="25627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C1FD41C9-DDF9-8D4F-A30F-F4C0767B4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2896" y="11967599"/>
                <a:ext cx="438377" cy="230555"/>
              </a:xfrm>
              <a:custGeom>
                <a:avLst/>
                <a:gdLst>
                  <a:gd name="T0" fmla="*/ 312 w 595"/>
                  <a:gd name="T1" fmla="*/ 31 h 313"/>
                  <a:gd name="T2" fmla="*/ 312 w 595"/>
                  <a:gd name="T3" fmla="*/ 31 h 313"/>
                  <a:gd name="T4" fmla="*/ 0 w 595"/>
                  <a:gd name="T5" fmla="*/ 281 h 313"/>
                  <a:gd name="T6" fmla="*/ 0 w 595"/>
                  <a:gd name="T7" fmla="*/ 281 h 313"/>
                  <a:gd name="T8" fmla="*/ 31 w 595"/>
                  <a:gd name="T9" fmla="*/ 312 h 313"/>
                  <a:gd name="T10" fmla="*/ 562 w 595"/>
                  <a:gd name="T11" fmla="*/ 281 h 313"/>
                  <a:gd name="T12" fmla="*/ 594 w 595"/>
                  <a:gd name="T13" fmla="*/ 250 h 313"/>
                  <a:gd name="T14" fmla="*/ 594 w 595"/>
                  <a:gd name="T15" fmla="*/ 219 h 313"/>
                  <a:gd name="T16" fmla="*/ 562 w 595"/>
                  <a:gd name="T17" fmla="*/ 0 h 313"/>
                  <a:gd name="T18" fmla="*/ 312 w 595"/>
                  <a:gd name="T19" fmla="*/ 31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5" h="313">
                    <a:moveTo>
                      <a:pt x="312" y="31"/>
                    </a:moveTo>
                    <a:lnTo>
                      <a:pt x="312" y="31"/>
                    </a:lnTo>
                    <a:cubicBezTo>
                      <a:pt x="0" y="281"/>
                      <a:pt x="0" y="281"/>
                      <a:pt x="0" y="281"/>
                    </a:cubicBezTo>
                    <a:lnTo>
                      <a:pt x="0" y="281"/>
                    </a:lnTo>
                    <a:cubicBezTo>
                      <a:pt x="0" y="312"/>
                      <a:pt x="0" y="312"/>
                      <a:pt x="31" y="312"/>
                    </a:cubicBezTo>
                    <a:cubicBezTo>
                      <a:pt x="562" y="281"/>
                      <a:pt x="562" y="281"/>
                      <a:pt x="562" y="281"/>
                    </a:cubicBezTo>
                    <a:cubicBezTo>
                      <a:pt x="594" y="281"/>
                      <a:pt x="594" y="250"/>
                      <a:pt x="594" y="250"/>
                    </a:cubicBezTo>
                    <a:lnTo>
                      <a:pt x="594" y="219"/>
                    </a:lnTo>
                    <a:cubicBezTo>
                      <a:pt x="562" y="0"/>
                      <a:pt x="562" y="0"/>
                      <a:pt x="562" y="0"/>
                    </a:cubicBezTo>
                    <a:lnTo>
                      <a:pt x="312" y="31"/>
                    </a:lnTo>
                  </a:path>
                </a:pathLst>
              </a:custGeom>
              <a:solidFill>
                <a:srgbClr val="25627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0AFB4B-5267-EC40-95B3-A99933920E1B}"/>
                </a:ext>
              </a:extLst>
            </p:cNvPr>
            <p:cNvGrpSpPr/>
            <p:nvPr/>
          </p:nvGrpSpPr>
          <p:grpSpPr>
            <a:xfrm>
              <a:off x="1955023" y="4045000"/>
              <a:ext cx="9664316" cy="8175883"/>
              <a:chOff x="13256017" y="4045000"/>
              <a:chExt cx="9664316" cy="8175883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D0E4F10F-A5F2-6441-B4B8-3F6B558FD7A5}"/>
                  </a:ext>
                </a:extLst>
              </p:cNvPr>
              <p:cNvSpPr/>
              <p:nvPr/>
            </p:nvSpPr>
            <p:spPr>
              <a:xfrm>
                <a:off x="13265247" y="4045000"/>
                <a:ext cx="9655086" cy="211755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562DFB6-AEA7-DB4E-AD40-BC17955E03CD}"/>
                  </a:ext>
                </a:extLst>
              </p:cNvPr>
              <p:cNvGrpSpPr/>
              <p:nvPr/>
            </p:nvGrpSpPr>
            <p:grpSpPr>
              <a:xfrm>
                <a:off x="13769656" y="4353606"/>
                <a:ext cx="1500348" cy="1500346"/>
                <a:chOff x="11415786" y="5049048"/>
                <a:chExt cx="1500348" cy="1500346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641DB66-BA9F-184C-B2AC-560D2BA95011}"/>
                    </a:ext>
                  </a:extLst>
                </p:cNvPr>
                <p:cNvSpPr/>
                <p:nvPr/>
              </p:nvSpPr>
              <p:spPr>
                <a:xfrm>
                  <a:off x="11415786" y="5049048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FD1664E-3111-FA4C-B084-22EADFF4CBCD}"/>
                    </a:ext>
                  </a:extLst>
                </p:cNvPr>
                <p:cNvSpPr txBox="1"/>
                <p:nvPr/>
              </p:nvSpPr>
              <p:spPr>
                <a:xfrm>
                  <a:off x="11712343" y="5380008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A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181F7D-884C-614C-915B-714B77DDF91B}"/>
                  </a:ext>
                </a:extLst>
              </p:cNvPr>
              <p:cNvSpPr txBox="1"/>
              <p:nvPr/>
            </p:nvSpPr>
            <p:spPr>
              <a:xfrm>
                <a:off x="15802111" y="4555620"/>
                <a:ext cx="664007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DF9712B-79D4-8045-BC77-2C155ED520E0}"/>
                  </a:ext>
                </a:extLst>
              </p:cNvPr>
              <p:cNvSpPr/>
              <p:nvPr/>
            </p:nvSpPr>
            <p:spPr>
              <a:xfrm>
                <a:off x="13256017" y="6755903"/>
                <a:ext cx="9655086" cy="211755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D4C05B4-79A6-3940-BF4D-AA4D7A5CC31B}"/>
                  </a:ext>
                </a:extLst>
              </p:cNvPr>
              <p:cNvGrpSpPr/>
              <p:nvPr/>
            </p:nvGrpSpPr>
            <p:grpSpPr>
              <a:xfrm>
                <a:off x="13760426" y="7064509"/>
                <a:ext cx="1500348" cy="1500346"/>
                <a:chOff x="13760426" y="7064509"/>
                <a:chExt cx="1500348" cy="1500346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FFD088E-3CA7-CF46-8A0B-52E6DFAAB005}"/>
                    </a:ext>
                  </a:extLst>
                </p:cNvPr>
                <p:cNvSpPr/>
                <p:nvPr/>
              </p:nvSpPr>
              <p:spPr>
                <a:xfrm>
                  <a:off x="13760426" y="7064509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E312F2C-851B-2648-8401-E5C3B33A28D8}"/>
                    </a:ext>
                  </a:extLst>
                </p:cNvPr>
                <p:cNvSpPr txBox="1"/>
                <p:nvPr/>
              </p:nvSpPr>
              <p:spPr>
                <a:xfrm>
                  <a:off x="14056983" y="7395469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B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2FA01B-7A34-C84E-9D87-B474CA2D6280}"/>
                  </a:ext>
                </a:extLst>
              </p:cNvPr>
              <p:cNvSpPr txBox="1"/>
              <p:nvPr/>
            </p:nvSpPr>
            <p:spPr>
              <a:xfrm>
                <a:off x="15792881" y="7266523"/>
                <a:ext cx="664007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A3C710D-DA96-5E4D-8B94-466C5F4706FD}"/>
                  </a:ext>
                </a:extLst>
              </p:cNvPr>
              <p:cNvGrpSpPr/>
              <p:nvPr/>
            </p:nvGrpSpPr>
            <p:grpSpPr>
              <a:xfrm>
                <a:off x="13265247" y="10012865"/>
                <a:ext cx="4363815" cy="2208018"/>
                <a:chOff x="2197209" y="4655883"/>
                <a:chExt cx="4363815" cy="220801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7F65FC3-3FF6-644A-B9BE-CB64C3378675}"/>
                    </a:ext>
                  </a:extLst>
                </p:cNvPr>
                <p:cNvSpPr txBox="1"/>
                <p:nvPr/>
              </p:nvSpPr>
              <p:spPr>
                <a:xfrm>
                  <a:off x="2197209" y="5249228"/>
                  <a:ext cx="4363815" cy="161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CB3939F-3A0E-1D47-B7D0-E85F3D571223}"/>
                    </a:ext>
                  </a:extLst>
                </p:cNvPr>
                <p:cNvSpPr/>
                <p:nvPr/>
              </p:nvSpPr>
              <p:spPr>
                <a:xfrm>
                  <a:off x="2197210" y="4655883"/>
                  <a:ext cx="436381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 A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A3C5C95-8295-DF4A-A317-9953D3D169AA}"/>
                  </a:ext>
                </a:extLst>
              </p:cNvPr>
              <p:cNvGrpSpPr/>
              <p:nvPr/>
            </p:nvGrpSpPr>
            <p:grpSpPr>
              <a:xfrm>
                <a:off x="18556518" y="10012865"/>
                <a:ext cx="4363815" cy="2208018"/>
                <a:chOff x="2197209" y="4655883"/>
                <a:chExt cx="4363815" cy="2208018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E3D7DC3-EE22-2C4C-9FE6-7B036E6177BB}"/>
                    </a:ext>
                  </a:extLst>
                </p:cNvPr>
                <p:cNvSpPr txBox="1"/>
                <p:nvPr/>
              </p:nvSpPr>
              <p:spPr>
                <a:xfrm>
                  <a:off x="2197209" y="5249228"/>
                  <a:ext cx="4363815" cy="161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04EC940-1E5F-FD44-8623-6D4C794671CA}"/>
                    </a:ext>
                  </a:extLst>
                </p:cNvPr>
                <p:cNvSpPr/>
                <p:nvPr/>
              </p:nvSpPr>
              <p:spPr>
                <a:xfrm>
                  <a:off x="2197210" y="4655883"/>
                  <a:ext cx="436381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 B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EE94E0E-2E80-A34E-95E2-A8982DE65855}"/>
                </a:ext>
              </a:extLst>
            </p:cNvPr>
            <p:cNvGrpSpPr/>
            <p:nvPr/>
          </p:nvGrpSpPr>
          <p:grpSpPr>
            <a:xfrm>
              <a:off x="15078777" y="3616130"/>
              <a:ext cx="5308227" cy="5407737"/>
              <a:chOff x="16037398" y="3740962"/>
              <a:chExt cx="5308227" cy="5407737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5F65B15-5868-E849-A41A-83D285FBEA8F}"/>
                  </a:ext>
                </a:extLst>
              </p:cNvPr>
              <p:cNvGrpSpPr/>
              <p:nvPr/>
            </p:nvGrpSpPr>
            <p:grpSpPr>
              <a:xfrm>
                <a:off x="19232008" y="4555620"/>
                <a:ext cx="2113617" cy="2689442"/>
                <a:chOff x="16056396" y="7689334"/>
                <a:chExt cx="2113617" cy="2689442"/>
              </a:xfrm>
            </p:grpSpPr>
            <p:sp>
              <p:nvSpPr>
                <p:cNvPr id="103" name="Freeform 11">
                  <a:extLst>
                    <a:ext uri="{FF2B5EF4-FFF2-40B4-BE49-F238E27FC236}">
                      <a16:creationId xmlns:a16="http://schemas.microsoft.com/office/drawing/2014/main" id="{73BCF877-1DEE-1E4C-95E6-3CDEFEC22E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56396" y="8048378"/>
                  <a:ext cx="2113617" cy="2330398"/>
                </a:xfrm>
                <a:custGeom>
                  <a:avLst/>
                  <a:gdLst>
                    <a:gd name="T0" fmla="*/ 1907 w 2751"/>
                    <a:gd name="T1" fmla="*/ 125 h 3032"/>
                    <a:gd name="T2" fmla="*/ 1907 w 2751"/>
                    <a:gd name="T3" fmla="*/ 125 h 3032"/>
                    <a:gd name="T4" fmla="*/ 2094 w 2751"/>
                    <a:gd name="T5" fmla="*/ 250 h 3032"/>
                    <a:gd name="T6" fmla="*/ 2157 w 2751"/>
                    <a:gd name="T7" fmla="*/ 1875 h 3032"/>
                    <a:gd name="T8" fmla="*/ 125 w 2751"/>
                    <a:gd name="T9" fmla="*/ 1125 h 3032"/>
                    <a:gd name="T10" fmla="*/ 1907 w 2751"/>
                    <a:gd name="T11" fmla="*/ 125 h 3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51" h="3032">
                      <a:moveTo>
                        <a:pt x="1907" y="125"/>
                      </a:moveTo>
                      <a:lnTo>
                        <a:pt x="1907" y="125"/>
                      </a:lnTo>
                      <a:cubicBezTo>
                        <a:pt x="2094" y="250"/>
                        <a:pt x="2094" y="250"/>
                        <a:pt x="2094" y="250"/>
                      </a:cubicBezTo>
                      <a:cubicBezTo>
                        <a:pt x="2094" y="250"/>
                        <a:pt x="2750" y="937"/>
                        <a:pt x="2157" y="1875"/>
                      </a:cubicBezTo>
                      <a:cubicBezTo>
                        <a:pt x="1375" y="3031"/>
                        <a:pt x="0" y="1937"/>
                        <a:pt x="125" y="1125"/>
                      </a:cubicBezTo>
                      <a:cubicBezTo>
                        <a:pt x="250" y="312"/>
                        <a:pt x="1250" y="0"/>
                        <a:pt x="1907" y="125"/>
                      </a:cubicBezTo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Freeform 12">
                  <a:extLst>
                    <a:ext uri="{FF2B5EF4-FFF2-40B4-BE49-F238E27FC236}">
                      <a16:creationId xmlns:a16="http://schemas.microsoft.com/office/drawing/2014/main" id="{63C60ACB-B5AD-4646-BC33-B8DE32A99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9670" y="7689334"/>
                  <a:ext cx="457272" cy="552113"/>
                </a:xfrm>
                <a:custGeom>
                  <a:avLst/>
                  <a:gdLst>
                    <a:gd name="T0" fmla="*/ 187 w 594"/>
                    <a:gd name="T1" fmla="*/ 719 h 720"/>
                    <a:gd name="T2" fmla="*/ 187 w 594"/>
                    <a:gd name="T3" fmla="*/ 719 h 720"/>
                    <a:gd name="T4" fmla="*/ 593 w 594"/>
                    <a:gd name="T5" fmla="*/ 250 h 720"/>
                    <a:gd name="T6" fmla="*/ 593 w 594"/>
                    <a:gd name="T7" fmla="*/ 156 h 720"/>
                    <a:gd name="T8" fmla="*/ 531 w 594"/>
                    <a:gd name="T9" fmla="*/ 94 h 720"/>
                    <a:gd name="T10" fmla="*/ 218 w 594"/>
                    <a:gd name="T11" fmla="*/ 0 h 720"/>
                    <a:gd name="T12" fmla="*/ 156 w 594"/>
                    <a:gd name="T13" fmla="*/ 0 h 720"/>
                    <a:gd name="T14" fmla="*/ 93 w 594"/>
                    <a:gd name="T15" fmla="*/ 63 h 720"/>
                    <a:gd name="T16" fmla="*/ 0 w 594"/>
                    <a:gd name="T17" fmla="*/ 594 h 720"/>
                    <a:gd name="T18" fmla="*/ 187 w 594"/>
                    <a:gd name="T19" fmla="*/ 719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4" h="720">
                      <a:moveTo>
                        <a:pt x="187" y="719"/>
                      </a:moveTo>
                      <a:lnTo>
                        <a:pt x="187" y="719"/>
                      </a:lnTo>
                      <a:cubicBezTo>
                        <a:pt x="593" y="250"/>
                        <a:pt x="593" y="250"/>
                        <a:pt x="593" y="250"/>
                      </a:cubicBezTo>
                      <a:cubicBezTo>
                        <a:pt x="593" y="219"/>
                        <a:pt x="593" y="188"/>
                        <a:pt x="593" y="156"/>
                      </a:cubicBezTo>
                      <a:cubicBezTo>
                        <a:pt x="593" y="125"/>
                        <a:pt x="562" y="94"/>
                        <a:pt x="531" y="94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187" y="0"/>
                        <a:pt x="156" y="0"/>
                        <a:pt x="156" y="0"/>
                      </a:cubicBezTo>
                      <a:cubicBezTo>
                        <a:pt x="125" y="31"/>
                        <a:pt x="125" y="31"/>
                        <a:pt x="93" y="63"/>
                      </a:cubicBezTo>
                      <a:cubicBezTo>
                        <a:pt x="0" y="594"/>
                        <a:pt x="0" y="594"/>
                        <a:pt x="0" y="594"/>
                      </a:cubicBezTo>
                      <a:lnTo>
                        <a:pt x="187" y="719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80F28B95-8A3A-9A42-925E-5D4034D542D4}"/>
                  </a:ext>
                </a:extLst>
              </p:cNvPr>
              <p:cNvGrpSpPr/>
              <p:nvPr/>
            </p:nvGrpSpPr>
            <p:grpSpPr>
              <a:xfrm rot="2638074">
                <a:off x="18943566" y="6453489"/>
                <a:ext cx="2370486" cy="2695210"/>
                <a:chOff x="19764257" y="6534965"/>
                <a:chExt cx="2370486" cy="2695210"/>
              </a:xfrm>
            </p:grpSpPr>
            <p:sp>
              <p:nvSpPr>
                <p:cNvPr id="112" name="Freeform 24">
                  <a:extLst>
                    <a:ext uri="{FF2B5EF4-FFF2-40B4-BE49-F238E27FC236}">
                      <a16:creationId xmlns:a16="http://schemas.microsoft.com/office/drawing/2014/main" id="{59A75804-0117-0745-A0D4-4DC899D94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61749" y="6534965"/>
                  <a:ext cx="392917" cy="506569"/>
                </a:xfrm>
                <a:custGeom>
                  <a:avLst/>
                  <a:gdLst>
                    <a:gd name="T0" fmla="*/ 375 w 532"/>
                    <a:gd name="T1" fmla="*/ 687 h 688"/>
                    <a:gd name="T2" fmla="*/ 375 w 532"/>
                    <a:gd name="T3" fmla="*/ 687 h 688"/>
                    <a:gd name="T4" fmla="*/ 469 w 532"/>
                    <a:gd name="T5" fmla="*/ 469 h 688"/>
                    <a:gd name="T6" fmla="*/ 531 w 532"/>
                    <a:gd name="T7" fmla="*/ 31 h 688"/>
                    <a:gd name="T8" fmla="*/ 531 w 532"/>
                    <a:gd name="T9" fmla="*/ 0 h 688"/>
                    <a:gd name="T10" fmla="*/ 500 w 532"/>
                    <a:gd name="T11" fmla="*/ 0 h 688"/>
                    <a:gd name="T12" fmla="*/ 0 w 532"/>
                    <a:gd name="T13" fmla="*/ 125 h 688"/>
                    <a:gd name="T14" fmla="*/ 0 w 532"/>
                    <a:gd name="T15" fmla="*/ 156 h 688"/>
                    <a:gd name="T16" fmla="*/ 0 w 532"/>
                    <a:gd name="T17" fmla="*/ 187 h 688"/>
                    <a:gd name="T18" fmla="*/ 250 w 532"/>
                    <a:gd name="T19" fmla="*/ 531 h 688"/>
                    <a:gd name="T20" fmla="*/ 375 w 532"/>
                    <a:gd name="T21" fmla="*/ 68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32" h="688">
                      <a:moveTo>
                        <a:pt x="375" y="687"/>
                      </a:moveTo>
                      <a:lnTo>
                        <a:pt x="375" y="687"/>
                      </a:lnTo>
                      <a:cubicBezTo>
                        <a:pt x="469" y="469"/>
                        <a:pt x="469" y="469"/>
                        <a:pt x="469" y="469"/>
                      </a:cubicBezTo>
                      <a:cubicBezTo>
                        <a:pt x="531" y="31"/>
                        <a:pt x="531" y="31"/>
                        <a:pt x="531" y="31"/>
                      </a:cubicBezTo>
                      <a:cubicBezTo>
                        <a:pt x="531" y="31"/>
                        <a:pt x="531" y="31"/>
                        <a:pt x="531" y="0"/>
                      </a:cubicBezTo>
                      <a:cubicBezTo>
                        <a:pt x="500" y="0"/>
                        <a:pt x="500" y="0"/>
                        <a:pt x="500" y="0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lnTo>
                        <a:pt x="0" y="156"/>
                      </a:lnTo>
                      <a:lnTo>
                        <a:pt x="0" y="187"/>
                      </a:lnTo>
                      <a:cubicBezTo>
                        <a:pt x="250" y="531"/>
                        <a:pt x="250" y="531"/>
                        <a:pt x="250" y="531"/>
                      </a:cubicBezTo>
                      <a:lnTo>
                        <a:pt x="375" y="687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26">
                  <a:extLst>
                    <a:ext uri="{FF2B5EF4-FFF2-40B4-BE49-F238E27FC236}">
                      <a16:creationId xmlns:a16="http://schemas.microsoft.com/office/drawing/2014/main" id="{0BDDB6DD-E93F-C04E-B5A3-40038BC5C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64257" y="6882419"/>
                  <a:ext cx="2370486" cy="2347756"/>
                </a:xfrm>
                <a:custGeom>
                  <a:avLst/>
                  <a:gdLst>
                    <a:gd name="T0" fmla="*/ 1062 w 3219"/>
                    <a:gd name="T1" fmla="*/ 62 h 3187"/>
                    <a:gd name="T2" fmla="*/ 1062 w 3219"/>
                    <a:gd name="T3" fmla="*/ 62 h 3187"/>
                    <a:gd name="T4" fmla="*/ 1281 w 3219"/>
                    <a:gd name="T5" fmla="*/ 0 h 3187"/>
                    <a:gd name="T6" fmla="*/ 2718 w 3219"/>
                    <a:gd name="T7" fmla="*/ 1062 h 3187"/>
                    <a:gd name="T8" fmla="*/ 1687 w 3219"/>
                    <a:gd name="T9" fmla="*/ 2999 h 3187"/>
                    <a:gd name="T10" fmla="*/ 62 w 3219"/>
                    <a:gd name="T11" fmla="*/ 1562 h 3187"/>
                    <a:gd name="T12" fmla="*/ 1062 w 3219"/>
                    <a:gd name="T13" fmla="*/ 62 h 3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19" h="3187">
                      <a:moveTo>
                        <a:pt x="1062" y="62"/>
                      </a:moveTo>
                      <a:lnTo>
                        <a:pt x="1062" y="62"/>
                      </a:lnTo>
                      <a:cubicBezTo>
                        <a:pt x="1281" y="0"/>
                        <a:pt x="1281" y="0"/>
                        <a:pt x="1281" y="0"/>
                      </a:cubicBezTo>
                      <a:cubicBezTo>
                        <a:pt x="1281" y="0"/>
                        <a:pt x="2187" y="0"/>
                        <a:pt x="2718" y="1062"/>
                      </a:cubicBezTo>
                      <a:cubicBezTo>
                        <a:pt x="3218" y="2030"/>
                        <a:pt x="2531" y="2811"/>
                        <a:pt x="1687" y="2999"/>
                      </a:cubicBezTo>
                      <a:cubicBezTo>
                        <a:pt x="906" y="3186"/>
                        <a:pt x="125" y="2561"/>
                        <a:pt x="62" y="1562"/>
                      </a:cubicBezTo>
                      <a:cubicBezTo>
                        <a:pt x="0" y="593"/>
                        <a:pt x="1062" y="62"/>
                        <a:pt x="1062" y="62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7BCE7E-BA3B-DF4B-B5B3-6EB3240BD050}"/>
                  </a:ext>
                </a:extLst>
              </p:cNvPr>
              <p:cNvGrpSpPr/>
              <p:nvPr/>
            </p:nvGrpSpPr>
            <p:grpSpPr>
              <a:xfrm>
                <a:off x="16037398" y="3740962"/>
                <a:ext cx="4548148" cy="5024859"/>
                <a:chOff x="16037398" y="3740962"/>
                <a:chExt cx="4548148" cy="5024859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2C157AF8-057C-E64C-BEDE-0F3DE1ABBA62}"/>
                    </a:ext>
                  </a:extLst>
                </p:cNvPr>
                <p:cNvGrpSpPr/>
                <p:nvPr/>
              </p:nvGrpSpPr>
              <p:grpSpPr>
                <a:xfrm>
                  <a:off x="16189732" y="4110750"/>
                  <a:ext cx="2113617" cy="2689442"/>
                  <a:chOff x="16056396" y="7689334"/>
                  <a:chExt cx="2113617" cy="2689442"/>
                </a:xfrm>
              </p:grpSpPr>
              <p:sp>
                <p:nvSpPr>
                  <p:cNvPr id="65" name="Freeform 11">
                    <a:extLst>
                      <a:ext uri="{FF2B5EF4-FFF2-40B4-BE49-F238E27FC236}">
                        <a16:creationId xmlns:a16="http://schemas.microsoft.com/office/drawing/2014/main" id="{DF67B960-B620-8F4F-97F5-936F39D934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56396" y="8048378"/>
                    <a:ext cx="2113617" cy="2330398"/>
                  </a:xfrm>
                  <a:custGeom>
                    <a:avLst/>
                    <a:gdLst>
                      <a:gd name="T0" fmla="*/ 1907 w 2751"/>
                      <a:gd name="T1" fmla="*/ 125 h 3032"/>
                      <a:gd name="T2" fmla="*/ 1907 w 2751"/>
                      <a:gd name="T3" fmla="*/ 125 h 3032"/>
                      <a:gd name="T4" fmla="*/ 2094 w 2751"/>
                      <a:gd name="T5" fmla="*/ 250 h 3032"/>
                      <a:gd name="T6" fmla="*/ 2157 w 2751"/>
                      <a:gd name="T7" fmla="*/ 1875 h 3032"/>
                      <a:gd name="T8" fmla="*/ 125 w 2751"/>
                      <a:gd name="T9" fmla="*/ 1125 h 3032"/>
                      <a:gd name="T10" fmla="*/ 1907 w 2751"/>
                      <a:gd name="T11" fmla="*/ 125 h 3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51" h="3032">
                        <a:moveTo>
                          <a:pt x="1907" y="125"/>
                        </a:moveTo>
                        <a:lnTo>
                          <a:pt x="1907" y="125"/>
                        </a:lnTo>
                        <a:cubicBezTo>
                          <a:pt x="2094" y="250"/>
                          <a:pt x="2094" y="250"/>
                          <a:pt x="2094" y="250"/>
                        </a:cubicBezTo>
                        <a:cubicBezTo>
                          <a:pt x="2094" y="250"/>
                          <a:pt x="2750" y="937"/>
                          <a:pt x="2157" y="1875"/>
                        </a:cubicBezTo>
                        <a:cubicBezTo>
                          <a:pt x="1375" y="3031"/>
                          <a:pt x="0" y="1937"/>
                          <a:pt x="125" y="1125"/>
                        </a:cubicBezTo>
                        <a:cubicBezTo>
                          <a:pt x="250" y="312"/>
                          <a:pt x="1250" y="0"/>
                          <a:pt x="1907" y="125"/>
                        </a:cubicBezTo>
                      </a:path>
                    </a:pathLst>
                  </a:custGeom>
                  <a:solidFill>
                    <a:schemeClr val="tx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2">
                    <a:extLst>
                      <a:ext uri="{FF2B5EF4-FFF2-40B4-BE49-F238E27FC236}">
                        <a16:creationId xmlns:a16="http://schemas.microsoft.com/office/drawing/2014/main" id="{82F3B93B-AE31-7E42-8792-65F54070C9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519670" y="7689334"/>
                    <a:ext cx="457272" cy="552113"/>
                  </a:xfrm>
                  <a:custGeom>
                    <a:avLst/>
                    <a:gdLst>
                      <a:gd name="T0" fmla="*/ 187 w 594"/>
                      <a:gd name="T1" fmla="*/ 719 h 720"/>
                      <a:gd name="T2" fmla="*/ 187 w 594"/>
                      <a:gd name="T3" fmla="*/ 719 h 720"/>
                      <a:gd name="T4" fmla="*/ 593 w 594"/>
                      <a:gd name="T5" fmla="*/ 250 h 720"/>
                      <a:gd name="T6" fmla="*/ 593 w 594"/>
                      <a:gd name="T7" fmla="*/ 156 h 720"/>
                      <a:gd name="T8" fmla="*/ 531 w 594"/>
                      <a:gd name="T9" fmla="*/ 94 h 720"/>
                      <a:gd name="T10" fmla="*/ 218 w 594"/>
                      <a:gd name="T11" fmla="*/ 0 h 720"/>
                      <a:gd name="T12" fmla="*/ 156 w 594"/>
                      <a:gd name="T13" fmla="*/ 0 h 720"/>
                      <a:gd name="T14" fmla="*/ 93 w 594"/>
                      <a:gd name="T15" fmla="*/ 63 h 720"/>
                      <a:gd name="T16" fmla="*/ 0 w 594"/>
                      <a:gd name="T17" fmla="*/ 594 h 720"/>
                      <a:gd name="T18" fmla="*/ 187 w 594"/>
                      <a:gd name="T19" fmla="*/ 719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4" h="720">
                        <a:moveTo>
                          <a:pt x="187" y="719"/>
                        </a:moveTo>
                        <a:lnTo>
                          <a:pt x="187" y="719"/>
                        </a:lnTo>
                        <a:cubicBezTo>
                          <a:pt x="593" y="250"/>
                          <a:pt x="593" y="250"/>
                          <a:pt x="593" y="250"/>
                        </a:cubicBezTo>
                        <a:cubicBezTo>
                          <a:pt x="593" y="219"/>
                          <a:pt x="593" y="188"/>
                          <a:pt x="593" y="156"/>
                        </a:cubicBezTo>
                        <a:cubicBezTo>
                          <a:pt x="593" y="125"/>
                          <a:pt x="562" y="94"/>
                          <a:pt x="531" y="94"/>
                        </a:cubicBezTo>
                        <a:cubicBezTo>
                          <a:pt x="218" y="0"/>
                          <a:pt x="218" y="0"/>
                          <a:pt x="218" y="0"/>
                        </a:cubicBezTo>
                        <a:cubicBezTo>
                          <a:pt x="187" y="0"/>
                          <a:pt x="156" y="0"/>
                          <a:pt x="156" y="0"/>
                        </a:cubicBezTo>
                        <a:cubicBezTo>
                          <a:pt x="125" y="31"/>
                          <a:pt x="125" y="31"/>
                          <a:pt x="93" y="63"/>
                        </a:cubicBezTo>
                        <a:cubicBezTo>
                          <a:pt x="0" y="594"/>
                          <a:pt x="0" y="594"/>
                          <a:pt x="0" y="594"/>
                        </a:cubicBezTo>
                        <a:lnTo>
                          <a:pt x="187" y="719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FF9D870-FE6C-1146-84F9-ED51B3A5DE01}"/>
                    </a:ext>
                  </a:extLst>
                </p:cNvPr>
                <p:cNvGrpSpPr/>
                <p:nvPr/>
              </p:nvGrpSpPr>
              <p:grpSpPr>
                <a:xfrm>
                  <a:off x="18215060" y="3740962"/>
                  <a:ext cx="2370486" cy="2695210"/>
                  <a:chOff x="19764257" y="6534965"/>
                  <a:chExt cx="2370486" cy="2695210"/>
                </a:xfrm>
              </p:grpSpPr>
              <p:sp>
                <p:nvSpPr>
                  <p:cNvPr id="68" name="Freeform 24">
                    <a:extLst>
                      <a:ext uri="{FF2B5EF4-FFF2-40B4-BE49-F238E27FC236}">
                        <a16:creationId xmlns:a16="http://schemas.microsoft.com/office/drawing/2014/main" id="{395140B9-E91D-B046-8C74-EC23091F60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361749" y="6534965"/>
                    <a:ext cx="392917" cy="506569"/>
                  </a:xfrm>
                  <a:custGeom>
                    <a:avLst/>
                    <a:gdLst>
                      <a:gd name="T0" fmla="*/ 375 w 532"/>
                      <a:gd name="T1" fmla="*/ 687 h 688"/>
                      <a:gd name="T2" fmla="*/ 375 w 532"/>
                      <a:gd name="T3" fmla="*/ 687 h 688"/>
                      <a:gd name="T4" fmla="*/ 469 w 532"/>
                      <a:gd name="T5" fmla="*/ 469 h 688"/>
                      <a:gd name="T6" fmla="*/ 531 w 532"/>
                      <a:gd name="T7" fmla="*/ 31 h 688"/>
                      <a:gd name="T8" fmla="*/ 531 w 532"/>
                      <a:gd name="T9" fmla="*/ 0 h 688"/>
                      <a:gd name="T10" fmla="*/ 500 w 532"/>
                      <a:gd name="T11" fmla="*/ 0 h 688"/>
                      <a:gd name="T12" fmla="*/ 0 w 532"/>
                      <a:gd name="T13" fmla="*/ 125 h 688"/>
                      <a:gd name="T14" fmla="*/ 0 w 532"/>
                      <a:gd name="T15" fmla="*/ 156 h 688"/>
                      <a:gd name="T16" fmla="*/ 0 w 532"/>
                      <a:gd name="T17" fmla="*/ 187 h 688"/>
                      <a:gd name="T18" fmla="*/ 250 w 532"/>
                      <a:gd name="T19" fmla="*/ 531 h 688"/>
                      <a:gd name="T20" fmla="*/ 375 w 532"/>
                      <a:gd name="T21" fmla="*/ 687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32" h="688">
                        <a:moveTo>
                          <a:pt x="375" y="687"/>
                        </a:moveTo>
                        <a:lnTo>
                          <a:pt x="375" y="687"/>
                        </a:lnTo>
                        <a:cubicBezTo>
                          <a:pt x="469" y="469"/>
                          <a:pt x="469" y="469"/>
                          <a:pt x="469" y="469"/>
                        </a:cubicBezTo>
                        <a:cubicBezTo>
                          <a:pt x="531" y="31"/>
                          <a:pt x="531" y="31"/>
                          <a:pt x="531" y="31"/>
                        </a:cubicBezTo>
                        <a:cubicBezTo>
                          <a:pt x="531" y="31"/>
                          <a:pt x="531" y="31"/>
                          <a:pt x="531" y="0"/>
                        </a:cubicBezTo>
                        <a:cubicBezTo>
                          <a:pt x="500" y="0"/>
                          <a:pt x="500" y="0"/>
                          <a:pt x="500" y="0"/>
                        </a:cubicBezTo>
                        <a:cubicBezTo>
                          <a:pt x="0" y="125"/>
                          <a:pt x="0" y="125"/>
                          <a:pt x="0" y="125"/>
                        </a:cubicBezTo>
                        <a:lnTo>
                          <a:pt x="0" y="156"/>
                        </a:lnTo>
                        <a:lnTo>
                          <a:pt x="0" y="187"/>
                        </a:lnTo>
                        <a:cubicBezTo>
                          <a:pt x="250" y="531"/>
                          <a:pt x="250" y="531"/>
                          <a:pt x="250" y="531"/>
                        </a:cubicBezTo>
                        <a:lnTo>
                          <a:pt x="375" y="687"/>
                        </a:lnTo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26">
                    <a:extLst>
                      <a:ext uri="{FF2B5EF4-FFF2-40B4-BE49-F238E27FC236}">
                        <a16:creationId xmlns:a16="http://schemas.microsoft.com/office/drawing/2014/main" id="{3A4A0657-B4E6-B346-9962-7C4B14AC76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64257" y="6882419"/>
                    <a:ext cx="2370486" cy="2347756"/>
                  </a:xfrm>
                  <a:custGeom>
                    <a:avLst/>
                    <a:gdLst>
                      <a:gd name="T0" fmla="*/ 1062 w 3219"/>
                      <a:gd name="T1" fmla="*/ 62 h 3187"/>
                      <a:gd name="T2" fmla="*/ 1062 w 3219"/>
                      <a:gd name="T3" fmla="*/ 62 h 3187"/>
                      <a:gd name="T4" fmla="*/ 1281 w 3219"/>
                      <a:gd name="T5" fmla="*/ 0 h 3187"/>
                      <a:gd name="T6" fmla="*/ 2718 w 3219"/>
                      <a:gd name="T7" fmla="*/ 1062 h 3187"/>
                      <a:gd name="T8" fmla="*/ 1687 w 3219"/>
                      <a:gd name="T9" fmla="*/ 2999 h 3187"/>
                      <a:gd name="T10" fmla="*/ 62 w 3219"/>
                      <a:gd name="T11" fmla="*/ 1562 h 3187"/>
                      <a:gd name="T12" fmla="*/ 1062 w 3219"/>
                      <a:gd name="T13" fmla="*/ 62 h 3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19" h="3187">
                        <a:moveTo>
                          <a:pt x="1062" y="62"/>
                        </a:moveTo>
                        <a:lnTo>
                          <a:pt x="1062" y="62"/>
                        </a:lnTo>
                        <a:cubicBezTo>
                          <a:pt x="1281" y="0"/>
                          <a:pt x="1281" y="0"/>
                          <a:pt x="1281" y="0"/>
                        </a:cubicBezTo>
                        <a:cubicBezTo>
                          <a:pt x="1281" y="0"/>
                          <a:pt x="2187" y="0"/>
                          <a:pt x="2718" y="1062"/>
                        </a:cubicBezTo>
                        <a:cubicBezTo>
                          <a:pt x="3218" y="2030"/>
                          <a:pt x="2531" y="2811"/>
                          <a:pt x="1687" y="2999"/>
                        </a:cubicBezTo>
                        <a:cubicBezTo>
                          <a:pt x="906" y="3186"/>
                          <a:pt x="125" y="2561"/>
                          <a:pt x="62" y="1562"/>
                        </a:cubicBezTo>
                        <a:cubicBezTo>
                          <a:pt x="0" y="593"/>
                          <a:pt x="1062" y="62"/>
                          <a:pt x="1062" y="6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D4DADB47-0EE7-9348-8323-606F5B5466BC}"/>
                    </a:ext>
                  </a:extLst>
                </p:cNvPr>
                <p:cNvGrpSpPr/>
                <p:nvPr/>
              </p:nvGrpSpPr>
              <p:grpSpPr>
                <a:xfrm>
                  <a:off x="17138406" y="5222356"/>
                  <a:ext cx="2370486" cy="2695210"/>
                  <a:chOff x="19764257" y="6534965"/>
                  <a:chExt cx="2370486" cy="2695210"/>
                </a:xfrm>
              </p:grpSpPr>
              <p:sp>
                <p:nvSpPr>
                  <p:cNvPr id="106" name="Freeform 24">
                    <a:extLst>
                      <a:ext uri="{FF2B5EF4-FFF2-40B4-BE49-F238E27FC236}">
                        <a16:creationId xmlns:a16="http://schemas.microsoft.com/office/drawing/2014/main" id="{1F4D5F7A-5946-8A42-822F-67ADA05B10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361749" y="6534965"/>
                    <a:ext cx="392917" cy="506569"/>
                  </a:xfrm>
                  <a:custGeom>
                    <a:avLst/>
                    <a:gdLst>
                      <a:gd name="T0" fmla="*/ 375 w 532"/>
                      <a:gd name="T1" fmla="*/ 687 h 688"/>
                      <a:gd name="T2" fmla="*/ 375 w 532"/>
                      <a:gd name="T3" fmla="*/ 687 h 688"/>
                      <a:gd name="T4" fmla="*/ 469 w 532"/>
                      <a:gd name="T5" fmla="*/ 469 h 688"/>
                      <a:gd name="T6" fmla="*/ 531 w 532"/>
                      <a:gd name="T7" fmla="*/ 31 h 688"/>
                      <a:gd name="T8" fmla="*/ 531 w 532"/>
                      <a:gd name="T9" fmla="*/ 0 h 688"/>
                      <a:gd name="T10" fmla="*/ 500 w 532"/>
                      <a:gd name="T11" fmla="*/ 0 h 688"/>
                      <a:gd name="T12" fmla="*/ 0 w 532"/>
                      <a:gd name="T13" fmla="*/ 125 h 688"/>
                      <a:gd name="T14" fmla="*/ 0 w 532"/>
                      <a:gd name="T15" fmla="*/ 156 h 688"/>
                      <a:gd name="T16" fmla="*/ 0 w 532"/>
                      <a:gd name="T17" fmla="*/ 187 h 688"/>
                      <a:gd name="T18" fmla="*/ 250 w 532"/>
                      <a:gd name="T19" fmla="*/ 531 h 688"/>
                      <a:gd name="T20" fmla="*/ 375 w 532"/>
                      <a:gd name="T21" fmla="*/ 687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32" h="688">
                        <a:moveTo>
                          <a:pt x="375" y="687"/>
                        </a:moveTo>
                        <a:lnTo>
                          <a:pt x="375" y="687"/>
                        </a:lnTo>
                        <a:cubicBezTo>
                          <a:pt x="469" y="469"/>
                          <a:pt x="469" y="469"/>
                          <a:pt x="469" y="469"/>
                        </a:cubicBezTo>
                        <a:cubicBezTo>
                          <a:pt x="531" y="31"/>
                          <a:pt x="531" y="31"/>
                          <a:pt x="531" y="31"/>
                        </a:cubicBezTo>
                        <a:cubicBezTo>
                          <a:pt x="531" y="31"/>
                          <a:pt x="531" y="31"/>
                          <a:pt x="531" y="0"/>
                        </a:cubicBezTo>
                        <a:cubicBezTo>
                          <a:pt x="500" y="0"/>
                          <a:pt x="500" y="0"/>
                          <a:pt x="500" y="0"/>
                        </a:cubicBezTo>
                        <a:cubicBezTo>
                          <a:pt x="0" y="125"/>
                          <a:pt x="0" y="125"/>
                          <a:pt x="0" y="125"/>
                        </a:cubicBezTo>
                        <a:lnTo>
                          <a:pt x="0" y="156"/>
                        </a:lnTo>
                        <a:lnTo>
                          <a:pt x="0" y="187"/>
                        </a:lnTo>
                        <a:cubicBezTo>
                          <a:pt x="250" y="531"/>
                          <a:pt x="250" y="531"/>
                          <a:pt x="250" y="531"/>
                        </a:cubicBezTo>
                        <a:lnTo>
                          <a:pt x="375" y="687"/>
                        </a:lnTo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26">
                    <a:extLst>
                      <a:ext uri="{FF2B5EF4-FFF2-40B4-BE49-F238E27FC236}">
                        <a16:creationId xmlns:a16="http://schemas.microsoft.com/office/drawing/2014/main" id="{E7256575-7134-9344-A51C-019608B0D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64257" y="6882419"/>
                    <a:ext cx="2370486" cy="2347756"/>
                  </a:xfrm>
                  <a:custGeom>
                    <a:avLst/>
                    <a:gdLst>
                      <a:gd name="T0" fmla="*/ 1062 w 3219"/>
                      <a:gd name="T1" fmla="*/ 62 h 3187"/>
                      <a:gd name="T2" fmla="*/ 1062 w 3219"/>
                      <a:gd name="T3" fmla="*/ 62 h 3187"/>
                      <a:gd name="T4" fmla="*/ 1281 w 3219"/>
                      <a:gd name="T5" fmla="*/ 0 h 3187"/>
                      <a:gd name="T6" fmla="*/ 2718 w 3219"/>
                      <a:gd name="T7" fmla="*/ 1062 h 3187"/>
                      <a:gd name="T8" fmla="*/ 1687 w 3219"/>
                      <a:gd name="T9" fmla="*/ 2999 h 3187"/>
                      <a:gd name="T10" fmla="*/ 62 w 3219"/>
                      <a:gd name="T11" fmla="*/ 1562 h 3187"/>
                      <a:gd name="T12" fmla="*/ 1062 w 3219"/>
                      <a:gd name="T13" fmla="*/ 62 h 3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19" h="3187">
                        <a:moveTo>
                          <a:pt x="1062" y="62"/>
                        </a:moveTo>
                        <a:lnTo>
                          <a:pt x="1062" y="62"/>
                        </a:lnTo>
                        <a:cubicBezTo>
                          <a:pt x="1281" y="0"/>
                          <a:pt x="1281" y="0"/>
                          <a:pt x="1281" y="0"/>
                        </a:cubicBezTo>
                        <a:cubicBezTo>
                          <a:pt x="1281" y="0"/>
                          <a:pt x="2187" y="0"/>
                          <a:pt x="2718" y="1062"/>
                        </a:cubicBezTo>
                        <a:cubicBezTo>
                          <a:pt x="3218" y="2030"/>
                          <a:pt x="2531" y="2811"/>
                          <a:pt x="1687" y="2999"/>
                        </a:cubicBezTo>
                        <a:cubicBezTo>
                          <a:pt x="906" y="3186"/>
                          <a:pt x="125" y="2561"/>
                          <a:pt x="62" y="1562"/>
                        </a:cubicBezTo>
                        <a:cubicBezTo>
                          <a:pt x="0" y="593"/>
                          <a:pt x="1062" y="62"/>
                          <a:pt x="1062" y="6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58FEC5DE-31ED-9345-835B-9E32F697123C}"/>
                    </a:ext>
                  </a:extLst>
                </p:cNvPr>
                <p:cNvGrpSpPr/>
                <p:nvPr/>
              </p:nvGrpSpPr>
              <p:grpSpPr>
                <a:xfrm rot="16200000">
                  <a:off x="16325310" y="5883235"/>
                  <a:ext cx="2113617" cy="2689442"/>
                  <a:chOff x="16056396" y="7689334"/>
                  <a:chExt cx="2113617" cy="2689442"/>
                </a:xfrm>
              </p:grpSpPr>
              <p:sp>
                <p:nvSpPr>
                  <p:cNvPr id="109" name="Freeform 11">
                    <a:extLst>
                      <a:ext uri="{FF2B5EF4-FFF2-40B4-BE49-F238E27FC236}">
                        <a16:creationId xmlns:a16="http://schemas.microsoft.com/office/drawing/2014/main" id="{1ACC8AE7-8A71-4B4F-BF04-1D4AC2CA4E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56396" y="8048378"/>
                    <a:ext cx="2113617" cy="2330398"/>
                  </a:xfrm>
                  <a:custGeom>
                    <a:avLst/>
                    <a:gdLst>
                      <a:gd name="T0" fmla="*/ 1907 w 2751"/>
                      <a:gd name="T1" fmla="*/ 125 h 3032"/>
                      <a:gd name="T2" fmla="*/ 1907 w 2751"/>
                      <a:gd name="T3" fmla="*/ 125 h 3032"/>
                      <a:gd name="T4" fmla="*/ 2094 w 2751"/>
                      <a:gd name="T5" fmla="*/ 250 h 3032"/>
                      <a:gd name="T6" fmla="*/ 2157 w 2751"/>
                      <a:gd name="T7" fmla="*/ 1875 h 3032"/>
                      <a:gd name="T8" fmla="*/ 125 w 2751"/>
                      <a:gd name="T9" fmla="*/ 1125 h 3032"/>
                      <a:gd name="T10" fmla="*/ 1907 w 2751"/>
                      <a:gd name="T11" fmla="*/ 125 h 3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51" h="3032">
                        <a:moveTo>
                          <a:pt x="1907" y="125"/>
                        </a:moveTo>
                        <a:lnTo>
                          <a:pt x="1907" y="125"/>
                        </a:lnTo>
                        <a:cubicBezTo>
                          <a:pt x="2094" y="250"/>
                          <a:pt x="2094" y="250"/>
                          <a:pt x="2094" y="250"/>
                        </a:cubicBezTo>
                        <a:cubicBezTo>
                          <a:pt x="2094" y="250"/>
                          <a:pt x="2750" y="937"/>
                          <a:pt x="2157" y="1875"/>
                        </a:cubicBezTo>
                        <a:cubicBezTo>
                          <a:pt x="1375" y="3031"/>
                          <a:pt x="0" y="1937"/>
                          <a:pt x="125" y="1125"/>
                        </a:cubicBezTo>
                        <a:cubicBezTo>
                          <a:pt x="250" y="312"/>
                          <a:pt x="1250" y="0"/>
                          <a:pt x="1907" y="125"/>
                        </a:cubicBezTo>
                      </a:path>
                    </a:pathLst>
                  </a:custGeom>
                  <a:solidFill>
                    <a:schemeClr val="tx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2">
                    <a:extLst>
                      <a:ext uri="{FF2B5EF4-FFF2-40B4-BE49-F238E27FC236}">
                        <a16:creationId xmlns:a16="http://schemas.microsoft.com/office/drawing/2014/main" id="{9ED218BA-7408-554A-AEC2-03AD1D966A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519670" y="7689334"/>
                    <a:ext cx="457272" cy="552113"/>
                  </a:xfrm>
                  <a:custGeom>
                    <a:avLst/>
                    <a:gdLst>
                      <a:gd name="T0" fmla="*/ 187 w 594"/>
                      <a:gd name="T1" fmla="*/ 719 h 720"/>
                      <a:gd name="T2" fmla="*/ 187 w 594"/>
                      <a:gd name="T3" fmla="*/ 719 h 720"/>
                      <a:gd name="T4" fmla="*/ 593 w 594"/>
                      <a:gd name="T5" fmla="*/ 250 h 720"/>
                      <a:gd name="T6" fmla="*/ 593 w 594"/>
                      <a:gd name="T7" fmla="*/ 156 h 720"/>
                      <a:gd name="T8" fmla="*/ 531 w 594"/>
                      <a:gd name="T9" fmla="*/ 94 h 720"/>
                      <a:gd name="T10" fmla="*/ 218 w 594"/>
                      <a:gd name="T11" fmla="*/ 0 h 720"/>
                      <a:gd name="T12" fmla="*/ 156 w 594"/>
                      <a:gd name="T13" fmla="*/ 0 h 720"/>
                      <a:gd name="T14" fmla="*/ 93 w 594"/>
                      <a:gd name="T15" fmla="*/ 63 h 720"/>
                      <a:gd name="T16" fmla="*/ 0 w 594"/>
                      <a:gd name="T17" fmla="*/ 594 h 720"/>
                      <a:gd name="T18" fmla="*/ 187 w 594"/>
                      <a:gd name="T19" fmla="*/ 719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4" h="720">
                        <a:moveTo>
                          <a:pt x="187" y="719"/>
                        </a:moveTo>
                        <a:lnTo>
                          <a:pt x="187" y="719"/>
                        </a:lnTo>
                        <a:cubicBezTo>
                          <a:pt x="593" y="250"/>
                          <a:pt x="593" y="250"/>
                          <a:pt x="593" y="250"/>
                        </a:cubicBezTo>
                        <a:cubicBezTo>
                          <a:pt x="593" y="219"/>
                          <a:pt x="593" y="188"/>
                          <a:pt x="593" y="156"/>
                        </a:cubicBezTo>
                        <a:cubicBezTo>
                          <a:pt x="593" y="125"/>
                          <a:pt x="562" y="94"/>
                          <a:pt x="531" y="94"/>
                        </a:cubicBezTo>
                        <a:cubicBezTo>
                          <a:pt x="218" y="0"/>
                          <a:pt x="218" y="0"/>
                          <a:pt x="218" y="0"/>
                        </a:cubicBezTo>
                        <a:cubicBezTo>
                          <a:pt x="187" y="0"/>
                          <a:pt x="156" y="0"/>
                          <a:pt x="156" y="0"/>
                        </a:cubicBezTo>
                        <a:cubicBezTo>
                          <a:pt x="125" y="31"/>
                          <a:pt x="125" y="31"/>
                          <a:pt x="93" y="63"/>
                        </a:cubicBezTo>
                        <a:cubicBezTo>
                          <a:pt x="0" y="594"/>
                          <a:pt x="0" y="594"/>
                          <a:pt x="0" y="594"/>
                        </a:cubicBezTo>
                        <a:lnTo>
                          <a:pt x="187" y="719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FD2C3D7-6FDB-114C-81DA-B2C84F46072D}"/>
                    </a:ext>
                  </a:extLst>
                </p:cNvPr>
                <p:cNvGrpSpPr/>
                <p:nvPr/>
              </p:nvGrpSpPr>
              <p:grpSpPr>
                <a:xfrm>
                  <a:off x="18073562" y="6076379"/>
                  <a:ext cx="2113617" cy="2689442"/>
                  <a:chOff x="16056396" y="7689334"/>
                  <a:chExt cx="2113617" cy="2689442"/>
                </a:xfrm>
              </p:grpSpPr>
              <p:sp>
                <p:nvSpPr>
                  <p:cNvPr id="115" name="Freeform 11">
                    <a:extLst>
                      <a:ext uri="{FF2B5EF4-FFF2-40B4-BE49-F238E27FC236}">
                        <a16:creationId xmlns:a16="http://schemas.microsoft.com/office/drawing/2014/main" id="{4F5883CD-6256-2642-9089-6F8D45FEF1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56396" y="8048378"/>
                    <a:ext cx="2113617" cy="2330398"/>
                  </a:xfrm>
                  <a:custGeom>
                    <a:avLst/>
                    <a:gdLst>
                      <a:gd name="T0" fmla="*/ 1907 w 2751"/>
                      <a:gd name="T1" fmla="*/ 125 h 3032"/>
                      <a:gd name="T2" fmla="*/ 1907 w 2751"/>
                      <a:gd name="T3" fmla="*/ 125 h 3032"/>
                      <a:gd name="T4" fmla="*/ 2094 w 2751"/>
                      <a:gd name="T5" fmla="*/ 250 h 3032"/>
                      <a:gd name="T6" fmla="*/ 2157 w 2751"/>
                      <a:gd name="T7" fmla="*/ 1875 h 3032"/>
                      <a:gd name="T8" fmla="*/ 125 w 2751"/>
                      <a:gd name="T9" fmla="*/ 1125 h 3032"/>
                      <a:gd name="T10" fmla="*/ 1907 w 2751"/>
                      <a:gd name="T11" fmla="*/ 125 h 3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51" h="3032">
                        <a:moveTo>
                          <a:pt x="1907" y="125"/>
                        </a:moveTo>
                        <a:lnTo>
                          <a:pt x="1907" y="125"/>
                        </a:lnTo>
                        <a:cubicBezTo>
                          <a:pt x="2094" y="250"/>
                          <a:pt x="2094" y="250"/>
                          <a:pt x="2094" y="250"/>
                        </a:cubicBezTo>
                        <a:cubicBezTo>
                          <a:pt x="2094" y="250"/>
                          <a:pt x="2750" y="937"/>
                          <a:pt x="2157" y="1875"/>
                        </a:cubicBezTo>
                        <a:cubicBezTo>
                          <a:pt x="1375" y="3031"/>
                          <a:pt x="0" y="1937"/>
                          <a:pt x="125" y="1125"/>
                        </a:cubicBezTo>
                        <a:cubicBezTo>
                          <a:pt x="250" y="312"/>
                          <a:pt x="1250" y="0"/>
                          <a:pt x="1907" y="125"/>
                        </a:cubicBezTo>
                      </a:path>
                    </a:pathLst>
                  </a:custGeom>
                  <a:solidFill>
                    <a:schemeClr val="tx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2">
                    <a:extLst>
                      <a:ext uri="{FF2B5EF4-FFF2-40B4-BE49-F238E27FC236}">
                        <a16:creationId xmlns:a16="http://schemas.microsoft.com/office/drawing/2014/main" id="{B072BFD7-0971-EE4E-BB26-49B53D0840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519670" y="7689334"/>
                    <a:ext cx="457272" cy="552113"/>
                  </a:xfrm>
                  <a:custGeom>
                    <a:avLst/>
                    <a:gdLst>
                      <a:gd name="T0" fmla="*/ 187 w 594"/>
                      <a:gd name="T1" fmla="*/ 719 h 720"/>
                      <a:gd name="T2" fmla="*/ 187 w 594"/>
                      <a:gd name="T3" fmla="*/ 719 h 720"/>
                      <a:gd name="T4" fmla="*/ 593 w 594"/>
                      <a:gd name="T5" fmla="*/ 250 h 720"/>
                      <a:gd name="T6" fmla="*/ 593 w 594"/>
                      <a:gd name="T7" fmla="*/ 156 h 720"/>
                      <a:gd name="T8" fmla="*/ 531 w 594"/>
                      <a:gd name="T9" fmla="*/ 94 h 720"/>
                      <a:gd name="T10" fmla="*/ 218 w 594"/>
                      <a:gd name="T11" fmla="*/ 0 h 720"/>
                      <a:gd name="T12" fmla="*/ 156 w 594"/>
                      <a:gd name="T13" fmla="*/ 0 h 720"/>
                      <a:gd name="T14" fmla="*/ 93 w 594"/>
                      <a:gd name="T15" fmla="*/ 63 h 720"/>
                      <a:gd name="T16" fmla="*/ 0 w 594"/>
                      <a:gd name="T17" fmla="*/ 594 h 720"/>
                      <a:gd name="T18" fmla="*/ 187 w 594"/>
                      <a:gd name="T19" fmla="*/ 719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4" h="720">
                        <a:moveTo>
                          <a:pt x="187" y="719"/>
                        </a:moveTo>
                        <a:lnTo>
                          <a:pt x="187" y="719"/>
                        </a:lnTo>
                        <a:cubicBezTo>
                          <a:pt x="593" y="250"/>
                          <a:pt x="593" y="250"/>
                          <a:pt x="593" y="250"/>
                        </a:cubicBezTo>
                        <a:cubicBezTo>
                          <a:pt x="593" y="219"/>
                          <a:pt x="593" y="188"/>
                          <a:pt x="593" y="156"/>
                        </a:cubicBezTo>
                        <a:cubicBezTo>
                          <a:pt x="593" y="125"/>
                          <a:pt x="562" y="94"/>
                          <a:pt x="531" y="94"/>
                        </a:cubicBezTo>
                        <a:cubicBezTo>
                          <a:pt x="218" y="0"/>
                          <a:pt x="218" y="0"/>
                          <a:pt x="218" y="0"/>
                        </a:cubicBezTo>
                        <a:cubicBezTo>
                          <a:pt x="187" y="0"/>
                          <a:pt x="156" y="0"/>
                          <a:pt x="156" y="0"/>
                        </a:cubicBezTo>
                        <a:cubicBezTo>
                          <a:pt x="125" y="31"/>
                          <a:pt x="125" y="31"/>
                          <a:pt x="93" y="63"/>
                        </a:cubicBezTo>
                        <a:cubicBezTo>
                          <a:pt x="0" y="594"/>
                          <a:pt x="0" y="594"/>
                          <a:pt x="0" y="594"/>
                        </a:cubicBezTo>
                        <a:lnTo>
                          <a:pt x="187" y="719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E03A9C3-FD43-6B4A-A3EE-1E2E33F2BBB7}"/>
                </a:ext>
              </a:extLst>
            </p:cNvPr>
            <p:cNvGrpSpPr/>
            <p:nvPr/>
          </p:nvGrpSpPr>
          <p:grpSpPr>
            <a:xfrm>
              <a:off x="15144757" y="6958759"/>
              <a:ext cx="5308227" cy="5407737"/>
              <a:chOff x="16037398" y="3740962"/>
              <a:chExt cx="5308227" cy="540773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429442D-B48E-A242-B2EF-2829242D173A}"/>
                  </a:ext>
                </a:extLst>
              </p:cNvPr>
              <p:cNvGrpSpPr/>
              <p:nvPr/>
            </p:nvGrpSpPr>
            <p:grpSpPr>
              <a:xfrm>
                <a:off x="19232008" y="4555620"/>
                <a:ext cx="2113617" cy="2689442"/>
                <a:chOff x="16056396" y="7689334"/>
                <a:chExt cx="2113617" cy="2689442"/>
              </a:xfrm>
            </p:grpSpPr>
            <p:sp>
              <p:nvSpPr>
                <p:cNvPr id="144" name="Freeform 11">
                  <a:extLst>
                    <a:ext uri="{FF2B5EF4-FFF2-40B4-BE49-F238E27FC236}">
                      <a16:creationId xmlns:a16="http://schemas.microsoft.com/office/drawing/2014/main" id="{FCFC6A71-2C22-394C-A933-11A5AA000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56396" y="8048378"/>
                  <a:ext cx="2113617" cy="2330398"/>
                </a:xfrm>
                <a:custGeom>
                  <a:avLst/>
                  <a:gdLst>
                    <a:gd name="T0" fmla="*/ 1907 w 2751"/>
                    <a:gd name="T1" fmla="*/ 125 h 3032"/>
                    <a:gd name="T2" fmla="*/ 1907 w 2751"/>
                    <a:gd name="T3" fmla="*/ 125 h 3032"/>
                    <a:gd name="T4" fmla="*/ 2094 w 2751"/>
                    <a:gd name="T5" fmla="*/ 250 h 3032"/>
                    <a:gd name="T6" fmla="*/ 2157 w 2751"/>
                    <a:gd name="T7" fmla="*/ 1875 h 3032"/>
                    <a:gd name="T8" fmla="*/ 125 w 2751"/>
                    <a:gd name="T9" fmla="*/ 1125 h 3032"/>
                    <a:gd name="T10" fmla="*/ 1907 w 2751"/>
                    <a:gd name="T11" fmla="*/ 125 h 3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51" h="3032">
                      <a:moveTo>
                        <a:pt x="1907" y="125"/>
                      </a:moveTo>
                      <a:lnTo>
                        <a:pt x="1907" y="125"/>
                      </a:lnTo>
                      <a:cubicBezTo>
                        <a:pt x="2094" y="250"/>
                        <a:pt x="2094" y="250"/>
                        <a:pt x="2094" y="250"/>
                      </a:cubicBezTo>
                      <a:cubicBezTo>
                        <a:pt x="2094" y="250"/>
                        <a:pt x="2750" y="937"/>
                        <a:pt x="2157" y="1875"/>
                      </a:cubicBezTo>
                      <a:cubicBezTo>
                        <a:pt x="1375" y="3031"/>
                        <a:pt x="0" y="1937"/>
                        <a:pt x="125" y="1125"/>
                      </a:cubicBezTo>
                      <a:cubicBezTo>
                        <a:pt x="250" y="312"/>
                        <a:pt x="1250" y="0"/>
                        <a:pt x="1907" y="125"/>
                      </a:cubicBezTo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Freeform 12">
                  <a:extLst>
                    <a:ext uri="{FF2B5EF4-FFF2-40B4-BE49-F238E27FC236}">
                      <a16:creationId xmlns:a16="http://schemas.microsoft.com/office/drawing/2014/main" id="{9974B007-8AF6-784C-A00F-43E5379D9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9670" y="7689334"/>
                  <a:ext cx="457272" cy="552113"/>
                </a:xfrm>
                <a:custGeom>
                  <a:avLst/>
                  <a:gdLst>
                    <a:gd name="T0" fmla="*/ 187 w 594"/>
                    <a:gd name="T1" fmla="*/ 719 h 720"/>
                    <a:gd name="T2" fmla="*/ 187 w 594"/>
                    <a:gd name="T3" fmla="*/ 719 h 720"/>
                    <a:gd name="T4" fmla="*/ 593 w 594"/>
                    <a:gd name="T5" fmla="*/ 250 h 720"/>
                    <a:gd name="T6" fmla="*/ 593 w 594"/>
                    <a:gd name="T7" fmla="*/ 156 h 720"/>
                    <a:gd name="T8" fmla="*/ 531 w 594"/>
                    <a:gd name="T9" fmla="*/ 94 h 720"/>
                    <a:gd name="T10" fmla="*/ 218 w 594"/>
                    <a:gd name="T11" fmla="*/ 0 h 720"/>
                    <a:gd name="T12" fmla="*/ 156 w 594"/>
                    <a:gd name="T13" fmla="*/ 0 h 720"/>
                    <a:gd name="T14" fmla="*/ 93 w 594"/>
                    <a:gd name="T15" fmla="*/ 63 h 720"/>
                    <a:gd name="T16" fmla="*/ 0 w 594"/>
                    <a:gd name="T17" fmla="*/ 594 h 720"/>
                    <a:gd name="T18" fmla="*/ 187 w 594"/>
                    <a:gd name="T19" fmla="*/ 719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4" h="720">
                      <a:moveTo>
                        <a:pt x="187" y="719"/>
                      </a:moveTo>
                      <a:lnTo>
                        <a:pt x="187" y="719"/>
                      </a:lnTo>
                      <a:cubicBezTo>
                        <a:pt x="593" y="250"/>
                        <a:pt x="593" y="250"/>
                        <a:pt x="593" y="250"/>
                      </a:cubicBezTo>
                      <a:cubicBezTo>
                        <a:pt x="593" y="219"/>
                        <a:pt x="593" y="188"/>
                        <a:pt x="593" y="156"/>
                      </a:cubicBezTo>
                      <a:cubicBezTo>
                        <a:pt x="593" y="125"/>
                        <a:pt x="562" y="94"/>
                        <a:pt x="531" y="94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187" y="0"/>
                        <a:pt x="156" y="0"/>
                        <a:pt x="156" y="0"/>
                      </a:cubicBezTo>
                      <a:cubicBezTo>
                        <a:pt x="125" y="31"/>
                        <a:pt x="125" y="31"/>
                        <a:pt x="93" y="63"/>
                      </a:cubicBezTo>
                      <a:cubicBezTo>
                        <a:pt x="0" y="594"/>
                        <a:pt x="0" y="594"/>
                        <a:pt x="0" y="594"/>
                      </a:cubicBezTo>
                      <a:lnTo>
                        <a:pt x="187" y="719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7550BB54-02D6-434B-8FAE-FC8EFC44BB6D}"/>
                  </a:ext>
                </a:extLst>
              </p:cNvPr>
              <p:cNvGrpSpPr/>
              <p:nvPr/>
            </p:nvGrpSpPr>
            <p:grpSpPr>
              <a:xfrm rot="2638074">
                <a:off x="18943566" y="6453489"/>
                <a:ext cx="2370486" cy="2695210"/>
                <a:chOff x="19764257" y="6534965"/>
                <a:chExt cx="2370486" cy="2695210"/>
              </a:xfrm>
            </p:grpSpPr>
            <p:sp>
              <p:nvSpPr>
                <p:cNvPr id="142" name="Freeform 24">
                  <a:extLst>
                    <a:ext uri="{FF2B5EF4-FFF2-40B4-BE49-F238E27FC236}">
                      <a16:creationId xmlns:a16="http://schemas.microsoft.com/office/drawing/2014/main" id="{87C80DA8-F138-6C45-B815-ED1DEEE82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61749" y="6534965"/>
                  <a:ext cx="392917" cy="506569"/>
                </a:xfrm>
                <a:custGeom>
                  <a:avLst/>
                  <a:gdLst>
                    <a:gd name="T0" fmla="*/ 375 w 532"/>
                    <a:gd name="T1" fmla="*/ 687 h 688"/>
                    <a:gd name="T2" fmla="*/ 375 w 532"/>
                    <a:gd name="T3" fmla="*/ 687 h 688"/>
                    <a:gd name="T4" fmla="*/ 469 w 532"/>
                    <a:gd name="T5" fmla="*/ 469 h 688"/>
                    <a:gd name="T6" fmla="*/ 531 w 532"/>
                    <a:gd name="T7" fmla="*/ 31 h 688"/>
                    <a:gd name="T8" fmla="*/ 531 w 532"/>
                    <a:gd name="T9" fmla="*/ 0 h 688"/>
                    <a:gd name="T10" fmla="*/ 500 w 532"/>
                    <a:gd name="T11" fmla="*/ 0 h 688"/>
                    <a:gd name="T12" fmla="*/ 0 w 532"/>
                    <a:gd name="T13" fmla="*/ 125 h 688"/>
                    <a:gd name="T14" fmla="*/ 0 w 532"/>
                    <a:gd name="T15" fmla="*/ 156 h 688"/>
                    <a:gd name="T16" fmla="*/ 0 w 532"/>
                    <a:gd name="T17" fmla="*/ 187 h 688"/>
                    <a:gd name="T18" fmla="*/ 250 w 532"/>
                    <a:gd name="T19" fmla="*/ 531 h 688"/>
                    <a:gd name="T20" fmla="*/ 375 w 532"/>
                    <a:gd name="T21" fmla="*/ 68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32" h="688">
                      <a:moveTo>
                        <a:pt x="375" y="687"/>
                      </a:moveTo>
                      <a:lnTo>
                        <a:pt x="375" y="687"/>
                      </a:lnTo>
                      <a:cubicBezTo>
                        <a:pt x="469" y="469"/>
                        <a:pt x="469" y="469"/>
                        <a:pt x="469" y="469"/>
                      </a:cubicBezTo>
                      <a:cubicBezTo>
                        <a:pt x="531" y="31"/>
                        <a:pt x="531" y="31"/>
                        <a:pt x="531" y="31"/>
                      </a:cubicBezTo>
                      <a:cubicBezTo>
                        <a:pt x="531" y="31"/>
                        <a:pt x="531" y="31"/>
                        <a:pt x="531" y="0"/>
                      </a:cubicBezTo>
                      <a:cubicBezTo>
                        <a:pt x="500" y="0"/>
                        <a:pt x="500" y="0"/>
                        <a:pt x="500" y="0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lnTo>
                        <a:pt x="0" y="156"/>
                      </a:lnTo>
                      <a:lnTo>
                        <a:pt x="0" y="187"/>
                      </a:lnTo>
                      <a:cubicBezTo>
                        <a:pt x="250" y="531"/>
                        <a:pt x="250" y="531"/>
                        <a:pt x="250" y="531"/>
                      </a:cubicBezTo>
                      <a:lnTo>
                        <a:pt x="375" y="687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Freeform 26">
                  <a:extLst>
                    <a:ext uri="{FF2B5EF4-FFF2-40B4-BE49-F238E27FC236}">
                      <a16:creationId xmlns:a16="http://schemas.microsoft.com/office/drawing/2014/main" id="{D34279EF-8631-EF4B-BDE9-C5C755D4A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64257" y="6882419"/>
                  <a:ext cx="2370486" cy="2347756"/>
                </a:xfrm>
                <a:custGeom>
                  <a:avLst/>
                  <a:gdLst>
                    <a:gd name="T0" fmla="*/ 1062 w 3219"/>
                    <a:gd name="T1" fmla="*/ 62 h 3187"/>
                    <a:gd name="T2" fmla="*/ 1062 w 3219"/>
                    <a:gd name="T3" fmla="*/ 62 h 3187"/>
                    <a:gd name="T4" fmla="*/ 1281 w 3219"/>
                    <a:gd name="T5" fmla="*/ 0 h 3187"/>
                    <a:gd name="T6" fmla="*/ 2718 w 3219"/>
                    <a:gd name="T7" fmla="*/ 1062 h 3187"/>
                    <a:gd name="T8" fmla="*/ 1687 w 3219"/>
                    <a:gd name="T9" fmla="*/ 2999 h 3187"/>
                    <a:gd name="T10" fmla="*/ 62 w 3219"/>
                    <a:gd name="T11" fmla="*/ 1562 h 3187"/>
                    <a:gd name="T12" fmla="*/ 1062 w 3219"/>
                    <a:gd name="T13" fmla="*/ 62 h 3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19" h="3187">
                      <a:moveTo>
                        <a:pt x="1062" y="62"/>
                      </a:moveTo>
                      <a:lnTo>
                        <a:pt x="1062" y="62"/>
                      </a:lnTo>
                      <a:cubicBezTo>
                        <a:pt x="1281" y="0"/>
                        <a:pt x="1281" y="0"/>
                        <a:pt x="1281" y="0"/>
                      </a:cubicBezTo>
                      <a:cubicBezTo>
                        <a:pt x="1281" y="0"/>
                        <a:pt x="2187" y="0"/>
                        <a:pt x="2718" y="1062"/>
                      </a:cubicBezTo>
                      <a:cubicBezTo>
                        <a:pt x="3218" y="2030"/>
                        <a:pt x="2531" y="2811"/>
                        <a:pt x="1687" y="2999"/>
                      </a:cubicBezTo>
                      <a:cubicBezTo>
                        <a:pt x="906" y="3186"/>
                        <a:pt x="125" y="2561"/>
                        <a:pt x="62" y="1562"/>
                      </a:cubicBezTo>
                      <a:cubicBezTo>
                        <a:pt x="0" y="593"/>
                        <a:pt x="1062" y="62"/>
                        <a:pt x="1062" y="62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B052F44-7DC1-1640-BDEA-F09828B1A613}"/>
                  </a:ext>
                </a:extLst>
              </p:cNvPr>
              <p:cNvGrpSpPr/>
              <p:nvPr/>
            </p:nvGrpSpPr>
            <p:grpSpPr>
              <a:xfrm>
                <a:off x="16037398" y="3740962"/>
                <a:ext cx="4548148" cy="5024859"/>
                <a:chOff x="16037398" y="3740962"/>
                <a:chExt cx="4548148" cy="5024859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C7AE04E8-F855-334F-8313-D9FCCD95AF28}"/>
                    </a:ext>
                  </a:extLst>
                </p:cNvPr>
                <p:cNvGrpSpPr/>
                <p:nvPr/>
              </p:nvGrpSpPr>
              <p:grpSpPr>
                <a:xfrm>
                  <a:off x="16189732" y="4110750"/>
                  <a:ext cx="2113617" cy="2689442"/>
                  <a:chOff x="16056396" y="7689334"/>
                  <a:chExt cx="2113617" cy="2689442"/>
                </a:xfrm>
              </p:grpSpPr>
              <p:sp>
                <p:nvSpPr>
                  <p:cNvPr id="140" name="Freeform 11">
                    <a:extLst>
                      <a:ext uri="{FF2B5EF4-FFF2-40B4-BE49-F238E27FC236}">
                        <a16:creationId xmlns:a16="http://schemas.microsoft.com/office/drawing/2014/main" id="{DFEED774-96D2-5E49-9C92-A40858586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56396" y="8048378"/>
                    <a:ext cx="2113617" cy="2330398"/>
                  </a:xfrm>
                  <a:custGeom>
                    <a:avLst/>
                    <a:gdLst>
                      <a:gd name="T0" fmla="*/ 1907 w 2751"/>
                      <a:gd name="T1" fmla="*/ 125 h 3032"/>
                      <a:gd name="T2" fmla="*/ 1907 w 2751"/>
                      <a:gd name="T3" fmla="*/ 125 h 3032"/>
                      <a:gd name="T4" fmla="*/ 2094 w 2751"/>
                      <a:gd name="T5" fmla="*/ 250 h 3032"/>
                      <a:gd name="T6" fmla="*/ 2157 w 2751"/>
                      <a:gd name="T7" fmla="*/ 1875 h 3032"/>
                      <a:gd name="T8" fmla="*/ 125 w 2751"/>
                      <a:gd name="T9" fmla="*/ 1125 h 3032"/>
                      <a:gd name="T10" fmla="*/ 1907 w 2751"/>
                      <a:gd name="T11" fmla="*/ 125 h 3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51" h="3032">
                        <a:moveTo>
                          <a:pt x="1907" y="125"/>
                        </a:moveTo>
                        <a:lnTo>
                          <a:pt x="1907" y="125"/>
                        </a:lnTo>
                        <a:cubicBezTo>
                          <a:pt x="2094" y="250"/>
                          <a:pt x="2094" y="250"/>
                          <a:pt x="2094" y="250"/>
                        </a:cubicBezTo>
                        <a:cubicBezTo>
                          <a:pt x="2094" y="250"/>
                          <a:pt x="2750" y="937"/>
                          <a:pt x="2157" y="1875"/>
                        </a:cubicBezTo>
                        <a:cubicBezTo>
                          <a:pt x="1375" y="3031"/>
                          <a:pt x="0" y="1937"/>
                          <a:pt x="125" y="1125"/>
                        </a:cubicBezTo>
                        <a:cubicBezTo>
                          <a:pt x="250" y="312"/>
                          <a:pt x="1250" y="0"/>
                          <a:pt x="1907" y="125"/>
                        </a:cubicBezTo>
                      </a:path>
                    </a:pathLst>
                  </a:custGeom>
                  <a:solidFill>
                    <a:schemeClr val="tx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2">
                    <a:extLst>
                      <a:ext uri="{FF2B5EF4-FFF2-40B4-BE49-F238E27FC236}">
                        <a16:creationId xmlns:a16="http://schemas.microsoft.com/office/drawing/2014/main" id="{659FBD0D-A533-F045-B10C-4E91F03388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519670" y="7689334"/>
                    <a:ext cx="457272" cy="552113"/>
                  </a:xfrm>
                  <a:custGeom>
                    <a:avLst/>
                    <a:gdLst>
                      <a:gd name="T0" fmla="*/ 187 w 594"/>
                      <a:gd name="T1" fmla="*/ 719 h 720"/>
                      <a:gd name="T2" fmla="*/ 187 w 594"/>
                      <a:gd name="T3" fmla="*/ 719 h 720"/>
                      <a:gd name="T4" fmla="*/ 593 w 594"/>
                      <a:gd name="T5" fmla="*/ 250 h 720"/>
                      <a:gd name="T6" fmla="*/ 593 w 594"/>
                      <a:gd name="T7" fmla="*/ 156 h 720"/>
                      <a:gd name="T8" fmla="*/ 531 w 594"/>
                      <a:gd name="T9" fmla="*/ 94 h 720"/>
                      <a:gd name="T10" fmla="*/ 218 w 594"/>
                      <a:gd name="T11" fmla="*/ 0 h 720"/>
                      <a:gd name="T12" fmla="*/ 156 w 594"/>
                      <a:gd name="T13" fmla="*/ 0 h 720"/>
                      <a:gd name="T14" fmla="*/ 93 w 594"/>
                      <a:gd name="T15" fmla="*/ 63 h 720"/>
                      <a:gd name="T16" fmla="*/ 0 w 594"/>
                      <a:gd name="T17" fmla="*/ 594 h 720"/>
                      <a:gd name="T18" fmla="*/ 187 w 594"/>
                      <a:gd name="T19" fmla="*/ 719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4" h="720">
                        <a:moveTo>
                          <a:pt x="187" y="719"/>
                        </a:moveTo>
                        <a:lnTo>
                          <a:pt x="187" y="719"/>
                        </a:lnTo>
                        <a:cubicBezTo>
                          <a:pt x="593" y="250"/>
                          <a:pt x="593" y="250"/>
                          <a:pt x="593" y="250"/>
                        </a:cubicBezTo>
                        <a:cubicBezTo>
                          <a:pt x="593" y="219"/>
                          <a:pt x="593" y="188"/>
                          <a:pt x="593" y="156"/>
                        </a:cubicBezTo>
                        <a:cubicBezTo>
                          <a:pt x="593" y="125"/>
                          <a:pt x="562" y="94"/>
                          <a:pt x="531" y="94"/>
                        </a:cubicBezTo>
                        <a:cubicBezTo>
                          <a:pt x="218" y="0"/>
                          <a:pt x="218" y="0"/>
                          <a:pt x="218" y="0"/>
                        </a:cubicBezTo>
                        <a:cubicBezTo>
                          <a:pt x="187" y="0"/>
                          <a:pt x="156" y="0"/>
                          <a:pt x="156" y="0"/>
                        </a:cubicBezTo>
                        <a:cubicBezTo>
                          <a:pt x="125" y="31"/>
                          <a:pt x="125" y="31"/>
                          <a:pt x="93" y="63"/>
                        </a:cubicBezTo>
                        <a:cubicBezTo>
                          <a:pt x="0" y="594"/>
                          <a:pt x="0" y="594"/>
                          <a:pt x="0" y="594"/>
                        </a:cubicBezTo>
                        <a:lnTo>
                          <a:pt x="187" y="719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A4BC426A-08B4-724C-AA4B-211B991ABC07}"/>
                    </a:ext>
                  </a:extLst>
                </p:cNvPr>
                <p:cNvGrpSpPr/>
                <p:nvPr/>
              </p:nvGrpSpPr>
              <p:grpSpPr>
                <a:xfrm>
                  <a:off x="18215060" y="3740962"/>
                  <a:ext cx="2370486" cy="2695210"/>
                  <a:chOff x="19764257" y="6534965"/>
                  <a:chExt cx="2370486" cy="2695210"/>
                </a:xfrm>
              </p:grpSpPr>
              <p:sp>
                <p:nvSpPr>
                  <p:cNvPr id="138" name="Freeform 24">
                    <a:extLst>
                      <a:ext uri="{FF2B5EF4-FFF2-40B4-BE49-F238E27FC236}">
                        <a16:creationId xmlns:a16="http://schemas.microsoft.com/office/drawing/2014/main" id="{9A05ADAE-2746-C944-8C0D-A38D51DD7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361749" y="6534965"/>
                    <a:ext cx="392917" cy="506569"/>
                  </a:xfrm>
                  <a:custGeom>
                    <a:avLst/>
                    <a:gdLst>
                      <a:gd name="T0" fmla="*/ 375 w 532"/>
                      <a:gd name="T1" fmla="*/ 687 h 688"/>
                      <a:gd name="T2" fmla="*/ 375 w 532"/>
                      <a:gd name="T3" fmla="*/ 687 h 688"/>
                      <a:gd name="T4" fmla="*/ 469 w 532"/>
                      <a:gd name="T5" fmla="*/ 469 h 688"/>
                      <a:gd name="T6" fmla="*/ 531 w 532"/>
                      <a:gd name="T7" fmla="*/ 31 h 688"/>
                      <a:gd name="T8" fmla="*/ 531 w 532"/>
                      <a:gd name="T9" fmla="*/ 0 h 688"/>
                      <a:gd name="T10" fmla="*/ 500 w 532"/>
                      <a:gd name="T11" fmla="*/ 0 h 688"/>
                      <a:gd name="T12" fmla="*/ 0 w 532"/>
                      <a:gd name="T13" fmla="*/ 125 h 688"/>
                      <a:gd name="T14" fmla="*/ 0 w 532"/>
                      <a:gd name="T15" fmla="*/ 156 h 688"/>
                      <a:gd name="T16" fmla="*/ 0 w 532"/>
                      <a:gd name="T17" fmla="*/ 187 h 688"/>
                      <a:gd name="T18" fmla="*/ 250 w 532"/>
                      <a:gd name="T19" fmla="*/ 531 h 688"/>
                      <a:gd name="T20" fmla="*/ 375 w 532"/>
                      <a:gd name="T21" fmla="*/ 687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32" h="688">
                        <a:moveTo>
                          <a:pt x="375" y="687"/>
                        </a:moveTo>
                        <a:lnTo>
                          <a:pt x="375" y="687"/>
                        </a:lnTo>
                        <a:cubicBezTo>
                          <a:pt x="469" y="469"/>
                          <a:pt x="469" y="469"/>
                          <a:pt x="469" y="469"/>
                        </a:cubicBezTo>
                        <a:cubicBezTo>
                          <a:pt x="531" y="31"/>
                          <a:pt x="531" y="31"/>
                          <a:pt x="531" y="31"/>
                        </a:cubicBezTo>
                        <a:cubicBezTo>
                          <a:pt x="531" y="31"/>
                          <a:pt x="531" y="31"/>
                          <a:pt x="531" y="0"/>
                        </a:cubicBezTo>
                        <a:cubicBezTo>
                          <a:pt x="500" y="0"/>
                          <a:pt x="500" y="0"/>
                          <a:pt x="500" y="0"/>
                        </a:cubicBezTo>
                        <a:cubicBezTo>
                          <a:pt x="0" y="125"/>
                          <a:pt x="0" y="125"/>
                          <a:pt x="0" y="125"/>
                        </a:cubicBezTo>
                        <a:lnTo>
                          <a:pt x="0" y="156"/>
                        </a:lnTo>
                        <a:lnTo>
                          <a:pt x="0" y="187"/>
                        </a:lnTo>
                        <a:cubicBezTo>
                          <a:pt x="250" y="531"/>
                          <a:pt x="250" y="531"/>
                          <a:pt x="250" y="531"/>
                        </a:cubicBezTo>
                        <a:lnTo>
                          <a:pt x="375" y="687"/>
                        </a:lnTo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26">
                    <a:extLst>
                      <a:ext uri="{FF2B5EF4-FFF2-40B4-BE49-F238E27FC236}">
                        <a16:creationId xmlns:a16="http://schemas.microsoft.com/office/drawing/2014/main" id="{BDF5886C-C3E2-3443-9027-414D988E98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64257" y="6882419"/>
                    <a:ext cx="2370486" cy="2347756"/>
                  </a:xfrm>
                  <a:custGeom>
                    <a:avLst/>
                    <a:gdLst>
                      <a:gd name="T0" fmla="*/ 1062 w 3219"/>
                      <a:gd name="T1" fmla="*/ 62 h 3187"/>
                      <a:gd name="T2" fmla="*/ 1062 w 3219"/>
                      <a:gd name="T3" fmla="*/ 62 h 3187"/>
                      <a:gd name="T4" fmla="*/ 1281 w 3219"/>
                      <a:gd name="T5" fmla="*/ 0 h 3187"/>
                      <a:gd name="T6" fmla="*/ 2718 w 3219"/>
                      <a:gd name="T7" fmla="*/ 1062 h 3187"/>
                      <a:gd name="T8" fmla="*/ 1687 w 3219"/>
                      <a:gd name="T9" fmla="*/ 2999 h 3187"/>
                      <a:gd name="T10" fmla="*/ 62 w 3219"/>
                      <a:gd name="T11" fmla="*/ 1562 h 3187"/>
                      <a:gd name="T12" fmla="*/ 1062 w 3219"/>
                      <a:gd name="T13" fmla="*/ 62 h 3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19" h="3187">
                        <a:moveTo>
                          <a:pt x="1062" y="62"/>
                        </a:moveTo>
                        <a:lnTo>
                          <a:pt x="1062" y="62"/>
                        </a:lnTo>
                        <a:cubicBezTo>
                          <a:pt x="1281" y="0"/>
                          <a:pt x="1281" y="0"/>
                          <a:pt x="1281" y="0"/>
                        </a:cubicBezTo>
                        <a:cubicBezTo>
                          <a:pt x="1281" y="0"/>
                          <a:pt x="2187" y="0"/>
                          <a:pt x="2718" y="1062"/>
                        </a:cubicBezTo>
                        <a:cubicBezTo>
                          <a:pt x="3218" y="2030"/>
                          <a:pt x="2531" y="2811"/>
                          <a:pt x="1687" y="2999"/>
                        </a:cubicBezTo>
                        <a:cubicBezTo>
                          <a:pt x="906" y="3186"/>
                          <a:pt x="125" y="2561"/>
                          <a:pt x="62" y="1562"/>
                        </a:cubicBezTo>
                        <a:cubicBezTo>
                          <a:pt x="0" y="593"/>
                          <a:pt x="1062" y="62"/>
                          <a:pt x="1062" y="6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D85BA20F-1493-1946-B79F-D8DC2824F914}"/>
                    </a:ext>
                  </a:extLst>
                </p:cNvPr>
                <p:cNvGrpSpPr/>
                <p:nvPr/>
              </p:nvGrpSpPr>
              <p:grpSpPr>
                <a:xfrm>
                  <a:off x="17138406" y="5222356"/>
                  <a:ext cx="2370486" cy="2695210"/>
                  <a:chOff x="19764257" y="6534965"/>
                  <a:chExt cx="2370486" cy="2695210"/>
                </a:xfrm>
              </p:grpSpPr>
              <p:sp>
                <p:nvSpPr>
                  <p:cNvPr id="136" name="Freeform 24">
                    <a:extLst>
                      <a:ext uri="{FF2B5EF4-FFF2-40B4-BE49-F238E27FC236}">
                        <a16:creationId xmlns:a16="http://schemas.microsoft.com/office/drawing/2014/main" id="{0294ECD9-40DB-924E-A4BA-893C6D6ED4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361749" y="6534965"/>
                    <a:ext cx="392917" cy="506569"/>
                  </a:xfrm>
                  <a:custGeom>
                    <a:avLst/>
                    <a:gdLst>
                      <a:gd name="T0" fmla="*/ 375 w 532"/>
                      <a:gd name="T1" fmla="*/ 687 h 688"/>
                      <a:gd name="T2" fmla="*/ 375 w 532"/>
                      <a:gd name="T3" fmla="*/ 687 h 688"/>
                      <a:gd name="T4" fmla="*/ 469 w 532"/>
                      <a:gd name="T5" fmla="*/ 469 h 688"/>
                      <a:gd name="T6" fmla="*/ 531 w 532"/>
                      <a:gd name="T7" fmla="*/ 31 h 688"/>
                      <a:gd name="T8" fmla="*/ 531 w 532"/>
                      <a:gd name="T9" fmla="*/ 0 h 688"/>
                      <a:gd name="T10" fmla="*/ 500 w 532"/>
                      <a:gd name="T11" fmla="*/ 0 h 688"/>
                      <a:gd name="T12" fmla="*/ 0 w 532"/>
                      <a:gd name="T13" fmla="*/ 125 h 688"/>
                      <a:gd name="T14" fmla="*/ 0 w 532"/>
                      <a:gd name="T15" fmla="*/ 156 h 688"/>
                      <a:gd name="T16" fmla="*/ 0 w 532"/>
                      <a:gd name="T17" fmla="*/ 187 h 688"/>
                      <a:gd name="T18" fmla="*/ 250 w 532"/>
                      <a:gd name="T19" fmla="*/ 531 h 688"/>
                      <a:gd name="T20" fmla="*/ 375 w 532"/>
                      <a:gd name="T21" fmla="*/ 687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32" h="688">
                        <a:moveTo>
                          <a:pt x="375" y="687"/>
                        </a:moveTo>
                        <a:lnTo>
                          <a:pt x="375" y="687"/>
                        </a:lnTo>
                        <a:cubicBezTo>
                          <a:pt x="469" y="469"/>
                          <a:pt x="469" y="469"/>
                          <a:pt x="469" y="469"/>
                        </a:cubicBezTo>
                        <a:cubicBezTo>
                          <a:pt x="531" y="31"/>
                          <a:pt x="531" y="31"/>
                          <a:pt x="531" y="31"/>
                        </a:cubicBezTo>
                        <a:cubicBezTo>
                          <a:pt x="531" y="31"/>
                          <a:pt x="531" y="31"/>
                          <a:pt x="531" y="0"/>
                        </a:cubicBezTo>
                        <a:cubicBezTo>
                          <a:pt x="500" y="0"/>
                          <a:pt x="500" y="0"/>
                          <a:pt x="500" y="0"/>
                        </a:cubicBezTo>
                        <a:cubicBezTo>
                          <a:pt x="0" y="125"/>
                          <a:pt x="0" y="125"/>
                          <a:pt x="0" y="125"/>
                        </a:cubicBezTo>
                        <a:lnTo>
                          <a:pt x="0" y="156"/>
                        </a:lnTo>
                        <a:lnTo>
                          <a:pt x="0" y="187"/>
                        </a:lnTo>
                        <a:cubicBezTo>
                          <a:pt x="250" y="531"/>
                          <a:pt x="250" y="531"/>
                          <a:pt x="250" y="531"/>
                        </a:cubicBezTo>
                        <a:lnTo>
                          <a:pt x="375" y="687"/>
                        </a:lnTo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26">
                    <a:extLst>
                      <a:ext uri="{FF2B5EF4-FFF2-40B4-BE49-F238E27FC236}">
                        <a16:creationId xmlns:a16="http://schemas.microsoft.com/office/drawing/2014/main" id="{99225D23-83B0-F245-9BD7-40D039B729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64257" y="6882419"/>
                    <a:ext cx="2370486" cy="2347756"/>
                  </a:xfrm>
                  <a:custGeom>
                    <a:avLst/>
                    <a:gdLst>
                      <a:gd name="T0" fmla="*/ 1062 w 3219"/>
                      <a:gd name="T1" fmla="*/ 62 h 3187"/>
                      <a:gd name="T2" fmla="*/ 1062 w 3219"/>
                      <a:gd name="T3" fmla="*/ 62 h 3187"/>
                      <a:gd name="T4" fmla="*/ 1281 w 3219"/>
                      <a:gd name="T5" fmla="*/ 0 h 3187"/>
                      <a:gd name="T6" fmla="*/ 2718 w 3219"/>
                      <a:gd name="T7" fmla="*/ 1062 h 3187"/>
                      <a:gd name="T8" fmla="*/ 1687 w 3219"/>
                      <a:gd name="T9" fmla="*/ 2999 h 3187"/>
                      <a:gd name="T10" fmla="*/ 62 w 3219"/>
                      <a:gd name="T11" fmla="*/ 1562 h 3187"/>
                      <a:gd name="T12" fmla="*/ 1062 w 3219"/>
                      <a:gd name="T13" fmla="*/ 62 h 3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19" h="3187">
                        <a:moveTo>
                          <a:pt x="1062" y="62"/>
                        </a:moveTo>
                        <a:lnTo>
                          <a:pt x="1062" y="62"/>
                        </a:lnTo>
                        <a:cubicBezTo>
                          <a:pt x="1281" y="0"/>
                          <a:pt x="1281" y="0"/>
                          <a:pt x="1281" y="0"/>
                        </a:cubicBezTo>
                        <a:cubicBezTo>
                          <a:pt x="1281" y="0"/>
                          <a:pt x="2187" y="0"/>
                          <a:pt x="2718" y="1062"/>
                        </a:cubicBezTo>
                        <a:cubicBezTo>
                          <a:pt x="3218" y="2030"/>
                          <a:pt x="2531" y="2811"/>
                          <a:pt x="1687" y="2999"/>
                        </a:cubicBezTo>
                        <a:cubicBezTo>
                          <a:pt x="906" y="3186"/>
                          <a:pt x="125" y="2561"/>
                          <a:pt x="62" y="1562"/>
                        </a:cubicBezTo>
                        <a:cubicBezTo>
                          <a:pt x="0" y="593"/>
                          <a:pt x="1062" y="62"/>
                          <a:pt x="1062" y="6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1BBFC09-DAE0-4B42-B218-771A34218C99}"/>
                    </a:ext>
                  </a:extLst>
                </p:cNvPr>
                <p:cNvGrpSpPr/>
                <p:nvPr/>
              </p:nvGrpSpPr>
              <p:grpSpPr>
                <a:xfrm rot="16200000">
                  <a:off x="16325310" y="5883235"/>
                  <a:ext cx="2113617" cy="2689442"/>
                  <a:chOff x="16056396" y="7689334"/>
                  <a:chExt cx="2113617" cy="2689442"/>
                </a:xfrm>
              </p:grpSpPr>
              <p:sp>
                <p:nvSpPr>
                  <p:cNvPr id="134" name="Freeform 11">
                    <a:extLst>
                      <a:ext uri="{FF2B5EF4-FFF2-40B4-BE49-F238E27FC236}">
                        <a16:creationId xmlns:a16="http://schemas.microsoft.com/office/drawing/2014/main" id="{8D76CCFE-8FC8-1741-B64C-F81BF7509D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56396" y="8048378"/>
                    <a:ext cx="2113617" cy="2330398"/>
                  </a:xfrm>
                  <a:custGeom>
                    <a:avLst/>
                    <a:gdLst>
                      <a:gd name="T0" fmla="*/ 1907 w 2751"/>
                      <a:gd name="T1" fmla="*/ 125 h 3032"/>
                      <a:gd name="T2" fmla="*/ 1907 w 2751"/>
                      <a:gd name="T3" fmla="*/ 125 h 3032"/>
                      <a:gd name="T4" fmla="*/ 2094 w 2751"/>
                      <a:gd name="T5" fmla="*/ 250 h 3032"/>
                      <a:gd name="T6" fmla="*/ 2157 w 2751"/>
                      <a:gd name="T7" fmla="*/ 1875 h 3032"/>
                      <a:gd name="T8" fmla="*/ 125 w 2751"/>
                      <a:gd name="T9" fmla="*/ 1125 h 3032"/>
                      <a:gd name="T10" fmla="*/ 1907 w 2751"/>
                      <a:gd name="T11" fmla="*/ 125 h 3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51" h="3032">
                        <a:moveTo>
                          <a:pt x="1907" y="125"/>
                        </a:moveTo>
                        <a:lnTo>
                          <a:pt x="1907" y="125"/>
                        </a:lnTo>
                        <a:cubicBezTo>
                          <a:pt x="2094" y="250"/>
                          <a:pt x="2094" y="250"/>
                          <a:pt x="2094" y="250"/>
                        </a:cubicBezTo>
                        <a:cubicBezTo>
                          <a:pt x="2094" y="250"/>
                          <a:pt x="2750" y="937"/>
                          <a:pt x="2157" y="1875"/>
                        </a:cubicBezTo>
                        <a:cubicBezTo>
                          <a:pt x="1375" y="3031"/>
                          <a:pt x="0" y="1937"/>
                          <a:pt x="125" y="1125"/>
                        </a:cubicBezTo>
                        <a:cubicBezTo>
                          <a:pt x="250" y="312"/>
                          <a:pt x="1250" y="0"/>
                          <a:pt x="1907" y="125"/>
                        </a:cubicBezTo>
                      </a:path>
                    </a:pathLst>
                  </a:custGeom>
                  <a:solidFill>
                    <a:schemeClr val="tx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2">
                    <a:extLst>
                      <a:ext uri="{FF2B5EF4-FFF2-40B4-BE49-F238E27FC236}">
                        <a16:creationId xmlns:a16="http://schemas.microsoft.com/office/drawing/2014/main" id="{164969AC-D20A-1E46-9FA6-DCB0C4609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519670" y="7689334"/>
                    <a:ext cx="457272" cy="552113"/>
                  </a:xfrm>
                  <a:custGeom>
                    <a:avLst/>
                    <a:gdLst>
                      <a:gd name="T0" fmla="*/ 187 w 594"/>
                      <a:gd name="T1" fmla="*/ 719 h 720"/>
                      <a:gd name="T2" fmla="*/ 187 w 594"/>
                      <a:gd name="T3" fmla="*/ 719 h 720"/>
                      <a:gd name="T4" fmla="*/ 593 w 594"/>
                      <a:gd name="T5" fmla="*/ 250 h 720"/>
                      <a:gd name="T6" fmla="*/ 593 w 594"/>
                      <a:gd name="T7" fmla="*/ 156 h 720"/>
                      <a:gd name="T8" fmla="*/ 531 w 594"/>
                      <a:gd name="T9" fmla="*/ 94 h 720"/>
                      <a:gd name="T10" fmla="*/ 218 w 594"/>
                      <a:gd name="T11" fmla="*/ 0 h 720"/>
                      <a:gd name="T12" fmla="*/ 156 w 594"/>
                      <a:gd name="T13" fmla="*/ 0 h 720"/>
                      <a:gd name="T14" fmla="*/ 93 w 594"/>
                      <a:gd name="T15" fmla="*/ 63 h 720"/>
                      <a:gd name="T16" fmla="*/ 0 w 594"/>
                      <a:gd name="T17" fmla="*/ 594 h 720"/>
                      <a:gd name="T18" fmla="*/ 187 w 594"/>
                      <a:gd name="T19" fmla="*/ 719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4" h="720">
                        <a:moveTo>
                          <a:pt x="187" y="719"/>
                        </a:moveTo>
                        <a:lnTo>
                          <a:pt x="187" y="719"/>
                        </a:lnTo>
                        <a:cubicBezTo>
                          <a:pt x="593" y="250"/>
                          <a:pt x="593" y="250"/>
                          <a:pt x="593" y="250"/>
                        </a:cubicBezTo>
                        <a:cubicBezTo>
                          <a:pt x="593" y="219"/>
                          <a:pt x="593" y="188"/>
                          <a:pt x="593" y="156"/>
                        </a:cubicBezTo>
                        <a:cubicBezTo>
                          <a:pt x="593" y="125"/>
                          <a:pt x="562" y="94"/>
                          <a:pt x="531" y="94"/>
                        </a:cubicBezTo>
                        <a:cubicBezTo>
                          <a:pt x="218" y="0"/>
                          <a:pt x="218" y="0"/>
                          <a:pt x="218" y="0"/>
                        </a:cubicBezTo>
                        <a:cubicBezTo>
                          <a:pt x="187" y="0"/>
                          <a:pt x="156" y="0"/>
                          <a:pt x="156" y="0"/>
                        </a:cubicBezTo>
                        <a:cubicBezTo>
                          <a:pt x="125" y="31"/>
                          <a:pt x="125" y="31"/>
                          <a:pt x="93" y="63"/>
                        </a:cubicBezTo>
                        <a:cubicBezTo>
                          <a:pt x="0" y="594"/>
                          <a:pt x="0" y="594"/>
                          <a:pt x="0" y="594"/>
                        </a:cubicBezTo>
                        <a:lnTo>
                          <a:pt x="187" y="719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396A8897-AA4A-1940-904C-A6958A079D18}"/>
                    </a:ext>
                  </a:extLst>
                </p:cNvPr>
                <p:cNvGrpSpPr/>
                <p:nvPr/>
              </p:nvGrpSpPr>
              <p:grpSpPr>
                <a:xfrm>
                  <a:off x="18073562" y="6076379"/>
                  <a:ext cx="2113617" cy="2689442"/>
                  <a:chOff x="16056396" y="7689334"/>
                  <a:chExt cx="2113617" cy="2689442"/>
                </a:xfrm>
              </p:grpSpPr>
              <p:sp>
                <p:nvSpPr>
                  <p:cNvPr id="132" name="Freeform 11">
                    <a:extLst>
                      <a:ext uri="{FF2B5EF4-FFF2-40B4-BE49-F238E27FC236}">
                        <a16:creationId xmlns:a16="http://schemas.microsoft.com/office/drawing/2014/main" id="{53E85F89-510E-834C-81AD-A9EC2D8422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56396" y="8048378"/>
                    <a:ext cx="2113617" cy="2330398"/>
                  </a:xfrm>
                  <a:custGeom>
                    <a:avLst/>
                    <a:gdLst>
                      <a:gd name="T0" fmla="*/ 1907 w 2751"/>
                      <a:gd name="T1" fmla="*/ 125 h 3032"/>
                      <a:gd name="T2" fmla="*/ 1907 w 2751"/>
                      <a:gd name="T3" fmla="*/ 125 h 3032"/>
                      <a:gd name="T4" fmla="*/ 2094 w 2751"/>
                      <a:gd name="T5" fmla="*/ 250 h 3032"/>
                      <a:gd name="T6" fmla="*/ 2157 w 2751"/>
                      <a:gd name="T7" fmla="*/ 1875 h 3032"/>
                      <a:gd name="T8" fmla="*/ 125 w 2751"/>
                      <a:gd name="T9" fmla="*/ 1125 h 3032"/>
                      <a:gd name="T10" fmla="*/ 1907 w 2751"/>
                      <a:gd name="T11" fmla="*/ 125 h 3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51" h="3032">
                        <a:moveTo>
                          <a:pt x="1907" y="125"/>
                        </a:moveTo>
                        <a:lnTo>
                          <a:pt x="1907" y="125"/>
                        </a:lnTo>
                        <a:cubicBezTo>
                          <a:pt x="2094" y="250"/>
                          <a:pt x="2094" y="250"/>
                          <a:pt x="2094" y="250"/>
                        </a:cubicBezTo>
                        <a:cubicBezTo>
                          <a:pt x="2094" y="250"/>
                          <a:pt x="2750" y="937"/>
                          <a:pt x="2157" y="1875"/>
                        </a:cubicBezTo>
                        <a:cubicBezTo>
                          <a:pt x="1375" y="3031"/>
                          <a:pt x="0" y="1937"/>
                          <a:pt x="125" y="1125"/>
                        </a:cubicBezTo>
                        <a:cubicBezTo>
                          <a:pt x="250" y="312"/>
                          <a:pt x="1250" y="0"/>
                          <a:pt x="1907" y="125"/>
                        </a:cubicBezTo>
                      </a:path>
                    </a:pathLst>
                  </a:custGeom>
                  <a:solidFill>
                    <a:schemeClr val="tx1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2">
                    <a:extLst>
                      <a:ext uri="{FF2B5EF4-FFF2-40B4-BE49-F238E27FC236}">
                        <a16:creationId xmlns:a16="http://schemas.microsoft.com/office/drawing/2014/main" id="{98E4AB83-3FDC-374E-AFBE-1E0AFA5FA0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519670" y="7689334"/>
                    <a:ext cx="457272" cy="552113"/>
                  </a:xfrm>
                  <a:custGeom>
                    <a:avLst/>
                    <a:gdLst>
                      <a:gd name="T0" fmla="*/ 187 w 594"/>
                      <a:gd name="T1" fmla="*/ 719 h 720"/>
                      <a:gd name="T2" fmla="*/ 187 w 594"/>
                      <a:gd name="T3" fmla="*/ 719 h 720"/>
                      <a:gd name="T4" fmla="*/ 593 w 594"/>
                      <a:gd name="T5" fmla="*/ 250 h 720"/>
                      <a:gd name="T6" fmla="*/ 593 w 594"/>
                      <a:gd name="T7" fmla="*/ 156 h 720"/>
                      <a:gd name="T8" fmla="*/ 531 w 594"/>
                      <a:gd name="T9" fmla="*/ 94 h 720"/>
                      <a:gd name="T10" fmla="*/ 218 w 594"/>
                      <a:gd name="T11" fmla="*/ 0 h 720"/>
                      <a:gd name="T12" fmla="*/ 156 w 594"/>
                      <a:gd name="T13" fmla="*/ 0 h 720"/>
                      <a:gd name="T14" fmla="*/ 93 w 594"/>
                      <a:gd name="T15" fmla="*/ 63 h 720"/>
                      <a:gd name="T16" fmla="*/ 0 w 594"/>
                      <a:gd name="T17" fmla="*/ 594 h 720"/>
                      <a:gd name="T18" fmla="*/ 187 w 594"/>
                      <a:gd name="T19" fmla="*/ 719 h 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4" h="720">
                        <a:moveTo>
                          <a:pt x="187" y="719"/>
                        </a:moveTo>
                        <a:lnTo>
                          <a:pt x="187" y="719"/>
                        </a:lnTo>
                        <a:cubicBezTo>
                          <a:pt x="593" y="250"/>
                          <a:pt x="593" y="250"/>
                          <a:pt x="593" y="250"/>
                        </a:cubicBezTo>
                        <a:cubicBezTo>
                          <a:pt x="593" y="219"/>
                          <a:pt x="593" y="188"/>
                          <a:pt x="593" y="156"/>
                        </a:cubicBezTo>
                        <a:cubicBezTo>
                          <a:pt x="593" y="125"/>
                          <a:pt x="562" y="94"/>
                          <a:pt x="531" y="94"/>
                        </a:cubicBezTo>
                        <a:cubicBezTo>
                          <a:pt x="218" y="0"/>
                          <a:pt x="218" y="0"/>
                          <a:pt x="218" y="0"/>
                        </a:cubicBezTo>
                        <a:cubicBezTo>
                          <a:pt x="187" y="0"/>
                          <a:pt x="156" y="0"/>
                          <a:pt x="156" y="0"/>
                        </a:cubicBezTo>
                        <a:cubicBezTo>
                          <a:pt x="125" y="31"/>
                          <a:pt x="125" y="31"/>
                          <a:pt x="93" y="63"/>
                        </a:cubicBezTo>
                        <a:cubicBezTo>
                          <a:pt x="0" y="594"/>
                          <a:pt x="0" y="594"/>
                          <a:pt x="0" y="594"/>
                        </a:cubicBezTo>
                        <a:lnTo>
                          <a:pt x="187" y="719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98" name="CuadroTexto 350">
            <a:extLst>
              <a:ext uri="{FF2B5EF4-FFF2-40B4-BE49-F238E27FC236}">
                <a16:creationId xmlns:a16="http://schemas.microsoft.com/office/drawing/2014/main" id="{72DCDCA7-4BE7-7E4E-A5A8-51A9688E66B5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46422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6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4570BA"/>
      </a:accent1>
      <a:accent2>
        <a:srgbClr val="4F84DA"/>
      </a:accent2>
      <a:accent3>
        <a:srgbClr val="5B98FB"/>
      </a:accent3>
      <a:accent4>
        <a:srgbClr val="4570BA"/>
      </a:accent4>
      <a:accent5>
        <a:srgbClr val="4F84DA"/>
      </a:accent5>
      <a:accent6>
        <a:srgbClr val="5B98FB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103402</TotalTime>
  <Words>600</Words>
  <Application>Microsoft Macintosh PowerPoint</Application>
  <PresentationFormat>Custom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 Heavy</vt:lpstr>
      <vt:lpstr>Lato Light</vt:lpstr>
      <vt:lpstr>Montserrat Light</vt:lpstr>
      <vt:lpstr>Roboto Bold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17791</cp:revision>
  <dcterms:created xsi:type="dcterms:W3CDTF">2014-11-12T21:47:38Z</dcterms:created>
  <dcterms:modified xsi:type="dcterms:W3CDTF">2020-01-22T20:33:47Z</dcterms:modified>
  <cp:category/>
</cp:coreProperties>
</file>