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0" d="100"/>
          <a:sy n="40" d="100"/>
        </p:scale>
        <p:origin x="576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7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2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9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30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7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1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0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51">
            <a:extLst>
              <a:ext uri="{FF2B5EF4-FFF2-40B4-BE49-F238E27FC236}">
                <a16:creationId xmlns:a16="http://schemas.microsoft.com/office/drawing/2014/main" id="{CBF1EB76-0CE2-D148-8EEB-2B79BB22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8D2631B1-F832-3743-9CA1-4163F50A1FA9}"/>
              </a:ext>
            </a:extLst>
          </p:cNvPr>
          <p:cNvSpPr/>
          <p:nvPr/>
        </p:nvSpPr>
        <p:spPr>
          <a:xfrm>
            <a:off x="14978154" y="10189439"/>
            <a:ext cx="1685124" cy="1685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095618F0-95F7-F34B-8755-E5899A960909}"/>
              </a:ext>
            </a:extLst>
          </p:cNvPr>
          <p:cNvSpPr/>
          <p:nvPr/>
        </p:nvSpPr>
        <p:spPr>
          <a:xfrm>
            <a:off x="15012742" y="5412789"/>
            <a:ext cx="1685124" cy="1685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FD749C06-1BA3-E448-A7BA-AE76C474ACE1}"/>
              </a:ext>
            </a:extLst>
          </p:cNvPr>
          <p:cNvSpPr/>
          <p:nvPr/>
        </p:nvSpPr>
        <p:spPr>
          <a:xfrm>
            <a:off x="8179189" y="10189439"/>
            <a:ext cx="1685124" cy="168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40B5BFB8-F78B-724B-B059-ED2866D7C3A8}"/>
              </a:ext>
            </a:extLst>
          </p:cNvPr>
          <p:cNvSpPr/>
          <p:nvPr/>
        </p:nvSpPr>
        <p:spPr>
          <a:xfrm>
            <a:off x="8212261" y="5442204"/>
            <a:ext cx="1685124" cy="1685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Freeform 198">
            <a:extLst>
              <a:ext uri="{FF2B5EF4-FFF2-40B4-BE49-F238E27FC236}">
                <a16:creationId xmlns:a16="http://schemas.microsoft.com/office/drawing/2014/main" id="{C9BD858C-7F7D-2A4F-A0B3-CD52365BA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99">
            <a:extLst>
              <a:ext uri="{FF2B5EF4-FFF2-40B4-BE49-F238E27FC236}">
                <a16:creationId xmlns:a16="http://schemas.microsoft.com/office/drawing/2014/main" id="{FE238987-5D52-C14A-A974-D5A406C3A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00">
            <a:extLst>
              <a:ext uri="{FF2B5EF4-FFF2-40B4-BE49-F238E27FC236}">
                <a16:creationId xmlns:a16="http://schemas.microsoft.com/office/drawing/2014/main" id="{6E9E2FE4-0EB6-9F47-9BFC-C13C25D1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01">
            <a:extLst>
              <a:ext uri="{FF2B5EF4-FFF2-40B4-BE49-F238E27FC236}">
                <a16:creationId xmlns:a16="http://schemas.microsoft.com/office/drawing/2014/main" id="{8C39E8E0-F16F-D747-A271-8F88FA1E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02">
            <a:extLst>
              <a:ext uri="{FF2B5EF4-FFF2-40B4-BE49-F238E27FC236}">
                <a16:creationId xmlns:a16="http://schemas.microsoft.com/office/drawing/2014/main" id="{AB17066B-2F3D-8443-9ACC-3D4D2985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03">
            <a:extLst>
              <a:ext uri="{FF2B5EF4-FFF2-40B4-BE49-F238E27FC236}">
                <a16:creationId xmlns:a16="http://schemas.microsoft.com/office/drawing/2014/main" id="{9869D5B7-94AD-3240-8A79-868B2FB25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04">
            <a:extLst>
              <a:ext uri="{FF2B5EF4-FFF2-40B4-BE49-F238E27FC236}">
                <a16:creationId xmlns:a16="http://schemas.microsoft.com/office/drawing/2014/main" id="{86068169-D2A1-714A-9902-B27F3F42A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05">
            <a:extLst>
              <a:ext uri="{FF2B5EF4-FFF2-40B4-BE49-F238E27FC236}">
                <a16:creationId xmlns:a16="http://schemas.microsoft.com/office/drawing/2014/main" id="{266B15AB-AE19-334F-AE63-243AF1C5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06">
            <a:extLst>
              <a:ext uri="{FF2B5EF4-FFF2-40B4-BE49-F238E27FC236}">
                <a16:creationId xmlns:a16="http://schemas.microsoft.com/office/drawing/2014/main" id="{2FE0D61A-44F8-7443-82A8-EBF29432D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07">
            <a:extLst>
              <a:ext uri="{FF2B5EF4-FFF2-40B4-BE49-F238E27FC236}">
                <a16:creationId xmlns:a16="http://schemas.microsoft.com/office/drawing/2014/main" id="{97687DC9-E826-9B4D-BBC8-2C5B3C997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08">
            <a:extLst>
              <a:ext uri="{FF2B5EF4-FFF2-40B4-BE49-F238E27FC236}">
                <a16:creationId xmlns:a16="http://schemas.microsoft.com/office/drawing/2014/main" id="{E63CD2AA-61B3-CA42-91FF-71DBCB44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09">
            <a:extLst>
              <a:ext uri="{FF2B5EF4-FFF2-40B4-BE49-F238E27FC236}">
                <a16:creationId xmlns:a16="http://schemas.microsoft.com/office/drawing/2014/main" id="{36852125-DE74-5B4C-AFCA-6F2C6A4E3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10">
            <a:extLst>
              <a:ext uri="{FF2B5EF4-FFF2-40B4-BE49-F238E27FC236}">
                <a16:creationId xmlns:a16="http://schemas.microsoft.com/office/drawing/2014/main" id="{40D0462C-9CB5-B443-9F44-4985CA04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11">
            <a:extLst>
              <a:ext uri="{FF2B5EF4-FFF2-40B4-BE49-F238E27FC236}">
                <a16:creationId xmlns:a16="http://schemas.microsoft.com/office/drawing/2014/main" id="{5FF1DD51-C17A-7C4B-8788-7B573542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7116003A-39E9-A74A-8D8A-681FBE87D5B6}"/>
              </a:ext>
            </a:extLst>
          </p:cNvPr>
          <p:cNvGrpSpPr/>
          <p:nvPr/>
        </p:nvGrpSpPr>
        <p:grpSpPr>
          <a:xfrm>
            <a:off x="17029838" y="5567003"/>
            <a:ext cx="4417751" cy="2284399"/>
            <a:chOff x="4247967" y="10711881"/>
            <a:chExt cx="4236804" cy="2284399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EB5D42FB-B86A-EF4A-9A5D-D992D2C5D9BF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2CC96BB1-3BD0-4C49-9C33-7002E70FEEB9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57B81323-62F9-4D45-BC15-651C5F688FD9}"/>
              </a:ext>
            </a:extLst>
          </p:cNvPr>
          <p:cNvGrpSpPr/>
          <p:nvPr/>
        </p:nvGrpSpPr>
        <p:grpSpPr>
          <a:xfrm>
            <a:off x="3053113" y="5522517"/>
            <a:ext cx="4735211" cy="1827997"/>
            <a:chOff x="4263265" y="1952891"/>
            <a:chExt cx="4236804" cy="1827997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AE6E96CB-B561-4D47-A40F-070C65BBCAE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A53FAFAB-7A27-A446-8902-B2A64499D7F0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16085FA7-EA50-194B-8F51-20D9704F0912}"/>
              </a:ext>
            </a:extLst>
          </p:cNvPr>
          <p:cNvGrpSpPr/>
          <p:nvPr/>
        </p:nvGrpSpPr>
        <p:grpSpPr>
          <a:xfrm>
            <a:off x="17016861" y="10408418"/>
            <a:ext cx="4417751" cy="2284399"/>
            <a:chOff x="4247967" y="10711881"/>
            <a:chExt cx="4236804" cy="2284399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C7AE0E8E-F627-4544-9BE9-FF3F0FEA994C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E994B7D1-EF93-A94A-BAF6-7ECF8F0F354B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13D6414E-5EA0-8342-A0E2-459D593C4C76}"/>
              </a:ext>
            </a:extLst>
          </p:cNvPr>
          <p:cNvGrpSpPr/>
          <p:nvPr/>
        </p:nvGrpSpPr>
        <p:grpSpPr>
          <a:xfrm>
            <a:off x="3065348" y="10326200"/>
            <a:ext cx="4735211" cy="1827997"/>
            <a:chOff x="4263265" y="1952891"/>
            <a:chExt cx="4236804" cy="1827997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2EA0117D-9770-684E-A28B-29E8480319E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19DF9003-5841-694A-89B9-5A32E43FDB38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69CE5BA9-F864-2C42-AD9D-F6D77F4B61B2}"/>
              </a:ext>
            </a:extLst>
          </p:cNvPr>
          <p:cNvGrpSpPr/>
          <p:nvPr/>
        </p:nvGrpSpPr>
        <p:grpSpPr>
          <a:xfrm>
            <a:off x="2668308" y="743116"/>
            <a:ext cx="19041035" cy="2561450"/>
            <a:chOff x="2668308" y="861425"/>
            <a:chExt cx="19041035" cy="2561450"/>
          </a:xfrm>
        </p:grpSpPr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E0B13DDF-15FD-1A4C-B9BB-6F03A4710BF0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D004D846-F4E3-E846-94B1-D0A05D57029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35" name="Freeform 1">
            <a:extLst>
              <a:ext uri="{FF2B5EF4-FFF2-40B4-BE49-F238E27FC236}">
                <a16:creationId xmlns:a16="http://schemas.microsoft.com/office/drawing/2014/main" id="{9D6F7ADB-5DC0-CE49-BB30-B0E75AD61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418" y="6774719"/>
            <a:ext cx="4801225" cy="4791125"/>
          </a:xfrm>
          <a:custGeom>
            <a:avLst/>
            <a:gdLst>
              <a:gd name="T0" fmla="*/ 2096 w 4192"/>
              <a:gd name="T1" fmla="*/ 0 h 4183"/>
              <a:gd name="T2" fmla="*/ 2096 w 4192"/>
              <a:gd name="T3" fmla="*/ 0 h 4183"/>
              <a:gd name="T4" fmla="*/ 0 w 4192"/>
              <a:gd name="T5" fmla="*/ 2095 h 4183"/>
              <a:gd name="T6" fmla="*/ 0 w 4192"/>
              <a:gd name="T7" fmla="*/ 3866 h 4183"/>
              <a:gd name="T8" fmla="*/ 325 w 4192"/>
              <a:gd name="T9" fmla="*/ 4182 h 4183"/>
              <a:gd name="T10" fmla="*/ 2096 w 4192"/>
              <a:gd name="T11" fmla="*/ 4182 h 4183"/>
              <a:gd name="T12" fmla="*/ 3866 w 4192"/>
              <a:gd name="T13" fmla="*/ 4182 h 4183"/>
              <a:gd name="T14" fmla="*/ 4191 w 4192"/>
              <a:gd name="T15" fmla="*/ 3866 h 4183"/>
              <a:gd name="T16" fmla="*/ 4191 w 4192"/>
              <a:gd name="T17" fmla="*/ 2095 h 4183"/>
              <a:gd name="T18" fmla="*/ 2096 w 4192"/>
              <a:gd name="T19" fmla="*/ 0 h 4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2" h="4183">
                <a:moveTo>
                  <a:pt x="2096" y="0"/>
                </a:moveTo>
                <a:lnTo>
                  <a:pt x="2096" y="0"/>
                </a:lnTo>
                <a:cubicBezTo>
                  <a:pt x="939" y="0"/>
                  <a:pt x="0" y="938"/>
                  <a:pt x="0" y="2095"/>
                </a:cubicBezTo>
                <a:cubicBezTo>
                  <a:pt x="0" y="3866"/>
                  <a:pt x="0" y="3866"/>
                  <a:pt x="0" y="3866"/>
                </a:cubicBezTo>
                <a:cubicBezTo>
                  <a:pt x="0" y="4037"/>
                  <a:pt x="144" y="4182"/>
                  <a:pt x="325" y="4182"/>
                </a:cubicBezTo>
                <a:cubicBezTo>
                  <a:pt x="2095" y="4182"/>
                  <a:pt x="2096" y="4182"/>
                  <a:pt x="2096" y="4182"/>
                </a:cubicBezTo>
                <a:cubicBezTo>
                  <a:pt x="3866" y="4182"/>
                  <a:pt x="3866" y="4182"/>
                  <a:pt x="3866" y="4182"/>
                </a:cubicBezTo>
                <a:cubicBezTo>
                  <a:pt x="4047" y="4182"/>
                  <a:pt x="4191" y="4037"/>
                  <a:pt x="4191" y="3866"/>
                </a:cubicBezTo>
                <a:cubicBezTo>
                  <a:pt x="4191" y="2095"/>
                  <a:pt x="4191" y="2095"/>
                  <a:pt x="4191" y="2095"/>
                </a:cubicBezTo>
                <a:cubicBezTo>
                  <a:pt x="4191" y="938"/>
                  <a:pt x="3251" y="0"/>
                  <a:pt x="209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">
            <a:extLst>
              <a:ext uri="{FF2B5EF4-FFF2-40B4-BE49-F238E27FC236}">
                <a16:creationId xmlns:a16="http://schemas.microsoft.com/office/drawing/2014/main" id="{ECA8CD06-3C83-3C4F-926E-1D50A73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855" y="5118777"/>
            <a:ext cx="1797303" cy="1953809"/>
          </a:xfrm>
          <a:custGeom>
            <a:avLst/>
            <a:gdLst>
              <a:gd name="T0" fmla="*/ 1318 w 1572"/>
              <a:gd name="T1" fmla="*/ 1706 h 1707"/>
              <a:gd name="T2" fmla="*/ 1318 w 1572"/>
              <a:gd name="T3" fmla="*/ 1706 h 1707"/>
              <a:gd name="T4" fmla="*/ 253 w 1572"/>
              <a:gd name="T5" fmla="*/ 1706 h 1707"/>
              <a:gd name="T6" fmla="*/ 18 w 1572"/>
              <a:gd name="T7" fmla="*/ 217 h 1707"/>
              <a:gd name="T8" fmla="*/ 199 w 1572"/>
              <a:gd name="T9" fmla="*/ 0 h 1707"/>
              <a:gd name="T10" fmla="*/ 1372 w 1572"/>
              <a:gd name="T11" fmla="*/ 0 h 1707"/>
              <a:gd name="T12" fmla="*/ 1553 w 1572"/>
              <a:gd name="T13" fmla="*/ 217 h 1707"/>
              <a:gd name="T14" fmla="*/ 1318 w 1572"/>
              <a:gd name="T15" fmla="*/ 1706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2" h="1707">
                <a:moveTo>
                  <a:pt x="1318" y="1706"/>
                </a:moveTo>
                <a:lnTo>
                  <a:pt x="1318" y="1706"/>
                </a:lnTo>
                <a:cubicBezTo>
                  <a:pt x="253" y="1706"/>
                  <a:pt x="253" y="1706"/>
                  <a:pt x="253" y="1706"/>
                </a:cubicBezTo>
                <a:cubicBezTo>
                  <a:pt x="18" y="217"/>
                  <a:pt x="18" y="217"/>
                  <a:pt x="18" y="217"/>
                </a:cubicBezTo>
                <a:cubicBezTo>
                  <a:pt x="0" y="99"/>
                  <a:pt x="81" y="0"/>
                  <a:pt x="199" y="0"/>
                </a:cubicBezTo>
                <a:cubicBezTo>
                  <a:pt x="1372" y="0"/>
                  <a:pt x="1372" y="0"/>
                  <a:pt x="1372" y="0"/>
                </a:cubicBezTo>
                <a:cubicBezTo>
                  <a:pt x="1490" y="0"/>
                  <a:pt x="1571" y="99"/>
                  <a:pt x="1553" y="217"/>
                </a:cubicBezTo>
                <a:lnTo>
                  <a:pt x="1318" y="170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3">
            <a:extLst>
              <a:ext uri="{FF2B5EF4-FFF2-40B4-BE49-F238E27FC236}">
                <a16:creationId xmlns:a16="http://schemas.microsoft.com/office/drawing/2014/main" id="{91F6CDE0-8EF3-2747-AA8C-B8564D82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0827" y="6714136"/>
            <a:ext cx="1595359" cy="217088"/>
          </a:xfrm>
          <a:custGeom>
            <a:avLst/>
            <a:gdLst>
              <a:gd name="T0" fmla="*/ 1300 w 1392"/>
              <a:gd name="T1" fmla="*/ 189 h 190"/>
              <a:gd name="T2" fmla="*/ 1300 w 1392"/>
              <a:gd name="T3" fmla="*/ 189 h 190"/>
              <a:gd name="T4" fmla="*/ 90 w 1392"/>
              <a:gd name="T5" fmla="*/ 189 h 190"/>
              <a:gd name="T6" fmla="*/ 0 w 1392"/>
              <a:gd name="T7" fmla="*/ 100 h 190"/>
              <a:gd name="T8" fmla="*/ 0 w 1392"/>
              <a:gd name="T9" fmla="*/ 100 h 190"/>
              <a:gd name="T10" fmla="*/ 90 w 1392"/>
              <a:gd name="T11" fmla="*/ 0 h 190"/>
              <a:gd name="T12" fmla="*/ 1300 w 1392"/>
              <a:gd name="T13" fmla="*/ 0 h 190"/>
              <a:gd name="T14" fmla="*/ 1391 w 1392"/>
              <a:gd name="T15" fmla="*/ 100 h 190"/>
              <a:gd name="T16" fmla="*/ 1391 w 1392"/>
              <a:gd name="T17" fmla="*/ 100 h 190"/>
              <a:gd name="T18" fmla="*/ 1300 w 1392"/>
              <a:gd name="T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2" h="190">
                <a:moveTo>
                  <a:pt x="1300" y="189"/>
                </a:moveTo>
                <a:lnTo>
                  <a:pt x="1300" y="189"/>
                </a:lnTo>
                <a:cubicBezTo>
                  <a:pt x="90" y="189"/>
                  <a:pt x="90" y="189"/>
                  <a:pt x="90" y="189"/>
                </a:cubicBezTo>
                <a:cubicBezTo>
                  <a:pt x="36" y="189"/>
                  <a:pt x="0" y="153"/>
                  <a:pt x="0" y="100"/>
                </a:cubicBezTo>
                <a:lnTo>
                  <a:pt x="0" y="100"/>
                </a:lnTo>
                <a:cubicBezTo>
                  <a:pt x="0" y="46"/>
                  <a:pt x="36" y="0"/>
                  <a:pt x="90" y="0"/>
                </a:cubicBezTo>
                <a:cubicBezTo>
                  <a:pt x="1300" y="0"/>
                  <a:pt x="1300" y="0"/>
                  <a:pt x="1300" y="0"/>
                </a:cubicBezTo>
                <a:cubicBezTo>
                  <a:pt x="1354" y="0"/>
                  <a:pt x="1391" y="46"/>
                  <a:pt x="1391" y="100"/>
                </a:cubicBezTo>
                <a:lnTo>
                  <a:pt x="1391" y="100"/>
                </a:lnTo>
                <a:cubicBezTo>
                  <a:pt x="1391" y="153"/>
                  <a:pt x="1354" y="189"/>
                  <a:pt x="1300" y="1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4">
            <a:extLst>
              <a:ext uri="{FF2B5EF4-FFF2-40B4-BE49-F238E27FC236}">
                <a16:creationId xmlns:a16="http://schemas.microsoft.com/office/drawing/2014/main" id="{6FCA0620-89B7-F24C-8EAC-0607AFA1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7040" y="8026773"/>
            <a:ext cx="1342929" cy="2287016"/>
          </a:xfrm>
          <a:custGeom>
            <a:avLst/>
            <a:gdLst>
              <a:gd name="T0" fmla="*/ 1173 w 1174"/>
              <a:gd name="T1" fmla="*/ 1328 h 1998"/>
              <a:gd name="T2" fmla="*/ 1173 w 1174"/>
              <a:gd name="T3" fmla="*/ 1328 h 1998"/>
              <a:gd name="T4" fmla="*/ 1029 w 1174"/>
              <a:gd name="T5" fmla="*/ 1653 h 1998"/>
              <a:gd name="T6" fmla="*/ 658 w 1174"/>
              <a:gd name="T7" fmla="*/ 1816 h 1998"/>
              <a:gd name="T8" fmla="*/ 658 w 1174"/>
              <a:gd name="T9" fmla="*/ 1997 h 1998"/>
              <a:gd name="T10" fmla="*/ 533 w 1174"/>
              <a:gd name="T11" fmla="*/ 1997 h 1998"/>
              <a:gd name="T12" fmla="*/ 533 w 1174"/>
              <a:gd name="T13" fmla="*/ 1816 h 1998"/>
              <a:gd name="T14" fmla="*/ 144 w 1174"/>
              <a:gd name="T15" fmla="*/ 1671 h 1998"/>
              <a:gd name="T16" fmla="*/ 0 w 1174"/>
              <a:gd name="T17" fmla="*/ 1319 h 1998"/>
              <a:gd name="T18" fmla="*/ 406 w 1174"/>
              <a:gd name="T19" fmla="*/ 1319 h 1998"/>
              <a:gd name="T20" fmla="*/ 533 w 1174"/>
              <a:gd name="T21" fmla="*/ 1500 h 1998"/>
              <a:gd name="T22" fmla="*/ 533 w 1174"/>
              <a:gd name="T23" fmla="*/ 1147 h 1998"/>
              <a:gd name="T24" fmla="*/ 334 w 1174"/>
              <a:gd name="T25" fmla="*/ 1084 h 1998"/>
              <a:gd name="T26" fmla="*/ 216 w 1174"/>
              <a:gd name="T27" fmla="*/ 1030 h 1998"/>
              <a:gd name="T28" fmla="*/ 153 w 1174"/>
              <a:gd name="T29" fmla="*/ 994 h 1998"/>
              <a:gd name="T30" fmla="*/ 90 w 1174"/>
              <a:gd name="T31" fmla="*/ 930 h 1998"/>
              <a:gd name="T32" fmla="*/ 45 w 1174"/>
              <a:gd name="T33" fmla="*/ 867 h 1998"/>
              <a:gd name="T34" fmla="*/ 0 w 1174"/>
              <a:gd name="T35" fmla="*/ 669 h 1998"/>
              <a:gd name="T36" fmla="*/ 153 w 1174"/>
              <a:gd name="T37" fmla="*/ 334 h 1998"/>
              <a:gd name="T38" fmla="*/ 533 w 1174"/>
              <a:gd name="T39" fmla="*/ 180 h 1998"/>
              <a:gd name="T40" fmla="*/ 533 w 1174"/>
              <a:gd name="T41" fmla="*/ 0 h 1998"/>
              <a:gd name="T42" fmla="*/ 658 w 1174"/>
              <a:gd name="T43" fmla="*/ 0 h 1998"/>
              <a:gd name="T44" fmla="*/ 658 w 1174"/>
              <a:gd name="T45" fmla="*/ 180 h 1998"/>
              <a:gd name="T46" fmla="*/ 1029 w 1174"/>
              <a:gd name="T47" fmla="*/ 316 h 1998"/>
              <a:gd name="T48" fmla="*/ 1173 w 1174"/>
              <a:gd name="T49" fmla="*/ 669 h 1998"/>
              <a:gd name="T50" fmla="*/ 776 w 1174"/>
              <a:gd name="T51" fmla="*/ 669 h 1998"/>
              <a:gd name="T52" fmla="*/ 658 w 1174"/>
              <a:gd name="T53" fmla="*/ 497 h 1998"/>
              <a:gd name="T54" fmla="*/ 658 w 1174"/>
              <a:gd name="T55" fmla="*/ 858 h 1998"/>
              <a:gd name="T56" fmla="*/ 947 w 1174"/>
              <a:gd name="T57" fmla="*/ 958 h 1998"/>
              <a:gd name="T58" fmla="*/ 1173 w 1174"/>
              <a:gd name="T59" fmla="*/ 1328 h 1998"/>
              <a:gd name="T60" fmla="*/ 533 w 1174"/>
              <a:gd name="T61" fmla="*/ 497 h 1998"/>
              <a:gd name="T62" fmla="*/ 533 w 1174"/>
              <a:gd name="T63" fmla="*/ 497 h 1998"/>
              <a:gd name="T64" fmla="*/ 397 w 1174"/>
              <a:gd name="T65" fmla="*/ 641 h 1998"/>
              <a:gd name="T66" fmla="*/ 533 w 1174"/>
              <a:gd name="T67" fmla="*/ 813 h 1998"/>
              <a:gd name="T68" fmla="*/ 533 w 1174"/>
              <a:gd name="T69" fmla="*/ 497 h 1998"/>
              <a:gd name="T70" fmla="*/ 658 w 1174"/>
              <a:gd name="T71" fmla="*/ 1500 h 1998"/>
              <a:gd name="T72" fmla="*/ 658 w 1174"/>
              <a:gd name="T73" fmla="*/ 1500 h 1998"/>
              <a:gd name="T74" fmla="*/ 776 w 1174"/>
              <a:gd name="T75" fmla="*/ 1364 h 1998"/>
              <a:gd name="T76" fmla="*/ 658 w 1174"/>
              <a:gd name="T77" fmla="*/ 1192 h 1998"/>
              <a:gd name="T78" fmla="*/ 658 w 1174"/>
              <a:gd name="T79" fmla="*/ 1500 h 1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74" h="1998">
                <a:moveTo>
                  <a:pt x="1173" y="1328"/>
                </a:moveTo>
                <a:lnTo>
                  <a:pt x="1173" y="1328"/>
                </a:lnTo>
                <a:cubicBezTo>
                  <a:pt x="1173" y="1454"/>
                  <a:pt x="1119" y="1563"/>
                  <a:pt x="1029" y="1653"/>
                </a:cubicBezTo>
                <a:cubicBezTo>
                  <a:pt x="938" y="1753"/>
                  <a:pt x="812" y="1807"/>
                  <a:pt x="658" y="1816"/>
                </a:cubicBezTo>
                <a:cubicBezTo>
                  <a:pt x="658" y="1997"/>
                  <a:pt x="658" y="1997"/>
                  <a:pt x="658" y="1997"/>
                </a:cubicBezTo>
                <a:cubicBezTo>
                  <a:pt x="533" y="1997"/>
                  <a:pt x="533" y="1997"/>
                  <a:pt x="533" y="1997"/>
                </a:cubicBezTo>
                <a:cubicBezTo>
                  <a:pt x="533" y="1816"/>
                  <a:pt x="533" y="1816"/>
                  <a:pt x="533" y="1816"/>
                </a:cubicBezTo>
                <a:cubicBezTo>
                  <a:pt x="370" y="1807"/>
                  <a:pt x="234" y="1762"/>
                  <a:pt x="144" y="1671"/>
                </a:cubicBezTo>
                <a:cubicBezTo>
                  <a:pt x="54" y="1581"/>
                  <a:pt x="0" y="1464"/>
                  <a:pt x="0" y="1319"/>
                </a:cubicBezTo>
                <a:cubicBezTo>
                  <a:pt x="406" y="1319"/>
                  <a:pt x="406" y="1319"/>
                  <a:pt x="406" y="1319"/>
                </a:cubicBezTo>
                <a:cubicBezTo>
                  <a:pt x="415" y="1418"/>
                  <a:pt x="460" y="1482"/>
                  <a:pt x="533" y="1500"/>
                </a:cubicBezTo>
                <a:cubicBezTo>
                  <a:pt x="533" y="1147"/>
                  <a:pt x="533" y="1147"/>
                  <a:pt x="533" y="1147"/>
                </a:cubicBezTo>
                <a:cubicBezTo>
                  <a:pt x="460" y="1129"/>
                  <a:pt x="397" y="1111"/>
                  <a:pt x="334" y="1084"/>
                </a:cubicBezTo>
                <a:cubicBezTo>
                  <a:pt x="271" y="1057"/>
                  <a:pt x="234" y="1048"/>
                  <a:pt x="216" y="1030"/>
                </a:cubicBezTo>
                <a:cubicBezTo>
                  <a:pt x="198" y="1021"/>
                  <a:pt x="180" y="1012"/>
                  <a:pt x="153" y="994"/>
                </a:cubicBezTo>
                <a:cubicBezTo>
                  <a:pt x="126" y="976"/>
                  <a:pt x="99" y="958"/>
                  <a:pt x="90" y="930"/>
                </a:cubicBezTo>
                <a:cubicBezTo>
                  <a:pt x="72" y="912"/>
                  <a:pt x="63" y="894"/>
                  <a:pt x="45" y="867"/>
                </a:cubicBezTo>
                <a:cubicBezTo>
                  <a:pt x="18" y="822"/>
                  <a:pt x="0" y="759"/>
                  <a:pt x="0" y="669"/>
                </a:cubicBezTo>
                <a:cubicBezTo>
                  <a:pt x="0" y="533"/>
                  <a:pt x="54" y="416"/>
                  <a:pt x="153" y="334"/>
                </a:cubicBezTo>
                <a:cubicBezTo>
                  <a:pt x="253" y="244"/>
                  <a:pt x="379" y="199"/>
                  <a:pt x="533" y="180"/>
                </a:cubicBezTo>
                <a:cubicBezTo>
                  <a:pt x="533" y="0"/>
                  <a:pt x="533" y="0"/>
                  <a:pt x="533" y="0"/>
                </a:cubicBezTo>
                <a:cubicBezTo>
                  <a:pt x="658" y="0"/>
                  <a:pt x="658" y="0"/>
                  <a:pt x="658" y="0"/>
                </a:cubicBezTo>
                <a:cubicBezTo>
                  <a:pt x="658" y="180"/>
                  <a:pt x="658" y="180"/>
                  <a:pt x="658" y="180"/>
                </a:cubicBezTo>
                <a:cubicBezTo>
                  <a:pt x="812" y="189"/>
                  <a:pt x="938" y="235"/>
                  <a:pt x="1029" y="316"/>
                </a:cubicBezTo>
                <a:cubicBezTo>
                  <a:pt x="1119" y="388"/>
                  <a:pt x="1164" y="506"/>
                  <a:pt x="1173" y="669"/>
                </a:cubicBezTo>
                <a:cubicBezTo>
                  <a:pt x="776" y="669"/>
                  <a:pt x="776" y="669"/>
                  <a:pt x="776" y="669"/>
                </a:cubicBezTo>
                <a:cubicBezTo>
                  <a:pt x="776" y="587"/>
                  <a:pt x="730" y="524"/>
                  <a:pt x="658" y="497"/>
                </a:cubicBezTo>
                <a:cubicBezTo>
                  <a:pt x="658" y="858"/>
                  <a:pt x="658" y="858"/>
                  <a:pt x="658" y="858"/>
                </a:cubicBezTo>
                <a:cubicBezTo>
                  <a:pt x="812" y="903"/>
                  <a:pt x="902" y="930"/>
                  <a:pt x="947" y="958"/>
                </a:cubicBezTo>
                <a:cubicBezTo>
                  <a:pt x="1101" y="1030"/>
                  <a:pt x="1173" y="1156"/>
                  <a:pt x="1173" y="1328"/>
                </a:cubicBezTo>
                <a:close/>
                <a:moveTo>
                  <a:pt x="533" y="497"/>
                </a:moveTo>
                <a:lnTo>
                  <a:pt x="533" y="497"/>
                </a:lnTo>
                <a:cubicBezTo>
                  <a:pt x="442" y="506"/>
                  <a:pt x="397" y="560"/>
                  <a:pt x="397" y="641"/>
                </a:cubicBezTo>
                <a:cubicBezTo>
                  <a:pt x="397" y="714"/>
                  <a:pt x="442" y="777"/>
                  <a:pt x="533" y="813"/>
                </a:cubicBezTo>
                <a:lnTo>
                  <a:pt x="533" y="497"/>
                </a:lnTo>
                <a:close/>
                <a:moveTo>
                  <a:pt x="658" y="1500"/>
                </a:moveTo>
                <a:lnTo>
                  <a:pt x="658" y="1500"/>
                </a:lnTo>
                <a:cubicBezTo>
                  <a:pt x="730" y="1482"/>
                  <a:pt x="776" y="1436"/>
                  <a:pt x="776" y="1364"/>
                </a:cubicBezTo>
                <a:cubicBezTo>
                  <a:pt x="776" y="1283"/>
                  <a:pt x="730" y="1229"/>
                  <a:pt x="658" y="1192"/>
                </a:cubicBezTo>
                <a:lnTo>
                  <a:pt x="658" y="1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29">
            <a:extLst>
              <a:ext uri="{FF2B5EF4-FFF2-40B4-BE49-F238E27FC236}">
                <a16:creationId xmlns:a16="http://schemas.microsoft.com/office/drawing/2014/main" id="{1B702B71-4BB3-DF48-BB72-B5E18441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664" y="7683468"/>
            <a:ext cx="7522421" cy="2640419"/>
          </a:xfrm>
          <a:custGeom>
            <a:avLst/>
            <a:gdLst>
              <a:gd name="T0" fmla="*/ 0 w 6569"/>
              <a:gd name="T1" fmla="*/ 2304 h 2305"/>
              <a:gd name="T2" fmla="*/ 939 w 6569"/>
              <a:gd name="T3" fmla="*/ 1084 h 2305"/>
              <a:gd name="T4" fmla="*/ 1798 w 6569"/>
              <a:gd name="T5" fmla="*/ 2304 h 2305"/>
              <a:gd name="T6" fmla="*/ 2674 w 6569"/>
              <a:gd name="T7" fmla="*/ 325 h 2305"/>
              <a:gd name="T8" fmla="*/ 3568 w 6569"/>
              <a:gd name="T9" fmla="*/ 1301 h 2305"/>
              <a:gd name="T10" fmla="*/ 4715 w 6569"/>
              <a:gd name="T11" fmla="*/ 0 h 2305"/>
              <a:gd name="T12" fmla="*/ 5474 w 6569"/>
              <a:gd name="T13" fmla="*/ 1671 h 2305"/>
              <a:gd name="T14" fmla="*/ 6568 w 6569"/>
              <a:gd name="T15" fmla="*/ 81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69" h="2305">
                <a:moveTo>
                  <a:pt x="0" y="2304"/>
                </a:moveTo>
                <a:lnTo>
                  <a:pt x="939" y="1084"/>
                </a:lnTo>
                <a:lnTo>
                  <a:pt x="1798" y="2304"/>
                </a:lnTo>
                <a:lnTo>
                  <a:pt x="2674" y="325"/>
                </a:lnTo>
                <a:lnTo>
                  <a:pt x="3568" y="1301"/>
                </a:lnTo>
                <a:lnTo>
                  <a:pt x="4715" y="0"/>
                </a:lnTo>
                <a:lnTo>
                  <a:pt x="5474" y="1671"/>
                </a:lnTo>
                <a:lnTo>
                  <a:pt x="6568" y="81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0" name="Freeform 230">
            <a:extLst>
              <a:ext uri="{FF2B5EF4-FFF2-40B4-BE49-F238E27FC236}">
                <a16:creationId xmlns:a16="http://schemas.microsoft.com/office/drawing/2014/main" id="{ADA71189-7376-2546-ABA1-70319BA95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2433" y="7582496"/>
            <a:ext cx="302916" cy="353402"/>
          </a:xfrm>
          <a:custGeom>
            <a:avLst/>
            <a:gdLst>
              <a:gd name="T0" fmla="*/ 262 w 263"/>
              <a:gd name="T1" fmla="*/ 0 h 309"/>
              <a:gd name="T2" fmla="*/ 199 w 263"/>
              <a:gd name="T3" fmla="*/ 308 h 309"/>
              <a:gd name="T4" fmla="*/ 136 w 263"/>
              <a:gd name="T5" fmla="*/ 181 h 309"/>
              <a:gd name="T6" fmla="*/ 0 w 263"/>
              <a:gd name="T7" fmla="*/ 172 h 309"/>
              <a:gd name="T8" fmla="*/ 262 w 263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309">
                <a:moveTo>
                  <a:pt x="262" y="0"/>
                </a:moveTo>
                <a:lnTo>
                  <a:pt x="199" y="308"/>
                </a:lnTo>
                <a:lnTo>
                  <a:pt x="136" y="181"/>
                </a:lnTo>
                <a:lnTo>
                  <a:pt x="0" y="172"/>
                </a:lnTo>
                <a:lnTo>
                  <a:pt x="26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75">
            <a:extLst>
              <a:ext uri="{FF2B5EF4-FFF2-40B4-BE49-F238E27FC236}">
                <a16:creationId xmlns:a16="http://schemas.microsoft.com/office/drawing/2014/main" id="{DF069F84-97B5-A04D-946D-60A118594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Freeform 76">
            <a:extLst>
              <a:ext uri="{FF2B5EF4-FFF2-40B4-BE49-F238E27FC236}">
                <a16:creationId xmlns:a16="http://schemas.microsoft.com/office/drawing/2014/main" id="{4A5D934E-F511-9449-A954-CD4CE82F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77">
            <a:extLst>
              <a:ext uri="{FF2B5EF4-FFF2-40B4-BE49-F238E27FC236}">
                <a16:creationId xmlns:a16="http://schemas.microsoft.com/office/drawing/2014/main" id="{2EE13F20-C437-6744-91F4-BF78219D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78">
            <a:extLst>
              <a:ext uri="{FF2B5EF4-FFF2-40B4-BE49-F238E27FC236}">
                <a16:creationId xmlns:a16="http://schemas.microsoft.com/office/drawing/2014/main" id="{A9AA52DB-BF08-1446-8493-B550DE5BB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235">
            <a:extLst>
              <a:ext uri="{FF2B5EF4-FFF2-40B4-BE49-F238E27FC236}">
                <a16:creationId xmlns:a16="http://schemas.microsoft.com/office/drawing/2014/main" id="{B8693A52-345F-0F4E-ADEB-CAB7867C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57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57" y="0"/>
                  <a:pt x="1225" y="268"/>
                  <a:pt x="1225" y="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36">
            <a:extLst>
              <a:ext uri="{FF2B5EF4-FFF2-40B4-BE49-F238E27FC236}">
                <a16:creationId xmlns:a16="http://schemas.microsoft.com/office/drawing/2014/main" id="{2089B617-31C4-EC4B-82A2-C8262AED0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57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57" y="0"/>
                  <a:pt x="1225" y="276"/>
                  <a:pt x="1225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37">
            <a:extLst>
              <a:ext uri="{FF2B5EF4-FFF2-40B4-BE49-F238E27FC236}">
                <a16:creationId xmlns:a16="http://schemas.microsoft.com/office/drawing/2014/main" id="{483CC223-3A39-4C46-A0EC-85A673ED0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49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49" y="0"/>
                  <a:pt x="1225" y="268"/>
                  <a:pt x="1225" y="6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38">
            <a:extLst>
              <a:ext uri="{FF2B5EF4-FFF2-40B4-BE49-F238E27FC236}">
                <a16:creationId xmlns:a16="http://schemas.microsoft.com/office/drawing/2014/main" id="{0EDEBC77-3763-0247-8F32-E2732173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49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49" y="0"/>
                  <a:pt x="1225" y="276"/>
                  <a:pt x="1225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39">
            <a:extLst>
              <a:ext uri="{FF2B5EF4-FFF2-40B4-BE49-F238E27FC236}">
                <a16:creationId xmlns:a16="http://schemas.microsoft.com/office/drawing/2014/main" id="{B0B4DAFD-4A74-4D48-BA36-1D14760A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40">
            <a:extLst>
              <a:ext uri="{FF2B5EF4-FFF2-40B4-BE49-F238E27FC236}">
                <a16:creationId xmlns:a16="http://schemas.microsoft.com/office/drawing/2014/main" id="{66D78F92-B570-1343-9589-EAFDC167E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41">
            <a:extLst>
              <a:ext uri="{FF2B5EF4-FFF2-40B4-BE49-F238E27FC236}">
                <a16:creationId xmlns:a16="http://schemas.microsoft.com/office/drawing/2014/main" id="{A72A5293-679B-5343-AC84-B2D377B2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42">
            <a:extLst>
              <a:ext uri="{FF2B5EF4-FFF2-40B4-BE49-F238E27FC236}">
                <a16:creationId xmlns:a16="http://schemas.microsoft.com/office/drawing/2014/main" id="{A197543F-E81C-A54E-BB70-C0D0CC08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43">
            <a:extLst>
              <a:ext uri="{FF2B5EF4-FFF2-40B4-BE49-F238E27FC236}">
                <a16:creationId xmlns:a16="http://schemas.microsoft.com/office/drawing/2014/main" id="{B83C89D1-867A-1D4B-94C3-B5998421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44">
            <a:extLst>
              <a:ext uri="{FF2B5EF4-FFF2-40B4-BE49-F238E27FC236}">
                <a16:creationId xmlns:a16="http://schemas.microsoft.com/office/drawing/2014/main" id="{C8389475-9FAA-3A46-8A62-9A26E680F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45">
            <a:extLst>
              <a:ext uri="{FF2B5EF4-FFF2-40B4-BE49-F238E27FC236}">
                <a16:creationId xmlns:a16="http://schemas.microsoft.com/office/drawing/2014/main" id="{65401494-5FBF-B348-ACAF-F3FFBA1BF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46">
            <a:extLst>
              <a:ext uri="{FF2B5EF4-FFF2-40B4-BE49-F238E27FC236}">
                <a16:creationId xmlns:a16="http://schemas.microsoft.com/office/drawing/2014/main" id="{007755E1-308A-1648-8414-4C7298A8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47">
            <a:extLst>
              <a:ext uri="{FF2B5EF4-FFF2-40B4-BE49-F238E27FC236}">
                <a16:creationId xmlns:a16="http://schemas.microsoft.com/office/drawing/2014/main" id="{C61DB288-416C-B247-A578-6752E8BFA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48">
            <a:extLst>
              <a:ext uri="{FF2B5EF4-FFF2-40B4-BE49-F238E27FC236}">
                <a16:creationId xmlns:a16="http://schemas.microsoft.com/office/drawing/2014/main" id="{475DE944-DA00-314F-9606-982ADF71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49">
            <a:extLst>
              <a:ext uri="{FF2B5EF4-FFF2-40B4-BE49-F238E27FC236}">
                <a16:creationId xmlns:a16="http://schemas.microsoft.com/office/drawing/2014/main" id="{9545938A-CF51-594E-B398-7F40C1623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50">
            <a:extLst>
              <a:ext uri="{FF2B5EF4-FFF2-40B4-BE49-F238E27FC236}">
                <a16:creationId xmlns:a16="http://schemas.microsoft.com/office/drawing/2014/main" id="{C692BF90-A354-7045-B41F-51BC1B85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51">
            <a:extLst>
              <a:ext uri="{FF2B5EF4-FFF2-40B4-BE49-F238E27FC236}">
                <a16:creationId xmlns:a16="http://schemas.microsoft.com/office/drawing/2014/main" id="{81EF3386-9367-6A44-91D0-02146FC9F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52">
            <a:extLst>
              <a:ext uri="{FF2B5EF4-FFF2-40B4-BE49-F238E27FC236}">
                <a16:creationId xmlns:a16="http://schemas.microsoft.com/office/drawing/2014/main" id="{32685CB5-B321-BD4E-8DC3-43854540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53">
            <a:extLst>
              <a:ext uri="{FF2B5EF4-FFF2-40B4-BE49-F238E27FC236}">
                <a16:creationId xmlns:a16="http://schemas.microsoft.com/office/drawing/2014/main" id="{65B0FD6E-DA10-CF4C-8E64-A49A27310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54">
            <a:extLst>
              <a:ext uri="{FF2B5EF4-FFF2-40B4-BE49-F238E27FC236}">
                <a16:creationId xmlns:a16="http://schemas.microsoft.com/office/drawing/2014/main" id="{FDD0689A-F831-4B4F-BFEC-B09E2C1A5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360F9F9-441D-864A-93CA-2A5EFA3CDFF8}"/>
              </a:ext>
            </a:extLst>
          </p:cNvPr>
          <p:cNvGrpSpPr/>
          <p:nvPr/>
        </p:nvGrpSpPr>
        <p:grpSpPr>
          <a:xfrm>
            <a:off x="2668308" y="767500"/>
            <a:ext cx="19041035" cy="2561450"/>
            <a:chOff x="2668308" y="861425"/>
            <a:chExt cx="19041035" cy="2561450"/>
          </a:xfrm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4A6327C9-8421-C34C-8318-1186197F4D52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735B6721-4EAC-BA45-86D8-A6E6B733C4C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20C1F43E-DA03-E542-9608-8AFE736A74A7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70" name="Freeform 198">
              <a:extLst>
                <a:ext uri="{FF2B5EF4-FFF2-40B4-BE49-F238E27FC236}">
                  <a16:creationId xmlns:a16="http://schemas.microsoft.com/office/drawing/2014/main" id="{A6C615C5-AE6E-0940-A855-AE440E77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99">
              <a:extLst>
                <a:ext uri="{FF2B5EF4-FFF2-40B4-BE49-F238E27FC236}">
                  <a16:creationId xmlns:a16="http://schemas.microsoft.com/office/drawing/2014/main" id="{788F6367-D869-9541-A173-0592DA7BB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6993D170-EDA2-8442-974B-59F2BE122140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73" name="Freeform 209">
              <a:extLst>
                <a:ext uri="{FF2B5EF4-FFF2-40B4-BE49-F238E27FC236}">
                  <a16:creationId xmlns:a16="http://schemas.microsoft.com/office/drawing/2014/main" id="{4417508F-5313-2E4B-93BB-1E716106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10">
              <a:extLst>
                <a:ext uri="{FF2B5EF4-FFF2-40B4-BE49-F238E27FC236}">
                  <a16:creationId xmlns:a16="http://schemas.microsoft.com/office/drawing/2014/main" id="{481C51A7-B3A2-F640-9ACD-009FCB61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11">
              <a:extLst>
                <a:ext uri="{FF2B5EF4-FFF2-40B4-BE49-F238E27FC236}">
                  <a16:creationId xmlns:a16="http://schemas.microsoft.com/office/drawing/2014/main" id="{8833D0E9-69E2-5A41-9169-AA5A17BB3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25FFB94-0134-9C48-941B-37BC5701C26C}"/>
              </a:ext>
            </a:extLst>
          </p:cNvPr>
          <p:cNvGrpSpPr/>
          <p:nvPr/>
        </p:nvGrpSpPr>
        <p:grpSpPr>
          <a:xfrm>
            <a:off x="18507228" y="4362336"/>
            <a:ext cx="4459668" cy="2284399"/>
            <a:chOff x="4247967" y="10711881"/>
            <a:chExt cx="4236804" cy="2284399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4901A908-56F6-DC4B-9823-3CE9760D588C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732DFF51-0B6F-674C-8BB8-29C045A81600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19B1D0DF-7DBF-6942-A2AC-5ED353E06A95}"/>
              </a:ext>
            </a:extLst>
          </p:cNvPr>
          <p:cNvGrpSpPr/>
          <p:nvPr/>
        </p:nvGrpSpPr>
        <p:grpSpPr>
          <a:xfrm>
            <a:off x="1700279" y="4432768"/>
            <a:ext cx="4984844" cy="1827997"/>
            <a:chOff x="4263265" y="1952891"/>
            <a:chExt cx="4236804" cy="1827997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556BD9C8-EA32-1840-90EE-E59004191DE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39B048D9-DC61-C849-926E-F10BEE1DC33A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C720A6C9-4478-564A-B6A6-CCBF3EAA1835}"/>
              </a:ext>
            </a:extLst>
          </p:cNvPr>
          <p:cNvGrpSpPr/>
          <p:nvPr/>
        </p:nvGrpSpPr>
        <p:grpSpPr>
          <a:xfrm>
            <a:off x="18519602" y="6624911"/>
            <a:ext cx="4459668" cy="2284399"/>
            <a:chOff x="4247967" y="10711881"/>
            <a:chExt cx="4236804" cy="2284399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0D80F954-08CA-8F42-9FF4-4EFE25674827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669AF79E-90B7-A144-A1E8-5354FA2148B2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198C8008-9CE0-8246-827E-D7F94AFBC185}"/>
              </a:ext>
            </a:extLst>
          </p:cNvPr>
          <p:cNvGrpSpPr/>
          <p:nvPr/>
        </p:nvGrpSpPr>
        <p:grpSpPr>
          <a:xfrm>
            <a:off x="1709531" y="6597436"/>
            <a:ext cx="4984844" cy="1827997"/>
            <a:chOff x="4263265" y="1952891"/>
            <a:chExt cx="4236804" cy="1827997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88549E49-B231-C346-8DF1-F2956339FD2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7" name="Rectangle 40">
              <a:extLst>
                <a:ext uri="{FF2B5EF4-FFF2-40B4-BE49-F238E27FC236}">
                  <a16:creationId xmlns:a16="http://schemas.microsoft.com/office/drawing/2014/main" id="{2838E948-672B-CE49-8DDC-A04E013C739A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8" name="Freeform 235">
            <a:extLst>
              <a:ext uri="{FF2B5EF4-FFF2-40B4-BE49-F238E27FC236}">
                <a16:creationId xmlns:a16="http://schemas.microsoft.com/office/drawing/2014/main" id="{12AB48C2-D5A7-9748-B190-6903662A6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379" y="6465747"/>
            <a:ext cx="4587938" cy="4587938"/>
          </a:xfrm>
          <a:custGeom>
            <a:avLst/>
            <a:gdLst>
              <a:gd name="T0" fmla="*/ 4779 w 4780"/>
              <a:gd name="T1" fmla="*/ 2384 h 4780"/>
              <a:gd name="T2" fmla="*/ 4779 w 4780"/>
              <a:gd name="T3" fmla="*/ 2384 h 4780"/>
              <a:gd name="T4" fmla="*/ 2393 w 4780"/>
              <a:gd name="T5" fmla="*/ 4779 h 4780"/>
              <a:gd name="T6" fmla="*/ 0 w 4780"/>
              <a:gd name="T7" fmla="*/ 2384 h 4780"/>
              <a:gd name="T8" fmla="*/ 2393 w 4780"/>
              <a:gd name="T9" fmla="*/ 0 h 4780"/>
              <a:gd name="T10" fmla="*/ 4779 w 4780"/>
              <a:gd name="T11" fmla="*/ 2384 h 4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80" h="4780">
                <a:moveTo>
                  <a:pt x="4779" y="2384"/>
                </a:moveTo>
                <a:lnTo>
                  <a:pt x="4779" y="2384"/>
                </a:lnTo>
                <a:cubicBezTo>
                  <a:pt x="4779" y="3712"/>
                  <a:pt x="3712" y="4779"/>
                  <a:pt x="2393" y="4779"/>
                </a:cubicBezTo>
                <a:cubicBezTo>
                  <a:pt x="1066" y="4779"/>
                  <a:pt x="0" y="3712"/>
                  <a:pt x="0" y="2384"/>
                </a:cubicBezTo>
                <a:cubicBezTo>
                  <a:pt x="0" y="1065"/>
                  <a:pt x="1066" y="0"/>
                  <a:pt x="2393" y="0"/>
                </a:cubicBezTo>
                <a:cubicBezTo>
                  <a:pt x="3712" y="0"/>
                  <a:pt x="4779" y="1065"/>
                  <a:pt x="4779" y="23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36">
            <a:extLst>
              <a:ext uri="{FF2B5EF4-FFF2-40B4-BE49-F238E27FC236}">
                <a16:creationId xmlns:a16="http://schemas.microsoft.com/office/drawing/2014/main" id="{556E4874-2FE0-6E48-9983-19ECD2D5C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4478" y="10270690"/>
            <a:ext cx="2116208" cy="1138518"/>
          </a:xfrm>
          <a:custGeom>
            <a:avLst/>
            <a:gdLst>
              <a:gd name="T0" fmla="*/ 2204 w 2205"/>
              <a:gd name="T1" fmla="*/ 1058 h 1185"/>
              <a:gd name="T2" fmla="*/ 2204 w 2205"/>
              <a:gd name="T3" fmla="*/ 1058 h 1185"/>
              <a:gd name="T4" fmla="*/ 1101 w 2205"/>
              <a:gd name="T5" fmla="*/ 1184 h 1185"/>
              <a:gd name="T6" fmla="*/ 0 w 2205"/>
              <a:gd name="T7" fmla="*/ 1058 h 1185"/>
              <a:gd name="T8" fmla="*/ 0 w 2205"/>
              <a:gd name="T9" fmla="*/ 0 h 1185"/>
              <a:gd name="T10" fmla="*/ 1056 w 2205"/>
              <a:gd name="T11" fmla="*/ 127 h 1185"/>
              <a:gd name="T12" fmla="*/ 2204 w 2205"/>
              <a:gd name="T13" fmla="*/ 0 h 1185"/>
              <a:gd name="T14" fmla="*/ 2204 w 2205"/>
              <a:gd name="T15" fmla="*/ 1058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5" h="1185">
                <a:moveTo>
                  <a:pt x="2204" y="1058"/>
                </a:moveTo>
                <a:lnTo>
                  <a:pt x="2204" y="1058"/>
                </a:lnTo>
                <a:cubicBezTo>
                  <a:pt x="1914" y="1121"/>
                  <a:pt x="1544" y="1184"/>
                  <a:pt x="1101" y="1184"/>
                </a:cubicBezTo>
                <a:cubicBezTo>
                  <a:pt x="649" y="1184"/>
                  <a:pt x="280" y="1121"/>
                  <a:pt x="0" y="1058"/>
                </a:cubicBezTo>
                <a:cubicBezTo>
                  <a:pt x="0" y="705"/>
                  <a:pt x="0" y="353"/>
                  <a:pt x="0" y="0"/>
                </a:cubicBezTo>
                <a:cubicBezTo>
                  <a:pt x="271" y="64"/>
                  <a:pt x="631" y="127"/>
                  <a:pt x="1056" y="127"/>
                </a:cubicBezTo>
                <a:cubicBezTo>
                  <a:pt x="1517" y="136"/>
                  <a:pt x="1905" y="73"/>
                  <a:pt x="2204" y="0"/>
                </a:cubicBezTo>
                <a:cubicBezTo>
                  <a:pt x="2204" y="353"/>
                  <a:pt x="2204" y="705"/>
                  <a:pt x="2204" y="10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37">
            <a:extLst>
              <a:ext uri="{FF2B5EF4-FFF2-40B4-BE49-F238E27FC236}">
                <a16:creationId xmlns:a16="http://schemas.microsoft.com/office/drawing/2014/main" id="{B71C77F3-1689-7249-9614-63B326D5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807" y="11252610"/>
            <a:ext cx="2395547" cy="402078"/>
          </a:xfrm>
          <a:custGeom>
            <a:avLst/>
            <a:gdLst>
              <a:gd name="T0" fmla="*/ 2493 w 2494"/>
              <a:gd name="T1" fmla="*/ 190 h 417"/>
              <a:gd name="T2" fmla="*/ 2493 w 2494"/>
              <a:gd name="T3" fmla="*/ 190 h 417"/>
              <a:gd name="T4" fmla="*/ 2331 w 2494"/>
              <a:gd name="T5" fmla="*/ 362 h 417"/>
              <a:gd name="T6" fmla="*/ 1237 w 2494"/>
              <a:gd name="T7" fmla="*/ 416 h 417"/>
              <a:gd name="T8" fmla="*/ 154 w 2494"/>
              <a:gd name="T9" fmla="*/ 362 h 417"/>
              <a:gd name="T10" fmla="*/ 0 w 2494"/>
              <a:gd name="T11" fmla="*/ 190 h 417"/>
              <a:gd name="T12" fmla="*/ 0 w 2494"/>
              <a:gd name="T13" fmla="*/ 190 h 417"/>
              <a:gd name="T14" fmla="*/ 190 w 2494"/>
              <a:gd name="T15" fmla="*/ 9 h 417"/>
              <a:gd name="T16" fmla="*/ 1237 w 2494"/>
              <a:gd name="T17" fmla="*/ 63 h 417"/>
              <a:gd name="T18" fmla="*/ 2294 w 2494"/>
              <a:gd name="T19" fmla="*/ 9 h 417"/>
              <a:gd name="T20" fmla="*/ 2493 w 2494"/>
              <a:gd name="T21" fmla="*/ 1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94" h="417">
                <a:moveTo>
                  <a:pt x="2493" y="190"/>
                </a:moveTo>
                <a:lnTo>
                  <a:pt x="2493" y="190"/>
                </a:lnTo>
                <a:cubicBezTo>
                  <a:pt x="2493" y="280"/>
                  <a:pt x="2421" y="353"/>
                  <a:pt x="2331" y="362"/>
                </a:cubicBezTo>
                <a:cubicBezTo>
                  <a:pt x="1996" y="398"/>
                  <a:pt x="1635" y="416"/>
                  <a:pt x="1237" y="416"/>
                </a:cubicBezTo>
                <a:cubicBezTo>
                  <a:pt x="849" y="416"/>
                  <a:pt x="488" y="398"/>
                  <a:pt x="154" y="362"/>
                </a:cubicBezTo>
                <a:cubicBezTo>
                  <a:pt x="64" y="353"/>
                  <a:pt x="0" y="280"/>
                  <a:pt x="0" y="190"/>
                </a:cubicBezTo>
                <a:lnTo>
                  <a:pt x="0" y="190"/>
                </a:lnTo>
                <a:cubicBezTo>
                  <a:pt x="0" y="82"/>
                  <a:pt x="91" y="0"/>
                  <a:pt x="190" y="9"/>
                </a:cubicBezTo>
                <a:cubicBezTo>
                  <a:pt x="515" y="46"/>
                  <a:pt x="858" y="63"/>
                  <a:pt x="1237" y="63"/>
                </a:cubicBezTo>
                <a:cubicBezTo>
                  <a:pt x="1617" y="63"/>
                  <a:pt x="1969" y="46"/>
                  <a:pt x="2294" y="9"/>
                </a:cubicBezTo>
                <a:cubicBezTo>
                  <a:pt x="2403" y="0"/>
                  <a:pt x="2493" y="82"/>
                  <a:pt x="2493" y="1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38">
            <a:extLst>
              <a:ext uri="{FF2B5EF4-FFF2-40B4-BE49-F238E27FC236}">
                <a16:creationId xmlns:a16="http://schemas.microsoft.com/office/drawing/2014/main" id="{03B493DF-6E37-0A47-9F0A-04196D540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807" y="11599668"/>
            <a:ext cx="2395547" cy="397847"/>
          </a:xfrm>
          <a:custGeom>
            <a:avLst/>
            <a:gdLst>
              <a:gd name="T0" fmla="*/ 2493 w 2494"/>
              <a:gd name="T1" fmla="*/ 180 h 416"/>
              <a:gd name="T2" fmla="*/ 2493 w 2494"/>
              <a:gd name="T3" fmla="*/ 180 h 416"/>
              <a:gd name="T4" fmla="*/ 2331 w 2494"/>
              <a:gd name="T5" fmla="*/ 361 h 416"/>
              <a:gd name="T6" fmla="*/ 1237 w 2494"/>
              <a:gd name="T7" fmla="*/ 415 h 416"/>
              <a:gd name="T8" fmla="*/ 154 w 2494"/>
              <a:gd name="T9" fmla="*/ 361 h 416"/>
              <a:gd name="T10" fmla="*/ 0 w 2494"/>
              <a:gd name="T11" fmla="*/ 180 h 416"/>
              <a:gd name="T12" fmla="*/ 0 w 2494"/>
              <a:gd name="T13" fmla="*/ 180 h 416"/>
              <a:gd name="T14" fmla="*/ 190 w 2494"/>
              <a:gd name="T15" fmla="*/ 9 h 416"/>
              <a:gd name="T16" fmla="*/ 1237 w 2494"/>
              <a:gd name="T17" fmla="*/ 54 h 416"/>
              <a:gd name="T18" fmla="*/ 2294 w 2494"/>
              <a:gd name="T19" fmla="*/ 9 h 416"/>
              <a:gd name="T20" fmla="*/ 2493 w 2494"/>
              <a:gd name="T21" fmla="*/ 18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94" h="416">
                <a:moveTo>
                  <a:pt x="2493" y="180"/>
                </a:moveTo>
                <a:lnTo>
                  <a:pt x="2493" y="180"/>
                </a:lnTo>
                <a:cubicBezTo>
                  <a:pt x="2493" y="271"/>
                  <a:pt x="2421" y="352"/>
                  <a:pt x="2331" y="361"/>
                </a:cubicBezTo>
                <a:cubicBezTo>
                  <a:pt x="1996" y="397"/>
                  <a:pt x="1635" y="415"/>
                  <a:pt x="1237" y="415"/>
                </a:cubicBezTo>
                <a:cubicBezTo>
                  <a:pt x="849" y="415"/>
                  <a:pt x="488" y="397"/>
                  <a:pt x="154" y="361"/>
                </a:cubicBezTo>
                <a:cubicBezTo>
                  <a:pt x="64" y="352"/>
                  <a:pt x="0" y="271"/>
                  <a:pt x="0" y="180"/>
                </a:cubicBezTo>
                <a:lnTo>
                  <a:pt x="0" y="180"/>
                </a:lnTo>
                <a:cubicBezTo>
                  <a:pt x="0" y="81"/>
                  <a:pt x="91" y="0"/>
                  <a:pt x="190" y="9"/>
                </a:cubicBezTo>
                <a:cubicBezTo>
                  <a:pt x="515" y="36"/>
                  <a:pt x="858" y="54"/>
                  <a:pt x="1237" y="54"/>
                </a:cubicBezTo>
                <a:cubicBezTo>
                  <a:pt x="1617" y="54"/>
                  <a:pt x="1969" y="36"/>
                  <a:pt x="2294" y="9"/>
                </a:cubicBezTo>
                <a:cubicBezTo>
                  <a:pt x="2403" y="0"/>
                  <a:pt x="2493" y="81"/>
                  <a:pt x="2493" y="1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39">
            <a:extLst>
              <a:ext uri="{FF2B5EF4-FFF2-40B4-BE49-F238E27FC236}">
                <a16:creationId xmlns:a16="http://schemas.microsoft.com/office/drawing/2014/main" id="{07C82122-1156-5F4D-8AB1-BA92494B7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807" y="11938261"/>
            <a:ext cx="2395547" cy="410543"/>
          </a:xfrm>
          <a:custGeom>
            <a:avLst/>
            <a:gdLst>
              <a:gd name="T0" fmla="*/ 2493 w 2494"/>
              <a:gd name="T1" fmla="*/ 190 h 426"/>
              <a:gd name="T2" fmla="*/ 2493 w 2494"/>
              <a:gd name="T3" fmla="*/ 190 h 426"/>
              <a:gd name="T4" fmla="*/ 2331 w 2494"/>
              <a:gd name="T5" fmla="*/ 361 h 426"/>
              <a:gd name="T6" fmla="*/ 1237 w 2494"/>
              <a:gd name="T7" fmla="*/ 425 h 426"/>
              <a:gd name="T8" fmla="*/ 154 w 2494"/>
              <a:gd name="T9" fmla="*/ 361 h 426"/>
              <a:gd name="T10" fmla="*/ 0 w 2494"/>
              <a:gd name="T11" fmla="*/ 190 h 426"/>
              <a:gd name="T12" fmla="*/ 0 w 2494"/>
              <a:gd name="T13" fmla="*/ 190 h 426"/>
              <a:gd name="T14" fmla="*/ 190 w 2494"/>
              <a:gd name="T15" fmla="*/ 9 h 426"/>
              <a:gd name="T16" fmla="*/ 1237 w 2494"/>
              <a:gd name="T17" fmla="*/ 63 h 426"/>
              <a:gd name="T18" fmla="*/ 2294 w 2494"/>
              <a:gd name="T19" fmla="*/ 9 h 426"/>
              <a:gd name="T20" fmla="*/ 2493 w 2494"/>
              <a:gd name="T21" fmla="*/ 1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94" h="426">
                <a:moveTo>
                  <a:pt x="2493" y="190"/>
                </a:moveTo>
                <a:lnTo>
                  <a:pt x="2493" y="190"/>
                </a:lnTo>
                <a:cubicBezTo>
                  <a:pt x="2493" y="280"/>
                  <a:pt x="2421" y="352"/>
                  <a:pt x="2331" y="361"/>
                </a:cubicBezTo>
                <a:cubicBezTo>
                  <a:pt x="1996" y="398"/>
                  <a:pt x="1635" y="425"/>
                  <a:pt x="1237" y="425"/>
                </a:cubicBezTo>
                <a:cubicBezTo>
                  <a:pt x="849" y="425"/>
                  <a:pt x="488" y="398"/>
                  <a:pt x="154" y="361"/>
                </a:cubicBezTo>
                <a:cubicBezTo>
                  <a:pt x="64" y="352"/>
                  <a:pt x="0" y="280"/>
                  <a:pt x="0" y="190"/>
                </a:cubicBezTo>
                <a:lnTo>
                  <a:pt x="0" y="190"/>
                </a:lnTo>
                <a:cubicBezTo>
                  <a:pt x="0" y="82"/>
                  <a:pt x="91" y="0"/>
                  <a:pt x="190" y="9"/>
                </a:cubicBezTo>
                <a:cubicBezTo>
                  <a:pt x="515" y="45"/>
                  <a:pt x="858" y="63"/>
                  <a:pt x="1237" y="63"/>
                </a:cubicBezTo>
                <a:cubicBezTo>
                  <a:pt x="1617" y="63"/>
                  <a:pt x="1969" y="45"/>
                  <a:pt x="2294" y="9"/>
                </a:cubicBezTo>
                <a:cubicBezTo>
                  <a:pt x="2403" y="0"/>
                  <a:pt x="2493" y="82"/>
                  <a:pt x="2493" y="1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40">
            <a:extLst>
              <a:ext uri="{FF2B5EF4-FFF2-40B4-BE49-F238E27FC236}">
                <a16:creationId xmlns:a16="http://schemas.microsoft.com/office/drawing/2014/main" id="{B929DB6F-E5FC-8C45-ABD3-84547699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4550" y="8277221"/>
            <a:ext cx="3635646" cy="1286654"/>
          </a:xfrm>
          <a:custGeom>
            <a:avLst/>
            <a:gdLst>
              <a:gd name="T0" fmla="*/ 0 w 3786"/>
              <a:gd name="T1" fmla="*/ 1338 h 1339"/>
              <a:gd name="T2" fmla="*/ 551 w 3786"/>
              <a:gd name="T3" fmla="*/ 624 h 1339"/>
              <a:gd name="T4" fmla="*/ 1048 w 3786"/>
              <a:gd name="T5" fmla="*/ 1338 h 1339"/>
              <a:gd name="T6" fmla="*/ 1562 w 3786"/>
              <a:gd name="T7" fmla="*/ 181 h 1339"/>
              <a:gd name="T8" fmla="*/ 2086 w 3786"/>
              <a:gd name="T9" fmla="*/ 759 h 1339"/>
              <a:gd name="T10" fmla="*/ 2745 w 3786"/>
              <a:gd name="T11" fmla="*/ 0 h 1339"/>
              <a:gd name="T12" fmla="*/ 3197 w 3786"/>
              <a:gd name="T13" fmla="*/ 976 h 1339"/>
              <a:gd name="T14" fmla="*/ 3785 w 3786"/>
              <a:gd name="T15" fmla="*/ 11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6" h="1339">
                <a:moveTo>
                  <a:pt x="0" y="1338"/>
                </a:moveTo>
                <a:lnTo>
                  <a:pt x="551" y="624"/>
                </a:lnTo>
                <a:lnTo>
                  <a:pt x="1048" y="1338"/>
                </a:lnTo>
                <a:lnTo>
                  <a:pt x="1562" y="181"/>
                </a:lnTo>
                <a:lnTo>
                  <a:pt x="2086" y="759"/>
                </a:lnTo>
                <a:lnTo>
                  <a:pt x="2745" y="0"/>
                </a:lnTo>
                <a:lnTo>
                  <a:pt x="3197" y="976"/>
                </a:lnTo>
                <a:lnTo>
                  <a:pt x="3785" y="118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Freeform 241">
            <a:extLst>
              <a:ext uri="{FF2B5EF4-FFF2-40B4-BE49-F238E27FC236}">
                <a16:creationId xmlns:a16="http://schemas.microsoft.com/office/drawing/2014/main" id="{DC75EA1A-9332-2341-A594-308F7E58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0525" y="8226432"/>
            <a:ext cx="253945" cy="296269"/>
          </a:xfrm>
          <a:custGeom>
            <a:avLst/>
            <a:gdLst>
              <a:gd name="T0" fmla="*/ 262 w 263"/>
              <a:gd name="T1" fmla="*/ 0 h 308"/>
              <a:gd name="T2" fmla="*/ 190 w 263"/>
              <a:gd name="T3" fmla="*/ 307 h 308"/>
              <a:gd name="T4" fmla="*/ 136 w 263"/>
              <a:gd name="T5" fmla="*/ 181 h 308"/>
              <a:gd name="T6" fmla="*/ 0 w 263"/>
              <a:gd name="T7" fmla="*/ 172 h 308"/>
              <a:gd name="T8" fmla="*/ 262 w 263"/>
              <a:gd name="T9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308">
                <a:moveTo>
                  <a:pt x="262" y="0"/>
                </a:moveTo>
                <a:lnTo>
                  <a:pt x="190" y="307"/>
                </a:lnTo>
                <a:lnTo>
                  <a:pt x="136" y="181"/>
                </a:lnTo>
                <a:lnTo>
                  <a:pt x="0" y="172"/>
                </a:lnTo>
                <a:lnTo>
                  <a:pt x="26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109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152">
            <a:extLst>
              <a:ext uri="{FF2B5EF4-FFF2-40B4-BE49-F238E27FC236}">
                <a16:creationId xmlns:a16="http://schemas.microsoft.com/office/drawing/2014/main" id="{3AE9ECCB-B4E2-F347-BC37-81B50A8D6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477" y="6369428"/>
            <a:ext cx="4571281" cy="4571281"/>
          </a:xfrm>
          <a:custGeom>
            <a:avLst/>
            <a:gdLst>
              <a:gd name="T0" fmla="*/ 3895 w 4166"/>
              <a:gd name="T1" fmla="*/ 1829 h 4165"/>
              <a:gd name="T2" fmla="*/ 3895 w 4166"/>
              <a:gd name="T3" fmla="*/ 1829 h 4165"/>
              <a:gd name="T4" fmla="*/ 3543 w 4166"/>
              <a:gd name="T5" fmla="*/ 982 h 4165"/>
              <a:gd name="T6" fmla="*/ 3732 w 4166"/>
              <a:gd name="T7" fmla="*/ 792 h 4165"/>
              <a:gd name="T8" fmla="*/ 3372 w 4166"/>
              <a:gd name="T9" fmla="*/ 432 h 4165"/>
              <a:gd name="T10" fmla="*/ 3182 w 4166"/>
              <a:gd name="T11" fmla="*/ 621 h 4165"/>
              <a:gd name="T12" fmla="*/ 2335 w 4166"/>
              <a:gd name="T13" fmla="*/ 271 h 4165"/>
              <a:gd name="T14" fmla="*/ 2335 w 4166"/>
              <a:gd name="T15" fmla="*/ 0 h 4165"/>
              <a:gd name="T16" fmla="*/ 1830 w 4166"/>
              <a:gd name="T17" fmla="*/ 0 h 4165"/>
              <a:gd name="T18" fmla="*/ 1830 w 4166"/>
              <a:gd name="T19" fmla="*/ 271 h 4165"/>
              <a:gd name="T20" fmla="*/ 983 w 4166"/>
              <a:gd name="T21" fmla="*/ 621 h 4165"/>
              <a:gd name="T22" fmla="*/ 784 w 4166"/>
              <a:gd name="T23" fmla="*/ 432 h 4165"/>
              <a:gd name="T24" fmla="*/ 433 w 4166"/>
              <a:gd name="T25" fmla="*/ 792 h 4165"/>
              <a:gd name="T26" fmla="*/ 622 w 4166"/>
              <a:gd name="T27" fmla="*/ 982 h 4165"/>
              <a:gd name="T28" fmla="*/ 270 w 4166"/>
              <a:gd name="T29" fmla="*/ 1829 h 4165"/>
              <a:gd name="T30" fmla="*/ 0 w 4166"/>
              <a:gd name="T31" fmla="*/ 1829 h 4165"/>
              <a:gd name="T32" fmla="*/ 0 w 4166"/>
              <a:gd name="T33" fmla="*/ 2334 h 4165"/>
              <a:gd name="T34" fmla="*/ 270 w 4166"/>
              <a:gd name="T35" fmla="*/ 2334 h 4165"/>
              <a:gd name="T36" fmla="*/ 622 w 4166"/>
              <a:gd name="T37" fmla="*/ 3181 h 4165"/>
              <a:gd name="T38" fmla="*/ 433 w 4166"/>
              <a:gd name="T39" fmla="*/ 3371 h 4165"/>
              <a:gd name="T40" fmla="*/ 784 w 4166"/>
              <a:gd name="T41" fmla="*/ 3731 h 4165"/>
              <a:gd name="T42" fmla="*/ 983 w 4166"/>
              <a:gd name="T43" fmla="*/ 3542 h 4165"/>
              <a:gd name="T44" fmla="*/ 1830 w 4166"/>
              <a:gd name="T45" fmla="*/ 3893 h 4165"/>
              <a:gd name="T46" fmla="*/ 1830 w 4166"/>
              <a:gd name="T47" fmla="*/ 4164 h 4165"/>
              <a:gd name="T48" fmla="*/ 2335 w 4166"/>
              <a:gd name="T49" fmla="*/ 4164 h 4165"/>
              <a:gd name="T50" fmla="*/ 2335 w 4166"/>
              <a:gd name="T51" fmla="*/ 3893 h 4165"/>
              <a:gd name="T52" fmla="*/ 3182 w 4166"/>
              <a:gd name="T53" fmla="*/ 3542 h 4165"/>
              <a:gd name="T54" fmla="*/ 3372 w 4166"/>
              <a:gd name="T55" fmla="*/ 3731 h 4165"/>
              <a:gd name="T56" fmla="*/ 3732 w 4166"/>
              <a:gd name="T57" fmla="*/ 3371 h 4165"/>
              <a:gd name="T58" fmla="*/ 3543 w 4166"/>
              <a:gd name="T59" fmla="*/ 3181 h 4165"/>
              <a:gd name="T60" fmla="*/ 3895 w 4166"/>
              <a:gd name="T61" fmla="*/ 2334 h 4165"/>
              <a:gd name="T62" fmla="*/ 4165 w 4166"/>
              <a:gd name="T63" fmla="*/ 2334 h 4165"/>
              <a:gd name="T64" fmla="*/ 4165 w 4166"/>
              <a:gd name="T65" fmla="*/ 1829 h 4165"/>
              <a:gd name="T66" fmla="*/ 3895 w 4166"/>
              <a:gd name="T67" fmla="*/ 1829 h 4165"/>
              <a:gd name="T68" fmla="*/ 2092 w 4166"/>
              <a:gd name="T69" fmla="*/ 3632 h 4165"/>
              <a:gd name="T70" fmla="*/ 2092 w 4166"/>
              <a:gd name="T71" fmla="*/ 3632 h 4165"/>
              <a:gd name="T72" fmla="*/ 532 w 4166"/>
              <a:gd name="T73" fmla="*/ 2072 h 4165"/>
              <a:gd name="T74" fmla="*/ 2064 w 4166"/>
              <a:gd name="T75" fmla="*/ 531 h 4165"/>
              <a:gd name="T76" fmla="*/ 3633 w 4166"/>
              <a:gd name="T77" fmla="*/ 2100 h 4165"/>
              <a:gd name="T78" fmla="*/ 2092 w 4166"/>
              <a:gd name="T79" fmla="*/ 3632 h 4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166" h="4165">
                <a:moveTo>
                  <a:pt x="3895" y="1829"/>
                </a:moveTo>
                <a:lnTo>
                  <a:pt x="3895" y="1829"/>
                </a:lnTo>
                <a:cubicBezTo>
                  <a:pt x="3850" y="1513"/>
                  <a:pt x="3723" y="1225"/>
                  <a:pt x="3543" y="982"/>
                </a:cubicBezTo>
                <a:cubicBezTo>
                  <a:pt x="3732" y="792"/>
                  <a:pt x="3732" y="792"/>
                  <a:pt x="3732" y="792"/>
                </a:cubicBezTo>
                <a:cubicBezTo>
                  <a:pt x="3372" y="432"/>
                  <a:pt x="3372" y="432"/>
                  <a:pt x="3372" y="432"/>
                </a:cubicBezTo>
                <a:cubicBezTo>
                  <a:pt x="3182" y="621"/>
                  <a:pt x="3182" y="621"/>
                  <a:pt x="3182" y="621"/>
                </a:cubicBezTo>
                <a:cubicBezTo>
                  <a:pt x="2939" y="441"/>
                  <a:pt x="2650" y="316"/>
                  <a:pt x="2335" y="271"/>
                </a:cubicBezTo>
                <a:cubicBezTo>
                  <a:pt x="2335" y="0"/>
                  <a:pt x="2335" y="0"/>
                  <a:pt x="2335" y="0"/>
                </a:cubicBezTo>
                <a:cubicBezTo>
                  <a:pt x="1830" y="0"/>
                  <a:pt x="1830" y="0"/>
                  <a:pt x="1830" y="0"/>
                </a:cubicBezTo>
                <a:cubicBezTo>
                  <a:pt x="1830" y="271"/>
                  <a:pt x="1830" y="271"/>
                  <a:pt x="1830" y="271"/>
                </a:cubicBezTo>
                <a:cubicBezTo>
                  <a:pt x="1515" y="316"/>
                  <a:pt x="1226" y="441"/>
                  <a:pt x="983" y="621"/>
                </a:cubicBezTo>
                <a:cubicBezTo>
                  <a:pt x="784" y="432"/>
                  <a:pt x="784" y="432"/>
                  <a:pt x="784" y="432"/>
                </a:cubicBezTo>
                <a:cubicBezTo>
                  <a:pt x="433" y="792"/>
                  <a:pt x="433" y="792"/>
                  <a:pt x="433" y="792"/>
                </a:cubicBezTo>
                <a:cubicBezTo>
                  <a:pt x="622" y="982"/>
                  <a:pt x="622" y="982"/>
                  <a:pt x="622" y="982"/>
                </a:cubicBezTo>
                <a:cubicBezTo>
                  <a:pt x="442" y="1225"/>
                  <a:pt x="316" y="1513"/>
                  <a:pt x="270" y="1829"/>
                </a:cubicBezTo>
                <a:cubicBezTo>
                  <a:pt x="0" y="1829"/>
                  <a:pt x="0" y="1829"/>
                  <a:pt x="0" y="1829"/>
                </a:cubicBezTo>
                <a:cubicBezTo>
                  <a:pt x="0" y="2334"/>
                  <a:pt x="0" y="2334"/>
                  <a:pt x="0" y="2334"/>
                </a:cubicBezTo>
                <a:cubicBezTo>
                  <a:pt x="270" y="2334"/>
                  <a:pt x="270" y="2334"/>
                  <a:pt x="270" y="2334"/>
                </a:cubicBezTo>
                <a:cubicBezTo>
                  <a:pt x="316" y="2649"/>
                  <a:pt x="442" y="2938"/>
                  <a:pt x="622" y="3181"/>
                </a:cubicBezTo>
                <a:cubicBezTo>
                  <a:pt x="433" y="3371"/>
                  <a:pt x="433" y="3371"/>
                  <a:pt x="433" y="3371"/>
                </a:cubicBezTo>
                <a:cubicBezTo>
                  <a:pt x="784" y="3731"/>
                  <a:pt x="784" y="3731"/>
                  <a:pt x="784" y="3731"/>
                </a:cubicBezTo>
                <a:cubicBezTo>
                  <a:pt x="983" y="3542"/>
                  <a:pt x="983" y="3542"/>
                  <a:pt x="983" y="3542"/>
                </a:cubicBezTo>
                <a:cubicBezTo>
                  <a:pt x="1226" y="3722"/>
                  <a:pt x="1515" y="3848"/>
                  <a:pt x="1830" y="3893"/>
                </a:cubicBezTo>
                <a:cubicBezTo>
                  <a:pt x="1830" y="4164"/>
                  <a:pt x="1830" y="4164"/>
                  <a:pt x="1830" y="4164"/>
                </a:cubicBezTo>
                <a:cubicBezTo>
                  <a:pt x="2335" y="4164"/>
                  <a:pt x="2335" y="4164"/>
                  <a:pt x="2335" y="4164"/>
                </a:cubicBezTo>
                <a:cubicBezTo>
                  <a:pt x="2335" y="3893"/>
                  <a:pt x="2335" y="3893"/>
                  <a:pt x="2335" y="3893"/>
                </a:cubicBezTo>
                <a:cubicBezTo>
                  <a:pt x="2650" y="3848"/>
                  <a:pt x="2939" y="3722"/>
                  <a:pt x="3182" y="3542"/>
                </a:cubicBezTo>
                <a:cubicBezTo>
                  <a:pt x="3372" y="3731"/>
                  <a:pt x="3372" y="3731"/>
                  <a:pt x="3372" y="3731"/>
                </a:cubicBezTo>
                <a:cubicBezTo>
                  <a:pt x="3732" y="3371"/>
                  <a:pt x="3732" y="3371"/>
                  <a:pt x="3732" y="3371"/>
                </a:cubicBezTo>
                <a:cubicBezTo>
                  <a:pt x="3543" y="3181"/>
                  <a:pt x="3543" y="3181"/>
                  <a:pt x="3543" y="3181"/>
                </a:cubicBezTo>
                <a:cubicBezTo>
                  <a:pt x="3723" y="2938"/>
                  <a:pt x="3850" y="2649"/>
                  <a:pt x="3895" y="2334"/>
                </a:cubicBezTo>
                <a:cubicBezTo>
                  <a:pt x="4165" y="2334"/>
                  <a:pt x="4165" y="2334"/>
                  <a:pt x="4165" y="2334"/>
                </a:cubicBezTo>
                <a:cubicBezTo>
                  <a:pt x="4165" y="1829"/>
                  <a:pt x="4165" y="1829"/>
                  <a:pt x="4165" y="1829"/>
                </a:cubicBezTo>
                <a:lnTo>
                  <a:pt x="3895" y="1829"/>
                </a:lnTo>
                <a:close/>
                <a:moveTo>
                  <a:pt x="2092" y="3632"/>
                </a:moveTo>
                <a:lnTo>
                  <a:pt x="2092" y="3632"/>
                </a:lnTo>
                <a:cubicBezTo>
                  <a:pt x="1226" y="3641"/>
                  <a:pt x="523" y="2938"/>
                  <a:pt x="532" y="2072"/>
                </a:cubicBezTo>
                <a:cubicBezTo>
                  <a:pt x="541" y="1225"/>
                  <a:pt x="1226" y="540"/>
                  <a:pt x="2064" y="531"/>
                </a:cubicBezTo>
                <a:cubicBezTo>
                  <a:pt x="2930" y="522"/>
                  <a:pt x="3642" y="1225"/>
                  <a:pt x="3633" y="2100"/>
                </a:cubicBezTo>
                <a:cubicBezTo>
                  <a:pt x="3624" y="2938"/>
                  <a:pt x="2939" y="3623"/>
                  <a:pt x="2092" y="36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53">
            <a:extLst>
              <a:ext uri="{FF2B5EF4-FFF2-40B4-BE49-F238E27FC236}">
                <a16:creationId xmlns:a16="http://schemas.microsoft.com/office/drawing/2014/main" id="{320D2101-FBA9-D444-8AB8-4DE04EA4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441" y="7022469"/>
            <a:ext cx="3274873" cy="3274873"/>
          </a:xfrm>
          <a:custGeom>
            <a:avLst/>
            <a:gdLst>
              <a:gd name="T0" fmla="*/ 2984 w 2985"/>
              <a:gd name="T1" fmla="*/ 1487 h 2985"/>
              <a:gd name="T2" fmla="*/ 2984 w 2985"/>
              <a:gd name="T3" fmla="*/ 1487 h 2985"/>
              <a:gd name="T4" fmla="*/ 1497 w 2985"/>
              <a:gd name="T5" fmla="*/ 2984 h 2985"/>
              <a:gd name="T6" fmla="*/ 0 w 2985"/>
              <a:gd name="T7" fmla="*/ 1487 h 2985"/>
              <a:gd name="T8" fmla="*/ 1497 w 2985"/>
              <a:gd name="T9" fmla="*/ 0 h 2985"/>
              <a:gd name="T10" fmla="*/ 2984 w 2985"/>
              <a:gd name="T11" fmla="*/ 1487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5" h="2985">
                <a:moveTo>
                  <a:pt x="2984" y="1487"/>
                </a:moveTo>
                <a:lnTo>
                  <a:pt x="2984" y="1487"/>
                </a:lnTo>
                <a:cubicBezTo>
                  <a:pt x="2984" y="2308"/>
                  <a:pt x="2317" y="2984"/>
                  <a:pt x="1497" y="2984"/>
                </a:cubicBezTo>
                <a:cubicBezTo>
                  <a:pt x="667" y="2984"/>
                  <a:pt x="0" y="2308"/>
                  <a:pt x="0" y="1487"/>
                </a:cubicBezTo>
                <a:cubicBezTo>
                  <a:pt x="0" y="667"/>
                  <a:pt x="667" y="0"/>
                  <a:pt x="1497" y="0"/>
                </a:cubicBezTo>
                <a:cubicBezTo>
                  <a:pt x="2317" y="0"/>
                  <a:pt x="2984" y="667"/>
                  <a:pt x="2984" y="14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54">
            <a:extLst>
              <a:ext uri="{FF2B5EF4-FFF2-40B4-BE49-F238E27FC236}">
                <a16:creationId xmlns:a16="http://schemas.microsoft.com/office/drawing/2014/main" id="{3890CED5-3A95-7748-8F68-30547103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0469" y="7249822"/>
            <a:ext cx="2800817" cy="2810492"/>
          </a:xfrm>
          <a:custGeom>
            <a:avLst/>
            <a:gdLst>
              <a:gd name="T0" fmla="*/ 2552 w 2553"/>
              <a:gd name="T1" fmla="*/ 1279 h 2561"/>
              <a:gd name="T2" fmla="*/ 2552 w 2553"/>
              <a:gd name="T3" fmla="*/ 1279 h 2561"/>
              <a:gd name="T4" fmla="*/ 1281 w 2553"/>
              <a:gd name="T5" fmla="*/ 2560 h 2561"/>
              <a:gd name="T6" fmla="*/ 0 w 2553"/>
              <a:gd name="T7" fmla="*/ 1279 h 2561"/>
              <a:gd name="T8" fmla="*/ 1281 w 2553"/>
              <a:gd name="T9" fmla="*/ 0 h 2561"/>
              <a:gd name="T10" fmla="*/ 2552 w 2553"/>
              <a:gd name="T11" fmla="*/ 1279 h 2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3" h="2561">
                <a:moveTo>
                  <a:pt x="2552" y="1279"/>
                </a:moveTo>
                <a:lnTo>
                  <a:pt x="2552" y="1279"/>
                </a:lnTo>
                <a:cubicBezTo>
                  <a:pt x="2552" y="1983"/>
                  <a:pt x="1984" y="2560"/>
                  <a:pt x="1281" y="2560"/>
                </a:cubicBezTo>
                <a:cubicBezTo>
                  <a:pt x="568" y="2560"/>
                  <a:pt x="0" y="1983"/>
                  <a:pt x="0" y="1279"/>
                </a:cubicBezTo>
                <a:cubicBezTo>
                  <a:pt x="0" y="576"/>
                  <a:pt x="568" y="0"/>
                  <a:pt x="1281" y="0"/>
                </a:cubicBezTo>
                <a:cubicBezTo>
                  <a:pt x="1984" y="0"/>
                  <a:pt x="2552" y="576"/>
                  <a:pt x="2552" y="1279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55">
            <a:extLst>
              <a:ext uri="{FF2B5EF4-FFF2-40B4-BE49-F238E27FC236}">
                <a16:creationId xmlns:a16="http://schemas.microsoft.com/office/drawing/2014/main" id="{728708F4-6CD5-7E41-9B7A-E0AFF75D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8912" y="7864165"/>
            <a:ext cx="919093" cy="1581806"/>
          </a:xfrm>
          <a:custGeom>
            <a:avLst/>
            <a:gdLst>
              <a:gd name="T0" fmla="*/ 838 w 839"/>
              <a:gd name="T1" fmla="*/ 956 h 1444"/>
              <a:gd name="T2" fmla="*/ 838 w 839"/>
              <a:gd name="T3" fmla="*/ 956 h 1444"/>
              <a:gd name="T4" fmla="*/ 739 w 839"/>
              <a:gd name="T5" fmla="*/ 1190 h 1444"/>
              <a:gd name="T6" fmla="*/ 469 w 839"/>
              <a:gd name="T7" fmla="*/ 1307 h 1444"/>
              <a:gd name="T8" fmla="*/ 469 w 839"/>
              <a:gd name="T9" fmla="*/ 1443 h 1444"/>
              <a:gd name="T10" fmla="*/ 379 w 839"/>
              <a:gd name="T11" fmla="*/ 1443 h 1444"/>
              <a:gd name="T12" fmla="*/ 379 w 839"/>
              <a:gd name="T13" fmla="*/ 1307 h 1444"/>
              <a:gd name="T14" fmla="*/ 99 w 839"/>
              <a:gd name="T15" fmla="*/ 1208 h 1444"/>
              <a:gd name="T16" fmla="*/ 0 w 839"/>
              <a:gd name="T17" fmla="*/ 956 h 1444"/>
              <a:gd name="T18" fmla="*/ 288 w 839"/>
              <a:gd name="T19" fmla="*/ 956 h 1444"/>
              <a:gd name="T20" fmla="*/ 379 w 839"/>
              <a:gd name="T21" fmla="*/ 1082 h 1444"/>
              <a:gd name="T22" fmla="*/ 379 w 839"/>
              <a:gd name="T23" fmla="*/ 830 h 1444"/>
              <a:gd name="T24" fmla="*/ 235 w 839"/>
              <a:gd name="T25" fmla="*/ 785 h 1444"/>
              <a:gd name="T26" fmla="*/ 153 w 839"/>
              <a:gd name="T27" fmla="*/ 749 h 1444"/>
              <a:gd name="T28" fmla="*/ 108 w 839"/>
              <a:gd name="T29" fmla="*/ 712 h 1444"/>
              <a:gd name="T30" fmla="*/ 63 w 839"/>
              <a:gd name="T31" fmla="*/ 676 h 1444"/>
              <a:gd name="T32" fmla="*/ 27 w 839"/>
              <a:gd name="T33" fmla="*/ 622 h 1444"/>
              <a:gd name="T34" fmla="*/ 0 w 839"/>
              <a:gd name="T35" fmla="*/ 487 h 1444"/>
              <a:gd name="T36" fmla="*/ 108 w 839"/>
              <a:gd name="T37" fmla="*/ 244 h 1444"/>
              <a:gd name="T38" fmla="*/ 379 w 839"/>
              <a:gd name="T39" fmla="*/ 136 h 1444"/>
              <a:gd name="T40" fmla="*/ 379 w 839"/>
              <a:gd name="T41" fmla="*/ 0 h 1444"/>
              <a:gd name="T42" fmla="*/ 469 w 839"/>
              <a:gd name="T43" fmla="*/ 0 h 1444"/>
              <a:gd name="T44" fmla="*/ 469 w 839"/>
              <a:gd name="T45" fmla="*/ 136 h 1444"/>
              <a:gd name="T46" fmla="*/ 739 w 839"/>
              <a:gd name="T47" fmla="*/ 226 h 1444"/>
              <a:gd name="T48" fmla="*/ 838 w 839"/>
              <a:gd name="T49" fmla="*/ 487 h 1444"/>
              <a:gd name="T50" fmla="*/ 559 w 839"/>
              <a:gd name="T51" fmla="*/ 487 h 1444"/>
              <a:gd name="T52" fmla="*/ 469 w 839"/>
              <a:gd name="T53" fmla="*/ 361 h 1444"/>
              <a:gd name="T54" fmla="*/ 469 w 839"/>
              <a:gd name="T55" fmla="*/ 622 h 1444"/>
              <a:gd name="T56" fmla="*/ 685 w 839"/>
              <a:gd name="T57" fmla="*/ 694 h 1444"/>
              <a:gd name="T58" fmla="*/ 838 w 839"/>
              <a:gd name="T59" fmla="*/ 956 h 1444"/>
              <a:gd name="T60" fmla="*/ 379 w 839"/>
              <a:gd name="T61" fmla="*/ 361 h 1444"/>
              <a:gd name="T62" fmla="*/ 379 w 839"/>
              <a:gd name="T63" fmla="*/ 361 h 1444"/>
              <a:gd name="T64" fmla="*/ 288 w 839"/>
              <a:gd name="T65" fmla="*/ 460 h 1444"/>
              <a:gd name="T66" fmla="*/ 379 w 839"/>
              <a:gd name="T67" fmla="*/ 586 h 1444"/>
              <a:gd name="T68" fmla="*/ 379 w 839"/>
              <a:gd name="T69" fmla="*/ 361 h 1444"/>
              <a:gd name="T70" fmla="*/ 469 w 839"/>
              <a:gd name="T71" fmla="*/ 1082 h 1444"/>
              <a:gd name="T72" fmla="*/ 469 w 839"/>
              <a:gd name="T73" fmla="*/ 1082 h 1444"/>
              <a:gd name="T74" fmla="*/ 550 w 839"/>
              <a:gd name="T75" fmla="*/ 983 h 1444"/>
              <a:gd name="T76" fmla="*/ 469 w 839"/>
              <a:gd name="T77" fmla="*/ 866 h 1444"/>
              <a:gd name="T78" fmla="*/ 469 w 839"/>
              <a:gd name="T79" fmla="*/ 1082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39" h="1444">
                <a:moveTo>
                  <a:pt x="838" y="956"/>
                </a:moveTo>
                <a:lnTo>
                  <a:pt x="838" y="956"/>
                </a:lnTo>
                <a:cubicBezTo>
                  <a:pt x="838" y="1046"/>
                  <a:pt x="802" y="1127"/>
                  <a:pt x="739" y="1190"/>
                </a:cubicBezTo>
                <a:cubicBezTo>
                  <a:pt x="667" y="1262"/>
                  <a:pt x="577" y="1298"/>
                  <a:pt x="469" y="1307"/>
                </a:cubicBezTo>
                <a:cubicBezTo>
                  <a:pt x="469" y="1443"/>
                  <a:pt x="469" y="1443"/>
                  <a:pt x="469" y="1443"/>
                </a:cubicBezTo>
                <a:cubicBezTo>
                  <a:pt x="379" y="1443"/>
                  <a:pt x="379" y="1443"/>
                  <a:pt x="379" y="1443"/>
                </a:cubicBezTo>
                <a:cubicBezTo>
                  <a:pt x="379" y="1307"/>
                  <a:pt x="379" y="1307"/>
                  <a:pt x="379" y="1307"/>
                </a:cubicBezTo>
                <a:cubicBezTo>
                  <a:pt x="261" y="1298"/>
                  <a:pt x="171" y="1262"/>
                  <a:pt x="99" y="1208"/>
                </a:cubicBezTo>
                <a:cubicBezTo>
                  <a:pt x="36" y="1145"/>
                  <a:pt x="0" y="1055"/>
                  <a:pt x="0" y="956"/>
                </a:cubicBezTo>
                <a:cubicBezTo>
                  <a:pt x="288" y="956"/>
                  <a:pt x="288" y="956"/>
                  <a:pt x="288" y="956"/>
                </a:cubicBezTo>
                <a:cubicBezTo>
                  <a:pt x="297" y="1028"/>
                  <a:pt x="325" y="1064"/>
                  <a:pt x="379" y="1082"/>
                </a:cubicBezTo>
                <a:cubicBezTo>
                  <a:pt x="379" y="830"/>
                  <a:pt x="379" y="830"/>
                  <a:pt x="379" y="830"/>
                </a:cubicBezTo>
                <a:cubicBezTo>
                  <a:pt x="333" y="812"/>
                  <a:pt x="280" y="802"/>
                  <a:pt x="235" y="785"/>
                </a:cubicBezTo>
                <a:cubicBezTo>
                  <a:pt x="189" y="766"/>
                  <a:pt x="162" y="757"/>
                  <a:pt x="153" y="749"/>
                </a:cubicBezTo>
                <a:cubicBezTo>
                  <a:pt x="144" y="740"/>
                  <a:pt x="126" y="730"/>
                  <a:pt x="108" y="712"/>
                </a:cubicBezTo>
                <a:cubicBezTo>
                  <a:pt x="90" y="704"/>
                  <a:pt x="72" y="685"/>
                  <a:pt x="63" y="676"/>
                </a:cubicBezTo>
                <a:cubicBezTo>
                  <a:pt x="54" y="658"/>
                  <a:pt x="45" y="649"/>
                  <a:pt x="27" y="622"/>
                </a:cubicBezTo>
                <a:cubicBezTo>
                  <a:pt x="9" y="595"/>
                  <a:pt x="0" y="550"/>
                  <a:pt x="0" y="487"/>
                </a:cubicBezTo>
                <a:cubicBezTo>
                  <a:pt x="0" y="388"/>
                  <a:pt x="36" y="307"/>
                  <a:pt x="108" y="244"/>
                </a:cubicBezTo>
                <a:cubicBezTo>
                  <a:pt x="180" y="181"/>
                  <a:pt x="271" y="145"/>
                  <a:pt x="379" y="136"/>
                </a:cubicBezTo>
                <a:cubicBezTo>
                  <a:pt x="379" y="0"/>
                  <a:pt x="379" y="0"/>
                  <a:pt x="379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469" y="136"/>
                  <a:pt x="469" y="136"/>
                  <a:pt x="469" y="136"/>
                </a:cubicBezTo>
                <a:cubicBezTo>
                  <a:pt x="586" y="145"/>
                  <a:pt x="676" y="172"/>
                  <a:pt x="739" y="226"/>
                </a:cubicBezTo>
                <a:cubicBezTo>
                  <a:pt x="802" y="289"/>
                  <a:pt x="838" y="370"/>
                  <a:pt x="838" y="487"/>
                </a:cubicBezTo>
                <a:cubicBezTo>
                  <a:pt x="559" y="487"/>
                  <a:pt x="559" y="487"/>
                  <a:pt x="559" y="487"/>
                </a:cubicBezTo>
                <a:cubicBezTo>
                  <a:pt x="550" y="424"/>
                  <a:pt x="523" y="388"/>
                  <a:pt x="469" y="361"/>
                </a:cubicBezTo>
                <a:cubicBezTo>
                  <a:pt x="469" y="622"/>
                  <a:pt x="469" y="622"/>
                  <a:pt x="469" y="622"/>
                </a:cubicBezTo>
                <a:cubicBezTo>
                  <a:pt x="577" y="649"/>
                  <a:pt x="649" y="676"/>
                  <a:pt x="685" y="694"/>
                </a:cubicBezTo>
                <a:cubicBezTo>
                  <a:pt x="784" y="749"/>
                  <a:pt x="838" y="839"/>
                  <a:pt x="838" y="956"/>
                </a:cubicBezTo>
                <a:close/>
                <a:moveTo>
                  <a:pt x="379" y="361"/>
                </a:moveTo>
                <a:lnTo>
                  <a:pt x="379" y="361"/>
                </a:lnTo>
                <a:cubicBezTo>
                  <a:pt x="316" y="370"/>
                  <a:pt x="288" y="406"/>
                  <a:pt x="288" y="460"/>
                </a:cubicBezTo>
                <a:cubicBezTo>
                  <a:pt x="288" y="523"/>
                  <a:pt x="316" y="559"/>
                  <a:pt x="379" y="586"/>
                </a:cubicBezTo>
                <a:lnTo>
                  <a:pt x="379" y="361"/>
                </a:lnTo>
                <a:close/>
                <a:moveTo>
                  <a:pt x="469" y="1082"/>
                </a:moveTo>
                <a:lnTo>
                  <a:pt x="469" y="1082"/>
                </a:lnTo>
                <a:cubicBezTo>
                  <a:pt x="523" y="1064"/>
                  <a:pt x="550" y="1037"/>
                  <a:pt x="550" y="983"/>
                </a:cubicBezTo>
                <a:cubicBezTo>
                  <a:pt x="550" y="929"/>
                  <a:pt x="523" y="893"/>
                  <a:pt x="469" y="866"/>
                </a:cubicBezTo>
                <a:lnTo>
                  <a:pt x="469" y="10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67">
            <a:extLst>
              <a:ext uri="{FF2B5EF4-FFF2-40B4-BE49-F238E27FC236}">
                <a16:creationId xmlns:a16="http://schemas.microsoft.com/office/drawing/2014/main" id="{EE799975-3F2B-D848-8C21-DE09E0D4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764" y="5706715"/>
            <a:ext cx="5896707" cy="5891871"/>
          </a:xfrm>
          <a:custGeom>
            <a:avLst/>
            <a:gdLst>
              <a:gd name="T0" fmla="*/ 5373 w 5374"/>
              <a:gd name="T1" fmla="*/ 2685 h 5373"/>
              <a:gd name="T2" fmla="*/ 5373 w 5374"/>
              <a:gd name="T3" fmla="*/ 2685 h 5373"/>
              <a:gd name="T4" fmla="*/ 2687 w 5374"/>
              <a:gd name="T5" fmla="*/ 5372 h 5373"/>
              <a:gd name="T6" fmla="*/ 0 w 5374"/>
              <a:gd name="T7" fmla="*/ 2685 h 5373"/>
              <a:gd name="T8" fmla="*/ 2687 w 5374"/>
              <a:gd name="T9" fmla="*/ 0 h 5373"/>
              <a:gd name="T10" fmla="*/ 5373 w 5374"/>
              <a:gd name="T11" fmla="*/ 2685 h 5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74" h="5373">
                <a:moveTo>
                  <a:pt x="5373" y="2685"/>
                </a:moveTo>
                <a:lnTo>
                  <a:pt x="5373" y="2685"/>
                </a:lnTo>
                <a:cubicBezTo>
                  <a:pt x="5373" y="4173"/>
                  <a:pt x="4165" y="5372"/>
                  <a:pt x="2687" y="5372"/>
                </a:cubicBezTo>
                <a:cubicBezTo>
                  <a:pt x="1199" y="5372"/>
                  <a:pt x="0" y="4173"/>
                  <a:pt x="0" y="2685"/>
                </a:cubicBezTo>
                <a:cubicBezTo>
                  <a:pt x="0" y="1207"/>
                  <a:pt x="1199" y="0"/>
                  <a:pt x="2687" y="0"/>
                </a:cubicBezTo>
                <a:cubicBezTo>
                  <a:pt x="4165" y="0"/>
                  <a:pt x="5373" y="1207"/>
                  <a:pt x="5373" y="268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68">
            <a:extLst>
              <a:ext uri="{FF2B5EF4-FFF2-40B4-BE49-F238E27FC236}">
                <a16:creationId xmlns:a16="http://schemas.microsoft.com/office/drawing/2014/main" id="{BDD79F9C-0016-E64D-9DF6-F65BE781B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081" y="6548411"/>
            <a:ext cx="4213315" cy="4213315"/>
          </a:xfrm>
          <a:custGeom>
            <a:avLst/>
            <a:gdLst>
              <a:gd name="T0" fmla="*/ 3841 w 3842"/>
              <a:gd name="T1" fmla="*/ 1919 h 3840"/>
              <a:gd name="T2" fmla="*/ 3841 w 3842"/>
              <a:gd name="T3" fmla="*/ 1919 h 3840"/>
              <a:gd name="T4" fmla="*/ 1921 w 3842"/>
              <a:gd name="T5" fmla="*/ 3839 h 3840"/>
              <a:gd name="T6" fmla="*/ 0 w 3842"/>
              <a:gd name="T7" fmla="*/ 1919 h 3840"/>
              <a:gd name="T8" fmla="*/ 1921 w 3842"/>
              <a:gd name="T9" fmla="*/ 0 h 3840"/>
              <a:gd name="T10" fmla="*/ 3841 w 3842"/>
              <a:gd name="T11" fmla="*/ 1919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2" h="3840">
                <a:moveTo>
                  <a:pt x="3841" y="1919"/>
                </a:moveTo>
                <a:lnTo>
                  <a:pt x="3841" y="1919"/>
                </a:lnTo>
                <a:cubicBezTo>
                  <a:pt x="3841" y="2983"/>
                  <a:pt x="2985" y="3839"/>
                  <a:pt x="1921" y="3839"/>
                </a:cubicBezTo>
                <a:cubicBezTo>
                  <a:pt x="857" y="3839"/>
                  <a:pt x="0" y="2983"/>
                  <a:pt x="0" y="1919"/>
                </a:cubicBezTo>
                <a:cubicBezTo>
                  <a:pt x="0" y="856"/>
                  <a:pt x="857" y="0"/>
                  <a:pt x="1921" y="0"/>
                </a:cubicBezTo>
                <a:cubicBezTo>
                  <a:pt x="2985" y="0"/>
                  <a:pt x="3841" y="856"/>
                  <a:pt x="3841" y="191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Line 169">
            <a:extLst>
              <a:ext uri="{FF2B5EF4-FFF2-40B4-BE49-F238E27FC236}">
                <a16:creationId xmlns:a16="http://schemas.microsoft.com/office/drawing/2014/main" id="{F83049B7-7447-0B4F-81F4-C93A0973B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1635" y="8652649"/>
            <a:ext cx="10211607" cy="483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7" name="Freeform 183">
            <a:extLst>
              <a:ext uri="{FF2B5EF4-FFF2-40B4-BE49-F238E27FC236}">
                <a16:creationId xmlns:a16="http://schemas.microsoft.com/office/drawing/2014/main" id="{CC4AF6B9-777F-B141-B702-358F9A58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359" y="7931888"/>
            <a:ext cx="1257706" cy="1257706"/>
          </a:xfrm>
          <a:custGeom>
            <a:avLst/>
            <a:gdLst>
              <a:gd name="T0" fmla="*/ 1144 w 1145"/>
              <a:gd name="T1" fmla="*/ 577 h 1146"/>
              <a:gd name="T2" fmla="*/ 1144 w 1145"/>
              <a:gd name="T3" fmla="*/ 577 h 1146"/>
              <a:gd name="T4" fmla="*/ 568 w 1145"/>
              <a:gd name="T5" fmla="*/ 1145 h 1146"/>
              <a:gd name="T6" fmla="*/ 0 w 1145"/>
              <a:gd name="T7" fmla="*/ 577 h 1146"/>
              <a:gd name="T8" fmla="*/ 568 w 1145"/>
              <a:gd name="T9" fmla="*/ 0 h 1146"/>
              <a:gd name="T10" fmla="*/ 1144 w 1145"/>
              <a:gd name="T11" fmla="*/ 577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5" h="1146">
                <a:moveTo>
                  <a:pt x="1144" y="577"/>
                </a:moveTo>
                <a:lnTo>
                  <a:pt x="1144" y="577"/>
                </a:lnTo>
                <a:cubicBezTo>
                  <a:pt x="1144" y="893"/>
                  <a:pt x="892" y="1145"/>
                  <a:pt x="568" y="1145"/>
                </a:cubicBezTo>
                <a:cubicBezTo>
                  <a:pt x="252" y="1145"/>
                  <a:pt x="0" y="893"/>
                  <a:pt x="0" y="577"/>
                </a:cubicBezTo>
                <a:cubicBezTo>
                  <a:pt x="0" y="262"/>
                  <a:pt x="252" y="0"/>
                  <a:pt x="568" y="0"/>
                </a:cubicBezTo>
                <a:cubicBezTo>
                  <a:pt x="892" y="0"/>
                  <a:pt x="1144" y="262"/>
                  <a:pt x="1144" y="5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84">
            <a:extLst>
              <a:ext uri="{FF2B5EF4-FFF2-40B4-BE49-F238E27FC236}">
                <a16:creationId xmlns:a16="http://schemas.microsoft.com/office/drawing/2014/main" id="{E1306D0F-1729-A943-95D3-DB157484B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43" y="8260826"/>
            <a:ext cx="169308" cy="178980"/>
          </a:xfrm>
          <a:custGeom>
            <a:avLst/>
            <a:gdLst>
              <a:gd name="T0" fmla="*/ 153 w 154"/>
              <a:gd name="T1" fmla="*/ 162 h 163"/>
              <a:gd name="T2" fmla="*/ 153 w 154"/>
              <a:gd name="T3" fmla="*/ 162 h 163"/>
              <a:gd name="T4" fmla="*/ 72 w 154"/>
              <a:gd name="T5" fmla="*/ 162 h 163"/>
              <a:gd name="T6" fmla="*/ 0 w 154"/>
              <a:gd name="T7" fmla="*/ 81 h 163"/>
              <a:gd name="T8" fmla="*/ 0 w 154"/>
              <a:gd name="T9" fmla="*/ 72 h 163"/>
              <a:gd name="T10" fmla="*/ 81 w 154"/>
              <a:gd name="T11" fmla="*/ 0 h 163"/>
              <a:gd name="T12" fmla="*/ 153 w 154"/>
              <a:gd name="T13" fmla="*/ 72 h 163"/>
              <a:gd name="T14" fmla="*/ 153 w 154"/>
              <a:gd name="T15" fmla="*/ 162 h 163"/>
              <a:gd name="T16" fmla="*/ 81 w 154"/>
              <a:gd name="T17" fmla="*/ 45 h 163"/>
              <a:gd name="T18" fmla="*/ 81 w 154"/>
              <a:gd name="T19" fmla="*/ 45 h 163"/>
              <a:gd name="T20" fmla="*/ 45 w 154"/>
              <a:gd name="T21" fmla="*/ 72 h 163"/>
              <a:gd name="T22" fmla="*/ 45 w 154"/>
              <a:gd name="T23" fmla="*/ 81 h 163"/>
              <a:gd name="T24" fmla="*/ 72 w 154"/>
              <a:gd name="T25" fmla="*/ 108 h 163"/>
              <a:gd name="T26" fmla="*/ 108 w 154"/>
              <a:gd name="T27" fmla="*/ 108 h 163"/>
              <a:gd name="T28" fmla="*/ 108 w 154"/>
              <a:gd name="T29" fmla="*/ 72 h 163"/>
              <a:gd name="T30" fmla="*/ 81 w 154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3">
                <a:moveTo>
                  <a:pt x="153" y="162"/>
                </a:moveTo>
                <a:lnTo>
                  <a:pt x="153" y="162"/>
                </a:lnTo>
                <a:cubicBezTo>
                  <a:pt x="72" y="162"/>
                  <a:pt x="72" y="162"/>
                  <a:pt x="72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27"/>
                  <a:pt x="153" y="72"/>
                </a:cubicBezTo>
                <a:lnTo>
                  <a:pt x="153" y="162"/>
                </a:ln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72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99"/>
                  <a:pt x="63" y="108"/>
                  <a:pt x="72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54"/>
                  <a:pt x="91" y="45"/>
                  <a:pt x="8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5">
            <a:extLst>
              <a:ext uri="{FF2B5EF4-FFF2-40B4-BE49-F238E27FC236}">
                <a16:creationId xmlns:a16="http://schemas.microsoft.com/office/drawing/2014/main" id="{376678D3-17F8-644C-9923-F4DD4E7B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376" y="8260826"/>
            <a:ext cx="169305" cy="178980"/>
          </a:xfrm>
          <a:custGeom>
            <a:avLst/>
            <a:gdLst>
              <a:gd name="T0" fmla="*/ 81 w 154"/>
              <a:gd name="T1" fmla="*/ 162 h 163"/>
              <a:gd name="T2" fmla="*/ 81 w 154"/>
              <a:gd name="T3" fmla="*/ 162 h 163"/>
              <a:gd name="T4" fmla="*/ 0 w 154"/>
              <a:gd name="T5" fmla="*/ 162 h 163"/>
              <a:gd name="T6" fmla="*/ 0 w 154"/>
              <a:gd name="T7" fmla="*/ 72 h 163"/>
              <a:gd name="T8" fmla="*/ 72 w 154"/>
              <a:gd name="T9" fmla="*/ 0 h 163"/>
              <a:gd name="T10" fmla="*/ 153 w 154"/>
              <a:gd name="T11" fmla="*/ 72 h 163"/>
              <a:gd name="T12" fmla="*/ 153 w 154"/>
              <a:gd name="T13" fmla="*/ 81 h 163"/>
              <a:gd name="T14" fmla="*/ 81 w 154"/>
              <a:gd name="T15" fmla="*/ 162 h 163"/>
              <a:gd name="T16" fmla="*/ 45 w 154"/>
              <a:gd name="T17" fmla="*/ 108 h 163"/>
              <a:gd name="T18" fmla="*/ 45 w 154"/>
              <a:gd name="T19" fmla="*/ 108 h 163"/>
              <a:gd name="T20" fmla="*/ 81 w 154"/>
              <a:gd name="T21" fmla="*/ 108 h 163"/>
              <a:gd name="T22" fmla="*/ 108 w 154"/>
              <a:gd name="T23" fmla="*/ 81 h 163"/>
              <a:gd name="T24" fmla="*/ 108 w 154"/>
              <a:gd name="T25" fmla="*/ 72 h 163"/>
              <a:gd name="T26" fmla="*/ 72 w 154"/>
              <a:gd name="T27" fmla="*/ 45 h 163"/>
              <a:gd name="T28" fmla="*/ 45 w 154"/>
              <a:gd name="T29" fmla="*/ 72 h 163"/>
              <a:gd name="T30" fmla="*/ 45 w 154"/>
              <a:gd name="T31" fmla="*/ 10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3">
                <a:moveTo>
                  <a:pt x="81" y="162"/>
                </a:moveTo>
                <a:lnTo>
                  <a:pt x="81" y="162"/>
                </a:ln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17" y="0"/>
                  <a:pt x="153" y="36"/>
                  <a:pt x="153" y="72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126"/>
                  <a:pt x="117" y="162"/>
                  <a:pt x="81" y="162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81" y="108"/>
                  <a:pt x="81" y="108"/>
                  <a:pt x="81" y="108"/>
                </a:cubicBezTo>
                <a:cubicBezTo>
                  <a:pt x="90" y="108"/>
                  <a:pt x="108" y="99"/>
                  <a:pt x="108" y="81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63"/>
                  <a:pt x="90" y="45"/>
                  <a:pt x="72" y="45"/>
                </a:cubicBezTo>
                <a:cubicBezTo>
                  <a:pt x="63" y="45"/>
                  <a:pt x="45" y="54"/>
                  <a:pt x="45" y="72"/>
                </a:cubicBezTo>
                <a:lnTo>
                  <a:pt x="45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86">
            <a:extLst>
              <a:ext uri="{FF2B5EF4-FFF2-40B4-BE49-F238E27FC236}">
                <a16:creationId xmlns:a16="http://schemas.microsoft.com/office/drawing/2014/main" id="{E7046C05-DAB0-1D4C-8B29-5CC601EA6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52" y="8594601"/>
            <a:ext cx="53209" cy="246705"/>
          </a:xfrm>
          <a:custGeom>
            <a:avLst/>
            <a:gdLst>
              <a:gd name="T0" fmla="*/ 46 w 47"/>
              <a:gd name="T1" fmla="*/ 226 h 227"/>
              <a:gd name="T2" fmla="*/ 46 w 47"/>
              <a:gd name="T3" fmla="*/ 226 h 227"/>
              <a:gd name="T4" fmla="*/ 0 w 47"/>
              <a:gd name="T5" fmla="*/ 226 h 227"/>
              <a:gd name="T6" fmla="*/ 0 w 47"/>
              <a:gd name="T7" fmla="*/ 27 h 227"/>
              <a:gd name="T8" fmla="*/ 28 w 47"/>
              <a:gd name="T9" fmla="*/ 0 h 227"/>
              <a:gd name="T10" fmla="*/ 28 w 47"/>
              <a:gd name="T11" fmla="*/ 0 h 227"/>
              <a:gd name="T12" fmla="*/ 46 w 47"/>
              <a:gd name="T13" fmla="*/ 27 h 227"/>
              <a:gd name="T14" fmla="*/ 46 w 47"/>
              <a:gd name="T15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27">
                <a:moveTo>
                  <a:pt x="46" y="226"/>
                </a:moveTo>
                <a:lnTo>
                  <a:pt x="46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8" y="0"/>
                </a:cubicBezTo>
                <a:lnTo>
                  <a:pt x="28" y="0"/>
                </a:lnTo>
                <a:cubicBezTo>
                  <a:pt x="36" y="0"/>
                  <a:pt x="46" y="9"/>
                  <a:pt x="46" y="27"/>
                </a:cubicBezTo>
                <a:lnTo>
                  <a:pt x="46" y="2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7">
            <a:extLst>
              <a:ext uri="{FF2B5EF4-FFF2-40B4-BE49-F238E27FC236}">
                <a16:creationId xmlns:a16="http://schemas.microsoft.com/office/drawing/2014/main" id="{4DE365AC-84E1-4249-BFB4-4F6E58E0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352" y="8405946"/>
            <a:ext cx="62884" cy="140281"/>
          </a:xfrm>
          <a:custGeom>
            <a:avLst/>
            <a:gdLst>
              <a:gd name="T0" fmla="*/ 55 w 56"/>
              <a:gd name="T1" fmla="*/ 126 h 127"/>
              <a:gd name="T2" fmla="*/ 0 w 56"/>
              <a:gd name="T3" fmla="*/ 126 h 127"/>
              <a:gd name="T4" fmla="*/ 0 w 56"/>
              <a:gd name="T5" fmla="*/ 0 h 127"/>
              <a:gd name="T6" fmla="*/ 55 w 56"/>
              <a:gd name="T7" fmla="*/ 0 h 127"/>
              <a:gd name="T8" fmla="*/ 55 w 56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27">
                <a:moveTo>
                  <a:pt x="55" y="126"/>
                </a:moveTo>
                <a:lnTo>
                  <a:pt x="0" y="126"/>
                </a:lnTo>
                <a:lnTo>
                  <a:pt x="0" y="0"/>
                </a:lnTo>
                <a:lnTo>
                  <a:pt x="55" y="0"/>
                </a:lnTo>
                <a:lnTo>
                  <a:pt x="55" y="1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88">
            <a:extLst>
              <a:ext uri="{FF2B5EF4-FFF2-40B4-BE49-F238E27FC236}">
                <a16:creationId xmlns:a16="http://schemas.microsoft.com/office/drawing/2014/main" id="{A7F06D25-B1B4-8F4B-A916-61C0FC8F3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321" y="8517204"/>
            <a:ext cx="546620" cy="357963"/>
          </a:xfrm>
          <a:custGeom>
            <a:avLst/>
            <a:gdLst>
              <a:gd name="T0" fmla="*/ 54 w 497"/>
              <a:gd name="T1" fmla="*/ 0 h 326"/>
              <a:gd name="T2" fmla="*/ 54 w 497"/>
              <a:gd name="T3" fmla="*/ 0 h 326"/>
              <a:gd name="T4" fmla="*/ 45 w 497"/>
              <a:gd name="T5" fmla="*/ 54 h 326"/>
              <a:gd name="T6" fmla="*/ 451 w 497"/>
              <a:gd name="T7" fmla="*/ 54 h 326"/>
              <a:gd name="T8" fmla="*/ 451 w 497"/>
              <a:gd name="T9" fmla="*/ 271 h 326"/>
              <a:gd name="T10" fmla="*/ 451 w 497"/>
              <a:gd name="T11" fmla="*/ 271 h 326"/>
              <a:gd name="T12" fmla="*/ 45 w 497"/>
              <a:gd name="T13" fmla="*/ 271 h 326"/>
              <a:gd name="T14" fmla="*/ 45 w 497"/>
              <a:gd name="T15" fmla="*/ 90 h 326"/>
              <a:gd name="T16" fmla="*/ 18 w 497"/>
              <a:gd name="T17" fmla="*/ 63 h 326"/>
              <a:gd name="T18" fmla="*/ 18 w 497"/>
              <a:gd name="T19" fmla="*/ 63 h 326"/>
              <a:gd name="T20" fmla="*/ 0 w 497"/>
              <a:gd name="T21" fmla="*/ 90 h 326"/>
              <a:gd name="T22" fmla="*/ 0 w 497"/>
              <a:gd name="T23" fmla="*/ 271 h 326"/>
              <a:gd name="T24" fmla="*/ 45 w 497"/>
              <a:gd name="T25" fmla="*/ 325 h 326"/>
              <a:gd name="T26" fmla="*/ 451 w 497"/>
              <a:gd name="T27" fmla="*/ 325 h 326"/>
              <a:gd name="T28" fmla="*/ 496 w 497"/>
              <a:gd name="T29" fmla="*/ 271 h 326"/>
              <a:gd name="T30" fmla="*/ 496 w 497"/>
              <a:gd name="T31" fmla="*/ 0 h 326"/>
              <a:gd name="T32" fmla="*/ 54 w 497"/>
              <a:gd name="T33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7" h="326">
                <a:moveTo>
                  <a:pt x="54" y="0"/>
                </a:moveTo>
                <a:lnTo>
                  <a:pt x="54" y="0"/>
                </a:lnTo>
                <a:cubicBezTo>
                  <a:pt x="45" y="54"/>
                  <a:pt x="45" y="54"/>
                  <a:pt x="45" y="54"/>
                </a:cubicBezTo>
                <a:cubicBezTo>
                  <a:pt x="451" y="54"/>
                  <a:pt x="451" y="54"/>
                  <a:pt x="451" y="54"/>
                </a:cubicBezTo>
                <a:cubicBezTo>
                  <a:pt x="451" y="271"/>
                  <a:pt x="451" y="271"/>
                  <a:pt x="451" y="271"/>
                </a:cubicBezTo>
                <a:lnTo>
                  <a:pt x="451" y="271"/>
                </a:lnTo>
                <a:cubicBezTo>
                  <a:pt x="45" y="271"/>
                  <a:pt x="45" y="271"/>
                  <a:pt x="45" y="27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81"/>
                  <a:pt x="36" y="63"/>
                  <a:pt x="18" y="63"/>
                </a:cubicBezTo>
                <a:lnTo>
                  <a:pt x="18" y="63"/>
                </a:lnTo>
                <a:cubicBezTo>
                  <a:pt x="9" y="63"/>
                  <a:pt x="0" y="81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18" y="325"/>
                  <a:pt x="45" y="325"/>
                </a:cubicBezTo>
                <a:cubicBezTo>
                  <a:pt x="451" y="325"/>
                  <a:pt x="451" y="325"/>
                  <a:pt x="451" y="325"/>
                </a:cubicBezTo>
                <a:cubicBezTo>
                  <a:pt x="478" y="325"/>
                  <a:pt x="496" y="298"/>
                  <a:pt x="496" y="271"/>
                </a:cubicBezTo>
                <a:cubicBezTo>
                  <a:pt x="496" y="0"/>
                  <a:pt x="496" y="0"/>
                  <a:pt x="496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89">
            <a:extLst>
              <a:ext uri="{FF2B5EF4-FFF2-40B4-BE49-F238E27FC236}">
                <a16:creationId xmlns:a16="http://schemas.microsoft.com/office/drawing/2014/main" id="{F062A966-12C2-1F46-AF78-17E30842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273" y="8376922"/>
            <a:ext cx="662716" cy="198329"/>
          </a:xfrm>
          <a:custGeom>
            <a:avLst/>
            <a:gdLst>
              <a:gd name="T0" fmla="*/ 541 w 605"/>
              <a:gd name="T1" fmla="*/ 180 h 181"/>
              <a:gd name="T2" fmla="*/ 541 w 605"/>
              <a:gd name="T3" fmla="*/ 180 h 181"/>
              <a:gd name="T4" fmla="*/ 63 w 605"/>
              <a:gd name="T5" fmla="*/ 180 h 181"/>
              <a:gd name="T6" fmla="*/ 0 w 605"/>
              <a:gd name="T7" fmla="*/ 108 h 181"/>
              <a:gd name="T8" fmla="*/ 0 w 605"/>
              <a:gd name="T9" fmla="*/ 72 h 181"/>
              <a:gd name="T10" fmla="*/ 63 w 605"/>
              <a:gd name="T11" fmla="*/ 0 h 181"/>
              <a:gd name="T12" fmla="*/ 541 w 605"/>
              <a:gd name="T13" fmla="*/ 0 h 181"/>
              <a:gd name="T14" fmla="*/ 604 w 605"/>
              <a:gd name="T15" fmla="*/ 72 h 181"/>
              <a:gd name="T16" fmla="*/ 604 w 605"/>
              <a:gd name="T17" fmla="*/ 108 h 181"/>
              <a:gd name="T18" fmla="*/ 541 w 605"/>
              <a:gd name="T19" fmla="*/ 180 h 181"/>
              <a:gd name="T20" fmla="*/ 63 w 605"/>
              <a:gd name="T21" fmla="*/ 54 h 181"/>
              <a:gd name="T22" fmla="*/ 63 w 605"/>
              <a:gd name="T23" fmla="*/ 54 h 181"/>
              <a:gd name="T24" fmla="*/ 45 w 605"/>
              <a:gd name="T25" fmla="*/ 72 h 181"/>
              <a:gd name="T26" fmla="*/ 45 w 605"/>
              <a:gd name="T27" fmla="*/ 108 h 181"/>
              <a:gd name="T28" fmla="*/ 63 w 605"/>
              <a:gd name="T29" fmla="*/ 126 h 181"/>
              <a:gd name="T30" fmla="*/ 541 w 605"/>
              <a:gd name="T31" fmla="*/ 126 h 181"/>
              <a:gd name="T32" fmla="*/ 559 w 605"/>
              <a:gd name="T33" fmla="*/ 108 h 181"/>
              <a:gd name="T34" fmla="*/ 559 w 605"/>
              <a:gd name="T35" fmla="*/ 72 h 181"/>
              <a:gd name="T36" fmla="*/ 541 w 605"/>
              <a:gd name="T37" fmla="*/ 54 h 181"/>
              <a:gd name="T38" fmla="*/ 63 w 605"/>
              <a:gd name="T39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5" h="181">
                <a:moveTo>
                  <a:pt x="541" y="180"/>
                </a:moveTo>
                <a:lnTo>
                  <a:pt x="541" y="180"/>
                </a:lnTo>
                <a:cubicBezTo>
                  <a:pt x="63" y="180"/>
                  <a:pt x="63" y="180"/>
                  <a:pt x="63" y="180"/>
                </a:cubicBezTo>
                <a:cubicBezTo>
                  <a:pt x="27" y="180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77" y="0"/>
                  <a:pt x="604" y="36"/>
                  <a:pt x="604" y="72"/>
                </a:cubicBezTo>
                <a:cubicBezTo>
                  <a:pt x="604" y="108"/>
                  <a:pt x="604" y="108"/>
                  <a:pt x="604" y="108"/>
                </a:cubicBezTo>
                <a:cubicBezTo>
                  <a:pt x="604" y="144"/>
                  <a:pt x="577" y="180"/>
                  <a:pt x="541" y="180"/>
                </a:cubicBezTo>
                <a:close/>
                <a:moveTo>
                  <a:pt x="63" y="54"/>
                </a:moveTo>
                <a:lnTo>
                  <a:pt x="63" y="54"/>
                </a:lnTo>
                <a:cubicBezTo>
                  <a:pt x="54" y="54"/>
                  <a:pt x="45" y="63"/>
                  <a:pt x="45" y="72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5" y="117"/>
                  <a:pt x="54" y="126"/>
                  <a:pt x="63" y="126"/>
                </a:cubicBezTo>
                <a:cubicBezTo>
                  <a:pt x="541" y="126"/>
                  <a:pt x="541" y="126"/>
                  <a:pt x="541" y="126"/>
                </a:cubicBezTo>
                <a:cubicBezTo>
                  <a:pt x="550" y="126"/>
                  <a:pt x="559" y="117"/>
                  <a:pt x="559" y="108"/>
                </a:cubicBezTo>
                <a:cubicBezTo>
                  <a:pt x="559" y="72"/>
                  <a:pt x="559" y="72"/>
                  <a:pt x="559" y="72"/>
                </a:cubicBezTo>
                <a:cubicBezTo>
                  <a:pt x="559" y="63"/>
                  <a:pt x="550" y="54"/>
                  <a:pt x="541" y="54"/>
                </a:cubicBezTo>
                <a:lnTo>
                  <a:pt x="63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03">
            <a:extLst>
              <a:ext uri="{FF2B5EF4-FFF2-40B4-BE49-F238E27FC236}">
                <a16:creationId xmlns:a16="http://schemas.microsoft.com/office/drawing/2014/main" id="{E6948618-F7D9-8E4B-AF50-40366C60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306" y="7912539"/>
            <a:ext cx="1267381" cy="1257706"/>
          </a:xfrm>
          <a:custGeom>
            <a:avLst/>
            <a:gdLst>
              <a:gd name="T0" fmla="*/ 1153 w 1154"/>
              <a:gd name="T1" fmla="*/ 568 h 1146"/>
              <a:gd name="T2" fmla="*/ 1153 w 1154"/>
              <a:gd name="T3" fmla="*/ 568 h 1146"/>
              <a:gd name="T4" fmla="*/ 576 w 1154"/>
              <a:gd name="T5" fmla="*/ 1145 h 1146"/>
              <a:gd name="T6" fmla="*/ 0 w 1154"/>
              <a:gd name="T7" fmla="*/ 568 h 1146"/>
              <a:gd name="T8" fmla="*/ 576 w 1154"/>
              <a:gd name="T9" fmla="*/ 0 h 1146"/>
              <a:gd name="T10" fmla="*/ 1153 w 1154"/>
              <a:gd name="T11" fmla="*/ 568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4" h="1146">
                <a:moveTo>
                  <a:pt x="1153" y="568"/>
                </a:moveTo>
                <a:lnTo>
                  <a:pt x="1153" y="568"/>
                </a:lnTo>
                <a:cubicBezTo>
                  <a:pt x="1153" y="884"/>
                  <a:pt x="891" y="1145"/>
                  <a:pt x="576" y="1145"/>
                </a:cubicBezTo>
                <a:cubicBezTo>
                  <a:pt x="261" y="1145"/>
                  <a:pt x="0" y="884"/>
                  <a:pt x="0" y="568"/>
                </a:cubicBezTo>
                <a:cubicBezTo>
                  <a:pt x="0" y="253"/>
                  <a:pt x="261" y="0"/>
                  <a:pt x="576" y="0"/>
                </a:cubicBezTo>
                <a:cubicBezTo>
                  <a:pt x="891" y="0"/>
                  <a:pt x="1153" y="253"/>
                  <a:pt x="1153" y="5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04">
            <a:extLst>
              <a:ext uri="{FF2B5EF4-FFF2-40B4-BE49-F238E27FC236}">
                <a16:creationId xmlns:a16="http://schemas.microsoft.com/office/drawing/2014/main" id="{3B4852D2-B35C-1249-8785-8E02937B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317" y="8792933"/>
            <a:ext cx="435360" cy="48373"/>
          </a:xfrm>
          <a:custGeom>
            <a:avLst/>
            <a:gdLst>
              <a:gd name="T0" fmla="*/ 397 w 398"/>
              <a:gd name="T1" fmla="*/ 45 h 46"/>
              <a:gd name="T2" fmla="*/ 0 w 398"/>
              <a:gd name="T3" fmla="*/ 45 h 46"/>
              <a:gd name="T4" fmla="*/ 0 w 398"/>
              <a:gd name="T5" fmla="*/ 0 h 46"/>
              <a:gd name="T6" fmla="*/ 397 w 398"/>
              <a:gd name="T7" fmla="*/ 0 h 46"/>
              <a:gd name="T8" fmla="*/ 397 w 39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6">
                <a:moveTo>
                  <a:pt x="397" y="45"/>
                </a:moveTo>
                <a:lnTo>
                  <a:pt x="0" y="45"/>
                </a:lnTo>
                <a:lnTo>
                  <a:pt x="0" y="0"/>
                </a:lnTo>
                <a:lnTo>
                  <a:pt x="397" y="0"/>
                </a:lnTo>
                <a:lnTo>
                  <a:pt x="39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5">
            <a:extLst>
              <a:ext uri="{FF2B5EF4-FFF2-40B4-BE49-F238E27FC236}">
                <a16:creationId xmlns:a16="http://schemas.microsoft.com/office/drawing/2014/main" id="{70A4C423-624E-1B46-BC14-63C30DF8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245" y="8241477"/>
            <a:ext cx="614340" cy="604665"/>
          </a:xfrm>
          <a:custGeom>
            <a:avLst/>
            <a:gdLst>
              <a:gd name="T0" fmla="*/ 477 w 559"/>
              <a:gd name="T1" fmla="*/ 550 h 551"/>
              <a:gd name="T2" fmla="*/ 477 w 559"/>
              <a:gd name="T3" fmla="*/ 550 h 551"/>
              <a:gd name="T4" fmla="*/ 477 w 559"/>
              <a:gd name="T5" fmla="*/ 505 h 551"/>
              <a:gd name="T6" fmla="*/ 504 w 559"/>
              <a:gd name="T7" fmla="*/ 478 h 551"/>
              <a:gd name="T8" fmla="*/ 504 w 559"/>
              <a:gd name="T9" fmla="*/ 433 h 551"/>
              <a:gd name="T10" fmla="*/ 180 w 559"/>
              <a:gd name="T11" fmla="*/ 433 h 551"/>
              <a:gd name="T12" fmla="*/ 180 w 559"/>
              <a:gd name="T13" fmla="*/ 459 h 551"/>
              <a:gd name="T14" fmla="*/ 89 w 559"/>
              <a:gd name="T15" fmla="*/ 550 h 551"/>
              <a:gd name="T16" fmla="*/ 0 w 559"/>
              <a:gd name="T17" fmla="*/ 459 h 551"/>
              <a:gd name="T18" fmla="*/ 0 w 559"/>
              <a:gd name="T19" fmla="*/ 36 h 551"/>
              <a:gd name="T20" fmla="*/ 45 w 559"/>
              <a:gd name="T21" fmla="*/ 0 h 551"/>
              <a:gd name="T22" fmla="*/ 432 w 559"/>
              <a:gd name="T23" fmla="*/ 0 h 551"/>
              <a:gd name="T24" fmla="*/ 468 w 559"/>
              <a:gd name="T25" fmla="*/ 36 h 551"/>
              <a:gd name="T26" fmla="*/ 468 w 559"/>
              <a:gd name="T27" fmla="*/ 378 h 551"/>
              <a:gd name="T28" fmla="*/ 531 w 559"/>
              <a:gd name="T29" fmla="*/ 378 h 551"/>
              <a:gd name="T30" fmla="*/ 558 w 559"/>
              <a:gd name="T31" fmla="*/ 406 h 551"/>
              <a:gd name="T32" fmla="*/ 558 w 559"/>
              <a:gd name="T33" fmla="*/ 478 h 551"/>
              <a:gd name="T34" fmla="*/ 477 w 559"/>
              <a:gd name="T35" fmla="*/ 550 h 551"/>
              <a:gd name="T36" fmla="*/ 54 w 559"/>
              <a:gd name="T37" fmla="*/ 45 h 551"/>
              <a:gd name="T38" fmla="*/ 54 w 559"/>
              <a:gd name="T39" fmla="*/ 45 h 551"/>
              <a:gd name="T40" fmla="*/ 54 w 559"/>
              <a:gd name="T41" fmla="*/ 459 h 551"/>
              <a:gd name="T42" fmla="*/ 89 w 559"/>
              <a:gd name="T43" fmla="*/ 505 h 551"/>
              <a:gd name="T44" fmla="*/ 134 w 559"/>
              <a:gd name="T45" fmla="*/ 459 h 551"/>
              <a:gd name="T46" fmla="*/ 134 w 559"/>
              <a:gd name="T47" fmla="*/ 406 h 551"/>
              <a:gd name="T48" fmla="*/ 153 w 559"/>
              <a:gd name="T49" fmla="*/ 378 h 551"/>
              <a:gd name="T50" fmla="*/ 423 w 559"/>
              <a:gd name="T51" fmla="*/ 378 h 551"/>
              <a:gd name="T52" fmla="*/ 423 w 559"/>
              <a:gd name="T53" fmla="*/ 45 h 551"/>
              <a:gd name="T54" fmla="*/ 54 w 559"/>
              <a:gd name="T55" fmla="*/ 45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9" h="551">
                <a:moveTo>
                  <a:pt x="477" y="550"/>
                </a:moveTo>
                <a:lnTo>
                  <a:pt x="477" y="550"/>
                </a:lnTo>
                <a:cubicBezTo>
                  <a:pt x="477" y="505"/>
                  <a:pt x="477" y="505"/>
                  <a:pt x="477" y="505"/>
                </a:cubicBezTo>
                <a:cubicBezTo>
                  <a:pt x="495" y="505"/>
                  <a:pt x="504" y="487"/>
                  <a:pt x="504" y="478"/>
                </a:cubicBezTo>
                <a:cubicBezTo>
                  <a:pt x="504" y="433"/>
                  <a:pt x="504" y="433"/>
                  <a:pt x="504" y="433"/>
                </a:cubicBezTo>
                <a:cubicBezTo>
                  <a:pt x="180" y="433"/>
                  <a:pt x="180" y="433"/>
                  <a:pt x="180" y="433"/>
                </a:cubicBezTo>
                <a:cubicBezTo>
                  <a:pt x="180" y="459"/>
                  <a:pt x="180" y="459"/>
                  <a:pt x="180" y="459"/>
                </a:cubicBezTo>
                <a:cubicBezTo>
                  <a:pt x="180" y="514"/>
                  <a:pt x="144" y="550"/>
                  <a:pt x="89" y="550"/>
                </a:cubicBezTo>
                <a:cubicBezTo>
                  <a:pt x="45" y="550"/>
                  <a:pt x="0" y="514"/>
                  <a:pt x="0" y="45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45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50" y="0"/>
                  <a:pt x="468" y="9"/>
                  <a:pt x="468" y="36"/>
                </a:cubicBezTo>
                <a:cubicBezTo>
                  <a:pt x="468" y="378"/>
                  <a:pt x="468" y="378"/>
                  <a:pt x="468" y="378"/>
                </a:cubicBezTo>
                <a:cubicBezTo>
                  <a:pt x="531" y="378"/>
                  <a:pt x="531" y="378"/>
                  <a:pt x="531" y="378"/>
                </a:cubicBezTo>
                <a:cubicBezTo>
                  <a:pt x="540" y="378"/>
                  <a:pt x="558" y="397"/>
                  <a:pt x="558" y="406"/>
                </a:cubicBezTo>
                <a:cubicBezTo>
                  <a:pt x="558" y="478"/>
                  <a:pt x="558" y="478"/>
                  <a:pt x="558" y="478"/>
                </a:cubicBezTo>
                <a:cubicBezTo>
                  <a:pt x="558" y="514"/>
                  <a:pt x="522" y="550"/>
                  <a:pt x="477" y="550"/>
                </a:cubicBezTo>
                <a:close/>
                <a:moveTo>
                  <a:pt x="54" y="45"/>
                </a:moveTo>
                <a:lnTo>
                  <a:pt x="54" y="45"/>
                </a:lnTo>
                <a:cubicBezTo>
                  <a:pt x="54" y="459"/>
                  <a:pt x="54" y="459"/>
                  <a:pt x="54" y="459"/>
                </a:cubicBezTo>
                <a:cubicBezTo>
                  <a:pt x="54" y="487"/>
                  <a:pt x="71" y="505"/>
                  <a:pt x="89" y="505"/>
                </a:cubicBezTo>
                <a:cubicBezTo>
                  <a:pt x="116" y="505"/>
                  <a:pt x="134" y="487"/>
                  <a:pt x="134" y="459"/>
                </a:cubicBezTo>
                <a:cubicBezTo>
                  <a:pt x="134" y="406"/>
                  <a:pt x="134" y="406"/>
                  <a:pt x="134" y="406"/>
                </a:cubicBezTo>
                <a:cubicBezTo>
                  <a:pt x="134" y="397"/>
                  <a:pt x="144" y="378"/>
                  <a:pt x="153" y="378"/>
                </a:cubicBezTo>
                <a:cubicBezTo>
                  <a:pt x="423" y="378"/>
                  <a:pt x="423" y="378"/>
                  <a:pt x="423" y="378"/>
                </a:cubicBezTo>
                <a:cubicBezTo>
                  <a:pt x="423" y="45"/>
                  <a:pt x="423" y="45"/>
                  <a:pt x="423" y="45"/>
                </a:cubicBezTo>
                <a:lnTo>
                  <a:pt x="54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06">
            <a:extLst>
              <a:ext uri="{FF2B5EF4-FFF2-40B4-BE49-F238E27FC236}">
                <a16:creationId xmlns:a16="http://schemas.microsoft.com/office/drawing/2014/main" id="{70903AB8-3E52-CB4D-A242-730CCF832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016" y="8386597"/>
            <a:ext cx="261216" cy="38699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0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07">
            <a:extLst>
              <a:ext uri="{FF2B5EF4-FFF2-40B4-BE49-F238E27FC236}">
                <a16:creationId xmlns:a16="http://schemas.microsoft.com/office/drawing/2014/main" id="{227191A7-F981-9843-9118-CE2FADF9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016" y="8468830"/>
            <a:ext cx="261216" cy="38699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08">
            <a:extLst>
              <a:ext uri="{FF2B5EF4-FFF2-40B4-BE49-F238E27FC236}">
                <a16:creationId xmlns:a16="http://schemas.microsoft.com/office/drawing/2014/main" id="{F952D1E8-67D7-E449-9934-6EC2D4A8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016" y="8546228"/>
            <a:ext cx="169305" cy="38699"/>
          </a:xfrm>
          <a:custGeom>
            <a:avLst/>
            <a:gdLst>
              <a:gd name="T0" fmla="*/ 136 w 155"/>
              <a:gd name="T1" fmla="*/ 36 h 37"/>
              <a:gd name="T2" fmla="*/ 136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0 w 155"/>
              <a:gd name="T9" fmla="*/ 18 h 37"/>
              <a:gd name="T10" fmla="*/ 18 w 155"/>
              <a:gd name="T11" fmla="*/ 0 h 37"/>
              <a:gd name="T12" fmla="*/ 136 w 155"/>
              <a:gd name="T13" fmla="*/ 0 h 37"/>
              <a:gd name="T14" fmla="*/ 154 w 155"/>
              <a:gd name="T15" fmla="*/ 18 h 37"/>
              <a:gd name="T16" fmla="*/ 154 w 155"/>
              <a:gd name="T17" fmla="*/ 18 h 37"/>
              <a:gd name="T18" fmla="*/ 136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27"/>
                  <a:pt x="145" y="36"/>
                  <a:pt x="13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09">
            <a:extLst>
              <a:ext uri="{FF2B5EF4-FFF2-40B4-BE49-F238E27FC236}">
                <a16:creationId xmlns:a16="http://schemas.microsoft.com/office/drawing/2014/main" id="{B57661C4-80F6-6C45-99D3-79BBB5826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4535" y="7912539"/>
            <a:ext cx="1267381" cy="1257706"/>
          </a:xfrm>
          <a:custGeom>
            <a:avLst/>
            <a:gdLst>
              <a:gd name="T0" fmla="*/ 1154 w 1155"/>
              <a:gd name="T1" fmla="*/ 568 h 1146"/>
              <a:gd name="T2" fmla="*/ 1154 w 1155"/>
              <a:gd name="T3" fmla="*/ 568 h 1146"/>
              <a:gd name="T4" fmla="*/ 577 w 1155"/>
              <a:gd name="T5" fmla="*/ 1145 h 1146"/>
              <a:gd name="T6" fmla="*/ 0 w 1155"/>
              <a:gd name="T7" fmla="*/ 568 h 1146"/>
              <a:gd name="T8" fmla="*/ 577 w 1155"/>
              <a:gd name="T9" fmla="*/ 0 h 1146"/>
              <a:gd name="T10" fmla="*/ 1154 w 1155"/>
              <a:gd name="T11" fmla="*/ 568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5" h="1146">
                <a:moveTo>
                  <a:pt x="1154" y="568"/>
                </a:moveTo>
                <a:lnTo>
                  <a:pt x="1154" y="568"/>
                </a:lnTo>
                <a:cubicBezTo>
                  <a:pt x="1154" y="884"/>
                  <a:pt x="893" y="1145"/>
                  <a:pt x="577" y="1145"/>
                </a:cubicBezTo>
                <a:cubicBezTo>
                  <a:pt x="261" y="1145"/>
                  <a:pt x="0" y="884"/>
                  <a:pt x="0" y="568"/>
                </a:cubicBezTo>
                <a:cubicBezTo>
                  <a:pt x="0" y="253"/>
                  <a:pt x="261" y="0"/>
                  <a:pt x="577" y="0"/>
                </a:cubicBezTo>
                <a:cubicBezTo>
                  <a:pt x="893" y="0"/>
                  <a:pt x="1154" y="253"/>
                  <a:pt x="1154" y="5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0">
            <a:extLst>
              <a:ext uri="{FF2B5EF4-FFF2-40B4-BE49-F238E27FC236}">
                <a16:creationId xmlns:a16="http://schemas.microsoft.com/office/drawing/2014/main" id="{77B2208F-A39F-9440-9992-212FE4E7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309" y="8289850"/>
            <a:ext cx="604668" cy="585316"/>
          </a:xfrm>
          <a:custGeom>
            <a:avLst/>
            <a:gdLst>
              <a:gd name="T0" fmla="*/ 469 w 552"/>
              <a:gd name="T1" fmla="*/ 532 h 533"/>
              <a:gd name="T2" fmla="*/ 469 w 552"/>
              <a:gd name="T3" fmla="*/ 532 h 533"/>
              <a:gd name="T4" fmla="*/ 73 w 552"/>
              <a:gd name="T5" fmla="*/ 532 h 533"/>
              <a:gd name="T6" fmla="*/ 0 w 552"/>
              <a:gd name="T7" fmla="*/ 451 h 533"/>
              <a:gd name="T8" fmla="*/ 0 w 552"/>
              <a:gd name="T9" fmla="*/ 81 h 533"/>
              <a:gd name="T10" fmla="*/ 73 w 552"/>
              <a:gd name="T11" fmla="*/ 0 h 533"/>
              <a:gd name="T12" fmla="*/ 109 w 552"/>
              <a:gd name="T13" fmla="*/ 0 h 533"/>
              <a:gd name="T14" fmla="*/ 109 w 552"/>
              <a:gd name="T15" fmla="*/ 54 h 533"/>
              <a:gd name="T16" fmla="*/ 73 w 552"/>
              <a:gd name="T17" fmla="*/ 54 h 533"/>
              <a:gd name="T18" fmla="*/ 46 w 552"/>
              <a:gd name="T19" fmla="*/ 81 h 533"/>
              <a:gd name="T20" fmla="*/ 46 w 552"/>
              <a:gd name="T21" fmla="*/ 451 h 533"/>
              <a:gd name="T22" fmla="*/ 73 w 552"/>
              <a:gd name="T23" fmla="*/ 478 h 533"/>
              <a:gd name="T24" fmla="*/ 469 w 552"/>
              <a:gd name="T25" fmla="*/ 478 h 533"/>
              <a:gd name="T26" fmla="*/ 496 w 552"/>
              <a:gd name="T27" fmla="*/ 451 h 533"/>
              <a:gd name="T28" fmla="*/ 496 w 552"/>
              <a:gd name="T29" fmla="*/ 81 h 533"/>
              <a:gd name="T30" fmla="*/ 469 w 552"/>
              <a:gd name="T31" fmla="*/ 54 h 533"/>
              <a:gd name="T32" fmla="*/ 433 w 552"/>
              <a:gd name="T33" fmla="*/ 54 h 533"/>
              <a:gd name="T34" fmla="*/ 433 w 552"/>
              <a:gd name="T35" fmla="*/ 0 h 533"/>
              <a:gd name="T36" fmla="*/ 469 w 552"/>
              <a:gd name="T37" fmla="*/ 0 h 533"/>
              <a:gd name="T38" fmla="*/ 551 w 552"/>
              <a:gd name="T39" fmla="*/ 81 h 533"/>
              <a:gd name="T40" fmla="*/ 551 w 552"/>
              <a:gd name="T41" fmla="*/ 451 h 533"/>
              <a:gd name="T42" fmla="*/ 469 w 552"/>
              <a:gd name="T43" fmla="*/ 532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533">
                <a:moveTo>
                  <a:pt x="469" y="532"/>
                </a:moveTo>
                <a:lnTo>
                  <a:pt x="469" y="532"/>
                </a:lnTo>
                <a:cubicBezTo>
                  <a:pt x="73" y="532"/>
                  <a:pt x="73" y="532"/>
                  <a:pt x="73" y="532"/>
                </a:cubicBezTo>
                <a:cubicBezTo>
                  <a:pt x="28" y="532"/>
                  <a:pt x="0" y="496"/>
                  <a:pt x="0" y="45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28" y="0"/>
                  <a:pt x="73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73" y="54"/>
                  <a:pt x="73" y="54"/>
                  <a:pt x="73" y="54"/>
                </a:cubicBezTo>
                <a:cubicBezTo>
                  <a:pt x="55" y="54"/>
                  <a:pt x="46" y="63"/>
                  <a:pt x="46" y="81"/>
                </a:cubicBezTo>
                <a:cubicBezTo>
                  <a:pt x="46" y="451"/>
                  <a:pt x="46" y="451"/>
                  <a:pt x="46" y="451"/>
                </a:cubicBezTo>
                <a:cubicBezTo>
                  <a:pt x="46" y="469"/>
                  <a:pt x="55" y="478"/>
                  <a:pt x="73" y="478"/>
                </a:cubicBezTo>
                <a:cubicBezTo>
                  <a:pt x="469" y="478"/>
                  <a:pt x="469" y="478"/>
                  <a:pt x="469" y="478"/>
                </a:cubicBezTo>
                <a:cubicBezTo>
                  <a:pt x="487" y="478"/>
                  <a:pt x="496" y="469"/>
                  <a:pt x="496" y="451"/>
                </a:cubicBezTo>
                <a:cubicBezTo>
                  <a:pt x="496" y="81"/>
                  <a:pt x="496" y="81"/>
                  <a:pt x="496" y="81"/>
                </a:cubicBezTo>
                <a:cubicBezTo>
                  <a:pt x="496" y="63"/>
                  <a:pt x="487" y="54"/>
                  <a:pt x="469" y="54"/>
                </a:cubicBezTo>
                <a:cubicBezTo>
                  <a:pt x="433" y="54"/>
                  <a:pt x="433" y="54"/>
                  <a:pt x="433" y="54"/>
                </a:cubicBezTo>
                <a:cubicBezTo>
                  <a:pt x="433" y="0"/>
                  <a:pt x="433" y="0"/>
                  <a:pt x="433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515" y="0"/>
                  <a:pt x="551" y="36"/>
                  <a:pt x="551" y="81"/>
                </a:cubicBezTo>
                <a:cubicBezTo>
                  <a:pt x="551" y="451"/>
                  <a:pt x="551" y="451"/>
                  <a:pt x="551" y="451"/>
                </a:cubicBezTo>
                <a:cubicBezTo>
                  <a:pt x="551" y="496"/>
                  <a:pt x="515" y="532"/>
                  <a:pt x="469" y="5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1">
            <a:extLst>
              <a:ext uri="{FF2B5EF4-FFF2-40B4-BE49-F238E27FC236}">
                <a16:creationId xmlns:a16="http://schemas.microsoft.com/office/drawing/2014/main" id="{251B5561-7366-EF48-B3B4-D479C8D85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7618" y="8212453"/>
            <a:ext cx="256377" cy="48373"/>
          </a:xfrm>
          <a:custGeom>
            <a:avLst/>
            <a:gdLst>
              <a:gd name="T0" fmla="*/ 234 w 235"/>
              <a:gd name="T1" fmla="*/ 45 h 46"/>
              <a:gd name="T2" fmla="*/ 0 w 235"/>
              <a:gd name="T3" fmla="*/ 45 h 46"/>
              <a:gd name="T4" fmla="*/ 0 w 235"/>
              <a:gd name="T5" fmla="*/ 0 h 46"/>
              <a:gd name="T6" fmla="*/ 234 w 235"/>
              <a:gd name="T7" fmla="*/ 0 h 46"/>
              <a:gd name="T8" fmla="*/ 234 w 23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6">
                <a:moveTo>
                  <a:pt x="234" y="45"/>
                </a:moveTo>
                <a:lnTo>
                  <a:pt x="0" y="45"/>
                </a:lnTo>
                <a:lnTo>
                  <a:pt x="0" y="0"/>
                </a:lnTo>
                <a:lnTo>
                  <a:pt x="234" y="0"/>
                </a:lnTo>
                <a:lnTo>
                  <a:pt x="234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2">
            <a:extLst>
              <a:ext uri="{FF2B5EF4-FFF2-40B4-BE49-F238E27FC236}">
                <a16:creationId xmlns:a16="http://schemas.microsoft.com/office/drawing/2014/main" id="{955D8019-32B1-FF4D-9064-AAFC180F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7248" y="8212453"/>
            <a:ext cx="178983" cy="140281"/>
          </a:xfrm>
          <a:custGeom>
            <a:avLst/>
            <a:gdLst>
              <a:gd name="T0" fmla="*/ 36 w 163"/>
              <a:gd name="T1" fmla="*/ 117 h 127"/>
              <a:gd name="T2" fmla="*/ 36 w 163"/>
              <a:gd name="T3" fmla="*/ 117 h 127"/>
              <a:gd name="T4" fmla="*/ 0 w 163"/>
              <a:gd name="T5" fmla="*/ 81 h 127"/>
              <a:gd name="T6" fmla="*/ 72 w 163"/>
              <a:gd name="T7" fmla="*/ 9 h 127"/>
              <a:gd name="T8" fmla="*/ 99 w 163"/>
              <a:gd name="T9" fmla="*/ 0 h 127"/>
              <a:gd name="T10" fmla="*/ 117 w 163"/>
              <a:gd name="T11" fmla="*/ 18 h 127"/>
              <a:gd name="T12" fmla="*/ 153 w 163"/>
              <a:gd name="T13" fmla="*/ 90 h 127"/>
              <a:gd name="T14" fmla="*/ 144 w 163"/>
              <a:gd name="T15" fmla="*/ 117 h 127"/>
              <a:gd name="T16" fmla="*/ 144 w 163"/>
              <a:gd name="T17" fmla="*/ 117 h 127"/>
              <a:gd name="T18" fmla="*/ 108 w 163"/>
              <a:gd name="T19" fmla="*/ 108 h 127"/>
              <a:gd name="T20" fmla="*/ 90 w 163"/>
              <a:gd name="T21" fmla="*/ 63 h 127"/>
              <a:gd name="T22" fmla="*/ 36 w 163"/>
              <a:gd name="T23" fmla="*/ 117 h 127"/>
              <a:gd name="T24" fmla="*/ 108 w 163"/>
              <a:gd name="T25" fmla="*/ 45 h 127"/>
              <a:gd name="T26" fmla="*/ 108 w 163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127">
                <a:moveTo>
                  <a:pt x="36" y="117"/>
                </a:moveTo>
                <a:lnTo>
                  <a:pt x="36" y="117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90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62" y="99"/>
                  <a:pt x="153" y="117"/>
                  <a:pt x="144" y="117"/>
                </a:cubicBezTo>
                <a:lnTo>
                  <a:pt x="144" y="117"/>
                </a:lnTo>
                <a:cubicBezTo>
                  <a:pt x="126" y="126"/>
                  <a:pt x="117" y="117"/>
                  <a:pt x="108" y="108"/>
                </a:cubicBezTo>
                <a:cubicBezTo>
                  <a:pt x="90" y="63"/>
                  <a:pt x="90" y="63"/>
                  <a:pt x="90" y="63"/>
                </a:cubicBezTo>
                <a:lnTo>
                  <a:pt x="36" y="117"/>
                </a:lnTo>
                <a:close/>
                <a:moveTo>
                  <a:pt x="108" y="45"/>
                </a:moveTo>
                <a:lnTo>
                  <a:pt x="108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13">
            <a:extLst>
              <a:ext uri="{FF2B5EF4-FFF2-40B4-BE49-F238E27FC236}">
                <a16:creationId xmlns:a16="http://schemas.microsoft.com/office/drawing/2014/main" id="{7F53F867-DAD0-F547-A991-DE2446A7D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690" y="8289850"/>
            <a:ext cx="237028" cy="169305"/>
          </a:xfrm>
          <a:custGeom>
            <a:avLst/>
            <a:gdLst>
              <a:gd name="T0" fmla="*/ 90 w 217"/>
              <a:gd name="T1" fmla="*/ 153 h 154"/>
              <a:gd name="T2" fmla="*/ 90 w 217"/>
              <a:gd name="T3" fmla="*/ 153 h 154"/>
              <a:gd name="T4" fmla="*/ 90 w 217"/>
              <a:gd name="T5" fmla="*/ 153 h 154"/>
              <a:gd name="T6" fmla="*/ 63 w 217"/>
              <a:gd name="T7" fmla="*/ 135 h 154"/>
              <a:gd name="T8" fmla="*/ 0 w 217"/>
              <a:gd name="T9" fmla="*/ 72 h 154"/>
              <a:gd name="T10" fmla="*/ 63 w 217"/>
              <a:gd name="T11" fmla="*/ 9 h 154"/>
              <a:gd name="T12" fmla="*/ 99 w 217"/>
              <a:gd name="T13" fmla="*/ 45 h 154"/>
              <a:gd name="T14" fmla="*/ 72 w 217"/>
              <a:gd name="T15" fmla="*/ 72 h 154"/>
              <a:gd name="T16" fmla="*/ 90 w 217"/>
              <a:gd name="T17" fmla="*/ 99 h 154"/>
              <a:gd name="T18" fmla="*/ 171 w 217"/>
              <a:gd name="T19" fmla="*/ 9 h 154"/>
              <a:gd name="T20" fmla="*/ 207 w 217"/>
              <a:gd name="T21" fmla="*/ 9 h 154"/>
              <a:gd name="T22" fmla="*/ 207 w 217"/>
              <a:gd name="T23" fmla="*/ 9 h 154"/>
              <a:gd name="T24" fmla="*/ 207 w 217"/>
              <a:gd name="T25" fmla="*/ 45 h 154"/>
              <a:gd name="T26" fmla="*/ 126 w 217"/>
              <a:gd name="T27" fmla="*/ 135 h 154"/>
              <a:gd name="T28" fmla="*/ 90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90" y="153"/>
                </a:moveTo>
                <a:lnTo>
                  <a:pt x="90" y="153"/>
                </a:lnTo>
                <a:lnTo>
                  <a:pt x="90" y="153"/>
                </a:lnTo>
                <a:cubicBezTo>
                  <a:pt x="81" y="153"/>
                  <a:pt x="72" y="144"/>
                  <a:pt x="63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99" y="45"/>
                  <a:pt x="99" y="45"/>
                  <a:pt x="99" y="45"/>
                </a:cubicBezTo>
                <a:cubicBezTo>
                  <a:pt x="72" y="72"/>
                  <a:pt x="72" y="72"/>
                  <a:pt x="72" y="72"/>
                </a:cubicBezTo>
                <a:cubicBezTo>
                  <a:pt x="90" y="99"/>
                  <a:pt x="90" y="99"/>
                  <a:pt x="90" y="99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98" y="0"/>
                  <a:pt x="207" y="9"/>
                </a:cubicBezTo>
                <a:lnTo>
                  <a:pt x="207" y="9"/>
                </a:lnTo>
                <a:cubicBezTo>
                  <a:pt x="216" y="18"/>
                  <a:pt x="216" y="36"/>
                  <a:pt x="207" y="45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17" y="144"/>
                  <a:pt x="108" y="153"/>
                  <a:pt x="90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14">
            <a:extLst>
              <a:ext uri="{FF2B5EF4-FFF2-40B4-BE49-F238E27FC236}">
                <a16:creationId xmlns:a16="http://schemas.microsoft.com/office/drawing/2014/main" id="{8334877F-3519-944E-867F-DEC543C32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95" y="8212453"/>
            <a:ext cx="169305" cy="140281"/>
          </a:xfrm>
          <a:custGeom>
            <a:avLst/>
            <a:gdLst>
              <a:gd name="T0" fmla="*/ 117 w 154"/>
              <a:gd name="T1" fmla="*/ 117 h 127"/>
              <a:gd name="T2" fmla="*/ 117 w 154"/>
              <a:gd name="T3" fmla="*/ 117 h 127"/>
              <a:gd name="T4" fmla="*/ 153 w 154"/>
              <a:gd name="T5" fmla="*/ 81 h 127"/>
              <a:gd name="T6" fmla="*/ 81 w 154"/>
              <a:gd name="T7" fmla="*/ 9 h 127"/>
              <a:gd name="T8" fmla="*/ 54 w 154"/>
              <a:gd name="T9" fmla="*/ 0 h 127"/>
              <a:gd name="T10" fmla="*/ 36 w 154"/>
              <a:gd name="T11" fmla="*/ 18 h 127"/>
              <a:gd name="T12" fmla="*/ 0 w 154"/>
              <a:gd name="T13" fmla="*/ 90 h 127"/>
              <a:gd name="T14" fmla="*/ 18 w 154"/>
              <a:gd name="T15" fmla="*/ 117 h 127"/>
              <a:gd name="T16" fmla="*/ 18 w 154"/>
              <a:gd name="T17" fmla="*/ 117 h 127"/>
              <a:gd name="T18" fmla="*/ 45 w 154"/>
              <a:gd name="T19" fmla="*/ 108 h 127"/>
              <a:gd name="T20" fmla="*/ 63 w 154"/>
              <a:gd name="T21" fmla="*/ 63 h 127"/>
              <a:gd name="T22" fmla="*/ 117 w 154"/>
              <a:gd name="T23" fmla="*/ 117 h 127"/>
              <a:gd name="T24" fmla="*/ 45 w 154"/>
              <a:gd name="T25" fmla="*/ 45 h 127"/>
              <a:gd name="T26" fmla="*/ 45 w 154"/>
              <a:gd name="T27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27">
                <a:moveTo>
                  <a:pt x="117" y="117"/>
                </a:moveTo>
                <a:lnTo>
                  <a:pt x="117" y="117"/>
                </a:lnTo>
                <a:cubicBezTo>
                  <a:pt x="153" y="81"/>
                  <a:pt x="153" y="81"/>
                  <a:pt x="153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45" y="9"/>
                  <a:pt x="36" y="1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0" y="117"/>
                  <a:pt x="18" y="117"/>
                </a:cubicBezTo>
                <a:lnTo>
                  <a:pt x="18" y="117"/>
                </a:lnTo>
                <a:cubicBezTo>
                  <a:pt x="27" y="126"/>
                  <a:pt x="36" y="117"/>
                  <a:pt x="45" y="108"/>
                </a:cubicBezTo>
                <a:cubicBezTo>
                  <a:pt x="63" y="63"/>
                  <a:pt x="63" y="63"/>
                  <a:pt x="63" y="63"/>
                </a:cubicBezTo>
                <a:lnTo>
                  <a:pt x="117" y="117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15">
            <a:extLst>
              <a:ext uri="{FF2B5EF4-FFF2-40B4-BE49-F238E27FC236}">
                <a16:creationId xmlns:a16="http://schemas.microsoft.com/office/drawing/2014/main" id="{B1E3E651-3E20-C941-A04A-55B7E174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95" y="8289850"/>
            <a:ext cx="237028" cy="169305"/>
          </a:xfrm>
          <a:custGeom>
            <a:avLst/>
            <a:gdLst>
              <a:gd name="T0" fmla="*/ 126 w 217"/>
              <a:gd name="T1" fmla="*/ 153 h 154"/>
              <a:gd name="T2" fmla="*/ 126 w 217"/>
              <a:gd name="T3" fmla="*/ 153 h 154"/>
              <a:gd name="T4" fmla="*/ 126 w 217"/>
              <a:gd name="T5" fmla="*/ 153 h 154"/>
              <a:gd name="T6" fmla="*/ 153 w 217"/>
              <a:gd name="T7" fmla="*/ 135 h 154"/>
              <a:gd name="T8" fmla="*/ 216 w 217"/>
              <a:gd name="T9" fmla="*/ 72 h 154"/>
              <a:gd name="T10" fmla="*/ 153 w 217"/>
              <a:gd name="T11" fmla="*/ 9 h 154"/>
              <a:gd name="T12" fmla="*/ 117 w 217"/>
              <a:gd name="T13" fmla="*/ 45 h 154"/>
              <a:gd name="T14" fmla="*/ 153 w 217"/>
              <a:gd name="T15" fmla="*/ 72 h 154"/>
              <a:gd name="T16" fmla="*/ 126 w 217"/>
              <a:gd name="T17" fmla="*/ 99 h 154"/>
              <a:gd name="T18" fmla="*/ 45 w 217"/>
              <a:gd name="T19" fmla="*/ 9 h 154"/>
              <a:gd name="T20" fmla="*/ 9 w 217"/>
              <a:gd name="T21" fmla="*/ 9 h 154"/>
              <a:gd name="T22" fmla="*/ 9 w 217"/>
              <a:gd name="T23" fmla="*/ 9 h 154"/>
              <a:gd name="T24" fmla="*/ 9 w 217"/>
              <a:gd name="T25" fmla="*/ 45 h 154"/>
              <a:gd name="T26" fmla="*/ 99 w 217"/>
              <a:gd name="T27" fmla="*/ 135 h 154"/>
              <a:gd name="T28" fmla="*/ 126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35" y="153"/>
                  <a:pt x="153" y="144"/>
                  <a:pt x="153" y="135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153" y="9"/>
                  <a:pt x="153" y="9"/>
                  <a:pt x="153" y="9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6"/>
                  <a:pt x="9" y="4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99" y="144"/>
                  <a:pt x="117" y="153"/>
                  <a:pt x="126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16">
            <a:extLst>
              <a:ext uri="{FF2B5EF4-FFF2-40B4-BE49-F238E27FC236}">
                <a16:creationId xmlns:a16="http://schemas.microsoft.com/office/drawing/2014/main" id="{BC1FA8C7-B2FC-5340-B043-8814DD3D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621" y="8526878"/>
            <a:ext cx="130610" cy="38699"/>
          </a:xfrm>
          <a:custGeom>
            <a:avLst/>
            <a:gdLst>
              <a:gd name="T0" fmla="*/ 0 w 118"/>
              <a:gd name="T1" fmla="*/ 18 h 37"/>
              <a:gd name="T2" fmla="*/ 0 w 118"/>
              <a:gd name="T3" fmla="*/ 18 h 37"/>
              <a:gd name="T4" fmla="*/ 0 w 118"/>
              <a:gd name="T5" fmla="*/ 18 h 37"/>
              <a:gd name="T6" fmla="*/ 18 w 118"/>
              <a:gd name="T7" fmla="*/ 0 h 37"/>
              <a:gd name="T8" fmla="*/ 99 w 118"/>
              <a:gd name="T9" fmla="*/ 0 h 37"/>
              <a:gd name="T10" fmla="*/ 117 w 118"/>
              <a:gd name="T11" fmla="*/ 18 h 37"/>
              <a:gd name="T12" fmla="*/ 117 w 118"/>
              <a:gd name="T13" fmla="*/ 18 h 37"/>
              <a:gd name="T14" fmla="*/ 99 w 118"/>
              <a:gd name="T15" fmla="*/ 36 h 37"/>
              <a:gd name="T16" fmla="*/ 18 w 118"/>
              <a:gd name="T17" fmla="*/ 36 h 37"/>
              <a:gd name="T18" fmla="*/ 0 w 118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36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17">
            <a:extLst>
              <a:ext uri="{FF2B5EF4-FFF2-40B4-BE49-F238E27FC236}">
                <a16:creationId xmlns:a16="http://schemas.microsoft.com/office/drawing/2014/main" id="{85677A69-26C5-7943-B38F-F1CD1F130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039" y="8546228"/>
            <a:ext cx="38699" cy="299915"/>
          </a:xfrm>
          <a:custGeom>
            <a:avLst/>
            <a:gdLst>
              <a:gd name="T0" fmla="*/ 36 w 37"/>
              <a:gd name="T1" fmla="*/ 271 h 272"/>
              <a:gd name="T2" fmla="*/ 36 w 37"/>
              <a:gd name="T3" fmla="*/ 271 h 272"/>
              <a:gd name="T4" fmla="*/ 0 w 37"/>
              <a:gd name="T5" fmla="*/ 271 h 272"/>
              <a:gd name="T6" fmla="*/ 0 w 37"/>
              <a:gd name="T7" fmla="*/ 18 h 272"/>
              <a:gd name="T8" fmla="*/ 18 w 37"/>
              <a:gd name="T9" fmla="*/ 0 h 272"/>
              <a:gd name="T10" fmla="*/ 18 w 37"/>
              <a:gd name="T11" fmla="*/ 0 h 272"/>
              <a:gd name="T12" fmla="*/ 36 w 37"/>
              <a:gd name="T13" fmla="*/ 18 h 272"/>
              <a:gd name="T14" fmla="*/ 36 w 37"/>
              <a:gd name="T15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2">
                <a:moveTo>
                  <a:pt x="36" y="271"/>
                </a:moveTo>
                <a:lnTo>
                  <a:pt x="36" y="271"/>
                </a:lnTo>
                <a:cubicBezTo>
                  <a:pt x="0" y="271"/>
                  <a:pt x="0" y="271"/>
                  <a:pt x="0" y="27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0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18"/>
                </a:cubicBezTo>
                <a:lnTo>
                  <a:pt x="36" y="2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DBB1C0CB-0D8E-A947-86EF-31441A97A2D5}"/>
              </a:ext>
            </a:extLst>
          </p:cNvPr>
          <p:cNvGrpSpPr/>
          <p:nvPr/>
        </p:nvGrpSpPr>
        <p:grpSpPr>
          <a:xfrm>
            <a:off x="2668308" y="1284337"/>
            <a:ext cx="19041035" cy="2561450"/>
            <a:chOff x="2668308" y="861425"/>
            <a:chExt cx="19041035" cy="2561450"/>
          </a:xfrm>
        </p:grpSpPr>
        <p:sp>
          <p:nvSpPr>
            <p:cNvPr id="313" name="CuadroTexto 312">
              <a:extLst>
                <a:ext uri="{FF2B5EF4-FFF2-40B4-BE49-F238E27FC236}">
                  <a16:creationId xmlns:a16="http://schemas.microsoft.com/office/drawing/2014/main" id="{0D7D8585-3F43-A544-A2DD-099363D4BAFB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314" name="CuadroTexto 313">
              <a:extLst>
                <a:ext uri="{FF2B5EF4-FFF2-40B4-BE49-F238E27FC236}">
                  <a16:creationId xmlns:a16="http://schemas.microsoft.com/office/drawing/2014/main" id="{980C1FD4-C335-A042-8365-39E98493637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FC6277A9-A75F-604E-BD18-ADD7EB96ED28}"/>
              </a:ext>
            </a:extLst>
          </p:cNvPr>
          <p:cNvGrpSpPr/>
          <p:nvPr/>
        </p:nvGrpSpPr>
        <p:grpSpPr>
          <a:xfrm>
            <a:off x="7576629" y="9444233"/>
            <a:ext cx="3090654" cy="1041716"/>
            <a:chOff x="4263265" y="1917685"/>
            <a:chExt cx="4236804" cy="1041716"/>
          </a:xfrm>
        </p:grpSpPr>
        <p:sp>
          <p:nvSpPr>
            <p:cNvPr id="319" name="CuadroTexto 395">
              <a:extLst>
                <a:ext uri="{FF2B5EF4-FFF2-40B4-BE49-F238E27FC236}">
                  <a16:creationId xmlns:a16="http://schemas.microsoft.com/office/drawing/2014/main" id="{6E77BCAA-1D72-9340-8FC3-8422164A15A9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0" name="Rectangle 40">
              <a:extLst>
                <a:ext uri="{FF2B5EF4-FFF2-40B4-BE49-F238E27FC236}">
                  <a16:creationId xmlns:a16="http://schemas.microsoft.com/office/drawing/2014/main" id="{AE8F6727-2FF2-A64B-897E-D4C6E41A19CF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61D7E393-87CE-F94E-A35D-2E2CFD8AE969}"/>
              </a:ext>
            </a:extLst>
          </p:cNvPr>
          <p:cNvGrpSpPr/>
          <p:nvPr/>
        </p:nvGrpSpPr>
        <p:grpSpPr>
          <a:xfrm>
            <a:off x="10959203" y="9452570"/>
            <a:ext cx="3090654" cy="1041716"/>
            <a:chOff x="4263265" y="1917685"/>
            <a:chExt cx="4236804" cy="1041716"/>
          </a:xfrm>
        </p:grpSpPr>
        <p:sp>
          <p:nvSpPr>
            <p:cNvPr id="322" name="CuadroTexto 395">
              <a:extLst>
                <a:ext uri="{FF2B5EF4-FFF2-40B4-BE49-F238E27FC236}">
                  <a16:creationId xmlns:a16="http://schemas.microsoft.com/office/drawing/2014/main" id="{C90F9894-CB29-6B48-9C32-39F117B52D4B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23" name="Rectangle 40">
              <a:extLst>
                <a:ext uri="{FF2B5EF4-FFF2-40B4-BE49-F238E27FC236}">
                  <a16:creationId xmlns:a16="http://schemas.microsoft.com/office/drawing/2014/main" id="{70718878-07D5-624E-867D-9FD78C2C4EA4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4" name="Grupo 323">
            <a:extLst>
              <a:ext uri="{FF2B5EF4-FFF2-40B4-BE49-F238E27FC236}">
                <a16:creationId xmlns:a16="http://schemas.microsoft.com/office/drawing/2014/main" id="{1BBA516B-3191-2D42-AFB3-2E04A19C277B}"/>
              </a:ext>
            </a:extLst>
          </p:cNvPr>
          <p:cNvGrpSpPr/>
          <p:nvPr/>
        </p:nvGrpSpPr>
        <p:grpSpPr>
          <a:xfrm>
            <a:off x="14448061" y="9440318"/>
            <a:ext cx="3090654" cy="1041716"/>
            <a:chOff x="4263265" y="1917685"/>
            <a:chExt cx="4236804" cy="1041716"/>
          </a:xfrm>
        </p:grpSpPr>
        <p:sp>
          <p:nvSpPr>
            <p:cNvPr id="325" name="CuadroTexto 395">
              <a:extLst>
                <a:ext uri="{FF2B5EF4-FFF2-40B4-BE49-F238E27FC236}">
                  <a16:creationId xmlns:a16="http://schemas.microsoft.com/office/drawing/2014/main" id="{A7CA17BE-73A1-4643-9376-906C6307D3DC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6" name="Rectangle 40">
              <a:extLst>
                <a:ext uri="{FF2B5EF4-FFF2-40B4-BE49-F238E27FC236}">
                  <a16:creationId xmlns:a16="http://schemas.microsoft.com/office/drawing/2014/main" id="{506FC973-7462-1143-A345-7C8261D5DDAC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14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">
            <a:extLst>
              <a:ext uri="{FF2B5EF4-FFF2-40B4-BE49-F238E27FC236}">
                <a16:creationId xmlns:a16="http://schemas.microsoft.com/office/drawing/2014/main" id="{EEC45D66-A257-7B40-BA67-5F1DB53B3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5250" y="1596894"/>
            <a:ext cx="4214231" cy="10185926"/>
          </a:xfrm>
          <a:custGeom>
            <a:avLst/>
            <a:gdLst>
              <a:gd name="T0" fmla="*/ 4037 w 4038"/>
              <a:gd name="T1" fmla="*/ 2947 h 9765"/>
              <a:gd name="T2" fmla="*/ 4037 w 4038"/>
              <a:gd name="T3" fmla="*/ 2947 h 9765"/>
              <a:gd name="T4" fmla="*/ 4037 w 4038"/>
              <a:gd name="T5" fmla="*/ 0 h 9765"/>
              <a:gd name="T6" fmla="*/ 0 w 4038"/>
              <a:gd name="T7" fmla="*/ 0 h 9765"/>
              <a:gd name="T8" fmla="*/ 0 w 4038"/>
              <a:gd name="T9" fmla="*/ 2947 h 9765"/>
              <a:gd name="T10" fmla="*/ 974 w 4038"/>
              <a:gd name="T11" fmla="*/ 4521 h 9765"/>
              <a:gd name="T12" fmla="*/ 1133 w 4038"/>
              <a:gd name="T13" fmla="*/ 4596 h 9765"/>
              <a:gd name="T14" fmla="*/ 1133 w 4038"/>
              <a:gd name="T15" fmla="*/ 5161 h 9765"/>
              <a:gd name="T16" fmla="*/ 974 w 4038"/>
              <a:gd name="T17" fmla="*/ 5236 h 9765"/>
              <a:gd name="T18" fmla="*/ 0 w 4038"/>
              <a:gd name="T19" fmla="*/ 6809 h 9765"/>
              <a:gd name="T20" fmla="*/ 0 w 4038"/>
              <a:gd name="T21" fmla="*/ 9764 h 9765"/>
              <a:gd name="T22" fmla="*/ 4037 w 4038"/>
              <a:gd name="T23" fmla="*/ 9764 h 9765"/>
              <a:gd name="T24" fmla="*/ 4037 w 4038"/>
              <a:gd name="T25" fmla="*/ 6809 h 9765"/>
              <a:gd name="T26" fmla="*/ 3063 w 4038"/>
              <a:gd name="T27" fmla="*/ 5236 h 9765"/>
              <a:gd name="T28" fmla="*/ 2905 w 4038"/>
              <a:gd name="T29" fmla="*/ 5161 h 9765"/>
              <a:gd name="T30" fmla="*/ 2905 w 4038"/>
              <a:gd name="T31" fmla="*/ 4596 h 9765"/>
              <a:gd name="T32" fmla="*/ 3063 w 4038"/>
              <a:gd name="T33" fmla="*/ 4521 h 9765"/>
              <a:gd name="T34" fmla="*/ 4037 w 4038"/>
              <a:gd name="T35" fmla="*/ 2947 h 9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8" h="9765">
                <a:moveTo>
                  <a:pt x="4037" y="2947"/>
                </a:moveTo>
                <a:lnTo>
                  <a:pt x="4037" y="2947"/>
                </a:lnTo>
                <a:cubicBezTo>
                  <a:pt x="4037" y="0"/>
                  <a:pt x="4037" y="0"/>
                  <a:pt x="40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47"/>
                  <a:pt x="0" y="2947"/>
                  <a:pt x="0" y="2947"/>
                </a:cubicBezTo>
                <a:cubicBezTo>
                  <a:pt x="0" y="3613"/>
                  <a:pt x="375" y="4229"/>
                  <a:pt x="974" y="4521"/>
                </a:cubicBezTo>
                <a:cubicBezTo>
                  <a:pt x="1133" y="4596"/>
                  <a:pt x="1133" y="4596"/>
                  <a:pt x="1133" y="4596"/>
                </a:cubicBezTo>
                <a:cubicBezTo>
                  <a:pt x="1366" y="4712"/>
                  <a:pt x="1366" y="5044"/>
                  <a:pt x="1133" y="5161"/>
                </a:cubicBezTo>
                <a:cubicBezTo>
                  <a:pt x="974" y="5236"/>
                  <a:pt x="974" y="5236"/>
                  <a:pt x="974" y="5236"/>
                </a:cubicBezTo>
                <a:cubicBezTo>
                  <a:pt x="375" y="5535"/>
                  <a:pt x="0" y="6143"/>
                  <a:pt x="0" y="6809"/>
                </a:cubicBezTo>
                <a:cubicBezTo>
                  <a:pt x="0" y="9764"/>
                  <a:pt x="0" y="9764"/>
                  <a:pt x="0" y="9764"/>
                </a:cubicBezTo>
                <a:cubicBezTo>
                  <a:pt x="4037" y="9764"/>
                  <a:pt x="4037" y="9764"/>
                  <a:pt x="4037" y="9764"/>
                </a:cubicBezTo>
                <a:cubicBezTo>
                  <a:pt x="4037" y="6809"/>
                  <a:pt x="4037" y="6809"/>
                  <a:pt x="4037" y="6809"/>
                </a:cubicBezTo>
                <a:cubicBezTo>
                  <a:pt x="4037" y="6143"/>
                  <a:pt x="3662" y="5535"/>
                  <a:pt x="3063" y="5236"/>
                </a:cubicBezTo>
                <a:cubicBezTo>
                  <a:pt x="2905" y="5161"/>
                  <a:pt x="2905" y="5161"/>
                  <a:pt x="2905" y="5161"/>
                </a:cubicBezTo>
                <a:cubicBezTo>
                  <a:pt x="2672" y="5044"/>
                  <a:pt x="2672" y="4712"/>
                  <a:pt x="2905" y="4596"/>
                </a:cubicBezTo>
                <a:cubicBezTo>
                  <a:pt x="3063" y="4521"/>
                  <a:pt x="3063" y="4521"/>
                  <a:pt x="3063" y="4521"/>
                </a:cubicBezTo>
                <a:cubicBezTo>
                  <a:pt x="3662" y="4229"/>
                  <a:pt x="4037" y="3613"/>
                  <a:pt x="4037" y="2947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">
            <a:extLst>
              <a:ext uri="{FF2B5EF4-FFF2-40B4-BE49-F238E27FC236}">
                <a16:creationId xmlns:a16="http://schemas.microsoft.com/office/drawing/2014/main" id="{0150F01B-9E47-1845-B672-165112FD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887" y="4490729"/>
            <a:ext cx="3754162" cy="7062056"/>
          </a:xfrm>
          <a:custGeom>
            <a:avLst/>
            <a:gdLst>
              <a:gd name="T0" fmla="*/ 3363 w 3597"/>
              <a:gd name="T1" fmla="*/ 983 h 6769"/>
              <a:gd name="T2" fmla="*/ 3363 w 3597"/>
              <a:gd name="T3" fmla="*/ 983 h 6769"/>
              <a:gd name="T4" fmla="*/ 3596 w 3597"/>
              <a:gd name="T5" fmla="*/ 175 h 6769"/>
              <a:gd name="T6" fmla="*/ 3596 w 3597"/>
              <a:gd name="T7" fmla="*/ 0 h 6769"/>
              <a:gd name="T8" fmla="*/ 0 w 3597"/>
              <a:gd name="T9" fmla="*/ 0 h 6769"/>
              <a:gd name="T10" fmla="*/ 0 w 3597"/>
              <a:gd name="T11" fmla="*/ 175 h 6769"/>
              <a:gd name="T12" fmla="*/ 225 w 3597"/>
              <a:gd name="T13" fmla="*/ 983 h 6769"/>
              <a:gd name="T14" fmla="*/ 849 w 3597"/>
              <a:gd name="T15" fmla="*/ 1549 h 6769"/>
              <a:gd name="T16" fmla="*/ 866 w 3597"/>
              <a:gd name="T17" fmla="*/ 1557 h 6769"/>
              <a:gd name="T18" fmla="*/ 1099 w 3597"/>
              <a:gd name="T19" fmla="*/ 1657 h 6769"/>
              <a:gd name="T20" fmla="*/ 1640 w 3597"/>
              <a:gd name="T21" fmla="*/ 2107 h 6769"/>
              <a:gd name="T22" fmla="*/ 1449 w 3597"/>
              <a:gd name="T23" fmla="*/ 3305 h 6769"/>
              <a:gd name="T24" fmla="*/ 974 w 3597"/>
              <a:gd name="T25" fmla="*/ 3713 h 6769"/>
              <a:gd name="T26" fmla="*/ 908 w 3597"/>
              <a:gd name="T27" fmla="*/ 3746 h 6769"/>
              <a:gd name="T28" fmla="*/ 225 w 3597"/>
              <a:gd name="T29" fmla="*/ 4337 h 6769"/>
              <a:gd name="T30" fmla="*/ 0 w 3597"/>
              <a:gd name="T31" fmla="*/ 5144 h 6769"/>
              <a:gd name="T32" fmla="*/ 0 w 3597"/>
              <a:gd name="T33" fmla="*/ 6768 h 6769"/>
              <a:gd name="T34" fmla="*/ 3596 w 3597"/>
              <a:gd name="T35" fmla="*/ 6768 h 6769"/>
              <a:gd name="T36" fmla="*/ 3596 w 3597"/>
              <a:gd name="T37" fmla="*/ 5136 h 6769"/>
              <a:gd name="T38" fmla="*/ 3363 w 3597"/>
              <a:gd name="T39" fmla="*/ 4328 h 6769"/>
              <a:gd name="T40" fmla="*/ 2738 w 3597"/>
              <a:gd name="T41" fmla="*/ 3762 h 6769"/>
              <a:gd name="T42" fmla="*/ 2738 w 3597"/>
              <a:gd name="T43" fmla="*/ 3762 h 6769"/>
              <a:gd name="T44" fmla="*/ 2372 w 3597"/>
              <a:gd name="T45" fmla="*/ 3529 h 6769"/>
              <a:gd name="T46" fmla="*/ 2222 w 3597"/>
              <a:gd name="T47" fmla="*/ 3379 h 6769"/>
              <a:gd name="T48" fmla="*/ 1955 w 3597"/>
              <a:gd name="T49" fmla="*/ 2107 h 6769"/>
              <a:gd name="T50" fmla="*/ 2497 w 3597"/>
              <a:gd name="T51" fmla="*/ 1657 h 6769"/>
              <a:gd name="T52" fmla="*/ 2730 w 3597"/>
              <a:gd name="T53" fmla="*/ 1557 h 6769"/>
              <a:gd name="T54" fmla="*/ 2738 w 3597"/>
              <a:gd name="T55" fmla="*/ 1549 h 6769"/>
              <a:gd name="T56" fmla="*/ 3363 w 3597"/>
              <a:gd name="T57" fmla="*/ 983 h 6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97" h="6769">
                <a:moveTo>
                  <a:pt x="3363" y="983"/>
                </a:moveTo>
                <a:lnTo>
                  <a:pt x="3363" y="983"/>
                </a:lnTo>
                <a:cubicBezTo>
                  <a:pt x="3512" y="741"/>
                  <a:pt x="3596" y="458"/>
                  <a:pt x="3596" y="175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458"/>
                  <a:pt x="75" y="741"/>
                  <a:pt x="225" y="983"/>
                </a:cubicBezTo>
                <a:cubicBezTo>
                  <a:pt x="375" y="1224"/>
                  <a:pt x="591" y="1424"/>
                  <a:pt x="849" y="1549"/>
                </a:cubicBezTo>
                <a:cubicBezTo>
                  <a:pt x="866" y="1557"/>
                  <a:pt x="866" y="1557"/>
                  <a:pt x="866" y="1557"/>
                </a:cubicBezTo>
                <a:cubicBezTo>
                  <a:pt x="941" y="1591"/>
                  <a:pt x="1016" y="1624"/>
                  <a:pt x="1099" y="1657"/>
                </a:cubicBezTo>
                <a:cubicBezTo>
                  <a:pt x="1249" y="1715"/>
                  <a:pt x="1499" y="1840"/>
                  <a:pt x="1640" y="2107"/>
                </a:cubicBezTo>
                <a:cubicBezTo>
                  <a:pt x="1914" y="2630"/>
                  <a:pt x="1507" y="3221"/>
                  <a:pt x="1449" y="3305"/>
                </a:cubicBezTo>
                <a:cubicBezTo>
                  <a:pt x="1282" y="3529"/>
                  <a:pt x="1082" y="3654"/>
                  <a:pt x="974" y="3713"/>
                </a:cubicBezTo>
                <a:cubicBezTo>
                  <a:pt x="949" y="3721"/>
                  <a:pt x="933" y="3738"/>
                  <a:pt x="908" y="3746"/>
                </a:cubicBezTo>
                <a:cubicBezTo>
                  <a:pt x="624" y="3871"/>
                  <a:pt x="391" y="4079"/>
                  <a:pt x="225" y="4337"/>
                </a:cubicBezTo>
                <a:cubicBezTo>
                  <a:pt x="75" y="4578"/>
                  <a:pt x="0" y="4861"/>
                  <a:pt x="0" y="5144"/>
                </a:cubicBezTo>
                <a:cubicBezTo>
                  <a:pt x="0" y="6768"/>
                  <a:pt x="0" y="6768"/>
                  <a:pt x="0" y="6768"/>
                </a:cubicBezTo>
                <a:cubicBezTo>
                  <a:pt x="3596" y="6768"/>
                  <a:pt x="3596" y="6768"/>
                  <a:pt x="3596" y="6768"/>
                </a:cubicBezTo>
                <a:cubicBezTo>
                  <a:pt x="3596" y="5136"/>
                  <a:pt x="3596" y="5136"/>
                  <a:pt x="3596" y="5136"/>
                </a:cubicBezTo>
                <a:cubicBezTo>
                  <a:pt x="3596" y="4853"/>
                  <a:pt x="3512" y="4570"/>
                  <a:pt x="3363" y="4328"/>
                </a:cubicBezTo>
                <a:cubicBezTo>
                  <a:pt x="3213" y="4087"/>
                  <a:pt x="2996" y="3887"/>
                  <a:pt x="2738" y="3762"/>
                </a:cubicBezTo>
                <a:lnTo>
                  <a:pt x="2738" y="3762"/>
                </a:lnTo>
                <a:cubicBezTo>
                  <a:pt x="2605" y="3696"/>
                  <a:pt x="2488" y="3621"/>
                  <a:pt x="2372" y="3529"/>
                </a:cubicBezTo>
                <a:cubicBezTo>
                  <a:pt x="2313" y="3479"/>
                  <a:pt x="2264" y="3429"/>
                  <a:pt x="2222" y="3379"/>
                </a:cubicBezTo>
                <a:cubicBezTo>
                  <a:pt x="2164" y="3313"/>
                  <a:pt x="1689" y="2663"/>
                  <a:pt x="1955" y="2107"/>
                </a:cubicBezTo>
                <a:cubicBezTo>
                  <a:pt x="2080" y="1840"/>
                  <a:pt x="2339" y="1715"/>
                  <a:pt x="2497" y="1657"/>
                </a:cubicBezTo>
                <a:cubicBezTo>
                  <a:pt x="2580" y="1624"/>
                  <a:pt x="2655" y="1591"/>
                  <a:pt x="2730" y="1557"/>
                </a:cubicBezTo>
                <a:cubicBezTo>
                  <a:pt x="2738" y="1549"/>
                  <a:pt x="2738" y="1549"/>
                  <a:pt x="2738" y="1549"/>
                </a:cubicBezTo>
                <a:cubicBezTo>
                  <a:pt x="2996" y="1424"/>
                  <a:pt x="3213" y="1224"/>
                  <a:pt x="3363" y="98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3">
            <a:extLst>
              <a:ext uri="{FF2B5EF4-FFF2-40B4-BE49-F238E27FC236}">
                <a16:creationId xmlns:a16="http://schemas.microsoft.com/office/drawing/2014/main" id="{75BD28E0-596D-1D46-BB6D-DAE8814F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605" y="11607994"/>
            <a:ext cx="4872131" cy="174826"/>
          </a:xfrm>
          <a:custGeom>
            <a:avLst/>
            <a:gdLst>
              <a:gd name="T0" fmla="*/ 4594 w 4670"/>
              <a:gd name="T1" fmla="*/ 166 h 167"/>
              <a:gd name="T2" fmla="*/ 4594 w 4670"/>
              <a:gd name="T3" fmla="*/ 166 h 167"/>
              <a:gd name="T4" fmla="*/ 83 w 4670"/>
              <a:gd name="T5" fmla="*/ 166 h 167"/>
              <a:gd name="T6" fmla="*/ 0 w 4670"/>
              <a:gd name="T7" fmla="*/ 83 h 167"/>
              <a:gd name="T8" fmla="*/ 0 w 4670"/>
              <a:gd name="T9" fmla="*/ 83 h 167"/>
              <a:gd name="T10" fmla="*/ 83 w 4670"/>
              <a:gd name="T11" fmla="*/ 0 h 167"/>
              <a:gd name="T12" fmla="*/ 4594 w 4670"/>
              <a:gd name="T13" fmla="*/ 0 h 167"/>
              <a:gd name="T14" fmla="*/ 4669 w 4670"/>
              <a:gd name="T15" fmla="*/ 83 h 167"/>
              <a:gd name="T16" fmla="*/ 4669 w 4670"/>
              <a:gd name="T17" fmla="*/ 83 h 167"/>
              <a:gd name="T18" fmla="*/ 4594 w 4670"/>
              <a:gd name="T19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0" h="167">
                <a:moveTo>
                  <a:pt x="4594" y="166"/>
                </a:moveTo>
                <a:lnTo>
                  <a:pt x="4594" y="166"/>
                </a:lnTo>
                <a:cubicBezTo>
                  <a:pt x="83" y="166"/>
                  <a:pt x="83" y="166"/>
                  <a:pt x="83" y="166"/>
                </a:cubicBezTo>
                <a:cubicBezTo>
                  <a:pt x="33" y="166"/>
                  <a:pt x="0" y="125"/>
                  <a:pt x="0" y="83"/>
                </a:cubicBezTo>
                <a:lnTo>
                  <a:pt x="0" y="83"/>
                </a:lnTo>
                <a:cubicBezTo>
                  <a:pt x="0" y="42"/>
                  <a:pt x="33" y="0"/>
                  <a:pt x="83" y="0"/>
                </a:cubicBezTo>
                <a:cubicBezTo>
                  <a:pt x="4594" y="0"/>
                  <a:pt x="4594" y="0"/>
                  <a:pt x="4594" y="0"/>
                </a:cubicBezTo>
                <a:cubicBezTo>
                  <a:pt x="4636" y="0"/>
                  <a:pt x="4669" y="42"/>
                  <a:pt x="4669" y="83"/>
                </a:cubicBezTo>
                <a:lnTo>
                  <a:pt x="4669" y="83"/>
                </a:lnTo>
                <a:cubicBezTo>
                  <a:pt x="4669" y="125"/>
                  <a:pt x="4636" y="166"/>
                  <a:pt x="4594" y="1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4">
            <a:extLst>
              <a:ext uri="{FF2B5EF4-FFF2-40B4-BE49-F238E27FC236}">
                <a16:creationId xmlns:a16="http://schemas.microsoft.com/office/drawing/2014/main" id="{EDA7313C-9FC5-D042-ACC2-004228E8D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605" y="1509488"/>
            <a:ext cx="4872131" cy="165625"/>
          </a:xfrm>
          <a:custGeom>
            <a:avLst/>
            <a:gdLst>
              <a:gd name="T0" fmla="*/ 4594 w 4670"/>
              <a:gd name="T1" fmla="*/ 158 h 159"/>
              <a:gd name="T2" fmla="*/ 4594 w 4670"/>
              <a:gd name="T3" fmla="*/ 158 h 159"/>
              <a:gd name="T4" fmla="*/ 83 w 4670"/>
              <a:gd name="T5" fmla="*/ 158 h 159"/>
              <a:gd name="T6" fmla="*/ 0 w 4670"/>
              <a:gd name="T7" fmla="*/ 83 h 159"/>
              <a:gd name="T8" fmla="*/ 0 w 4670"/>
              <a:gd name="T9" fmla="*/ 83 h 159"/>
              <a:gd name="T10" fmla="*/ 83 w 4670"/>
              <a:gd name="T11" fmla="*/ 0 h 159"/>
              <a:gd name="T12" fmla="*/ 4594 w 4670"/>
              <a:gd name="T13" fmla="*/ 0 h 159"/>
              <a:gd name="T14" fmla="*/ 4669 w 4670"/>
              <a:gd name="T15" fmla="*/ 83 h 159"/>
              <a:gd name="T16" fmla="*/ 4669 w 4670"/>
              <a:gd name="T17" fmla="*/ 83 h 159"/>
              <a:gd name="T18" fmla="*/ 4594 w 4670"/>
              <a:gd name="T19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0" h="159">
                <a:moveTo>
                  <a:pt x="4594" y="158"/>
                </a:moveTo>
                <a:lnTo>
                  <a:pt x="4594" y="158"/>
                </a:lnTo>
                <a:cubicBezTo>
                  <a:pt x="83" y="158"/>
                  <a:pt x="83" y="158"/>
                  <a:pt x="83" y="158"/>
                </a:cubicBezTo>
                <a:cubicBezTo>
                  <a:pt x="33" y="158"/>
                  <a:pt x="0" y="125"/>
                  <a:pt x="0" y="83"/>
                </a:cubicBezTo>
                <a:lnTo>
                  <a:pt x="0" y="83"/>
                </a:lnTo>
                <a:cubicBezTo>
                  <a:pt x="0" y="33"/>
                  <a:pt x="33" y="0"/>
                  <a:pt x="83" y="0"/>
                </a:cubicBezTo>
                <a:cubicBezTo>
                  <a:pt x="4594" y="0"/>
                  <a:pt x="4594" y="0"/>
                  <a:pt x="4594" y="0"/>
                </a:cubicBezTo>
                <a:cubicBezTo>
                  <a:pt x="4636" y="0"/>
                  <a:pt x="4669" y="33"/>
                  <a:pt x="4669" y="83"/>
                </a:cubicBezTo>
                <a:lnTo>
                  <a:pt x="4669" y="83"/>
                </a:lnTo>
                <a:cubicBezTo>
                  <a:pt x="4669" y="125"/>
                  <a:pt x="4636" y="158"/>
                  <a:pt x="4594" y="1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Line 77">
            <a:extLst>
              <a:ext uri="{FF2B5EF4-FFF2-40B4-BE49-F238E27FC236}">
                <a16:creationId xmlns:a16="http://schemas.microsoft.com/office/drawing/2014/main" id="{D1F6F042-1513-AB47-A9D4-3AA330715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2157129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78">
            <a:extLst>
              <a:ext uri="{FF2B5EF4-FFF2-40B4-BE49-F238E27FC236}">
                <a16:creationId xmlns:a16="http://schemas.microsoft.com/office/drawing/2014/main" id="{5601F1E4-8F95-E14F-B295-0036ABA8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202026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79">
            <a:extLst>
              <a:ext uri="{FF2B5EF4-FFF2-40B4-BE49-F238E27FC236}">
                <a16:creationId xmlns:a16="http://schemas.microsoft.com/office/drawing/2014/main" id="{DE77902A-C8DA-CA43-9617-83E3EC53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80">
            <a:extLst>
              <a:ext uri="{FF2B5EF4-FFF2-40B4-BE49-F238E27FC236}">
                <a16:creationId xmlns:a16="http://schemas.microsoft.com/office/drawing/2014/main" id="{A7522036-6A53-B145-9E5A-EB9579269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1462263"/>
            <a:ext cx="1389732" cy="1389732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Line 81">
            <a:extLst>
              <a:ext uri="{FF2B5EF4-FFF2-40B4-BE49-F238E27FC236}">
                <a16:creationId xmlns:a16="http://schemas.microsoft.com/office/drawing/2014/main" id="{4834C86C-7470-C749-878D-B0501D4A9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4515462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82">
            <a:extLst>
              <a:ext uri="{FF2B5EF4-FFF2-40B4-BE49-F238E27FC236}">
                <a16:creationId xmlns:a16="http://schemas.microsoft.com/office/drawing/2014/main" id="{703E7F68-CE6B-104B-9182-5037615D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4378594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83">
            <a:extLst>
              <a:ext uri="{FF2B5EF4-FFF2-40B4-BE49-F238E27FC236}">
                <a16:creationId xmlns:a16="http://schemas.microsoft.com/office/drawing/2014/main" id="{99DD1895-91D0-EA42-8139-CE7B61AF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84">
            <a:extLst>
              <a:ext uri="{FF2B5EF4-FFF2-40B4-BE49-F238E27FC236}">
                <a16:creationId xmlns:a16="http://schemas.microsoft.com/office/drawing/2014/main" id="{2E14757B-21C7-8449-AB42-58B4F710F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3820596"/>
            <a:ext cx="1389732" cy="1379204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32ABB3C8-384A-8841-B246-BA73C85DC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6868529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86">
            <a:extLst>
              <a:ext uri="{FF2B5EF4-FFF2-40B4-BE49-F238E27FC236}">
                <a16:creationId xmlns:a16="http://schemas.microsoft.com/office/drawing/2014/main" id="{5477E536-4E25-4C4F-8F72-CC76E064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6736927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87">
            <a:extLst>
              <a:ext uri="{FF2B5EF4-FFF2-40B4-BE49-F238E27FC236}">
                <a16:creationId xmlns:a16="http://schemas.microsoft.com/office/drawing/2014/main" id="{65ADDA01-36C1-344E-A912-D2436BB0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88">
            <a:extLst>
              <a:ext uri="{FF2B5EF4-FFF2-40B4-BE49-F238E27FC236}">
                <a16:creationId xmlns:a16="http://schemas.microsoft.com/office/drawing/2014/main" id="{DD6AA892-EB19-1345-AFA2-0347ED9CF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6178929"/>
            <a:ext cx="1389732" cy="1379204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Line 89">
            <a:extLst>
              <a:ext uri="{FF2B5EF4-FFF2-40B4-BE49-F238E27FC236}">
                <a16:creationId xmlns:a16="http://schemas.microsoft.com/office/drawing/2014/main" id="{815209C6-D745-C640-9B4B-006D5F9F7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9216333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90">
            <a:extLst>
              <a:ext uri="{FF2B5EF4-FFF2-40B4-BE49-F238E27FC236}">
                <a16:creationId xmlns:a16="http://schemas.microsoft.com/office/drawing/2014/main" id="{EE52C0C8-8783-7145-A4AE-6DEAF0306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907946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91">
            <a:extLst>
              <a:ext uri="{FF2B5EF4-FFF2-40B4-BE49-F238E27FC236}">
                <a16:creationId xmlns:a16="http://schemas.microsoft.com/office/drawing/2014/main" id="{8D0CDD8D-E16D-A646-8B27-96B41F914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92">
            <a:extLst>
              <a:ext uri="{FF2B5EF4-FFF2-40B4-BE49-F238E27FC236}">
                <a16:creationId xmlns:a16="http://schemas.microsoft.com/office/drawing/2014/main" id="{55686763-4534-0B44-8FF6-53EE03DF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8531996"/>
            <a:ext cx="1389732" cy="1379204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Line 93">
            <a:extLst>
              <a:ext uri="{FF2B5EF4-FFF2-40B4-BE49-F238E27FC236}">
                <a16:creationId xmlns:a16="http://schemas.microsoft.com/office/drawing/2014/main" id="{B5792C62-3BA7-C742-811B-04C2F46C2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11574666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94">
            <a:extLst>
              <a:ext uri="{FF2B5EF4-FFF2-40B4-BE49-F238E27FC236}">
                <a16:creationId xmlns:a16="http://schemas.microsoft.com/office/drawing/2014/main" id="{87CC66A8-5A72-DB4D-969C-E55CEDDE3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11437799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95">
            <a:extLst>
              <a:ext uri="{FF2B5EF4-FFF2-40B4-BE49-F238E27FC236}">
                <a16:creationId xmlns:a16="http://schemas.microsoft.com/office/drawing/2014/main" id="{7C258657-F2FA-A842-8C06-4041889C3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96">
            <a:extLst>
              <a:ext uri="{FF2B5EF4-FFF2-40B4-BE49-F238E27FC236}">
                <a16:creationId xmlns:a16="http://schemas.microsoft.com/office/drawing/2014/main" id="{0E2EA16D-0327-A642-9B9D-4E8E8D0EC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10890328"/>
            <a:ext cx="1389732" cy="1379204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99">
            <a:extLst>
              <a:ext uri="{FF2B5EF4-FFF2-40B4-BE49-F238E27FC236}">
                <a16:creationId xmlns:a16="http://schemas.microsoft.com/office/drawing/2014/main" id="{9D3A3D4E-C43A-484F-8ADF-D2295DEAF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358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00">
            <a:extLst>
              <a:ext uri="{FF2B5EF4-FFF2-40B4-BE49-F238E27FC236}">
                <a16:creationId xmlns:a16="http://schemas.microsoft.com/office/drawing/2014/main" id="{679D6F50-8B3B-264D-B51C-0BB4221F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226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01">
            <a:extLst>
              <a:ext uri="{FF2B5EF4-FFF2-40B4-BE49-F238E27FC236}">
                <a16:creationId xmlns:a16="http://schemas.microsoft.com/office/drawing/2014/main" id="{0F814ECC-D68A-4E4A-9194-12F625D06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02">
            <a:extLst>
              <a:ext uri="{FF2B5EF4-FFF2-40B4-BE49-F238E27FC236}">
                <a16:creationId xmlns:a16="http://schemas.microsoft.com/office/drawing/2014/main" id="{5226393C-C5AB-1541-9057-294D19C9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03">
            <a:extLst>
              <a:ext uri="{FF2B5EF4-FFF2-40B4-BE49-F238E27FC236}">
                <a16:creationId xmlns:a16="http://schemas.microsoft.com/office/drawing/2014/main" id="{704330D9-CDF8-B248-98E6-4C1EE0BA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6036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04">
            <a:extLst>
              <a:ext uri="{FF2B5EF4-FFF2-40B4-BE49-F238E27FC236}">
                <a16:creationId xmlns:a16="http://schemas.microsoft.com/office/drawing/2014/main" id="{7C5F158C-0919-2448-A03B-B5D16DA92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05">
            <a:extLst>
              <a:ext uri="{FF2B5EF4-FFF2-40B4-BE49-F238E27FC236}">
                <a16:creationId xmlns:a16="http://schemas.microsoft.com/office/drawing/2014/main" id="{77004735-F84B-3243-AA1E-91122FA9C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06">
            <a:extLst>
              <a:ext uri="{FF2B5EF4-FFF2-40B4-BE49-F238E27FC236}">
                <a16:creationId xmlns:a16="http://schemas.microsoft.com/office/drawing/2014/main" id="{575F6606-5DA8-CA45-B78A-C71CDC667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016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7">
            <a:extLst>
              <a:ext uri="{FF2B5EF4-FFF2-40B4-BE49-F238E27FC236}">
                <a16:creationId xmlns:a16="http://schemas.microsoft.com/office/drawing/2014/main" id="{33AC88B9-4F63-514A-96F9-DD1930105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997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08">
            <a:extLst>
              <a:ext uri="{FF2B5EF4-FFF2-40B4-BE49-F238E27FC236}">
                <a16:creationId xmlns:a16="http://schemas.microsoft.com/office/drawing/2014/main" id="{115F4006-D07B-DC4E-8BA3-04617D80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037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09">
            <a:extLst>
              <a:ext uri="{FF2B5EF4-FFF2-40B4-BE49-F238E27FC236}">
                <a16:creationId xmlns:a16="http://schemas.microsoft.com/office/drawing/2014/main" id="{5FA2B9C7-0AC8-9E4F-9FA4-A4E3A75B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10">
            <a:extLst>
              <a:ext uri="{FF2B5EF4-FFF2-40B4-BE49-F238E27FC236}">
                <a16:creationId xmlns:a16="http://schemas.microsoft.com/office/drawing/2014/main" id="{44AD9A53-AA99-6049-A623-ED7427656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11">
            <a:extLst>
              <a:ext uri="{FF2B5EF4-FFF2-40B4-BE49-F238E27FC236}">
                <a16:creationId xmlns:a16="http://schemas.microsoft.com/office/drawing/2014/main" id="{2B39DA5A-3678-E043-A455-3884E5EA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110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12">
            <a:extLst>
              <a:ext uri="{FF2B5EF4-FFF2-40B4-BE49-F238E27FC236}">
                <a16:creationId xmlns:a16="http://schemas.microsoft.com/office/drawing/2014/main" id="{64AEFB0E-9AC0-7F49-8606-03A1DF7A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5565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13">
            <a:extLst>
              <a:ext uri="{FF2B5EF4-FFF2-40B4-BE49-F238E27FC236}">
                <a16:creationId xmlns:a16="http://schemas.microsoft.com/office/drawing/2014/main" id="{A05FBA5D-2E25-4A45-B1B3-55D6CB38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622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14">
            <a:extLst>
              <a:ext uri="{FF2B5EF4-FFF2-40B4-BE49-F238E27FC236}">
                <a16:creationId xmlns:a16="http://schemas.microsoft.com/office/drawing/2014/main" id="{73D65072-DA2F-2145-9FB7-F0F8C7CF5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2433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15">
            <a:extLst>
              <a:ext uri="{FF2B5EF4-FFF2-40B4-BE49-F238E27FC236}">
                <a16:creationId xmlns:a16="http://schemas.microsoft.com/office/drawing/2014/main" id="{39149B0D-2848-EF4F-B2BF-9A0CF62C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243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6">
            <a:extLst>
              <a:ext uri="{FF2B5EF4-FFF2-40B4-BE49-F238E27FC236}">
                <a16:creationId xmlns:a16="http://schemas.microsoft.com/office/drawing/2014/main" id="{D57C0669-E265-764D-B531-3CD4D60A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17">
            <a:extLst>
              <a:ext uri="{FF2B5EF4-FFF2-40B4-BE49-F238E27FC236}">
                <a16:creationId xmlns:a16="http://schemas.microsoft.com/office/drawing/2014/main" id="{FA2CA793-B4DF-D740-89E6-3107C1A3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18">
            <a:extLst>
              <a:ext uri="{FF2B5EF4-FFF2-40B4-BE49-F238E27FC236}">
                <a16:creationId xmlns:a16="http://schemas.microsoft.com/office/drawing/2014/main" id="{D6CEA856-C938-034D-B30A-80FB93C8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BC97B2B3-A2F2-C142-8FD3-51051B121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20">
            <a:extLst>
              <a:ext uri="{FF2B5EF4-FFF2-40B4-BE49-F238E27FC236}">
                <a16:creationId xmlns:a16="http://schemas.microsoft.com/office/drawing/2014/main" id="{E11DD92D-112D-424F-A783-47E268722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9189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5" name="Group 71">
            <a:extLst>
              <a:ext uri="{FF2B5EF4-FFF2-40B4-BE49-F238E27FC236}">
                <a16:creationId xmlns:a16="http://schemas.microsoft.com/office/drawing/2014/main" id="{E0E62FDE-246B-0D4B-90CD-28F0E8DEDE09}"/>
              </a:ext>
            </a:extLst>
          </p:cNvPr>
          <p:cNvGrpSpPr/>
          <p:nvPr/>
        </p:nvGrpSpPr>
        <p:grpSpPr>
          <a:xfrm>
            <a:off x="1441427" y="5149722"/>
            <a:ext cx="8909115" cy="2500601"/>
            <a:chOff x="2232442" y="3643574"/>
            <a:chExt cx="8954788" cy="2500601"/>
          </a:xfrm>
        </p:grpSpPr>
        <p:sp>
          <p:nvSpPr>
            <p:cNvPr id="86" name="CuadroTexto 598">
              <a:extLst>
                <a:ext uri="{FF2B5EF4-FFF2-40B4-BE49-F238E27FC236}">
                  <a16:creationId xmlns:a16="http://schemas.microsoft.com/office/drawing/2014/main" id="{AC1B60A9-B2C9-6947-AC22-7FD23596346F}"/>
                </a:ext>
              </a:extLst>
            </p:cNvPr>
            <p:cNvSpPr txBox="1"/>
            <p:nvPr/>
          </p:nvSpPr>
          <p:spPr>
            <a:xfrm>
              <a:off x="2232442" y="3643574"/>
              <a:ext cx="82288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87" name="CuadroTexto 599">
              <a:extLst>
                <a:ext uri="{FF2B5EF4-FFF2-40B4-BE49-F238E27FC236}">
                  <a16:creationId xmlns:a16="http://schemas.microsoft.com/office/drawing/2014/main" id="{04250472-46A9-234F-B424-217CF1A290D8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6183B75F-57B4-E94F-B795-2D65E5C8A2FE}"/>
              </a:ext>
            </a:extLst>
          </p:cNvPr>
          <p:cNvGrpSpPr/>
          <p:nvPr/>
        </p:nvGrpSpPr>
        <p:grpSpPr>
          <a:xfrm>
            <a:off x="16976011" y="4195727"/>
            <a:ext cx="643990" cy="634450"/>
            <a:chOff x="15523655" y="10717162"/>
            <a:chExt cx="643990" cy="634450"/>
          </a:xfrm>
        </p:grpSpPr>
        <p:sp>
          <p:nvSpPr>
            <p:cNvPr id="89" name="Freeform 198">
              <a:extLst>
                <a:ext uri="{FF2B5EF4-FFF2-40B4-BE49-F238E27FC236}">
                  <a16:creationId xmlns:a16="http://schemas.microsoft.com/office/drawing/2014/main" id="{0A5C28F0-5DB4-D349-BA27-BEF487017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199">
              <a:extLst>
                <a:ext uri="{FF2B5EF4-FFF2-40B4-BE49-F238E27FC236}">
                  <a16:creationId xmlns:a16="http://schemas.microsoft.com/office/drawing/2014/main" id="{7617AD9B-07E5-0743-9C89-4191F4253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04780B1B-DCB4-9545-8190-D2312C0FAD25}"/>
              </a:ext>
            </a:extLst>
          </p:cNvPr>
          <p:cNvGrpSpPr/>
          <p:nvPr/>
        </p:nvGrpSpPr>
        <p:grpSpPr>
          <a:xfrm>
            <a:off x="19769547" y="1461041"/>
            <a:ext cx="4236804" cy="1390954"/>
            <a:chOff x="4247967" y="10620441"/>
            <a:chExt cx="4236804" cy="1390954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0D96BC2E-8D3E-D244-8A31-E7836F23809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69FB28D3-0268-6842-B24C-BA36B4FA596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1FD975C1-DBC0-2443-AED8-20F617D2ECD0}"/>
              </a:ext>
            </a:extLst>
          </p:cNvPr>
          <p:cNvGrpSpPr/>
          <p:nvPr/>
        </p:nvGrpSpPr>
        <p:grpSpPr>
          <a:xfrm>
            <a:off x="19754148" y="3734940"/>
            <a:ext cx="4236804" cy="1390954"/>
            <a:chOff x="4247967" y="10620441"/>
            <a:chExt cx="4236804" cy="1390954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57FC8989-8217-7A4C-8A87-F886A8369B9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6" name="Rectangle 40">
              <a:extLst>
                <a:ext uri="{FF2B5EF4-FFF2-40B4-BE49-F238E27FC236}">
                  <a16:creationId xmlns:a16="http://schemas.microsoft.com/office/drawing/2014/main" id="{FACB38A0-D865-0F4A-AB65-DF159A43892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AA8D96EF-4F01-CD46-B705-41A05888306C}"/>
              </a:ext>
            </a:extLst>
          </p:cNvPr>
          <p:cNvGrpSpPr/>
          <p:nvPr/>
        </p:nvGrpSpPr>
        <p:grpSpPr>
          <a:xfrm>
            <a:off x="19755348" y="6086195"/>
            <a:ext cx="4236804" cy="1390954"/>
            <a:chOff x="4247967" y="10620441"/>
            <a:chExt cx="4236804" cy="1390954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6FB0CEA3-1BAE-BB49-8F60-C58A4168DB0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38D58A7B-27BC-4B4D-B290-3A087D661FC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F3693ADA-4DCA-2244-B4F1-2D10F5A5DFE9}"/>
              </a:ext>
            </a:extLst>
          </p:cNvPr>
          <p:cNvGrpSpPr/>
          <p:nvPr/>
        </p:nvGrpSpPr>
        <p:grpSpPr>
          <a:xfrm>
            <a:off x="19755348" y="8481187"/>
            <a:ext cx="4236804" cy="1390954"/>
            <a:chOff x="4247967" y="10620441"/>
            <a:chExt cx="4236804" cy="1390954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7602F83D-1355-E34C-92DD-2F3A8FE94F7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884B6111-7BD4-A14A-BFFF-8D09B3B2419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ACD466-D1A2-4545-BFB2-A96BB0D4D6CB}"/>
              </a:ext>
            </a:extLst>
          </p:cNvPr>
          <p:cNvGrpSpPr/>
          <p:nvPr/>
        </p:nvGrpSpPr>
        <p:grpSpPr>
          <a:xfrm>
            <a:off x="19755348" y="10789700"/>
            <a:ext cx="4236804" cy="1390954"/>
            <a:chOff x="4247967" y="10620441"/>
            <a:chExt cx="4236804" cy="1390954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71A1BE06-5D8B-5847-BBE2-925B6116796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5" name="Rectangle 40">
              <a:extLst>
                <a:ext uri="{FF2B5EF4-FFF2-40B4-BE49-F238E27FC236}">
                  <a16:creationId xmlns:a16="http://schemas.microsoft.com/office/drawing/2014/main" id="{90C36C65-7557-A143-95E6-5C2D2FBB5AA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42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">
            <a:extLst>
              <a:ext uri="{FF2B5EF4-FFF2-40B4-BE49-F238E27FC236}">
                <a16:creationId xmlns:a16="http://schemas.microsoft.com/office/drawing/2014/main" id="{20B8F308-DA50-4D44-8E60-1C12F78CD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524" y="9394869"/>
            <a:ext cx="896690" cy="2640507"/>
          </a:xfrm>
          <a:custGeom>
            <a:avLst/>
            <a:gdLst>
              <a:gd name="T0" fmla="*/ 876 w 877"/>
              <a:gd name="T1" fmla="*/ 0 h 2585"/>
              <a:gd name="T2" fmla="*/ 0 w 877"/>
              <a:gd name="T3" fmla="*/ 0 h 2585"/>
              <a:gd name="T4" fmla="*/ 0 w 877"/>
              <a:gd name="T5" fmla="*/ 2584 h 2585"/>
              <a:gd name="T6" fmla="*/ 876 w 877"/>
              <a:gd name="T7" fmla="*/ 2584 h 2585"/>
              <a:gd name="T8" fmla="*/ 876 w 877"/>
              <a:gd name="T9" fmla="*/ 0 h 2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2585">
                <a:moveTo>
                  <a:pt x="876" y="0"/>
                </a:moveTo>
                <a:lnTo>
                  <a:pt x="0" y="0"/>
                </a:lnTo>
                <a:lnTo>
                  <a:pt x="0" y="2584"/>
                </a:lnTo>
                <a:lnTo>
                  <a:pt x="876" y="2584"/>
                </a:lnTo>
                <a:lnTo>
                  <a:pt x="87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">
            <a:extLst>
              <a:ext uri="{FF2B5EF4-FFF2-40B4-BE49-F238E27FC236}">
                <a16:creationId xmlns:a16="http://schemas.microsoft.com/office/drawing/2014/main" id="{60ED166D-AF84-F04D-9FEA-446B54FF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2996" y="8714464"/>
            <a:ext cx="896690" cy="3325417"/>
          </a:xfrm>
          <a:custGeom>
            <a:avLst/>
            <a:gdLst>
              <a:gd name="T0" fmla="*/ 876 w 877"/>
              <a:gd name="T1" fmla="*/ 0 h 3253"/>
              <a:gd name="T2" fmla="*/ 0 w 877"/>
              <a:gd name="T3" fmla="*/ 0 h 3253"/>
              <a:gd name="T4" fmla="*/ 0 w 877"/>
              <a:gd name="T5" fmla="*/ 3252 h 3253"/>
              <a:gd name="T6" fmla="*/ 876 w 877"/>
              <a:gd name="T7" fmla="*/ 3252 h 3253"/>
              <a:gd name="T8" fmla="*/ 876 w 877"/>
              <a:gd name="T9" fmla="*/ 0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3253">
                <a:moveTo>
                  <a:pt x="876" y="0"/>
                </a:moveTo>
                <a:lnTo>
                  <a:pt x="0" y="0"/>
                </a:lnTo>
                <a:lnTo>
                  <a:pt x="0" y="3252"/>
                </a:lnTo>
                <a:lnTo>
                  <a:pt x="876" y="3252"/>
                </a:lnTo>
                <a:lnTo>
                  <a:pt x="87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3">
            <a:extLst>
              <a:ext uri="{FF2B5EF4-FFF2-40B4-BE49-F238E27FC236}">
                <a16:creationId xmlns:a16="http://schemas.microsoft.com/office/drawing/2014/main" id="{A8E473B9-4CA4-DF42-8322-DA085B9BF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468" y="9394869"/>
            <a:ext cx="887678" cy="2640507"/>
          </a:xfrm>
          <a:custGeom>
            <a:avLst/>
            <a:gdLst>
              <a:gd name="T0" fmla="*/ 867 w 868"/>
              <a:gd name="T1" fmla="*/ 0 h 2585"/>
              <a:gd name="T2" fmla="*/ 0 w 868"/>
              <a:gd name="T3" fmla="*/ 0 h 2585"/>
              <a:gd name="T4" fmla="*/ 0 w 868"/>
              <a:gd name="T5" fmla="*/ 2584 h 2585"/>
              <a:gd name="T6" fmla="*/ 867 w 868"/>
              <a:gd name="T7" fmla="*/ 2584 h 2585"/>
              <a:gd name="T8" fmla="*/ 867 w 868"/>
              <a:gd name="T9" fmla="*/ 0 h 2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2585">
                <a:moveTo>
                  <a:pt x="867" y="0"/>
                </a:moveTo>
                <a:lnTo>
                  <a:pt x="0" y="0"/>
                </a:lnTo>
                <a:lnTo>
                  <a:pt x="0" y="2584"/>
                </a:lnTo>
                <a:lnTo>
                  <a:pt x="867" y="2584"/>
                </a:lnTo>
                <a:lnTo>
                  <a:pt x="86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4">
            <a:extLst>
              <a:ext uri="{FF2B5EF4-FFF2-40B4-BE49-F238E27FC236}">
                <a16:creationId xmlns:a16="http://schemas.microsoft.com/office/drawing/2014/main" id="{DB822BA2-88D3-0346-8DBF-5D918D724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0929" y="7957459"/>
            <a:ext cx="896690" cy="4082422"/>
          </a:xfrm>
          <a:custGeom>
            <a:avLst/>
            <a:gdLst>
              <a:gd name="T0" fmla="*/ 877 w 878"/>
              <a:gd name="T1" fmla="*/ 0 h 3995"/>
              <a:gd name="T2" fmla="*/ 0 w 878"/>
              <a:gd name="T3" fmla="*/ 0 h 3995"/>
              <a:gd name="T4" fmla="*/ 0 w 878"/>
              <a:gd name="T5" fmla="*/ 3994 h 3995"/>
              <a:gd name="T6" fmla="*/ 877 w 878"/>
              <a:gd name="T7" fmla="*/ 3994 h 3995"/>
              <a:gd name="T8" fmla="*/ 877 w 878"/>
              <a:gd name="T9" fmla="*/ 0 h 3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3995">
                <a:moveTo>
                  <a:pt x="877" y="0"/>
                </a:moveTo>
                <a:lnTo>
                  <a:pt x="0" y="0"/>
                </a:lnTo>
                <a:lnTo>
                  <a:pt x="0" y="3994"/>
                </a:lnTo>
                <a:lnTo>
                  <a:pt x="877" y="3994"/>
                </a:lnTo>
                <a:lnTo>
                  <a:pt x="87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5">
            <a:extLst>
              <a:ext uri="{FF2B5EF4-FFF2-40B4-BE49-F238E27FC236}">
                <a16:creationId xmlns:a16="http://schemas.microsoft.com/office/drawing/2014/main" id="{858BBAD8-61E1-E442-9BD1-475F0C04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9401" y="7560932"/>
            <a:ext cx="896690" cy="4478949"/>
          </a:xfrm>
          <a:custGeom>
            <a:avLst/>
            <a:gdLst>
              <a:gd name="T0" fmla="*/ 876 w 877"/>
              <a:gd name="T1" fmla="*/ 0 h 4383"/>
              <a:gd name="T2" fmla="*/ 0 w 877"/>
              <a:gd name="T3" fmla="*/ 0 h 4383"/>
              <a:gd name="T4" fmla="*/ 0 w 877"/>
              <a:gd name="T5" fmla="*/ 4382 h 4383"/>
              <a:gd name="T6" fmla="*/ 876 w 877"/>
              <a:gd name="T7" fmla="*/ 4382 h 4383"/>
              <a:gd name="T8" fmla="*/ 876 w 877"/>
              <a:gd name="T9" fmla="*/ 0 h 4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4383">
                <a:moveTo>
                  <a:pt x="876" y="0"/>
                </a:moveTo>
                <a:lnTo>
                  <a:pt x="0" y="0"/>
                </a:lnTo>
                <a:lnTo>
                  <a:pt x="0" y="4382"/>
                </a:lnTo>
                <a:lnTo>
                  <a:pt x="876" y="4382"/>
                </a:lnTo>
                <a:lnTo>
                  <a:pt x="87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28C825BF-5E05-0C40-85EC-587501AB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537" y="11990316"/>
            <a:ext cx="8309036" cy="711946"/>
          </a:xfrm>
          <a:custGeom>
            <a:avLst/>
            <a:gdLst>
              <a:gd name="T0" fmla="*/ 8131 w 8132"/>
              <a:gd name="T1" fmla="*/ 696 h 697"/>
              <a:gd name="T2" fmla="*/ 4066 w 8132"/>
              <a:gd name="T3" fmla="*/ 226 h 697"/>
              <a:gd name="T4" fmla="*/ 0 w 8132"/>
              <a:gd name="T5" fmla="*/ 696 h 697"/>
              <a:gd name="T6" fmla="*/ 0 w 8132"/>
              <a:gd name="T7" fmla="*/ 470 h 697"/>
              <a:gd name="T8" fmla="*/ 4066 w 8132"/>
              <a:gd name="T9" fmla="*/ 0 h 697"/>
              <a:gd name="T10" fmla="*/ 8131 w 8132"/>
              <a:gd name="T11" fmla="*/ 470 h 697"/>
              <a:gd name="T12" fmla="*/ 8131 w 8132"/>
              <a:gd name="T1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32" h="697">
                <a:moveTo>
                  <a:pt x="8131" y="696"/>
                </a:moveTo>
                <a:lnTo>
                  <a:pt x="4066" y="226"/>
                </a:lnTo>
                <a:lnTo>
                  <a:pt x="0" y="696"/>
                </a:lnTo>
                <a:lnTo>
                  <a:pt x="0" y="470"/>
                </a:lnTo>
                <a:lnTo>
                  <a:pt x="4066" y="0"/>
                </a:lnTo>
                <a:lnTo>
                  <a:pt x="8131" y="470"/>
                </a:lnTo>
                <a:lnTo>
                  <a:pt x="8131" y="69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7">
            <a:extLst>
              <a:ext uri="{FF2B5EF4-FFF2-40B4-BE49-F238E27FC236}">
                <a16:creationId xmlns:a16="http://schemas.microsoft.com/office/drawing/2014/main" id="{C50424BE-6641-3E49-BBDE-612613D1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504" y="11990316"/>
            <a:ext cx="829101" cy="437079"/>
          </a:xfrm>
          <a:custGeom>
            <a:avLst/>
            <a:gdLst>
              <a:gd name="T0" fmla="*/ 569 w 813"/>
              <a:gd name="T1" fmla="*/ 425 h 426"/>
              <a:gd name="T2" fmla="*/ 569 w 813"/>
              <a:gd name="T3" fmla="*/ 425 h 426"/>
              <a:gd name="T4" fmla="*/ 244 w 813"/>
              <a:gd name="T5" fmla="*/ 425 h 426"/>
              <a:gd name="T6" fmla="*/ 0 w 813"/>
              <a:gd name="T7" fmla="*/ 172 h 426"/>
              <a:gd name="T8" fmla="*/ 0 w 813"/>
              <a:gd name="T9" fmla="*/ 0 h 426"/>
              <a:gd name="T10" fmla="*/ 812 w 813"/>
              <a:gd name="T11" fmla="*/ 0 h 426"/>
              <a:gd name="T12" fmla="*/ 812 w 813"/>
              <a:gd name="T13" fmla="*/ 172 h 426"/>
              <a:gd name="T14" fmla="*/ 569 w 813"/>
              <a:gd name="T15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426">
                <a:moveTo>
                  <a:pt x="569" y="425"/>
                </a:moveTo>
                <a:lnTo>
                  <a:pt x="569" y="425"/>
                </a:lnTo>
                <a:cubicBezTo>
                  <a:pt x="244" y="425"/>
                  <a:pt x="244" y="425"/>
                  <a:pt x="244" y="425"/>
                </a:cubicBezTo>
                <a:cubicBezTo>
                  <a:pt x="109" y="425"/>
                  <a:pt x="0" y="307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812" y="0"/>
                  <a:pt x="812" y="0"/>
                  <a:pt x="812" y="0"/>
                </a:cubicBezTo>
                <a:cubicBezTo>
                  <a:pt x="812" y="172"/>
                  <a:pt x="812" y="172"/>
                  <a:pt x="812" y="172"/>
                </a:cubicBezTo>
                <a:cubicBezTo>
                  <a:pt x="812" y="307"/>
                  <a:pt x="704" y="425"/>
                  <a:pt x="569" y="4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8">
            <a:extLst>
              <a:ext uri="{FF2B5EF4-FFF2-40B4-BE49-F238E27FC236}">
                <a16:creationId xmlns:a16="http://schemas.microsoft.com/office/drawing/2014/main" id="{0632AEDC-8ED5-B044-9C7A-960923D72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221" y="11900197"/>
            <a:ext cx="7966581" cy="572259"/>
          </a:xfrm>
          <a:custGeom>
            <a:avLst/>
            <a:gdLst>
              <a:gd name="T0" fmla="*/ 7797 w 7798"/>
              <a:gd name="T1" fmla="*/ 469 h 561"/>
              <a:gd name="T2" fmla="*/ 3904 w 7798"/>
              <a:gd name="T3" fmla="*/ 0 h 561"/>
              <a:gd name="T4" fmla="*/ 0 w 7798"/>
              <a:gd name="T5" fmla="*/ 469 h 561"/>
              <a:gd name="T6" fmla="*/ 0 w 7798"/>
              <a:gd name="T7" fmla="*/ 560 h 561"/>
              <a:gd name="T8" fmla="*/ 3904 w 7798"/>
              <a:gd name="T9" fmla="*/ 90 h 561"/>
              <a:gd name="T10" fmla="*/ 7797 w 7798"/>
              <a:gd name="T11" fmla="*/ 560 h 561"/>
              <a:gd name="T12" fmla="*/ 7797 w 7798"/>
              <a:gd name="T13" fmla="*/ 469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8" h="561">
                <a:moveTo>
                  <a:pt x="7797" y="469"/>
                </a:moveTo>
                <a:lnTo>
                  <a:pt x="3904" y="0"/>
                </a:lnTo>
                <a:lnTo>
                  <a:pt x="0" y="469"/>
                </a:lnTo>
                <a:lnTo>
                  <a:pt x="0" y="560"/>
                </a:lnTo>
                <a:lnTo>
                  <a:pt x="3904" y="90"/>
                </a:lnTo>
                <a:lnTo>
                  <a:pt x="7797" y="560"/>
                </a:lnTo>
                <a:lnTo>
                  <a:pt x="7797" y="469"/>
                </a:lnTo>
              </a:path>
            </a:pathLst>
          </a:custGeom>
          <a:solidFill>
            <a:srgbClr val="D8D8D8"/>
          </a:solidFill>
          <a:ln w="9525" cap="flat">
            <a:solidFill>
              <a:srgbClr val="D1D1D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9">
            <a:extLst>
              <a:ext uri="{FF2B5EF4-FFF2-40B4-BE49-F238E27FC236}">
                <a16:creationId xmlns:a16="http://schemas.microsoft.com/office/drawing/2014/main" id="{A0768FDF-DCAF-5142-84CD-AECAD3A56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221" y="11814582"/>
            <a:ext cx="7966581" cy="563249"/>
          </a:xfrm>
          <a:custGeom>
            <a:avLst/>
            <a:gdLst>
              <a:gd name="T0" fmla="*/ 7797 w 7798"/>
              <a:gd name="T1" fmla="*/ 461 h 552"/>
              <a:gd name="T2" fmla="*/ 3904 w 7798"/>
              <a:gd name="T3" fmla="*/ 0 h 552"/>
              <a:gd name="T4" fmla="*/ 0 w 7798"/>
              <a:gd name="T5" fmla="*/ 461 h 552"/>
              <a:gd name="T6" fmla="*/ 0 w 7798"/>
              <a:gd name="T7" fmla="*/ 551 h 552"/>
              <a:gd name="T8" fmla="*/ 3904 w 7798"/>
              <a:gd name="T9" fmla="*/ 82 h 552"/>
              <a:gd name="T10" fmla="*/ 7797 w 7798"/>
              <a:gd name="T11" fmla="*/ 551 h 552"/>
              <a:gd name="T12" fmla="*/ 7797 w 7798"/>
              <a:gd name="T13" fmla="*/ 46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8" h="552">
                <a:moveTo>
                  <a:pt x="7797" y="461"/>
                </a:moveTo>
                <a:lnTo>
                  <a:pt x="3904" y="0"/>
                </a:lnTo>
                <a:lnTo>
                  <a:pt x="0" y="461"/>
                </a:lnTo>
                <a:lnTo>
                  <a:pt x="0" y="551"/>
                </a:lnTo>
                <a:lnTo>
                  <a:pt x="3904" y="82"/>
                </a:lnTo>
                <a:lnTo>
                  <a:pt x="7797" y="551"/>
                </a:lnTo>
                <a:lnTo>
                  <a:pt x="7797" y="461"/>
                </a:lnTo>
              </a:path>
            </a:pathLst>
          </a:custGeom>
          <a:solidFill>
            <a:srgbClr val="E5E5E5"/>
          </a:solidFill>
          <a:ln w="9525" cap="flat">
            <a:solidFill>
              <a:srgbClr val="D1D1D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0">
            <a:extLst>
              <a:ext uri="{FF2B5EF4-FFF2-40B4-BE49-F238E27FC236}">
                <a16:creationId xmlns:a16="http://schemas.microsoft.com/office/drawing/2014/main" id="{16CB4880-547A-3845-A1EF-9D345BCAF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221" y="11724462"/>
            <a:ext cx="7966581" cy="563249"/>
          </a:xfrm>
          <a:custGeom>
            <a:avLst/>
            <a:gdLst>
              <a:gd name="T0" fmla="*/ 7797 w 7798"/>
              <a:gd name="T1" fmla="*/ 470 h 552"/>
              <a:gd name="T2" fmla="*/ 3904 w 7798"/>
              <a:gd name="T3" fmla="*/ 0 h 552"/>
              <a:gd name="T4" fmla="*/ 0 w 7798"/>
              <a:gd name="T5" fmla="*/ 470 h 552"/>
              <a:gd name="T6" fmla="*/ 0 w 7798"/>
              <a:gd name="T7" fmla="*/ 551 h 552"/>
              <a:gd name="T8" fmla="*/ 3904 w 7798"/>
              <a:gd name="T9" fmla="*/ 90 h 552"/>
              <a:gd name="T10" fmla="*/ 7797 w 7798"/>
              <a:gd name="T11" fmla="*/ 551 h 552"/>
              <a:gd name="T12" fmla="*/ 7797 w 7798"/>
              <a:gd name="T13" fmla="*/ 47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8" h="552">
                <a:moveTo>
                  <a:pt x="7797" y="470"/>
                </a:moveTo>
                <a:lnTo>
                  <a:pt x="3904" y="0"/>
                </a:lnTo>
                <a:lnTo>
                  <a:pt x="0" y="470"/>
                </a:lnTo>
                <a:lnTo>
                  <a:pt x="0" y="551"/>
                </a:lnTo>
                <a:lnTo>
                  <a:pt x="3904" y="90"/>
                </a:lnTo>
                <a:lnTo>
                  <a:pt x="7797" y="551"/>
                </a:lnTo>
                <a:lnTo>
                  <a:pt x="7797" y="470"/>
                </a:lnTo>
              </a:path>
            </a:pathLst>
          </a:custGeom>
          <a:solidFill>
            <a:srgbClr val="D8D8D8"/>
          </a:solidFill>
          <a:ln w="9525" cap="flat">
            <a:solidFill>
              <a:srgbClr val="D1D1D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1">
            <a:extLst>
              <a:ext uri="{FF2B5EF4-FFF2-40B4-BE49-F238E27FC236}">
                <a16:creationId xmlns:a16="http://schemas.microsoft.com/office/drawing/2014/main" id="{56B6D26D-0525-CC49-BC17-A0FAE8D0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221" y="11629838"/>
            <a:ext cx="7966581" cy="572259"/>
          </a:xfrm>
          <a:custGeom>
            <a:avLst/>
            <a:gdLst>
              <a:gd name="T0" fmla="*/ 7797 w 7798"/>
              <a:gd name="T1" fmla="*/ 469 h 561"/>
              <a:gd name="T2" fmla="*/ 3904 w 7798"/>
              <a:gd name="T3" fmla="*/ 0 h 561"/>
              <a:gd name="T4" fmla="*/ 0 w 7798"/>
              <a:gd name="T5" fmla="*/ 469 h 561"/>
              <a:gd name="T6" fmla="*/ 0 w 7798"/>
              <a:gd name="T7" fmla="*/ 560 h 561"/>
              <a:gd name="T8" fmla="*/ 3904 w 7798"/>
              <a:gd name="T9" fmla="*/ 90 h 561"/>
              <a:gd name="T10" fmla="*/ 7797 w 7798"/>
              <a:gd name="T11" fmla="*/ 560 h 561"/>
              <a:gd name="T12" fmla="*/ 7797 w 7798"/>
              <a:gd name="T13" fmla="*/ 469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98" h="561">
                <a:moveTo>
                  <a:pt x="7797" y="469"/>
                </a:moveTo>
                <a:lnTo>
                  <a:pt x="3904" y="0"/>
                </a:lnTo>
                <a:lnTo>
                  <a:pt x="0" y="469"/>
                </a:lnTo>
                <a:lnTo>
                  <a:pt x="0" y="560"/>
                </a:lnTo>
                <a:lnTo>
                  <a:pt x="3904" y="90"/>
                </a:lnTo>
                <a:lnTo>
                  <a:pt x="7797" y="560"/>
                </a:lnTo>
                <a:lnTo>
                  <a:pt x="7797" y="469"/>
                </a:lnTo>
              </a:path>
            </a:pathLst>
          </a:custGeom>
          <a:solidFill>
            <a:srgbClr val="E5E5E5"/>
          </a:solidFill>
          <a:ln w="9525" cap="flat">
            <a:solidFill>
              <a:srgbClr val="D1D1D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2">
            <a:extLst>
              <a:ext uri="{FF2B5EF4-FFF2-40B4-BE49-F238E27FC236}">
                <a16:creationId xmlns:a16="http://schemas.microsoft.com/office/drawing/2014/main" id="{EAAF05FF-C65F-1149-A4E8-26484E8B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577" y="4136384"/>
            <a:ext cx="1311243" cy="1176063"/>
          </a:xfrm>
          <a:custGeom>
            <a:avLst/>
            <a:gdLst>
              <a:gd name="T0" fmla="*/ 867 w 1284"/>
              <a:gd name="T1" fmla="*/ 0 h 1149"/>
              <a:gd name="T2" fmla="*/ 867 w 1284"/>
              <a:gd name="T3" fmla="*/ 0 h 1149"/>
              <a:gd name="T4" fmla="*/ 415 w 1284"/>
              <a:gd name="T5" fmla="*/ 0 h 1149"/>
              <a:gd name="T6" fmla="*/ 262 w 1284"/>
              <a:gd name="T7" fmla="*/ 90 h 1149"/>
              <a:gd name="T8" fmla="*/ 27 w 1284"/>
              <a:gd name="T9" fmla="*/ 488 h 1149"/>
              <a:gd name="T10" fmla="*/ 27 w 1284"/>
              <a:gd name="T11" fmla="*/ 660 h 1149"/>
              <a:gd name="T12" fmla="*/ 262 w 1284"/>
              <a:gd name="T13" fmla="*/ 1057 h 1149"/>
              <a:gd name="T14" fmla="*/ 415 w 1284"/>
              <a:gd name="T15" fmla="*/ 1148 h 1149"/>
              <a:gd name="T16" fmla="*/ 867 w 1284"/>
              <a:gd name="T17" fmla="*/ 1148 h 1149"/>
              <a:gd name="T18" fmla="*/ 1021 w 1284"/>
              <a:gd name="T19" fmla="*/ 1057 h 1149"/>
              <a:gd name="T20" fmla="*/ 1256 w 1284"/>
              <a:gd name="T21" fmla="*/ 660 h 1149"/>
              <a:gd name="T22" fmla="*/ 1256 w 1284"/>
              <a:gd name="T23" fmla="*/ 488 h 1149"/>
              <a:gd name="T24" fmla="*/ 1021 w 1284"/>
              <a:gd name="T25" fmla="*/ 90 h 1149"/>
              <a:gd name="T26" fmla="*/ 867 w 1284"/>
              <a:gd name="T2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4" h="1149">
                <a:moveTo>
                  <a:pt x="867" y="0"/>
                </a:moveTo>
                <a:lnTo>
                  <a:pt x="867" y="0"/>
                </a:lnTo>
                <a:cubicBezTo>
                  <a:pt x="415" y="0"/>
                  <a:pt x="415" y="0"/>
                  <a:pt x="415" y="0"/>
                </a:cubicBezTo>
                <a:cubicBezTo>
                  <a:pt x="352" y="0"/>
                  <a:pt x="289" y="36"/>
                  <a:pt x="262" y="90"/>
                </a:cubicBezTo>
                <a:cubicBezTo>
                  <a:pt x="27" y="488"/>
                  <a:pt x="27" y="488"/>
                  <a:pt x="27" y="488"/>
                </a:cubicBezTo>
                <a:cubicBezTo>
                  <a:pt x="0" y="542"/>
                  <a:pt x="0" y="606"/>
                  <a:pt x="27" y="660"/>
                </a:cubicBezTo>
                <a:cubicBezTo>
                  <a:pt x="262" y="1057"/>
                  <a:pt x="262" y="1057"/>
                  <a:pt x="262" y="1057"/>
                </a:cubicBezTo>
                <a:cubicBezTo>
                  <a:pt x="289" y="1111"/>
                  <a:pt x="352" y="1148"/>
                  <a:pt x="415" y="1148"/>
                </a:cubicBezTo>
                <a:cubicBezTo>
                  <a:pt x="867" y="1148"/>
                  <a:pt x="867" y="1148"/>
                  <a:pt x="867" y="1148"/>
                </a:cubicBezTo>
                <a:cubicBezTo>
                  <a:pt x="930" y="1148"/>
                  <a:pt x="994" y="1111"/>
                  <a:pt x="1021" y="1057"/>
                </a:cubicBezTo>
                <a:cubicBezTo>
                  <a:pt x="1256" y="660"/>
                  <a:pt x="1256" y="660"/>
                  <a:pt x="1256" y="660"/>
                </a:cubicBezTo>
                <a:cubicBezTo>
                  <a:pt x="1283" y="606"/>
                  <a:pt x="1283" y="542"/>
                  <a:pt x="1256" y="488"/>
                </a:cubicBezTo>
                <a:cubicBezTo>
                  <a:pt x="1021" y="90"/>
                  <a:pt x="1021" y="90"/>
                  <a:pt x="1021" y="90"/>
                </a:cubicBezTo>
                <a:cubicBezTo>
                  <a:pt x="994" y="36"/>
                  <a:pt x="930" y="0"/>
                  <a:pt x="86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3">
            <a:extLst>
              <a:ext uri="{FF2B5EF4-FFF2-40B4-BE49-F238E27FC236}">
                <a16:creationId xmlns:a16="http://schemas.microsoft.com/office/drawing/2014/main" id="{5156217E-B728-8B42-99EE-2B5D1E48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161" y="4136384"/>
            <a:ext cx="1311243" cy="1176063"/>
          </a:xfrm>
          <a:custGeom>
            <a:avLst/>
            <a:gdLst>
              <a:gd name="T0" fmla="*/ 876 w 1284"/>
              <a:gd name="T1" fmla="*/ 0 h 1149"/>
              <a:gd name="T2" fmla="*/ 876 w 1284"/>
              <a:gd name="T3" fmla="*/ 0 h 1149"/>
              <a:gd name="T4" fmla="*/ 416 w 1284"/>
              <a:gd name="T5" fmla="*/ 0 h 1149"/>
              <a:gd name="T6" fmla="*/ 262 w 1284"/>
              <a:gd name="T7" fmla="*/ 90 h 1149"/>
              <a:gd name="T8" fmla="*/ 27 w 1284"/>
              <a:gd name="T9" fmla="*/ 488 h 1149"/>
              <a:gd name="T10" fmla="*/ 27 w 1284"/>
              <a:gd name="T11" fmla="*/ 660 h 1149"/>
              <a:gd name="T12" fmla="*/ 262 w 1284"/>
              <a:gd name="T13" fmla="*/ 1057 h 1149"/>
              <a:gd name="T14" fmla="*/ 416 w 1284"/>
              <a:gd name="T15" fmla="*/ 1148 h 1149"/>
              <a:gd name="T16" fmla="*/ 876 w 1284"/>
              <a:gd name="T17" fmla="*/ 1148 h 1149"/>
              <a:gd name="T18" fmla="*/ 1030 w 1284"/>
              <a:gd name="T19" fmla="*/ 1057 h 1149"/>
              <a:gd name="T20" fmla="*/ 1256 w 1284"/>
              <a:gd name="T21" fmla="*/ 660 h 1149"/>
              <a:gd name="T22" fmla="*/ 1256 w 1284"/>
              <a:gd name="T23" fmla="*/ 488 h 1149"/>
              <a:gd name="T24" fmla="*/ 1030 w 1284"/>
              <a:gd name="T25" fmla="*/ 90 h 1149"/>
              <a:gd name="T26" fmla="*/ 876 w 1284"/>
              <a:gd name="T2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4" h="1149">
                <a:moveTo>
                  <a:pt x="876" y="0"/>
                </a:moveTo>
                <a:lnTo>
                  <a:pt x="876" y="0"/>
                </a:lnTo>
                <a:cubicBezTo>
                  <a:pt x="416" y="0"/>
                  <a:pt x="416" y="0"/>
                  <a:pt x="416" y="0"/>
                </a:cubicBezTo>
                <a:cubicBezTo>
                  <a:pt x="353" y="0"/>
                  <a:pt x="289" y="36"/>
                  <a:pt x="262" y="90"/>
                </a:cubicBezTo>
                <a:cubicBezTo>
                  <a:pt x="27" y="488"/>
                  <a:pt x="27" y="488"/>
                  <a:pt x="27" y="488"/>
                </a:cubicBezTo>
                <a:cubicBezTo>
                  <a:pt x="0" y="542"/>
                  <a:pt x="0" y="606"/>
                  <a:pt x="27" y="660"/>
                </a:cubicBezTo>
                <a:cubicBezTo>
                  <a:pt x="262" y="1057"/>
                  <a:pt x="262" y="1057"/>
                  <a:pt x="262" y="1057"/>
                </a:cubicBezTo>
                <a:cubicBezTo>
                  <a:pt x="289" y="1111"/>
                  <a:pt x="353" y="1148"/>
                  <a:pt x="416" y="1148"/>
                </a:cubicBezTo>
                <a:cubicBezTo>
                  <a:pt x="876" y="1148"/>
                  <a:pt x="876" y="1148"/>
                  <a:pt x="876" y="1148"/>
                </a:cubicBezTo>
                <a:cubicBezTo>
                  <a:pt x="940" y="1148"/>
                  <a:pt x="994" y="1111"/>
                  <a:pt x="1030" y="1057"/>
                </a:cubicBezTo>
                <a:cubicBezTo>
                  <a:pt x="1256" y="660"/>
                  <a:pt x="1256" y="660"/>
                  <a:pt x="1256" y="660"/>
                </a:cubicBezTo>
                <a:cubicBezTo>
                  <a:pt x="1283" y="606"/>
                  <a:pt x="1283" y="542"/>
                  <a:pt x="1256" y="488"/>
                </a:cubicBezTo>
                <a:cubicBezTo>
                  <a:pt x="1030" y="90"/>
                  <a:pt x="1030" y="90"/>
                  <a:pt x="1030" y="90"/>
                </a:cubicBezTo>
                <a:cubicBezTo>
                  <a:pt x="994" y="36"/>
                  <a:pt x="940" y="0"/>
                  <a:pt x="87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4">
            <a:extLst>
              <a:ext uri="{FF2B5EF4-FFF2-40B4-BE49-F238E27FC236}">
                <a16:creationId xmlns:a16="http://schemas.microsoft.com/office/drawing/2014/main" id="{6F64711A-9D35-A347-8A7E-8AFA46C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745" y="4136384"/>
            <a:ext cx="1320255" cy="1176063"/>
          </a:xfrm>
          <a:custGeom>
            <a:avLst/>
            <a:gdLst>
              <a:gd name="T0" fmla="*/ 875 w 1292"/>
              <a:gd name="T1" fmla="*/ 0 h 1149"/>
              <a:gd name="T2" fmla="*/ 875 w 1292"/>
              <a:gd name="T3" fmla="*/ 0 h 1149"/>
              <a:gd name="T4" fmla="*/ 415 w 1292"/>
              <a:gd name="T5" fmla="*/ 0 h 1149"/>
              <a:gd name="T6" fmla="*/ 262 w 1292"/>
              <a:gd name="T7" fmla="*/ 90 h 1149"/>
              <a:gd name="T8" fmla="*/ 27 w 1292"/>
              <a:gd name="T9" fmla="*/ 488 h 1149"/>
              <a:gd name="T10" fmla="*/ 27 w 1292"/>
              <a:gd name="T11" fmla="*/ 660 h 1149"/>
              <a:gd name="T12" fmla="*/ 262 w 1292"/>
              <a:gd name="T13" fmla="*/ 1057 h 1149"/>
              <a:gd name="T14" fmla="*/ 415 w 1292"/>
              <a:gd name="T15" fmla="*/ 1148 h 1149"/>
              <a:gd name="T16" fmla="*/ 875 w 1292"/>
              <a:gd name="T17" fmla="*/ 1148 h 1149"/>
              <a:gd name="T18" fmla="*/ 1029 w 1292"/>
              <a:gd name="T19" fmla="*/ 1057 h 1149"/>
              <a:gd name="T20" fmla="*/ 1254 w 1292"/>
              <a:gd name="T21" fmla="*/ 660 h 1149"/>
              <a:gd name="T22" fmla="*/ 1254 w 1292"/>
              <a:gd name="T23" fmla="*/ 488 h 1149"/>
              <a:gd name="T24" fmla="*/ 1029 w 1292"/>
              <a:gd name="T25" fmla="*/ 90 h 1149"/>
              <a:gd name="T26" fmla="*/ 875 w 1292"/>
              <a:gd name="T2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2" h="1149">
                <a:moveTo>
                  <a:pt x="875" y="0"/>
                </a:moveTo>
                <a:lnTo>
                  <a:pt x="875" y="0"/>
                </a:lnTo>
                <a:cubicBezTo>
                  <a:pt x="415" y="0"/>
                  <a:pt x="415" y="0"/>
                  <a:pt x="415" y="0"/>
                </a:cubicBezTo>
                <a:cubicBezTo>
                  <a:pt x="352" y="0"/>
                  <a:pt x="289" y="36"/>
                  <a:pt x="262" y="90"/>
                </a:cubicBezTo>
                <a:cubicBezTo>
                  <a:pt x="27" y="488"/>
                  <a:pt x="27" y="488"/>
                  <a:pt x="27" y="488"/>
                </a:cubicBezTo>
                <a:cubicBezTo>
                  <a:pt x="0" y="542"/>
                  <a:pt x="0" y="606"/>
                  <a:pt x="27" y="660"/>
                </a:cubicBezTo>
                <a:cubicBezTo>
                  <a:pt x="262" y="1057"/>
                  <a:pt x="262" y="1057"/>
                  <a:pt x="262" y="1057"/>
                </a:cubicBezTo>
                <a:cubicBezTo>
                  <a:pt x="289" y="1111"/>
                  <a:pt x="352" y="1148"/>
                  <a:pt x="415" y="1148"/>
                </a:cubicBezTo>
                <a:cubicBezTo>
                  <a:pt x="875" y="1148"/>
                  <a:pt x="875" y="1148"/>
                  <a:pt x="875" y="1148"/>
                </a:cubicBezTo>
                <a:cubicBezTo>
                  <a:pt x="938" y="1148"/>
                  <a:pt x="992" y="1111"/>
                  <a:pt x="1029" y="1057"/>
                </a:cubicBezTo>
                <a:cubicBezTo>
                  <a:pt x="1254" y="660"/>
                  <a:pt x="1254" y="660"/>
                  <a:pt x="1254" y="660"/>
                </a:cubicBezTo>
                <a:cubicBezTo>
                  <a:pt x="1291" y="606"/>
                  <a:pt x="1291" y="542"/>
                  <a:pt x="1254" y="488"/>
                </a:cubicBezTo>
                <a:cubicBezTo>
                  <a:pt x="1029" y="90"/>
                  <a:pt x="1029" y="90"/>
                  <a:pt x="1029" y="90"/>
                </a:cubicBezTo>
                <a:cubicBezTo>
                  <a:pt x="992" y="36"/>
                  <a:pt x="938" y="0"/>
                  <a:pt x="87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5">
            <a:extLst>
              <a:ext uri="{FF2B5EF4-FFF2-40B4-BE49-F238E27FC236}">
                <a16:creationId xmlns:a16="http://schemas.microsoft.com/office/drawing/2014/main" id="{AB0E7A05-ED04-DD4A-B497-9CAC916FE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330" y="4136384"/>
            <a:ext cx="1320255" cy="1176063"/>
          </a:xfrm>
          <a:custGeom>
            <a:avLst/>
            <a:gdLst>
              <a:gd name="T0" fmla="*/ 876 w 1293"/>
              <a:gd name="T1" fmla="*/ 0 h 1149"/>
              <a:gd name="T2" fmla="*/ 876 w 1293"/>
              <a:gd name="T3" fmla="*/ 0 h 1149"/>
              <a:gd name="T4" fmla="*/ 416 w 1293"/>
              <a:gd name="T5" fmla="*/ 0 h 1149"/>
              <a:gd name="T6" fmla="*/ 262 w 1293"/>
              <a:gd name="T7" fmla="*/ 90 h 1149"/>
              <a:gd name="T8" fmla="*/ 36 w 1293"/>
              <a:gd name="T9" fmla="*/ 488 h 1149"/>
              <a:gd name="T10" fmla="*/ 36 w 1293"/>
              <a:gd name="T11" fmla="*/ 660 h 1149"/>
              <a:gd name="T12" fmla="*/ 262 w 1293"/>
              <a:gd name="T13" fmla="*/ 1057 h 1149"/>
              <a:gd name="T14" fmla="*/ 416 w 1293"/>
              <a:gd name="T15" fmla="*/ 1148 h 1149"/>
              <a:gd name="T16" fmla="*/ 876 w 1293"/>
              <a:gd name="T17" fmla="*/ 1148 h 1149"/>
              <a:gd name="T18" fmla="*/ 1030 w 1293"/>
              <a:gd name="T19" fmla="*/ 1057 h 1149"/>
              <a:gd name="T20" fmla="*/ 1256 w 1293"/>
              <a:gd name="T21" fmla="*/ 660 h 1149"/>
              <a:gd name="T22" fmla="*/ 1256 w 1293"/>
              <a:gd name="T23" fmla="*/ 488 h 1149"/>
              <a:gd name="T24" fmla="*/ 1030 w 1293"/>
              <a:gd name="T25" fmla="*/ 90 h 1149"/>
              <a:gd name="T26" fmla="*/ 876 w 1293"/>
              <a:gd name="T2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3" h="1149">
                <a:moveTo>
                  <a:pt x="876" y="0"/>
                </a:moveTo>
                <a:lnTo>
                  <a:pt x="876" y="0"/>
                </a:lnTo>
                <a:cubicBezTo>
                  <a:pt x="416" y="0"/>
                  <a:pt x="416" y="0"/>
                  <a:pt x="416" y="0"/>
                </a:cubicBezTo>
                <a:cubicBezTo>
                  <a:pt x="352" y="0"/>
                  <a:pt x="298" y="36"/>
                  <a:pt x="262" y="90"/>
                </a:cubicBezTo>
                <a:cubicBezTo>
                  <a:pt x="36" y="488"/>
                  <a:pt x="36" y="488"/>
                  <a:pt x="36" y="488"/>
                </a:cubicBezTo>
                <a:cubicBezTo>
                  <a:pt x="0" y="542"/>
                  <a:pt x="0" y="606"/>
                  <a:pt x="36" y="660"/>
                </a:cubicBezTo>
                <a:cubicBezTo>
                  <a:pt x="262" y="1057"/>
                  <a:pt x="262" y="1057"/>
                  <a:pt x="262" y="1057"/>
                </a:cubicBezTo>
                <a:cubicBezTo>
                  <a:pt x="298" y="1111"/>
                  <a:pt x="352" y="1148"/>
                  <a:pt x="416" y="1148"/>
                </a:cubicBezTo>
                <a:cubicBezTo>
                  <a:pt x="876" y="1148"/>
                  <a:pt x="876" y="1148"/>
                  <a:pt x="876" y="1148"/>
                </a:cubicBezTo>
                <a:cubicBezTo>
                  <a:pt x="940" y="1148"/>
                  <a:pt x="994" y="1111"/>
                  <a:pt x="1030" y="1057"/>
                </a:cubicBezTo>
                <a:cubicBezTo>
                  <a:pt x="1256" y="660"/>
                  <a:pt x="1256" y="660"/>
                  <a:pt x="1256" y="660"/>
                </a:cubicBezTo>
                <a:cubicBezTo>
                  <a:pt x="1292" y="606"/>
                  <a:pt x="1292" y="542"/>
                  <a:pt x="1256" y="488"/>
                </a:cubicBezTo>
                <a:cubicBezTo>
                  <a:pt x="1030" y="90"/>
                  <a:pt x="1030" y="90"/>
                  <a:pt x="1030" y="90"/>
                </a:cubicBezTo>
                <a:cubicBezTo>
                  <a:pt x="994" y="36"/>
                  <a:pt x="940" y="0"/>
                  <a:pt x="87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6">
            <a:extLst>
              <a:ext uri="{FF2B5EF4-FFF2-40B4-BE49-F238E27FC236}">
                <a16:creationId xmlns:a16="http://schemas.microsoft.com/office/drawing/2014/main" id="{BCF8170A-F84C-EE46-B62C-2B274944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421" y="4136384"/>
            <a:ext cx="1320252" cy="1176063"/>
          </a:xfrm>
          <a:custGeom>
            <a:avLst/>
            <a:gdLst>
              <a:gd name="T0" fmla="*/ 877 w 1293"/>
              <a:gd name="T1" fmla="*/ 0 h 1149"/>
              <a:gd name="T2" fmla="*/ 877 w 1293"/>
              <a:gd name="T3" fmla="*/ 0 h 1149"/>
              <a:gd name="T4" fmla="*/ 416 w 1293"/>
              <a:gd name="T5" fmla="*/ 0 h 1149"/>
              <a:gd name="T6" fmla="*/ 262 w 1293"/>
              <a:gd name="T7" fmla="*/ 90 h 1149"/>
              <a:gd name="T8" fmla="*/ 37 w 1293"/>
              <a:gd name="T9" fmla="*/ 488 h 1149"/>
              <a:gd name="T10" fmla="*/ 37 w 1293"/>
              <a:gd name="T11" fmla="*/ 660 h 1149"/>
              <a:gd name="T12" fmla="*/ 262 w 1293"/>
              <a:gd name="T13" fmla="*/ 1057 h 1149"/>
              <a:gd name="T14" fmla="*/ 416 w 1293"/>
              <a:gd name="T15" fmla="*/ 1148 h 1149"/>
              <a:gd name="T16" fmla="*/ 877 w 1293"/>
              <a:gd name="T17" fmla="*/ 1148 h 1149"/>
              <a:gd name="T18" fmla="*/ 1030 w 1293"/>
              <a:gd name="T19" fmla="*/ 1057 h 1149"/>
              <a:gd name="T20" fmla="*/ 1265 w 1293"/>
              <a:gd name="T21" fmla="*/ 660 h 1149"/>
              <a:gd name="T22" fmla="*/ 1265 w 1293"/>
              <a:gd name="T23" fmla="*/ 488 h 1149"/>
              <a:gd name="T24" fmla="*/ 1030 w 1293"/>
              <a:gd name="T25" fmla="*/ 90 h 1149"/>
              <a:gd name="T26" fmla="*/ 877 w 1293"/>
              <a:gd name="T2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3" h="1149">
                <a:moveTo>
                  <a:pt x="877" y="0"/>
                </a:moveTo>
                <a:lnTo>
                  <a:pt x="877" y="0"/>
                </a:lnTo>
                <a:cubicBezTo>
                  <a:pt x="416" y="0"/>
                  <a:pt x="416" y="0"/>
                  <a:pt x="416" y="0"/>
                </a:cubicBezTo>
                <a:cubicBezTo>
                  <a:pt x="353" y="0"/>
                  <a:pt x="299" y="36"/>
                  <a:pt x="262" y="90"/>
                </a:cubicBezTo>
                <a:cubicBezTo>
                  <a:pt x="37" y="488"/>
                  <a:pt x="37" y="488"/>
                  <a:pt x="37" y="488"/>
                </a:cubicBezTo>
                <a:cubicBezTo>
                  <a:pt x="0" y="542"/>
                  <a:pt x="0" y="606"/>
                  <a:pt x="37" y="660"/>
                </a:cubicBezTo>
                <a:cubicBezTo>
                  <a:pt x="262" y="1057"/>
                  <a:pt x="262" y="1057"/>
                  <a:pt x="262" y="1057"/>
                </a:cubicBezTo>
                <a:cubicBezTo>
                  <a:pt x="299" y="1111"/>
                  <a:pt x="353" y="1148"/>
                  <a:pt x="416" y="1148"/>
                </a:cubicBezTo>
                <a:cubicBezTo>
                  <a:pt x="877" y="1148"/>
                  <a:pt x="877" y="1148"/>
                  <a:pt x="877" y="1148"/>
                </a:cubicBezTo>
                <a:cubicBezTo>
                  <a:pt x="940" y="1148"/>
                  <a:pt x="1003" y="1111"/>
                  <a:pt x="1030" y="1057"/>
                </a:cubicBezTo>
                <a:cubicBezTo>
                  <a:pt x="1265" y="660"/>
                  <a:pt x="1265" y="660"/>
                  <a:pt x="1265" y="660"/>
                </a:cubicBezTo>
                <a:cubicBezTo>
                  <a:pt x="1292" y="606"/>
                  <a:pt x="1292" y="542"/>
                  <a:pt x="1265" y="488"/>
                </a:cubicBezTo>
                <a:cubicBezTo>
                  <a:pt x="1030" y="90"/>
                  <a:pt x="1030" y="90"/>
                  <a:pt x="1030" y="90"/>
                </a:cubicBezTo>
                <a:cubicBezTo>
                  <a:pt x="1003" y="36"/>
                  <a:pt x="940" y="0"/>
                  <a:pt x="87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29">
            <a:extLst>
              <a:ext uri="{FF2B5EF4-FFF2-40B4-BE49-F238E27FC236}">
                <a16:creationId xmlns:a16="http://schemas.microsoft.com/office/drawing/2014/main" id="{0ABD9AA4-99EB-6345-8EF9-7BBD8AEAA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664" y="4447298"/>
            <a:ext cx="545226" cy="545223"/>
          </a:xfrm>
          <a:custGeom>
            <a:avLst/>
            <a:gdLst>
              <a:gd name="T0" fmla="*/ 263 w 535"/>
              <a:gd name="T1" fmla="*/ 533 h 534"/>
              <a:gd name="T2" fmla="*/ 263 w 535"/>
              <a:gd name="T3" fmla="*/ 533 h 534"/>
              <a:gd name="T4" fmla="*/ 190 w 535"/>
              <a:gd name="T5" fmla="*/ 497 h 534"/>
              <a:gd name="T6" fmla="*/ 37 w 535"/>
              <a:gd name="T7" fmla="*/ 353 h 534"/>
              <a:gd name="T8" fmla="*/ 37 w 535"/>
              <a:gd name="T9" fmla="*/ 199 h 534"/>
              <a:gd name="T10" fmla="*/ 227 w 535"/>
              <a:gd name="T11" fmla="*/ 9 h 534"/>
              <a:gd name="T12" fmla="*/ 245 w 535"/>
              <a:gd name="T13" fmla="*/ 0 h 534"/>
              <a:gd name="T14" fmla="*/ 480 w 535"/>
              <a:gd name="T15" fmla="*/ 0 h 534"/>
              <a:gd name="T16" fmla="*/ 534 w 535"/>
              <a:gd name="T17" fmla="*/ 54 h 534"/>
              <a:gd name="T18" fmla="*/ 534 w 535"/>
              <a:gd name="T19" fmla="*/ 289 h 534"/>
              <a:gd name="T20" fmla="*/ 534 w 535"/>
              <a:gd name="T21" fmla="*/ 307 h 534"/>
              <a:gd name="T22" fmla="*/ 344 w 535"/>
              <a:gd name="T23" fmla="*/ 497 h 534"/>
              <a:gd name="T24" fmla="*/ 263 w 535"/>
              <a:gd name="T25" fmla="*/ 533 h 534"/>
              <a:gd name="T26" fmla="*/ 253 w 535"/>
              <a:gd name="T27" fmla="*/ 54 h 534"/>
              <a:gd name="T28" fmla="*/ 253 w 535"/>
              <a:gd name="T29" fmla="*/ 54 h 534"/>
              <a:gd name="T30" fmla="*/ 73 w 535"/>
              <a:gd name="T31" fmla="*/ 235 h 534"/>
              <a:gd name="T32" fmla="*/ 73 w 535"/>
              <a:gd name="T33" fmla="*/ 307 h 534"/>
              <a:gd name="T34" fmla="*/ 227 w 535"/>
              <a:gd name="T35" fmla="*/ 461 h 534"/>
              <a:gd name="T36" fmla="*/ 308 w 535"/>
              <a:gd name="T37" fmla="*/ 461 h 534"/>
              <a:gd name="T38" fmla="*/ 489 w 535"/>
              <a:gd name="T39" fmla="*/ 280 h 534"/>
              <a:gd name="T40" fmla="*/ 480 w 535"/>
              <a:gd name="T41" fmla="*/ 54 h 534"/>
              <a:gd name="T42" fmla="*/ 253 w 535"/>
              <a:gd name="T43" fmla="*/ 5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5" h="534">
                <a:moveTo>
                  <a:pt x="263" y="533"/>
                </a:moveTo>
                <a:lnTo>
                  <a:pt x="263" y="533"/>
                </a:lnTo>
                <a:cubicBezTo>
                  <a:pt x="236" y="533"/>
                  <a:pt x="208" y="524"/>
                  <a:pt x="190" y="497"/>
                </a:cubicBezTo>
                <a:cubicBezTo>
                  <a:pt x="37" y="353"/>
                  <a:pt x="37" y="353"/>
                  <a:pt x="37" y="353"/>
                </a:cubicBezTo>
                <a:cubicBezTo>
                  <a:pt x="0" y="307"/>
                  <a:pt x="0" y="244"/>
                  <a:pt x="37" y="199"/>
                </a:cubicBezTo>
                <a:cubicBezTo>
                  <a:pt x="227" y="9"/>
                  <a:pt x="227" y="9"/>
                  <a:pt x="227" y="9"/>
                </a:cubicBezTo>
                <a:cubicBezTo>
                  <a:pt x="236" y="0"/>
                  <a:pt x="236" y="0"/>
                  <a:pt x="245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516" y="0"/>
                  <a:pt x="534" y="18"/>
                  <a:pt x="534" y="54"/>
                </a:cubicBezTo>
                <a:cubicBezTo>
                  <a:pt x="534" y="289"/>
                  <a:pt x="534" y="289"/>
                  <a:pt x="534" y="289"/>
                </a:cubicBezTo>
                <a:cubicBezTo>
                  <a:pt x="534" y="299"/>
                  <a:pt x="534" y="307"/>
                  <a:pt x="534" y="307"/>
                </a:cubicBezTo>
                <a:cubicBezTo>
                  <a:pt x="344" y="497"/>
                  <a:pt x="344" y="497"/>
                  <a:pt x="344" y="497"/>
                </a:cubicBezTo>
                <a:cubicBezTo>
                  <a:pt x="326" y="524"/>
                  <a:pt x="299" y="533"/>
                  <a:pt x="263" y="533"/>
                </a:cubicBezTo>
                <a:close/>
                <a:moveTo>
                  <a:pt x="253" y="54"/>
                </a:moveTo>
                <a:lnTo>
                  <a:pt x="253" y="54"/>
                </a:lnTo>
                <a:cubicBezTo>
                  <a:pt x="73" y="235"/>
                  <a:pt x="73" y="235"/>
                  <a:pt x="73" y="235"/>
                </a:cubicBezTo>
                <a:cubicBezTo>
                  <a:pt x="55" y="253"/>
                  <a:pt x="55" y="289"/>
                  <a:pt x="73" y="307"/>
                </a:cubicBezTo>
                <a:cubicBezTo>
                  <a:pt x="227" y="461"/>
                  <a:pt x="227" y="461"/>
                  <a:pt x="227" y="461"/>
                </a:cubicBezTo>
                <a:cubicBezTo>
                  <a:pt x="253" y="479"/>
                  <a:pt x="281" y="479"/>
                  <a:pt x="308" y="461"/>
                </a:cubicBezTo>
                <a:cubicBezTo>
                  <a:pt x="489" y="280"/>
                  <a:pt x="489" y="280"/>
                  <a:pt x="489" y="280"/>
                </a:cubicBezTo>
                <a:cubicBezTo>
                  <a:pt x="480" y="54"/>
                  <a:pt x="480" y="54"/>
                  <a:pt x="480" y="54"/>
                </a:cubicBezTo>
                <a:lnTo>
                  <a:pt x="253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0">
            <a:extLst>
              <a:ext uri="{FF2B5EF4-FFF2-40B4-BE49-F238E27FC236}">
                <a16:creationId xmlns:a16="http://schemas.microsoft.com/office/drawing/2014/main" id="{461A398F-08BB-8243-BDF7-83DFE645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131" y="4568958"/>
            <a:ext cx="85615" cy="85615"/>
          </a:xfrm>
          <a:custGeom>
            <a:avLst/>
            <a:gdLst>
              <a:gd name="T0" fmla="*/ 72 w 82"/>
              <a:gd name="T1" fmla="*/ 72 h 82"/>
              <a:gd name="T2" fmla="*/ 72 w 82"/>
              <a:gd name="T3" fmla="*/ 72 h 82"/>
              <a:gd name="T4" fmla="*/ 9 w 82"/>
              <a:gd name="T5" fmla="*/ 72 h 82"/>
              <a:gd name="T6" fmla="*/ 9 w 82"/>
              <a:gd name="T7" fmla="*/ 9 h 82"/>
              <a:gd name="T8" fmla="*/ 72 w 82"/>
              <a:gd name="T9" fmla="*/ 9 h 82"/>
              <a:gd name="T10" fmla="*/ 72 w 82"/>
              <a:gd name="T11" fmla="*/ 7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2">
                <a:moveTo>
                  <a:pt x="72" y="72"/>
                </a:moveTo>
                <a:lnTo>
                  <a:pt x="72" y="72"/>
                </a:lnTo>
                <a:cubicBezTo>
                  <a:pt x="54" y="81"/>
                  <a:pt x="27" y="81"/>
                  <a:pt x="9" y="72"/>
                </a:cubicBezTo>
                <a:cubicBezTo>
                  <a:pt x="0" y="54"/>
                  <a:pt x="0" y="27"/>
                  <a:pt x="9" y="9"/>
                </a:cubicBezTo>
                <a:cubicBezTo>
                  <a:pt x="27" y="0"/>
                  <a:pt x="54" y="0"/>
                  <a:pt x="72" y="9"/>
                </a:cubicBezTo>
                <a:cubicBezTo>
                  <a:pt x="81" y="27"/>
                  <a:pt x="81" y="54"/>
                  <a:pt x="72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1">
            <a:extLst>
              <a:ext uri="{FF2B5EF4-FFF2-40B4-BE49-F238E27FC236}">
                <a16:creationId xmlns:a16="http://schemas.microsoft.com/office/drawing/2014/main" id="{CBE9BF55-E3F4-6942-80B8-CABFD6992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6809" y="4456310"/>
            <a:ext cx="581273" cy="360479"/>
          </a:xfrm>
          <a:custGeom>
            <a:avLst/>
            <a:gdLst>
              <a:gd name="T0" fmla="*/ 461 w 571"/>
              <a:gd name="T1" fmla="*/ 353 h 354"/>
              <a:gd name="T2" fmla="*/ 461 w 571"/>
              <a:gd name="T3" fmla="*/ 353 h 354"/>
              <a:gd name="T4" fmla="*/ 217 w 571"/>
              <a:gd name="T5" fmla="*/ 353 h 354"/>
              <a:gd name="T6" fmla="*/ 163 w 571"/>
              <a:gd name="T7" fmla="*/ 298 h 354"/>
              <a:gd name="T8" fmla="*/ 91 w 571"/>
              <a:gd name="T9" fmla="*/ 54 h 354"/>
              <a:gd name="T10" fmla="*/ 28 w 571"/>
              <a:gd name="T11" fmla="*/ 54 h 354"/>
              <a:gd name="T12" fmla="*/ 0 w 571"/>
              <a:gd name="T13" fmla="*/ 27 h 354"/>
              <a:gd name="T14" fmla="*/ 28 w 571"/>
              <a:gd name="T15" fmla="*/ 0 h 354"/>
              <a:gd name="T16" fmla="*/ 109 w 571"/>
              <a:gd name="T17" fmla="*/ 0 h 354"/>
              <a:gd name="T18" fmla="*/ 136 w 571"/>
              <a:gd name="T19" fmla="*/ 18 h 354"/>
              <a:gd name="T20" fmla="*/ 217 w 571"/>
              <a:gd name="T21" fmla="*/ 290 h 354"/>
              <a:gd name="T22" fmla="*/ 217 w 571"/>
              <a:gd name="T23" fmla="*/ 298 h 354"/>
              <a:gd name="T24" fmla="*/ 461 w 571"/>
              <a:gd name="T25" fmla="*/ 298 h 354"/>
              <a:gd name="T26" fmla="*/ 461 w 571"/>
              <a:gd name="T27" fmla="*/ 290 h 354"/>
              <a:gd name="T28" fmla="*/ 497 w 571"/>
              <a:gd name="T29" fmla="*/ 136 h 354"/>
              <a:gd name="T30" fmla="*/ 298 w 571"/>
              <a:gd name="T31" fmla="*/ 136 h 354"/>
              <a:gd name="T32" fmla="*/ 271 w 571"/>
              <a:gd name="T33" fmla="*/ 109 h 354"/>
              <a:gd name="T34" fmla="*/ 298 w 571"/>
              <a:gd name="T35" fmla="*/ 82 h 354"/>
              <a:gd name="T36" fmla="*/ 534 w 571"/>
              <a:gd name="T37" fmla="*/ 82 h 354"/>
              <a:gd name="T38" fmla="*/ 560 w 571"/>
              <a:gd name="T39" fmla="*/ 91 h 354"/>
              <a:gd name="T40" fmla="*/ 560 w 571"/>
              <a:gd name="T41" fmla="*/ 118 h 354"/>
              <a:gd name="T42" fmla="*/ 506 w 571"/>
              <a:gd name="T43" fmla="*/ 298 h 354"/>
              <a:gd name="T44" fmla="*/ 461 w 571"/>
              <a:gd name="T45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1" h="354">
                <a:moveTo>
                  <a:pt x="461" y="353"/>
                </a:moveTo>
                <a:lnTo>
                  <a:pt x="461" y="353"/>
                </a:lnTo>
                <a:cubicBezTo>
                  <a:pt x="217" y="353"/>
                  <a:pt x="217" y="353"/>
                  <a:pt x="217" y="353"/>
                </a:cubicBezTo>
                <a:cubicBezTo>
                  <a:pt x="181" y="353"/>
                  <a:pt x="163" y="326"/>
                  <a:pt x="163" y="298"/>
                </a:cubicBezTo>
                <a:cubicBezTo>
                  <a:pt x="91" y="54"/>
                  <a:pt x="91" y="54"/>
                  <a:pt x="91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36" y="18"/>
                </a:cubicBezTo>
                <a:cubicBezTo>
                  <a:pt x="217" y="290"/>
                  <a:pt x="217" y="290"/>
                  <a:pt x="217" y="290"/>
                </a:cubicBezTo>
                <a:lnTo>
                  <a:pt x="217" y="298"/>
                </a:lnTo>
                <a:cubicBezTo>
                  <a:pt x="461" y="298"/>
                  <a:pt x="461" y="298"/>
                  <a:pt x="461" y="298"/>
                </a:cubicBezTo>
                <a:cubicBezTo>
                  <a:pt x="461" y="290"/>
                  <a:pt x="461" y="290"/>
                  <a:pt x="461" y="290"/>
                </a:cubicBezTo>
                <a:cubicBezTo>
                  <a:pt x="497" y="136"/>
                  <a:pt x="497" y="136"/>
                  <a:pt x="497" y="136"/>
                </a:cubicBezTo>
                <a:cubicBezTo>
                  <a:pt x="298" y="136"/>
                  <a:pt x="298" y="136"/>
                  <a:pt x="298" y="136"/>
                </a:cubicBezTo>
                <a:cubicBezTo>
                  <a:pt x="281" y="136"/>
                  <a:pt x="271" y="127"/>
                  <a:pt x="271" y="109"/>
                </a:cubicBezTo>
                <a:cubicBezTo>
                  <a:pt x="271" y="91"/>
                  <a:pt x="281" y="82"/>
                  <a:pt x="298" y="82"/>
                </a:cubicBezTo>
                <a:cubicBezTo>
                  <a:pt x="534" y="82"/>
                  <a:pt x="534" y="82"/>
                  <a:pt x="534" y="82"/>
                </a:cubicBezTo>
                <a:cubicBezTo>
                  <a:pt x="543" y="82"/>
                  <a:pt x="551" y="82"/>
                  <a:pt x="560" y="91"/>
                </a:cubicBezTo>
                <a:cubicBezTo>
                  <a:pt x="560" y="100"/>
                  <a:pt x="570" y="109"/>
                  <a:pt x="560" y="118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506" y="326"/>
                  <a:pt x="488" y="353"/>
                  <a:pt x="461" y="3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32">
            <a:extLst>
              <a:ext uri="{FF2B5EF4-FFF2-40B4-BE49-F238E27FC236}">
                <a16:creationId xmlns:a16="http://schemas.microsoft.com/office/drawing/2014/main" id="{BD4C0017-BD8D-704B-9602-D17358808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6495" y="4875365"/>
            <a:ext cx="112648" cy="112651"/>
          </a:xfrm>
          <a:custGeom>
            <a:avLst/>
            <a:gdLst>
              <a:gd name="T0" fmla="*/ 0 w 109"/>
              <a:gd name="T1" fmla="*/ 54 h 109"/>
              <a:gd name="T2" fmla="*/ 0 w 109"/>
              <a:gd name="T3" fmla="*/ 54 h 109"/>
              <a:gd name="T4" fmla="*/ 54 w 109"/>
              <a:gd name="T5" fmla="*/ 0 h 109"/>
              <a:gd name="T6" fmla="*/ 108 w 109"/>
              <a:gd name="T7" fmla="*/ 54 h 109"/>
              <a:gd name="T8" fmla="*/ 54 w 109"/>
              <a:gd name="T9" fmla="*/ 108 h 109"/>
              <a:gd name="T10" fmla="*/ 0 w 109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9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18" y="0"/>
                  <a:pt x="54" y="0"/>
                </a:cubicBezTo>
                <a:cubicBezTo>
                  <a:pt x="81" y="0"/>
                  <a:pt x="108" y="18"/>
                  <a:pt x="108" y="54"/>
                </a:cubicBezTo>
                <a:cubicBezTo>
                  <a:pt x="108" y="81"/>
                  <a:pt x="81" y="108"/>
                  <a:pt x="54" y="108"/>
                </a:cubicBezTo>
                <a:cubicBezTo>
                  <a:pt x="18" y="108"/>
                  <a:pt x="0" y="81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33">
            <a:extLst>
              <a:ext uri="{FF2B5EF4-FFF2-40B4-BE49-F238E27FC236}">
                <a16:creationId xmlns:a16="http://schemas.microsoft.com/office/drawing/2014/main" id="{79642EE8-BFF4-374F-878B-7427A0BCB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3890" y="4875365"/>
            <a:ext cx="112648" cy="112651"/>
          </a:xfrm>
          <a:custGeom>
            <a:avLst/>
            <a:gdLst>
              <a:gd name="T0" fmla="*/ 0 w 110"/>
              <a:gd name="T1" fmla="*/ 54 h 109"/>
              <a:gd name="T2" fmla="*/ 0 w 110"/>
              <a:gd name="T3" fmla="*/ 54 h 109"/>
              <a:gd name="T4" fmla="*/ 54 w 110"/>
              <a:gd name="T5" fmla="*/ 0 h 109"/>
              <a:gd name="T6" fmla="*/ 109 w 110"/>
              <a:gd name="T7" fmla="*/ 54 h 109"/>
              <a:gd name="T8" fmla="*/ 54 w 110"/>
              <a:gd name="T9" fmla="*/ 108 h 109"/>
              <a:gd name="T10" fmla="*/ 0 w 110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09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7" y="0"/>
                  <a:pt x="54" y="0"/>
                </a:cubicBezTo>
                <a:cubicBezTo>
                  <a:pt x="90" y="0"/>
                  <a:pt x="109" y="18"/>
                  <a:pt x="109" y="54"/>
                </a:cubicBezTo>
                <a:cubicBezTo>
                  <a:pt x="109" y="81"/>
                  <a:pt x="90" y="108"/>
                  <a:pt x="54" y="108"/>
                </a:cubicBezTo>
                <a:cubicBezTo>
                  <a:pt x="27" y="108"/>
                  <a:pt x="0" y="81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34">
            <a:extLst>
              <a:ext uri="{FF2B5EF4-FFF2-40B4-BE49-F238E27FC236}">
                <a16:creationId xmlns:a16="http://schemas.microsoft.com/office/drawing/2014/main" id="{CF6C0DDA-F67E-3343-8E39-21B2D3A6A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1152" y="4469827"/>
            <a:ext cx="693922" cy="509178"/>
          </a:xfrm>
          <a:custGeom>
            <a:avLst/>
            <a:gdLst>
              <a:gd name="T0" fmla="*/ 577 w 678"/>
              <a:gd name="T1" fmla="*/ 497 h 498"/>
              <a:gd name="T2" fmla="*/ 577 w 678"/>
              <a:gd name="T3" fmla="*/ 497 h 498"/>
              <a:gd name="T4" fmla="*/ 99 w 678"/>
              <a:gd name="T5" fmla="*/ 497 h 498"/>
              <a:gd name="T6" fmla="*/ 0 w 678"/>
              <a:gd name="T7" fmla="*/ 389 h 498"/>
              <a:gd name="T8" fmla="*/ 0 w 678"/>
              <a:gd name="T9" fmla="*/ 100 h 498"/>
              <a:gd name="T10" fmla="*/ 99 w 678"/>
              <a:gd name="T11" fmla="*/ 0 h 498"/>
              <a:gd name="T12" fmla="*/ 577 w 678"/>
              <a:gd name="T13" fmla="*/ 0 h 498"/>
              <a:gd name="T14" fmla="*/ 677 w 678"/>
              <a:gd name="T15" fmla="*/ 100 h 498"/>
              <a:gd name="T16" fmla="*/ 677 w 678"/>
              <a:gd name="T17" fmla="*/ 389 h 498"/>
              <a:gd name="T18" fmla="*/ 577 w 678"/>
              <a:gd name="T19" fmla="*/ 497 h 498"/>
              <a:gd name="T20" fmla="*/ 99 w 678"/>
              <a:gd name="T21" fmla="*/ 54 h 498"/>
              <a:gd name="T22" fmla="*/ 99 w 678"/>
              <a:gd name="T23" fmla="*/ 54 h 498"/>
              <a:gd name="T24" fmla="*/ 54 w 678"/>
              <a:gd name="T25" fmla="*/ 100 h 498"/>
              <a:gd name="T26" fmla="*/ 54 w 678"/>
              <a:gd name="T27" fmla="*/ 389 h 498"/>
              <a:gd name="T28" fmla="*/ 99 w 678"/>
              <a:gd name="T29" fmla="*/ 443 h 498"/>
              <a:gd name="T30" fmla="*/ 577 w 678"/>
              <a:gd name="T31" fmla="*/ 443 h 498"/>
              <a:gd name="T32" fmla="*/ 622 w 678"/>
              <a:gd name="T33" fmla="*/ 389 h 498"/>
              <a:gd name="T34" fmla="*/ 622 w 678"/>
              <a:gd name="T35" fmla="*/ 100 h 498"/>
              <a:gd name="T36" fmla="*/ 577 w 678"/>
              <a:gd name="T37" fmla="*/ 54 h 498"/>
              <a:gd name="T38" fmla="*/ 99 w 678"/>
              <a:gd name="T39" fmla="*/ 5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8" h="498">
                <a:moveTo>
                  <a:pt x="577" y="497"/>
                </a:moveTo>
                <a:lnTo>
                  <a:pt x="577" y="497"/>
                </a:lnTo>
                <a:cubicBezTo>
                  <a:pt x="99" y="497"/>
                  <a:pt x="99" y="497"/>
                  <a:pt x="99" y="497"/>
                </a:cubicBezTo>
                <a:cubicBezTo>
                  <a:pt x="45" y="497"/>
                  <a:pt x="0" y="452"/>
                  <a:pt x="0" y="389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631" y="0"/>
                  <a:pt x="677" y="45"/>
                  <a:pt x="677" y="100"/>
                </a:cubicBezTo>
                <a:cubicBezTo>
                  <a:pt x="677" y="389"/>
                  <a:pt x="677" y="389"/>
                  <a:pt x="677" y="389"/>
                </a:cubicBezTo>
                <a:cubicBezTo>
                  <a:pt x="677" y="452"/>
                  <a:pt x="631" y="497"/>
                  <a:pt x="577" y="497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72" y="54"/>
                  <a:pt x="54" y="73"/>
                  <a:pt x="54" y="100"/>
                </a:cubicBezTo>
                <a:cubicBezTo>
                  <a:pt x="54" y="389"/>
                  <a:pt x="54" y="389"/>
                  <a:pt x="54" y="389"/>
                </a:cubicBezTo>
                <a:cubicBezTo>
                  <a:pt x="54" y="416"/>
                  <a:pt x="72" y="443"/>
                  <a:pt x="99" y="443"/>
                </a:cubicBezTo>
                <a:cubicBezTo>
                  <a:pt x="577" y="443"/>
                  <a:pt x="577" y="443"/>
                  <a:pt x="577" y="443"/>
                </a:cubicBezTo>
                <a:cubicBezTo>
                  <a:pt x="604" y="443"/>
                  <a:pt x="622" y="416"/>
                  <a:pt x="622" y="389"/>
                </a:cubicBezTo>
                <a:cubicBezTo>
                  <a:pt x="622" y="100"/>
                  <a:pt x="622" y="100"/>
                  <a:pt x="622" y="100"/>
                </a:cubicBezTo>
                <a:cubicBezTo>
                  <a:pt x="622" y="73"/>
                  <a:pt x="604" y="54"/>
                  <a:pt x="577" y="54"/>
                </a:cubicBezTo>
                <a:lnTo>
                  <a:pt x="9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35">
            <a:extLst>
              <a:ext uri="{FF2B5EF4-FFF2-40B4-BE49-F238E27FC236}">
                <a16:creationId xmlns:a16="http://schemas.microsoft.com/office/drawing/2014/main" id="{EBF3A1A7-CEFC-5842-9BD0-1918B073E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007" y="4614018"/>
            <a:ext cx="157708" cy="202771"/>
          </a:xfrm>
          <a:custGeom>
            <a:avLst/>
            <a:gdLst>
              <a:gd name="T0" fmla="*/ 80 w 153"/>
              <a:gd name="T1" fmla="*/ 199 h 200"/>
              <a:gd name="T2" fmla="*/ 80 w 153"/>
              <a:gd name="T3" fmla="*/ 199 h 200"/>
              <a:gd name="T4" fmla="*/ 36 w 153"/>
              <a:gd name="T5" fmla="*/ 199 h 200"/>
              <a:gd name="T6" fmla="*/ 9 w 153"/>
              <a:gd name="T7" fmla="*/ 181 h 200"/>
              <a:gd name="T8" fmla="*/ 9 w 153"/>
              <a:gd name="T9" fmla="*/ 181 h 200"/>
              <a:gd name="T10" fmla="*/ 36 w 153"/>
              <a:gd name="T11" fmla="*/ 162 h 200"/>
              <a:gd name="T12" fmla="*/ 89 w 153"/>
              <a:gd name="T13" fmla="*/ 162 h 200"/>
              <a:gd name="T14" fmla="*/ 107 w 153"/>
              <a:gd name="T15" fmla="*/ 144 h 200"/>
              <a:gd name="T16" fmla="*/ 89 w 153"/>
              <a:gd name="T17" fmla="*/ 117 h 200"/>
              <a:gd name="T18" fmla="*/ 71 w 153"/>
              <a:gd name="T19" fmla="*/ 117 h 200"/>
              <a:gd name="T20" fmla="*/ 9 w 153"/>
              <a:gd name="T21" fmla="*/ 63 h 200"/>
              <a:gd name="T22" fmla="*/ 71 w 153"/>
              <a:gd name="T23" fmla="*/ 0 h 200"/>
              <a:gd name="T24" fmla="*/ 125 w 153"/>
              <a:gd name="T25" fmla="*/ 0 h 200"/>
              <a:gd name="T26" fmla="*/ 143 w 153"/>
              <a:gd name="T27" fmla="*/ 18 h 200"/>
              <a:gd name="T28" fmla="*/ 143 w 153"/>
              <a:gd name="T29" fmla="*/ 18 h 200"/>
              <a:gd name="T30" fmla="*/ 125 w 153"/>
              <a:gd name="T31" fmla="*/ 36 h 200"/>
              <a:gd name="T32" fmla="*/ 71 w 153"/>
              <a:gd name="T33" fmla="*/ 36 h 200"/>
              <a:gd name="T34" fmla="*/ 44 w 153"/>
              <a:gd name="T35" fmla="*/ 63 h 200"/>
              <a:gd name="T36" fmla="*/ 71 w 153"/>
              <a:gd name="T37" fmla="*/ 81 h 200"/>
              <a:gd name="T38" fmla="*/ 89 w 153"/>
              <a:gd name="T39" fmla="*/ 81 h 200"/>
              <a:gd name="T40" fmla="*/ 143 w 153"/>
              <a:gd name="T41" fmla="*/ 144 h 200"/>
              <a:gd name="T42" fmla="*/ 80 w 153"/>
              <a:gd name="T4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3" h="200">
                <a:moveTo>
                  <a:pt x="80" y="199"/>
                </a:moveTo>
                <a:lnTo>
                  <a:pt x="80" y="199"/>
                </a:lnTo>
                <a:cubicBezTo>
                  <a:pt x="36" y="199"/>
                  <a:pt x="36" y="199"/>
                  <a:pt x="36" y="199"/>
                </a:cubicBezTo>
                <a:cubicBezTo>
                  <a:pt x="18" y="199"/>
                  <a:pt x="9" y="190"/>
                  <a:pt x="9" y="181"/>
                </a:cubicBezTo>
                <a:lnTo>
                  <a:pt x="9" y="181"/>
                </a:lnTo>
                <a:cubicBezTo>
                  <a:pt x="9" y="172"/>
                  <a:pt x="18" y="162"/>
                  <a:pt x="36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98" y="162"/>
                  <a:pt x="107" y="153"/>
                  <a:pt x="107" y="144"/>
                </a:cubicBezTo>
                <a:cubicBezTo>
                  <a:pt x="107" y="126"/>
                  <a:pt x="98" y="117"/>
                  <a:pt x="89" y="117"/>
                </a:cubicBezTo>
                <a:cubicBezTo>
                  <a:pt x="71" y="117"/>
                  <a:pt x="71" y="117"/>
                  <a:pt x="71" y="117"/>
                </a:cubicBezTo>
                <a:cubicBezTo>
                  <a:pt x="36" y="117"/>
                  <a:pt x="9" y="99"/>
                  <a:pt x="9" y="63"/>
                </a:cubicBezTo>
                <a:cubicBezTo>
                  <a:pt x="0" y="27"/>
                  <a:pt x="36" y="0"/>
                  <a:pt x="7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4" y="0"/>
                  <a:pt x="143" y="9"/>
                  <a:pt x="143" y="18"/>
                </a:cubicBezTo>
                <a:lnTo>
                  <a:pt x="143" y="18"/>
                </a:lnTo>
                <a:cubicBezTo>
                  <a:pt x="143" y="27"/>
                  <a:pt x="134" y="36"/>
                  <a:pt x="125" y="36"/>
                </a:cubicBezTo>
                <a:cubicBezTo>
                  <a:pt x="71" y="36"/>
                  <a:pt x="71" y="36"/>
                  <a:pt x="71" y="36"/>
                </a:cubicBezTo>
                <a:cubicBezTo>
                  <a:pt x="53" y="36"/>
                  <a:pt x="44" y="45"/>
                  <a:pt x="44" y="63"/>
                </a:cubicBezTo>
                <a:cubicBezTo>
                  <a:pt x="44" y="72"/>
                  <a:pt x="53" y="81"/>
                  <a:pt x="71" y="81"/>
                </a:cubicBezTo>
                <a:cubicBezTo>
                  <a:pt x="89" y="81"/>
                  <a:pt x="89" y="81"/>
                  <a:pt x="89" y="81"/>
                </a:cubicBezTo>
                <a:cubicBezTo>
                  <a:pt x="125" y="81"/>
                  <a:pt x="152" y="108"/>
                  <a:pt x="143" y="144"/>
                </a:cubicBezTo>
                <a:cubicBezTo>
                  <a:pt x="143" y="181"/>
                  <a:pt x="116" y="199"/>
                  <a:pt x="80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36">
            <a:extLst>
              <a:ext uri="{FF2B5EF4-FFF2-40B4-BE49-F238E27FC236}">
                <a16:creationId xmlns:a16="http://schemas.microsoft.com/office/drawing/2014/main" id="{31879EE9-9DB6-FB48-BF27-42DB397F4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0091" y="4586982"/>
            <a:ext cx="36048" cy="45060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37">
            <a:extLst>
              <a:ext uri="{FF2B5EF4-FFF2-40B4-BE49-F238E27FC236}">
                <a16:creationId xmlns:a16="http://schemas.microsoft.com/office/drawing/2014/main" id="{2EC8C19F-F99B-3D44-BB42-E673B328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079" y="4798765"/>
            <a:ext cx="45060" cy="54072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38">
            <a:extLst>
              <a:ext uri="{FF2B5EF4-FFF2-40B4-BE49-F238E27FC236}">
                <a16:creationId xmlns:a16="http://schemas.microsoft.com/office/drawing/2014/main" id="{609CD174-9511-4E40-A45F-5196B4CB9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378" y="4541923"/>
            <a:ext cx="76600" cy="67591"/>
          </a:xfrm>
          <a:custGeom>
            <a:avLst/>
            <a:gdLst>
              <a:gd name="T0" fmla="*/ 36 w 73"/>
              <a:gd name="T1" fmla="*/ 9 h 64"/>
              <a:gd name="T2" fmla="*/ 36 w 73"/>
              <a:gd name="T3" fmla="*/ 9 h 64"/>
              <a:gd name="T4" fmla="*/ 9 w 73"/>
              <a:gd name="T5" fmla="*/ 27 h 64"/>
              <a:gd name="T6" fmla="*/ 9 w 73"/>
              <a:gd name="T7" fmla="*/ 54 h 64"/>
              <a:gd name="T8" fmla="*/ 9 w 73"/>
              <a:gd name="T9" fmla="*/ 54 h 64"/>
              <a:gd name="T10" fmla="*/ 36 w 73"/>
              <a:gd name="T11" fmla="*/ 54 h 64"/>
              <a:gd name="T12" fmla="*/ 63 w 73"/>
              <a:gd name="T13" fmla="*/ 36 h 64"/>
              <a:gd name="T14" fmla="*/ 63 w 73"/>
              <a:gd name="T15" fmla="*/ 9 h 64"/>
              <a:gd name="T16" fmla="*/ 63 w 73"/>
              <a:gd name="T17" fmla="*/ 9 h 64"/>
              <a:gd name="T18" fmla="*/ 36 w 73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9" y="54"/>
                </a:cubicBezTo>
                <a:lnTo>
                  <a:pt x="9" y="54"/>
                </a:lnTo>
                <a:cubicBezTo>
                  <a:pt x="9" y="63"/>
                  <a:pt x="27" y="63"/>
                  <a:pt x="36" y="54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36"/>
                  <a:pt x="72" y="18"/>
                  <a:pt x="63" y="9"/>
                </a:cubicBezTo>
                <a:lnTo>
                  <a:pt x="63" y="9"/>
                </a:lnTo>
                <a:cubicBezTo>
                  <a:pt x="63" y="0"/>
                  <a:pt x="45" y="0"/>
                  <a:pt x="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39">
            <a:extLst>
              <a:ext uri="{FF2B5EF4-FFF2-40B4-BE49-F238E27FC236}">
                <a16:creationId xmlns:a16="http://schemas.microsoft.com/office/drawing/2014/main" id="{88F686D1-862C-444D-AB34-2A9DF5BF7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260" y="4830306"/>
            <a:ext cx="76603" cy="67591"/>
          </a:xfrm>
          <a:custGeom>
            <a:avLst/>
            <a:gdLst>
              <a:gd name="T0" fmla="*/ 36 w 73"/>
              <a:gd name="T1" fmla="*/ 0 h 64"/>
              <a:gd name="T2" fmla="*/ 36 w 73"/>
              <a:gd name="T3" fmla="*/ 0 h 64"/>
              <a:gd name="T4" fmla="*/ 9 w 73"/>
              <a:gd name="T5" fmla="*/ 27 h 64"/>
              <a:gd name="T6" fmla="*/ 0 w 73"/>
              <a:gd name="T7" fmla="*/ 54 h 64"/>
              <a:gd name="T8" fmla="*/ 0 w 73"/>
              <a:gd name="T9" fmla="*/ 54 h 64"/>
              <a:gd name="T10" fmla="*/ 36 w 73"/>
              <a:gd name="T11" fmla="*/ 54 h 64"/>
              <a:gd name="T12" fmla="*/ 63 w 73"/>
              <a:gd name="T13" fmla="*/ 36 h 64"/>
              <a:gd name="T14" fmla="*/ 63 w 73"/>
              <a:gd name="T15" fmla="*/ 9 h 64"/>
              <a:gd name="T16" fmla="*/ 63 w 73"/>
              <a:gd name="T17" fmla="*/ 9 h 64"/>
              <a:gd name="T18" fmla="*/ 36 w 73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0"/>
                </a:moveTo>
                <a:lnTo>
                  <a:pt x="36" y="0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0" y="54"/>
                </a:cubicBezTo>
                <a:lnTo>
                  <a:pt x="0" y="54"/>
                </a:lnTo>
                <a:cubicBezTo>
                  <a:pt x="9" y="63"/>
                  <a:pt x="27" y="63"/>
                  <a:pt x="36" y="54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27"/>
                  <a:pt x="72" y="18"/>
                  <a:pt x="63" y="9"/>
                </a:cubicBezTo>
                <a:lnTo>
                  <a:pt x="63" y="9"/>
                </a:lnTo>
                <a:cubicBezTo>
                  <a:pt x="54" y="0"/>
                  <a:pt x="45" y="0"/>
                  <a:pt x="3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0">
            <a:extLst>
              <a:ext uri="{FF2B5EF4-FFF2-40B4-BE49-F238E27FC236}">
                <a16:creationId xmlns:a16="http://schemas.microsoft.com/office/drawing/2014/main" id="{9DDE6D1F-EBE8-DF4B-ACDE-DC529A6A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5475" y="4726669"/>
            <a:ext cx="157708" cy="148696"/>
          </a:xfrm>
          <a:custGeom>
            <a:avLst/>
            <a:gdLst>
              <a:gd name="T0" fmla="*/ 118 w 155"/>
              <a:gd name="T1" fmla="*/ 145 h 146"/>
              <a:gd name="T2" fmla="*/ 118 w 155"/>
              <a:gd name="T3" fmla="*/ 145 h 146"/>
              <a:gd name="T4" fmla="*/ 45 w 155"/>
              <a:gd name="T5" fmla="*/ 145 h 146"/>
              <a:gd name="T6" fmla="*/ 0 w 155"/>
              <a:gd name="T7" fmla="*/ 109 h 146"/>
              <a:gd name="T8" fmla="*/ 0 w 155"/>
              <a:gd name="T9" fmla="*/ 36 h 146"/>
              <a:gd name="T10" fmla="*/ 45 w 155"/>
              <a:gd name="T11" fmla="*/ 0 h 146"/>
              <a:gd name="T12" fmla="*/ 118 w 155"/>
              <a:gd name="T13" fmla="*/ 0 h 146"/>
              <a:gd name="T14" fmla="*/ 154 w 155"/>
              <a:gd name="T15" fmla="*/ 36 h 146"/>
              <a:gd name="T16" fmla="*/ 154 w 155"/>
              <a:gd name="T17" fmla="*/ 109 h 146"/>
              <a:gd name="T18" fmla="*/ 118 w 155"/>
              <a:gd name="T19" fmla="*/ 145 h 146"/>
              <a:gd name="T20" fmla="*/ 118 w 155"/>
              <a:gd name="T21" fmla="*/ 36 h 146"/>
              <a:gd name="T22" fmla="*/ 118 w 155"/>
              <a:gd name="T23" fmla="*/ 36 h 146"/>
              <a:gd name="T24" fmla="*/ 45 w 155"/>
              <a:gd name="T25" fmla="*/ 36 h 146"/>
              <a:gd name="T26" fmla="*/ 45 w 155"/>
              <a:gd name="T27" fmla="*/ 109 h 146"/>
              <a:gd name="T28" fmla="*/ 118 w 155"/>
              <a:gd name="T29" fmla="*/ 109 h 146"/>
              <a:gd name="T30" fmla="*/ 118 w 155"/>
              <a:gd name="T31" fmla="*/ 3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46">
                <a:moveTo>
                  <a:pt x="118" y="145"/>
                </a:moveTo>
                <a:lnTo>
                  <a:pt x="118" y="145"/>
                </a:lnTo>
                <a:cubicBezTo>
                  <a:pt x="45" y="145"/>
                  <a:pt x="45" y="145"/>
                  <a:pt x="45" y="145"/>
                </a:cubicBezTo>
                <a:cubicBezTo>
                  <a:pt x="19" y="145"/>
                  <a:pt x="0" y="127"/>
                  <a:pt x="0" y="10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45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54" y="18"/>
                  <a:pt x="154" y="36"/>
                </a:cubicBezTo>
                <a:cubicBezTo>
                  <a:pt x="154" y="109"/>
                  <a:pt x="154" y="109"/>
                  <a:pt x="154" y="109"/>
                </a:cubicBezTo>
                <a:cubicBezTo>
                  <a:pt x="154" y="127"/>
                  <a:pt x="136" y="145"/>
                  <a:pt x="118" y="145"/>
                </a:cubicBezTo>
                <a:close/>
                <a:moveTo>
                  <a:pt x="118" y="36"/>
                </a:moveTo>
                <a:lnTo>
                  <a:pt x="118" y="36"/>
                </a:lnTo>
                <a:cubicBezTo>
                  <a:pt x="45" y="36"/>
                  <a:pt x="45" y="36"/>
                  <a:pt x="45" y="36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118" y="109"/>
                  <a:pt x="118" y="109"/>
                  <a:pt x="118" y="109"/>
                </a:cubicBezTo>
                <a:lnTo>
                  <a:pt x="118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41">
            <a:extLst>
              <a:ext uri="{FF2B5EF4-FFF2-40B4-BE49-F238E27FC236}">
                <a16:creationId xmlns:a16="http://schemas.microsoft.com/office/drawing/2014/main" id="{FCAB2201-EE0D-E547-9170-6276BF4C7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2345" y="4523899"/>
            <a:ext cx="639850" cy="509178"/>
          </a:xfrm>
          <a:custGeom>
            <a:avLst/>
            <a:gdLst>
              <a:gd name="T0" fmla="*/ 525 w 625"/>
              <a:gd name="T1" fmla="*/ 497 h 498"/>
              <a:gd name="T2" fmla="*/ 525 w 625"/>
              <a:gd name="T3" fmla="*/ 497 h 498"/>
              <a:gd name="T4" fmla="*/ 100 w 625"/>
              <a:gd name="T5" fmla="*/ 497 h 498"/>
              <a:gd name="T6" fmla="*/ 0 w 625"/>
              <a:gd name="T7" fmla="*/ 389 h 498"/>
              <a:gd name="T8" fmla="*/ 0 w 625"/>
              <a:gd name="T9" fmla="*/ 0 h 498"/>
              <a:gd name="T10" fmla="*/ 55 w 625"/>
              <a:gd name="T11" fmla="*/ 0 h 498"/>
              <a:gd name="T12" fmla="*/ 55 w 625"/>
              <a:gd name="T13" fmla="*/ 389 h 498"/>
              <a:gd name="T14" fmla="*/ 100 w 625"/>
              <a:gd name="T15" fmla="*/ 443 h 498"/>
              <a:gd name="T16" fmla="*/ 525 w 625"/>
              <a:gd name="T17" fmla="*/ 443 h 498"/>
              <a:gd name="T18" fmla="*/ 570 w 625"/>
              <a:gd name="T19" fmla="*/ 389 h 498"/>
              <a:gd name="T20" fmla="*/ 570 w 625"/>
              <a:gd name="T21" fmla="*/ 145 h 498"/>
              <a:gd name="T22" fmla="*/ 525 w 625"/>
              <a:gd name="T23" fmla="*/ 100 h 498"/>
              <a:gd name="T24" fmla="*/ 100 w 625"/>
              <a:gd name="T25" fmla="*/ 100 h 498"/>
              <a:gd name="T26" fmla="*/ 100 w 625"/>
              <a:gd name="T27" fmla="*/ 46 h 498"/>
              <a:gd name="T28" fmla="*/ 525 w 625"/>
              <a:gd name="T29" fmla="*/ 46 h 498"/>
              <a:gd name="T30" fmla="*/ 624 w 625"/>
              <a:gd name="T31" fmla="*/ 145 h 498"/>
              <a:gd name="T32" fmla="*/ 624 w 625"/>
              <a:gd name="T33" fmla="*/ 389 h 498"/>
              <a:gd name="T34" fmla="*/ 525 w 625"/>
              <a:gd name="T35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5" h="498">
                <a:moveTo>
                  <a:pt x="525" y="497"/>
                </a:moveTo>
                <a:lnTo>
                  <a:pt x="525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46" y="497"/>
                  <a:pt x="0" y="452"/>
                  <a:pt x="0" y="389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389"/>
                  <a:pt x="55" y="389"/>
                  <a:pt x="55" y="389"/>
                </a:cubicBezTo>
                <a:cubicBezTo>
                  <a:pt x="55" y="416"/>
                  <a:pt x="82" y="443"/>
                  <a:pt x="100" y="443"/>
                </a:cubicBezTo>
                <a:cubicBezTo>
                  <a:pt x="525" y="443"/>
                  <a:pt x="525" y="443"/>
                  <a:pt x="525" y="443"/>
                </a:cubicBezTo>
                <a:cubicBezTo>
                  <a:pt x="552" y="443"/>
                  <a:pt x="570" y="416"/>
                  <a:pt x="570" y="389"/>
                </a:cubicBezTo>
                <a:cubicBezTo>
                  <a:pt x="570" y="145"/>
                  <a:pt x="570" y="145"/>
                  <a:pt x="570" y="145"/>
                </a:cubicBezTo>
                <a:cubicBezTo>
                  <a:pt x="570" y="118"/>
                  <a:pt x="552" y="100"/>
                  <a:pt x="525" y="10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525" y="46"/>
                  <a:pt x="525" y="46"/>
                  <a:pt x="525" y="46"/>
                </a:cubicBezTo>
                <a:cubicBezTo>
                  <a:pt x="579" y="46"/>
                  <a:pt x="624" y="91"/>
                  <a:pt x="624" y="145"/>
                </a:cubicBezTo>
                <a:cubicBezTo>
                  <a:pt x="624" y="389"/>
                  <a:pt x="624" y="389"/>
                  <a:pt x="624" y="389"/>
                </a:cubicBezTo>
                <a:cubicBezTo>
                  <a:pt x="624" y="452"/>
                  <a:pt x="579" y="497"/>
                  <a:pt x="525" y="49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42">
            <a:extLst>
              <a:ext uri="{FF2B5EF4-FFF2-40B4-BE49-F238E27FC236}">
                <a16:creationId xmlns:a16="http://schemas.microsoft.com/office/drawing/2014/main" id="{1DEF18DF-8FBE-2A4F-9353-31C8E4C6D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2345" y="4411250"/>
            <a:ext cx="572261" cy="211780"/>
          </a:xfrm>
          <a:custGeom>
            <a:avLst/>
            <a:gdLst>
              <a:gd name="T0" fmla="*/ 109 w 562"/>
              <a:gd name="T1" fmla="*/ 208 h 209"/>
              <a:gd name="T2" fmla="*/ 109 w 562"/>
              <a:gd name="T3" fmla="*/ 208 h 209"/>
              <a:gd name="T4" fmla="*/ 0 w 562"/>
              <a:gd name="T5" fmla="*/ 90 h 209"/>
              <a:gd name="T6" fmla="*/ 109 w 562"/>
              <a:gd name="T7" fmla="*/ 0 h 209"/>
              <a:gd name="T8" fmla="*/ 480 w 562"/>
              <a:gd name="T9" fmla="*/ 0 h 209"/>
              <a:gd name="T10" fmla="*/ 561 w 562"/>
              <a:gd name="T11" fmla="*/ 90 h 209"/>
              <a:gd name="T12" fmla="*/ 561 w 562"/>
              <a:gd name="T13" fmla="*/ 108 h 209"/>
              <a:gd name="T14" fmla="*/ 534 w 562"/>
              <a:gd name="T15" fmla="*/ 136 h 209"/>
              <a:gd name="T16" fmla="*/ 534 w 562"/>
              <a:gd name="T17" fmla="*/ 136 h 209"/>
              <a:gd name="T18" fmla="*/ 506 w 562"/>
              <a:gd name="T19" fmla="*/ 108 h 209"/>
              <a:gd name="T20" fmla="*/ 506 w 562"/>
              <a:gd name="T21" fmla="*/ 90 h 209"/>
              <a:gd name="T22" fmla="*/ 480 w 562"/>
              <a:gd name="T23" fmla="*/ 54 h 209"/>
              <a:gd name="T24" fmla="*/ 109 w 562"/>
              <a:gd name="T25" fmla="*/ 54 h 209"/>
              <a:gd name="T26" fmla="*/ 64 w 562"/>
              <a:gd name="T27" fmla="*/ 90 h 209"/>
              <a:gd name="T28" fmla="*/ 109 w 562"/>
              <a:gd name="T29" fmla="*/ 154 h 209"/>
              <a:gd name="T30" fmla="*/ 109 w 562"/>
              <a:gd name="T31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2" h="209">
                <a:moveTo>
                  <a:pt x="109" y="208"/>
                </a:moveTo>
                <a:lnTo>
                  <a:pt x="109" y="208"/>
                </a:lnTo>
                <a:cubicBezTo>
                  <a:pt x="46" y="208"/>
                  <a:pt x="0" y="154"/>
                  <a:pt x="0" y="90"/>
                </a:cubicBezTo>
                <a:cubicBezTo>
                  <a:pt x="10" y="36"/>
                  <a:pt x="55" y="0"/>
                  <a:pt x="109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525" y="0"/>
                  <a:pt x="561" y="36"/>
                  <a:pt x="561" y="90"/>
                </a:cubicBezTo>
                <a:cubicBezTo>
                  <a:pt x="561" y="108"/>
                  <a:pt x="561" y="108"/>
                  <a:pt x="561" y="108"/>
                </a:cubicBezTo>
                <a:cubicBezTo>
                  <a:pt x="561" y="118"/>
                  <a:pt x="552" y="136"/>
                  <a:pt x="534" y="136"/>
                </a:cubicBezTo>
                <a:lnTo>
                  <a:pt x="534" y="136"/>
                </a:lnTo>
                <a:cubicBezTo>
                  <a:pt x="525" y="136"/>
                  <a:pt x="506" y="118"/>
                  <a:pt x="506" y="108"/>
                </a:cubicBezTo>
                <a:cubicBezTo>
                  <a:pt x="506" y="90"/>
                  <a:pt x="506" y="90"/>
                  <a:pt x="506" y="90"/>
                </a:cubicBezTo>
                <a:cubicBezTo>
                  <a:pt x="506" y="72"/>
                  <a:pt x="498" y="54"/>
                  <a:pt x="480" y="54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82" y="54"/>
                  <a:pt x="64" y="72"/>
                  <a:pt x="64" y="90"/>
                </a:cubicBezTo>
                <a:cubicBezTo>
                  <a:pt x="55" y="127"/>
                  <a:pt x="73" y="154"/>
                  <a:pt x="109" y="154"/>
                </a:cubicBezTo>
                <a:lnTo>
                  <a:pt x="109" y="2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43">
            <a:extLst>
              <a:ext uri="{FF2B5EF4-FFF2-40B4-BE49-F238E27FC236}">
                <a16:creationId xmlns:a16="http://schemas.microsoft.com/office/drawing/2014/main" id="{E6A24F34-1A3F-F94E-8E95-7EB3D376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527" y="4456310"/>
            <a:ext cx="639850" cy="612814"/>
          </a:xfrm>
          <a:custGeom>
            <a:avLst/>
            <a:gdLst>
              <a:gd name="T0" fmla="*/ 533 w 624"/>
              <a:gd name="T1" fmla="*/ 597 h 598"/>
              <a:gd name="T2" fmla="*/ 533 w 624"/>
              <a:gd name="T3" fmla="*/ 597 h 598"/>
              <a:gd name="T4" fmla="*/ 90 w 624"/>
              <a:gd name="T5" fmla="*/ 597 h 598"/>
              <a:gd name="T6" fmla="*/ 0 w 624"/>
              <a:gd name="T7" fmla="*/ 506 h 598"/>
              <a:gd name="T8" fmla="*/ 0 w 624"/>
              <a:gd name="T9" fmla="*/ 91 h 598"/>
              <a:gd name="T10" fmla="*/ 90 w 624"/>
              <a:gd name="T11" fmla="*/ 0 h 598"/>
              <a:gd name="T12" fmla="*/ 136 w 624"/>
              <a:gd name="T13" fmla="*/ 0 h 598"/>
              <a:gd name="T14" fmla="*/ 136 w 624"/>
              <a:gd name="T15" fmla="*/ 54 h 598"/>
              <a:gd name="T16" fmla="*/ 90 w 624"/>
              <a:gd name="T17" fmla="*/ 54 h 598"/>
              <a:gd name="T18" fmla="*/ 54 w 624"/>
              <a:gd name="T19" fmla="*/ 91 h 598"/>
              <a:gd name="T20" fmla="*/ 54 w 624"/>
              <a:gd name="T21" fmla="*/ 506 h 598"/>
              <a:gd name="T22" fmla="*/ 90 w 624"/>
              <a:gd name="T23" fmla="*/ 543 h 598"/>
              <a:gd name="T24" fmla="*/ 533 w 624"/>
              <a:gd name="T25" fmla="*/ 543 h 598"/>
              <a:gd name="T26" fmla="*/ 569 w 624"/>
              <a:gd name="T27" fmla="*/ 506 h 598"/>
              <a:gd name="T28" fmla="*/ 569 w 624"/>
              <a:gd name="T29" fmla="*/ 91 h 598"/>
              <a:gd name="T30" fmla="*/ 533 w 624"/>
              <a:gd name="T31" fmla="*/ 54 h 598"/>
              <a:gd name="T32" fmla="*/ 488 w 624"/>
              <a:gd name="T33" fmla="*/ 54 h 598"/>
              <a:gd name="T34" fmla="*/ 488 w 624"/>
              <a:gd name="T35" fmla="*/ 0 h 598"/>
              <a:gd name="T36" fmla="*/ 533 w 624"/>
              <a:gd name="T37" fmla="*/ 0 h 598"/>
              <a:gd name="T38" fmla="*/ 623 w 624"/>
              <a:gd name="T39" fmla="*/ 91 h 598"/>
              <a:gd name="T40" fmla="*/ 623 w 624"/>
              <a:gd name="T41" fmla="*/ 506 h 598"/>
              <a:gd name="T42" fmla="*/ 533 w 624"/>
              <a:gd name="T43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4" h="598">
                <a:moveTo>
                  <a:pt x="533" y="597"/>
                </a:moveTo>
                <a:lnTo>
                  <a:pt x="533" y="597"/>
                </a:lnTo>
                <a:cubicBezTo>
                  <a:pt x="90" y="597"/>
                  <a:pt x="90" y="597"/>
                  <a:pt x="90" y="597"/>
                </a:cubicBezTo>
                <a:cubicBezTo>
                  <a:pt x="36" y="597"/>
                  <a:pt x="0" y="560"/>
                  <a:pt x="0" y="50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7"/>
                  <a:pt x="36" y="0"/>
                  <a:pt x="90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72" y="54"/>
                  <a:pt x="54" y="73"/>
                  <a:pt x="54" y="91"/>
                </a:cubicBezTo>
                <a:cubicBezTo>
                  <a:pt x="54" y="506"/>
                  <a:pt x="54" y="506"/>
                  <a:pt x="54" y="506"/>
                </a:cubicBezTo>
                <a:cubicBezTo>
                  <a:pt x="54" y="524"/>
                  <a:pt x="72" y="543"/>
                  <a:pt x="90" y="543"/>
                </a:cubicBezTo>
                <a:cubicBezTo>
                  <a:pt x="533" y="543"/>
                  <a:pt x="533" y="543"/>
                  <a:pt x="533" y="543"/>
                </a:cubicBezTo>
                <a:cubicBezTo>
                  <a:pt x="551" y="543"/>
                  <a:pt x="569" y="524"/>
                  <a:pt x="569" y="506"/>
                </a:cubicBezTo>
                <a:cubicBezTo>
                  <a:pt x="569" y="91"/>
                  <a:pt x="569" y="91"/>
                  <a:pt x="569" y="91"/>
                </a:cubicBezTo>
                <a:cubicBezTo>
                  <a:pt x="569" y="73"/>
                  <a:pt x="551" y="54"/>
                  <a:pt x="533" y="54"/>
                </a:cubicBezTo>
                <a:cubicBezTo>
                  <a:pt x="488" y="54"/>
                  <a:pt x="488" y="54"/>
                  <a:pt x="488" y="54"/>
                </a:cubicBezTo>
                <a:cubicBezTo>
                  <a:pt x="488" y="0"/>
                  <a:pt x="488" y="0"/>
                  <a:pt x="488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7" y="0"/>
                  <a:pt x="623" y="37"/>
                  <a:pt x="623" y="91"/>
                </a:cubicBezTo>
                <a:cubicBezTo>
                  <a:pt x="623" y="506"/>
                  <a:pt x="623" y="506"/>
                  <a:pt x="623" y="506"/>
                </a:cubicBezTo>
                <a:cubicBezTo>
                  <a:pt x="623" y="560"/>
                  <a:pt x="587" y="597"/>
                  <a:pt x="533" y="59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44">
            <a:extLst>
              <a:ext uri="{FF2B5EF4-FFF2-40B4-BE49-F238E27FC236}">
                <a16:creationId xmlns:a16="http://schemas.microsoft.com/office/drawing/2014/main" id="{DBC5BF99-812C-7F42-AFBD-FFC4145B2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271" y="4375202"/>
            <a:ext cx="279371" cy="54072"/>
          </a:xfrm>
          <a:custGeom>
            <a:avLst/>
            <a:gdLst>
              <a:gd name="T0" fmla="*/ 271 w 272"/>
              <a:gd name="T1" fmla="*/ 54 h 55"/>
              <a:gd name="T2" fmla="*/ 0 w 272"/>
              <a:gd name="T3" fmla="*/ 54 h 55"/>
              <a:gd name="T4" fmla="*/ 0 w 272"/>
              <a:gd name="T5" fmla="*/ 0 h 55"/>
              <a:gd name="T6" fmla="*/ 271 w 272"/>
              <a:gd name="T7" fmla="*/ 0 h 55"/>
              <a:gd name="T8" fmla="*/ 271 w 272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" h="55">
                <a:moveTo>
                  <a:pt x="271" y="54"/>
                </a:moveTo>
                <a:lnTo>
                  <a:pt x="0" y="54"/>
                </a:lnTo>
                <a:lnTo>
                  <a:pt x="0" y="0"/>
                </a:lnTo>
                <a:lnTo>
                  <a:pt x="271" y="0"/>
                </a:lnTo>
                <a:lnTo>
                  <a:pt x="271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45">
            <a:extLst>
              <a:ext uri="{FF2B5EF4-FFF2-40B4-BE49-F238E27FC236}">
                <a16:creationId xmlns:a16="http://schemas.microsoft.com/office/drawing/2014/main" id="{0762A37A-3487-0443-9D4F-1D19C75F4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994" y="4375202"/>
            <a:ext cx="184744" cy="139684"/>
          </a:xfrm>
          <a:custGeom>
            <a:avLst/>
            <a:gdLst>
              <a:gd name="T0" fmla="*/ 36 w 182"/>
              <a:gd name="T1" fmla="*/ 126 h 136"/>
              <a:gd name="T2" fmla="*/ 36 w 182"/>
              <a:gd name="T3" fmla="*/ 126 h 136"/>
              <a:gd name="T4" fmla="*/ 0 w 182"/>
              <a:gd name="T5" fmla="*/ 90 h 136"/>
              <a:gd name="T6" fmla="*/ 82 w 182"/>
              <a:gd name="T7" fmla="*/ 9 h 136"/>
              <a:gd name="T8" fmla="*/ 109 w 182"/>
              <a:gd name="T9" fmla="*/ 0 h 136"/>
              <a:gd name="T10" fmla="*/ 136 w 182"/>
              <a:gd name="T11" fmla="*/ 9 h 136"/>
              <a:gd name="T12" fmla="*/ 172 w 182"/>
              <a:gd name="T13" fmla="*/ 99 h 136"/>
              <a:gd name="T14" fmla="*/ 163 w 182"/>
              <a:gd name="T15" fmla="*/ 135 h 136"/>
              <a:gd name="T16" fmla="*/ 163 w 182"/>
              <a:gd name="T17" fmla="*/ 135 h 136"/>
              <a:gd name="T18" fmla="*/ 127 w 182"/>
              <a:gd name="T19" fmla="*/ 118 h 136"/>
              <a:gd name="T20" fmla="*/ 100 w 182"/>
              <a:gd name="T21" fmla="*/ 72 h 136"/>
              <a:gd name="T22" fmla="*/ 36 w 182"/>
              <a:gd name="T23" fmla="*/ 126 h 136"/>
              <a:gd name="T24" fmla="*/ 127 w 182"/>
              <a:gd name="T25" fmla="*/ 45 h 136"/>
              <a:gd name="T26" fmla="*/ 127 w 182"/>
              <a:gd name="T27" fmla="*/ 4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36">
                <a:moveTo>
                  <a:pt x="36" y="126"/>
                </a:moveTo>
                <a:lnTo>
                  <a:pt x="36" y="126"/>
                </a:lnTo>
                <a:cubicBezTo>
                  <a:pt x="0" y="90"/>
                  <a:pt x="0" y="90"/>
                  <a:pt x="0" y="90"/>
                </a:cubicBezTo>
                <a:cubicBezTo>
                  <a:pt x="82" y="9"/>
                  <a:pt x="82" y="9"/>
                  <a:pt x="82" y="9"/>
                </a:cubicBezTo>
                <a:cubicBezTo>
                  <a:pt x="91" y="0"/>
                  <a:pt x="100" y="0"/>
                  <a:pt x="109" y="0"/>
                </a:cubicBezTo>
                <a:cubicBezTo>
                  <a:pt x="118" y="0"/>
                  <a:pt x="127" y="9"/>
                  <a:pt x="136" y="9"/>
                </a:cubicBezTo>
                <a:cubicBezTo>
                  <a:pt x="172" y="99"/>
                  <a:pt x="172" y="99"/>
                  <a:pt x="172" y="99"/>
                </a:cubicBezTo>
                <a:cubicBezTo>
                  <a:pt x="181" y="108"/>
                  <a:pt x="172" y="126"/>
                  <a:pt x="163" y="135"/>
                </a:cubicBezTo>
                <a:lnTo>
                  <a:pt x="163" y="135"/>
                </a:lnTo>
                <a:cubicBezTo>
                  <a:pt x="145" y="135"/>
                  <a:pt x="127" y="135"/>
                  <a:pt x="127" y="118"/>
                </a:cubicBezTo>
                <a:cubicBezTo>
                  <a:pt x="100" y="72"/>
                  <a:pt x="100" y="72"/>
                  <a:pt x="100" y="72"/>
                </a:cubicBezTo>
                <a:lnTo>
                  <a:pt x="36" y="126"/>
                </a:lnTo>
                <a:close/>
                <a:moveTo>
                  <a:pt x="127" y="45"/>
                </a:move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46">
            <a:extLst>
              <a:ext uri="{FF2B5EF4-FFF2-40B4-BE49-F238E27FC236}">
                <a16:creationId xmlns:a16="http://schemas.microsoft.com/office/drawing/2014/main" id="{56ED64B8-FA98-C34A-AB95-C8767460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898" y="4456310"/>
            <a:ext cx="252335" cy="175732"/>
          </a:xfrm>
          <a:custGeom>
            <a:avLst/>
            <a:gdLst>
              <a:gd name="T0" fmla="*/ 108 w 245"/>
              <a:gd name="T1" fmla="*/ 172 h 173"/>
              <a:gd name="T2" fmla="*/ 108 w 245"/>
              <a:gd name="T3" fmla="*/ 172 h 173"/>
              <a:gd name="T4" fmla="*/ 99 w 245"/>
              <a:gd name="T5" fmla="*/ 172 h 173"/>
              <a:gd name="T6" fmla="*/ 72 w 245"/>
              <a:gd name="T7" fmla="*/ 154 h 173"/>
              <a:gd name="T8" fmla="*/ 0 w 245"/>
              <a:gd name="T9" fmla="*/ 82 h 173"/>
              <a:gd name="T10" fmla="*/ 72 w 245"/>
              <a:gd name="T11" fmla="*/ 9 h 173"/>
              <a:gd name="T12" fmla="*/ 108 w 245"/>
              <a:gd name="T13" fmla="*/ 45 h 173"/>
              <a:gd name="T14" fmla="*/ 82 w 245"/>
              <a:gd name="T15" fmla="*/ 82 h 173"/>
              <a:gd name="T16" fmla="*/ 108 w 245"/>
              <a:gd name="T17" fmla="*/ 109 h 173"/>
              <a:gd name="T18" fmla="*/ 199 w 245"/>
              <a:gd name="T19" fmla="*/ 9 h 173"/>
              <a:gd name="T20" fmla="*/ 235 w 245"/>
              <a:gd name="T21" fmla="*/ 9 h 173"/>
              <a:gd name="T22" fmla="*/ 235 w 245"/>
              <a:gd name="T23" fmla="*/ 9 h 173"/>
              <a:gd name="T24" fmla="*/ 235 w 245"/>
              <a:gd name="T25" fmla="*/ 45 h 173"/>
              <a:gd name="T26" fmla="*/ 136 w 245"/>
              <a:gd name="T27" fmla="*/ 154 h 173"/>
              <a:gd name="T28" fmla="*/ 108 w 245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73">
                <a:moveTo>
                  <a:pt x="108" y="172"/>
                </a:moveTo>
                <a:lnTo>
                  <a:pt x="108" y="172"/>
                </a:lnTo>
                <a:cubicBezTo>
                  <a:pt x="99" y="172"/>
                  <a:pt x="99" y="172"/>
                  <a:pt x="99" y="172"/>
                </a:cubicBezTo>
                <a:cubicBezTo>
                  <a:pt x="91" y="172"/>
                  <a:pt x="82" y="163"/>
                  <a:pt x="72" y="154"/>
                </a:cubicBezTo>
                <a:cubicBezTo>
                  <a:pt x="0" y="82"/>
                  <a:pt x="0" y="82"/>
                  <a:pt x="0" y="82"/>
                </a:cubicBezTo>
                <a:cubicBezTo>
                  <a:pt x="72" y="9"/>
                  <a:pt x="72" y="9"/>
                  <a:pt x="72" y="9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82" y="82"/>
                  <a:pt x="82" y="82"/>
                  <a:pt x="82" y="82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199" y="9"/>
                  <a:pt x="199" y="9"/>
                  <a:pt x="199" y="9"/>
                </a:cubicBezTo>
                <a:cubicBezTo>
                  <a:pt x="208" y="0"/>
                  <a:pt x="226" y="0"/>
                  <a:pt x="235" y="9"/>
                </a:cubicBezTo>
                <a:lnTo>
                  <a:pt x="235" y="9"/>
                </a:lnTo>
                <a:cubicBezTo>
                  <a:pt x="244" y="18"/>
                  <a:pt x="244" y="37"/>
                  <a:pt x="235" y="45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27" y="163"/>
                  <a:pt x="118" y="172"/>
                  <a:pt x="108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47">
            <a:extLst>
              <a:ext uri="{FF2B5EF4-FFF2-40B4-BE49-F238E27FC236}">
                <a16:creationId xmlns:a16="http://schemas.microsoft.com/office/drawing/2014/main" id="{BD8430AC-26DF-6B4E-86BE-5DB0E8F8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163" y="4375202"/>
            <a:ext cx="184747" cy="139684"/>
          </a:xfrm>
          <a:custGeom>
            <a:avLst/>
            <a:gdLst>
              <a:gd name="T0" fmla="*/ 144 w 181"/>
              <a:gd name="T1" fmla="*/ 126 h 136"/>
              <a:gd name="T2" fmla="*/ 144 w 181"/>
              <a:gd name="T3" fmla="*/ 126 h 136"/>
              <a:gd name="T4" fmla="*/ 180 w 181"/>
              <a:gd name="T5" fmla="*/ 90 h 136"/>
              <a:gd name="T6" fmla="*/ 99 w 181"/>
              <a:gd name="T7" fmla="*/ 9 h 136"/>
              <a:gd name="T8" fmla="*/ 72 w 181"/>
              <a:gd name="T9" fmla="*/ 0 h 136"/>
              <a:gd name="T10" fmla="*/ 54 w 181"/>
              <a:gd name="T11" fmla="*/ 9 h 136"/>
              <a:gd name="T12" fmla="*/ 9 w 181"/>
              <a:gd name="T13" fmla="*/ 99 h 136"/>
              <a:gd name="T14" fmla="*/ 26 w 181"/>
              <a:gd name="T15" fmla="*/ 135 h 136"/>
              <a:gd name="T16" fmla="*/ 26 w 181"/>
              <a:gd name="T17" fmla="*/ 135 h 136"/>
              <a:gd name="T18" fmla="*/ 63 w 181"/>
              <a:gd name="T19" fmla="*/ 118 h 136"/>
              <a:gd name="T20" fmla="*/ 81 w 181"/>
              <a:gd name="T21" fmla="*/ 72 h 136"/>
              <a:gd name="T22" fmla="*/ 144 w 181"/>
              <a:gd name="T23" fmla="*/ 126 h 136"/>
              <a:gd name="T24" fmla="*/ 63 w 181"/>
              <a:gd name="T25" fmla="*/ 45 h 136"/>
              <a:gd name="T26" fmla="*/ 63 w 181"/>
              <a:gd name="T27" fmla="*/ 4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" h="136">
                <a:moveTo>
                  <a:pt x="144" y="126"/>
                </a:moveTo>
                <a:lnTo>
                  <a:pt x="144" y="126"/>
                </a:lnTo>
                <a:cubicBezTo>
                  <a:pt x="180" y="90"/>
                  <a:pt x="180" y="90"/>
                  <a:pt x="180" y="90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0"/>
                  <a:pt x="81" y="0"/>
                  <a:pt x="72" y="0"/>
                </a:cubicBezTo>
                <a:cubicBezTo>
                  <a:pt x="63" y="0"/>
                  <a:pt x="54" y="9"/>
                  <a:pt x="54" y="9"/>
                </a:cubicBezTo>
                <a:cubicBezTo>
                  <a:pt x="9" y="99"/>
                  <a:pt x="9" y="99"/>
                  <a:pt x="9" y="99"/>
                </a:cubicBezTo>
                <a:cubicBezTo>
                  <a:pt x="0" y="108"/>
                  <a:pt x="9" y="126"/>
                  <a:pt x="26" y="135"/>
                </a:cubicBezTo>
                <a:lnTo>
                  <a:pt x="26" y="135"/>
                </a:lnTo>
                <a:cubicBezTo>
                  <a:pt x="36" y="135"/>
                  <a:pt x="54" y="135"/>
                  <a:pt x="63" y="118"/>
                </a:cubicBezTo>
                <a:cubicBezTo>
                  <a:pt x="81" y="72"/>
                  <a:pt x="81" y="72"/>
                  <a:pt x="81" y="72"/>
                </a:cubicBezTo>
                <a:lnTo>
                  <a:pt x="144" y="126"/>
                </a:lnTo>
                <a:close/>
                <a:moveTo>
                  <a:pt x="63" y="45"/>
                </a:moveTo>
                <a:lnTo>
                  <a:pt x="63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48">
            <a:extLst>
              <a:ext uri="{FF2B5EF4-FFF2-40B4-BE49-F238E27FC236}">
                <a16:creationId xmlns:a16="http://schemas.microsoft.com/office/drawing/2014/main" id="{25548B02-3A9C-4C4C-86C6-FF8612E8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175" y="4456310"/>
            <a:ext cx="252335" cy="175732"/>
          </a:xfrm>
          <a:custGeom>
            <a:avLst/>
            <a:gdLst>
              <a:gd name="T0" fmla="*/ 144 w 245"/>
              <a:gd name="T1" fmla="*/ 172 h 173"/>
              <a:gd name="T2" fmla="*/ 144 w 245"/>
              <a:gd name="T3" fmla="*/ 172 h 173"/>
              <a:gd name="T4" fmla="*/ 144 w 245"/>
              <a:gd name="T5" fmla="*/ 172 h 173"/>
              <a:gd name="T6" fmla="*/ 180 w 245"/>
              <a:gd name="T7" fmla="*/ 154 h 173"/>
              <a:gd name="T8" fmla="*/ 244 w 245"/>
              <a:gd name="T9" fmla="*/ 82 h 173"/>
              <a:gd name="T10" fmla="*/ 171 w 245"/>
              <a:gd name="T11" fmla="*/ 9 h 173"/>
              <a:gd name="T12" fmla="*/ 135 w 245"/>
              <a:gd name="T13" fmla="*/ 45 h 173"/>
              <a:gd name="T14" fmla="*/ 171 w 245"/>
              <a:gd name="T15" fmla="*/ 82 h 173"/>
              <a:gd name="T16" fmla="*/ 144 w 245"/>
              <a:gd name="T17" fmla="*/ 109 h 173"/>
              <a:gd name="T18" fmla="*/ 45 w 245"/>
              <a:gd name="T19" fmla="*/ 9 h 173"/>
              <a:gd name="T20" fmla="*/ 8 w 245"/>
              <a:gd name="T21" fmla="*/ 9 h 173"/>
              <a:gd name="T22" fmla="*/ 8 w 245"/>
              <a:gd name="T23" fmla="*/ 9 h 173"/>
              <a:gd name="T24" fmla="*/ 8 w 245"/>
              <a:gd name="T25" fmla="*/ 45 h 173"/>
              <a:gd name="T26" fmla="*/ 108 w 245"/>
              <a:gd name="T27" fmla="*/ 154 h 173"/>
              <a:gd name="T28" fmla="*/ 144 w 245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73">
                <a:moveTo>
                  <a:pt x="144" y="172"/>
                </a:moveTo>
                <a:lnTo>
                  <a:pt x="144" y="172"/>
                </a:lnTo>
                <a:lnTo>
                  <a:pt x="144" y="172"/>
                </a:lnTo>
                <a:cubicBezTo>
                  <a:pt x="153" y="172"/>
                  <a:pt x="171" y="163"/>
                  <a:pt x="180" y="154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171" y="9"/>
                  <a:pt x="171" y="9"/>
                  <a:pt x="171" y="9"/>
                </a:cubicBezTo>
                <a:cubicBezTo>
                  <a:pt x="135" y="45"/>
                  <a:pt x="135" y="45"/>
                  <a:pt x="135" y="45"/>
                </a:cubicBezTo>
                <a:cubicBezTo>
                  <a:pt x="171" y="82"/>
                  <a:pt x="171" y="82"/>
                  <a:pt x="171" y="82"/>
                </a:cubicBezTo>
                <a:cubicBezTo>
                  <a:pt x="144" y="109"/>
                  <a:pt x="144" y="109"/>
                  <a:pt x="144" y="10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7" y="0"/>
                  <a:pt x="8" y="9"/>
                </a:cubicBezTo>
                <a:lnTo>
                  <a:pt x="8" y="9"/>
                </a:lnTo>
                <a:cubicBezTo>
                  <a:pt x="0" y="18"/>
                  <a:pt x="0" y="37"/>
                  <a:pt x="8" y="45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7" y="163"/>
                  <a:pt x="126" y="172"/>
                  <a:pt x="144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49">
            <a:extLst>
              <a:ext uri="{FF2B5EF4-FFF2-40B4-BE49-F238E27FC236}">
                <a16:creationId xmlns:a16="http://schemas.microsoft.com/office/drawing/2014/main" id="{C7578228-E4FA-8041-B69C-83DFEB9C3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570" y="4708645"/>
            <a:ext cx="130675" cy="49564"/>
          </a:xfrm>
          <a:custGeom>
            <a:avLst/>
            <a:gdLst>
              <a:gd name="T0" fmla="*/ 0 w 127"/>
              <a:gd name="T1" fmla="*/ 27 h 47"/>
              <a:gd name="T2" fmla="*/ 0 w 127"/>
              <a:gd name="T3" fmla="*/ 27 h 47"/>
              <a:gd name="T4" fmla="*/ 0 w 127"/>
              <a:gd name="T5" fmla="*/ 27 h 47"/>
              <a:gd name="T6" fmla="*/ 18 w 127"/>
              <a:gd name="T7" fmla="*/ 0 h 47"/>
              <a:gd name="T8" fmla="*/ 108 w 127"/>
              <a:gd name="T9" fmla="*/ 0 h 47"/>
              <a:gd name="T10" fmla="*/ 126 w 127"/>
              <a:gd name="T11" fmla="*/ 27 h 47"/>
              <a:gd name="T12" fmla="*/ 126 w 127"/>
              <a:gd name="T13" fmla="*/ 27 h 47"/>
              <a:gd name="T14" fmla="*/ 108 w 127"/>
              <a:gd name="T15" fmla="*/ 46 h 47"/>
              <a:gd name="T16" fmla="*/ 18 w 127"/>
              <a:gd name="T17" fmla="*/ 46 h 47"/>
              <a:gd name="T18" fmla="*/ 0 w 127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47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27"/>
                </a:cubicBezTo>
                <a:lnTo>
                  <a:pt x="126" y="27"/>
                </a:lnTo>
                <a:cubicBezTo>
                  <a:pt x="126" y="36"/>
                  <a:pt x="117" y="46"/>
                  <a:pt x="10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50">
            <a:extLst>
              <a:ext uri="{FF2B5EF4-FFF2-40B4-BE49-F238E27FC236}">
                <a16:creationId xmlns:a16="http://schemas.microsoft.com/office/drawing/2014/main" id="{B1F007A8-4E51-6040-86E6-1D54B26A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922" y="4726669"/>
            <a:ext cx="36048" cy="315419"/>
          </a:xfrm>
          <a:custGeom>
            <a:avLst/>
            <a:gdLst>
              <a:gd name="T0" fmla="*/ 36 w 37"/>
              <a:gd name="T1" fmla="*/ 307 h 308"/>
              <a:gd name="T2" fmla="*/ 36 w 37"/>
              <a:gd name="T3" fmla="*/ 307 h 308"/>
              <a:gd name="T4" fmla="*/ 0 w 37"/>
              <a:gd name="T5" fmla="*/ 307 h 308"/>
              <a:gd name="T6" fmla="*/ 0 w 37"/>
              <a:gd name="T7" fmla="*/ 18 h 308"/>
              <a:gd name="T8" fmla="*/ 18 w 37"/>
              <a:gd name="T9" fmla="*/ 0 h 308"/>
              <a:gd name="T10" fmla="*/ 18 w 37"/>
              <a:gd name="T11" fmla="*/ 0 h 308"/>
              <a:gd name="T12" fmla="*/ 36 w 37"/>
              <a:gd name="T13" fmla="*/ 18 h 308"/>
              <a:gd name="T14" fmla="*/ 36 w 37"/>
              <a:gd name="T15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08">
                <a:moveTo>
                  <a:pt x="36" y="307"/>
                </a:moveTo>
                <a:lnTo>
                  <a:pt x="36" y="307"/>
                </a:lnTo>
                <a:cubicBezTo>
                  <a:pt x="0" y="307"/>
                  <a:pt x="0" y="307"/>
                  <a:pt x="0" y="3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3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51">
            <a:extLst>
              <a:ext uri="{FF2B5EF4-FFF2-40B4-BE49-F238E27FC236}">
                <a16:creationId xmlns:a16="http://schemas.microsoft.com/office/drawing/2014/main" id="{3858EBE3-FD28-7E46-B64A-501225EA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970" y="6767879"/>
            <a:ext cx="4514997" cy="2140344"/>
          </a:xfrm>
          <a:custGeom>
            <a:avLst/>
            <a:gdLst>
              <a:gd name="T0" fmla="*/ 4419 w 4420"/>
              <a:gd name="T1" fmla="*/ 2095 h 2096"/>
              <a:gd name="T2" fmla="*/ 4419 w 4420"/>
              <a:gd name="T3" fmla="*/ 622 h 2096"/>
              <a:gd name="T4" fmla="*/ 0 w 4420"/>
              <a:gd name="T5" fmla="*/ 622 h 2096"/>
              <a:gd name="T6" fmla="*/ 0 w 4420"/>
              <a:gd name="T7" fmla="*/ 0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20" h="2096">
                <a:moveTo>
                  <a:pt x="4419" y="2095"/>
                </a:moveTo>
                <a:lnTo>
                  <a:pt x="4419" y="622"/>
                </a:lnTo>
                <a:lnTo>
                  <a:pt x="0" y="622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41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1" name="Freeform 252">
            <a:extLst>
              <a:ext uri="{FF2B5EF4-FFF2-40B4-BE49-F238E27FC236}">
                <a16:creationId xmlns:a16="http://schemas.microsoft.com/office/drawing/2014/main" id="{67B1B6A4-116A-2040-B7CD-AAAF31E25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136" y="10350138"/>
            <a:ext cx="738982" cy="738981"/>
          </a:xfrm>
          <a:custGeom>
            <a:avLst/>
            <a:gdLst>
              <a:gd name="T0" fmla="*/ 723 w 724"/>
              <a:gd name="T1" fmla="*/ 361 h 723"/>
              <a:gd name="T2" fmla="*/ 723 w 724"/>
              <a:gd name="T3" fmla="*/ 361 h 723"/>
              <a:gd name="T4" fmla="*/ 361 w 724"/>
              <a:gd name="T5" fmla="*/ 722 h 723"/>
              <a:gd name="T6" fmla="*/ 0 w 724"/>
              <a:gd name="T7" fmla="*/ 361 h 723"/>
              <a:gd name="T8" fmla="*/ 361 w 724"/>
              <a:gd name="T9" fmla="*/ 0 h 723"/>
              <a:gd name="T10" fmla="*/ 723 w 724"/>
              <a:gd name="T11" fmla="*/ 361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3">
                <a:moveTo>
                  <a:pt x="723" y="361"/>
                </a:moveTo>
                <a:lnTo>
                  <a:pt x="723" y="361"/>
                </a:lnTo>
                <a:cubicBezTo>
                  <a:pt x="723" y="560"/>
                  <a:pt x="560" y="722"/>
                  <a:pt x="361" y="722"/>
                </a:cubicBezTo>
                <a:cubicBezTo>
                  <a:pt x="163" y="722"/>
                  <a:pt x="0" y="560"/>
                  <a:pt x="0" y="361"/>
                </a:cubicBezTo>
                <a:cubicBezTo>
                  <a:pt x="0" y="162"/>
                  <a:pt x="163" y="0"/>
                  <a:pt x="361" y="0"/>
                </a:cubicBezTo>
                <a:cubicBezTo>
                  <a:pt x="560" y="0"/>
                  <a:pt x="723" y="162"/>
                  <a:pt x="723" y="3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53">
            <a:extLst>
              <a:ext uri="{FF2B5EF4-FFF2-40B4-BE49-F238E27FC236}">
                <a16:creationId xmlns:a16="http://schemas.microsoft.com/office/drawing/2014/main" id="{6EB8B169-3159-AF48-9DCB-1B0EEC711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596" y="10350138"/>
            <a:ext cx="747993" cy="738981"/>
          </a:xfrm>
          <a:custGeom>
            <a:avLst/>
            <a:gdLst>
              <a:gd name="T0" fmla="*/ 732 w 733"/>
              <a:gd name="T1" fmla="*/ 361 h 723"/>
              <a:gd name="T2" fmla="*/ 732 w 733"/>
              <a:gd name="T3" fmla="*/ 361 h 723"/>
              <a:gd name="T4" fmla="*/ 362 w 733"/>
              <a:gd name="T5" fmla="*/ 722 h 723"/>
              <a:gd name="T6" fmla="*/ 0 w 733"/>
              <a:gd name="T7" fmla="*/ 361 h 723"/>
              <a:gd name="T8" fmla="*/ 362 w 733"/>
              <a:gd name="T9" fmla="*/ 0 h 723"/>
              <a:gd name="T10" fmla="*/ 732 w 733"/>
              <a:gd name="T11" fmla="*/ 361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3" h="723">
                <a:moveTo>
                  <a:pt x="732" y="361"/>
                </a:moveTo>
                <a:lnTo>
                  <a:pt x="732" y="361"/>
                </a:lnTo>
                <a:cubicBezTo>
                  <a:pt x="732" y="560"/>
                  <a:pt x="569" y="722"/>
                  <a:pt x="362" y="722"/>
                </a:cubicBezTo>
                <a:cubicBezTo>
                  <a:pt x="163" y="722"/>
                  <a:pt x="0" y="560"/>
                  <a:pt x="0" y="361"/>
                </a:cubicBezTo>
                <a:cubicBezTo>
                  <a:pt x="0" y="162"/>
                  <a:pt x="163" y="0"/>
                  <a:pt x="362" y="0"/>
                </a:cubicBezTo>
                <a:cubicBezTo>
                  <a:pt x="569" y="0"/>
                  <a:pt x="732" y="162"/>
                  <a:pt x="732" y="3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54">
            <a:extLst>
              <a:ext uri="{FF2B5EF4-FFF2-40B4-BE49-F238E27FC236}">
                <a16:creationId xmlns:a16="http://schemas.microsoft.com/office/drawing/2014/main" id="{ADB5767E-3D6B-5F4A-BAA8-BA3A60294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564" y="10350138"/>
            <a:ext cx="738982" cy="738981"/>
          </a:xfrm>
          <a:custGeom>
            <a:avLst/>
            <a:gdLst>
              <a:gd name="T0" fmla="*/ 722 w 723"/>
              <a:gd name="T1" fmla="*/ 361 h 723"/>
              <a:gd name="T2" fmla="*/ 722 w 723"/>
              <a:gd name="T3" fmla="*/ 361 h 723"/>
              <a:gd name="T4" fmla="*/ 362 w 723"/>
              <a:gd name="T5" fmla="*/ 722 h 723"/>
              <a:gd name="T6" fmla="*/ 0 w 723"/>
              <a:gd name="T7" fmla="*/ 361 h 723"/>
              <a:gd name="T8" fmla="*/ 362 w 723"/>
              <a:gd name="T9" fmla="*/ 0 h 723"/>
              <a:gd name="T10" fmla="*/ 722 w 723"/>
              <a:gd name="T11" fmla="*/ 361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3" h="723">
                <a:moveTo>
                  <a:pt x="722" y="361"/>
                </a:moveTo>
                <a:lnTo>
                  <a:pt x="722" y="361"/>
                </a:lnTo>
                <a:cubicBezTo>
                  <a:pt x="722" y="560"/>
                  <a:pt x="560" y="722"/>
                  <a:pt x="362" y="722"/>
                </a:cubicBezTo>
                <a:cubicBezTo>
                  <a:pt x="163" y="722"/>
                  <a:pt x="0" y="560"/>
                  <a:pt x="0" y="361"/>
                </a:cubicBezTo>
                <a:cubicBezTo>
                  <a:pt x="0" y="162"/>
                  <a:pt x="163" y="0"/>
                  <a:pt x="362" y="0"/>
                </a:cubicBezTo>
                <a:cubicBezTo>
                  <a:pt x="560" y="0"/>
                  <a:pt x="722" y="162"/>
                  <a:pt x="722" y="3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55">
            <a:extLst>
              <a:ext uri="{FF2B5EF4-FFF2-40B4-BE49-F238E27FC236}">
                <a16:creationId xmlns:a16="http://schemas.microsoft.com/office/drawing/2014/main" id="{E021ED9E-3B97-9B48-8CF8-BC0484205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024" y="10350138"/>
            <a:ext cx="747993" cy="738981"/>
          </a:xfrm>
          <a:custGeom>
            <a:avLst/>
            <a:gdLst>
              <a:gd name="T0" fmla="*/ 732 w 733"/>
              <a:gd name="T1" fmla="*/ 361 h 723"/>
              <a:gd name="T2" fmla="*/ 732 w 733"/>
              <a:gd name="T3" fmla="*/ 361 h 723"/>
              <a:gd name="T4" fmla="*/ 370 w 733"/>
              <a:gd name="T5" fmla="*/ 722 h 723"/>
              <a:gd name="T6" fmla="*/ 0 w 733"/>
              <a:gd name="T7" fmla="*/ 361 h 723"/>
              <a:gd name="T8" fmla="*/ 370 w 733"/>
              <a:gd name="T9" fmla="*/ 0 h 723"/>
              <a:gd name="T10" fmla="*/ 732 w 733"/>
              <a:gd name="T11" fmla="*/ 361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3" h="723">
                <a:moveTo>
                  <a:pt x="732" y="361"/>
                </a:moveTo>
                <a:lnTo>
                  <a:pt x="732" y="361"/>
                </a:lnTo>
                <a:cubicBezTo>
                  <a:pt x="732" y="560"/>
                  <a:pt x="569" y="722"/>
                  <a:pt x="370" y="722"/>
                </a:cubicBezTo>
                <a:cubicBezTo>
                  <a:pt x="162" y="722"/>
                  <a:pt x="0" y="560"/>
                  <a:pt x="0" y="361"/>
                </a:cubicBezTo>
                <a:cubicBezTo>
                  <a:pt x="0" y="162"/>
                  <a:pt x="162" y="0"/>
                  <a:pt x="370" y="0"/>
                </a:cubicBezTo>
                <a:cubicBezTo>
                  <a:pt x="569" y="0"/>
                  <a:pt x="732" y="162"/>
                  <a:pt x="732" y="3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56">
            <a:extLst>
              <a:ext uri="{FF2B5EF4-FFF2-40B4-BE49-F238E27FC236}">
                <a16:creationId xmlns:a16="http://schemas.microsoft.com/office/drawing/2014/main" id="{1DF1BC7E-02E6-FD49-81C3-F47BEAAE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1497" y="10350138"/>
            <a:ext cx="738982" cy="738981"/>
          </a:xfrm>
          <a:custGeom>
            <a:avLst/>
            <a:gdLst>
              <a:gd name="T0" fmla="*/ 723 w 724"/>
              <a:gd name="T1" fmla="*/ 361 h 723"/>
              <a:gd name="T2" fmla="*/ 723 w 724"/>
              <a:gd name="T3" fmla="*/ 361 h 723"/>
              <a:gd name="T4" fmla="*/ 361 w 724"/>
              <a:gd name="T5" fmla="*/ 722 h 723"/>
              <a:gd name="T6" fmla="*/ 0 w 724"/>
              <a:gd name="T7" fmla="*/ 361 h 723"/>
              <a:gd name="T8" fmla="*/ 361 w 724"/>
              <a:gd name="T9" fmla="*/ 0 h 723"/>
              <a:gd name="T10" fmla="*/ 723 w 724"/>
              <a:gd name="T11" fmla="*/ 361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3">
                <a:moveTo>
                  <a:pt x="723" y="361"/>
                </a:moveTo>
                <a:lnTo>
                  <a:pt x="723" y="361"/>
                </a:lnTo>
                <a:cubicBezTo>
                  <a:pt x="723" y="560"/>
                  <a:pt x="560" y="722"/>
                  <a:pt x="361" y="722"/>
                </a:cubicBezTo>
                <a:cubicBezTo>
                  <a:pt x="163" y="722"/>
                  <a:pt x="0" y="560"/>
                  <a:pt x="0" y="361"/>
                </a:cubicBezTo>
                <a:cubicBezTo>
                  <a:pt x="0" y="162"/>
                  <a:pt x="163" y="0"/>
                  <a:pt x="361" y="0"/>
                </a:cubicBezTo>
                <a:cubicBezTo>
                  <a:pt x="560" y="0"/>
                  <a:pt x="723" y="162"/>
                  <a:pt x="723" y="3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57">
            <a:extLst>
              <a:ext uri="{FF2B5EF4-FFF2-40B4-BE49-F238E27FC236}">
                <a16:creationId xmlns:a16="http://schemas.microsoft.com/office/drawing/2014/main" id="{18353B44-2D5A-0744-B5D7-D6FA83285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542" y="6767879"/>
            <a:ext cx="2171885" cy="1459939"/>
          </a:xfrm>
          <a:custGeom>
            <a:avLst/>
            <a:gdLst>
              <a:gd name="T0" fmla="*/ 2123 w 2124"/>
              <a:gd name="T1" fmla="*/ 1427 h 1428"/>
              <a:gd name="T2" fmla="*/ 2123 w 2124"/>
              <a:gd name="T3" fmla="*/ 343 h 1428"/>
              <a:gd name="T4" fmla="*/ 0 w 2124"/>
              <a:gd name="T5" fmla="*/ 343 h 1428"/>
              <a:gd name="T6" fmla="*/ 0 w 2124"/>
              <a:gd name="T7" fmla="*/ 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4" h="1428">
                <a:moveTo>
                  <a:pt x="2123" y="1427"/>
                </a:moveTo>
                <a:lnTo>
                  <a:pt x="2123" y="343"/>
                </a:lnTo>
                <a:lnTo>
                  <a:pt x="0" y="343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41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7" name="Line 258">
            <a:extLst>
              <a:ext uri="{FF2B5EF4-FFF2-40B4-BE49-F238E27FC236}">
                <a16:creationId xmlns:a16="http://schemas.microsoft.com/office/drawing/2014/main" id="{8DD58D2F-9DCA-914F-B009-03AF6FFEE2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73055" y="6763374"/>
            <a:ext cx="4505" cy="214935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41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" name="Freeform 259">
            <a:extLst>
              <a:ext uri="{FF2B5EF4-FFF2-40B4-BE49-F238E27FC236}">
                <a16:creationId xmlns:a16="http://schemas.microsoft.com/office/drawing/2014/main" id="{1902BFCC-DD52-AF42-BFDB-A5D3B4ED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0987" y="6767879"/>
            <a:ext cx="4758320" cy="581273"/>
          </a:xfrm>
          <a:custGeom>
            <a:avLst/>
            <a:gdLst>
              <a:gd name="T0" fmla="*/ 0 w 4655"/>
              <a:gd name="T1" fmla="*/ 568 h 569"/>
              <a:gd name="T2" fmla="*/ 0 w 4655"/>
              <a:gd name="T3" fmla="*/ 496 h 569"/>
              <a:gd name="T4" fmla="*/ 4654 w 4655"/>
              <a:gd name="T5" fmla="*/ 496 h 569"/>
              <a:gd name="T6" fmla="*/ 4654 w 4655"/>
              <a:gd name="T7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55" h="569">
                <a:moveTo>
                  <a:pt x="0" y="568"/>
                </a:moveTo>
                <a:lnTo>
                  <a:pt x="0" y="496"/>
                </a:lnTo>
                <a:lnTo>
                  <a:pt x="4654" y="496"/>
                </a:lnTo>
                <a:lnTo>
                  <a:pt x="4654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41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9" name="Freeform 260">
            <a:extLst>
              <a:ext uri="{FF2B5EF4-FFF2-40B4-BE49-F238E27FC236}">
                <a16:creationId xmlns:a16="http://schemas.microsoft.com/office/drawing/2014/main" id="{846647D6-98A7-DF41-AC53-223CFD9AA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527" y="6867011"/>
            <a:ext cx="2401688" cy="775029"/>
          </a:xfrm>
          <a:custGeom>
            <a:avLst/>
            <a:gdLst>
              <a:gd name="T0" fmla="*/ 0 w 2350"/>
              <a:gd name="T1" fmla="*/ 759 h 760"/>
              <a:gd name="T2" fmla="*/ 0 w 2350"/>
              <a:gd name="T3" fmla="*/ 226 h 760"/>
              <a:gd name="T4" fmla="*/ 2349 w 2350"/>
              <a:gd name="T5" fmla="*/ 226 h 760"/>
              <a:gd name="T6" fmla="*/ 2349 w 2350"/>
              <a:gd name="T7" fmla="*/ 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0" h="760">
                <a:moveTo>
                  <a:pt x="0" y="759"/>
                </a:moveTo>
                <a:lnTo>
                  <a:pt x="0" y="226"/>
                </a:lnTo>
                <a:lnTo>
                  <a:pt x="2349" y="226"/>
                </a:lnTo>
                <a:lnTo>
                  <a:pt x="2349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41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386" name="Grupo 385">
            <a:extLst>
              <a:ext uri="{FF2B5EF4-FFF2-40B4-BE49-F238E27FC236}">
                <a16:creationId xmlns:a16="http://schemas.microsoft.com/office/drawing/2014/main" id="{A7F28AE2-2D2D-8948-A5EA-723EE12E915E}"/>
              </a:ext>
            </a:extLst>
          </p:cNvPr>
          <p:cNvGrpSpPr/>
          <p:nvPr/>
        </p:nvGrpSpPr>
        <p:grpSpPr>
          <a:xfrm>
            <a:off x="2668308" y="925110"/>
            <a:ext cx="19041035" cy="2561450"/>
            <a:chOff x="2668308" y="861425"/>
            <a:chExt cx="19041035" cy="2561450"/>
          </a:xfrm>
        </p:grpSpPr>
        <p:sp>
          <p:nvSpPr>
            <p:cNvPr id="387" name="CuadroTexto 386">
              <a:extLst>
                <a:ext uri="{FF2B5EF4-FFF2-40B4-BE49-F238E27FC236}">
                  <a16:creationId xmlns:a16="http://schemas.microsoft.com/office/drawing/2014/main" id="{551E12B0-A663-AA4E-A874-8303EE7E2EB7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388" name="CuadroTexto 387">
              <a:extLst>
                <a:ext uri="{FF2B5EF4-FFF2-40B4-BE49-F238E27FC236}">
                  <a16:creationId xmlns:a16="http://schemas.microsoft.com/office/drawing/2014/main" id="{DA24D708-EAE8-2E4F-AB8D-3A486511A27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89" name="Grupo 388">
            <a:extLst>
              <a:ext uri="{FF2B5EF4-FFF2-40B4-BE49-F238E27FC236}">
                <a16:creationId xmlns:a16="http://schemas.microsoft.com/office/drawing/2014/main" id="{F9067FE4-A81F-394B-91DE-DAF2994A31BD}"/>
              </a:ext>
            </a:extLst>
          </p:cNvPr>
          <p:cNvGrpSpPr/>
          <p:nvPr/>
        </p:nvGrpSpPr>
        <p:grpSpPr>
          <a:xfrm>
            <a:off x="3769619" y="5480986"/>
            <a:ext cx="3090654" cy="1041716"/>
            <a:chOff x="4263265" y="1917685"/>
            <a:chExt cx="4236804" cy="1041716"/>
          </a:xfrm>
        </p:grpSpPr>
        <p:sp>
          <p:nvSpPr>
            <p:cNvPr id="390" name="CuadroTexto 395">
              <a:extLst>
                <a:ext uri="{FF2B5EF4-FFF2-40B4-BE49-F238E27FC236}">
                  <a16:creationId xmlns:a16="http://schemas.microsoft.com/office/drawing/2014/main" id="{FA968C0A-3688-1749-9541-EA91E945226B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91" name="Rectangle 40">
              <a:extLst>
                <a:ext uri="{FF2B5EF4-FFF2-40B4-BE49-F238E27FC236}">
                  <a16:creationId xmlns:a16="http://schemas.microsoft.com/office/drawing/2014/main" id="{DE6CE84B-318C-FC4E-8195-F243CE87E471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2" name="Grupo 391">
            <a:extLst>
              <a:ext uri="{FF2B5EF4-FFF2-40B4-BE49-F238E27FC236}">
                <a16:creationId xmlns:a16="http://schemas.microsoft.com/office/drawing/2014/main" id="{9F4FAB17-F922-FD46-B42B-2257D5117113}"/>
              </a:ext>
            </a:extLst>
          </p:cNvPr>
          <p:cNvGrpSpPr/>
          <p:nvPr/>
        </p:nvGrpSpPr>
        <p:grpSpPr>
          <a:xfrm>
            <a:off x="7218950" y="5490860"/>
            <a:ext cx="3090654" cy="1041716"/>
            <a:chOff x="4263265" y="1917685"/>
            <a:chExt cx="4236804" cy="1041716"/>
          </a:xfrm>
        </p:grpSpPr>
        <p:sp>
          <p:nvSpPr>
            <p:cNvPr id="393" name="CuadroTexto 395">
              <a:extLst>
                <a:ext uri="{FF2B5EF4-FFF2-40B4-BE49-F238E27FC236}">
                  <a16:creationId xmlns:a16="http://schemas.microsoft.com/office/drawing/2014/main" id="{15784A87-F061-C84B-9ECC-77244022252D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4" name="Rectangle 40">
              <a:extLst>
                <a:ext uri="{FF2B5EF4-FFF2-40B4-BE49-F238E27FC236}">
                  <a16:creationId xmlns:a16="http://schemas.microsoft.com/office/drawing/2014/main" id="{0B81DD3D-7B30-E847-AB5C-D9616554E02A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5" name="Grupo 394">
            <a:extLst>
              <a:ext uri="{FF2B5EF4-FFF2-40B4-BE49-F238E27FC236}">
                <a16:creationId xmlns:a16="http://schemas.microsoft.com/office/drawing/2014/main" id="{BDC11730-3995-8744-ADEA-CEFCEA1A59AD}"/>
              </a:ext>
            </a:extLst>
          </p:cNvPr>
          <p:cNvGrpSpPr/>
          <p:nvPr/>
        </p:nvGrpSpPr>
        <p:grpSpPr>
          <a:xfrm>
            <a:off x="10643498" y="5497759"/>
            <a:ext cx="3090654" cy="1041716"/>
            <a:chOff x="4263265" y="1917685"/>
            <a:chExt cx="4236804" cy="1041716"/>
          </a:xfrm>
        </p:grpSpPr>
        <p:sp>
          <p:nvSpPr>
            <p:cNvPr id="396" name="CuadroTexto 395">
              <a:extLst>
                <a:ext uri="{FF2B5EF4-FFF2-40B4-BE49-F238E27FC236}">
                  <a16:creationId xmlns:a16="http://schemas.microsoft.com/office/drawing/2014/main" id="{7B6D95AF-5BA2-5D4D-9323-45E02823F73F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7" name="Rectangle 40">
              <a:extLst>
                <a:ext uri="{FF2B5EF4-FFF2-40B4-BE49-F238E27FC236}">
                  <a16:creationId xmlns:a16="http://schemas.microsoft.com/office/drawing/2014/main" id="{A13CDB27-7C76-2B47-99A7-0B87C98E4E37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8C7E0CF6-C989-914F-ABB5-9AE27F30858E}"/>
              </a:ext>
            </a:extLst>
          </p:cNvPr>
          <p:cNvGrpSpPr/>
          <p:nvPr/>
        </p:nvGrpSpPr>
        <p:grpSpPr>
          <a:xfrm>
            <a:off x="14122118" y="5478335"/>
            <a:ext cx="3090654" cy="1041716"/>
            <a:chOff x="4263265" y="1917685"/>
            <a:chExt cx="4236804" cy="1041716"/>
          </a:xfrm>
        </p:grpSpPr>
        <p:sp>
          <p:nvSpPr>
            <p:cNvPr id="399" name="CuadroTexto 398">
              <a:extLst>
                <a:ext uri="{FF2B5EF4-FFF2-40B4-BE49-F238E27FC236}">
                  <a16:creationId xmlns:a16="http://schemas.microsoft.com/office/drawing/2014/main" id="{BEEC048B-1A77-8149-AA1C-C5FA1F057707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0" name="Rectangle 40">
              <a:extLst>
                <a:ext uri="{FF2B5EF4-FFF2-40B4-BE49-F238E27FC236}">
                  <a16:creationId xmlns:a16="http://schemas.microsoft.com/office/drawing/2014/main" id="{C098A8A9-960D-E041-9812-35E2CA8EE0DD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1" name="Grupo 400">
            <a:extLst>
              <a:ext uri="{FF2B5EF4-FFF2-40B4-BE49-F238E27FC236}">
                <a16:creationId xmlns:a16="http://schemas.microsoft.com/office/drawing/2014/main" id="{1E7FDCAE-6260-8F49-8DA7-13279BB9C495}"/>
              </a:ext>
            </a:extLst>
          </p:cNvPr>
          <p:cNvGrpSpPr/>
          <p:nvPr/>
        </p:nvGrpSpPr>
        <p:grpSpPr>
          <a:xfrm>
            <a:off x="17600738" y="5500048"/>
            <a:ext cx="3090654" cy="1041716"/>
            <a:chOff x="4263265" y="1917685"/>
            <a:chExt cx="4236804" cy="1041716"/>
          </a:xfrm>
        </p:grpSpPr>
        <p:sp>
          <p:nvSpPr>
            <p:cNvPr id="402" name="CuadroTexto 401">
              <a:extLst>
                <a:ext uri="{FF2B5EF4-FFF2-40B4-BE49-F238E27FC236}">
                  <a16:creationId xmlns:a16="http://schemas.microsoft.com/office/drawing/2014/main" id="{D4F32771-1B0C-B74B-8011-8AD243ECA8CD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03" name="Rectangle 40">
              <a:extLst>
                <a:ext uri="{FF2B5EF4-FFF2-40B4-BE49-F238E27FC236}">
                  <a16:creationId xmlns:a16="http://schemas.microsoft.com/office/drawing/2014/main" id="{E047D539-0918-0540-98F0-79525F652A3D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404" name="CuadroTexto 395">
            <a:extLst>
              <a:ext uri="{FF2B5EF4-FFF2-40B4-BE49-F238E27FC236}">
                <a16:creationId xmlns:a16="http://schemas.microsoft.com/office/drawing/2014/main" id="{C02BC087-4579-0B4D-A6B0-ED397E716C00}"/>
              </a:ext>
            </a:extLst>
          </p:cNvPr>
          <p:cNvSpPr txBox="1"/>
          <p:nvPr/>
        </p:nvSpPr>
        <p:spPr>
          <a:xfrm flipH="1">
            <a:off x="9689560" y="10550351"/>
            <a:ext cx="61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55%</a:t>
            </a:r>
          </a:p>
        </p:txBody>
      </p:sp>
      <p:sp>
        <p:nvSpPr>
          <p:cNvPr id="405" name="CuadroTexto 395">
            <a:extLst>
              <a:ext uri="{FF2B5EF4-FFF2-40B4-BE49-F238E27FC236}">
                <a16:creationId xmlns:a16="http://schemas.microsoft.com/office/drawing/2014/main" id="{3A2A6DA4-119E-C54A-8128-3E4321E9B936}"/>
              </a:ext>
            </a:extLst>
          </p:cNvPr>
          <p:cNvSpPr txBox="1"/>
          <p:nvPr/>
        </p:nvSpPr>
        <p:spPr>
          <a:xfrm flipH="1">
            <a:off x="10798032" y="10543592"/>
            <a:ext cx="61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406" name="CuadroTexto 395">
            <a:extLst>
              <a:ext uri="{FF2B5EF4-FFF2-40B4-BE49-F238E27FC236}">
                <a16:creationId xmlns:a16="http://schemas.microsoft.com/office/drawing/2014/main" id="{DBA39A35-B3AB-3745-890B-C5879C3705CD}"/>
              </a:ext>
            </a:extLst>
          </p:cNvPr>
          <p:cNvSpPr txBox="1"/>
          <p:nvPr/>
        </p:nvSpPr>
        <p:spPr>
          <a:xfrm flipH="1">
            <a:off x="11887689" y="10553486"/>
            <a:ext cx="61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407" name="CuadroTexto 395">
            <a:extLst>
              <a:ext uri="{FF2B5EF4-FFF2-40B4-BE49-F238E27FC236}">
                <a16:creationId xmlns:a16="http://schemas.microsoft.com/office/drawing/2014/main" id="{C0FCBCA9-F475-DB42-AC66-A3D6BBCFFB2D}"/>
              </a:ext>
            </a:extLst>
          </p:cNvPr>
          <p:cNvSpPr txBox="1"/>
          <p:nvPr/>
        </p:nvSpPr>
        <p:spPr>
          <a:xfrm flipH="1">
            <a:off x="12989798" y="10550351"/>
            <a:ext cx="61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408" name="CuadroTexto 395">
            <a:extLst>
              <a:ext uri="{FF2B5EF4-FFF2-40B4-BE49-F238E27FC236}">
                <a16:creationId xmlns:a16="http://schemas.microsoft.com/office/drawing/2014/main" id="{B3A734B3-1969-BE43-8A2C-E0E1765D786D}"/>
              </a:ext>
            </a:extLst>
          </p:cNvPr>
          <p:cNvSpPr txBox="1"/>
          <p:nvPr/>
        </p:nvSpPr>
        <p:spPr>
          <a:xfrm flipH="1">
            <a:off x="13994850" y="10557414"/>
            <a:ext cx="766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Lato" charset="0"/>
                <a:ea typeface="Lato" charset="0"/>
                <a:cs typeface="Lato" charset="0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436381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 152">
            <a:extLst>
              <a:ext uri="{FF2B5EF4-FFF2-40B4-BE49-F238E27FC236}">
                <a16:creationId xmlns:a16="http://schemas.microsoft.com/office/drawing/2014/main" id="{D7EE7911-4736-8147-BEC3-BF71AE958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229" y="3405364"/>
            <a:ext cx="5533763" cy="5264673"/>
          </a:xfrm>
          <a:custGeom>
            <a:avLst/>
            <a:gdLst>
              <a:gd name="T0" fmla="*/ 3236 w 5624"/>
              <a:gd name="T1" fmla="*/ 362 h 5351"/>
              <a:gd name="T2" fmla="*/ 3236 w 5624"/>
              <a:gd name="T3" fmla="*/ 362 h 5351"/>
              <a:gd name="T4" fmla="*/ 3688 w 5624"/>
              <a:gd name="T5" fmla="*/ 1275 h 5351"/>
              <a:gd name="T6" fmla="*/ 4059 w 5624"/>
              <a:gd name="T7" fmla="*/ 1537 h 5351"/>
              <a:gd name="T8" fmla="*/ 5062 w 5624"/>
              <a:gd name="T9" fmla="*/ 1682 h 5351"/>
              <a:gd name="T10" fmla="*/ 5333 w 5624"/>
              <a:gd name="T11" fmla="*/ 2504 h 5351"/>
              <a:gd name="T12" fmla="*/ 4601 w 5624"/>
              <a:gd name="T13" fmla="*/ 3218 h 5351"/>
              <a:gd name="T14" fmla="*/ 4466 w 5624"/>
              <a:gd name="T15" fmla="*/ 3642 h 5351"/>
              <a:gd name="T16" fmla="*/ 4637 w 5624"/>
              <a:gd name="T17" fmla="*/ 4654 h 5351"/>
              <a:gd name="T18" fmla="*/ 3932 w 5624"/>
              <a:gd name="T19" fmla="*/ 5161 h 5351"/>
              <a:gd name="T20" fmla="*/ 3028 w 5624"/>
              <a:gd name="T21" fmla="*/ 4682 h 5351"/>
              <a:gd name="T22" fmla="*/ 2585 w 5624"/>
              <a:gd name="T23" fmla="*/ 4682 h 5351"/>
              <a:gd name="T24" fmla="*/ 1681 w 5624"/>
              <a:gd name="T25" fmla="*/ 5161 h 5351"/>
              <a:gd name="T26" fmla="*/ 976 w 5624"/>
              <a:gd name="T27" fmla="*/ 4654 h 5351"/>
              <a:gd name="T28" fmla="*/ 1148 w 5624"/>
              <a:gd name="T29" fmla="*/ 3642 h 5351"/>
              <a:gd name="T30" fmla="*/ 1012 w 5624"/>
              <a:gd name="T31" fmla="*/ 3218 h 5351"/>
              <a:gd name="T32" fmla="*/ 280 w 5624"/>
              <a:gd name="T33" fmla="*/ 2504 h 5351"/>
              <a:gd name="T34" fmla="*/ 551 w 5624"/>
              <a:gd name="T35" fmla="*/ 1682 h 5351"/>
              <a:gd name="T36" fmla="*/ 1564 w 5624"/>
              <a:gd name="T37" fmla="*/ 1537 h 5351"/>
              <a:gd name="T38" fmla="*/ 1925 w 5624"/>
              <a:gd name="T39" fmla="*/ 1275 h 5351"/>
              <a:gd name="T40" fmla="*/ 2377 w 5624"/>
              <a:gd name="T41" fmla="*/ 362 h 5351"/>
              <a:gd name="T42" fmla="*/ 3236 w 5624"/>
              <a:gd name="T43" fmla="*/ 362 h 5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24" h="5351">
                <a:moveTo>
                  <a:pt x="3236" y="362"/>
                </a:moveTo>
                <a:lnTo>
                  <a:pt x="3236" y="362"/>
                </a:lnTo>
                <a:cubicBezTo>
                  <a:pt x="3688" y="1275"/>
                  <a:pt x="3688" y="1275"/>
                  <a:pt x="3688" y="1275"/>
                </a:cubicBezTo>
                <a:cubicBezTo>
                  <a:pt x="3760" y="1419"/>
                  <a:pt x="3896" y="1519"/>
                  <a:pt x="4059" y="1537"/>
                </a:cubicBezTo>
                <a:cubicBezTo>
                  <a:pt x="5062" y="1682"/>
                  <a:pt x="5062" y="1682"/>
                  <a:pt x="5062" y="1682"/>
                </a:cubicBezTo>
                <a:cubicBezTo>
                  <a:pt x="5460" y="1745"/>
                  <a:pt x="5623" y="2224"/>
                  <a:pt x="5333" y="2504"/>
                </a:cubicBezTo>
                <a:cubicBezTo>
                  <a:pt x="4601" y="3218"/>
                  <a:pt x="4601" y="3218"/>
                  <a:pt x="4601" y="3218"/>
                </a:cubicBezTo>
                <a:cubicBezTo>
                  <a:pt x="4484" y="3327"/>
                  <a:pt x="4438" y="3488"/>
                  <a:pt x="4466" y="3642"/>
                </a:cubicBezTo>
                <a:cubicBezTo>
                  <a:pt x="4637" y="4654"/>
                  <a:pt x="4637" y="4654"/>
                  <a:pt x="4637" y="4654"/>
                </a:cubicBezTo>
                <a:cubicBezTo>
                  <a:pt x="4700" y="5043"/>
                  <a:pt x="4294" y="5350"/>
                  <a:pt x="3932" y="5161"/>
                </a:cubicBezTo>
                <a:cubicBezTo>
                  <a:pt x="3028" y="4682"/>
                  <a:pt x="3028" y="4682"/>
                  <a:pt x="3028" y="4682"/>
                </a:cubicBezTo>
                <a:cubicBezTo>
                  <a:pt x="2892" y="4609"/>
                  <a:pt x="2721" y="4609"/>
                  <a:pt x="2585" y="4682"/>
                </a:cubicBezTo>
                <a:cubicBezTo>
                  <a:pt x="1681" y="5161"/>
                  <a:pt x="1681" y="5161"/>
                  <a:pt x="1681" y="5161"/>
                </a:cubicBezTo>
                <a:cubicBezTo>
                  <a:pt x="1329" y="5350"/>
                  <a:pt x="913" y="5043"/>
                  <a:pt x="976" y="4654"/>
                </a:cubicBezTo>
                <a:cubicBezTo>
                  <a:pt x="1148" y="3642"/>
                  <a:pt x="1148" y="3642"/>
                  <a:pt x="1148" y="3642"/>
                </a:cubicBezTo>
                <a:cubicBezTo>
                  <a:pt x="1175" y="3488"/>
                  <a:pt x="1130" y="3327"/>
                  <a:pt x="1012" y="3218"/>
                </a:cubicBezTo>
                <a:cubicBezTo>
                  <a:pt x="280" y="2504"/>
                  <a:pt x="280" y="2504"/>
                  <a:pt x="280" y="2504"/>
                </a:cubicBezTo>
                <a:cubicBezTo>
                  <a:pt x="0" y="2224"/>
                  <a:pt x="153" y="1745"/>
                  <a:pt x="551" y="1682"/>
                </a:cubicBezTo>
                <a:cubicBezTo>
                  <a:pt x="1564" y="1537"/>
                  <a:pt x="1564" y="1537"/>
                  <a:pt x="1564" y="1537"/>
                </a:cubicBezTo>
                <a:cubicBezTo>
                  <a:pt x="1717" y="1519"/>
                  <a:pt x="1853" y="1419"/>
                  <a:pt x="1925" y="1275"/>
                </a:cubicBezTo>
                <a:cubicBezTo>
                  <a:pt x="2377" y="362"/>
                  <a:pt x="2377" y="362"/>
                  <a:pt x="2377" y="362"/>
                </a:cubicBezTo>
                <a:cubicBezTo>
                  <a:pt x="2549" y="0"/>
                  <a:pt x="3064" y="0"/>
                  <a:pt x="3236" y="3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53">
            <a:extLst>
              <a:ext uri="{FF2B5EF4-FFF2-40B4-BE49-F238E27FC236}">
                <a16:creationId xmlns:a16="http://schemas.microsoft.com/office/drawing/2014/main" id="{356D7E87-13FD-8641-899F-ACDA6593A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301" y="8557192"/>
            <a:ext cx="551208" cy="2565061"/>
          </a:xfrm>
          <a:custGeom>
            <a:avLst/>
            <a:gdLst>
              <a:gd name="T0" fmla="*/ 560 w 561"/>
              <a:gd name="T1" fmla="*/ 2603 h 2604"/>
              <a:gd name="T2" fmla="*/ 0 w 561"/>
              <a:gd name="T3" fmla="*/ 2603 h 2604"/>
              <a:gd name="T4" fmla="*/ 0 w 561"/>
              <a:gd name="T5" fmla="*/ 0 h 2604"/>
              <a:gd name="T6" fmla="*/ 560 w 561"/>
              <a:gd name="T7" fmla="*/ 0 h 2604"/>
              <a:gd name="T8" fmla="*/ 560 w 561"/>
              <a:gd name="T9" fmla="*/ 2603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1" h="2604">
                <a:moveTo>
                  <a:pt x="560" y="2603"/>
                </a:moveTo>
                <a:lnTo>
                  <a:pt x="0" y="2603"/>
                </a:lnTo>
                <a:lnTo>
                  <a:pt x="0" y="0"/>
                </a:lnTo>
                <a:lnTo>
                  <a:pt x="560" y="0"/>
                </a:lnTo>
                <a:lnTo>
                  <a:pt x="560" y="2603"/>
                </a:lnTo>
              </a:path>
            </a:pathLst>
          </a:custGeom>
          <a:solidFill>
            <a:srgbClr val="FFE6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54">
            <a:extLst>
              <a:ext uri="{FF2B5EF4-FFF2-40B4-BE49-F238E27FC236}">
                <a16:creationId xmlns:a16="http://schemas.microsoft.com/office/drawing/2014/main" id="{861057B2-EED6-5F46-BD38-F4B6CE91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591" y="7402697"/>
            <a:ext cx="1032969" cy="1193556"/>
          </a:xfrm>
          <a:custGeom>
            <a:avLst/>
            <a:gdLst>
              <a:gd name="T0" fmla="*/ 253 w 1049"/>
              <a:gd name="T1" fmla="*/ 0 h 1212"/>
              <a:gd name="T2" fmla="*/ 253 w 1049"/>
              <a:gd name="T3" fmla="*/ 0 h 1212"/>
              <a:gd name="T4" fmla="*/ 795 w 1049"/>
              <a:gd name="T5" fmla="*/ 0 h 1212"/>
              <a:gd name="T6" fmla="*/ 1048 w 1049"/>
              <a:gd name="T7" fmla="*/ 253 h 1212"/>
              <a:gd name="T8" fmla="*/ 1048 w 1049"/>
              <a:gd name="T9" fmla="*/ 958 h 1212"/>
              <a:gd name="T10" fmla="*/ 795 w 1049"/>
              <a:gd name="T11" fmla="*/ 1211 h 1212"/>
              <a:gd name="T12" fmla="*/ 253 w 1049"/>
              <a:gd name="T13" fmla="*/ 1211 h 1212"/>
              <a:gd name="T14" fmla="*/ 0 w 1049"/>
              <a:gd name="T15" fmla="*/ 958 h 1212"/>
              <a:gd name="T16" fmla="*/ 0 w 1049"/>
              <a:gd name="T17" fmla="*/ 253 h 1212"/>
              <a:gd name="T18" fmla="*/ 253 w 1049"/>
              <a:gd name="T19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9" h="1212">
                <a:moveTo>
                  <a:pt x="253" y="0"/>
                </a:moveTo>
                <a:lnTo>
                  <a:pt x="253" y="0"/>
                </a:lnTo>
                <a:cubicBezTo>
                  <a:pt x="795" y="0"/>
                  <a:pt x="795" y="0"/>
                  <a:pt x="795" y="0"/>
                </a:cubicBezTo>
                <a:cubicBezTo>
                  <a:pt x="931" y="0"/>
                  <a:pt x="1048" y="117"/>
                  <a:pt x="1048" y="253"/>
                </a:cubicBezTo>
                <a:cubicBezTo>
                  <a:pt x="1048" y="958"/>
                  <a:pt x="1048" y="958"/>
                  <a:pt x="1048" y="958"/>
                </a:cubicBezTo>
                <a:cubicBezTo>
                  <a:pt x="1048" y="1094"/>
                  <a:pt x="931" y="1211"/>
                  <a:pt x="795" y="1211"/>
                </a:cubicBezTo>
                <a:cubicBezTo>
                  <a:pt x="253" y="1211"/>
                  <a:pt x="253" y="1211"/>
                  <a:pt x="253" y="1211"/>
                </a:cubicBezTo>
                <a:cubicBezTo>
                  <a:pt x="117" y="1211"/>
                  <a:pt x="0" y="1094"/>
                  <a:pt x="0" y="958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17"/>
                  <a:pt x="117" y="0"/>
                  <a:pt x="253" y="0"/>
                </a:cubicBezTo>
              </a:path>
            </a:pathLst>
          </a:custGeom>
          <a:solidFill>
            <a:srgbClr val="FFE6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55">
            <a:extLst>
              <a:ext uri="{FF2B5EF4-FFF2-40B4-BE49-F238E27FC236}">
                <a16:creationId xmlns:a16="http://schemas.microsoft.com/office/drawing/2014/main" id="{28B580BE-CC0C-BF48-AAED-67B2C267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7475" y="8557192"/>
            <a:ext cx="551208" cy="2565061"/>
          </a:xfrm>
          <a:custGeom>
            <a:avLst/>
            <a:gdLst>
              <a:gd name="T0" fmla="*/ 561 w 562"/>
              <a:gd name="T1" fmla="*/ 2603 h 2604"/>
              <a:gd name="T2" fmla="*/ 0 w 562"/>
              <a:gd name="T3" fmla="*/ 2603 h 2604"/>
              <a:gd name="T4" fmla="*/ 0 w 562"/>
              <a:gd name="T5" fmla="*/ 0 h 2604"/>
              <a:gd name="T6" fmla="*/ 561 w 562"/>
              <a:gd name="T7" fmla="*/ 0 h 2604"/>
              <a:gd name="T8" fmla="*/ 561 w 562"/>
              <a:gd name="T9" fmla="*/ 2603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2" h="2604">
                <a:moveTo>
                  <a:pt x="561" y="2603"/>
                </a:moveTo>
                <a:lnTo>
                  <a:pt x="0" y="2603"/>
                </a:lnTo>
                <a:lnTo>
                  <a:pt x="0" y="0"/>
                </a:lnTo>
                <a:lnTo>
                  <a:pt x="561" y="0"/>
                </a:lnTo>
                <a:lnTo>
                  <a:pt x="561" y="2603"/>
                </a:lnTo>
              </a:path>
            </a:pathLst>
          </a:custGeom>
          <a:solidFill>
            <a:srgbClr val="FFE6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56">
            <a:extLst>
              <a:ext uri="{FF2B5EF4-FFF2-40B4-BE49-F238E27FC236}">
                <a16:creationId xmlns:a16="http://schemas.microsoft.com/office/drawing/2014/main" id="{DACAD83F-87E5-7048-A80C-C1DFD297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404" y="7402697"/>
            <a:ext cx="1067691" cy="1193556"/>
          </a:xfrm>
          <a:custGeom>
            <a:avLst/>
            <a:gdLst>
              <a:gd name="T0" fmla="*/ 244 w 1086"/>
              <a:gd name="T1" fmla="*/ 0 h 1212"/>
              <a:gd name="T2" fmla="*/ 244 w 1086"/>
              <a:gd name="T3" fmla="*/ 0 h 1212"/>
              <a:gd name="T4" fmla="*/ 832 w 1086"/>
              <a:gd name="T5" fmla="*/ 0 h 1212"/>
              <a:gd name="T6" fmla="*/ 1085 w 1086"/>
              <a:gd name="T7" fmla="*/ 253 h 1212"/>
              <a:gd name="T8" fmla="*/ 1085 w 1086"/>
              <a:gd name="T9" fmla="*/ 958 h 1212"/>
              <a:gd name="T10" fmla="*/ 832 w 1086"/>
              <a:gd name="T11" fmla="*/ 1211 h 1212"/>
              <a:gd name="T12" fmla="*/ 244 w 1086"/>
              <a:gd name="T13" fmla="*/ 1211 h 1212"/>
              <a:gd name="T14" fmla="*/ 0 w 1086"/>
              <a:gd name="T15" fmla="*/ 958 h 1212"/>
              <a:gd name="T16" fmla="*/ 0 w 1086"/>
              <a:gd name="T17" fmla="*/ 253 h 1212"/>
              <a:gd name="T18" fmla="*/ 244 w 1086"/>
              <a:gd name="T19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6" h="1212">
                <a:moveTo>
                  <a:pt x="244" y="0"/>
                </a:moveTo>
                <a:lnTo>
                  <a:pt x="244" y="0"/>
                </a:lnTo>
                <a:cubicBezTo>
                  <a:pt x="832" y="0"/>
                  <a:pt x="832" y="0"/>
                  <a:pt x="832" y="0"/>
                </a:cubicBezTo>
                <a:cubicBezTo>
                  <a:pt x="967" y="0"/>
                  <a:pt x="1085" y="117"/>
                  <a:pt x="1085" y="253"/>
                </a:cubicBezTo>
                <a:cubicBezTo>
                  <a:pt x="1085" y="958"/>
                  <a:pt x="1085" y="958"/>
                  <a:pt x="1085" y="958"/>
                </a:cubicBezTo>
                <a:cubicBezTo>
                  <a:pt x="1085" y="1094"/>
                  <a:pt x="967" y="1211"/>
                  <a:pt x="832" y="1211"/>
                </a:cubicBezTo>
                <a:cubicBezTo>
                  <a:pt x="244" y="1211"/>
                  <a:pt x="244" y="1211"/>
                  <a:pt x="244" y="1211"/>
                </a:cubicBezTo>
                <a:cubicBezTo>
                  <a:pt x="109" y="1211"/>
                  <a:pt x="0" y="1094"/>
                  <a:pt x="0" y="958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17"/>
                  <a:pt x="109" y="0"/>
                  <a:pt x="244" y="0"/>
                </a:cubicBezTo>
              </a:path>
            </a:pathLst>
          </a:custGeom>
          <a:solidFill>
            <a:srgbClr val="FFE6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57">
            <a:extLst>
              <a:ext uri="{FF2B5EF4-FFF2-40B4-BE49-F238E27FC236}">
                <a16:creationId xmlns:a16="http://schemas.microsoft.com/office/drawing/2014/main" id="{FFA74C52-CA8A-9143-9E00-BBC0C1F6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2134" y="8921769"/>
            <a:ext cx="1271682" cy="3871465"/>
          </a:xfrm>
          <a:custGeom>
            <a:avLst/>
            <a:gdLst>
              <a:gd name="T0" fmla="*/ 1293 w 1294"/>
              <a:gd name="T1" fmla="*/ 3932 h 3933"/>
              <a:gd name="T2" fmla="*/ 1293 w 1294"/>
              <a:gd name="T3" fmla="*/ 3932 h 3933"/>
              <a:gd name="T4" fmla="*/ 0 w 1294"/>
              <a:gd name="T5" fmla="*/ 3932 h 3933"/>
              <a:gd name="T6" fmla="*/ 0 w 1294"/>
              <a:gd name="T7" fmla="*/ 271 h 3933"/>
              <a:gd name="T8" fmla="*/ 281 w 1294"/>
              <a:gd name="T9" fmla="*/ 0 h 3933"/>
              <a:gd name="T10" fmla="*/ 1022 w 1294"/>
              <a:gd name="T11" fmla="*/ 0 h 3933"/>
              <a:gd name="T12" fmla="*/ 1293 w 1294"/>
              <a:gd name="T13" fmla="*/ 271 h 3933"/>
              <a:gd name="T14" fmla="*/ 1293 w 1294"/>
              <a:gd name="T15" fmla="*/ 3932 h 3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4" h="3933">
                <a:moveTo>
                  <a:pt x="1293" y="3932"/>
                </a:moveTo>
                <a:lnTo>
                  <a:pt x="1293" y="3932"/>
                </a:lnTo>
                <a:cubicBezTo>
                  <a:pt x="0" y="3932"/>
                  <a:pt x="0" y="3932"/>
                  <a:pt x="0" y="3932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126"/>
                  <a:pt x="127" y="0"/>
                  <a:pt x="281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167" y="0"/>
                  <a:pt x="1293" y="126"/>
                  <a:pt x="1293" y="271"/>
                </a:cubicBezTo>
                <a:lnTo>
                  <a:pt x="1293" y="393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58">
            <a:extLst>
              <a:ext uri="{FF2B5EF4-FFF2-40B4-BE49-F238E27FC236}">
                <a16:creationId xmlns:a16="http://schemas.microsoft.com/office/drawing/2014/main" id="{042F0044-392E-D448-87F5-CBF71623E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2869" y="8921769"/>
            <a:ext cx="1271679" cy="3871465"/>
          </a:xfrm>
          <a:custGeom>
            <a:avLst/>
            <a:gdLst>
              <a:gd name="T0" fmla="*/ 1292 w 1293"/>
              <a:gd name="T1" fmla="*/ 3932 h 3933"/>
              <a:gd name="T2" fmla="*/ 1292 w 1293"/>
              <a:gd name="T3" fmla="*/ 3932 h 3933"/>
              <a:gd name="T4" fmla="*/ 0 w 1293"/>
              <a:gd name="T5" fmla="*/ 3932 h 3933"/>
              <a:gd name="T6" fmla="*/ 0 w 1293"/>
              <a:gd name="T7" fmla="*/ 271 h 3933"/>
              <a:gd name="T8" fmla="*/ 280 w 1293"/>
              <a:gd name="T9" fmla="*/ 0 h 3933"/>
              <a:gd name="T10" fmla="*/ 1021 w 1293"/>
              <a:gd name="T11" fmla="*/ 0 h 3933"/>
              <a:gd name="T12" fmla="*/ 1292 w 1293"/>
              <a:gd name="T13" fmla="*/ 271 h 3933"/>
              <a:gd name="T14" fmla="*/ 1292 w 1293"/>
              <a:gd name="T15" fmla="*/ 3932 h 3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3" h="3933">
                <a:moveTo>
                  <a:pt x="1292" y="3932"/>
                </a:moveTo>
                <a:lnTo>
                  <a:pt x="1292" y="3932"/>
                </a:lnTo>
                <a:cubicBezTo>
                  <a:pt x="0" y="3932"/>
                  <a:pt x="0" y="3932"/>
                  <a:pt x="0" y="3932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126"/>
                  <a:pt x="126" y="0"/>
                  <a:pt x="280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166" y="0"/>
                  <a:pt x="1292" y="126"/>
                  <a:pt x="1292" y="271"/>
                </a:cubicBezTo>
                <a:lnTo>
                  <a:pt x="1292" y="393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59">
            <a:extLst>
              <a:ext uri="{FF2B5EF4-FFF2-40B4-BE49-F238E27FC236}">
                <a16:creationId xmlns:a16="http://schemas.microsoft.com/office/drawing/2014/main" id="{A4FC8C63-76C0-7242-92FC-C4097FFDC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590" y="5605851"/>
            <a:ext cx="516483" cy="65102"/>
          </a:xfrm>
          <a:custGeom>
            <a:avLst/>
            <a:gdLst>
              <a:gd name="T0" fmla="*/ 524 w 525"/>
              <a:gd name="T1" fmla="*/ 63 h 64"/>
              <a:gd name="T2" fmla="*/ 0 w 525"/>
              <a:gd name="T3" fmla="*/ 63 h 64"/>
              <a:gd name="T4" fmla="*/ 0 w 525"/>
              <a:gd name="T5" fmla="*/ 0 h 64"/>
              <a:gd name="T6" fmla="*/ 524 w 525"/>
              <a:gd name="T7" fmla="*/ 0 h 64"/>
              <a:gd name="T8" fmla="*/ 524 w 525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64">
                <a:moveTo>
                  <a:pt x="524" y="63"/>
                </a:moveTo>
                <a:lnTo>
                  <a:pt x="0" y="63"/>
                </a:lnTo>
                <a:lnTo>
                  <a:pt x="0" y="0"/>
                </a:lnTo>
                <a:lnTo>
                  <a:pt x="524" y="0"/>
                </a:lnTo>
                <a:lnTo>
                  <a:pt x="524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0">
            <a:extLst>
              <a:ext uri="{FF2B5EF4-FFF2-40B4-BE49-F238E27FC236}">
                <a16:creationId xmlns:a16="http://schemas.microsoft.com/office/drawing/2014/main" id="{EC010996-C5F5-AD4C-8167-53D64412E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8106" y="4946139"/>
            <a:ext cx="711794" cy="720474"/>
          </a:xfrm>
          <a:custGeom>
            <a:avLst/>
            <a:gdLst>
              <a:gd name="T0" fmla="*/ 614 w 724"/>
              <a:gd name="T1" fmla="*/ 732 h 733"/>
              <a:gd name="T2" fmla="*/ 614 w 724"/>
              <a:gd name="T3" fmla="*/ 732 h 733"/>
              <a:gd name="T4" fmla="*/ 614 w 724"/>
              <a:gd name="T5" fmla="*/ 669 h 733"/>
              <a:gd name="T6" fmla="*/ 660 w 724"/>
              <a:gd name="T7" fmla="*/ 633 h 733"/>
              <a:gd name="T8" fmla="*/ 660 w 724"/>
              <a:gd name="T9" fmla="*/ 569 h 733"/>
              <a:gd name="T10" fmla="*/ 226 w 724"/>
              <a:gd name="T11" fmla="*/ 569 h 733"/>
              <a:gd name="T12" fmla="*/ 226 w 724"/>
              <a:gd name="T13" fmla="*/ 615 h 733"/>
              <a:gd name="T14" fmla="*/ 108 w 724"/>
              <a:gd name="T15" fmla="*/ 732 h 733"/>
              <a:gd name="T16" fmla="*/ 0 w 724"/>
              <a:gd name="T17" fmla="*/ 615 h 733"/>
              <a:gd name="T18" fmla="*/ 0 w 724"/>
              <a:gd name="T19" fmla="*/ 54 h 733"/>
              <a:gd name="T20" fmla="*/ 45 w 724"/>
              <a:gd name="T21" fmla="*/ 0 h 733"/>
              <a:gd name="T22" fmla="*/ 560 w 724"/>
              <a:gd name="T23" fmla="*/ 0 h 733"/>
              <a:gd name="T24" fmla="*/ 606 w 724"/>
              <a:gd name="T25" fmla="*/ 54 h 733"/>
              <a:gd name="T26" fmla="*/ 606 w 724"/>
              <a:gd name="T27" fmla="*/ 506 h 733"/>
              <a:gd name="T28" fmla="*/ 687 w 724"/>
              <a:gd name="T29" fmla="*/ 506 h 733"/>
              <a:gd name="T30" fmla="*/ 723 w 724"/>
              <a:gd name="T31" fmla="*/ 542 h 733"/>
              <a:gd name="T32" fmla="*/ 723 w 724"/>
              <a:gd name="T33" fmla="*/ 633 h 733"/>
              <a:gd name="T34" fmla="*/ 614 w 724"/>
              <a:gd name="T35" fmla="*/ 732 h 733"/>
              <a:gd name="T36" fmla="*/ 54 w 724"/>
              <a:gd name="T37" fmla="*/ 63 h 733"/>
              <a:gd name="T38" fmla="*/ 54 w 724"/>
              <a:gd name="T39" fmla="*/ 63 h 733"/>
              <a:gd name="T40" fmla="*/ 54 w 724"/>
              <a:gd name="T41" fmla="*/ 615 h 733"/>
              <a:gd name="T42" fmla="*/ 108 w 724"/>
              <a:gd name="T43" fmla="*/ 669 h 733"/>
              <a:gd name="T44" fmla="*/ 162 w 724"/>
              <a:gd name="T45" fmla="*/ 615 h 733"/>
              <a:gd name="T46" fmla="*/ 162 w 724"/>
              <a:gd name="T47" fmla="*/ 542 h 733"/>
              <a:gd name="T48" fmla="*/ 198 w 724"/>
              <a:gd name="T49" fmla="*/ 506 h 733"/>
              <a:gd name="T50" fmla="*/ 542 w 724"/>
              <a:gd name="T51" fmla="*/ 506 h 733"/>
              <a:gd name="T52" fmla="*/ 542 w 724"/>
              <a:gd name="T53" fmla="*/ 63 h 733"/>
              <a:gd name="T54" fmla="*/ 54 w 724"/>
              <a:gd name="T55" fmla="*/ 6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4" h="733">
                <a:moveTo>
                  <a:pt x="614" y="732"/>
                </a:moveTo>
                <a:lnTo>
                  <a:pt x="614" y="732"/>
                </a:lnTo>
                <a:cubicBezTo>
                  <a:pt x="614" y="669"/>
                  <a:pt x="614" y="669"/>
                  <a:pt x="614" y="669"/>
                </a:cubicBezTo>
                <a:cubicBezTo>
                  <a:pt x="642" y="669"/>
                  <a:pt x="660" y="651"/>
                  <a:pt x="660" y="633"/>
                </a:cubicBezTo>
                <a:cubicBezTo>
                  <a:pt x="660" y="569"/>
                  <a:pt x="660" y="569"/>
                  <a:pt x="660" y="569"/>
                </a:cubicBezTo>
                <a:cubicBezTo>
                  <a:pt x="226" y="569"/>
                  <a:pt x="226" y="569"/>
                  <a:pt x="226" y="569"/>
                </a:cubicBezTo>
                <a:cubicBezTo>
                  <a:pt x="226" y="615"/>
                  <a:pt x="226" y="615"/>
                  <a:pt x="226" y="615"/>
                </a:cubicBezTo>
                <a:cubicBezTo>
                  <a:pt x="226" y="678"/>
                  <a:pt x="172" y="732"/>
                  <a:pt x="108" y="732"/>
                </a:cubicBezTo>
                <a:cubicBezTo>
                  <a:pt x="45" y="732"/>
                  <a:pt x="0" y="678"/>
                  <a:pt x="0" y="61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87" y="0"/>
                  <a:pt x="606" y="27"/>
                  <a:pt x="606" y="54"/>
                </a:cubicBezTo>
                <a:cubicBezTo>
                  <a:pt x="606" y="506"/>
                  <a:pt x="606" y="506"/>
                  <a:pt x="606" y="506"/>
                </a:cubicBezTo>
                <a:cubicBezTo>
                  <a:pt x="687" y="506"/>
                  <a:pt x="687" y="506"/>
                  <a:pt x="687" y="506"/>
                </a:cubicBezTo>
                <a:cubicBezTo>
                  <a:pt x="705" y="506"/>
                  <a:pt x="723" y="524"/>
                  <a:pt x="723" y="542"/>
                </a:cubicBezTo>
                <a:cubicBezTo>
                  <a:pt x="723" y="633"/>
                  <a:pt x="723" y="633"/>
                  <a:pt x="723" y="633"/>
                </a:cubicBezTo>
                <a:cubicBezTo>
                  <a:pt x="723" y="687"/>
                  <a:pt x="678" y="732"/>
                  <a:pt x="614" y="732"/>
                </a:cubicBezTo>
                <a:close/>
                <a:moveTo>
                  <a:pt x="54" y="63"/>
                </a:moveTo>
                <a:lnTo>
                  <a:pt x="54" y="63"/>
                </a:lnTo>
                <a:cubicBezTo>
                  <a:pt x="54" y="615"/>
                  <a:pt x="54" y="615"/>
                  <a:pt x="54" y="615"/>
                </a:cubicBezTo>
                <a:cubicBezTo>
                  <a:pt x="54" y="642"/>
                  <a:pt x="81" y="669"/>
                  <a:pt x="108" y="669"/>
                </a:cubicBezTo>
                <a:cubicBezTo>
                  <a:pt x="135" y="669"/>
                  <a:pt x="162" y="642"/>
                  <a:pt x="162" y="615"/>
                </a:cubicBezTo>
                <a:cubicBezTo>
                  <a:pt x="162" y="542"/>
                  <a:pt x="162" y="542"/>
                  <a:pt x="162" y="542"/>
                </a:cubicBezTo>
                <a:cubicBezTo>
                  <a:pt x="162" y="524"/>
                  <a:pt x="181" y="506"/>
                  <a:pt x="198" y="506"/>
                </a:cubicBezTo>
                <a:cubicBezTo>
                  <a:pt x="542" y="506"/>
                  <a:pt x="542" y="506"/>
                  <a:pt x="542" y="506"/>
                </a:cubicBezTo>
                <a:cubicBezTo>
                  <a:pt x="542" y="63"/>
                  <a:pt x="542" y="63"/>
                  <a:pt x="542" y="63"/>
                </a:cubicBezTo>
                <a:lnTo>
                  <a:pt x="54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1">
            <a:extLst>
              <a:ext uri="{FF2B5EF4-FFF2-40B4-BE49-F238E27FC236}">
                <a16:creationId xmlns:a16="http://schemas.microsoft.com/office/drawing/2014/main" id="{C2A02C64-C8DA-0C49-BB8B-40524111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6992" y="5124086"/>
            <a:ext cx="303815" cy="43402"/>
          </a:xfrm>
          <a:custGeom>
            <a:avLst/>
            <a:gdLst>
              <a:gd name="T0" fmla="*/ 281 w 309"/>
              <a:gd name="T1" fmla="*/ 45 h 46"/>
              <a:gd name="T2" fmla="*/ 281 w 309"/>
              <a:gd name="T3" fmla="*/ 45 h 46"/>
              <a:gd name="T4" fmla="*/ 18 w 309"/>
              <a:gd name="T5" fmla="*/ 45 h 46"/>
              <a:gd name="T6" fmla="*/ 0 w 309"/>
              <a:gd name="T7" fmla="*/ 18 h 46"/>
              <a:gd name="T8" fmla="*/ 0 w 309"/>
              <a:gd name="T9" fmla="*/ 18 h 46"/>
              <a:gd name="T10" fmla="*/ 18 w 309"/>
              <a:gd name="T11" fmla="*/ 0 h 46"/>
              <a:gd name="T12" fmla="*/ 281 w 309"/>
              <a:gd name="T13" fmla="*/ 0 h 46"/>
              <a:gd name="T14" fmla="*/ 308 w 309"/>
              <a:gd name="T15" fmla="*/ 18 h 46"/>
              <a:gd name="T16" fmla="*/ 308 w 309"/>
              <a:gd name="T17" fmla="*/ 18 h 46"/>
              <a:gd name="T18" fmla="*/ 281 w 309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6">
                <a:moveTo>
                  <a:pt x="281" y="45"/>
                </a:moveTo>
                <a:lnTo>
                  <a:pt x="281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99" y="0"/>
                  <a:pt x="308" y="9"/>
                  <a:pt x="308" y="18"/>
                </a:cubicBezTo>
                <a:lnTo>
                  <a:pt x="308" y="18"/>
                </a:lnTo>
                <a:cubicBezTo>
                  <a:pt x="308" y="36"/>
                  <a:pt x="299" y="45"/>
                  <a:pt x="281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2">
            <a:extLst>
              <a:ext uri="{FF2B5EF4-FFF2-40B4-BE49-F238E27FC236}">
                <a16:creationId xmlns:a16="http://schemas.microsoft.com/office/drawing/2014/main" id="{2E815F27-7720-4C4D-82B0-2AC7F3628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6992" y="5223913"/>
            <a:ext cx="303815" cy="43402"/>
          </a:xfrm>
          <a:custGeom>
            <a:avLst/>
            <a:gdLst>
              <a:gd name="T0" fmla="*/ 281 w 309"/>
              <a:gd name="T1" fmla="*/ 45 h 46"/>
              <a:gd name="T2" fmla="*/ 281 w 309"/>
              <a:gd name="T3" fmla="*/ 45 h 46"/>
              <a:gd name="T4" fmla="*/ 18 w 309"/>
              <a:gd name="T5" fmla="*/ 45 h 46"/>
              <a:gd name="T6" fmla="*/ 0 w 309"/>
              <a:gd name="T7" fmla="*/ 18 h 46"/>
              <a:gd name="T8" fmla="*/ 0 w 309"/>
              <a:gd name="T9" fmla="*/ 18 h 46"/>
              <a:gd name="T10" fmla="*/ 18 w 309"/>
              <a:gd name="T11" fmla="*/ 0 h 46"/>
              <a:gd name="T12" fmla="*/ 281 w 309"/>
              <a:gd name="T13" fmla="*/ 0 h 46"/>
              <a:gd name="T14" fmla="*/ 308 w 309"/>
              <a:gd name="T15" fmla="*/ 18 h 46"/>
              <a:gd name="T16" fmla="*/ 308 w 309"/>
              <a:gd name="T17" fmla="*/ 18 h 46"/>
              <a:gd name="T18" fmla="*/ 281 w 309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6">
                <a:moveTo>
                  <a:pt x="281" y="45"/>
                </a:moveTo>
                <a:lnTo>
                  <a:pt x="281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99" y="0"/>
                  <a:pt x="308" y="9"/>
                  <a:pt x="308" y="18"/>
                </a:cubicBezTo>
                <a:lnTo>
                  <a:pt x="308" y="18"/>
                </a:lnTo>
                <a:cubicBezTo>
                  <a:pt x="308" y="36"/>
                  <a:pt x="299" y="45"/>
                  <a:pt x="281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3">
            <a:extLst>
              <a:ext uri="{FF2B5EF4-FFF2-40B4-BE49-F238E27FC236}">
                <a16:creationId xmlns:a16="http://schemas.microsoft.com/office/drawing/2014/main" id="{1B3215B0-BCB9-8044-BE0A-E178E78D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6992" y="5319397"/>
            <a:ext cx="195308" cy="43402"/>
          </a:xfrm>
          <a:custGeom>
            <a:avLst/>
            <a:gdLst>
              <a:gd name="T0" fmla="*/ 172 w 200"/>
              <a:gd name="T1" fmla="*/ 45 h 46"/>
              <a:gd name="T2" fmla="*/ 172 w 200"/>
              <a:gd name="T3" fmla="*/ 45 h 46"/>
              <a:gd name="T4" fmla="*/ 18 w 200"/>
              <a:gd name="T5" fmla="*/ 45 h 46"/>
              <a:gd name="T6" fmla="*/ 0 w 200"/>
              <a:gd name="T7" fmla="*/ 27 h 46"/>
              <a:gd name="T8" fmla="*/ 0 w 200"/>
              <a:gd name="T9" fmla="*/ 27 h 46"/>
              <a:gd name="T10" fmla="*/ 18 w 200"/>
              <a:gd name="T11" fmla="*/ 0 h 46"/>
              <a:gd name="T12" fmla="*/ 172 w 200"/>
              <a:gd name="T13" fmla="*/ 0 h 46"/>
              <a:gd name="T14" fmla="*/ 199 w 200"/>
              <a:gd name="T15" fmla="*/ 27 h 46"/>
              <a:gd name="T16" fmla="*/ 199 w 200"/>
              <a:gd name="T17" fmla="*/ 27 h 46"/>
              <a:gd name="T18" fmla="*/ 172 w 200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46">
                <a:moveTo>
                  <a:pt x="172" y="45"/>
                </a:moveTo>
                <a:lnTo>
                  <a:pt x="17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9" y="9"/>
                  <a:pt x="199" y="27"/>
                </a:cubicBezTo>
                <a:lnTo>
                  <a:pt x="199" y="27"/>
                </a:lnTo>
                <a:cubicBezTo>
                  <a:pt x="199" y="36"/>
                  <a:pt x="181" y="45"/>
                  <a:pt x="172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77">
            <a:extLst>
              <a:ext uri="{FF2B5EF4-FFF2-40B4-BE49-F238E27FC236}">
                <a16:creationId xmlns:a16="http://schemas.microsoft.com/office/drawing/2014/main" id="{2DBFF0FA-94A3-F549-8791-AD5A2EA41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194" y="10202129"/>
            <a:ext cx="3454805" cy="2599786"/>
          </a:xfrm>
          <a:custGeom>
            <a:avLst/>
            <a:gdLst>
              <a:gd name="T0" fmla="*/ 3507 w 3508"/>
              <a:gd name="T1" fmla="*/ 2640 h 2641"/>
              <a:gd name="T2" fmla="*/ 3507 w 3508"/>
              <a:gd name="T3" fmla="*/ 2640 h 2641"/>
              <a:gd name="T4" fmla="*/ 0 w 3508"/>
              <a:gd name="T5" fmla="*/ 2640 h 2641"/>
              <a:gd name="T6" fmla="*/ 0 w 3508"/>
              <a:gd name="T7" fmla="*/ 588 h 2641"/>
              <a:gd name="T8" fmla="*/ 587 w 3508"/>
              <a:gd name="T9" fmla="*/ 0 h 2641"/>
              <a:gd name="T10" fmla="*/ 2929 w 3508"/>
              <a:gd name="T11" fmla="*/ 0 h 2641"/>
              <a:gd name="T12" fmla="*/ 3507 w 3508"/>
              <a:gd name="T13" fmla="*/ 588 h 2641"/>
              <a:gd name="T14" fmla="*/ 3507 w 3508"/>
              <a:gd name="T15" fmla="*/ 2640 h 2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2641">
                <a:moveTo>
                  <a:pt x="3507" y="2640"/>
                </a:moveTo>
                <a:lnTo>
                  <a:pt x="3507" y="2640"/>
                </a:lnTo>
                <a:cubicBezTo>
                  <a:pt x="0" y="2640"/>
                  <a:pt x="0" y="2640"/>
                  <a:pt x="0" y="2640"/>
                </a:cubicBezTo>
                <a:cubicBezTo>
                  <a:pt x="0" y="588"/>
                  <a:pt x="0" y="588"/>
                  <a:pt x="0" y="588"/>
                </a:cubicBezTo>
                <a:cubicBezTo>
                  <a:pt x="0" y="262"/>
                  <a:pt x="262" y="0"/>
                  <a:pt x="587" y="0"/>
                </a:cubicBezTo>
                <a:cubicBezTo>
                  <a:pt x="2929" y="0"/>
                  <a:pt x="2929" y="0"/>
                  <a:pt x="2929" y="0"/>
                </a:cubicBezTo>
                <a:cubicBezTo>
                  <a:pt x="3245" y="0"/>
                  <a:pt x="3507" y="262"/>
                  <a:pt x="3507" y="588"/>
                </a:cubicBezTo>
                <a:lnTo>
                  <a:pt x="3507" y="26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78">
            <a:extLst>
              <a:ext uri="{FF2B5EF4-FFF2-40B4-BE49-F238E27FC236}">
                <a16:creationId xmlns:a16="http://schemas.microsoft.com/office/drawing/2014/main" id="{FBAA496D-DA6F-7542-860B-D9DE623A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410" y="9125758"/>
            <a:ext cx="3463486" cy="3676157"/>
          </a:xfrm>
          <a:custGeom>
            <a:avLst/>
            <a:gdLst>
              <a:gd name="T0" fmla="*/ 3517 w 3518"/>
              <a:gd name="T1" fmla="*/ 3733 h 3734"/>
              <a:gd name="T2" fmla="*/ 3517 w 3518"/>
              <a:gd name="T3" fmla="*/ 3733 h 3734"/>
              <a:gd name="T4" fmla="*/ 0 w 3518"/>
              <a:gd name="T5" fmla="*/ 3733 h 3734"/>
              <a:gd name="T6" fmla="*/ 0 w 3518"/>
              <a:gd name="T7" fmla="*/ 587 h 3734"/>
              <a:gd name="T8" fmla="*/ 588 w 3518"/>
              <a:gd name="T9" fmla="*/ 0 h 3734"/>
              <a:gd name="T10" fmla="*/ 2929 w 3518"/>
              <a:gd name="T11" fmla="*/ 0 h 3734"/>
              <a:gd name="T12" fmla="*/ 3517 w 3518"/>
              <a:gd name="T13" fmla="*/ 587 h 3734"/>
              <a:gd name="T14" fmla="*/ 3517 w 3518"/>
              <a:gd name="T15" fmla="*/ 3733 h 3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8" h="3734">
                <a:moveTo>
                  <a:pt x="3517" y="3733"/>
                </a:moveTo>
                <a:lnTo>
                  <a:pt x="3517" y="3733"/>
                </a:lnTo>
                <a:cubicBezTo>
                  <a:pt x="0" y="3733"/>
                  <a:pt x="0" y="3733"/>
                  <a:pt x="0" y="3733"/>
                </a:cubicBezTo>
                <a:cubicBezTo>
                  <a:pt x="0" y="587"/>
                  <a:pt x="0" y="587"/>
                  <a:pt x="0" y="587"/>
                </a:cubicBezTo>
                <a:cubicBezTo>
                  <a:pt x="0" y="262"/>
                  <a:pt x="263" y="0"/>
                  <a:pt x="588" y="0"/>
                </a:cubicBezTo>
                <a:cubicBezTo>
                  <a:pt x="2929" y="0"/>
                  <a:pt x="2929" y="0"/>
                  <a:pt x="2929" y="0"/>
                </a:cubicBezTo>
                <a:cubicBezTo>
                  <a:pt x="3255" y="0"/>
                  <a:pt x="3517" y="262"/>
                  <a:pt x="3517" y="587"/>
                </a:cubicBezTo>
                <a:lnTo>
                  <a:pt x="3517" y="37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9">
            <a:extLst>
              <a:ext uri="{FF2B5EF4-FFF2-40B4-BE49-F238E27FC236}">
                <a16:creationId xmlns:a16="http://schemas.microsoft.com/office/drawing/2014/main" id="{66D15CCD-DA9C-DE4B-BFDD-8DD9EBBC8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649" y="8075428"/>
            <a:ext cx="3463486" cy="4726487"/>
          </a:xfrm>
          <a:custGeom>
            <a:avLst/>
            <a:gdLst>
              <a:gd name="T0" fmla="*/ 3516 w 3517"/>
              <a:gd name="T1" fmla="*/ 4800 h 4801"/>
              <a:gd name="T2" fmla="*/ 3516 w 3517"/>
              <a:gd name="T3" fmla="*/ 4800 h 4801"/>
              <a:gd name="T4" fmla="*/ 0 w 3517"/>
              <a:gd name="T5" fmla="*/ 4800 h 4801"/>
              <a:gd name="T6" fmla="*/ 0 w 3517"/>
              <a:gd name="T7" fmla="*/ 588 h 4801"/>
              <a:gd name="T8" fmla="*/ 588 w 3517"/>
              <a:gd name="T9" fmla="*/ 0 h 4801"/>
              <a:gd name="T10" fmla="*/ 2928 w 3517"/>
              <a:gd name="T11" fmla="*/ 0 h 4801"/>
              <a:gd name="T12" fmla="*/ 3516 w 3517"/>
              <a:gd name="T13" fmla="*/ 588 h 4801"/>
              <a:gd name="T14" fmla="*/ 3516 w 3517"/>
              <a:gd name="T15" fmla="*/ 4800 h 4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7" h="4801">
                <a:moveTo>
                  <a:pt x="3516" y="4800"/>
                </a:moveTo>
                <a:lnTo>
                  <a:pt x="3516" y="4800"/>
                </a:lnTo>
                <a:cubicBezTo>
                  <a:pt x="0" y="4800"/>
                  <a:pt x="0" y="4800"/>
                  <a:pt x="0" y="4800"/>
                </a:cubicBezTo>
                <a:cubicBezTo>
                  <a:pt x="0" y="588"/>
                  <a:pt x="0" y="588"/>
                  <a:pt x="0" y="588"/>
                </a:cubicBezTo>
                <a:cubicBezTo>
                  <a:pt x="0" y="262"/>
                  <a:pt x="262" y="0"/>
                  <a:pt x="588" y="0"/>
                </a:cubicBezTo>
                <a:cubicBezTo>
                  <a:pt x="2928" y="0"/>
                  <a:pt x="2928" y="0"/>
                  <a:pt x="2928" y="0"/>
                </a:cubicBezTo>
                <a:cubicBezTo>
                  <a:pt x="3253" y="0"/>
                  <a:pt x="3516" y="262"/>
                  <a:pt x="3516" y="588"/>
                </a:cubicBezTo>
                <a:lnTo>
                  <a:pt x="3516" y="480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15">
            <a:extLst>
              <a:ext uri="{FF2B5EF4-FFF2-40B4-BE49-F238E27FC236}">
                <a16:creationId xmlns:a16="http://schemas.microsoft.com/office/drawing/2014/main" id="{62CAE800-5E62-CE48-B71E-F1E7D234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381" y="10089284"/>
            <a:ext cx="559885" cy="338536"/>
          </a:xfrm>
          <a:custGeom>
            <a:avLst/>
            <a:gdLst>
              <a:gd name="T0" fmla="*/ 461 w 570"/>
              <a:gd name="T1" fmla="*/ 343 h 344"/>
              <a:gd name="T2" fmla="*/ 461 w 570"/>
              <a:gd name="T3" fmla="*/ 343 h 344"/>
              <a:gd name="T4" fmla="*/ 217 w 570"/>
              <a:gd name="T5" fmla="*/ 343 h 344"/>
              <a:gd name="T6" fmla="*/ 163 w 570"/>
              <a:gd name="T7" fmla="*/ 298 h 344"/>
              <a:gd name="T8" fmla="*/ 90 w 570"/>
              <a:gd name="T9" fmla="*/ 54 h 344"/>
              <a:gd name="T10" fmla="*/ 27 w 570"/>
              <a:gd name="T11" fmla="*/ 54 h 344"/>
              <a:gd name="T12" fmla="*/ 0 w 570"/>
              <a:gd name="T13" fmla="*/ 27 h 344"/>
              <a:gd name="T14" fmla="*/ 27 w 570"/>
              <a:gd name="T15" fmla="*/ 0 h 344"/>
              <a:gd name="T16" fmla="*/ 109 w 570"/>
              <a:gd name="T17" fmla="*/ 0 h 344"/>
              <a:gd name="T18" fmla="*/ 135 w 570"/>
              <a:gd name="T19" fmla="*/ 18 h 344"/>
              <a:gd name="T20" fmla="*/ 217 w 570"/>
              <a:gd name="T21" fmla="*/ 289 h 344"/>
              <a:gd name="T22" fmla="*/ 217 w 570"/>
              <a:gd name="T23" fmla="*/ 298 h 344"/>
              <a:gd name="T24" fmla="*/ 461 w 570"/>
              <a:gd name="T25" fmla="*/ 289 h 344"/>
              <a:gd name="T26" fmla="*/ 461 w 570"/>
              <a:gd name="T27" fmla="*/ 289 h 344"/>
              <a:gd name="T28" fmla="*/ 506 w 570"/>
              <a:gd name="T29" fmla="*/ 135 h 344"/>
              <a:gd name="T30" fmla="*/ 298 w 570"/>
              <a:gd name="T31" fmla="*/ 135 h 344"/>
              <a:gd name="T32" fmla="*/ 271 w 570"/>
              <a:gd name="T33" fmla="*/ 108 h 344"/>
              <a:gd name="T34" fmla="*/ 298 w 570"/>
              <a:gd name="T35" fmla="*/ 81 h 344"/>
              <a:gd name="T36" fmla="*/ 542 w 570"/>
              <a:gd name="T37" fmla="*/ 81 h 344"/>
              <a:gd name="T38" fmla="*/ 560 w 570"/>
              <a:gd name="T39" fmla="*/ 90 h 344"/>
              <a:gd name="T40" fmla="*/ 569 w 570"/>
              <a:gd name="T41" fmla="*/ 108 h 344"/>
              <a:gd name="T42" fmla="*/ 515 w 570"/>
              <a:gd name="T43" fmla="*/ 298 h 344"/>
              <a:gd name="T44" fmla="*/ 461 w 570"/>
              <a:gd name="T45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0" h="344">
                <a:moveTo>
                  <a:pt x="461" y="343"/>
                </a:moveTo>
                <a:lnTo>
                  <a:pt x="461" y="343"/>
                </a:lnTo>
                <a:cubicBezTo>
                  <a:pt x="217" y="343"/>
                  <a:pt x="217" y="343"/>
                  <a:pt x="217" y="343"/>
                </a:cubicBezTo>
                <a:cubicBezTo>
                  <a:pt x="190" y="343"/>
                  <a:pt x="163" y="325"/>
                  <a:pt x="163" y="298"/>
                </a:cubicBezTo>
                <a:cubicBezTo>
                  <a:pt x="90" y="54"/>
                  <a:pt x="90" y="54"/>
                  <a:pt x="9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289"/>
                  <a:pt x="217" y="289"/>
                  <a:pt x="217" y="298"/>
                </a:cubicBezTo>
                <a:cubicBezTo>
                  <a:pt x="461" y="289"/>
                  <a:pt x="461" y="289"/>
                  <a:pt x="461" y="289"/>
                </a:cubicBezTo>
                <a:lnTo>
                  <a:pt x="461" y="289"/>
                </a:lnTo>
                <a:cubicBezTo>
                  <a:pt x="506" y="135"/>
                  <a:pt x="506" y="135"/>
                  <a:pt x="506" y="135"/>
                </a:cubicBezTo>
                <a:cubicBezTo>
                  <a:pt x="298" y="135"/>
                  <a:pt x="298" y="135"/>
                  <a:pt x="298" y="135"/>
                </a:cubicBezTo>
                <a:cubicBezTo>
                  <a:pt x="280" y="135"/>
                  <a:pt x="271" y="117"/>
                  <a:pt x="271" y="108"/>
                </a:cubicBezTo>
                <a:cubicBezTo>
                  <a:pt x="271" y="90"/>
                  <a:pt x="280" y="81"/>
                  <a:pt x="298" y="81"/>
                </a:cubicBezTo>
                <a:cubicBezTo>
                  <a:pt x="542" y="81"/>
                  <a:pt x="542" y="81"/>
                  <a:pt x="542" y="81"/>
                </a:cubicBezTo>
                <a:cubicBezTo>
                  <a:pt x="551" y="81"/>
                  <a:pt x="560" y="81"/>
                  <a:pt x="560" y="90"/>
                </a:cubicBezTo>
                <a:cubicBezTo>
                  <a:pt x="569" y="99"/>
                  <a:pt x="569" y="108"/>
                  <a:pt x="569" y="108"/>
                </a:cubicBezTo>
                <a:cubicBezTo>
                  <a:pt x="515" y="298"/>
                  <a:pt x="515" y="298"/>
                  <a:pt x="515" y="298"/>
                </a:cubicBezTo>
                <a:cubicBezTo>
                  <a:pt x="515" y="325"/>
                  <a:pt x="488" y="343"/>
                  <a:pt x="461" y="3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6">
            <a:extLst>
              <a:ext uri="{FF2B5EF4-FFF2-40B4-BE49-F238E27FC236}">
                <a16:creationId xmlns:a16="http://schemas.microsoft.com/office/drawing/2014/main" id="{46BD0536-7DA8-464A-A4A8-76502402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587" y="10479903"/>
            <a:ext cx="108504" cy="108507"/>
          </a:xfrm>
          <a:custGeom>
            <a:avLst/>
            <a:gdLst>
              <a:gd name="T0" fmla="*/ 0 w 110"/>
              <a:gd name="T1" fmla="*/ 54 h 109"/>
              <a:gd name="T2" fmla="*/ 0 w 110"/>
              <a:gd name="T3" fmla="*/ 54 h 109"/>
              <a:gd name="T4" fmla="*/ 55 w 110"/>
              <a:gd name="T5" fmla="*/ 0 h 109"/>
              <a:gd name="T6" fmla="*/ 109 w 110"/>
              <a:gd name="T7" fmla="*/ 54 h 109"/>
              <a:gd name="T8" fmla="*/ 55 w 110"/>
              <a:gd name="T9" fmla="*/ 108 h 109"/>
              <a:gd name="T10" fmla="*/ 0 w 110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8" y="0"/>
                  <a:pt x="55" y="0"/>
                </a:cubicBezTo>
                <a:cubicBezTo>
                  <a:pt x="82" y="0"/>
                  <a:pt x="109" y="27"/>
                  <a:pt x="109" y="54"/>
                </a:cubicBezTo>
                <a:cubicBezTo>
                  <a:pt x="109" y="90"/>
                  <a:pt x="82" y="108"/>
                  <a:pt x="55" y="108"/>
                </a:cubicBezTo>
                <a:cubicBezTo>
                  <a:pt x="28" y="108"/>
                  <a:pt x="0" y="90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7">
            <a:extLst>
              <a:ext uri="{FF2B5EF4-FFF2-40B4-BE49-F238E27FC236}">
                <a16:creationId xmlns:a16="http://schemas.microsoft.com/office/drawing/2014/main" id="{ACCAB5B8-BC62-424E-9E6A-C96F64BD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722" y="10479903"/>
            <a:ext cx="108504" cy="108507"/>
          </a:xfrm>
          <a:custGeom>
            <a:avLst/>
            <a:gdLst>
              <a:gd name="T0" fmla="*/ 0 w 109"/>
              <a:gd name="T1" fmla="*/ 54 h 109"/>
              <a:gd name="T2" fmla="*/ 0 w 109"/>
              <a:gd name="T3" fmla="*/ 54 h 109"/>
              <a:gd name="T4" fmla="*/ 54 w 109"/>
              <a:gd name="T5" fmla="*/ 0 h 109"/>
              <a:gd name="T6" fmla="*/ 108 w 109"/>
              <a:gd name="T7" fmla="*/ 54 h 109"/>
              <a:gd name="T8" fmla="*/ 54 w 109"/>
              <a:gd name="T9" fmla="*/ 108 h 109"/>
              <a:gd name="T10" fmla="*/ 0 w 109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90"/>
                  <a:pt x="81" y="108"/>
                  <a:pt x="54" y="108"/>
                </a:cubicBezTo>
                <a:cubicBezTo>
                  <a:pt x="27" y="108"/>
                  <a:pt x="0" y="90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8">
            <a:extLst>
              <a:ext uri="{FF2B5EF4-FFF2-40B4-BE49-F238E27FC236}">
                <a16:creationId xmlns:a16="http://schemas.microsoft.com/office/drawing/2014/main" id="{5FE37A1B-DF37-FD4E-9471-999A54CC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060" y="10640492"/>
            <a:ext cx="677072" cy="490442"/>
          </a:xfrm>
          <a:custGeom>
            <a:avLst/>
            <a:gdLst>
              <a:gd name="T0" fmla="*/ 579 w 688"/>
              <a:gd name="T1" fmla="*/ 497 h 498"/>
              <a:gd name="T2" fmla="*/ 579 w 688"/>
              <a:gd name="T3" fmla="*/ 497 h 498"/>
              <a:gd name="T4" fmla="*/ 109 w 688"/>
              <a:gd name="T5" fmla="*/ 497 h 498"/>
              <a:gd name="T6" fmla="*/ 0 w 688"/>
              <a:gd name="T7" fmla="*/ 398 h 498"/>
              <a:gd name="T8" fmla="*/ 0 w 688"/>
              <a:gd name="T9" fmla="*/ 100 h 498"/>
              <a:gd name="T10" fmla="*/ 109 w 688"/>
              <a:gd name="T11" fmla="*/ 0 h 498"/>
              <a:gd name="T12" fmla="*/ 579 w 688"/>
              <a:gd name="T13" fmla="*/ 0 h 498"/>
              <a:gd name="T14" fmla="*/ 687 w 688"/>
              <a:gd name="T15" fmla="*/ 100 h 498"/>
              <a:gd name="T16" fmla="*/ 687 w 688"/>
              <a:gd name="T17" fmla="*/ 398 h 498"/>
              <a:gd name="T18" fmla="*/ 579 w 688"/>
              <a:gd name="T19" fmla="*/ 497 h 498"/>
              <a:gd name="T20" fmla="*/ 109 w 688"/>
              <a:gd name="T21" fmla="*/ 54 h 498"/>
              <a:gd name="T22" fmla="*/ 109 w 688"/>
              <a:gd name="T23" fmla="*/ 54 h 498"/>
              <a:gd name="T24" fmla="*/ 54 w 688"/>
              <a:gd name="T25" fmla="*/ 100 h 498"/>
              <a:gd name="T26" fmla="*/ 54 w 688"/>
              <a:gd name="T27" fmla="*/ 398 h 498"/>
              <a:gd name="T28" fmla="*/ 109 w 688"/>
              <a:gd name="T29" fmla="*/ 443 h 498"/>
              <a:gd name="T30" fmla="*/ 579 w 688"/>
              <a:gd name="T31" fmla="*/ 443 h 498"/>
              <a:gd name="T32" fmla="*/ 633 w 688"/>
              <a:gd name="T33" fmla="*/ 398 h 498"/>
              <a:gd name="T34" fmla="*/ 633 w 688"/>
              <a:gd name="T35" fmla="*/ 100 h 498"/>
              <a:gd name="T36" fmla="*/ 579 w 688"/>
              <a:gd name="T37" fmla="*/ 54 h 498"/>
              <a:gd name="T38" fmla="*/ 109 w 688"/>
              <a:gd name="T39" fmla="*/ 5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8" h="498">
                <a:moveTo>
                  <a:pt x="579" y="497"/>
                </a:moveTo>
                <a:lnTo>
                  <a:pt x="579" y="497"/>
                </a:lnTo>
                <a:cubicBezTo>
                  <a:pt x="109" y="497"/>
                  <a:pt x="109" y="497"/>
                  <a:pt x="109" y="497"/>
                </a:cubicBezTo>
                <a:cubicBezTo>
                  <a:pt x="45" y="497"/>
                  <a:pt x="0" y="452"/>
                  <a:pt x="0" y="39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109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642" y="0"/>
                  <a:pt x="687" y="45"/>
                  <a:pt x="687" y="100"/>
                </a:cubicBezTo>
                <a:cubicBezTo>
                  <a:pt x="687" y="398"/>
                  <a:pt x="687" y="398"/>
                  <a:pt x="687" y="398"/>
                </a:cubicBezTo>
                <a:cubicBezTo>
                  <a:pt x="687" y="452"/>
                  <a:pt x="642" y="497"/>
                  <a:pt x="579" y="497"/>
                </a:cubicBezTo>
                <a:close/>
                <a:moveTo>
                  <a:pt x="109" y="54"/>
                </a:moveTo>
                <a:lnTo>
                  <a:pt x="109" y="54"/>
                </a:lnTo>
                <a:cubicBezTo>
                  <a:pt x="81" y="54"/>
                  <a:pt x="54" y="82"/>
                  <a:pt x="54" y="100"/>
                </a:cubicBezTo>
                <a:cubicBezTo>
                  <a:pt x="54" y="398"/>
                  <a:pt x="54" y="398"/>
                  <a:pt x="54" y="398"/>
                </a:cubicBezTo>
                <a:cubicBezTo>
                  <a:pt x="54" y="425"/>
                  <a:pt x="81" y="443"/>
                  <a:pt x="109" y="443"/>
                </a:cubicBezTo>
                <a:cubicBezTo>
                  <a:pt x="579" y="443"/>
                  <a:pt x="579" y="443"/>
                  <a:pt x="579" y="443"/>
                </a:cubicBezTo>
                <a:cubicBezTo>
                  <a:pt x="606" y="443"/>
                  <a:pt x="633" y="425"/>
                  <a:pt x="633" y="398"/>
                </a:cubicBezTo>
                <a:cubicBezTo>
                  <a:pt x="633" y="100"/>
                  <a:pt x="633" y="100"/>
                  <a:pt x="633" y="100"/>
                </a:cubicBezTo>
                <a:cubicBezTo>
                  <a:pt x="633" y="82"/>
                  <a:pt x="606" y="54"/>
                  <a:pt x="579" y="54"/>
                </a:cubicBezTo>
                <a:lnTo>
                  <a:pt x="10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19">
            <a:extLst>
              <a:ext uri="{FF2B5EF4-FFF2-40B4-BE49-F238E27FC236}">
                <a16:creationId xmlns:a16="http://schemas.microsoft.com/office/drawing/2014/main" id="{546A8762-082C-CF4B-A5D9-B43F205F1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12" y="10783717"/>
            <a:ext cx="143228" cy="203991"/>
          </a:xfrm>
          <a:custGeom>
            <a:avLst/>
            <a:gdLst>
              <a:gd name="T0" fmla="*/ 82 w 146"/>
              <a:gd name="T1" fmla="*/ 208 h 209"/>
              <a:gd name="T2" fmla="*/ 82 w 146"/>
              <a:gd name="T3" fmla="*/ 208 h 209"/>
              <a:gd name="T4" fmla="*/ 27 w 146"/>
              <a:gd name="T5" fmla="*/ 208 h 209"/>
              <a:gd name="T6" fmla="*/ 9 w 146"/>
              <a:gd name="T7" fmla="*/ 190 h 209"/>
              <a:gd name="T8" fmla="*/ 9 w 146"/>
              <a:gd name="T9" fmla="*/ 190 h 209"/>
              <a:gd name="T10" fmla="*/ 27 w 146"/>
              <a:gd name="T11" fmla="*/ 163 h 209"/>
              <a:gd name="T12" fmla="*/ 82 w 146"/>
              <a:gd name="T13" fmla="*/ 163 h 209"/>
              <a:gd name="T14" fmla="*/ 100 w 146"/>
              <a:gd name="T15" fmla="*/ 144 h 209"/>
              <a:gd name="T16" fmla="*/ 82 w 146"/>
              <a:gd name="T17" fmla="*/ 126 h 209"/>
              <a:gd name="T18" fmla="*/ 64 w 146"/>
              <a:gd name="T19" fmla="*/ 126 h 209"/>
              <a:gd name="T20" fmla="*/ 0 w 146"/>
              <a:gd name="T21" fmla="*/ 72 h 209"/>
              <a:gd name="T22" fmla="*/ 64 w 146"/>
              <a:gd name="T23" fmla="*/ 0 h 209"/>
              <a:gd name="T24" fmla="*/ 118 w 146"/>
              <a:gd name="T25" fmla="*/ 0 h 209"/>
              <a:gd name="T26" fmla="*/ 136 w 146"/>
              <a:gd name="T27" fmla="*/ 27 h 209"/>
              <a:gd name="T28" fmla="*/ 136 w 146"/>
              <a:gd name="T29" fmla="*/ 27 h 209"/>
              <a:gd name="T30" fmla="*/ 118 w 146"/>
              <a:gd name="T31" fmla="*/ 45 h 209"/>
              <a:gd name="T32" fmla="*/ 64 w 146"/>
              <a:gd name="T33" fmla="*/ 45 h 209"/>
              <a:gd name="T34" fmla="*/ 45 w 146"/>
              <a:gd name="T35" fmla="*/ 63 h 209"/>
              <a:gd name="T36" fmla="*/ 64 w 146"/>
              <a:gd name="T37" fmla="*/ 81 h 209"/>
              <a:gd name="T38" fmla="*/ 82 w 146"/>
              <a:gd name="T39" fmla="*/ 81 h 209"/>
              <a:gd name="T40" fmla="*/ 145 w 146"/>
              <a:gd name="T41" fmla="*/ 154 h 209"/>
              <a:gd name="T42" fmla="*/ 82 w 146"/>
              <a:gd name="T43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6" h="209">
                <a:moveTo>
                  <a:pt x="82" y="208"/>
                </a:moveTo>
                <a:lnTo>
                  <a:pt x="82" y="208"/>
                </a:lnTo>
                <a:cubicBezTo>
                  <a:pt x="27" y="208"/>
                  <a:pt x="27" y="208"/>
                  <a:pt x="27" y="208"/>
                </a:cubicBezTo>
                <a:cubicBezTo>
                  <a:pt x="18" y="208"/>
                  <a:pt x="9" y="199"/>
                  <a:pt x="9" y="190"/>
                </a:cubicBezTo>
                <a:lnTo>
                  <a:pt x="9" y="190"/>
                </a:lnTo>
                <a:cubicBezTo>
                  <a:pt x="9" y="172"/>
                  <a:pt x="18" y="163"/>
                  <a:pt x="27" y="163"/>
                </a:cubicBezTo>
                <a:cubicBezTo>
                  <a:pt x="82" y="163"/>
                  <a:pt x="82" y="163"/>
                  <a:pt x="82" y="163"/>
                </a:cubicBezTo>
                <a:cubicBezTo>
                  <a:pt x="91" y="163"/>
                  <a:pt x="100" y="154"/>
                  <a:pt x="100" y="144"/>
                </a:cubicBezTo>
                <a:cubicBezTo>
                  <a:pt x="100" y="135"/>
                  <a:pt x="91" y="126"/>
                  <a:pt x="82" y="126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36" y="126"/>
                  <a:pt x="9" y="99"/>
                  <a:pt x="0" y="72"/>
                </a:cubicBezTo>
                <a:cubicBezTo>
                  <a:pt x="0" y="36"/>
                  <a:pt x="27" y="0"/>
                  <a:pt x="64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27"/>
                </a:cubicBezTo>
                <a:lnTo>
                  <a:pt x="136" y="27"/>
                </a:lnTo>
                <a:cubicBezTo>
                  <a:pt x="136" y="36"/>
                  <a:pt x="127" y="45"/>
                  <a:pt x="118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55" y="45"/>
                  <a:pt x="45" y="54"/>
                  <a:pt x="45" y="63"/>
                </a:cubicBezTo>
                <a:cubicBezTo>
                  <a:pt x="45" y="72"/>
                  <a:pt x="55" y="81"/>
                  <a:pt x="64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118" y="81"/>
                  <a:pt x="145" y="117"/>
                  <a:pt x="145" y="154"/>
                </a:cubicBezTo>
                <a:cubicBezTo>
                  <a:pt x="136" y="180"/>
                  <a:pt x="109" y="208"/>
                  <a:pt x="82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20">
            <a:extLst>
              <a:ext uri="{FF2B5EF4-FFF2-40B4-BE49-F238E27FC236}">
                <a16:creationId xmlns:a16="http://schemas.microsoft.com/office/drawing/2014/main" id="{4B1B0731-DBB9-8B41-BD45-C20899093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236" y="10753337"/>
            <a:ext cx="34722" cy="52082"/>
          </a:xfrm>
          <a:custGeom>
            <a:avLst/>
            <a:gdLst>
              <a:gd name="T0" fmla="*/ 36 w 37"/>
              <a:gd name="T1" fmla="*/ 54 h 55"/>
              <a:gd name="T2" fmla="*/ 0 w 37"/>
              <a:gd name="T3" fmla="*/ 54 h 55"/>
              <a:gd name="T4" fmla="*/ 0 w 37"/>
              <a:gd name="T5" fmla="*/ 0 h 55"/>
              <a:gd name="T6" fmla="*/ 36 w 37"/>
              <a:gd name="T7" fmla="*/ 0 h 55"/>
              <a:gd name="T8" fmla="*/ 36 w 3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5">
                <a:moveTo>
                  <a:pt x="36" y="54"/>
                </a:moveTo>
                <a:lnTo>
                  <a:pt x="0" y="54"/>
                </a:lnTo>
                <a:lnTo>
                  <a:pt x="0" y="0"/>
                </a:lnTo>
                <a:lnTo>
                  <a:pt x="36" y="0"/>
                </a:lnTo>
                <a:lnTo>
                  <a:pt x="3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21">
            <a:extLst>
              <a:ext uri="{FF2B5EF4-FFF2-40B4-BE49-F238E27FC236}">
                <a16:creationId xmlns:a16="http://schemas.microsoft.com/office/drawing/2014/main" id="{3A085DA9-3A30-3441-88E4-19BE977B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236" y="10970347"/>
            <a:ext cx="34722" cy="43402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22">
            <a:extLst>
              <a:ext uri="{FF2B5EF4-FFF2-40B4-BE49-F238E27FC236}">
                <a16:creationId xmlns:a16="http://schemas.microsoft.com/office/drawing/2014/main" id="{2711AF61-5127-F346-9041-654D5F974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24" y="10709935"/>
            <a:ext cx="82465" cy="73782"/>
          </a:xfrm>
          <a:custGeom>
            <a:avLst/>
            <a:gdLst>
              <a:gd name="T0" fmla="*/ 46 w 83"/>
              <a:gd name="T1" fmla="*/ 10 h 74"/>
              <a:gd name="T2" fmla="*/ 46 w 83"/>
              <a:gd name="T3" fmla="*/ 10 h 74"/>
              <a:gd name="T4" fmla="*/ 19 w 83"/>
              <a:gd name="T5" fmla="*/ 28 h 74"/>
              <a:gd name="T6" fmla="*/ 10 w 83"/>
              <a:gd name="T7" fmla="*/ 55 h 74"/>
              <a:gd name="T8" fmla="*/ 10 w 83"/>
              <a:gd name="T9" fmla="*/ 55 h 74"/>
              <a:gd name="T10" fmla="*/ 36 w 83"/>
              <a:gd name="T11" fmla="*/ 64 h 74"/>
              <a:gd name="T12" fmla="*/ 64 w 83"/>
              <a:gd name="T13" fmla="*/ 46 h 74"/>
              <a:gd name="T14" fmla="*/ 73 w 83"/>
              <a:gd name="T15" fmla="*/ 19 h 74"/>
              <a:gd name="T16" fmla="*/ 73 w 83"/>
              <a:gd name="T17" fmla="*/ 19 h 74"/>
              <a:gd name="T18" fmla="*/ 46 w 83"/>
              <a:gd name="T1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6" y="10"/>
                </a:moveTo>
                <a:lnTo>
                  <a:pt x="46" y="10"/>
                </a:lnTo>
                <a:cubicBezTo>
                  <a:pt x="19" y="28"/>
                  <a:pt x="19" y="28"/>
                  <a:pt x="19" y="28"/>
                </a:cubicBezTo>
                <a:cubicBezTo>
                  <a:pt x="10" y="37"/>
                  <a:pt x="0" y="46"/>
                  <a:pt x="10" y="55"/>
                </a:cubicBezTo>
                <a:lnTo>
                  <a:pt x="10" y="55"/>
                </a:lnTo>
                <a:cubicBezTo>
                  <a:pt x="19" y="64"/>
                  <a:pt x="28" y="73"/>
                  <a:pt x="36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8"/>
                  <a:pt x="73" y="19"/>
                </a:cubicBezTo>
                <a:lnTo>
                  <a:pt x="73" y="19"/>
                </a:lnTo>
                <a:cubicBezTo>
                  <a:pt x="64" y="10"/>
                  <a:pt x="55" y="0"/>
                  <a:pt x="46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23">
            <a:extLst>
              <a:ext uri="{FF2B5EF4-FFF2-40B4-BE49-F238E27FC236}">
                <a16:creationId xmlns:a16="http://schemas.microsoft.com/office/drawing/2014/main" id="{B893A267-179F-2E4D-8ACE-A0900BC7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184" y="10987708"/>
            <a:ext cx="73782" cy="65102"/>
          </a:xfrm>
          <a:custGeom>
            <a:avLst/>
            <a:gdLst>
              <a:gd name="T0" fmla="*/ 37 w 74"/>
              <a:gd name="T1" fmla="*/ 9 h 64"/>
              <a:gd name="T2" fmla="*/ 37 w 74"/>
              <a:gd name="T3" fmla="*/ 9 h 64"/>
              <a:gd name="T4" fmla="*/ 9 w 74"/>
              <a:gd name="T5" fmla="*/ 27 h 64"/>
              <a:gd name="T6" fmla="*/ 9 w 74"/>
              <a:gd name="T7" fmla="*/ 54 h 64"/>
              <a:gd name="T8" fmla="*/ 9 w 74"/>
              <a:gd name="T9" fmla="*/ 54 h 64"/>
              <a:gd name="T10" fmla="*/ 37 w 74"/>
              <a:gd name="T11" fmla="*/ 63 h 64"/>
              <a:gd name="T12" fmla="*/ 64 w 74"/>
              <a:gd name="T13" fmla="*/ 36 h 64"/>
              <a:gd name="T14" fmla="*/ 64 w 74"/>
              <a:gd name="T15" fmla="*/ 9 h 64"/>
              <a:gd name="T16" fmla="*/ 64 w 74"/>
              <a:gd name="T17" fmla="*/ 9 h 64"/>
              <a:gd name="T18" fmla="*/ 37 w 74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64">
                <a:moveTo>
                  <a:pt x="37" y="9"/>
                </a:moveTo>
                <a:lnTo>
                  <a:pt x="37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45"/>
                  <a:pt x="9" y="54"/>
                </a:cubicBezTo>
                <a:lnTo>
                  <a:pt x="9" y="54"/>
                </a:lnTo>
                <a:cubicBezTo>
                  <a:pt x="9" y="63"/>
                  <a:pt x="28" y="63"/>
                  <a:pt x="37" y="63"/>
                </a:cubicBezTo>
                <a:cubicBezTo>
                  <a:pt x="64" y="36"/>
                  <a:pt x="64" y="36"/>
                  <a:pt x="64" y="36"/>
                </a:cubicBezTo>
                <a:cubicBezTo>
                  <a:pt x="73" y="36"/>
                  <a:pt x="73" y="18"/>
                  <a:pt x="64" y="9"/>
                </a:cubicBezTo>
                <a:lnTo>
                  <a:pt x="64" y="9"/>
                </a:lnTo>
                <a:cubicBezTo>
                  <a:pt x="64" y="0"/>
                  <a:pt x="46" y="0"/>
                  <a:pt x="37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4">
            <a:extLst>
              <a:ext uri="{FF2B5EF4-FFF2-40B4-BE49-F238E27FC236}">
                <a16:creationId xmlns:a16="http://schemas.microsoft.com/office/drawing/2014/main" id="{4E854D9D-7216-E94B-A6D5-40C060F12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1618" y="9937378"/>
            <a:ext cx="151909" cy="151906"/>
          </a:xfrm>
          <a:custGeom>
            <a:avLst/>
            <a:gdLst>
              <a:gd name="T0" fmla="*/ 109 w 155"/>
              <a:gd name="T1" fmla="*/ 154 h 155"/>
              <a:gd name="T2" fmla="*/ 109 w 155"/>
              <a:gd name="T3" fmla="*/ 154 h 155"/>
              <a:gd name="T4" fmla="*/ 37 w 155"/>
              <a:gd name="T5" fmla="*/ 154 h 155"/>
              <a:gd name="T6" fmla="*/ 0 w 155"/>
              <a:gd name="T7" fmla="*/ 109 h 155"/>
              <a:gd name="T8" fmla="*/ 0 w 155"/>
              <a:gd name="T9" fmla="*/ 45 h 155"/>
              <a:gd name="T10" fmla="*/ 37 w 155"/>
              <a:gd name="T11" fmla="*/ 0 h 155"/>
              <a:gd name="T12" fmla="*/ 109 w 155"/>
              <a:gd name="T13" fmla="*/ 0 h 155"/>
              <a:gd name="T14" fmla="*/ 154 w 155"/>
              <a:gd name="T15" fmla="*/ 45 h 155"/>
              <a:gd name="T16" fmla="*/ 154 w 155"/>
              <a:gd name="T17" fmla="*/ 109 h 155"/>
              <a:gd name="T18" fmla="*/ 109 w 155"/>
              <a:gd name="T19" fmla="*/ 154 h 155"/>
              <a:gd name="T20" fmla="*/ 109 w 155"/>
              <a:gd name="T21" fmla="*/ 45 h 155"/>
              <a:gd name="T22" fmla="*/ 109 w 155"/>
              <a:gd name="T23" fmla="*/ 45 h 155"/>
              <a:gd name="T24" fmla="*/ 37 w 155"/>
              <a:gd name="T25" fmla="*/ 45 h 155"/>
              <a:gd name="T26" fmla="*/ 37 w 155"/>
              <a:gd name="T27" fmla="*/ 109 h 155"/>
              <a:gd name="T28" fmla="*/ 109 w 155"/>
              <a:gd name="T29" fmla="*/ 109 h 155"/>
              <a:gd name="T30" fmla="*/ 109 w 155"/>
              <a:gd name="T31" fmla="*/ 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55">
                <a:moveTo>
                  <a:pt x="109" y="154"/>
                </a:moveTo>
                <a:lnTo>
                  <a:pt x="109" y="154"/>
                </a:lnTo>
                <a:cubicBezTo>
                  <a:pt x="37" y="154"/>
                  <a:pt x="37" y="154"/>
                  <a:pt x="37" y="154"/>
                </a:cubicBezTo>
                <a:cubicBezTo>
                  <a:pt x="19" y="154"/>
                  <a:pt x="0" y="136"/>
                  <a:pt x="0" y="10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9" y="0"/>
                  <a:pt x="3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36" y="0"/>
                  <a:pt x="154" y="18"/>
                  <a:pt x="154" y="45"/>
                </a:cubicBezTo>
                <a:cubicBezTo>
                  <a:pt x="154" y="109"/>
                  <a:pt x="154" y="109"/>
                  <a:pt x="154" y="109"/>
                </a:cubicBezTo>
                <a:cubicBezTo>
                  <a:pt x="154" y="136"/>
                  <a:pt x="136" y="154"/>
                  <a:pt x="109" y="154"/>
                </a:cubicBezTo>
                <a:close/>
                <a:moveTo>
                  <a:pt x="109" y="45"/>
                </a:moveTo>
                <a:lnTo>
                  <a:pt x="109" y="45"/>
                </a:lnTo>
                <a:cubicBezTo>
                  <a:pt x="37" y="45"/>
                  <a:pt x="37" y="45"/>
                  <a:pt x="37" y="45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109" y="109"/>
                  <a:pt x="109" y="109"/>
                  <a:pt x="109" y="109"/>
                </a:cubicBezTo>
                <a:lnTo>
                  <a:pt x="10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25">
            <a:extLst>
              <a:ext uri="{FF2B5EF4-FFF2-40B4-BE49-F238E27FC236}">
                <a16:creationId xmlns:a16="http://schemas.microsoft.com/office/drawing/2014/main" id="{F8CD48AA-C82E-6641-9DA6-668BD280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5898" y="9742067"/>
            <a:ext cx="607629" cy="490445"/>
          </a:xfrm>
          <a:custGeom>
            <a:avLst/>
            <a:gdLst>
              <a:gd name="T0" fmla="*/ 516 w 616"/>
              <a:gd name="T1" fmla="*/ 497 h 498"/>
              <a:gd name="T2" fmla="*/ 516 w 616"/>
              <a:gd name="T3" fmla="*/ 497 h 498"/>
              <a:gd name="T4" fmla="*/ 100 w 616"/>
              <a:gd name="T5" fmla="*/ 497 h 498"/>
              <a:gd name="T6" fmla="*/ 0 w 616"/>
              <a:gd name="T7" fmla="*/ 398 h 498"/>
              <a:gd name="T8" fmla="*/ 0 w 616"/>
              <a:gd name="T9" fmla="*/ 0 h 498"/>
              <a:gd name="T10" fmla="*/ 55 w 616"/>
              <a:gd name="T11" fmla="*/ 0 h 498"/>
              <a:gd name="T12" fmla="*/ 55 w 616"/>
              <a:gd name="T13" fmla="*/ 398 h 498"/>
              <a:gd name="T14" fmla="*/ 100 w 616"/>
              <a:gd name="T15" fmla="*/ 443 h 498"/>
              <a:gd name="T16" fmla="*/ 516 w 616"/>
              <a:gd name="T17" fmla="*/ 443 h 498"/>
              <a:gd name="T18" fmla="*/ 561 w 616"/>
              <a:gd name="T19" fmla="*/ 398 h 498"/>
              <a:gd name="T20" fmla="*/ 561 w 616"/>
              <a:gd name="T21" fmla="*/ 145 h 498"/>
              <a:gd name="T22" fmla="*/ 516 w 616"/>
              <a:gd name="T23" fmla="*/ 100 h 498"/>
              <a:gd name="T24" fmla="*/ 100 w 616"/>
              <a:gd name="T25" fmla="*/ 100 h 498"/>
              <a:gd name="T26" fmla="*/ 100 w 616"/>
              <a:gd name="T27" fmla="*/ 45 h 498"/>
              <a:gd name="T28" fmla="*/ 516 w 616"/>
              <a:gd name="T29" fmla="*/ 45 h 498"/>
              <a:gd name="T30" fmla="*/ 615 w 616"/>
              <a:gd name="T31" fmla="*/ 145 h 498"/>
              <a:gd name="T32" fmla="*/ 615 w 616"/>
              <a:gd name="T33" fmla="*/ 398 h 498"/>
              <a:gd name="T34" fmla="*/ 516 w 616"/>
              <a:gd name="T35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98">
                <a:moveTo>
                  <a:pt x="516" y="497"/>
                </a:moveTo>
                <a:lnTo>
                  <a:pt x="516" y="497"/>
                </a:lnTo>
                <a:cubicBezTo>
                  <a:pt x="100" y="497"/>
                  <a:pt x="100" y="497"/>
                  <a:pt x="100" y="497"/>
                </a:cubicBezTo>
                <a:cubicBezTo>
                  <a:pt x="46" y="497"/>
                  <a:pt x="0" y="452"/>
                  <a:pt x="0" y="398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398"/>
                  <a:pt x="55" y="398"/>
                  <a:pt x="55" y="398"/>
                </a:cubicBezTo>
                <a:cubicBezTo>
                  <a:pt x="55" y="425"/>
                  <a:pt x="73" y="443"/>
                  <a:pt x="100" y="443"/>
                </a:cubicBezTo>
                <a:cubicBezTo>
                  <a:pt x="516" y="443"/>
                  <a:pt x="516" y="443"/>
                  <a:pt x="516" y="443"/>
                </a:cubicBezTo>
                <a:cubicBezTo>
                  <a:pt x="543" y="443"/>
                  <a:pt x="561" y="425"/>
                  <a:pt x="561" y="398"/>
                </a:cubicBezTo>
                <a:cubicBezTo>
                  <a:pt x="561" y="145"/>
                  <a:pt x="561" y="145"/>
                  <a:pt x="561" y="145"/>
                </a:cubicBezTo>
                <a:cubicBezTo>
                  <a:pt x="561" y="118"/>
                  <a:pt x="543" y="100"/>
                  <a:pt x="516" y="10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516" y="45"/>
                  <a:pt x="516" y="45"/>
                  <a:pt x="516" y="45"/>
                </a:cubicBezTo>
                <a:cubicBezTo>
                  <a:pt x="570" y="45"/>
                  <a:pt x="615" y="91"/>
                  <a:pt x="615" y="145"/>
                </a:cubicBezTo>
                <a:cubicBezTo>
                  <a:pt x="615" y="398"/>
                  <a:pt x="615" y="398"/>
                  <a:pt x="615" y="398"/>
                </a:cubicBezTo>
                <a:cubicBezTo>
                  <a:pt x="615" y="452"/>
                  <a:pt x="570" y="497"/>
                  <a:pt x="516" y="49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6">
            <a:extLst>
              <a:ext uri="{FF2B5EF4-FFF2-40B4-BE49-F238E27FC236}">
                <a16:creationId xmlns:a16="http://schemas.microsoft.com/office/drawing/2014/main" id="{B146375D-F426-6842-BC51-F53B140E0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7217" y="9633563"/>
            <a:ext cx="559885" cy="203988"/>
          </a:xfrm>
          <a:custGeom>
            <a:avLst/>
            <a:gdLst>
              <a:gd name="T0" fmla="*/ 109 w 571"/>
              <a:gd name="T1" fmla="*/ 208 h 209"/>
              <a:gd name="T2" fmla="*/ 109 w 571"/>
              <a:gd name="T3" fmla="*/ 208 h 209"/>
              <a:gd name="T4" fmla="*/ 9 w 571"/>
              <a:gd name="T5" fmla="*/ 90 h 209"/>
              <a:gd name="T6" fmla="*/ 118 w 571"/>
              <a:gd name="T7" fmla="*/ 0 h 209"/>
              <a:gd name="T8" fmla="*/ 479 w 571"/>
              <a:gd name="T9" fmla="*/ 0 h 209"/>
              <a:gd name="T10" fmla="*/ 570 w 571"/>
              <a:gd name="T11" fmla="*/ 90 h 209"/>
              <a:gd name="T12" fmla="*/ 570 w 571"/>
              <a:gd name="T13" fmla="*/ 108 h 209"/>
              <a:gd name="T14" fmla="*/ 543 w 571"/>
              <a:gd name="T15" fmla="*/ 135 h 209"/>
              <a:gd name="T16" fmla="*/ 543 w 571"/>
              <a:gd name="T17" fmla="*/ 135 h 209"/>
              <a:gd name="T18" fmla="*/ 516 w 571"/>
              <a:gd name="T19" fmla="*/ 108 h 209"/>
              <a:gd name="T20" fmla="*/ 516 w 571"/>
              <a:gd name="T21" fmla="*/ 90 h 209"/>
              <a:gd name="T22" fmla="*/ 479 w 571"/>
              <a:gd name="T23" fmla="*/ 54 h 209"/>
              <a:gd name="T24" fmla="*/ 118 w 571"/>
              <a:gd name="T25" fmla="*/ 54 h 209"/>
              <a:gd name="T26" fmla="*/ 64 w 571"/>
              <a:gd name="T27" fmla="*/ 99 h 209"/>
              <a:gd name="T28" fmla="*/ 109 w 571"/>
              <a:gd name="T29" fmla="*/ 153 h 209"/>
              <a:gd name="T30" fmla="*/ 109 w 571"/>
              <a:gd name="T31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1" h="209">
                <a:moveTo>
                  <a:pt x="109" y="208"/>
                </a:moveTo>
                <a:lnTo>
                  <a:pt x="109" y="208"/>
                </a:lnTo>
                <a:cubicBezTo>
                  <a:pt x="55" y="208"/>
                  <a:pt x="0" y="153"/>
                  <a:pt x="9" y="90"/>
                </a:cubicBezTo>
                <a:cubicBezTo>
                  <a:pt x="19" y="36"/>
                  <a:pt x="64" y="0"/>
                  <a:pt x="118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34" y="0"/>
                  <a:pt x="570" y="45"/>
                  <a:pt x="570" y="90"/>
                </a:cubicBezTo>
                <a:cubicBezTo>
                  <a:pt x="570" y="108"/>
                  <a:pt x="570" y="108"/>
                  <a:pt x="570" y="108"/>
                </a:cubicBezTo>
                <a:cubicBezTo>
                  <a:pt x="570" y="117"/>
                  <a:pt x="561" y="135"/>
                  <a:pt x="543" y="135"/>
                </a:cubicBezTo>
                <a:lnTo>
                  <a:pt x="543" y="135"/>
                </a:lnTo>
                <a:cubicBezTo>
                  <a:pt x="525" y="135"/>
                  <a:pt x="516" y="117"/>
                  <a:pt x="516" y="108"/>
                </a:cubicBezTo>
                <a:cubicBezTo>
                  <a:pt x="516" y="90"/>
                  <a:pt x="516" y="90"/>
                  <a:pt x="516" y="90"/>
                </a:cubicBezTo>
                <a:cubicBezTo>
                  <a:pt x="516" y="72"/>
                  <a:pt x="498" y="54"/>
                  <a:pt x="479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91" y="54"/>
                  <a:pt x="73" y="72"/>
                  <a:pt x="64" y="99"/>
                </a:cubicBezTo>
                <a:cubicBezTo>
                  <a:pt x="55" y="126"/>
                  <a:pt x="82" y="153"/>
                  <a:pt x="109" y="153"/>
                </a:cubicBezTo>
                <a:lnTo>
                  <a:pt x="109" y="2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7">
            <a:extLst>
              <a:ext uri="{FF2B5EF4-FFF2-40B4-BE49-F238E27FC236}">
                <a16:creationId xmlns:a16="http://schemas.microsoft.com/office/drawing/2014/main" id="{EFAAB03E-BA45-0E4A-94A7-639D6159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049" y="4412292"/>
            <a:ext cx="10043240" cy="5525086"/>
          </a:xfrm>
          <a:custGeom>
            <a:avLst/>
            <a:gdLst>
              <a:gd name="T0" fmla="*/ 10205 w 10206"/>
              <a:gd name="T1" fmla="*/ 0 h 5614"/>
              <a:gd name="T2" fmla="*/ 10205 w 10206"/>
              <a:gd name="T3" fmla="*/ 0 h 5614"/>
              <a:gd name="T4" fmla="*/ 8370 w 10206"/>
              <a:gd name="T5" fmla="*/ 2080 h 5614"/>
              <a:gd name="T6" fmla="*/ 8370 w 10206"/>
              <a:gd name="T7" fmla="*/ 3118 h 5614"/>
              <a:gd name="T8" fmla="*/ 6283 w 10206"/>
              <a:gd name="T9" fmla="*/ 1031 h 5614"/>
              <a:gd name="T10" fmla="*/ 4194 w 10206"/>
              <a:gd name="T11" fmla="*/ 3118 h 5614"/>
              <a:gd name="T12" fmla="*/ 4176 w 10206"/>
              <a:gd name="T13" fmla="*/ 4348 h 5614"/>
              <a:gd name="T14" fmla="*/ 2088 w 10206"/>
              <a:gd name="T15" fmla="*/ 2260 h 5614"/>
              <a:gd name="T16" fmla="*/ 0 w 10206"/>
              <a:gd name="T17" fmla="*/ 4348 h 5614"/>
              <a:gd name="T18" fmla="*/ 0 w 10206"/>
              <a:gd name="T19" fmla="*/ 5613 h 5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06" h="5614">
                <a:moveTo>
                  <a:pt x="10205" y="0"/>
                </a:moveTo>
                <a:lnTo>
                  <a:pt x="10205" y="0"/>
                </a:lnTo>
                <a:cubicBezTo>
                  <a:pt x="9175" y="127"/>
                  <a:pt x="8370" y="1013"/>
                  <a:pt x="8370" y="2080"/>
                </a:cubicBezTo>
                <a:cubicBezTo>
                  <a:pt x="8370" y="3118"/>
                  <a:pt x="8370" y="3118"/>
                  <a:pt x="8370" y="3118"/>
                </a:cubicBezTo>
                <a:cubicBezTo>
                  <a:pt x="8370" y="1971"/>
                  <a:pt x="7440" y="1031"/>
                  <a:pt x="6283" y="1031"/>
                </a:cubicBezTo>
                <a:cubicBezTo>
                  <a:pt x="5135" y="1031"/>
                  <a:pt x="4194" y="1971"/>
                  <a:pt x="4194" y="3118"/>
                </a:cubicBezTo>
                <a:cubicBezTo>
                  <a:pt x="4176" y="4348"/>
                  <a:pt x="4176" y="4348"/>
                  <a:pt x="4176" y="4348"/>
                </a:cubicBezTo>
                <a:cubicBezTo>
                  <a:pt x="4176" y="3200"/>
                  <a:pt x="3236" y="2260"/>
                  <a:pt x="2088" y="2260"/>
                </a:cubicBezTo>
                <a:cubicBezTo>
                  <a:pt x="931" y="2260"/>
                  <a:pt x="0" y="3200"/>
                  <a:pt x="0" y="4348"/>
                </a:cubicBezTo>
                <a:cubicBezTo>
                  <a:pt x="0" y="5613"/>
                  <a:pt x="0" y="5613"/>
                  <a:pt x="0" y="561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6" name="Freeform 228">
            <a:extLst>
              <a:ext uri="{FF2B5EF4-FFF2-40B4-BE49-F238E27FC236}">
                <a16:creationId xmlns:a16="http://schemas.microsoft.com/office/drawing/2014/main" id="{7EB471B6-C9CF-1E45-90E4-E329227A7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443" y="4277747"/>
            <a:ext cx="364577" cy="295134"/>
          </a:xfrm>
          <a:custGeom>
            <a:avLst/>
            <a:gdLst>
              <a:gd name="T0" fmla="*/ 370 w 371"/>
              <a:gd name="T1" fmla="*/ 127 h 299"/>
              <a:gd name="T2" fmla="*/ 0 w 371"/>
              <a:gd name="T3" fmla="*/ 0 h 299"/>
              <a:gd name="T4" fmla="*/ 99 w 371"/>
              <a:gd name="T5" fmla="*/ 144 h 299"/>
              <a:gd name="T6" fmla="*/ 27 w 371"/>
              <a:gd name="T7" fmla="*/ 298 h 299"/>
              <a:gd name="T8" fmla="*/ 370 w 371"/>
              <a:gd name="T9" fmla="*/ 127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" h="299">
                <a:moveTo>
                  <a:pt x="370" y="127"/>
                </a:moveTo>
                <a:lnTo>
                  <a:pt x="0" y="0"/>
                </a:lnTo>
                <a:lnTo>
                  <a:pt x="99" y="144"/>
                </a:lnTo>
                <a:lnTo>
                  <a:pt x="27" y="298"/>
                </a:lnTo>
                <a:lnTo>
                  <a:pt x="370" y="12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BD09527A-A639-9E47-8043-E3EC80441BE1}"/>
              </a:ext>
            </a:extLst>
          </p:cNvPr>
          <p:cNvGrpSpPr/>
          <p:nvPr/>
        </p:nvGrpSpPr>
        <p:grpSpPr>
          <a:xfrm>
            <a:off x="2668308" y="753660"/>
            <a:ext cx="19041035" cy="2561450"/>
            <a:chOff x="2668308" y="861425"/>
            <a:chExt cx="19041035" cy="2561450"/>
          </a:xfrm>
        </p:grpSpPr>
        <p:sp>
          <p:nvSpPr>
            <p:cNvPr id="318" name="CuadroTexto 317">
              <a:extLst>
                <a:ext uri="{FF2B5EF4-FFF2-40B4-BE49-F238E27FC236}">
                  <a16:creationId xmlns:a16="http://schemas.microsoft.com/office/drawing/2014/main" id="{9CC714EB-D597-B545-8DC4-0763FBF9D0E3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319" name="CuadroTexto 318">
              <a:extLst>
                <a:ext uri="{FF2B5EF4-FFF2-40B4-BE49-F238E27FC236}">
                  <a16:creationId xmlns:a16="http://schemas.microsoft.com/office/drawing/2014/main" id="{D4017086-03B0-7D4A-AFFC-ED96CCD9685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04FA6D1B-1005-1749-8F43-71B6BE494691}"/>
              </a:ext>
            </a:extLst>
          </p:cNvPr>
          <p:cNvGrpSpPr/>
          <p:nvPr/>
        </p:nvGrpSpPr>
        <p:grpSpPr>
          <a:xfrm>
            <a:off x="3341099" y="11200377"/>
            <a:ext cx="3090654" cy="1041716"/>
            <a:chOff x="4263265" y="1917685"/>
            <a:chExt cx="4236804" cy="1041716"/>
          </a:xfrm>
        </p:grpSpPr>
        <p:sp>
          <p:nvSpPr>
            <p:cNvPr id="321" name="CuadroTexto 395">
              <a:extLst>
                <a:ext uri="{FF2B5EF4-FFF2-40B4-BE49-F238E27FC236}">
                  <a16:creationId xmlns:a16="http://schemas.microsoft.com/office/drawing/2014/main" id="{6967DC0E-A022-5744-B853-FE94D1C2C391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2" name="Rectangle 40">
              <a:extLst>
                <a:ext uri="{FF2B5EF4-FFF2-40B4-BE49-F238E27FC236}">
                  <a16:creationId xmlns:a16="http://schemas.microsoft.com/office/drawing/2014/main" id="{260F6753-942E-4E47-8C45-47CB168FD60C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0BB863B1-9AB8-F743-842A-AECCDA87C310}"/>
              </a:ext>
            </a:extLst>
          </p:cNvPr>
          <p:cNvGrpSpPr/>
          <p:nvPr/>
        </p:nvGrpSpPr>
        <p:grpSpPr>
          <a:xfrm>
            <a:off x="7539990" y="10743190"/>
            <a:ext cx="3090654" cy="1041716"/>
            <a:chOff x="4263265" y="1917685"/>
            <a:chExt cx="4236804" cy="1041716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3950B799-CD9E-B545-B684-98FA4912F926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5" name="Rectangle 40">
              <a:extLst>
                <a:ext uri="{FF2B5EF4-FFF2-40B4-BE49-F238E27FC236}">
                  <a16:creationId xmlns:a16="http://schemas.microsoft.com/office/drawing/2014/main" id="{BC837AC9-FD34-1F49-A3AC-595D60D18A92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23CC0623-D4F4-1D46-9542-EA12DADFED35}"/>
              </a:ext>
            </a:extLst>
          </p:cNvPr>
          <p:cNvGrpSpPr/>
          <p:nvPr/>
        </p:nvGrpSpPr>
        <p:grpSpPr>
          <a:xfrm>
            <a:off x="11633065" y="10389247"/>
            <a:ext cx="3090654" cy="1041716"/>
            <a:chOff x="4263265" y="1917685"/>
            <a:chExt cx="4236804" cy="1041716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C9114007-EDA0-FE43-B208-4D243C0BD6C1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6FB19193-9C30-9341-9894-C47EFC2371AD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E02338FA-29A2-CD4B-A85D-A89A4FF1A729}"/>
              </a:ext>
            </a:extLst>
          </p:cNvPr>
          <p:cNvGrpSpPr/>
          <p:nvPr/>
        </p:nvGrpSpPr>
        <p:grpSpPr>
          <a:xfrm>
            <a:off x="16821783" y="5794996"/>
            <a:ext cx="3090654" cy="1041716"/>
            <a:chOff x="4263265" y="1917685"/>
            <a:chExt cx="4236804" cy="1041716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B3693F31-3617-A44C-99AF-EB08339B3743}"/>
                </a:ext>
              </a:extLst>
            </p:cNvPr>
            <p:cNvSpPr txBox="1"/>
            <p:nvPr/>
          </p:nvSpPr>
          <p:spPr>
            <a:xfrm flipH="1">
              <a:off x="5179663" y="191768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2C846C47-7628-7743-A0CE-98A356DCC6C0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0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Elipse 333">
            <a:extLst>
              <a:ext uri="{FF2B5EF4-FFF2-40B4-BE49-F238E27FC236}">
                <a16:creationId xmlns:a16="http://schemas.microsoft.com/office/drawing/2014/main" id="{4B95A0AF-055E-4742-8085-C4EC6E85DFE4}"/>
              </a:ext>
            </a:extLst>
          </p:cNvPr>
          <p:cNvSpPr/>
          <p:nvPr/>
        </p:nvSpPr>
        <p:spPr>
          <a:xfrm>
            <a:off x="14978154" y="10189439"/>
            <a:ext cx="1685124" cy="1685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5" name="Elipse 334">
            <a:extLst>
              <a:ext uri="{FF2B5EF4-FFF2-40B4-BE49-F238E27FC236}">
                <a16:creationId xmlns:a16="http://schemas.microsoft.com/office/drawing/2014/main" id="{6FD0CB47-3729-3247-835E-C7633B9B25CA}"/>
              </a:ext>
            </a:extLst>
          </p:cNvPr>
          <p:cNvSpPr/>
          <p:nvPr/>
        </p:nvSpPr>
        <p:spPr>
          <a:xfrm>
            <a:off x="15012742" y="5412789"/>
            <a:ext cx="1685124" cy="1685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6" name="Elipse 335">
            <a:extLst>
              <a:ext uri="{FF2B5EF4-FFF2-40B4-BE49-F238E27FC236}">
                <a16:creationId xmlns:a16="http://schemas.microsoft.com/office/drawing/2014/main" id="{C22C7981-3432-F640-8EA5-AC147EE63647}"/>
              </a:ext>
            </a:extLst>
          </p:cNvPr>
          <p:cNvSpPr/>
          <p:nvPr/>
        </p:nvSpPr>
        <p:spPr>
          <a:xfrm>
            <a:off x="8179189" y="10189439"/>
            <a:ext cx="1685124" cy="168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7" name="Elipse 336">
            <a:extLst>
              <a:ext uri="{FF2B5EF4-FFF2-40B4-BE49-F238E27FC236}">
                <a16:creationId xmlns:a16="http://schemas.microsoft.com/office/drawing/2014/main" id="{DAA5161D-5799-7E47-A74A-63C8654B4C7A}"/>
              </a:ext>
            </a:extLst>
          </p:cNvPr>
          <p:cNvSpPr/>
          <p:nvPr/>
        </p:nvSpPr>
        <p:spPr>
          <a:xfrm>
            <a:off x="8212261" y="5442204"/>
            <a:ext cx="1685124" cy="1685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8" name="Freeform 198">
            <a:extLst>
              <a:ext uri="{FF2B5EF4-FFF2-40B4-BE49-F238E27FC236}">
                <a16:creationId xmlns:a16="http://schemas.microsoft.com/office/drawing/2014/main" id="{3ACAF080-F18D-F04F-BC50-9EFA26DF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199">
            <a:extLst>
              <a:ext uri="{FF2B5EF4-FFF2-40B4-BE49-F238E27FC236}">
                <a16:creationId xmlns:a16="http://schemas.microsoft.com/office/drawing/2014/main" id="{DD1FB7EA-D6C4-7D4F-97C2-21991F51D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00">
            <a:extLst>
              <a:ext uri="{FF2B5EF4-FFF2-40B4-BE49-F238E27FC236}">
                <a16:creationId xmlns:a16="http://schemas.microsoft.com/office/drawing/2014/main" id="{65AC42F9-85F7-E147-9AC1-1339B0C2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01">
            <a:extLst>
              <a:ext uri="{FF2B5EF4-FFF2-40B4-BE49-F238E27FC236}">
                <a16:creationId xmlns:a16="http://schemas.microsoft.com/office/drawing/2014/main" id="{DBBA7071-41AC-BB43-8FE0-08AFC3D8A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02">
            <a:extLst>
              <a:ext uri="{FF2B5EF4-FFF2-40B4-BE49-F238E27FC236}">
                <a16:creationId xmlns:a16="http://schemas.microsoft.com/office/drawing/2014/main" id="{66132A4C-2E9D-CC46-88F9-CB7F6090D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03">
            <a:extLst>
              <a:ext uri="{FF2B5EF4-FFF2-40B4-BE49-F238E27FC236}">
                <a16:creationId xmlns:a16="http://schemas.microsoft.com/office/drawing/2014/main" id="{D3C9E6E1-CBDD-4B4E-8EB3-CCC884916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04">
            <a:extLst>
              <a:ext uri="{FF2B5EF4-FFF2-40B4-BE49-F238E27FC236}">
                <a16:creationId xmlns:a16="http://schemas.microsoft.com/office/drawing/2014/main" id="{A5AD7F3A-32F8-4A49-B870-8CF2E8AB7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05">
            <a:extLst>
              <a:ext uri="{FF2B5EF4-FFF2-40B4-BE49-F238E27FC236}">
                <a16:creationId xmlns:a16="http://schemas.microsoft.com/office/drawing/2014/main" id="{04644396-5E66-A545-B6EF-BCA931564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06">
            <a:extLst>
              <a:ext uri="{FF2B5EF4-FFF2-40B4-BE49-F238E27FC236}">
                <a16:creationId xmlns:a16="http://schemas.microsoft.com/office/drawing/2014/main" id="{C5537FBA-4B4F-8042-8966-790A91877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07">
            <a:extLst>
              <a:ext uri="{FF2B5EF4-FFF2-40B4-BE49-F238E27FC236}">
                <a16:creationId xmlns:a16="http://schemas.microsoft.com/office/drawing/2014/main" id="{70B5843A-236D-974C-BDB8-E1759C80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08">
            <a:extLst>
              <a:ext uri="{FF2B5EF4-FFF2-40B4-BE49-F238E27FC236}">
                <a16:creationId xmlns:a16="http://schemas.microsoft.com/office/drawing/2014/main" id="{1BD9F25D-873B-6E44-8FED-044FFC25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09">
            <a:extLst>
              <a:ext uri="{FF2B5EF4-FFF2-40B4-BE49-F238E27FC236}">
                <a16:creationId xmlns:a16="http://schemas.microsoft.com/office/drawing/2014/main" id="{35F9CEB5-FF38-DF4E-A6B4-84D41826E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10">
            <a:extLst>
              <a:ext uri="{FF2B5EF4-FFF2-40B4-BE49-F238E27FC236}">
                <a16:creationId xmlns:a16="http://schemas.microsoft.com/office/drawing/2014/main" id="{5889DB12-3998-0B41-9CE7-894E834BA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11">
            <a:extLst>
              <a:ext uri="{FF2B5EF4-FFF2-40B4-BE49-F238E27FC236}">
                <a16:creationId xmlns:a16="http://schemas.microsoft.com/office/drawing/2014/main" id="{20C35D96-D160-CA46-BC38-7AF0BC7EA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E527CB4C-AF58-6043-B5FA-FA2EE5373C72}"/>
              </a:ext>
            </a:extLst>
          </p:cNvPr>
          <p:cNvGrpSpPr/>
          <p:nvPr/>
        </p:nvGrpSpPr>
        <p:grpSpPr>
          <a:xfrm>
            <a:off x="17029838" y="5567003"/>
            <a:ext cx="4679505" cy="2284399"/>
            <a:chOff x="4247967" y="10711881"/>
            <a:chExt cx="4236804" cy="2284399"/>
          </a:xfrm>
        </p:grpSpPr>
        <p:sp>
          <p:nvSpPr>
            <p:cNvPr id="353" name="CuadroTexto 395">
              <a:extLst>
                <a:ext uri="{FF2B5EF4-FFF2-40B4-BE49-F238E27FC236}">
                  <a16:creationId xmlns:a16="http://schemas.microsoft.com/office/drawing/2014/main" id="{CA81FBAE-A0C8-824D-92C8-845E01186F2A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54" name="Rectangle 40">
              <a:extLst>
                <a:ext uri="{FF2B5EF4-FFF2-40B4-BE49-F238E27FC236}">
                  <a16:creationId xmlns:a16="http://schemas.microsoft.com/office/drawing/2014/main" id="{39C2D6BA-9548-3C42-8CE4-7BA23A545C35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DF928900-5A26-A64C-9E7E-3E4670EFF5AA}"/>
              </a:ext>
            </a:extLst>
          </p:cNvPr>
          <p:cNvGrpSpPr/>
          <p:nvPr/>
        </p:nvGrpSpPr>
        <p:grpSpPr>
          <a:xfrm>
            <a:off x="3053113" y="5522517"/>
            <a:ext cx="4735211" cy="1827997"/>
            <a:chOff x="4263265" y="1952891"/>
            <a:chExt cx="4236804" cy="1827997"/>
          </a:xfrm>
        </p:grpSpPr>
        <p:sp>
          <p:nvSpPr>
            <p:cNvPr id="356" name="CuadroTexto 395">
              <a:extLst>
                <a:ext uri="{FF2B5EF4-FFF2-40B4-BE49-F238E27FC236}">
                  <a16:creationId xmlns:a16="http://schemas.microsoft.com/office/drawing/2014/main" id="{29B9D06D-0599-8249-8F67-0B2FF82401C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57" name="Rectangle 40">
              <a:extLst>
                <a:ext uri="{FF2B5EF4-FFF2-40B4-BE49-F238E27FC236}">
                  <a16:creationId xmlns:a16="http://schemas.microsoft.com/office/drawing/2014/main" id="{6F5E0A9B-C989-8244-8712-6B82BDD7990F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9C43989B-3C6B-B14C-A90D-AB0404F570BE}"/>
              </a:ext>
            </a:extLst>
          </p:cNvPr>
          <p:cNvGrpSpPr/>
          <p:nvPr/>
        </p:nvGrpSpPr>
        <p:grpSpPr>
          <a:xfrm>
            <a:off x="17016861" y="10408418"/>
            <a:ext cx="4679505" cy="2284399"/>
            <a:chOff x="4247967" y="10711881"/>
            <a:chExt cx="4236804" cy="2284399"/>
          </a:xfrm>
        </p:grpSpPr>
        <p:sp>
          <p:nvSpPr>
            <p:cNvPr id="359" name="CuadroTexto 395">
              <a:extLst>
                <a:ext uri="{FF2B5EF4-FFF2-40B4-BE49-F238E27FC236}">
                  <a16:creationId xmlns:a16="http://schemas.microsoft.com/office/drawing/2014/main" id="{B721D15F-3657-6843-B5CD-FAB499C54DB3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0" name="Rectangle 40">
              <a:extLst>
                <a:ext uri="{FF2B5EF4-FFF2-40B4-BE49-F238E27FC236}">
                  <a16:creationId xmlns:a16="http://schemas.microsoft.com/office/drawing/2014/main" id="{47C07A1C-AE9C-D247-B415-4CBCAC86769D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1" name="Grupo 360">
            <a:extLst>
              <a:ext uri="{FF2B5EF4-FFF2-40B4-BE49-F238E27FC236}">
                <a16:creationId xmlns:a16="http://schemas.microsoft.com/office/drawing/2014/main" id="{B4978BD8-152D-044A-895A-04446E973C1F}"/>
              </a:ext>
            </a:extLst>
          </p:cNvPr>
          <p:cNvGrpSpPr/>
          <p:nvPr/>
        </p:nvGrpSpPr>
        <p:grpSpPr>
          <a:xfrm>
            <a:off x="3065348" y="10326200"/>
            <a:ext cx="4735211" cy="1827997"/>
            <a:chOff x="4263265" y="1952891"/>
            <a:chExt cx="4236804" cy="1827997"/>
          </a:xfrm>
        </p:grpSpPr>
        <p:sp>
          <p:nvSpPr>
            <p:cNvPr id="362" name="CuadroTexto 395">
              <a:extLst>
                <a:ext uri="{FF2B5EF4-FFF2-40B4-BE49-F238E27FC236}">
                  <a16:creationId xmlns:a16="http://schemas.microsoft.com/office/drawing/2014/main" id="{D0E44458-D471-4040-8F33-B306B385CB9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3" name="Rectangle 40">
              <a:extLst>
                <a:ext uri="{FF2B5EF4-FFF2-40B4-BE49-F238E27FC236}">
                  <a16:creationId xmlns:a16="http://schemas.microsoft.com/office/drawing/2014/main" id="{E17B075D-1368-054E-A9BD-876273C16012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4452D51C-D409-9142-AFE8-685922AA38D9}"/>
              </a:ext>
            </a:extLst>
          </p:cNvPr>
          <p:cNvGrpSpPr/>
          <p:nvPr/>
        </p:nvGrpSpPr>
        <p:grpSpPr>
          <a:xfrm>
            <a:off x="2668308" y="753660"/>
            <a:ext cx="19041035" cy="2561450"/>
            <a:chOff x="2668308" y="861425"/>
            <a:chExt cx="19041035" cy="2561450"/>
          </a:xfrm>
        </p:grpSpPr>
        <p:sp>
          <p:nvSpPr>
            <p:cNvPr id="368" name="CuadroTexto 367">
              <a:extLst>
                <a:ext uri="{FF2B5EF4-FFF2-40B4-BE49-F238E27FC236}">
                  <a16:creationId xmlns:a16="http://schemas.microsoft.com/office/drawing/2014/main" id="{9A7CA1D5-A69D-F340-B8E9-10F4046854C2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369" name="CuadroTexto 368">
              <a:extLst>
                <a:ext uri="{FF2B5EF4-FFF2-40B4-BE49-F238E27FC236}">
                  <a16:creationId xmlns:a16="http://schemas.microsoft.com/office/drawing/2014/main" id="{25DB0CF2-EB6E-E243-BF94-B156739C28A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0" name="Freeform 1">
            <a:extLst>
              <a:ext uri="{FF2B5EF4-FFF2-40B4-BE49-F238E27FC236}">
                <a16:creationId xmlns:a16="http://schemas.microsoft.com/office/drawing/2014/main" id="{15FA21D9-3D84-5443-9CF7-1ED1F39E4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112" y="6065871"/>
            <a:ext cx="5014103" cy="5014103"/>
          </a:xfrm>
          <a:custGeom>
            <a:avLst/>
            <a:gdLst>
              <a:gd name="T0" fmla="*/ 5583 w 5584"/>
              <a:gd name="T1" fmla="*/ 2791 h 5584"/>
              <a:gd name="T2" fmla="*/ 5583 w 5584"/>
              <a:gd name="T3" fmla="*/ 2791 h 5584"/>
              <a:gd name="T4" fmla="*/ 2792 w 5584"/>
              <a:gd name="T5" fmla="*/ 5583 h 5584"/>
              <a:gd name="T6" fmla="*/ 0 w 5584"/>
              <a:gd name="T7" fmla="*/ 2791 h 5584"/>
              <a:gd name="T8" fmla="*/ 2792 w 5584"/>
              <a:gd name="T9" fmla="*/ 0 h 5584"/>
              <a:gd name="T10" fmla="*/ 5583 w 5584"/>
              <a:gd name="T11" fmla="*/ 2791 h 5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84" h="5584">
                <a:moveTo>
                  <a:pt x="5583" y="2791"/>
                </a:moveTo>
                <a:lnTo>
                  <a:pt x="5583" y="2791"/>
                </a:lnTo>
                <a:cubicBezTo>
                  <a:pt x="5583" y="4336"/>
                  <a:pt x="4336" y="5583"/>
                  <a:pt x="2792" y="5583"/>
                </a:cubicBezTo>
                <a:cubicBezTo>
                  <a:pt x="1247" y="5583"/>
                  <a:pt x="0" y="4336"/>
                  <a:pt x="0" y="2791"/>
                </a:cubicBezTo>
                <a:cubicBezTo>
                  <a:pt x="0" y="1246"/>
                  <a:pt x="1247" y="0"/>
                  <a:pt x="2792" y="0"/>
                </a:cubicBezTo>
                <a:cubicBezTo>
                  <a:pt x="4336" y="0"/>
                  <a:pt x="5583" y="1246"/>
                  <a:pt x="5583" y="27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">
            <a:extLst>
              <a:ext uri="{FF2B5EF4-FFF2-40B4-BE49-F238E27FC236}">
                <a16:creationId xmlns:a16="http://schemas.microsoft.com/office/drawing/2014/main" id="{F8E69CB9-94E2-5D45-AD5A-6A181598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6856" y="6489655"/>
            <a:ext cx="4162578" cy="4162576"/>
          </a:xfrm>
          <a:custGeom>
            <a:avLst/>
            <a:gdLst>
              <a:gd name="T0" fmla="*/ 4634 w 4635"/>
              <a:gd name="T1" fmla="*/ 2321 h 4635"/>
              <a:gd name="T2" fmla="*/ 4634 w 4635"/>
              <a:gd name="T3" fmla="*/ 2321 h 4635"/>
              <a:gd name="T4" fmla="*/ 2313 w 4635"/>
              <a:gd name="T5" fmla="*/ 4634 h 4635"/>
              <a:gd name="T6" fmla="*/ 0 w 4635"/>
              <a:gd name="T7" fmla="*/ 2321 h 4635"/>
              <a:gd name="T8" fmla="*/ 2313 w 4635"/>
              <a:gd name="T9" fmla="*/ 0 h 4635"/>
              <a:gd name="T10" fmla="*/ 4634 w 4635"/>
              <a:gd name="T11" fmla="*/ 2321 h 4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35" h="4635">
                <a:moveTo>
                  <a:pt x="4634" y="2321"/>
                </a:moveTo>
                <a:lnTo>
                  <a:pt x="4634" y="2321"/>
                </a:lnTo>
                <a:cubicBezTo>
                  <a:pt x="4634" y="3604"/>
                  <a:pt x="3595" y="4634"/>
                  <a:pt x="2313" y="4634"/>
                </a:cubicBezTo>
                <a:cubicBezTo>
                  <a:pt x="1039" y="4634"/>
                  <a:pt x="0" y="3604"/>
                  <a:pt x="0" y="2321"/>
                </a:cubicBezTo>
                <a:cubicBezTo>
                  <a:pt x="0" y="1038"/>
                  <a:pt x="1039" y="0"/>
                  <a:pt x="2313" y="0"/>
                </a:cubicBezTo>
                <a:cubicBezTo>
                  <a:pt x="3595" y="0"/>
                  <a:pt x="4634" y="1038"/>
                  <a:pt x="4634" y="23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">
            <a:extLst>
              <a:ext uri="{FF2B5EF4-FFF2-40B4-BE49-F238E27FC236}">
                <a16:creationId xmlns:a16="http://schemas.microsoft.com/office/drawing/2014/main" id="{A5A54493-0802-FE40-94F9-2860BC83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930" y="6992648"/>
            <a:ext cx="3164508" cy="3164510"/>
          </a:xfrm>
          <a:custGeom>
            <a:avLst/>
            <a:gdLst>
              <a:gd name="T0" fmla="*/ 3523 w 3524"/>
              <a:gd name="T1" fmla="*/ 1762 h 3525"/>
              <a:gd name="T2" fmla="*/ 3523 w 3524"/>
              <a:gd name="T3" fmla="*/ 1762 h 3525"/>
              <a:gd name="T4" fmla="*/ 1762 w 3524"/>
              <a:gd name="T5" fmla="*/ 3524 h 3525"/>
              <a:gd name="T6" fmla="*/ 0 w 3524"/>
              <a:gd name="T7" fmla="*/ 1762 h 3525"/>
              <a:gd name="T8" fmla="*/ 1762 w 3524"/>
              <a:gd name="T9" fmla="*/ 0 h 3525"/>
              <a:gd name="T10" fmla="*/ 3523 w 3524"/>
              <a:gd name="T11" fmla="*/ 1762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4" h="3525">
                <a:moveTo>
                  <a:pt x="3523" y="1762"/>
                </a:moveTo>
                <a:lnTo>
                  <a:pt x="3523" y="1762"/>
                </a:lnTo>
                <a:cubicBezTo>
                  <a:pt x="3523" y="2738"/>
                  <a:pt x="2737" y="3524"/>
                  <a:pt x="1762" y="3524"/>
                </a:cubicBezTo>
                <a:cubicBezTo>
                  <a:pt x="786" y="3524"/>
                  <a:pt x="0" y="2738"/>
                  <a:pt x="0" y="1762"/>
                </a:cubicBezTo>
                <a:cubicBezTo>
                  <a:pt x="0" y="786"/>
                  <a:pt x="786" y="0"/>
                  <a:pt x="1762" y="0"/>
                </a:cubicBezTo>
                <a:cubicBezTo>
                  <a:pt x="2737" y="0"/>
                  <a:pt x="3523" y="786"/>
                  <a:pt x="3523" y="17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4">
            <a:extLst>
              <a:ext uri="{FF2B5EF4-FFF2-40B4-BE49-F238E27FC236}">
                <a16:creationId xmlns:a16="http://schemas.microsoft.com/office/drawing/2014/main" id="{5C07C460-68FC-5D4D-BDED-1DEE706E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7703" y="7618421"/>
            <a:ext cx="1912962" cy="1916924"/>
          </a:xfrm>
          <a:custGeom>
            <a:avLst/>
            <a:gdLst>
              <a:gd name="T0" fmla="*/ 2131 w 2132"/>
              <a:gd name="T1" fmla="*/ 1066 h 2133"/>
              <a:gd name="T2" fmla="*/ 2131 w 2132"/>
              <a:gd name="T3" fmla="*/ 1066 h 2133"/>
              <a:gd name="T4" fmla="*/ 1066 w 2132"/>
              <a:gd name="T5" fmla="*/ 2132 h 2133"/>
              <a:gd name="T6" fmla="*/ 0 w 2132"/>
              <a:gd name="T7" fmla="*/ 1066 h 2133"/>
              <a:gd name="T8" fmla="*/ 1066 w 2132"/>
              <a:gd name="T9" fmla="*/ 0 h 2133"/>
              <a:gd name="T10" fmla="*/ 2131 w 2132"/>
              <a:gd name="T11" fmla="*/ 1066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2" h="2133">
                <a:moveTo>
                  <a:pt x="2131" y="1066"/>
                </a:moveTo>
                <a:lnTo>
                  <a:pt x="2131" y="1066"/>
                </a:lnTo>
                <a:cubicBezTo>
                  <a:pt x="2131" y="1653"/>
                  <a:pt x="1661" y="2132"/>
                  <a:pt x="1066" y="2132"/>
                </a:cubicBezTo>
                <a:cubicBezTo>
                  <a:pt x="478" y="2132"/>
                  <a:pt x="0" y="1653"/>
                  <a:pt x="0" y="1066"/>
                </a:cubicBezTo>
                <a:cubicBezTo>
                  <a:pt x="0" y="479"/>
                  <a:pt x="478" y="0"/>
                  <a:pt x="1066" y="0"/>
                </a:cubicBezTo>
                <a:cubicBezTo>
                  <a:pt x="1661" y="0"/>
                  <a:pt x="2131" y="479"/>
                  <a:pt x="2131" y="10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5">
            <a:extLst>
              <a:ext uri="{FF2B5EF4-FFF2-40B4-BE49-F238E27FC236}">
                <a16:creationId xmlns:a16="http://schemas.microsoft.com/office/drawing/2014/main" id="{0960AD70-A7FB-B741-9F19-32A2152B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8401" y="7147112"/>
            <a:ext cx="1663447" cy="2855582"/>
          </a:xfrm>
          <a:custGeom>
            <a:avLst/>
            <a:gdLst>
              <a:gd name="T0" fmla="*/ 1851 w 1852"/>
              <a:gd name="T1" fmla="*/ 2105 h 3181"/>
              <a:gd name="T2" fmla="*/ 1851 w 1852"/>
              <a:gd name="T3" fmla="*/ 2105 h 3181"/>
              <a:gd name="T4" fmla="*/ 1626 w 1852"/>
              <a:gd name="T5" fmla="*/ 2629 h 3181"/>
              <a:gd name="T6" fmla="*/ 1038 w 1852"/>
              <a:gd name="T7" fmla="*/ 2882 h 3181"/>
              <a:gd name="T8" fmla="*/ 1038 w 1852"/>
              <a:gd name="T9" fmla="*/ 3180 h 3181"/>
              <a:gd name="T10" fmla="*/ 831 w 1852"/>
              <a:gd name="T11" fmla="*/ 3180 h 3181"/>
              <a:gd name="T12" fmla="*/ 831 w 1852"/>
              <a:gd name="T13" fmla="*/ 2882 h 3181"/>
              <a:gd name="T14" fmla="*/ 217 w 1852"/>
              <a:gd name="T15" fmla="*/ 2656 h 3181"/>
              <a:gd name="T16" fmla="*/ 0 w 1852"/>
              <a:gd name="T17" fmla="*/ 2096 h 3181"/>
              <a:gd name="T18" fmla="*/ 633 w 1852"/>
              <a:gd name="T19" fmla="*/ 2096 h 3181"/>
              <a:gd name="T20" fmla="*/ 831 w 1852"/>
              <a:gd name="T21" fmla="*/ 2385 h 3181"/>
              <a:gd name="T22" fmla="*/ 831 w 1852"/>
              <a:gd name="T23" fmla="*/ 1816 h 3181"/>
              <a:gd name="T24" fmla="*/ 524 w 1852"/>
              <a:gd name="T25" fmla="*/ 1726 h 3181"/>
              <a:gd name="T26" fmla="*/ 334 w 1852"/>
              <a:gd name="T27" fmla="*/ 1644 h 3181"/>
              <a:gd name="T28" fmla="*/ 226 w 1852"/>
              <a:gd name="T29" fmla="*/ 1581 h 3181"/>
              <a:gd name="T30" fmla="*/ 136 w 1852"/>
              <a:gd name="T31" fmla="*/ 1491 h 3181"/>
              <a:gd name="T32" fmla="*/ 63 w 1852"/>
              <a:gd name="T33" fmla="*/ 1382 h 3181"/>
              <a:gd name="T34" fmla="*/ 0 w 1852"/>
              <a:gd name="T35" fmla="*/ 1066 h 3181"/>
              <a:gd name="T36" fmla="*/ 235 w 1852"/>
              <a:gd name="T37" fmla="*/ 533 h 3181"/>
              <a:gd name="T38" fmla="*/ 831 w 1852"/>
              <a:gd name="T39" fmla="*/ 289 h 3181"/>
              <a:gd name="T40" fmla="*/ 831 w 1852"/>
              <a:gd name="T41" fmla="*/ 0 h 3181"/>
              <a:gd name="T42" fmla="*/ 1038 w 1852"/>
              <a:gd name="T43" fmla="*/ 0 h 3181"/>
              <a:gd name="T44" fmla="*/ 1038 w 1852"/>
              <a:gd name="T45" fmla="*/ 289 h 3181"/>
              <a:gd name="T46" fmla="*/ 1626 w 1852"/>
              <a:gd name="T47" fmla="*/ 497 h 3181"/>
              <a:gd name="T48" fmla="*/ 1851 w 1852"/>
              <a:gd name="T49" fmla="*/ 1066 h 3181"/>
              <a:gd name="T50" fmla="*/ 1228 w 1852"/>
              <a:gd name="T51" fmla="*/ 1066 h 3181"/>
              <a:gd name="T52" fmla="*/ 1038 w 1852"/>
              <a:gd name="T53" fmla="*/ 795 h 3181"/>
              <a:gd name="T54" fmla="*/ 1038 w 1852"/>
              <a:gd name="T55" fmla="*/ 1364 h 3181"/>
              <a:gd name="T56" fmla="*/ 1499 w 1852"/>
              <a:gd name="T57" fmla="*/ 1527 h 3181"/>
              <a:gd name="T58" fmla="*/ 1851 w 1852"/>
              <a:gd name="T59" fmla="*/ 2105 h 3181"/>
              <a:gd name="T60" fmla="*/ 831 w 1852"/>
              <a:gd name="T61" fmla="*/ 786 h 3181"/>
              <a:gd name="T62" fmla="*/ 831 w 1852"/>
              <a:gd name="T63" fmla="*/ 786 h 3181"/>
              <a:gd name="T64" fmla="*/ 633 w 1852"/>
              <a:gd name="T65" fmla="*/ 1012 h 3181"/>
              <a:gd name="T66" fmla="*/ 831 w 1852"/>
              <a:gd name="T67" fmla="*/ 1292 h 3181"/>
              <a:gd name="T68" fmla="*/ 831 w 1852"/>
              <a:gd name="T69" fmla="*/ 786 h 3181"/>
              <a:gd name="T70" fmla="*/ 1038 w 1852"/>
              <a:gd name="T71" fmla="*/ 2385 h 3181"/>
              <a:gd name="T72" fmla="*/ 1038 w 1852"/>
              <a:gd name="T73" fmla="*/ 2385 h 3181"/>
              <a:gd name="T74" fmla="*/ 1219 w 1852"/>
              <a:gd name="T75" fmla="*/ 2159 h 3181"/>
              <a:gd name="T76" fmla="*/ 1038 w 1852"/>
              <a:gd name="T77" fmla="*/ 1897 h 3181"/>
              <a:gd name="T78" fmla="*/ 1038 w 1852"/>
              <a:gd name="T79" fmla="*/ 2385 h 3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52" h="3181">
                <a:moveTo>
                  <a:pt x="1851" y="2105"/>
                </a:moveTo>
                <a:lnTo>
                  <a:pt x="1851" y="2105"/>
                </a:lnTo>
                <a:cubicBezTo>
                  <a:pt x="1851" y="2313"/>
                  <a:pt x="1770" y="2484"/>
                  <a:pt x="1626" y="2629"/>
                </a:cubicBezTo>
                <a:cubicBezTo>
                  <a:pt x="1472" y="2783"/>
                  <a:pt x="1282" y="2864"/>
                  <a:pt x="1038" y="2882"/>
                </a:cubicBezTo>
                <a:cubicBezTo>
                  <a:pt x="1038" y="3180"/>
                  <a:pt x="1038" y="3180"/>
                  <a:pt x="1038" y="3180"/>
                </a:cubicBezTo>
                <a:cubicBezTo>
                  <a:pt x="831" y="3180"/>
                  <a:pt x="831" y="3180"/>
                  <a:pt x="831" y="3180"/>
                </a:cubicBezTo>
                <a:cubicBezTo>
                  <a:pt x="831" y="2882"/>
                  <a:pt x="831" y="2882"/>
                  <a:pt x="831" y="2882"/>
                </a:cubicBezTo>
                <a:cubicBezTo>
                  <a:pt x="578" y="2873"/>
                  <a:pt x="371" y="2792"/>
                  <a:pt x="217" y="2656"/>
                </a:cubicBezTo>
                <a:cubicBezTo>
                  <a:pt x="72" y="2521"/>
                  <a:pt x="0" y="2331"/>
                  <a:pt x="0" y="2096"/>
                </a:cubicBezTo>
                <a:cubicBezTo>
                  <a:pt x="633" y="2096"/>
                  <a:pt x="633" y="2096"/>
                  <a:pt x="633" y="2096"/>
                </a:cubicBezTo>
                <a:cubicBezTo>
                  <a:pt x="651" y="2259"/>
                  <a:pt x="714" y="2358"/>
                  <a:pt x="831" y="2385"/>
                </a:cubicBezTo>
                <a:cubicBezTo>
                  <a:pt x="831" y="1816"/>
                  <a:pt x="831" y="1816"/>
                  <a:pt x="831" y="1816"/>
                </a:cubicBezTo>
                <a:cubicBezTo>
                  <a:pt x="723" y="1789"/>
                  <a:pt x="624" y="1762"/>
                  <a:pt x="524" y="1726"/>
                </a:cubicBezTo>
                <a:cubicBezTo>
                  <a:pt x="425" y="1689"/>
                  <a:pt x="362" y="1662"/>
                  <a:pt x="334" y="1644"/>
                </a:cubicBezTo>
                <a:cubicBezTo>
                  <a:pt x="307" y="1626"/>
                  <a:pt x="271" y="1608"/>
                  <a:pt x="226" y="1581"/>
                </a:cubicBezTo>
                <a:cubicBezTo>
                  <a:pt x="190" y="1545"/>
                  <a:pt x="154" y="1518"/>
                  <a:pt x="136" y="1491"/>
                </a:cubicBezTo>
                <a:cubicBezTo>
                  <a:pt x="109" y="1455"/>
                  <a:pt x="81" y="1418"/>
                  <a:pt x="63" y="1382"/>
                </a:cubicBezTo>
                <a:cubicBezTo>
                  <a:pt x="18" y="1301"/>
                  <a:pt x="0" y="1202"/>
                  <a:pt x="0" y="1066"/>
                </a:cubicBezTo>
                <a:cubicBezTo>
                  <a:pt x="0" y="849"/>
                  <a:pt x="72" y="668"/>
                  <a:pt x="235" y="533"/>
                </a:cubicBezTo>
                <a:cubicBezTo>
                  <a:pt x="398" y="398"/>
                  <a:pt x="597" y="316"/>
                  <a:pt x="831" y="289"/>
                </a:cubicBezTo>
                <a:cubicBezTo>
                  <a:pt x="831" y="0"/>
                  <a:pt x="831" y="0"/>
                  <a:pt x="831" y="0"/>
                </a:cubicBezTo>
                <a:cubicBezTo>
                  <a:pt x="1038" y="0"/>
                  <a:pt x="1038" y="0"/>
                  <a:pt x="1038" y="0"/>
                </a:cubicBezTo>
                <a:cubicBezTo>
                  <a:pt x="1038" y="289"/>
                  <a:pt x="1038" y="289"/>
                  <a:pt x="1038" y="289"/>
                </a:cubicBezTo>
                <a:cubicBezTo>
                  <a:pt x="1282" y="307"/>
                  <a:pt x="1481" y="379"/>
                  <a:pt x="1626" y="497"/>
                </a:cubicBezTo>
                <a:cubicBezTo>
                  <a:pt x="1770" y="623"/>
                  <a:pt x="1842" y="813"/>
                  <a:pt x="1851" y="1066"/>
                </a:cubicBezTo>
                <a:cubicBezTo>
                  <a:pt x="1228" y="1066"/>
                  <a:pt x="1228" y="1066"/>
                  <a:pt x="1228" y="1066"/>
                </a:cubicBezTo>
                <a:cubicBezTo>
                  <a:pt x="1219" y="930"/>
                  <a:pt x="1156" y="840"/>
                  <a:pt x="1038" y="795"/>
                </a:cubicBezTo>
                <a:cubicBezTo>
                  <a:pt x="1038" y="1364"/>
                  <a:pt x="1038" y="1364"/>
                  <a:pt x="1038" y="1364"/>
                </a:cubicBezTo>
                <a:cubicBezTo>
                  <a:pt x="1273" y="1436"/>
                  <a:pt x="1427" y="1491"/>
                  <a:pt x="1499" y="1527"/>
                </a:cubicBezTo>
                <a:cubicBezTo>
                  <a:pt x="1734" y="1644"/>
                  <a:pt x="1851" y="1834"/>
                  <a:pt x="1851" y="2105"/>
                </a:cubicBezTo>
                <a:close/>
                <a:moveTo>
                  <a:pt x="831" y="786"/>
                </a:moveTo>
                <a:lnTo>
                  <a:pt x="831" y="786"/>
                </a:lnTo>
                <a:cubicBezTo>
                  <a:pt x="696" y="813"/>
                  <a:pt x="633" y="894"/>
                  <a:pt x="633" y="1012"/>
                </a:cubicBezTo>
                <a:cubicBezTo>
                  <a:pt x="633" y="1138"/>
                  <a:pt x="696" y="1238"/>
                  <a:pt x="831" y="1292"/>
                </a:cubicBezTo>
                <a:lnTo>
                  <a:pt x="831" y="786"/>
                </a:lnTo>
                <a:close/>
                <a:moveTo>
                  <a:pt x="1038" y="2385"/>
                </a:moveTo>
                <a:lnTo>
                  <a:pt x="1038" y="2385"/>
                </a:lnTo>
                <a:cubicBezTo>
                  <a:pt x="1156" y="2349"/>
                  <a:pt x="1219" y="2277"/>
                  <a:pt x="1219" y="2159"/>
                </a:cubicBezTo>
                <a:cubicBezTo>
                  <a:pt x="1219" y="2051"/>
                  <a:pt x="1156" y="1961"/>
                  <a:pt x="1038" y="1897"/>
                </a:cubicBezTo>
                <a:lnTo>
                  <a:pt x="1038" y="23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Line 6">
            <a:extLst>
              <a:ext uri="{FF2B5EF4-FFF2-40B4-BE49-F238E27FC236}">
                <a16:creationId xmlns:a16="http://schemas.microsoft.com/office/drawing/2014/main" id="{824355C6-ED8B-5446-AAAB-60A244D17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5001" y="9060075"/>
            <a:ext cx="1615920" cy="161592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6" name="Freeform 7">
            <a:extLst>
              <a:ext uri="{FF2B5EF4-FFF2-40B4-BE49-F238E27FC236}">
                <a16:creationId xmlns:a16="http://schemas.microsoft.com/office/drawing/2014/main" id="{9591C042-E675-F644-9BD9-E6A3B616F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208" y="8842244"/>
            <a:ext cx="431705" cy="431703"/>
          </a:xfrm>
          <a:custGeom>
            <a:avLst/>
            <a:gdLst>
              <a:gd name="T0" fmla="*/ 0 w 480"/>
              <a:gd name="T1" fmla="*/ 0 h 480"/>
              <a:gd name="T2" fmla="*/ 208 w 480"/>
              <a:gd name="T3" fmla="*/ 479 h 480"/>
              <a:gd name="T4" fmla="*/ 262 w 480"/>
              <a:gd name="T5" fmla="*/ 262 h 480"/>
              <a:gd name="T6" fmla="*/ 479 w 480"/>
              <a:gd name="T7" fmla="*/ 208 h 480"/>
              <a:gd name="T8" fmla="*/ 0 w 480"/>
              <a:gd name="T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480">
                <a:moveTo>
                  <a:pt x="0" y="0"/>
                </a:moveTo>
                <a:lnTo>
                  <a:pt x="208" y="479"/>
                </a:lnTo>
                <a:lnTo>
                  <a:pt x="262" y="262"/>
                </a:lnTo>
                <a:lnTo>
                  <a:pt x="479" y="208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8">
            <a:extLst>
              <a:ext uri="{FF2B5EF4-FFF2-40B4-BE49-F238E27FC236}">
                <a16:creationId xmlns:a16="http://schemas.microsoft.com/office/drawing/2014/main" id="{01C4E007-2382-864A-847B-B84CAFF76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7355" y="10636388"/>
            <a:ext cx="578246" cy="578246"/>
          </a:xfrm>
          <a:custGeom>
            <a:avLst/>
            <a:gdLst>
              <a:gd name="T0" fmla="*/ 27 w 643"/>
              <a:gd name="T1" fmla="*/ 0 h 643"/>
              <a:gd name="T2" fmla="*/ 380 w 643"/>
              <a:gd name="T3" fmla="*/ 81 h 643"/>
              <a:gd name="T4" fmla="*/ 642 w 643"/>
              <a:gd name="T5" fmla="*/ 352 h 643"/>
              <a:gd name="T6" fmla="*/ 353 w 643"/>
              <a:gd name="T7" fmla="*/ 352 h 643"/>
              <a:gd name="T8" fmla="*/ 353 w 643"/>
              <a:gd name="T9" fmla="*/ 642 h 643"/>
              <a:gd name="T10" fmla="*/ 81 w 643"/>
              <a:gd name="T11" fmla="*/ 380 h 643"/>
              <a:gd name="T12" fmla="*/ 0 w 643"/>
              <a:gd name="T13" fmla="*/ 27 h 643"/>
              <a:gd name="T14" fmla="*/ 27 w 643"/>
              <a:gd name="T15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3">
                <a:moveTo>
                  <a:pt x="27" y="0"/>
                </a:moveTo>
                <a:lnTo>
                  <a:pt x="380" y="81"/>
                </a:lnTo>
                <a:lnTo>
                  <a:pt x="642" y="352"/>
                </a:lnTo>
                <a:lnTo>
                  <a:pt x="353" y="352"/>
                </a:lnTo>
                <a:lnTo>
                  <a:pt x="353" y="642"/>
                </a:lnTo>
                <a:lnTo>
                  <a:pt x="81" y="380"/>
                </a:lnTo>
                <a:lnTo>
                  <a:pt x="0" y="27"/>
                </a:lnTo>
                <a:lnTo>
                  <a:pt x="27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Line 9">
            <a:extLst>
              <a:ext uri="{FF2B5EF4-FFF2-40B4-BE49-F238E27FC236}">
                <a16:creationId xmlns:a16="http://schemas.microsoft.com/office/drawing/2014/main" id="{36A942C3-245D-5549-987D-C459DD8231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22896" y="6465891"/>
            <a:ext cx="1631762" cy="162384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" name="Freeform 10">
            <a:extLst>
              <a:ext uri="{FF2B5EF4-FFF2-40B4-BE49-F238E27FC236}">
                <a16:creationId xmlns:a16="http://schemas.microsoft.com/office/drawing/2014/main" id="{44B86B38-E4B6-C54E-8F22-2AA875C4A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0787" y="7875860"/>
            <a:ext cx="423782" cy="423782"/>
          </a:xfrm>
          <a:custGeom>
            <a:avLst/>
            <a:gdLst>
              <a:gd name="T0" fmla="*/ 470 w 471"/>
              <a:gd name="T1" fmla="*/ 470 h 471"/>
              <a:gd name="T2" fmla="*/ 271 w 471"/>
              <a:gd name="T3" fmla="*/ 0 h 471"/>
              <a:gd name="T4" fmla="*/ 217 w 471"/>
              <a:gd name="T5" fmla="*/ 217 h 471"/>
              <a:gd name="T6" fmla="*/ 0 w 471"/>
              <a:gd name="T7" fmla="*/ 271 h 471"/>
              <a:gd name="T8" fmla="*/ 470 w 471"/>
              <a:gd name="T9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471">
                <a:moveTo>
                  <a:pt x="470" y="470"/>
                </a:moveTo>
                <a:lnTo>
                  <a:pt x="271" y="0"/>
                </a:lnTo>
                <a:lnTo>
                  <a:pt x="217" y="217"/>
                </a:lnTo>
                <a:lnTo>
                  <a:pt x="0" y="271"/>
                </a:lnTo>
                <a:lnTo>
                  <a:pt x="470" y="47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11">
            <a:extLst>
              <a:ext uri="{FF2B5EF4-FFF2-40B4-BE49-F238E27FC236}">
                <a16:creationId xmlns:a16="http://schemas.microsoft.com/office/drawing/2014/main" id="{5C802B47-614D-B046-AEF5-2CC618D2F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099" y="5939132"/>
            <a:ext cx="578246" cy="578246"/>
          </a:xfrm>
          <a:custGeom>
            <a:avLst/>
            <a:gdLst>
              <a:gd name="T0" fmla="*/ 615 w 643"/>
              <a:gd name="T1" fmla="*/ 641 h 642"/>
              <a:gd name="T2" fmla="*/ 262 w 643"/>
              <a:gd name="T3" fmla="*/ 551 h 642"/>
              <a:gd name="T4" fmla="*/ 0 w 643"/>
              <a:gd name="T5" fmla="*/ 289 h 642"/>
              <a:gd name="T6" fmla="*/ 289 w 643"/>
              <a:gd name="T7" fmla="*/ 289 h 642"/>
              <a:gd name="T8" fmla="*/ 289 w 643"/>
              <a:gd name="T9" fmla="*/ 0 h 642"/>
              <a:gd name="T10" fmla="*/ 552 w 643"/>
              <a:gd name="T11" fmla="*/ 262 h 642"/>
              <a:gd name="T12" fmla="*/ 642 w 643"/>
              <a:gd name="T13" fmla="*/ 614 h 642"/>
              <a:gd name="T14" fmla="*/ 615 w 643"/>
              <a:gd name="T15" fmla="*/ 641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2">
                <a:moveTo>
                  <a:pt x="615" y="641"/>
                </a:moveTo>
                <a:lnTo>
                  <a:pt x="262" y="551"/>
                </a:lnTo>
                <a:lnTo>
                  <a:pt x="0" y="289"/>
                </a:lnTo>
                <a:lnTo>
                  <a:pt x="289" y="289"/>
                </a:lnTo>
                <a:lnTo>
                  <a:pt x="289" y="0"/>
                </a:lnTo>
                <a:lnTo>
                  <a:pt x="552" y="262"/>
                </a:lnTo>
                <a:lnTo>
                  <a:pt x="642" y="614"/>
                </a:lnTo>
                <a:lnTo>
                  <a:pt x="615" y="64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Line 12">
            <a:extLst>
              <a:ext uri="{FF2B5EF4-FFF2-40B4-BE49-F238E27FC236}">
                <a16:creationId xmlns:a16="http://schemas.microsoft.com/office/drawing/2014/main" id="{D73642DE-0B0B-9E4B-82FF-E837C1AA83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25001" y="6465891"/>
            <a:ext cx="1615920" cy="162384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2" name="Freeform 13">
            <a:extLst>
              <a:ext uri="{FF2B5EF4-FFF2-40B4-BE49-F238E27FC236}">
                <a16:creationId xmlns:a16="http://schemas.microsoft.com/office/drawing/2014/main" id="{543DD5E0-6D72-D046-839C-2D25A0D9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208" y="7875860"/>
            <a:ext cx="431705" cy="423782"/>
          </a:xfrm>
          <a:custGeom>
            <a:avLst/>
            <a:gdLst>
              <a:gd name="T0" fmla="*/ 0 w 480"/>
              <a:gd name="T1" fmla="*/ 470 h 471"/>
              <a:gd name="T2" fmla="*/ 479 w 480"/>
              <a:gd name="T3" fmla="*/ 271 h 471"/>
              <a:gd name="T4" fmla="*/ 262 w 480"/>
              <a:gd name="T5" fmla="*/ 217 h 471"/>
              <a:gd name="T6" fmla="*/ 208 w 480"/>
              <a:gd name="T7" fmla="*/ 0 h 471"/>
              <a:gd name="T8" fmla="*/ 0 w 480"/>
              <a:gd name="T9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471">
                <a:moveTo>
                  <a:pt x="0" y="470"/>
                </a:moveTo>
                <a:lnTo>
                  <a:pt x="479" y="271"/>
                </a:lnTo>
                <a:lnTo>
                  <a:pt x="262" y="217"/>
                </a:lnTo>
                <a:lnTo>
                  <a:pt x="208" y="0"/>
                </a:lnTo>
                <a:lnTo>
                  <a:pt x="0" y="47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14">
            <a:extLst>
              <a:ext uri="{FF2B5EF4-FFF2-40B4-BE49-F238E27FC236}">
                <a16:creationId xmlns:a16="http://schemas.microsoft.com/office/drawing/2014/main" id="{12C0A2B6-44F8-5948-92A5-B4F2BF5B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7355" y="5939132"/>
            <a:ext cx="578246" cy="578246"/>
          </a:xfrm>
          <a:custGeom>
            <a:avLst/>
            <a:gdLst>
              <a:gd name="T0" fmla="*/ 0 w 643"/>
              <a:gd name="T1" fmla="*/ 614 h 642"/>
              <a:gd name="T2" fmla="*/ 81 w 643"/>
              <a:gd name="T3" fmla="*/ 262 h 642"/>
              <a:gd name="T4" fmla="*/ 353 w 643"/>
              <a:gd name="T5" fmla="*/ 0 h 642"/>
              <a:gd name="T6" fmla="*/ 353 w 643"/>
              <a:gd name="T7" fmla="*/ 289 h 642"/>
              <a:gd name="T8" fmla="*/ 642 w 643"/>
              <a:gd name="T9" fmla="*/ 289 h 642"/>
              <a:gd name="T10" fmla="*/ 380 w 643"/>
              <a:gd name="T11" fmla="*/ 551 h 642"/>
              <a:gd name="T12" fmla="*/ 27 w 643"/>
              <a:gd name="T13" fmla="*/ 641 h 642"/>
              <a:gd name="T14" fmla="*/ 0 w 643"/>
              <a:gd name="T15" fmla="*/ 614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2">
                <a:moveTo>
                  <a:pt x="0" y="614"/>
                </a:moveTo>
                <a:lnTo>
                  <a:pt x="81" y="262"/>
                </a:lnTo>
                <a:lnTo>
                  <a:pt x="353" y="0"/>
                </a:lnTo>
                <a:lnTo>
                  <a:pt x="353" y="289"/>
                </a:lnTo>
                <a:lnTo>
                  <a:pt x="642" y="289"/>
                </a:lnTo>
                <a:lnTo>
                  <a:pt x="380" y="551"/>
                </a:lnTo>
                <a:lnTo>
                  <a:pt x="27" y="641"/>
                </a:lnTo>
                <a:lnTo>
                  <a:pt x="0" y="61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Line 15">
            <a:extLst>
              <a:ext uri="{FF2B5EF4-FFF2-40B4-BE49-F238E27FC236}">
                <a16:creationId xmlns:a16="http://schemas.microsoft.com/office/drawing/2014/main" id="{1E8E4317-FD03-484D-ADDC-6D43A192A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22896" y="9060075"/>
            <a:ext cx="1631762" cy="161592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5" name="Freeform 16">
            <a:extLst>
              <a:ext uri="{FF2B5EF4-FFF2-40B4-BE49-F238E27FC236}">
                <a16:creationId xmlns:a16="http://schemas.microsoft.com/office/drawing/2014/main" id="{CB594336-4E5C-7049-804C-39E7DB85D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0787" y="8842244"/>
            <a:ext cx="423782" cy="431703"/>
          </a:xfrm>
          <a:custGeom>
            <a:avLst/>
            <a:gdLst>
              <a:gd name="T0" fmla="*/ 470 w 471"/>
              <a:gd name="T1" fmla="*/ 0 h 480"/>
              <a:gd name="T2" fmla="*/ 0 w 471"/>
              <a:gd name="T3" fmla="*/ 208 h 480"/>
              <a:gd name="T4" fmla="*/ 217 w 471"/>
              <a:gd name="T5" fmla="*/ 262 h 480"/>
              <a:gd name="T6" fmla="*/ 271 w 471"/>
              <a:gd name="T7" fmla="*/ 479 h 480"/>
              <a:gd name="T8" fmla="*/ 470 w 471"/>
              <a:gd name="T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480">
                <a:moveTo>
                  <a:pt x="470" y="0"/>
                </a:moveTo>
                <a:lnTo>
                  <a:pt x="0" y="208"/>
                </a:lnTo>
                <a:lnTo>
                  <a:pt x="217" y="262"/>
                </a:lnTo>
                <a:lnTo>
                  <a:pt x="271" y="479"/>
                </a:lnTo>
                <a:lnTo>
                  <a:pt x="470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17">
            <a:extLst>
              <a:ext uri="{FF2B5EF4-FFF2-40B4-BE49-F238E27FC236}">
                <a16:creationId xmlns:a16="http://schemas.microsoft.com/office/drawing/2014/main" id="{0DEE34DB-3A4C-D448-A6B0-27ABEC0A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099" y="10636388"/>
            <a:ext cx="578246" cy="578246"/>
          </a:xfrm>
          <a:custGeom>
            <a:avLst/>
            <a:gdLst>
              <a:gd name="T0" fmla="*/ 642 w 643"/>
              <a:gd name="T1" fmla="*/ 27 h 643"/>
              <a:gd name="T2" fmla="*/ 552 w 643"/>
              <a:gd name="T3" fmla="*/ 380 h 643"/>
              <a:gd name="T4" fmla="*/ 289 w 643"/>
              <a:gd name="T5" fmla="*/ 642 h 643"/>
              <a:gd name="T6" fmla="*/ 289 w 643"/>
              <a:gd name="T7" fmla="*/ 352 h 643"/>
              <a:gd name="T8" fmla="*/ 0 w 643"/>
              <a:gd name="T9" fmla="*/ 352 h 643"/>
              <a:gd name="T10" fmla="*/ 262 w 643"/>
              <a:gd name="T11" fmla="*/ 81 h 643"/>
              <a:gd name="T12" fmla="*/ 615 w 643"/>
              <a:gd name="T13" fmla="*/ 0 h 643"/>
              <a:gd name="T14" fmla="*/ 642 w 643"/>
              <a:gd name="T15" fmla="*/ 27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3">
                <a:moveTo>
                  <a:pt x="642" y="27"/>
                </a:moveTo>
                <a:lnTo>
                  <a:pt x="552" y="380"/>
                </a:lnTo>
                <a:lnTo>
                  <a:pt x="289" y="642"/>
                </a:lnTo>
                <a:lnTo>
                  <a:pt x="289" y="352"/>
                </a:lnTo>
                <a:lnTo>
                  <a:pt x="0" y="352"/>
                </a:lnTo>
                <a:lnTo>
                  <a:pt x="262" y="81"/>
                </a:lnTo>
                <a:lnTo>
                  <a:pt x="615" y="0"/>
                </a:lnTo>
                <a:lnTo>
                  <a:pt x="642" y="2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525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65">
            <a:extLst>
              <a:ext uri="{FF2B5EF4-FFF2-40B4-BE49-F238E27FC236}">
                <a16:creationId xmlns:a16="http://schemas.microsoft.com/office/drawing/2014/main" id="{EC00324F-841E-0E47-BE24-6F8B58641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1627946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66">
            <a:extLst>
              <a:ext uri="{FF2B5EF4-FFF2-40B4-BE49-F238E27FC236}">
                <a16:creationId xmlns:a16="http://schemas.microsoft.com/office/drawing/2014/main" id="{14DC0703-D9FF-BA4C-B079-FD9B3842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4617787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67">
            <a:extLst>
              <a:ext uri="{FF2B5EF4-FFF2-40B4-BE49-F238E27FC236}">
                <a16:creationId xmlns:a16="http://schemas.microsoft.com/office/drawing/2014/main" id="{B6F43455-DE0A-A541-90DE-04A5DEA8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7607628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68">
            <a:extLst>
              <a:ext uri="{FF2B5EF4-FFF2-40B4-BE49-F238E27FC236}">
                <a16:creationId xmlns:a16="http://schemas.microsoft.com/office/drawing/2014/main" id="{154B298F-0037-0942-9FB6-5EF3ADFD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10597469"/>
            <a:ext cx="2006193" cy="1995082"/>
          </a:xfrm>
          <a:custGeom>
            <a:avLst/>
            <a:gdLst>
              <a:gd name="T0" fmla="*/ 1592 w 1593"/>
              <a:gd name="T1" fmla="*/ 789 h 1585"/>
              <a:gd name="T2" fmla="*/ 1592 w 1593"/>
              <a:gd name="T3" fmla="*/ 789 h 1585"/>
              <a:gd name="T4" fmla="*/ 796 w 1593"/>
              <a:gd name="T5" fmla="*/ 1584 h 1585"/>
              <a:gd name="T6" fmla="*/ 0 w 1593"/>
              <a:gd name="T7" fmla="*/ 789 h 1585"/>
              <a:gd name="T8" fmla="*/ 796 w 1593"/>
              <a:gd name="T9" fmla="*/ 0 h 1585"/>
              <a:gd name="T10" fmla="*/ 1592 w 1593"/>
              <a:gd name="T11" fmla="*/ 789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9"/>
                </a:moveTo>
                <a:lnTo>
                  <a:pt x="1592" y="789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9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71">
            <a:extLst>
              <a:ext uri="{FF2B5EF4-FFF2-40B4-BE49-F238E27FC236}">
                <a16:creationId xmlns:a16="http://schemas.microsoft.com/office/drawing/2014/main" id="{C450BD59-892B-034B-80C9-E98AB207D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305" y="5234652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72">
            <a:extLst>
              <a:ext uri="{FF2B5EF4-FFF2-40B4-BE49-F238E27FC236}">
                <a16:creationId xmlns:a16="http://schemas.microsoft.com/office/drawing/2014/main" id="{A154AF9C-7698-284A-9506-42CA9D2A1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368" y="5834843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73">
            <a:extLst>
              <a:ext uri="{FF2B5EF4-FFF2-40B4-BE49-F238E27FC236}">
                <a16:creationId xmlns:a16="http://schemas.microsoft.com/office/drawing/2014/main" id="{A0AD9102-549F-2443-A1D2-9D65A851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40" y="5834843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74">
            <a:extLst>
              <a:ext uri="{FF2B5EF4-FFF2-40B4-BE49-F238E27FC236}">
                <a16:creationId xmlns:a16="http://schemas.microsoft.com/office/drawing/2014/main" id="{088D73F1-0EA3-6146-8BAE-45FEA09D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40" y="11597788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75">
            <a:extLst>
              <a:ext uri="{FF2B5EF4-FFF2-40B4-BE49-F238E27FC236}">
                <a16:creationId xmlns:a16="http://schemas.microsoft.com/office/drawing/2014/main" id="{B40B3296-1837-854E-98C9-77E981DFE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402" y="11308807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6">
            <a:extLst>
              <a:ext uri="{FF2B5EF4-FFF2-40B4-BE49-F238E27FC236}">
                <a16:creationId xmlns:a16="http://schemas.microsoft.com/office/drawing/2014/main" id="{7A7C2723-59E4-704E-B73A-3293BE149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87" y="11147646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77">
            <a:extLst>
              <a:ext uri="{FF2B5EF4-FFF2-40B4-BE49-F238E27FC236}">
                <a16:creationId xmlns:a16="http://schemas.microsoft.com/office/drawing/2014/main" id="{42C27668-D4C1-6944-87F8-3E14F021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87" y="2250366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78">
            <a:extLst>
              <a:ext uri="{FF2B5EF4-FFF2-40B4-BE49-F238E27FC236}">
                <a16:creationId xmlns:a16="http://schemas.microsoft.com/office/drawing/2014/main" id="{1842A5C7-625B-8D4E-92B5-E68F6D94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598" y="2122550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9">
            <a:extLst>
              <a:ext uri="{FF2B5EF4-FFF2-40B4-BE49-F238E27FC236}">
                <a16:creationId xmlns:a16="http://schemas.microsoft.com/office/drawing/2014/main" id="{3992E839-56AF-C240-8F18-E81DD7F6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561" y="2122550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80">
            <a:extLst>
              <a:ext uri="{FF2B5EF4-FFF2-40B4-BE49-F238E27FC236}">
                <a16:creationId xmlns:a16="http://schemas.microsoft.com/office/drawing/2014/main" id="{2290A82A-1358-574A-9794-BE86952FE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974" y="2250366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81">
            <a:extLst>
              <a:ext uri="{FF2B5EF4-FFF2-40B4-BE49-F238E27FC236}">
                <a16:creationId xmlns:a16="http://schemas.microsoft.com/office/drawing/2014/main" id="{4EF34191-7CCD-2E4D-AC3A-9858F377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892" y="2122550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82">
            <a:extLst>
              <a:ext uri="{FF2B5EF4-FFF2-40B4-BE49-F238E27FC236}">
                <a16:creationId xmlns:a16="http://schemas.microsoft.com/office/drawing/2014/main" id="{127B07B0-1F62-E849-9ADA-7AA02699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892" y="2250366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83">
            <a:extLst>
              <a:ext uri="{FF2B5EF4-FFF2-40B4-BE49-F238E27FC236}">
                <a16:creationId xmlns:a16="http://schemas.microsoft.com/office/drawing/2014/main" id="{75ABBEF9-6B09-B54F-A506-68A933DE1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364" y="2617150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84">
            <a:extLst>
              <a:ext uri="{FF2B5EF4-FFF2-40B4-BE49-F238E27FC236}">
                <a16:creationId xmlns:a16="http://schemas.microsoft.com/office/drawing/2014/main" id="{B14721E2-EB0D-404D-90AA-1EF80E31A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644" y="2633824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D186E1E5-52E2-4A42-96D1-E9D8CB8C7DDC}"/>
              </a:ext>
            </a:extLst>
          </p:cNvPr>
          <p:cNvGrpSpPr/>
          <p:nvPr/>
        </p:nvGrpSpPr>
        <p:grpSpPr>
          <a:xfrm>
            <a:off x="6368542" y="8041100"/>
            <a:ext cx="1133691" cy="1027107"/>
            <a:chOff x="8385391" y="10144819"/>
            <a:chExt cx="653452" cy="592018"/>
          </a:xfrm>
        </p:grpSpPr>
        <p:sp>
          <p:nvSpPr>
            <p:cNvPr id="71" name="Freeform 281">
              <a:extLst>
                <a:ext uri="{FF2B5EF4-FFF2-40B4-BE49-F238E27FC236}">
                  <a16:creationId xmlns:a16="http://schemas.microsoft.com/office/drawing/2014/main" id="{7A70A687-1C45-3E4A-A20B-3B2E86B4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82">
              <a:extLst>
                <a:ext uri="{FF2B5EF4-FFF2-40B4-BE49-F238E27FC236}">
                  <a16:creationId xmlns:a16="http://schemas.microsoft.com/office/drawing/2014/main" id="{1E3E2DE7-6F4E-1148-8D74-98C15070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83">
              <a:extLst>
                <a:ext uri="{FF2B5EF4-FFF2-40B4-BE49-F238E27FC236}">
                  <a16:creationId xmlns:a16="http://schemas.microsoft.com/office/drawing/2014/main" id="{665D479E-BDBC-1946-A7BD-E1875DD73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4" name="Group 71">
            <a:extLst>
              <a:ext uri="{FF2B5EF4-FFF2-40B4-BE49-F238E27FC236}">
                <a16:creationId xmlns:a16="http://schemas.microsoft.com/office/drawing/2014/main" id="{68230EE7-CE3C-9845-9A11-BFBE6F282D3C}"/>
              </a:ext>
            </a:extLst>
          </p:cNvPr>
          <p:cNvGrpSpPr/>
          <p:nvPr/>
        </p:nvGrpSpPr>
        <p:grpSpPr>
          <a:xfrm>
            <a:off x="15038887" y="5362568"/>
            <a:ext cx="8909115" cy="2500601"/>
            <a:chOff x="2232442" y="3643574"/>
            <a:chExt cx="8954788" cy="2500601"/>
          </a:xfrm>
        </p:grpSpPr>
        <p:sp>
          <p:nvSpPr>
            <p:cNvPr id="75" name="CuadroTexto 598">
              <a:extLst>
                <a:ext uri="{FF2B5EF4-FFF2-40B4-BE49-F238E27FC236}">
                  <a16:creationId xmlns:a16="http://schemas.microsoft.com/office/drawing/2014/main" id="{20E02724-C406-B24A-9869-C22649CEBD19}"/>
                </a:ext>
              </a:extLst>
            </p:cNvPr>
            <p:cNvSpPr txBox="1"/>
            <p:nvPr/>
          </p:nvSpPr>
          <p:spPr>
            <a:xfrm>
              <a:off x="2232442" y="3643574"/>
              <a:ext cx="82288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76" name="CuadroTexto 599">
              <a:extLst>
                <a:ext uri="{FF2B5EF4-FFF2-40B4-BE49-F238E27FC236}">
                  <a16:creationId xmlns:a16="http://schemas.microsoft.com/office/drawing/2014/main" id="{2CBC42E2-1332-E843-8DFA-A3BE2D22CF6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487435F1-55BF-F448-B34D-07FE1D3BE827}"/>
              </a:ext>
            </a:extLst>
          </p:cNvPr>
          <p:cNvGrpSpPr/>
          <p:nvPr/>
        </p:nvGrpSpPr>
        <p:grpSpPr>
          <a:xfrm>
            <a:off x="1330576" y="1866948"/>
            <a:ext cx="4289833" cy="1514064"/>
            <a:chOff x="4247967" y="10620441"/>
            <a:chExt cx="4289833" cy="1514064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B690BA71-7AA6-8C49-ACE4-42A6EE2FBAE6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C2C58A24-9706-414A-9193-10D980B78E2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C2AF8192-E323-C948-B7DE-EAEDCB7507B1}"/>
              </a:ext>
            </a:extLst>
          </p:cNvPr>
          <p:cNvGrpSpPr/>
          <p:nvPr/>
        </p:nvGrpSpPr>
        <p:grpSpPr>
          <a:xfrm>
            <a:off x="1311899" y="4800369"/>
            <a:ext cx="4321364" cy="1514064"/>
            <a:chOff x="4247967" y="10620441"/>
            <a:chExt cx="4321364" cy="1514064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7033FD20-4F62-1940-A2A0-D1E1497803D5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87128489-D18A-584C-9886-EA5BF3BF323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8777A27B-9629-834B-A3A1-47121EA3BE4E}"/>
              </a:ext>
            </a:extLst>
          </p:cNvPr>
          <p:cNvGrpSpPr/>
          <p:nvPr/>
        </p:nvGrpSpPr>
        <p:grpSpPr>
          <a:xfrm>
            <a:off x="1311791" y="7801036"/>
            <a:ext cx="4289833" cy="1514064"/>
            <a:chOff x="4247967" y="10620441"/>
            <a:chExt cx="4289833" cy="1514064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0797865C-FC81-8645-9FAD-5FD4CB3482FF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3EF2F364-6A33-D94C-9A99-EA5A2E05B5D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63D0D413-4458-804E-9644-75458395755B}"/>
              </a:ext>
            </a:extLst>
          </p:cNvPr>
          <p:cNvGrpSpPr/>
          <p:nvPr/>
        </p:nvGrpSpPr>
        <p:grpSpPr>
          <a:xfrm>
            <a:off x="1330576" y="10794910"/>
            <a:ext cx="4289833" cy="1514064"/>
            <a:chOff x="4247967" y="10620441"/>
            <a:chExt cx="4289833" cy="1514064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33D4D553-0922-5E46-A6FD-53359376C199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8" name="Rectangle 40">
              <a:extLst>
                <a:ext uri="{FF2B5EF4-FFF2-40B4-BE49-F238E27FC236}">
                  <a16:creationId xmlns:a16="http://schemas.microsoft.com/office/drawing/2014/main" id="{2EB2B5FF-31EA-6347-9B43-1E517C23854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9" name="Freeform 1">
            <a:extLst>
              <a:ext uri="{FF2B5EF4-FFF2-40B4-BE49-F238E27FC236}">
                <a16:creationId xmlns:a16="http://schemas.microsoft.com/office/drawing/2014/main" id="{10BEFE6F-7645-0446-8D51-4118FF67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4174" y="8702506"/>
            <a:ext cx="2074244" cy="2973084"/>
          </a:xfrm>
          <a:custGeom>
            <a:avLst/>
            <a:gdLst>
              <a:gd name="T0" fmla="*/ 2249 w 2250"/>
              <a:gd name="T1" fmla="*/ 1121 h 3225"/>
              <a:gd name="T2" fmla="*/ 2249 w 2250"/>
              <a:gd name="T3" fmla="*/ 1121 h 3225"/>
              <a:gd name="T4" fmla="*/ 1121 w 2250"/>
              <a:gd name="T5" fmla="*/ 0 h 3225"/>
              <a:gd name="T6" fmla="*/ 0 w 2250"/>
              <a:gd name="T7" fmla="*/ 1121 h 3225"/>
              <a:gd name="T8" fmla="*/ 228 w 2250"/>
              <a:gd name="T9" fmla="*/ 1811 h 3225"/>
              <a:gd name="T10" fmla="*/ 1121 w 2250"/>
              <a:gd name="T11" fmla="*/ 3224 h 3225"/>
              <a:gd name="T12" fmla="*/ 2070 w 2250"/>
              <a:gd name="T13" fmla="*/ 1738 h 3225"/>
              <a:gd name="T14" fmla="*/ 2070 w 2250"/>
              <a:gd name="T15" fmla="*/ 1738 h 3225"/>
              <a:gd name="T16" fmla="*/ 2249 w 2250"/>
              <a:gd name="T17" fmla="*/ 112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0" h="3225">
                <a:moveTo>
                  <a:pt x="2249" y="1121"/>
                </a:moveTo>
                <a:lnTo>
                  <a:pt x="2249" y="1121"/>
                </a:lnTo>
                <a:cubicBezTo>
                  <a:pt x="2249" y="504"/>
                  <a:pt x="1745" y="0"/>
                  <a:pt x="1121" y="0"/>
                </a:cubicBezTo>
                <a:cubicBezTo>
                  <a:pt x="504" y="0"/>
                  <a:pt x="0" y="504"/>
                  <a:pt x="0" y="1121"/>
                </a:cubicBezTo>
                <a:cubicBezTo>
                  <a:pt x="0" y="1381"/>
                  <a:pt x="81" y="1616"/>
                  <a:pt x="228" y="1811"/>
                </a:cubicBezTo>
                <a:cubicBezTo>
                  <a:pt x="1121" y="3224"/>
                  <a:pt x="1121" y="3224"/>
                  <a:pt x="1121" y="3224"/>
                </a:cubicBezTo>
                <a:cubicBezTo>
                  <a:pt x="2070" y="1738"/>
                  <a:pt x="2070" y="1738"/>
                  <a:pt x="2070" y="1738"/>
                </a:cubicBezTo>
                <a:lnTo>
                  <a:pt x="2070" y="1738"/>
                </a:lnTo>
                <a:cubicBezTo>
                  <a:pt x="2184" y="1567"/>
                  <a:pt x="2249" y="1356"/>
                  <a:pt x="2249" y="11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">
            <a:extLst>
              <a:ext uri="{FF2B5EF4-FFF2-40B4-BE49-F238E27FC236}">
                <a16:creationId xmlns:a16="http://schemas.microsoft.com/office/drawing/2014/main" id="{03A35790-C4D4-974F-8DD5-DAE95FF6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002" y="8702506"/>
            <a:ext cx="1610590" cy="2306073"/>
          </a:xfrm>
          <a:custGeom>
            <a:avLst/>
            <a:gdLst>
              <a:gd name="T0" fmla="*/ 1745 w 1746"/>
              <a:gd name="T1" fmla="*/ 869 h 2502"/>
              <a:gd name="T2" fmla="*/ 1745 w 1746"/>
              <a:gd name="T3" fmla="*/ 869 h 2502"/>
              <a:gd name="T4" fmla="*/ 869 w 1746"/>
              <a:gd name="T5" fmla="*/ 0 h 2502"/>
              <a:gd name="T6" fmla="*/ 0 w 1746"/>
              <a:gd name="T7" fmla="*/ 869 h 2502"/>
              <a:gd name="T8" fmla="*/ 179 w 1746"/>
              <a:gd name="T9" fmla="*/ 1397 h 2502"/>
              <a:gd name="T10" fmla="*/ 869 w 1746"/>
              <a:gd name="T11" fmla="*/ 2501 h 2502"/>
              <a:gd name="T12" fmla="*/ 1607 w 1746"/>
              <a:gd name="T13" fmla="*/ 1348 h 2502"/>
              <a:gd name="T14" fmla="*/ 1607 w 1746"/>
              <a:gd name="T15" fmla="*/ 1348 h 2502"/>
              <a:gd name="T16" fmla="*/ 1745 w 1746"/>
              <a:gd name="T17" fmla="*/ 869 h 2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6" h="2502">
                <a:moveTo>
                  <a:pt x="1745" y="869"/>
                </a:moveTo>
                <a:lnTo>
                  <a:pt x="1745" y="869"/>
                </a:lnTo>
                <a:cubicBezTo>
                  <a:pt x="1745" y="390"/>
                  <a:pt x="1355" y="0"/>
                  <a:pt x="869" y="0"/>
                </a:cubicBezTo>
                <a:cubicBezTo>
                  <a:pt x="390" y="0"/>
                  <a:pt x="0" y="390"/>
                  <a:pt x="0" y="869"/>
                </a:cubicBezTo>
                <a:cubicBezTo>
                  <a:pt x="0" y="1072"/>
                  <a:pt x="65" y="1251"/>
                  <a:pt x="179" y="1397"/>
                </a:cubicBezTo>
                <a:cubicBezTo>
                  <a:pt x="869" y="2501"/>
                  <a:pt x="869" y="2501"/>
                  <a:pt x="869" y="2501"/>
                </a:cubicBezTo>
                <a:cubicBezTo>
                  <a:pt x="1607" y="1348"/>
                  <a:pt x="1607" y="1348"/>
                  <a:pt x="1607" y="1348"/>
                </a:cubicBezTo>
                <a:lnTo>
                  <a:pt x="1607" y="1348"/>
                </a:lnTo>
                <a:cubicBezTo>
                  <a:pt x="1696" y="1210"/>
                  <a:pt x="1745" y="1047"/>
                  <a:pt x="1745" y="8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3">
            <a:extLst>
              <a:ext uri="{FF2B5EF4-FFF2-40B4-BE49-F238E27FC236}">
                <a16:creationId xmlns:a16="http://schemas.microsoft.com/office/drawing/2014/main" id="{F94CDD74-FFAA-B342-8CDE-AE75EDE0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034" y="3781260"/>
            <a:ext cx="2208459" cy="728020"/>
          </a:xfrm>
          <a:custGeom>
            <a:avLst/>
            <a:gdLst>
              <a:gd name="T0" fmla="*/ 0 w 2396"/>
              <a:gd name="T1" fmla="*/ 788 h 789"/>
              <a:gd name="T2" fmla="*/ 0 w 2396"/>
              <a:gd name="T3" fmla="*/ 788 h 789"/>
              <a:gd name="T4" fmla="*/ 0 w 2396"/>
              <a:gd name="T5" fmla="*/ 195 h 789"/>
              <a:gd name="T6" fmla="*/ 195 w 2396"/>
              <a:gd name="T7" fmla="*/ 0 h 789"/>
              <a:gd name="T8" fmla="*/ 2200 w 2396"/>
              <a:gd name="T9" fmla="*/ 0 h 789"/>
              <a:gd name="T10" fmla="*/ 2395 w 2396"/>
              <a:gd name="T11" fmla="*/ 195 h 789"/>
              <a:gd name="T12" fmla="*/ 2395 w 2396"/>
              <a:gd name="T13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6" h="789">
                <a:moveTo>
                  <a:pt x="0" y="788"/>
                </a:moveTo>
                <a:lnTo>
                  <a:pt x="0" y="788"/>
                </a:lnTo>
                <a:cubicBezTo>
                  <a:pt x="0" y="195"/>
                  <a:pt x="0" y="195"/>
                  <a:pt x="0" y="195"/>
                </a:cubicBezTo>
                <a:cubicBezTo>
                  <a:pt x="0" y="90"/>
                  <a:pt x="89" y="0"/>
                  <a:pt x="195" y="0"/>
                </a:cubicBezTo>
                <a:cubicBezTo>
                  <a:pt x="2200" y="0"/>
                  <a:pt x="2200" y="0"/>
                  <a:pt x="2200" y="0"/>
                </a:cubicBezTo>
                <a:cubicBezTo>
                  <a:pt x="2306" y="0"/>
                  <a:pt x="2395" y="90"/>
                  <a:pt x="2395" y="195"/>
                </a:cubicBezTo>
                <a:cubicBezTo>
                  <a:pt x="2395" y="788"/>
                  <a:pt x="2395" y="788"/>
                  <a:pt x="2395" y="788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Freeform 4">
            <a:extLst>
              <a:ext uri="{FF2B5EF4-FFF2-40B4-BE49-F238E27FC236}">
                <a16:creationId xmlns:a16="http://schemas.microsoft.com/office/drawing/2014/main" id="{03A5DA5A-9ECE-264C-A6D9-EFA1B6BC0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190" y="4509280"/>
            <a:ext cx="5222215" cy="3863788"/>
          </a:xfrm>
          <a:custGeom>
            <a:avLst/>
            <a:gdLst>
              <a:gd name="T0" fmla="*/ 5271 w 5661"/>
              <a:gd name="T1" fmla="*/ 4190 h 4191"/>
              <a:gd name="T2" fmla="*/ 5271 w 5661"/>
              <a:gd name="T3" fmla="*/ 4190 h 4191"/>
              <a:gd name="T4" fmla="*/ 390 w 5661"/>
              <a:gd name="T5" fmla="*/ 4190 h 4191"/>
              <a:gd name="T6" fmla="*/ 0 w 5661"/>
              <a:gd name="T7" fmla="*/ 3800 h 4191"/>
              <a:gd name="T8" fmla="*/ 0 w 5661"/>
              <a:gd name="T9" fmla="*/ 390 h 4191"/>
              <a:gd name="T10" fmla="*/ 390 w 5661"/>
              <a:gd name="T11" fmla="*/ 0 h 4191"/>
              <a:gd name="T12" fmla="*/ 5271 w 5661"/>
              <a:gd name="T13" fmla="*/ 0 h 4191"/>
              <a:gd name="T14" fmla="*/ 5660 w 5661"/>
              <a:gd name="T15" fmla="*/ 390 h 4191"/>
              <a:gd name="T16" fmla="*/ 5660 w 5661"/>
              <a:gd name="T17" fmla="*/ 3800 h 4191"/>
              <a:gd name="T18" fmla="*/ 5271 w 5661"/>
              <a:gd name="T19" fmla="*/ 4190 h 4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61" h="4191">
                <a:moveTo>
                  <a:pt x="5271" y="4190"/>
                </a:moveTo>
                <a:lnTo>
                  <a:pt x="5271" y="4190"/>
                </a:lnTo>
                <a:cubicBezTo>
                  <a:pt x="390" y="4190"/>
                  <a:pt x="390" y="4190"/>
                  <a:pt x="390" y="4190"/>
                </a:cubicBezTo>
                <a:cubicBezTo>
                  <a:pt x="171" y="4190"/>
                  <a:pt x="0" y="4019"/>
                  <a:pt x="0" y="3800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170"/>
                  <a:pt x="171" y="0"/>
                  <a:pt x="390" y="0"/>
                </a:cubicBezTo>
                <a:cubicBezTo>
                  <a:pt x="5271" y="0"/>
                  <a:pt x="5271" y="0"/>
                  <a:pt x="5271" y="0"/>
                </a:cubicBezTo>
                <a:cubicBezTo>
                  <a:pt x="5490" y="0"/>
                  <a:pt x="5660" y="170"/>
                  <a:pt x="5660" y="390"/>
                </a:cubicBezTo>
                <a:cubicBezTo>
                  <a:pt x="5660" y="3800"/>
                  <a:pt x="5660" y="3800"/>
                  <a:pt x="5660" y="3800"/>
                </a:cubicBezTo>
                <a:cubicBezTo>
                  <a:pt x="5660" y="4019"/>
                  <a:pt x="5490" y="4190"/>
                  <a:pt x="5271" y="41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5">
            <a:extLst>
              <a:ext uri="{FF2B5EF4-FFF2-40B4-BE49-F238E27FC236}">
                <a16:creationId xmlns:a16="http://schemas.microsoft.com/office/drawing/2014/main" id="{B97BE735-6D2D-ED4C-8D73-9F46D5BE8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570" y="4509280"/>
            <a:ext cx="5535386" cy="2269467"/>
          </a:xfrm>
          <a:custGeom>
            <a:avLst/>
            <a:gdLst>
              <a:gd name="T0" fmla="*/ 5603 w 6002"/>
              <a:gd name="T1" fmla="*/ 2461 h 2462"/>
              <a:gd name="T2" fmla="*/ 5603 w 6002"/>
              <a:gd name="T3" fmla="*/ 2461 h 2462"/>
              <a:gd name="T4" fmla="*/ 398 w 6002"/>
              <a:gd name="T5" fmla="*/ 2461 h 2462"/>
              <a:gd name="T6" fmla="*/ 0 w 6002"/>
              <a:gd name="T7" fmla="*/ 2063 h 2462"/>
              <a:gd name="T8" fmla="*/ 0 w 6002"/>
              <a:gd name="T9" fmla="*/ 390 h 2462"/>
              <a:gd name="T10" fmla="*/ 398 w 6002"/>
              <a:gd name="T11" fmla="*/ 0 h 2462"/>
              <a:gd name="T12" fmla="*/ 5603 w 6002"/>
              <a:gd name="T13" fmla="*/ 0 h 2462"/>
              <a:gd name="T14" fmla="*/ 6001 w 6002"/>
              <a:gd name="T15" fmla="*/ 390 h 2462"/>
              <a:gd name="T16" fmla="*/ 6001 w 6002"/>
              <a:gd name="T17" fmla="*/ 2063 h 2462"/>
              <a:gd name="T18" fmla="*/ 5603 w 6002"/>
              <a:gd name="T19" fmla="*/ 2461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02" h="2462">
                <a:moveTo>
                  <a:pt x="5603" y="2461"/>
                </a:moveTo>
                <a:lnTo>
                  <a:pt x="5603" y="2461"/>
                </a:lnTo>
                <a:cubicBezTo>
                  <a:pt x="398" y="2461"/>
                  <a:pt x="398" y="2461"/>
                  <a:pt x="398" y="2461"/>
                </a:cubicBezTo>
                <a:cubicBezTo>
                  <a:pt x="179" y="2461"/>
                  <a:pt x="0" y="2282"/>
                  <a:pt x="0" y="2063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170"/>
                  <a:pt x="179" y="0"/>
                  <a:pt x="398" y="0"/>
                </a:cubicBezTo>
                <a:cubicBezTo>
                  <a:pt x="5603" y="0"/>
                  <a:pt x="5603" y="0"/>
                  <a:pt x="5603" y="0"/>
                </a:cubicBezTo>
                <a:cubicBezTo>
                  <a:pt x="5822" y="0"/>
                  <a:pt x="6001" y="170"/>
                  <a:pt x="6001" y="390"/>
                </a:cubicBezTo>
                <a:cubicBezTo>
                  <a:pt x="6001" y="2063"/>
                  <a:pt x="6001" y="2063"/>
                  <a:pt x="6001" y="2063"/>
                </a:cubicBezTo>
                <a:cubicBezTo>
                  <a:pt x="6001" y="2282"/>
                  <a:pt x="5822" y="2461"/>
                  <a:pt x="5603" y="24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40A552EA-BC3E-4743-9934-2E741263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682" y="6193078"/>
            <a:ext cx="284700" cy="870369"/>
          </a:xfrm>
          <a:custGeom>
            <a:avLst/>
            <a:gdLst>
              <a:gd name="T0" fmla="*/ 170 w 309"/>
              <a:gd name="T1" fmla="*/ 942 h 943"/>
              <a:gd name="T2" fmla="*/ 170 w 309"/>
              <a:gd name="T3" fmla="*/ 942 h 943"/>
              <a:gd name="T4" fmla="*/ 146 w 309"/>
              <a:gd name="T5" fmla="*/ 942 h 943"/>
              <a:gd name="T6" fmla="*/ 0 w 309"/>
              <a:gd name="T7" fmla="*/ 796 h 943"/>
              <a:gd name="T8" fmla="*/ 0 w 309"/>
              <a:gd name="T9" fmla="*/ 138 h 943"/>
              <a:gd name="T10" fmla="*/ 146 w 309"/>
              <a:gd name="T11" fmla="*/ 0 h 943"/>
              <a:gd name="T12" fmla="*/ 170 w 309"/>
              <a:gd name="T13" fmla="*/ 0 h 943"/>
              <a:gd name="T14" fmla="*/ 308 w 309"/>
              <a:gd name="T15" fmla="*/ 138 h 943"/>
              <a:gd name="T16" fmla="*/ 308 w 309"/>
              <a:gd name="T17" fmla="*/ 796 h 943"/>
              <a:gd name="T18" fmla="*/ 170 w 309"/>
              <a:gd name="T19" fmla="*/ 94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943">
                <a:moveTo>
                  <a:pt x="170" y="942"/>
                </a:moveTo>
                <a:lnTo>
                  <a:pt x="170" y="942"/>
                </a:lnTo>
                <a:cubicBezTo>
                  <a:pt x="146" y="942"/>
                  <a:pt x="146" y="942"/>
                  <a:pt x="146" y="942"/>
                </a:cubicBezTo>
                <a:cubicBezTo>
                  <a:pt x="65" y="942"/>
                  <a:pt x="0" y="877"/>
                  <a:pt x="0" y="79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65"/>
                  <a:pt x="65" y="0"/>
                  <a:pt x="14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52" y="0"/>
                  <a:pt x="308" y="65"/>
                  <a:pt x="308" y="138"/>
                </a:cubicBezTo>
                <a:cubicBezTo>
                  <a:pt x="308" y="796"/>
                  <a:pt x="308" y="796"/>
                  <a:pt x="308" y="796"/>
                </a:cubicBezTo>
                <a:cubicBezTo>
                  <a:pt x="308" y="877"/>
                  <a:pt x="252" y="942"/>
                  <a:pt x="170" y="9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7">
            <a:extLst>
              <a:ext uri="{FF2B5EF4-FFF2-40B4-BE49-F238E27FC236}">
                <a16:creationId xmlns:a16="http://schemas.microsoft.com/office/drawing/2014/main" id="{9F1790D1-3183-F944-9F20-CCB3EDEF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1143" y="6193078"/>
            <a:ext cx="276566" cy="870369"/>
          </a:xfrm>
          <a:custGeom>
            <a:avLst/>
            <a:gdLst>
              <a:gd name="T0" fmla="*/ 162 w 301"/>
              <a:gd name="T1" fmla="*/ 942 h 943"/>
              <a:gd name="T2" fmla="*/ 162 w 301"/>
              <a:gd name="T3" fmla="*/ 942 h 943"/>
              <a:gd name="T4" fmla="*/ 138 w 301"/>
              <a:gd name="T5" fmla="*/ 942 h 943"/>
              <a:gd name="T6" fmla="*/ 0 w 301"/>
              <a:gd name="T7" fmla="*/ 796 h 943"/>
              <a:gd name="T8" fmla="*/ 0 w 301"/>
              <a:gd name="T9" fmla="*/ 138 h 943"/>
              <a:gd name="T10" fmla="*/ 138 w 301"/>
              <a:gd name="T11" fmla="*/ 0 h 943"/>
              <a:gd name="T12" fmla="*/ 162 w 301"/>
              <a:gd name="T13" fmla="*/ 0 h 943"/>
              <a:gd name="T14" fmla="*/ 300 w 301"/>
              <a:gd name="T15" fmla="*/ 138 h 943"/>
              <a:gd name="T16" fmla="*/ 300 w 301"/>
              <a:gd name="T17" fmla="*/ 796 h 943"/>
              <a:gd name="T18" fmla="*/ 162 w 301"/>
              <a:gd name="T19" fmla="*/ 94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1" h="943">
                <a:moveTo>
                  <a:pt x="162" y="942"/>
                </a:moveTo>
                <a:lnTo>
                  <a:pt x="162" y="942"/>
                </a:lnTo>
                <a:cubicBezTo>
                  <a:pt x="138" y="942"/>
                  <a:pt x="138" y="942"/>
                  <a:pt x="138" y="942"/>
                </a:cubicBezTo>
                <a:cubicBezTo>
                  <a:pt x="56" y="942"/>
                  <a:pt x="0" y="877"/>
                  <a:pt x="0" y="79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65"/>
                  <a:pt x="56" y="0"/>
                  <a:pt x="13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243" y="0"/>
                  <a:pt x="300" y="65"/>
                  <a:pt x="300" y="138"/>
                </a:cubicBezTo>
                <a:cubicBezTo>
                  <a:pt x="300" y="796"/>
                  <a:pt x="300" y="796"/>
                  <a:pt x="300" y="796"/>
                </a:cubicBezTo>
                <a:cubicBezTo>
                  <a:pt x="300" y="877"/>
                  <a:pt x="243" y="942"/>
                  <a:pt x="162" y="9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8">
            <a:extLst>
              <a:ext uri="{FF2B5EF4-FFF2-40B4-BE49-F238E27FC236}">
                <a16:creationId xmlns:a16="http://schemas.microsoft.com/office/drawing/2014/main" id="{157A8456-6469-A842-9F78-BDA404EA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7048" y="8373068"/>
            <a:ext cx="1968498" cy="638541"/>
          </a:xfrm>
          <a:custGeom>
            <a:avLst/>
            <a:gdLst>
              <a:gd name="T0" fmla="*/ 2135 w 2136"/>
              <a:gd name="T1" fmla="*/ 690 h 691"/>
              <a:gd name="T2" fmla="*/ 0 w 2136"/>
              <a:gd name="T3" fmla="*/ 690 h 691"/>
              <a:gd name="T4" fmla="*/ 154 w 2136"/>
              <a:gd name="T5" fmla="*/ 0 h 691"/>
              <a:gd name="T6" fmla="*/ 1981 w 2136"/>
              <a:gd name="T7" fmla="*/ 0 h 691"/>
              <a:gd name="T8" fmla="*/ 2135 w 2136"/>
              <a:gd name="T9" fmla="*/ 6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6" h="691">
                <a:moveTo>
                  <a:pt x="2135" y="690"/>
                </a:moveTo>
                <a:lnTo>
                  <a:pt x="0" y="690"/>
                </a:lnTo>
                <a:lnTo>
                  <a:pt x="154" y="0"/>
                </a:lnTo>
                <a:lnTo>
                  <a:pt x="1981" y="0"/>
                </a:lnTo>
                <a:lnTo>
                  <a:pt x="2135" y="69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562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88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1177C0"/>
      </a:accent1>
      <a:accent2>
        <a:srgbClr val="95F1C1"/>
      </a:accent2>
      <a:accent3>
        <a:srgbClr val="D4511C"/>
      </a:accent3>
      <a:accent4>
        <a:srgbClr val="EC9E29"/>
      </a:accent4>
      <a:accent5>
        <a:srgbClr val="1E9AB4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92308</TotalTime>
  <Words>513</Words>
  <Application>Microsoft Macintosh PowerPoint</Application>
  <PresentationFormat>Personalizado</PresentationFormat>
  <Paragraphs>130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16601</cp:revision>
  <dcterms:created xsi:type="dcterms:W3CDTF">2014-11-12T21:47:38Z</dcterms:created>
  <dcterms:modified xsi:type="dcterms:W3CDTF">2019-10-10T18:47:53Z</dcterms:modified>
  <cp:category/>
</cp:coreProperties>
</file>