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24" d="100"/>
          <a:sy n="24" d="100"/>
        </p:scale>
        <p:origin x="1752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90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9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29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2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59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02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1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1">
            <a:extLst>
              <a:ext uri="{FF2B5EF4-FFF2-40B4-BE49-F238E27FC236}">
                <a16:creationId xmlns:a16="http://schemas.microsoft.com/office/drawing/2014/main" id="{C59CB481-967A-DD4A-8EDD-4C405551A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2702" y="1733707"/>
            <a:ext cx="2201060" cy="2205473"/>
          </a:xfrm>
          <a:custGeom>
            <a:avLst/>
            <a:gdLst>
              <a:gd name="T0" fmla="*/ 735 w 2202"/>
              <a:gd name="T1" fmla="*/ 2202 h 2203"/>
              <a:gd name="T2" fmla="*/ 735 w 2202"/>
              <a:gd name="T3" fmla="*/ 2202 h 2203"/>
              <a:gd name="T4" fmla="*/ 0 w 2202"/>
              <a:gd name="T5" fmla="*/ 2202 h 2203"/>
              <a:gd name="T6" fmla="*/ 0 w 2202"/>
              <a:gd name="T7" fmla="*/ 1465 h 2203"/>
              <a:gd name="T8" fmla="*/ 1464 w 2202"/>
              <a:gd name="T9" fmla="*/ 0 h 2203"/>
              <a:gd name="T10" fmla="*/ 2201 w 2202"/>
              <a:gd name="T11" fmla="*/ 0 h 2203"/>
              <a:gd name="T12" fmla="*/ 2201 w 2202"/>
              <a:gd name="T13" fmla="*/ 737 h 2203"/>
              <a:gd name="T14" fmla="*/ 735 w 2202"/>
              <a:gd name="T15" fmla="*/ 2202 h 2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2" h="2203">
                <a:moveTo>
                  <a:pt x="735" y="2202"/>
                </a:moveTo>
                <a:lnTo>
                  <a:pt x="735" y="2202"/>
                </a:lnTo>
                <a:cubicBezTo>
                  <a:pt x="0" y="2202"/>
                  <a:pt x="0" y="2202"/>
                  <a:pt x="0" y="2202"/>
                </a:cubicBezTo>
                <a:cubicBezTo>
                  <a:pt x="0" y="1465"/>
                  <a:pt x="0" y="1465"/>
                  <a:pt x="0" y="1465"/>
                </a:cubicBezTo>
                <a:cubicBezTo>
                  <a:pt x="0" y="653"/>
                  <a:pt x="660" y="0"/>
                  <a:pt x="1464" y="0"/>
                </a:cubicBezTo>
                <a:cubicBezTo>
                  <a:pt x="2201" y="0"/>
                  <a:pt x="2201" y="0"/>
                  <a:pt x="2201" y="0"/>
                </a:cubicBezTo>
                <a:cubicBezTo>
                  <a:pt x="2201" y="737"/>
                  <a:pt x="2201" y="737"/>
                  <a:pt x="2201" y="737"/>
                </a:cubicBezTo>
                <a:cubicBezTo>
                  <a:pt x="2201" y="1540"/>
                  <a:pt x="1547" y="2202"/>
                  <a:pt x="735" y="22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">
            <a:extLst>
              <a:ext uri="{FF2B5EF4-FFF2-40B4-BE49-F238E27FC236}">
                <a16:creationId xmlns:a16="http://schemas.microsoft.com/office/drawing/2014/main" id="{7B957687-EBE7-BE44-BD1F-101BC314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4871" y="4036221"/>
            <a:ext cx="2196650" cy="2205473"/>
          </a:xfrm>
          <a:custGeom>
            <a:avLst/>
            <a:gdLst>
              <a:gd name="T0" fmla="*/ 1465 w 2194"/>
              <a:gd name="T1" fmla="*/ 2202 h 2203"/>
              <a:gd name="T2" fmla="*/ 1465 w 2194"/>
              <a:gd name="T3" fmla="*/ 2202 h 2203"/>
              <a:gd name="T4" fmla="*/ 2193 w 2194"/>
              <a:gd name="T5" fmla="*/ 2202 h 2203"/>
              <a:gd name="T6" fmla="*/ 2193 w 2194"/>
              <a:gd name="T7" fmla="*/ 1465 h 2203"/>
              <a:gd name="T8" fmla="*/ 728 w 2194"/>
              <a:gd name="T9" fmla="*/ 0 h 2203"/>
              <a:gd name="T10" fmla="*/ 0 w 2194"/>
              <a:gd name="T11" fmla="*/ 0 h 2203"/>
              <a:gd name="T12" fmla="*/ 0 w 2194"/>
              <a:gd name="T13" fmla="*/ 737 h 2203"/>
              <a:gd name="T14" fmla="*/ 1465 w 2194"/>
              <a:gd name="T15" fmla="*/ 2202 h 2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94" h="2203">
                <a:moveTo>
                  <a:pt x="1465" y="2202"/>
                </a:moveTo>
                <a:lnTo>
                  <a:pt x="1465" y="2202"/>
                </a:lnTo>
                <a:cubicBezTo>
                  <a:pt x="2193" y="2202"/>
                  <a:pt x="2193" y="2202"/>
                  <a:pt x="2193" y="2202"/>
                </a:cubicBezTo>
                <a:cubicBezTo>
                  <a:pt x="2193" y="1465"/>
                  <a:pt x="2193" y="1465"/>
                  <a:pt x="2193" y="1465"/>
                </a:cubicBezTo>
                <a:cubicBezTo>
                  <a:pt x="2193" y="662"/>
                  <a:pt x="1540" y="0"/>
                  <a:pt x="7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37"/>
                  <a:pt x="0" y="737"/>
                  <a:pt x="0" y="737"/>
                </a:cubicBezTo>
                <a:cubicBezTo>
                  <a:pt x="0" y="1549"/>
                  <a:pt x="653" y="2202"/>
                  <a:pt x="1465" y="22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3">
            <a:extLst>
              <a:ext uri="{FF2B5EF4-FFF2-40B4-BE49-F238E27FC236}">
                <a16:creationId xmlns:a16="http://schemas.microsoft.com/office/drawing/2014/main" id="{0BA3B28E-9BED-114B-A432-E212AA602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7684" y="6581336"/>
            <a:ext cx="2201063" cy="2201064"/>
          </a:xfrm>
          <a:custGeom>
            <a:avLst/>
            <a:gdLst>
              <a:gd name="T0" fmla="*/ 736 w 2202"/>
              <a:gd name="T1" fmla="*/ 2201 h 2202"/>
              <a:gd name="T2" fmla="*/ 736 w 2202"/>
              <a:gd name="T3" fmla="*/ 2201 h 2202"/>
              <a:gd name="T4" fmla="*/ 0 w 2202"/>
              <a:gd name="T5" fmla="*/ 2201 h 2202"/>
              <a:gd name="T6" fmla="*/ 0 w 2202"/>
              <a:gd name="T7" fmla="*/ 1464 h 2202"/>
              <a:gd name="T8" fmla="*/ 1464 w 2202"/>
              <a:gd name="T9" fmla="*/ 0 h 2202"/>
              <a:gd name="T10" fmla="*/ 2201 w 2202"/>
              <a:gd name="T11" fmla="*/ 0 h 2202"/>
              <a:gd name="T12" fmla="*/ 2201 w 2202"/>
              <a:gd name="T13" fmla="*/ 736 h 2202"/>
              <a:gd name="T14" fmla="*/ 736 w 2202"/>
              <a:gd name="T15" fmla="*/ 2201 h 2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2" h="2202">
                <a:moveTo>
                  <a:pt x="736" y="2201"/>
                </a:moveTo>
                <a:lnTo>
                  <a:pt x="736" y="2201"/>
                </a:lnTo>
                <a:cubicBezTo>
                  <a:pt x="0" y="2201"/>
                  <a:pt x="0" y="2201"/>
                  <a:pt x="0" y="2201"/>
                </a:cubicBezTo>
                <a:cubicBezTo>
                  <a:pt x="0" y="1464"/>
                  <a:pt x="0" y="1464"/>
                  <a:pt x="0" y="1464"/>
                </a:cubicBezTo>
                <a:cubicBezTo>
                  <a:pt x="0" y="660"/>
                  <a:pt x="652" y="0"/>
                  <a:pt x="1464" y="0"/>
                </a:cubicBezTo>
                <a:cubicBezTo>
                  <a:pt x="2201" y="0"/>
                  <a:pt x="2201" y="0"/>
                  <a:pt x="2201" y="0"/>
                </a:cubicBezTo>
                <a:cubicBezTo>
                  <a:pt x="2201" y="736"/>
                  <a:pt x="2201" y="736"/>
                  <a:pt x="2201" y="736"/>
                </a:cubicBezTo>
                <a:cubicBezTo>
                  <a:pt x="2201" y="1548"/>
                  <a:pt x="1540" y="2201"/>
                  <a:pt x="736" y="220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4">
            <a:extLst>
              <a:ext uri="{FF2B5EF4-FFF2-40B4-BE49-F238E27FC236}">
                <a16:creationId xmlns:a16="http://schemas.microsoft.com/office/drawing/2014/main" id="{CE620CAA-24AF-1E42-81F3-019F689F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2700" y="3934768"/>
            <a:ext cx="202903" cy="6925183"/>
          </a:xfrm>
          <a:custGeom>
            <a:avLst/>
            <a:gdLst>
              <a:gd name="T0" fmla="*/ 0 w 202"/>
              <a:gd name="T1" fmla="*/ 6922 h 6923"/>
              <a:gd name="T2" fmla="*/ 201 w 202"/>
              <a:gd name="T3" fmla="*/ 6922 h 6923"/>
              <a:gd name="T4" fmla="*/ 201 w 202"/>
              <a:gd name="T5" fmla="*/ 0 h 6923"/>
              <a:gd name="T6" fmla="*/ 0 w 202"/>
              <a:gd name="T7" fmla="*/ 0 h 6923"/>
              <a:gd name="T8" fmla="*/ 0 w 202"/>
              <a:gd name="T9" fmla="*/ 6922 h 6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6923">
                <a:moveTo>
                  <a:pt x="0" y="6922"/>
                </a:moveTo>
                <a:lnTo>
                  <a:pt x="201" y="6922"/>
                </a:lnTo>
                <a:lnTo>
                  <a:pt x="201" y="0"/>
                </a:lnTo>
                <a:lnTo>
                  <a:pt x="0" y="0"/>
                </a:lnTo>
                <a:lnTo>
                  <a:pt x="0" y="692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5">
            <a:extLst>
              <a:ext uri="{FF2B5EF4-FFF2-40B4-BE49-F238E27FC236}">
                <a16:creationId xmlns:a16="http://schemas.microsoft.com/office/drawing/2014/main" id="{FD12A4F8-6124-CC4F-9301-40D4D4C0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980" y="9258779"/>
            <a:ext cx="4419767" cy="2439252"/>
          </a:xfrm>
          <a:custGeom>
            <a:avLst/>
            <a:gdLst>
              <a:gd name="T0" fmla="*/ 4268 w 4420"/>
              <a:gd name="T1" fmla="*/ 2436 h 2437"/>
              <a:gd name="T2" fmla="*/ 4268 w 4420"/>
              <a:gd name="T3" fmla="*/ 2436 h 2437"/>
              <a:gd name="T4" fmla="*/ 142 w 4420"/>
              <a:gd name="T5" fmla="*/ 2436 h 2437"/>
              <a:gd name="T6" fmla="*/ 0 w 4420"/>
              <a:gd name="T7" fmla="*/ 2293 h 2437"/>
              <a:gd name="T8" fmla="*/ 0 w 4420"/>
              <a:gd name="T9" fmla="*/ 142 h 2437"/>
              <a:gd name="T10" fmla="*/ 142 w 4420"/>
              <a:gd name="T11" fmla="*/ 0 h 2437"/>
              <a:gd name="T12" fmla="*/ 4268 w 4420"/>
              <a:gd name="T13" fmla="*/ 0 h 2437"/>
              <a:gd name="T14" fmla="*/ 4419 w 4420"/>
              <a:gd name="T15" fmla="*/ 142 h 2437"/>
              <a:gd name="T16" fmla="*/ 4419 w 4420"/>
              <a:gd name="T17" fmla="*/ 2293 h 2437"/>
              <a:gd name="T18" fmla="*/ 4268 w 4420"/>
              <a:gd name="T19" fmla="*/ 2436 h 2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20" h="2437">
                <a:moveTo>
                  <a:pt x="4268" y="2436"/>
                </a:moveTo>
                <a:lnTo>
                  <a:pt x="4268" y="2436"/>
                </a:lnTo>
                <a:cubicBezTo>
                  <a:pt x="142" y="2436"/>
                  <a:pt x="142" y="2436"/>
                  <a:pt x="142" y="2436"/>
                </a:cubicBezTo>
                <a:cubicBezTo>
                  <a:pt x="58" y="2436"/>
                  <a:pt x="0" y="2369"/>
                  <a:pt x="0" y="2293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67"/>
                  <a:pt x="58" y="0"/>
                  <a:pt x="142" y="0"/>
                </a:cubicBezTo>
                <a:cubicBezTo>
                  <a:pt x="4268" y="0"/>
                  <a:pt x="4268" y="0"/>
                  <a:pt x="4268" y="0"/>
                </a:cubicBezTo>
                <a:cubicBezTo>
                  <a:pt x="4352" y="0"/>
                  <a:pt x="4419" y="67"/>
                  <a:pt x="4419" y="142"/>
                </a:cubicBezTo>
                <a:cubicBezTo>
                  <a:pt x="4419" y="2293"/>
                  <a:pt x="4419" y="2293"/>
                  <a:pt x="4419" y="2293"/>
                </a:cubicBezTo>
                <a:cubicBezTo>
                  <a:pt x="4419" y="2369"/>
                  <a:pt x="4352" y="2436"/>
                  <a:pt x="4268" y="24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6">
            <a:extLst>
              <a:ext uri="{FF2B5EF4-FFF2-40B4-BE49-F238E27FC236}">
                <a16:creationId xmlns:a16="http://schemas.microsoft.com/office/drawing/2014/main" id="{51EF45FB-8CC0-6948-A6D6-5FE155950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953" y="9408751"/>
            <a:ext cx="4128644" cy="2130486"/>
          </a:xfrm>
          <a:custGeom>
            <a:avLst/>
            <a:gdLst>
              <a:gd name="T0" fmla="*/ 4127 w 4128"/>
              <a:gd name="T1" fmla="*/ 2127 h 2128"/>
              <a:gd name="T2" fmla="*/ 0 w 4128"/>
              <a:gd name="T3" fmla="*/ 2127 h 2128"/>
              <a:gd name="T4" fmla="*/ 0 w 4128"/>
              <a:gd name="T5" fmla="*/ 0 h 2128"/>
              <a:gd name="T6" fmla="*/ 4127 w 4128"/>
              <a:gd name="T7" fmla="*/ 0 h 2128"/>
              <a:gd name="T8" fmla="*/ 4127 w 4128"/>
              <a:gd name="T9" fmla="*/ 2127 h 2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2128">
                <a:moveTo>
                  <a:pt x="4127" y="2127"/>
                </a:moveTo>
                <a:lnTo>
                  <a:pt x="0" y="2127"/>
                </a:lnTo>
                <a:lnTo>
                  <a:pt x="0" y="0"/>
                </a:lnTo>
                <a:lnTo>
                  <a:pt x="4127" y="0"/>
                </a:lnTo>
                <a:lnTo>
                  <a:pt x="4127" y="21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7">
            <a:extLst>
              <a:ext uri="{FF2B5EF4-FFF2-40B4-BE49-F238E27FC236}">
                <a16:creationId xmlns:a16="http://schemas.microsoft.com/office/drawing/2014/main" id="{C4F38AE1-A7A0-0A43-BBD3-822928C1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980" y="9258779"/>
            <a:ext cx="688107" cy="688108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0 w 687"/>
              <a:gd name="T7" fmla="*/ 343 h 687"/>
              <a:gd name="T8" fmla="*/ 343 w 687"/>
              <a:gd name="T9" fmla="*/ 0 h 687"/>
              <a:gd name="T10" fmla="*/ 686 w 687"/>
              <a:gd name="T11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27"/>
                  <a:pt x="527" y="686"/>
                  <a:pt x="343" y="686"/>
                </a:cubicBezTo>
                <a:cubicBezTo>
                  <a:pt x="150" y="686"/>
                  <a:pt x="0" y="527"/>
                  <a:pt x="0" y="343"/>
                </a:cubicBezTo>
                <a:cubicBezTo>
                  <a:pt x="0" y="150"/>
                  <a:pt x="150" y="0"/>
                  <a:pt x="343" y="0"/>
                </a:cubicBezTo>
                <a:cubicBezTo>
                  <a:pt x="527" y="0"/>
                  <a:pt x="686" y="150"/>
                  <a:pt x="686" y="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8">
            <a:extLst>
              <a:ext uri="{FF2B5EF4-FFF2-40B4-BE49-F238E27FC236}">
                <a16:creationId xmlns:a16="http://schemas.microsoft.com/office/drawing/2014/main" id="{D93A4B36-75D6-E841-9E97-1DEC5D72E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980" y="11009924"/>
            <a:ext cx="688107" cy="688108"/>
          </a:xfrm>
          <a:custGeom>
            <a:avLst/>
            <a:gdLst>
              <a:gd name="T0" fmla="*/ 686 w 687"/>
              <a:gd name="T1" fmla="*/ 344 h 688"/>
              <a:gd name="T2" fmla="*/ 686 w 687"/>
              <a:gd name="T3" fmla="*/ 344 h 688"/>
              <a:gd name="T4" fmla="*/ 343 w 687"/>
              <a:gd name="T5" fmla="*/ 687 h 688"/>
              <a:gd name="T6" fmla="*/ 0 w 687"/>
              <a:gd name="T7" fmla="*/ 344 h 688"/>
              <a:gd name="T8" fmla="*/ 343 w 687"/>
              <a:gd name="T9" fmla="*/ 0 h 688"/>
              <a:gd name="T10" fmla="*/ 686 w 687"/>
              <a:gd name="T11" fmla="*/ 34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7" h="688">
                <a:moveTo>
                  <a:pt x="686" y="344"/>
                </a:moveTo>
                <a:lnTo>
                  <a:pt x="686" y="344"/>
                </a:lnTo>
                <a:cubicBezTo>
                  <a:pt x="686" y="536"/>
                  <a:pt x="527" y="687"/>
                  <a:pt x="343" y="687"/>
                </a:cubicBezTo>
                <a:cubicBezTo>
                  <a:pt x="150" y="687"/>
                  <a:pt x="0" y="536"/>
                  <a:pt x="0" y="344"/>
                </a:cubicBezTo>
                <a:cubicBezTo>
                  <a:pt x="0" y="151"/>
                  <a:pt x="150" y="0"/>
                  <a:pt x="343" y="0"/>
                </a:cubicBezTo>
                <a:cubicBezTo>
                  <a:pt x="527" y="0"/>
                  <a:pt x="686" y="151"/>
                  <a:pt x="686" y="3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9">
            <a:extLst>
              <a:ext uri="{FF2B5EF4-FFF2-40B4-BE49-F238E27FC236}">
                <a16:creationId xmlns:a16="http://schemas.microsoft.com/office/drawing/2014/main" id="{8F86677A-8A04-7244-B82D-352CD5EA8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0640" y="9258782"/>
            <a:ext cx="688107" cy="688108"/>
          </a:xfrm>
          <a:custGeom>
            <a:avLst/>
            <a:gdLst>
              <a:gd name="T0" fmla="*/ 687 w 688"/>
              <a:gd name="T1" fmla="*/ 343 h 687"/>
              <a:gd name="T2" fmla="*/ 687 w 688"/>
              <a:gd name="T3" fmla="*/ 343 h 687"/>
              <a:gd name="T4" fmla="*/ 344 w 688"/>
              <a:gd name="T5" fmla="*/ 686 h 687"/>
              <a:gd name="T6" fmla="*/ 0 w 688"/>
              <a:gd name="T7" fmla="*/ 343 h 687"/>
              <a:gd name="T8" fmla="*/ 344 w 688"/>
              <a:gd name="T9" fmla="*/ 0 h 687"/>
              <a:gd name="T10" fmla="*/ 687 w 688"/>
              <a:gd name="T11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687">
                <a:moveTo>
                  <a:pt x="687" y="343"/>
                </a:moveTo>
                <a:lnTo>
                  <a:pt x="687" y="343"/>
                </a:lnTo>
                <a:cubicBezTo>
                  <a:pt x="687" y="527"/>
                  <a:pt x="528" y="686"/>
                  <a:pt x="344" y="686"/>
                </a:cubicBezTo>
                <a:cubicBezTo>
                  <a:pt x="151" y="686"/>
                  <a:pt x="0" y="527"/>
                  <a:pt x="0" y="343"/>
                </a:cubicBezTo>
                <a:cubicBezTo>
                  <a:pt x="0" y="150"/>
                  <a:pt x="151" y="0"/>
                  <a:pt x="344" y="0"/>
                </a:cubicBezTo>
                <a:cubicBezTo>
                  <a:pt x="528" y="0"/>
                  <a:pt x="687" y="150"/>
                  <a:pt x="687" y="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">
            <a:extLst>
              <a:ext uri="{FF2B5EF4-FFF2-40B4-BE49-F238E27FC236}">
                <a16:creationId xmlns:a16="http://schemas.microsoft.com/office/drawing/2014/main" id="{895654E1-EDBD-B541-A999-305BF0DF3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0640" y="11009926"/>
            <a:ext cx="688107" cy="688108"/>
          </a:xfrm>
          <a:custGeom>
            <a:avLst/>
            <a:gdLst>
              <a:gd name="T0" fmla="*/ 687 w 688"/>
              <a:gd name="T1" fmla="*/ 344 h 688"/>
              <a:gd name="T2" fmla="*/ 687 w 688"/>
              <a:gd name="T3" fmla="*/ 344 h 688"/>
              <a:gd name="T4" fmla="*/ 344 w 688"/>
              <a:gd name="T5" fmla="*/ 687 h 688"/>
              <a:gd name="T6" fmla="*/ 0 w 688"/>
              <a:gd name="T7" fmla="*/ 344 h 688"/>
              <a:gd name="T8" fmla="*/ 344 w 688"/>
              <a:gd name="T9" fmla="*/ 0 h 688"/>
              <a:gd name="T10" fmla="*/ 687 w 688"/>
              <a:gd name="T11" fmla="*/ 34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8" h="688">
                <a:moveTo>
                  <a:pt x="687" y="344"/>
                </a:moveTo>
                <a:lnTo>
                  <a:pt x="687" y="344"/>
                </a:lnTo>
                <a:cubicBezTo>
                  <a:pt x="687" y="536"/>
                  <a:pt x="528" y="687"/>
                  <a:pt x="344" y="687"/>
                </a:cubicBezTo>
                <a:cubicBezTo>
                  <a:pt x="151" y="687"/>
                  <a:pt x="0" y="536"/>
                  <a:pt x="0" y="344"/>
                </a:cubicBezTo>
                <a:cubicBezTo>
                  <a:pt x="0" y="151"/>
                  <a:pt x="151" y="0"/>
                  <a:pt x="344" y="0"/>
                </a:cubicBezTo>
                <a:cubicBezTo>
                  <a:pt x="528" y="0"/>
                  <a:pt x="687" y="151"/>
                  <a:pt x="687" y="3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1">
            <a:extLst>
              <a:ext uri="{FF2B5EF4-FFF2-40B4-BE49-F238E27FC236}">
                <a16:creationId xmlns:a16="http://schemas.microsoft.com/office/drawing/2014/main" id="{883D7E6C-1BC3-E646-853A-767284AB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4289" y="9752808"/>
            <a:ext cx="1433558" cy="1433556"/>
          </a:xfrm>
          <a:custGeom>
            <a:avLst/>
            <a:gdLst>
              <a:gd name="T0" fmla="*/ 1431 w 1432"/>
              <a:gd name="T1" fmla="*/ 719 h 1432"/>
              <a:gd name="T2" fmla="*/ 1431 w 1432"/>
              <a:gd name="T3" fmla="*/ 719 h 1432"/>
              <a:gd name="T4" fmla="*/ 720 w 1432"/>
              <a:gd name="T5" fmla="*/ 1431 h 1432"/>
              <a:gd name="T6" fmla="*/ 0 w 1432"/>
              <a:gd name="T7" fmla="*/ 719 h 1432"/>
              <a:gd name="T8" fmla="*/ 720 w 1432"/>
              <a:gd name="T9" fmla="*/ 0 h 1432"/>
              <a:gd name="T10" fmla="*/ 1431 w 1432"/>
              <a:gd name="T11" fmla="*/ 719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2" h="1432">
                <a:moveTo>
                  <a:pt x="1431" y="719"/>
                </a:moveTo>
                <a:lnTo>
                  <a:pt x="1431" y="719"/>
                </a:lnTo>
                <a:cubicBezTo>
                  <a:pt x="1431" y="1113"/>
                  <a:pt x="1112" y="1431"/>
                  <a:pt x="720" y="1431"/>
                </a:cubicBezTo>
                <a:cubicBezTo>
                  <a:pt x="318" y="1431"/>
                  <a:pt x="0" y="1113"/>
                  <a:pt x="0" y="719"/>
                </a:cubicBezTo>
                <a:cubicBezTo>
                  <a:pt x="0" y="326"/>
                  <a:pt x="318" y="0"/>
                  <a:pt x="720" y="0"/>
                </a:cubicBezTo>
                <a:cubicBezTo>
                  <a:pt x="1112" y="0"/>
                  <a:pt x="1431" y="326"/>
                  <a:pt x="1431" y="7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2">
            <a:extLst>
              <a:ext uri="{FF2B5EF4-FFF2-40B4-BE49-F238E27FC236}">
                <a16:creationId xmlns:a16="http://schemas.microsoft.com/office/drawing/2014/main" id="{F507FA25-9693-BE4F-BD68-19FED7469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440" y="10030696"/>
            <a:ext cx="520491" cy="886602"/>
          </a:xfrm>
          <a:custGeom>
            <a:avLst/>
            <a:gdLst>
              <a:gd name="T0" fmla="*/ 519 w 520"/>
              <a:gd name="T1" fmla="*/ 586 h 888"/>
              <a:gd name="T2" fmla="*/ 519 w 520"/>
              <a:gd name="T3" fmla="*/ 586 h 888"/>
              <a:gd name="T4" fmla="*/ 452 w 520"/>
              <a:gd name="T5" fmla="*/ 736 h 888"/>
              <a:gd name="T6" fmla="*/ 293 w 520"/>
              <a:gd name="T7" fmla="*/ 803 h 888"/>
              <a:gd name="T8" fmla="*/ 293 w 520"/>
              <a:gd name="T9" fmla="*/ 887 h 888"/>
              <a:gd name="T10" fmla="*/ 234 w 520"/>
              <a:gd name="T11" fmla="*/ 887 h 888"/>
              <a:gd name="T12" fmla="*/ 234 w 520"/>
              <a:gd name="T13" fmla="*/ 803 h 888"/>
              <a:gd name="T14" fmla="*/ 58 w 520"/>
              <a:gd name="T15" fmla="*/ 745 h 888"/>
              <a:gd name="T16" fmla="*/ 0 w 520"/>
              <a:gd name="T17" fmla="*/ 586 h 888"/>
              <a:gd name="T18" fmla="*/ 175 w 520"/>
              <a:gd name="T19" fmla="*/ 586 h 888"/>
              <a:gd name="T20" fmla="*/ 234 w 520"/>
              <a:gd name="T21" fmla="*/ 670 h 888"/>
              <a:gd name="T22" fmla="*/ 234 w 520"/>
              <a:gd name="T23" fmla="*/ 510 h 888"/>
              <a:gd name="T24" fmla="*/ 142 w 520"/>
              <a:gd name="T25" fmla="*/ 477 h 888"/>
              <a:gd name="T26" fmla="*/ 92 w 520"/>
              <a:gd name="T27" fmla="*/ 460 h 888"/>
              <a:gd name="T28" fmla="*/ 58 w 520"/>
              <a:gd name="T29" fmla="*/ 435 h 888"/>
              <a:gd name="T30" fmla="*/ 33 w 520"/>
              <a:gd name="T31" fmla="*/ 410 h 888"/>
              <a:gd name="T32" fmla="*/ 16 w 520"/>
              <a:gd name="T33" fmla="*/ 385 h 888"/>
              <a:gd name="T34" fmla="*/ 0 w 520"/>
              <a:gd name="T35" fmla="*/ 301 h 888"/>
              <a:gd name="T36" fmla="*/ 67 w 520"/>
              <a:gd name="T37" fmla="*/ 151 h 888"/>
              <a:gd name="T38" fmla="*/ 234 w 520"/>
              <a:gd name="T39" fmla="*/ 84 h 888"/>
              <a:gd name="T40" fmla="*/ 234 w 520"/>
              <a:gd name="T41" fmla="*/ 0 h 888"/>
              <a:gd name="T42" fmla="*/ 293 w 520"/>
              <a:gd name="T43" fmla="*/ 0 h 888"/>
              <a:gd name="T44" fmla="*/ 293 w 520"/>
              <a:gd name="T45" fmla="*/ 84 h 888"/>
              <a:gd name="T46" fmla="*/ 452 w 520"/>
              <a:gd name="T47" fmla="*/ 142 h 888"/>
              <a:gd name="T48" fmla="*/ 519 w 520"/>
              <a:gd name="T49" fmla="*/ 293 h 888"/>
              <a:gd name="T50" fmla="*/ 343 w 520"/>
              <a:gd name="T51" fmla="*/ 293 h 888"/>
              <a:gd name="T52" fmla="*/ 293 w 520"/>
              <a:gd name="T53" fmla="*/ 218 h 888"/>
              <a:gd name="T54" fmla="*/ 293 w 520"/>
              <a:gd name="T55" fmla="*/ 376 h 888"/>
              <a:gd name="T56" fmla="*/ 418 w 520"/>
              <a:gd name="T57" fmla="*/ 427 h 888"/>
              <a:gd name="T58" fmla="*/ 519 w 520"/>
              <a:gd name="T59" fmla="*/ 586 h 888"/>
              <a:gd name="T60" fmla="*/ 234 w 520"/>
              <a:gd name="T61" fmla="*/ 218 h 888"/>
              <a:gd name="T62" fmla="*/ 234 w 520"/>
              <a:gd name="T63" fmla="*/ 218 h 888"/>
              <a:gd name="T64" fmla="*/ 175 w 520"/>
              <a:gd name="T65" fmla="*/ 285 h 888"/>
              <a:gd name="T66" fmla="*/ 234 w 520"/>
              <a:gd name="T67" fmla="*/ 360 h 888"/>
              <a:gd name="T68" fmla="*/ 234 w 520"/>
              <a:gd name="T69" fmla="*/ 218 h 888"/>
              <a:gd name="T70" fmla="*/ 293 w 520"/>
              <a:gd name="T71" fmla="*/ 670 h 888"/>
              <a:gd name="T72" fmla="*/ 293 w 520"/>
              <a:gd name="T73" fmla="*/ 670 h 888"/>
              <a:gd name="T74" fmla="*/ 335 w 520"/>
              <a:gd name="T75" fmla="*/ 603 h 888"/>
              <a:gd name="T76" fmla="*/ 293 w 520"/>
              <a:gd name="T77" fmla="*/ 527 h 888"/>
              <a:gd name="T78" fmla="*/ 293 w 520"/>
              <a:gd name="T79" fmla="*/ 67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" h="888">
                <a:moveTo>
                  <a:pt x="519" y="586"/>
                </a:moveTo>
                <a:lnTo>
                  <a:pt x="519" y="586"/>
                </a:lnTo>
                <a:cubicBezTo>
                  <a:pt x="519" y="644"/>
                  <a:pt x="494" y="695"/>
                  <a:pt x="452" y="736"/>
                </a:cubicBezTo>
                <a:cubicBezTo>
                  <a:pt x="410" y="778"/>
                  <a:pt x="360" y="795"/>
                  <a:pt x="293" y="803"/>
                </a:cubicBezTo>
                <a:cubicBezTo>
                  <a:pt x="293" y="887"/>
                  <a:pt x="293" y="887"/>
                  <a:pt x="293" y="887"/>
                </a:cubicBezTo>
                <a:cubicBezTo>
                  <a:pt x="234" y="887"/>
                  <a:pt x="234" y="887"/>
                  <a:pt x="234" y="887"/>
                </a:cubicBezTo>
                <a:cubicBezTo>
                  <a:pt x="234" y="803"/>
                  <a:pt x="234" y="803"/>
                  <a:pt x="234" y="803"/>
                </a:cubicBezTo>
                <a:cubicBezTo>
                  <a:pt x="159" y="803"/>
                  <a:pt x="100" y="778"/>
                  <a:pt x="58" y="745"/>
                </a:cubicBezTo>
                <a:cubicBezTo>
                  <a:pt x="16" y="703"/>
                  <a:pt x="0" y="653"/>
                  <a:pt x="0" y="586"/>
                </a:cubicBezTo>
                <a:cubicBezTo>
                  <a:pt x="175" y="586"/>
                  <a:pt x="175" y="586"/>
                  <a:pt x="175" y="586"/>
                </a:cubicBezTo>
                <a:cubicBezTo>
                  <a:pt x="184" y="628"/>
                  <a:pt x="201" y="653"/>
                  <a:pt x="234" y="670"/>
                </a:cubicBezTo>
                <a:cubicBezTo>
                  <a:pt x="234" y="510"/>
                  <a:pt x="234" y="510"/>
                  <a:pt x="234" y="510"/>
                </a:cubicBezTo>
                <a:cubicBezTo>
                  <a:pt x="201" y="502"/>
                  <a:pt x="175" y="494"/>
                  <a:pt x="142" y="477"/>
                </a:cubicBezTo>
                <a:cubicBezTo>
                  <a:pt x="117" y="469"/>
                  <a:pt x="100" y="460"/>
                  <a:pt x="92" y="460"/>
                </a:cubicBezTo>
                <a:cubicBezTo>
                  <a:pt x="83" y="452"/>
                  <a:pt x="75" y="443"/>
                  <a:pt x="58" y="435"/>
                </a:cubicBezTo>
                <a:cubicBezTo>
                  <a:pt x="50" y="435"/>
                  <a:pt x="41" y="427"/>
                  <a:pt x="33" y="410"/>
                </a:cubicBezTo>
                <a:cubicBezTo>
                  <a:pt x="25" y="402"/>
                  <a:pt x="25" y="393"/>
                  <a:pt x="16" y="385"/>
                </a:cubicBezTo>
                <a:cubicBezTo>
                  <a:pt x="0" y="360"/>
                  <a:pt x="0" y="335"/>
                  <a:pt x="0" y="301"/>
                </a:cubicBezTo>
                <a:cubicBezTo>
                  <a:pt x="0" y="234"/>
                  <a:pt x="16" y="184"/>
                  <a:pt x="67" y="151"/>
                </a:cubicBezTo>
                <a:cubicBezTo>
                  <a:pt x="108" y="109"/>
                  <a:pt x="167" y="84"/>
                  <a:pt x="234" y="84"/>
                </a:cubicBezTo>
                <a:cubicBezTo>
                  <a:pt x="234" y="0"/>
                  <a:pt x="234" y="0"/>
                  <a:pt x="23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93" y="84"/>
                  <a:pt x="293" y="84"/>
                  <a:pt x="293" y="84"/>
                </a:cubicBezTo>
                <a:cubicBezTo>
                  <a:pt x="360" y="84"/>
                  <a:pt x="410" y="100"/>
                  <a:pt x="452" y="142"/>
                </a:cubicBezTo>
                <a:cubicBezTo>
                  <a:pt x="494" y="176"/>
                  <a:pt x="510" y="226"/>
                  <a:pt x="519" y="293"/>
                </a:cubicBezTo>
                <a:cubicBezTo>
                  <a:pt x="343" y="293"/>
                  <a:pt x="343" y="293"/>
                  <a:pt x="343" y="293"/>
                </a:cubicBezTo>
                <a:cubicBezTo>
                  <a:pt x="335" y="259"/>
                  <a:pt x="318" y="234"/>
                  <a:pt x="293" y="218"/>
                </a:cubicBezTo>
                <a:cubicBezTo>
                  <a:pt x="293" y="376"/>
                  <a:pt x="293" y="376"/>
                  <a:pt x="293" y="376"/>
                </a:cubicBezTo>
                <a:cubicBezTo>
                  <a:pt x="351" y="402"/>
                  <a:pt x="393" y="410"/>
                  <a:pt x="418" y="427"/>
                </a:cubicBezTo>
                <a:cubicBezTo>
                  <a:pt x="485" y="460"/>
                  <a:pt x="519" y="510"/>
                  <a:pt x="519" y="586"/>
                </a:cubicBezTo>
                <a:close/>
                <a:moveTo>
                  <a:pt x="234" y="218"/>
                </a:moveTo>
                <a:lnTo>
                  <a:pt x="234" y="218"/>
                </a:lnTo>
                <a:cubicBezTo>
                  <a:pt x="192" y="226"/>
                  <a:pt x="175" y="251"/>
                  <a:pt x="175" y="285"/>
                </a:cubicBezTo>
                <a:cubicBezTo>
                  <a:pt x="175" y="318"/>
                  <a:pt x="192" y="343"/>
                  <a:pt x="234" y="360"/>
                </a:cubicBezTo>
                <a:lnTo>
                  <a:pt x="234" y="218"/>
                </a:lnTo>
                <a:close/>
                <a:moveTo>
                  <a:pt x="293" y="670"/>
                </a:moveTo>
                <a:lnTo>
                  <a:pt x="293" y="670"/>
                </a:lnTo>
                <a:cubicBezTo>
                  <a:pt x="318" y="653"/>
                  <a:pt x="335" y="636"/>
                  <a:pt x="335" y="603"/>
                </a:cubicBezTo>
                <a:cubicBezTo>
                  <a:pt x="335" y="569"/>
                  <a:pt x="318" y="544"/>
                  <a:pt x="293" y="527"/>
                </a:cubicBezTo>
                <a:lnTo>
                  <a:pt x="293" y="67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3">
            <a:extLst>
              <a:ext uri="{FF2B5EF4-FFF2-40B4-BE49-F238E27FC236}">
                <a16:creationId xmlns:a16="http://schemas.microsoft.com/office/drawing/2014/main" id="{B904F2A9-DA5A-4C42-B897-E7451E57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8622" y="9602836"/>
            <a:ext cx="3736072" cy="1751144"/>
          </a:xfrm>
          <a:custGeom>
            <a:avLst/>
            <a:gdLst>
              <a:gd name="T0" fmla="*/ 3733 w 3734"/>
              <a:gd name="T1" fmla="*/ 1750 h 1751"/>
              <a:gd name="T2" fmla="*/ 0 w 3734"/>
              <a:gd name="T3" fmla="*/ 1750 h 1751"/>
              <a:gd name="T4" fmla="*/ 0 w 3734"/>
              <a:gd name="T5" fmla="*/ 0 h 1751"/>
              <a:gd name="T6" fmla="*/ 3733 w 3734"/>
              <a:gd name="T7" fmla="*/ 0 h 1751"/>
              <a:gd name="T8" fmla="*/ 3733 w 3734"/>
              <a:gd name="T9" fmla="*/ 1750 h 1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4" h="1751">
                <a:moveTo>
                  <a:pt x="3733" y="1750"/>
                </a:moveTo>
                <a:lnTo>
                  <a:pt x="0" y="1750"/>
                </a:lnTo>
                <a:lnTo>
                  <a:pt x="0" y="0"/>
                </a:lnTo>
                <a:lnTo>
                  <a:pt x="3733" y="0"/>
                </a:lnTo>
                <a:lnTo>
                  <a:pt x="3733" y="1750"/>
                </a:lnTo>
              </a:path>
            </a:pathLst>
          </a:custGeom>
          <a:noFill/>
          <a:ln w="38100" cap="flat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Line 77">
            <a:extLst>
              <a:ext uri="{FF2B5EF4-FFF2-40B4-BE49-F238E27FC236}">
                <a16:creationId xmlns:a16="http://schemas.microsoft.com/office/drawing/2014/main" id="{78B59A76-9822-8042-B564-F0BF759CA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9249" y="2157129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Line 81">
            <a:extLst>
              <a:ext uri="{FF2B5EF4-FFF2-40B4-BE49-F238E27FC236}">
                <a16:creationId xmlns:a16="http://schemas.microsoft.com/office/drawing/2014/main" id="{DF4A98EC-C000-1846-B72B-1CB9E5395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9249" y="4515462"/>
            <a:ext cx="3984952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Line 85">
            <a:extLst>
              <a:ext uri="{FF2B5EF4-FFF2-40B4-BE49-F238E27FC236}">
                <a16:creationId xmlns:a16="http://schemas.microsoft.com/office/drawing/2014/main" id="{0AF51E93-F12D-ED4C-B34E-5EF1115A2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9249" y="6868529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" name="Line 89">
            <a:extLst>
              <a:ext uri="{FF2B5EF4-FFF2-40B4-BE49-F238E27FC236}">
                <a16:creationId xmlns:a16="http://schemas.microsoft.com/office/drawing/2014/main" id="{142613ED-FF09-2944-8474-15DB94BCF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9249" y="9216333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Line 93">
            <a:extLst>
              <a:ext uri="{FF2B5EF4-FFF2-40B4-BE49-F238E27FC236}">
                <a16:creationId xmlns:a16="http://schemas.microsoft.com/office/drawing/2014/main" id="{081E6E46-3EFC-834D-A4F1-233469091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29249" y="11574666"/>
            <a:ext cx="3984952" cy="526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268">
            <a:extLst>
              <a:ext uri="{FF2B5EF4-FFF2-40B4-BE49-F238E27FC236}">
                <a16:creationId xmlns:a16="http://schemas.microsoft.com/office/drawing/2014/main" id="{9761B2BA-1E7C-0643-824C-84AC877C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137" y="154820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68">
            <a:extLst>
              <a:ext uri="{FF2B5EF4-FFF2-40B4-BE49-F238E27FC236}">
                <a16:creationId xmlns:a16="http://schemas.microsoft.com/office/drawing/2014/main" id="{5B6CDBFE-CBE6-864B-9448-7B40A7CF3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0923" y="3865382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68">
            <a:extLst>
              <a:ext uri="{FF2B5EF4-FFF2-40B4-BE49-F238E27FC236}">
                <a16:creationId xmlns:a16="http://schemas.microsoft.com/office/drawing/2014/main" id="{B424151A-1085-3A49-8734-0FD0CB34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728" y="6231511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68">
            <a:extLst>
              <a:ext uri="{FF2B5EF4-FFF2-40B4-BE49-F238E27FC236}">
                <a16:creationId xmlns:a16="http://schemas.microsoft.com/office/drawing/2014/main" id="{FF8E97D2-EECE-004C-AA6D-64A780ADA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137" y="8621690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68">
            <a:extLst>
              <a:ext uri="{FF2B5EF4-FFF2-40B4-BE49-F238E27FC236}">
                <a16:creationId xmlns:a16="http://schemas.microsoft.com/office/drawing/2014/main" id="{51C6576E-E3E8-F548-99D2-E89C5C7D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3991" y="10987474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78">
            <a:extLst>
              <a:ext uri="{FF2B5EF4-FFF2-40B4-BE49-F238E27FC236}">
                <a16:creationId xmlns:a16="http://schemas.microsoft.com/office/drawing/2014/main" id="{7081040A-372F-BC45-8FE6-70D37E120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2910" y="2020261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79">
            <a:extLst>
              <a:ext uri="{FF2B5EF4-FFF2-40B4-BE49-F238E27FC236}">
                <a16:creationId xmlns:a16="http://schemas.microsoft.com/office/drawing/2014/main" id="{32570566-265E-E947-9D02-75A6DCEBD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8919" y="2009733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82">
            <a:extLst>
              <a:ext uri="{FF2B5EF4-FFF2-40B4-BE49-F238E27FC236}">
                <a16:creationId xmlns:a16="http://schemas.microsoft.com/office/drawing/2014/main" id="{A6DF2377-8480-6C47-9523-659D60780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2910" y="4378594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83">
            <a:extLst>
              <a:ext uri="{FF2B5EF4-FFF2-40B4-BE49-F238E27FC236}">
                <a16:creationId xmlns:a16="http://schemas.microsoft.com/office/drawing/2014/main" id="{00D5F2AD-414A-5C4E-8012-7E27A171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8919" y="4368066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86">
            <a:extLst>
              <a:ext uri="{FF2B5EF4-FFF2-40B4-BE49-F238E27FC236}">
                <a16:creationId xmlns:a16="http://schemas.microsoft.com/office/drawing/2014/main" id="{E29AF5B0-A281-DB46-AD10-7754A5899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2910" y="6736927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87">
            <a:extLst>
              <a:ext uri="{FF2B5EF4-FFF2-40B4-BE49-F238E27FC236}">
                <a16:creationId xmlns:a16="http://schemas.microsoft.com/office/drawing/2014/main" id="{AEE1813F-7E67-4B44-8DAD-8B0B7050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8919" y="6715870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90">
            <a:extLst>
              <a:ext uri="{FF2B5EF4-FFF2-40B4-BE49-F238E27FC236}">
                <a16:creationId xmlns:a16="http://schemas.microsoft.com/office/drawing/2014/main" id="{27312047-3714-D849-BCE0-7E0227CC9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2910" y="9079466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91">
            <a:extLst>
              <a:ext uri="{FF2B5EF4-FFF2-40B4-BE49-F238E27FC236}">
                <a16:creationId xmlns:a16="http://schemas.microsoft.com/office/drawing/2014/main" id="{47F9B2D9-48E6-1E4E-B6AB-F6CFD204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8919" y="9074203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94">
            <a:extLst>
              <a:ext uri="{FF2B5EF4-FFF2-40B4-BE49-F238E27FC236}">
                <a16:creationId xmlns:a16="http://schemas.microsoft.com/office/drawing/2014/main" id="{86F3A08E-1F0B-C349-B1FE-5B16C03C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2910" y="11437799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95">
            <a:extLst>
              <a:ext uri="{FF2B5EF4-FFF2-40B4-BE49-F238E27FC236}">
                <a16:creationId xmlns:a16="http://schemas.microsoft.com/office/drawing/2014/main" id="{F08EF194-9E02-3E42-83D7-461A13FD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8919" y="11427270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99">
            <a:extLst>
              <a:ext uri="{FF2B5EF4-FFF2-40B4-BE49-F238E27FC236}">
                <a16:creationId xmlns:a16="http://schemas.microsoft.com/office/drawing/2014/main" id="{F588BFFD-1F8D-E542-B68C-A3000A629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736" y="6600060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00">
            <a:extLst>
              <a:ext uri="{FF2B5EF4-FFF2-40B4-BE49-F238E27FC236}">
                <a16:creationId xmlns:a16="http://schemas.microsoft.com/office/drawing/2014/main" id="{C56680A9-01CF-554B-BA78-50437828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9604" y="7026453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01">
            <a:extLst>
              <a:ext uri="{FF2B5EF4-FFF2-40B4-BE49-F238E27FC236}">
                <a16:creationId xmlns:a16="http://schemas.microsoft.com/office/drawing/2014/main" id="{83F1310E-119D-AA47-A3C1-A838CBA23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0186" y="7026453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02">
            <a:extLst>
              <a:ext uri="{FF2B5EF4-FFF2-40B4-BE49-F238E27FC236}">
                <a16:creationId xmlns:a16="http://schemas.microsoft.com/office/drawing/2014/main" id="{24A87625-F081-C347-B152-4B6EAD756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0186" y="2167657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03">
            <a:extLst>
              <a:ext uri="{FF2B5EF4-FFF2-40B4-BE49-F238E27FC236}">
                <a16:creationId xmlns:a16="http://schemas.microsoft.com/office/drawing/2014/main" id="{80DE267B-1AF6-8D4D-A5A1-03371A16D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6414" y="1957092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04">
            <a:extLst>
              <a:ext uri="{FF2B5EF4-FFF2-40B4-BE49-F238E27FC236}">
                <a16:creationId xmlns:a16="http://schemas.microsoft.com/office/drawing/2014/main" id="{3061F8C5-FF03-454B-BAD1-6921A1B0A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5886" y="1846543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05">
            <a:extLst>
              <a:ext uri="{FF2B5EF4-FFF2-40B4-BE49-F238E27FC236}">
                <a16:creationId xmlns:a16="http://schemas.microsoft.com/office/drawing/2014/main" id="{11286F9E-EBC8-0947-AD3A-8A34AE1EE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5886" y="11311459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06">
            <a:extLst>
              <a:ext uri="{FF2B5EF4-FFF2-40B4-BE49-F238E27FC236}">
                <a16:creationId xmlns:a16="http://schemas.microsoft.com/office/drawing/2014/main" id="{9D3500EA-CC41-A94E-8B24-2B53ECC70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5394" y="11221971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07">
            <a:extLst>
              <a:ext uri="{FF2B5EF4-FFF2-40B4-BE49-F238E27FC236}">
                <a16:creationId xmlns:a16="http://schemas.microsoft.com/office/drawing/2014/main" id="{F800FC63-08F1-8147-85E7-223827B32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4375" y="11221971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8">
            <a:extLst>
              <a:ext uri="{FF2B5EF4-FFF2-40B4-BE49-F238E27FC236}">
                <a16:creationId xmlns:a16="http://schemas.microsoft.com/office/drawing/2014/main" id="{753A3A0A-39A7-0645-AC8E-6A22D5234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5415" y="11311459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09">
            <a:extLst>
              <a:ext uri="{FF2B5EF4-FFF2-40B4-BE49-F238E27FC236}">
                <a16:creationId xmlns:a16="http://schemas.microsoft.com/office/drawing/2014/main" id="{5E893620-B08E-4E42-ADEC-36512DEF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6434" y="11221971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10">
            <a:extLst>
              <a:ext uri="{FF2B5EF4-FFF2-40B4-BE49-F238E27FC236}">
                <a16:creationId xmlns:a16="http://schemas.microsoft.com/office/drawing/2014/main" id="{ED50593F-5D8E-804C-B9E8-D0011137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6434" y="11311459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11">
            <a:extLst>
              <a:ext uri="{FF2B5EF4-FFF2-40B4-BE49-F238E27FC236}">
                <a16:creationId xmlns:a16="http://schemas.microsoft.com/office/drawing/2014/main" id="{C8BAC2DC-11A1-6C43-B669-186628935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488" y="11564138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12">
            <a:extLst>
              <a:ext uri="{FF2B5EF4-FFF2-40B4-BE49-F238E27FC236}">
                <a16:creationId xmlns:a16="http://schemas.microsoft.com/office/drawing/2014/main" id="{DD3A4CF4-44FB-BB41-8801-D4A99C357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5943" y="11574666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13">
            <a:extLst>
              <a:ext uri="{FF2B5EF4-FFF2-40B4-BE49-F238E27FC236}">
                <a16:creationId xmlns:a16="http://schemas.microsoft.com/office/drawing/2014/main" id="{5E7392CD-B38B-FF4B-92B3-C3D93226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7000" y="9089994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14">
            <a:extLst>
              <a:ext uri="{FF2B5EF4-FFF2-40B4-BE49-F238E27FC236}">
                <a16:creationId xmlns:a16="http://schemas.microsoft.com/office/drawing/2014/main" id="{AC589383-45AB-014B-B44E-D77D6BE8E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2811" y="9237390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15">
            <a:extLst>
              <a:ext uri="{FF2B5EF4-FFF2-40B4-BE49-F238E27FC236}">
                <a16:creationId xmlns:a16="http://schemas.microsoft.com/office/drawing/2014/main" id="{B913464B-9D1A-8E4D-91E6-4EBF1FCDE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621" y="9074203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16">
            <a:extLst>
              <a:ext uri="{FF2B5EF4-FFF2-40B4-BE49-F238E27FC236}">
                <a16:creationId xmlns:a16="http://schemas.microsoft.com/office/drawing/2014/main" id="{FDACBE98-0927-7741-BE65-501D2AA3E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132" y="9026824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7">
            <a:extLst>
              <a:ext uri="{FF2B5EF4-FFF2-40B4-BE49-F238E27FC236}">
                <a16:creationId xmlns:a16="http://schemas.microsoft.com/office/drawing/2014/main" id="{F1E3780B-EE7A-5E4B-AD99-059CD20F6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132" y="9116316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18">
            <a:extLst>
              <a:ext uri="{FF2B5EF4-FFF2-40B4-BE49-F238E27FC236}">
                <a16:creationId xmlns:a16="http://schemas.microsoft.com/office/drawing/2014/main" id="{DBA6F3A0-90C8-284B-94B1-1F29C4EF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132" y="9247918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19">
            <a:extLst>
              <a:ext uri="{FF2B5EF4-FFF2-40B4-BE49-F238E27FC236}">
                <a16:creationId xmlns:a16="http://schemas.microsoft.com/office/drawing/2014/main" id="{EF40889D-9558-A948-9058-B0370DA65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0132" y="9363729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20">
            <a:extLst>
              <a:ext uri="{FF2B5EF4-FFF2-40B4-BE49-F238E27FC236}">
                <a16:creationId xmlns:a16="http://schemas.microsoft.com/office/drawing/2014/main" id="{1EA3C10C-F0C4-B149-8E53-1800DAB2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9567" y="8963655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4" name="Group 71">
            <a:extLst>
              <a:ext uri="{FF2B5EF4-FFF2-40B4-BE49-F238E27FC236}">
                <a16:creationId xmlns:a16="http://schemas.microsoft.com/office/drawing/2014/main" id="{5FF8E1A0-AF95-6249-AE66-D42B11858141}"/>
              </a:ext>
            </a:extLst>
          </p:cNvPr>
          <p:cNvGrpSpPr/>
          <p:nvPr/>
        </p:nvGrpSpPr>
        <p:grpSpPr>
          <a:xfrm>
            <a:off x="1441427" y="5149722"/>
            <a:ext cx="8909115" cy="2500601"/>
            <a:chOff x="2232442" y="3643574"/>
            <a:chExt cx="8954788" cy="2500601"/>
          </a:xfrm>
        </p:grpSpPr>
        <p:sp>
          <p:nvSpPr>
            <p:cNvPr id="85" name="CuadroTexto 598">
              <a:extLst>
                <a:ext uri="{FF2B5EF4-FFF2-40B4-BE49-F238E27FC236}">
                  <a16:creationId xmlns:a16="http://schemas.microsoft.com/office/drawing/2014/main" id="{43284D07-ECCD-204A-A24B-40FE9651FB9C}"/>
                </a:ext>
              </a:extLst>
            </p:cNvPr>
            <p:cNvSpPr txBox="1"/>
            <p:nvPr/>
          </p:nvSpPr>
          <p:spPr>
            <a:xfrm>
              <a:off x="2232442" y="3643574"/>
              <a:ext cx="82288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86" name="CuadroTexto 599">
              <a:extLst>
                <a:ext uri="{FF2B5EF4-FFF2-40B4-BE49-F238E27FC236}">
                  <a16:creationId xmlns:a16="http://schemas.microsoft.com/office/drawing/2014/main" id="{BF81069F-ED67-D14B-A3E0-2BE05CF794FD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22D4AE49-CDB8-1C43-9E1A-F1B44539B1D3}"/>
              </a:ext>
            </a:extLst>
          </p:cNvPr>
          <p:cNvGrpSpPr/>
          <p:nvPr/>
        </p:nvGrpSpPr>
        <p:grpSpPr>
          <a:xfrm>
            <a:off x="16626389" y="4195727"/>
            <a:ext cx="643990" cy="634450"/>
            <a:chOff x="15523655" y="10717162"/>
            <a:chExt cx="643990" cy="634450"/>
          </a:xfrm>
        </p:grpSpPr>
        <p:sp>
          <p:nvSpPr>
            <p:cNvPr id="88" name="Freeform 198">
              <a:extLst>
                <a:ext uri="{FF2B5EF4-FFF2-40B4-BE49-F238E27FC236}">
                  <a16:creationId xmlns:a16="http://schemas.microsoft.com/office/drawing/2014/main" id="{81454A2A-EED9-674B-B43B-9A868391A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199">
              <a:extLst>
                <a:ext uri="{FF2B5EF4-FFF2-40B4-BE49-F238E27FC236}">
                  <a16:creationId xmlns:a16="http://schemas.microsoft.com/office/drawing/2014/main" id="{AAAE62D7-B951-8A42-B8C9-C76124BB9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CE75F84F-0A8A-A741-98E0-EB1705ACF5D8}"/>
              </a:ext>
            </a:extLst>
          </p:cNvPr>
          <p:cNvGrpSpPr/>
          <p:nvPr/>
        </p:nvGrpSpPr>
        <p:grpSpPr>
          <a:xfrm>
            <a:off x="19419925" y="1461041"/>
            <a:ext cx="4236804" cy="1514064"/>
            <a:chOff x="4247967" y="10620441"/>
            <a:chExt cx="4236804" cy="1514064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5747EA9F-3B8B-B745-BFFA-3BF7F59895C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2" name="Rectangle 40">
              <a:extLst>
                <a:ext uri="{FF2B5EF4-FFF2-40B4-BE49-F238E27FC236}">
                  <a16:creationId xmlns:a16="http://schemas.microsoft.com/office/drawing/2014/main" id="{AEB94E86-2C2F-A244-8B14-58AB71B9F15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F591B1FF-0637-8D43-9774-70A90DCA7168}"/>
              </a:ext>
            </a:extLst>
          </p:cNvPr>
          <p:cNvGrpSpPr/>
          <p:nvPr/>
        </p:nvGrpSpPr>
        <p:grpSpPr>
          <a:xfrm>
            <a:off x="19404526" y="3734940"/>
            <a:ext cx="4236804" cy="1514064"/>
            <a:chOff x="4247967" y="10620441"/>
            <a:chExt cx="4236804" cy="1514064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B959A877-E546-3A46-B18F-1DF8ADA5054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A3E32C22-8C4F-1A47-9AA9-1A69E68BF4B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5B82DF5A-637B-1B4E-98C3-5507BB17A6AD}"/>
              </a:ext>
            </a:extLst>
          </p:cNvPr>
          <p:cNvGrpSpPr/>
          <p:nvPr/>
        </p:nvGrpSpPr>
        <p:grpSpPr>
          <a:xfrm>
            <a:off x="19405726" y="6086195"/>
            <a:ext cx="4236804" cy="1514064"/>
            <a:chOff x="4247967" y="10620441"/>
            <a:chExt cx="4236804" cy="1514064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C7E068A9-FDBE-FA41-8C83-F07F946DD42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8" name="Rectangle 40">
              <a:extLst>
                <a:ext uri="{FF2B5EF4-FFF2-40B4-BE49-F238E27FC236}">
                  <a16:creationId xmlns:a16="http://schemas.microsoft.com/office/drawing/2014/main" id="{0490B2A5-0E26-4C45-9A1E-67A23337973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74C964A-16EF-1F40-BF71-71CE6938D2B0}"/>
              </a:ext>
            </a:extLst>
          </p:cNvPr>
          <p:cNvGrpSpPr/>
          <p:nvPr/>
        </p:nvGrpSpPr>
        <p:grpSpPr>
          <a:xfrm>
            <a:off x="19405726" y="8481187"/>
            <a:ext cx="4236804" cy="1514064"/>
            <a:chOff x="4247967" y="10620441"/>
            <a:chExt cx="4236804" cy="1514064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724E9E35-5FC4-AC44-9AA9-50F29EC98C7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41" name="Rectangle 40">
              <a:extLst>
                <a:ext uri="{FF2B5EF4-FFF2-40B4-BE49-F238E27FC236}">
                  <a16:creationId xmlns:a16="http://schemas.microsoft.com/office/drawing/2014/main" id="{F32133A3-14EE-974E-A443-937CC5D680D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042033E-60E8-B648-9CEA-78E67A7FCF0B}"/>
              </a:ext>
            </a:extLst>
          </p:cNvPr>
          <p:cNvGrpSpPr/>
          <p:nvPr/>
        </p:nvGrpSpPr>
        <p:grpSpPr>
          <a:xfrm>
            <a:off x="19405726" y="10789700"/>
            <a:ext cx="4236804" cy="1514064"/>
            <a:chOff x="4247967" y="10620441"/>
            <a:chExt cx="4236804" cy="1514064"/>
          </a:xfrm>
        </p:grpSpPr>
        <p:sp>
          <p:nvSpPr>
            <p:cNvPr id="143" name="CuadroTexto 395">
              <a:extLst>
                <a:ext uri="{FF2B5EF4-FFF2-40B4-BE49-F238E27FC236}">
                  <a16:creationId xmlns:a16="http://schemas.microsoft.com/office/drawing/2014/main" id="{4E87C58F-A6F1-A34F-B676-2A9F3D47953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4" name="Rectangle 40">
              <a:extLst>
                <a:ext uri="{FF2B5EF4-FFF2-40B4-BE49-F238E27FC236}">
                  <a16:creationId xmlns:a16="http://schemas.microsoft.com/office/drawing/2014/main" id="{D4E201BA-DA13-0247-A2FF-E940E4A4339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1">
            <a:extLst>
              <a:ext uri="{FF2B5EF4-FFF2-40B4-BE49-F238E27FC236}">
                <a16:creationId xmlns:a16="http://schemas.microsoft.com/office/drawing/2014/main" id="{0B07E58B-3FC2-E042-96D4-1284202D6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025" y="9267998"/>
            <a:ext cx="2896808" cy="3270857"/>
          </a:xfrm>
          <a:custGeom>
            <a:avLst/>
            <a:gdLst>
              <a:gd name="T0" fmla="*/ 2795 w 3073"/>
              <a:gd name="T1" fmla="*/ 2357 h 3469"/>
              <a:gd name="T2" fmla="*/ 2795 w 3073"/>
              <a:gd name="T3" fmla="*/ 2357 h 3469"/>
              <a:gd name="T4" fmla="*/ 2553 w 3073"/>
              <a:gd name="T5" fmla="*/ 1729 h 3469"/>
              <a:gd name="T6" fmla="*/ 2490 w 3073"/>
              <a:gd name="T7" fmla="*/ 1667 h 3469"/>
              <a:gd name="T8" fmla="*/ 2302 w 3073"/>
              <a:gd name="T9" fmla="*/ 1783 h 3469"/>
              <a:gd name="T10" fmla="*/ 2114 w 3073"/>
              <a:gd name="T11" fmla="*/ 1703 h 3469"/>
              <a:gd name="T12" fmla="*/ 2078 w 3073"/>
              <a:gd name="T13" fmla="*/ 1478 h 3469"/>
              <a:gd name="T14" fmla="*/ 1836 w 3073"/>
              <a:gd name="T15" fmla="*/ 636 h 3469"/>
              <a:gd name="T16" fmla="*/ 1648 w 3073"/>
              <a:gd name="T17" fmla="*/ 502 h 3469"/>
              <a:gd name="T18" fmla="*/ 1514 w 3073"/>
              <a:gd name="T19" fmla="*/ 0 h 3469"/>
              <a:gd name="T20" fmla="*/ 1487 w 3073"/>
              <a:gd name="T21" fmla="*/ 0 h 3469"/>
              <a:gd name="T22" fmla="*/ 0 w 3073"/>
              <a:gd name="T23" fmla="*/ 842 h 3469"/>
              <a:gd name="T24" fmla="*/ 188 w 3073"/>
              <a:gd name="T25" fmla="*/ 833 h 3469"/>
              <a:gd name="T26" fmla="*/ 492 w 3073"/>
              <a:gd name="T27" fmla="*/ 1111 h 3469"/>
              <a:gd name="T28" fmla="*/ 510 w 3073"/>
              <a:gd name="T29" fmla="*/ 1541 h 3469"/>
              <a:gd name="T30" fmla="*/ 519 w 3073"/>
              <a:gd name="T31" fmla="*/ 1667 h 3469"/>
              <a:gd name="T32" fmla="*/ 636 w 3073"/>
              <a:gd name="T33" fmla="*/ 1846 h 3469"/>
              <a:gd name="T34" fmla="*/ 663 w 3073"/>
              <a:gd name="T35" fmla="*/ 2616 h 3469"/>
              <a:gd name="T36" fmla="*/ 806 w 3073"/>
              <a:gd name="T37" fmla="*/ 2769 h 3469"/>
              <a:gd name="T38" fmla="*/ 788 w 3073"/>
              <a:gd name="T39" fmla="*/ 3315 h 3469"/>
              <a:gd name="T40" fmla="*/ 779 w 3073"/>
              <a:gd name="T41" fmla="*/ 3324 h 3469"/>
              <a:gd name="T42" fmla="*/ 1487 w 3073"/>
              <a:gd name="T43" fmla="*/ 3468 h 3469"/>
              <a:gd name="T44" fmla="*/ 1988 w 3073"/>
              <a:gd name="T45" fmla="*/ 3396 h 3469"/>
              <a:gd name="T46" fmla="*/ 1988 w 3073"/>
              <a:gd name="T47" fmla="*/ 3351 h 3469"/>
              <a:gd name="T48" fmla="*/ 1916 w 3073"/>
              <a:gd name="T49" fmla="*/ 2867 h 3469"/>
              <a:gd name="T50" fmla="*/ 1889 w 3073"/>
              <a:gd name="T51" fmla="*/ 2840 h 3469"/>
              <a:gd name="T52" fmla="*/ 1737 w 3073"/>
              <a:gd name="T53" fmla="*/ 2554 h 3469"/>
              <a:gd name="T54" fmla="*/ 1755 w 3073"/>
              <a:gd name="T55" fmla="*/ 2500 h 3469"/>
              <a:gd name="T56" fmla="*/ 1997 w 3073"/>
              <a:gd name="T57" fmla="*/ 2491 h 3469"/>
              <a:gd name="T58" fmla="*/ 2319 w 3073"/>
              <a:gd name="T59" fmla="*/ 2885 h 3469"/>
              <a:gd name="T60" fmla="*/ 2418 w 3073"/>
              <a:gd name="T61" fmla="*/ 3199 h 3469"/>
              <a:gd name="T62" fmla="*/ 3072 w 3073"/>
              <a:gd name="T63" fmla="*/ 2428 h 3469"/>
              <a:gd name="T64" fmla="*/ 2795 w 3073"/>
              <a:gd name="T65" fmla="*/ 2357 h 3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073" h="3469">
                <a:moveTo>
                  <a:pt x="2795" y="2357"/>
                </a:moveTo>
                <a:lnTo>
                  <a:pt x="2795" y="2357"/>
                </a:lnTo>
                <a:cubicBezTo>
                  <a:pt x="2624" y="2204"/>
                  <a:pt x="2678" y="1918"/>
                  <a:pt x="2553" y="1729"/>
                </a:cubicBezTo>
                <a:cubicBezTo>
                  <a:pt x="2535" y="1703"/>
                  <a:pt x="2517" y="1676"/>
                  <a:pt x="2490" y="1667"/>
                </a:cubicBezTo>
                <a:cubicBezTo>
                  <a:pt x="2418" y="1657"/>
                  <a:pt x="2373" y="1747"/>
                  <a:pt x="2302" y="1783"/>
                </a:cubicBezTo>
                <a:cubicBezTo>
                  <a:pt x="2239" y="1810"/>
                  <a:pt x="2149" y="1765"/>
                  <a:pt x="2114" y="1703"/>
                </a:cubicBezTo>
                <a:cubicBezTo>
                  <a:pt x="2078" y="1631"/>
                  <a:pt x="2078" y="1550"/>
                  <a:pt x="2078" y="1478"/>
                </a:cubicBezTo>
                <a:cubicBezTo>
                  <a:pt x="2078" y="1174"/>
                  <a:pt x="2069" y="824"/>
                  <a:pt x="1836" y="636"/>
                </a:cubicBezTo>
                <a:cubicBezTo>
                  <a:pt x="1773" y="591"/>
                  <a:pt x="1701" y="556"/>
                  <a:pt x="1648" y="502"/>
                </a:cubicBezTo>
                <a:cubicBezTo>
                  <a:pt x="1514" y="376"/>
                  <a:pt x="1505" y="179"/>
                  <a:pt x="1514" y="0"/>
                </a:cubicBezTo>
                <a:cubicBezTo>
                  <a:pt x="1505" y="0"/>
                  <a:pt x="1496" y="0"/>
                  <a:pt x="1487" y="0"/>
                </a:cubicBezTo>
                <a:cubicBezTo>
                  <a:pt x="851" y="0"/>
                  <a:pt x="304" y="340"/>
                  <a:pt x="0" y="842"/>
                </a:cubicBezTo>
                <a:cubicBezTo>
                  <a:pt x="53" y="824"/>
                  <a:pt x="116" y="815"/>
                  <a:pt x="188" y="833"/>
                </a:cubicBezTo>
                <a:cubicBezTo>
                  <a:pt x="331" y="842"/>
                  <a:pt x="448" y="968"/>
                  <a:pt x="492" y="1111"/>
                </a:cubicBezTo>
                <a:cubicBezTo>
                  <a:pt x="537" y="1245"/>
                  <a:pt x="528" y="1398"/>
                  <a:pt x="510" y="1541"/>
                </a:cubicBezTo>
                <a:cubicBezTo>
                  <a:pt x="510" y="1586"/>
                  <a:pt x="502" y="1631"/>
                  <a:pt x="519" y="1667"/>
                </a:cubicBezTo>
                <a:cubicBezTo>
                  <a:pt x="537" y="1738"/>
                  <a:pt x="600" y="1783"/>
                  <a:pt x="636" y="1846"/>
                </a:cubicBezTo>
                <a:cubicBezTo>
                  <a:pt x="779" y="2070"/>
                  <a:pt x="519" y="2392"/>
                  <a:pt x="663" y="2616"/>
                </a:cubicBezTo>
                <a:cubicBezTo>
                  <a:pt x="699" y="2679"/>
                  <a:pt x="761" y="2715"/>
                  <a:pt x="806" y="2769"/>
                </a:cubicBezTo>
                <a:cubicBezTo>
                  <a:pt x="949" y="2921"/>
                  <a:pt x="968" y="3199"/>
                  <a:pt x="788" y="3315"/>
                </a:cubicBezTo>
                <a:cubicBezTo>
                  <a:pt x="788" y="3315"/>
                  <a:pt x="779" y="3315"/>
                  <a:pt x="779" y="3324"/>
                </a:cubicBezTo>
                <a:cubicBezTo>
                  <a:pt x="994" y="3414"/>
                  <a:pt x="1236" y="3468"/>
                  <a:pt x="1487" y="3468"/>
                </a:cubicBezTo>
                <a:cubicBezTo>
                  <a:pt x="1665" y="3468"/>
                  <a:pt x="1827" y="3441"/>
                  <a:pt x="1988" y="3396"/>
                </a:cubicBezTo>
                <a:cubicBezTo>
                  <a:pt x="1988" y="3378"/>
                  <a:pt x="1988" y="3360"/>
                  <a:pt x="1988" y="3351"/>
                </a:cubicBezTo>
                <a:cubicBezTo>
                  <a:pt x="1988" y="3181"/>
                  <a:pt x="2024" y="3011"/>
                  <a:pt x="1916" y="2867"/>
                </a:cubicBezTo>
                <a:cubicBezTo>
                  <a:pt x="1889" y="2840"/>
                  <a:pt x="1889" y="2840"/>
                  <a:pt x="1889" y="2840"/>
                </a:cubicBezTo>
                <a:cubicBezTo>
                  <a:pt x="1782" y="2769"/>
                  <a:pt x="1719" y="2661"/>
                  <a:pt x="1737" y="2554"/>
                </a:cubicBezTo>
                <a:cubicBezTo>
                  <a:pt x="1737" y="2536"/>
                  <a:pt x="1737" y="2518"/>
                  <a:pt x="1755" y="2500"/>
                </a:cubicBezTo>
                <a:cubicBezTo>
                  <a:pt x="1809" y="2446"/>
                  <a:pt x="1925" y="2455"/>
                  <a:pt x="1997" y="2491"/>
                </a:cubicBezTo>
                <a:cubicBezTo>
                  <a:pt x="2203" y="2563"/>
                  <a:pt x="2266" y="2733"/>
                  <a:pt x="2319" y="2885"/>
                </a:cubicBezTo>
                <a:cubicBezTo>
                  <a:pt x="2355" y="2984"/>
                  <a:pt x="2391" y="3091"/>
                  <a:pt x="2418" y="3199"/>
                </a:cubicBezTo>
                <a:cubicBezTo>
                  <a:pt x="2705" y="3011"/>
                  <a:pt x="2938" y="2751"/>
                  <a:pt x="3072" y="2428"/>
                </a:cubicBezTo>
                <a:cubicBezTo>
                  <a:pt x="2974" y="2446"/>
                  <a:pt x="2866" y="2419"/>
                  <a:pt x="2795" y="23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">
            <a:extLst>
              <a:ext uri="{FF2B5EF4-FFF2-40B4-BE49-F238E27FC236}">
                <a16:creationId xmlns:a16="http://schemas.microsoft.com/office/drawing/2014/main" id="{93BDBD73-79F1-0744-971F-DD47C7A8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5258" y="9267998"/>
            <a:ext cx="1620882" cy="2306640"/>
          </a:xfrm>
          <a:custGeom>
            <a:avLst/>
            <a:gdLst>
              <a:gd name="T0" fmla="*/ 143 w 1721"/>
              <a:gd name="T1" fmla="*/ 502 h 2447"/>
              <a:gd name="T2" fmla="*/ 143 w 1721"/>
              <a:gd name="T3" fmla="*/ 502 h 2447"/>
              <a:gd name="T4" fmla="*/ 331 w 1721"/>
              <a:gd name="T5" fmla="*/ 636 h 2447"/>
              <a:gd name="T6" fmla="*/ 573 w 1721"/>
              <a:gd name="T7" fmla="*/ 1478 h 2447"/>
              <a:gd name="T8" fmla="*/ 609 w 1721"/>
              <a:gd name="T9" fmla="*/ 1703 h 2447"/>
              <a:gd name="T10" fmla="*/ 797 w 1721"/>
              <a:gd name="T11" fmla="*/ 1783 h 2447"/>
              <a:gd name="T12" fmla="*/ 985 w 1721"/>
              <a:gd name="T13" fmla="*/ 1667 h 2447"/>
              <a:gd name="T14" fmla="*/ 1048 w 1721"/>
              <a:gd name="T15" fmla="*/ 1729 h 2447"/>
              <a:gd name="T16" fmla="*/ 1290 w 1721"/>
              <a:gd name="T17" fmla="*/ 2357 h 2447"/>
              <a:gd name="T18" fmla="*/ 1567 w 1721"/>
              <a:gd name="T19" fmla="*/ 2428 h 2447"/>
              <a:gd name="T20" fmla="*/ 1720 w 1721"/>
              <a:gd name="T21" fmla="*/ 1738 h 2447"/>
              <a:gd name="T22" fmla="*/ 9 w 1721"/>
              <a:gd name="T23" fmla="*/ 0 h 2447"/>
              <a:gd name="T24" fmla="*/ 143 w 1721"/>
              <a:gd name="T25" fmla="*/ 502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1" h="2447">
                <a:moveTo>
                  <a:pt x="143" y="502"/>
                </a:moveTo>
                <a:lnTo>
                  <a:pt x="143" y="502"/>
                </a:lnTo>
                <a:cubicBezTo>
                  <a:pt x="196" y="556"/>
                  <a:pt x="268" y="591"/>
                  <a:pt x="331" y="636"/>
                </a:cubicBezTo>
                <a:cubicBezTo>
                  <a:pt x="564" y="824"/>
                  <a:pt x="573" y="1174"/>
                  <a:pt x="573" y="1478"/>
                </a:cubicBezTo>
                <a:cubicBezTo>
                  <a:pt x="573" y="1550"/>
                  <a:pt x="573" y="1631"/>
                  <a:pt x="609" y="1703"/>
                </a:cubicBezTo>
                <a:cubicBezTo>
                  <a:pt x="644" y="1765"/>
                  <a:pt x="734" y="1810"/>
                  <a:pt x="797" y="1783"/>
                </a:cubicBezTo>
                <a:cubicBezTo>
                  <a:pt x="868" y="1747"/>
                  <a:pt x="913" y="1657"/>
                  <a:pt x="985" y="1667"/>
                </a:cubicBezTo>
                <a:cubicBezTo>
                  <a:pt x="1012" y="1676"/>
                  <a:pt x="1030" y="1703"/>
                  <a:pt x="1048" y="1729"/>
                </a:cubicBezTo>
                <a:cubicBezTo>
                  <a:pt x="1173" y="1918"/>
                  <a:pt x="1119" y="2204"/>
                  <a:pt x="1290" y="2357"/>
                </a:cubicBezTo>
                <a:cubicBezTo>
                  <a:pt x="1361" y="2419"/>
                  <a:pt x="1469" y="2446"/>
                  <a:pt x="1567" y="2428"/>
                </a:cubicBezTo>
                <a:cubicBezTo>
                  <a:pt x="1666" y="2222"/>
                  <a:pt x="1720" y="1980"/>
                  <a:pt x="1720" y="1738"/>
                </a:cubicBezTo>
                <a:cubicBezTo>
                  <a:pt x="1720" y="788"/>
                  <a:pt x="958" y="18"/>
                  <a:pt x="9" y="0"/>
                </a:cubicBezTo>
                <a:cubicBezTo>
                  <a:pt x="0" y="179"/>
                  <a:pt x="9" y="376"/>
                  <a:pt x="143" y="5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3">
            <a:extLst>
              <a:ext uri="{FF2B5EF4-FFF2-40B4-BE49-F238E27FC236}">
                <a16:creationId xmlns:a16="http://schemas.microsoft.com/office/drawing/2014/main" id="{4B4A09EA-C30A-9747-AD80-0E16DD7D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128" y="10036879"/>
            <a:ext cx="1151240" cy="2364823"/>
          </a:xfrm>
          <a:custGeom>
            <a:avLst/>
            <a:gdLst>
              <a:gd name="T0" fmla="*/ 1057 w 1220"/>
              <a:gd name="T1" fmla="*/ 1954 h 2510"/>
              <a:gd name="T2" fmla="*/ 1057 w 1220"/>
              <a:gd name="T3" fmla="*/ 1954 h 2510"/>
              <a:gd name="T4" fmla="*/ 914 w 1220"/>
              <a:gd name="T5" fmla="*/ 1801 h 2510"/>
              <a:gd name="T6" fmla="*/ 887 w 1220"/>
              <a:gd name="T7" fmla="*/ 1031 h 2510"/>
              <a:gd name="T8" fmla="*/ 770 w 1220"/>
              <a:gd name="T9" fmla="*/ 852 h 2510"/>
              <a:gd name="T10" fmla="*/ 761 w 1220"/>
              <a:gd name="T11" fmla="*/ 726 h 2510"/>
              <a:gd name="T12" fmla="*/ 743 w 1220"/>
              <a:gd name="T13" fmla="*/ 296 h 2510"/>
              <a:gd name="T14" fmla="*/ 439 w 1220"/>
              <a:gd name="T15" fmla="*/ 18 h 2510"/>
              <a:gd name="T16" fmla="*/ 251 w 1220"/>
              <a:gd name="T17" fmla="*/ 27 h 2510"/>
              <a:gd name="T18" fmla="*/ 0 w 1220"/>
              <a:gd name="T19" fmla="*/ 923 h 2510"/>
              <a:gd name="T20" fmla="*/ 1030 w 1220"/>
              <a:gd name="T21" fmla="*/ 2509 h 2510"/>
              <a:gd name="T22" fmla="*/ 1039 w 1220"/>
              <a:gd name="T23" fmla="*/ 2500 h 2510"/>
              <a:gd name="T24" fmla="*/ 1057 w 1220"/>
              <a:gd name="T25" fmla="*/ 1954 h 2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20" h="2510">
                <a:moveTo>
                  <a:pt x="1057" y="1954"/>
                </a:moveTo>
                <a:lnTo>
                  <a:pt x="1057" y="1954"/>
                </a:lnTo>
                <a:cubicBezTo>
                  <a:pt x="1012" y="1900"/>
                  <a:pt x="950" y="1864"/>
                  <a:pt x="914" y="1801"/>
                </a:cubicBezTo>
                <a:cubicBezTo>
                  <a:pt x="770" y="1577"/>
                  <a:pt x="1030" y="1255"/>
                  <a:pt x="887" y="1031"/>
                </a:cubicBezTo>
                <a:cubicBezTo>
                  <a:pt x="851" y="968"/>
                  <a:pt x="788" y="923"/>
                  <a:pt x="770" y="852"/>
                </a:cubicBezTo>
                <a:cubicBezTo>
                  <a:pt x="753" y="816"/>
                  <a:pt x="761" y="771"/>
                  <a:pt x="761" y="726"/>
                </a:cubicBezTo>
                <a:cubicBezTo>
                  <a:pt x="779" y="583"/>
                  <a:pt x="788" y="430"/>
                  <a:pt x="743" y="296"/>
                </a:cubicBezTo>
                <a:cubicBezTo>
                  <a:pt x="699" y="153"/>
                  <a:pt x="582" y="27"/>
                  <a:pt x="439" y="18"/>
                </a:cubicBezTo>
                <a:cubicBezTo>
                  <a:pt x="367" y="0"/>
                  <a:pt x="304" y="9"/>
                  <a:pt x="251" y="27"/>
                </a:cubicBezTo>
                <a:cubicBezTo>
                  <a:pt x="89" y="287"/>
                  <a:pt x="0" y="592"/>
                  <a:pt x="0" y="923"/>
                </a:cubicBezTo>
                <a:cubicBezTo>
                  <a:pt x="0" y="1622"/>
                  <a:pt x="421" y="2231"/>
                  <a:pt x="1030" y="2509"/>
                </a:cubicBezTo>
                <a:cubicBezTo>
                  <a:pt x="1030" y="2500"/>
                  <a:pt x="1039" y="2500"/>
                  <a:pt x="1039" y="2500"/>
                </a:cubicBezTo>
                <a:cubicBezTo>
                  <a:pt x="1219" y="2384"/>
                  <a:pt x="1200" y="2106"/>
                  <a:pt x="1057" y="19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4">
            <a:extLst>
              <a:ext uri="{FF2B5EF4-FFF2-40B4-BE49-F238E27FC236}">
                <a16:creationId xmlns:a16="http://schemas.microsoft.com/office/drawing/2014/main" id="{A6FEB2A3-8D39-5049-A4ED-06E1FA931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8906" y="11574638"/>
            <a:ext cx="660822" cy="897719"/>
          </a:xfrm>
          <a:custGeom>
            <a:avLst/>
            <a:gdLst>
              <a:gd name="T0" fmla="*/ 278 w 700"/>
              <a:gd name="T1" fmla="*/ 45 h 951"/>
              <a:gd name="T2" fmla="*/ 278 w 700"/>
              <a:gd name="T3" fmla="*/ 45 h 951"/>
              <a:gd name="T4" fmla="*/ 36 w 700"/>
              <a:gd name="T5" fmla="*/ 54 h 951"/>
              <a:gd name="T6" fmla="*/ 18 w 700"/>
              <a:gd name="T7" fmla="*/ 108 h 951"/>
              <a:gd name="T8" fmla="*/ 170 w 700"/>
              <a:gd name="T9" fmla="*/ 394 h 951"/>
              <a:gd name="T10" fmla="*/ 197 w 700"/>
              <a:gd name="T11" fmla="*/ 421 h 951"/>
              <a:gd name="T12" fmla="*/ 269 w 700"/>
              <a:gd name="T13" fmla="*/ 905 h 951"/>
              <a:gd name="T14" fmla="*/ 269 w 700"/>
              <a:gd name="T15" fmla="*/ 950 h 951"/>
              <a:gd name="T16" fmla="*/ 699 w 700"/>
              <a:gd name="T17" fmla="*/ 753 h 951"/>
              <a:gd name="T18" fmla="*/ 600 w 700"/>
              <a:gd name="T19" fmla="*/ 439 h 951"/>
              <a:gd name="T20" fmla="*/ 278 w 700"/>
              <a:gd name="T21" fmla="*/ 45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0" h="951">
                <a:moveTo>
                  <a:pt x="278" y="45"/>
                </a:moveTo>
                <a:lnTo>
                  <a:pt x="278" y="45"/>
                </a:lnTo>
                <a:cubicBezTo>
                  <a:pt x="206" y="9"/>
                  <a:pt x="90" y="0"/>
                  <a:pt x="36" y="54"/>
                </a:cubicBezTo>
                <a:cubicBezTo>
                  <a:pt x="18" y="72"/>
                  <a:pt x="18" y="90"/>
                  <a:pt x="18" y="108"/>
                </a:cubicBezTo>
                <a:cubicBezTo>
                  <a:pt x="0" y="215"/>
                  <a:pt x="63" y="323"/>
                  <a:pt x="170" y="394"/>
                </a:cubicBezTo>
                <a:cubicBezTo>
                  <a:pt x="197" y="421"/>
                  <a:pt x="197" y="421"/>
                  <a:pt x="197" y="421"/>
                </a:cubicBezTo>
                <a:cubicBezTo>
                  <a:pt x="305" y="565"/>
                  <a:pt x="269" y="735"/>
                  <a:pt x="269" y="905"/>
                </a:cubicBezTo>
                <a:cubicBezTo>
                  <a:pt x="269" y="914"/>
                  <a:pt x="269" y="932"/>
                  <a:pt x="269" y="950"/>
                </a:cubicBezTo>
                <a:cubicBezTo>
                  <a:pt x="421" y="905"/>
                  <a:pt x="574" y="834"/>
                  <a:pt x="699" y="753"/>
                </a:cubicBezTo>
                <a:cubicBezTo>
                  <a:pt x="672" y="645"/>
                  <a:pt x="636" y="538"/>
                  <a:pt x="600" y="439"/>
                </a:cubicBezTo>
                <a:cubicBezTo>
                  <a:pt x="547" y="287"/>
                  <a:pt x="484" y="117"/>
                  <a:pt x="278" y="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5">
            <a:extLst>
              <a:ext uri="{FF2B5EF4-FFF2-40B4-BE49-F238E27FC236}">
                <a16:creationId xmlns:a16="http://schemas.microsoft.com/office/drawing/2014/main" id="{9929EB99-0137-854F-BD38-14E28A21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128" y="4151832"/>
            <a:ext cx="3275012" cy="5955699"/>
          </a:xfrm>
          <a:custGeom>
            <a:avLst/>
            <a:gdLst>
              <a:gd name="T0" fmla="*/ 1738 w 3477"/>
              <a:gd name="T1" fmla="*/ 6316 h 6317"/>
              <a:gd name="T2" fmla="*/ 1738 w 3477"/>
              <a:gd name="T3" fmla="*/ 6316 h 6317"/>
              <a:gd name="T4" fmla="*/ 3332 w 3477"/>
              <a:gd name="T5" fmla="*/ 2410 h 6317"/>
              <a:gd name="T6" fmla="*/ 3476 w 3477"/>
              <a:gd name="T7" fmla="*/ 1729 h 6317"/>
              <a:gd name="T8" fmla="*/ 1738 w 3477"/>
              <a:gd name="T9" fmla="*/ 0 h 6317"/>
              <a:gd name="T10" fmla="*/ 0 w 3477"/>
              <a:gd name="T11" fmla="*/ 1729 h 6317"/>
              <a:gd name="T12" fmla="*/ 125 w 3477"/>
              <a:gd name="T13" fmla="*/ 2383 h 6317"/>
              <a:gd name="T14" fmla="*/ 125 w 3477"/>
              <a:gd name="T15" fmla="*/ 2383 h 6317"/>
              <a:gd name="T16" fmla="*/ 125 w 3477"/>
              <a:gd name="T17" fmla="*/ 2383 h 6317"/>
              <a:gd name="T18" fmla="*/ 143 w 3477"/>
              <a:gd name="T19" fmla="*/ 2410 h 6317"/>
              <a:gd name="T20" fmla="*/ 1738 w 3477"/>
              <a:gd name="T21" fmla="*/ 6316 h 6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77" h="6317">
                <a:moveTo>
                  <a:pt x="1738" y="6316"/>
                </a:moveTo>
                <a:lnTo>
                  <a:pt x="1738" y="6316"/>
                </a:lnTo>
                <a:cubicBezTo>
                  <a:pt x="3332" y="2410"/>
                  <a:pt x="3332" y="2410"/>
                  <a:pt x="3332" y="2410"/>
                </a:cubicBezTo>
                <a:cubicBezTo>
                  <a:pt x="3422" y="2204"/>
                  <a:pt x="3476" y="1971"/>
                  <a:pt x="3476" y="1729"/>
                </a:cubicBezTo>
                <a:cubicBezTo>
                  <a:pt x="3476" y="770"/>
                  <a:pt x="2696" y="0"/>
                  <a:pt x="1738" y="0"/>
                </a:cubicBezTo>
                <a:cubicBezTo>
                  <a:pt x="779" y="0"/>
                  <a:pt x="0" y="770"/>
                  <a:pt x="0" y="1729"/>
                </a:cubicBezTo>
                <a:cubicBezTo>
                  <a:pt x="0" y="1962"/>
                  <a:pt x="45" y="2186"/>
                  <a:pt x="125" y="2383"/>
                </a:cubicBezTo>
                <a:lnTo>
                  <a:pt x="125" y="2383"/>
                </a:lnTo>
                <a:lnTo>
                  <a:pt x="125" y="2383"/>
                </a:lnTo>
                <a:cubicBezTo>
                  <a:pt x="134" y="2392"/>
                  <a:pt x="134" y="2401"/>
                  <a:pt x="143" y="2410"/>
                </a:cubicBezTo>
                <a:lnTo>
                  <a:pt x="1738" y="63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6">
            <a:extLst>
              <a:ext uri="{FF2B5EF4-FFF2-40B4-BE49-F238E27FC236}">
                <a16:creationId xmlns:a16="http://schemas.microsoft.com/office/drawing/2014/main" id="{05CF282D-9E14-0F4F-8C25-921248B81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6358" y="4642253"/>
            <a:ext cx="2144551" cy="2136239"/>
          </a:xfrm>
          <a:custGeom>
            <a:avLst/>
            <a:gdLst>
              <a:gd name="T0" fmla="*/ 2275 w 2276"/>
              <a:gd name="T1" fmla="*/ 1129 h 2268"/>
              <a:gd name="T2" fmla="*/ 2275 w 2276"/>
              <a:gd name="T3" fmla="*/ 1129 h 2268"/>
              <a:gd name="T4" fmla="*/ 1138 w 2276"/>
              <a:gd name="T5" fmla="*/ 2267 h 2268"/>
              <a:gd name="T6" fmla="*/ 0 w 2276"/>
              <a:gd name="T7" fmla="*/ 1129 h 2268"/>
              <a:gd name="T8" fmla="*/ 1138 w 2276"/>
              <a:gd name="T9" fmla="*/ 0 h 2268"/>
              <a:gd name="T10" fmla="*/ 2275 w 2276"/>
              <a:gd name="T11" fmla="*/ 1129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6" h="2268">
                <a:moveTo>
                  <a:pt x="2275" y="1129"/>
                </a:moveTo>
                <a:lnTo>
                  <a:pt x="2275" y="1129"/>
                </a:lnTo>
                <a:cubicBezTo>
                  <a:pt x="2275" y="1757"/>
                  <a:pt x="1765" y="2267"/>
                  <a:pt x="1138" y="2267"/>
                </a:cubicBezTo>
                <a:cubicBezTo>
                  <a:pt x="511" y="2267"/>
                  <a:pt x="0" y="1757"/>
                  <a:pt x="0" y="1129"/>
                </a:cubicBezTo>
                <a:cubicBezTo>
                  <a:pt x="0" y="502"/>
                  <a:pt x="511" y="0"/>
                  <a:pt x="1138" y="0"/>
                </a:cubicBezTo>
                <a:cubicBezTo>
                  <a:pt x="1765" y="0"/>
                  <a:pt x="2275" y="502"/>
                  <a:pt x="2275" y="11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7">
            <a:extLst>
              <a:ext uri="{FF2B5EF4-FFF2-40B4-BE49-F238E27FC236}">
                <a16:creationId xmlns:a16="http://schemas.microsoft.com/office/drawing/2014/main" id="{8A2FE99A-1A82-1949-B53B-466C7D42D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3549" y="5116049"/>
            <a:ext cx="590167" cy="220272"/>
          </a:xfrm>
          <a:custGeom>
            <a:avLst/>
            <a:gdLst>
              <a:gd name="T0" fmla="*/ 627 w 628"/>
              <a:gd name="T1" fmla="*/ 215 h 234"/>
              <a:gd name="T2" fmla="*/ 627 w 628"/>
              <a:gd name="T3" fmla="*/ 215 h 234"/>
              <a:gd name="T4" fmla="*/ 591 w 628"/>
              <a:gd name="T5" fmla="*/ 224 h 234"/>
              <a:gd name="T6" fmla="*/ 591 w 628"/>
              <a:gd name="T7" fmla="*/ 63 h 234"/>
              <a:gd name="T8" fmla="*/ 564 w 628"/>
              <a:gd name="T9" fmla="*/ 36 h 234"/>
              <a:gd name="T10" fmla="*/ 63 w 628"/>
              <a:gd name="T11" fmla="*/ 36 h 234"/>
              <a:gd name="T12" fmla="*/ 36 w 628"/>
              <a:gd name="T13" fmla="*/ 63 h 234"/>
              <a:gd name="T14" fmla="*/ 36 w 628"/>
              <a:gd name="T15" fmla="*/ 224 h 234"/>
              <a:gd name="T16" fmla="*/ 0 w 628"/>
              <a:gd name="T17" fmla="*/ 215 h 234"/>
              <a:gd name="T18" fmla="*/ 0 w 628"/>
              <a:gd name="T19" fmla="*/ 27 h 234"/>
              <a:gd name="T20" fmla="*/ 27 w 628"/>
              <a:gd name="T21" fmla="*/ 0 h 234"/>
              <a:gd name="T22" fmla="*/ 600 w 628"/>
              <a:gd name="T23" fmla="*/ 0 h 234"/>
              <a:gd name="T24" fmla="*/ 627 w 628"/>
              <a:gd name="T25" fmla="*/ 27 h 234"/>
              <a:gd name="T26" fmla="*/ 627 w 628"/>
              <a:gd name="T27" fmla="*/ 215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28" h="234">
                <a:moveTo>
                  <a:pt x="627" y="215"/>
                </a:moveTo>
                <a:lnTo>
                  <a:pt x="627" y="215"/>
                </a:lnTo>
                <a:cubicBezTo>
                  <a:pt x="627" y="224"/>
                  <a:pt x="609" y="233"/>
                  <a:pt x="591" y="224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591" y="45"/>
                  <a:pt x="582" y="36"/>
                  <a:pt x="564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45" y="36"/>
                  <a:pt x="36" y="45"/>
                  <a:pt x="36" y="63"/>
                </a:cubicBezTo>
                <a:cubicBezTo>
                  <a:pt x="36" y="224"/>
                  <a:pt x="36" y="224"/>
                  <a:pt x="36" y="224"/>
                </a:cubicBezTo>
                <a:cubicBezTo>
                  <a:pt x="18" y="233"/>
                  <a:pt x="0" y="224"/>
                  <a:pt x="0" y="21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27" y="0"/>
                </a:cubicBezTo>
                <a:cubicBezTo>
                  <a:pt x="600" y="0"/>
                  <a:pt x="600" y="0"/>
                  <a:pt x="600" y="0"/>
                </a:cubicBezTo>
                <a:cubicBezTo>
                  <a:pt x="618" y="0"/>
                  <a:pt x="627" y="9"/>
                  <a:pt x="627" y="27"/>
                </a:cubicBezTo>
                <a:lnTo>
                  <a:pt x="627" y="2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8">
            <a:extLst>
              <a:ext uri="{FF2B5EF4-FFF2-40B4-BE49-F238E27FC236}">
                <a16:creationId xmlns:a16="http://schemas.microsoft.com/office/drawing/2014/main" id="{35E50F31-48AA-9040-B48C-D40F66B6F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3657" y="5319697"/>
            <a:ext cx="1334109" cy="980841"/>
          </a:xfrm>
          <a:custGeom>
            <a:avLst/>
            <a:gdLst>
              <a:gd name="T0" fmla="*/ 1272 w 1416"/>
              <a:gd name="T1" fmla="*/ 1040 h 1041"/>
              <a:gd name="T2" fmla="*/ 1272 w 1416"/>
              <a:gd name="T3" fmla="*/ 1040 h 1041"/>
              <a:gd name="T4" fmla="*/ 143 w 1416"/>
              <a:gd name="T5" fmla="*/ 1040 h 1041"/>
              <a:gd name="T6" fmla="*/ 0 w 1416"/>
              <a:gd name="T7" fmla="*/ 905 h 1041"/>
              <a:gd name="T8" fmla="*/ 0 w 1416"/>
              <a:gd name="T9" fmla="*/ 135 h 1041"/>
              <a:gd name="T10" fmla="*/ 143 w 1416"/>
              <a:gd name="T11" fmla="*/ 0 h 1041"/>
              <a:gd name="T12" fmla="*/ 1272 w 1416"/>
              <a:gd name="T13" fmla="*/ 0 h 1041"/>
              <a:gd name="T14" fmla="*/ 1415 w 1416"/>
              <a:gd name="T15" fmla="*/ 135 h 1041"/>
              <a:gd name="T16" fmla="*/ 1415 w 1416"/>
              <a:gd name="T17" fmla="*/ 905 h 1041"/>
              <a:gd name="T18" fmla="*/ 1272 w 1416"/>
              <a:gd name="T19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16" h="1041">
                <a:moveTo>
                  <a:pt x="1272" y="1040"/>
                </a:moveTo>
                <a:lnTo>
                  <a:pt x="1272" y="1040"/>
                </a:lnTo>
                <a:cubicBezTo>
                  <a:pt x="143" y="1040"/>
                  <a:pt x="143" y="1040"/>
                  <a:pt x="143" y="1040"/>
                </a:cubicBezTo>
                <a:cubicBezTo>
                  <a:pt x="63" y="1040"/>
                  <a:pt x="0" y="977"/>
                  <a:pt x="0" y="90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43" y="0"/>
                </a:cubicBezTo>
                <a:cubicBezTo>
                  <a:pt x="1272" y="0"/>
                  <a:pt x="1272" y="0"/>
                  <a:pt x="1272" y="0"/>
                </a:cubicBezTo>
                <a:cubicBezTo>
                  <a:pt x="1352" y="0"/>
                  <a:pt x="1415" y="63"/>
                  <a:pt x="1415" y="135"/>
                </a:cubicBezTo>
                <a:cubicBezTo>
                  <a:pt x="1415" y="905"/>
                  <a:pt x="1415" y="905"/>
                  <a:pt x="1415" y="905"/>
                </a:cubicBezTo>
                <a:cubicBezTo>
                  <a:pt x="1415" y="977"/>
                  <a:pt x="1352" y="1040"/>
                  <a:pt x="1272" y="10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9">
            <a:extLst>
              <a:ext uri="{FF2B5EF4-FFF2-40B4-BE49-F238E27FC236}">
                <a16:creationId xmlns:a16="http://schemas.microsoft.com/office/drawing/2014/main" id="{B9687DAA-1F74-1C48-AA3A-7DC3BECB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408" y="5319697"/>
            <a:ext cx="1400607" cy="573543"/>
          </a:xfrm>
          <a:custGeom>
            <a:avLst/>
            <a:gdLst>
              <a:gd name="T0" fmla="*/ 1371 w 1488"/>
              <a:gd name="T1" fmla="*/ 609 h 610"/>
              <a:gd name="T2" fmla="*/ 1371 w 1488"/>
              <a:gd name="T3" fmla="*/ 609 h 610"/>
              <a:gd name="T4" fmla="*/ 117 w 1488"/>
              <a:gd name="T5" fmla="*/ 609 h 610"/>
              <a:gd name="T6" fmla="*/ 0 w 1488"/>
              <a:gd name="T7" fmla="*/ 493 h 610"/>
              <a:gd name="T8" fmla="*/ 0 w 1488"/>
              <a:gd name="T9" fmla="*/ 108 h 610"/>
              <a:gd name="T10" fmla="*/ 117 w 1488"/>
              <a:gd name="T11" fmla="*/ 0 h 610"/>
              <a:gd name="T12" fmla="*/ 1371 w 1488"/>
              <a:gd name="T13" fmla="*/ 0 h 610"/>
              <a:gd name="T14" fmla="*/ 1487 w 1488"/>
              <a:gd name="T15" fmla="*/ 108 h 610"/>
              <a:gd name="T16" fmla="*/ 1487 w 1488"/>
              <a:gd name="T17" fmla="*/ 493 h 610"/>
              <a:gd name="T18" fmla="*/ 1371 w 1488"/>
              <a:gd name="T19" fmla="*/ 609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88" h="610">
                <a:moveTo>
                  <a:pt x="1371" y="609"/>
                </a:moveTo>
                <a:lnTo>
                  <a:pt x="1371" y="609"/>
                </a:lnTo>
                <a:cubicBezTo>
                  <a:pt x="117" y="609"/>
                  <a:pt x="117" y="609"/>
                  <a:pt x="117" y="609"/>
                </a:cubicBezTo>
                <a:cubicBezTo>
                  <a:pt x="45" y="609"/>
                  <a:pt x="0" y="556"/>
                  <a:pt x="0" y="493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17" y="0"/>
                </a:cubicBezTo>
                <a:cubicBezTo>
                  <a:pt x="1371" y="0"/>
                  <a:pt x="1371" y="0"/>
                  <a:pt x="1371" y="0"/>
                </a:cubicBezTo>
                <a:cubicBezTo>
                  <a:pt x="1442" y="0"/>
                  <a:pt x="1487" y="45"/>
                  <a:pt x="1487" y="108"/>
                </a:cubicBezTo>
                <a:cubicBezTo>
                  <a:pt x="1487" y="493"/>
                  <a:pt x="1487" y="493"/>
                  <a:pt x="1487" y="493"/>
                </a:cubicBezTo>
                <a:cubicBezTo>
                  <a:pt x="1487" y="556"/>
                  <a:pt x="1442" y="609"/>
                  <a:pt x="1371" y="6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10">
            <a:extLst>
              <a:ext uri="{FF2B5EF4-FFF2-40B4-BE49-F238E27FC236}">
                <a16:creationId xmlns:a16="http://schemas.microsoft.com/office/drawing/2014/main" id="{5A43B36E-C7D5-E442-83B1-3DB8B35F2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925" y="5747777"/>
            <a:ext cx="66498" cy="220272"/>
          </a:xfrm>
          <a:custGeom>
            <a:avLst/>
            <a:gdLst>
              <a:gd name="T0" fmla="*/ 44 w 72"/>
              <a:gd name="T1" fmla="*/ 233 h 234"/>
              <a:gd name="T2" fmla="*/ 44 w 72"/>
              <a:gd name="T3" fmla="*/ 233 h 234"/>
              <a:gd name="T4" fmla="*/ 27 w 72"/>
              <a:gd name="T5" fmla="*/ 233 h 234"/>
              <a:gd name="T6" fmla="*/ 0 w 72"/>
              <a:gd name="T7" fmla="*/ 197 h 234"/>
              <a:gd name="T8" fmla="*/ 0 w 72"/>
              <a:gd name="T9" fmla="*/ 27 h 234"/>
              <a:gd name="T10" fmla="*/ 27 w 72"/>
              <a:gd name="T11" fmla="*/ 0 h 234"/>
              <a:gd name="T12" fmla="*/ 44 w 72"/>
              <a:gd name="T13" fmla="*/ 0 h 234"/>
              <a:gd name="T14" fmla="*/ 71 w 72"/>
              <a:gd name="T15" fmla="*/ 27 h 234"/>
              <a:gd name="T16" fmla="*/ 71 w 72"/>
              <a:gd name="T17" fmla="*/ 197 h 234"/>
              <a:gd name="T18" fmla="*/ 44 w 72"/>
              <a:gd name="T1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2" h="234">
                <a:moveTo>
                  <a:pt x="44" y="233"/>
                </a:moveTo>
                <a:lnTo>
                  <a:pt x="44" y="233"/>
                </a:lnTo>
                <a:cubicBezTo>
                  <a:pt x="27" y="233"/>
                  <a:pt x="27" y="233"/>
                  <a:pt x="27" y="233"/>
                </a:cubicBezTo>
                <a:cubicBezTo>
                  <a:pt x="9" y="233"/>
                  <a:pt x="0" y="215"/>
                  <a:pt x="0" y="19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62" y="0"/>
                  <a:pt x="71" y="9"/>
                  <a:pt x="71" y="27"/>
                </a:cubicBezTo>
                <a:cubicBezTo>
                  <a:pt x="71" y="197"/>
                  <a:pt x="71" y="197"/>
                  <a:pt x="71" y="197"/>
                </a:cubicBezTo>
                <a:cubicBezTo>
                  <a:pt x="71" y="215"/>
                  <a:pt x="62" y="233"/>
                  <a:pt x="44" y="2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1">
            <a:extLst>
              <a:ext uri="{FF2B5EF4-FFF2-40B4-BE49-F238E27FC236}">
                <a16:creationId xmlns:a16="http://schemas.microsoft.com/office/drawing/2014/main" id="{2639F58D-7976-F745-855E-63E730281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3843" y="5747777"/>
            <a:ext cx="70655" cy="220272"/>
          </a:xfrm>
          <a:custGeom>
            <a:avLst/>
            <a:gdLst>
              <a:gd name="T0" fmla="*/ 45 w 73"/>
              <a:gd name="T1" fmla="*/ 233 h 234"/>
              <a:gd name="T2" fmla="*/ 45 w 73"/>
              <a:gd name="T3" fmla="*/ 233 h 234"/>
              <a:gd name="T4" fmla="*/ 27 w 73"/>
              <a:gd name="T5" fmla="*/ 233 h 234"/>
              <a:gd name="T6" fmla="*/ 0 w 73"/>
              <a:gd name="T7" fmla="*/ 197 h 234"/>
              <a:gd name="T8" fmla="*/ 0 w 73"/>
              <a:gd name="T9" fmla="*/ 27 h 234"/>
              <a:gd name="T10" fmla="*/ 27 w 73"/>
              <a:gd name="T11" fmla="*/ 0 h 234"/>
              <a:gd name="T12" fmla="*/ 45 w 73"/>
              <a:gd name="T13" fmla="*/ 0 h 234"/>
              <a:gd name="T14" fmla="*/ 72 w 73"/>
              <a:gd name="T15" fmla="*/ 27 h 234"/>
              <a:gd name="T16" fmla="*/ 72 w 73"/>
              <a:gd name="T17" fmla="*/ 197 h 234"/>
              <a:gd name="T18" fmla="*/ 45 w 73"/>
              <a:gd name="T1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234">
                <a:moveTo>
                  <a:pt x="45" y="233"/>
                </a:moveTo>
                <a:lnTo>
                  <a:pt x="45" y="233"/>
                </a:lnTo>
                <a:cubicBezTo>
                  <a:pt x="27" y="233"/>
                  <a:pt x="27" y="233"/>
                  <a:pt x="27" y="233"/>
                </a:cubicBezTo>
                <a:cubicBezTo>
                  <a:pt x="9" y="233"/>
                  <a:pt x="0" y="215"/>
                  <a:pt x="0" y="19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63" y="0"/>
                  <a:pt x="72" y="9"/>
                  <a:pt x="72" y="27"/>
                </a:cubicBezTo>
                <a:cubicBezTo>
                  <a:pt x="72" y="197"/>
                  <a:pt x="72" y="197"/>
                  <a:pt x="72" y="197"/>
                </a:cubicBezTo>
                <a:cubicBezTo>
                  <a:pt x="72" y="215"/>
                  <a:pt x="63" y="233"/>
                  <a:pt x="45" y="2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Line 27">
            <a:extLst>
              <a:ext uri="{FF2B5EF4-FFF2-40B4-BE49-F238E27FC236}">
                <a16:creationId xmlns:a16="http://schemas.microsoft.com/office/drawing/2014/main" id="{E0B6C719-D3DA-4646-A459-15ED2CE0C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28">
            <a:extLst>
              <a:ext uri="{FF2B5EF4-FFF2-40B4-BE49-F238E27FC236}">
                <a16:creationId xmlns:a16="http://schemas.microsoft.com/office/drawing/2014/main" id="{E22D0AC9-DBAC-6F48-BFB5-A789BAEF2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29">
            <a:extLst>
              <a:ext uri="{FF2B5EF4-FFF2-40B4-BE49-F238E27FC236}">
                <a16:creationId xmlns:a16="http://schemas.microsoft.com/office/drawing/2014/main" id="{0FDCD93B-A74E-1E4B-B2C8-2AC729A22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30">
            <a:extLst>
              <a:ext uri="{FF2B5EF4-FFF2-40B4-BE49-F238E27FC236}">
                <a16:creationId xmlns:a16="http://schemas.microsoft.com/office/drawing/2014/main" id="{BD8E5FA5-78BF-4244-B34D-C618C2269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Freeform 31">
            <a:extLst>
              <a:ext uri="{FF2B5EF4-FFF2-40B4-BE49-F238E27FC236}">
                <a16:creationId xmlns:a16="http://schemas.microsoft.com/office/drawing/2014/main" id="{AD44779E-BABF-F549-A7FB-FAC6A6AD1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32">
            <a:extLst>
              <a:ext uri="{FF2B5EF4-FFF2-40B4-BE49-F238E27FC236}">
                <a16:creationId xmlns:a16="http://schemas.microsoft.com/office/drawing/2014/main" id="{6E01C645-18CF-EA4D-9681-6EC66CE76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33">
            <a:extLst>
              <a:ext uri="{FF2B5EF4-FFF2-40B4-BE49-F238E27FC236}">
                <a16:creationId xmlns:a16="http://schemas.microsoft.com/office/drawing/2014/main" id="{28CA68F3-FBD4-9248-96A0-C6A2A1FF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34">
            <a:extLst>
              <a:ext uri="{FF2B5EF4-FFF2-40B4-BE49-F238E27FC236}">
                <a16:creationId xmlns:a16="http://schemas.microsoft.com/office/drawing/2014/main" id="{B620949B-78D4-F64F-8F42-B0B58F355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37">
            <a:extLst>
              <a:ext uri="{FF2B5EF4-FFF2-40B4-BE49-F238E27FC236}">
                <a16:creationId xmlns:a16="http://schemas.microsoft.com/office/drawing/2014/main" id="{E526B4BC-882E-AC4E-AB54-EDFD56E6B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38">
            <a:extLst>
              <a:ext uri="{FF2B5EF4-FFF2-40B4-BE49-F238E27FC236}">
                <a16:creationId xmlns:a16="http://schemas.microsoft.com/office/drawing/2014/main" id="{B9576608-3080-3747-9F2B-97ABBB69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39">
            <a:extLst>
              <a:ext uri="{FF2B5EF4-FFF2-40B4-BE49-F238E27FC236}">
                <a16:creationId xmlns:a16="http://schemas.microsoft.com/office/drawing/2014/main" id="{D56A8B2C-3248-9C49-918F-6C0252B2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40">
            <a:extLst>
              <a:ext uri="{FF2B5EF4-FFF2-40B4-BE49-F238E27FC236}">
                <a16:creationId xmlns:a16="http://schemas.microsoft.com/office/drawing/2014/main" id="{3AEA8CC6-255A-F74C-8CD9-4E771C05E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41">
            <a:extLst>
              <a:ext uri="{FF2B5EF4-FFF2-40B4-BE49-F238E27FC236}">
                <a16:creationId xmlns:a16="http://schemas.microsoft.com/office/drawing/2014/main" id="{1046BC0D-F4F6-4D44-93FA-1D7B310EC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42">
            <a:extLst>
              <a:ext uri="{FF2B5EF4-FFF2-40B4-BE49-F238E27FC236}">
                <a16:creationId xmlns:a16="http://schemas.microsoft.com/office/drawing/2014/main" id="{FA6B1778-8247-9B4A-92E9-881EAE85A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43">
            <a:extLst>
              <a:ext uri="{FF2B5EF4-FFF2-40B4-BE49-F238E27FC236}">
                <a16:creationId xmlns:a16="http://schemas.microsoft.com/office/drawing/2014/main" id="{F33B93BD-6EFD-284E-AF02-18CE70CA2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44">
            <a:extLst>
              <a:ext uri="{FF2B5EF4-FFF2-40B4-BE49-F238E27FC236}">
                <a16:creationId xmlns:a16="http://schemas.microsoft.com/office/drawing/2014/main" id="{DCCE2B96-DF8E-E74A-9D1F-E4C7157C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45">
            <a:extLst>
              <a:ext uri="{FF2B5EF4-FFF2-40B4-BE49-F238E27FC236}">
                <a16:creationId xmlns:a16="http://schemas.microsoft.com/office/drawing/2014/main" id="{74670E02-0FAD-5C4C-966F-95CD7FD5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46">
            <a:extLst>
              <a:ext uri="{FF2B5EF4-FFF2-40B4-BE49-F238E27FC236}">
                <a16:creationId xmlns:a16="http://schemas.microsoft.com/office/drawing/2014/main" id="{3B09012E-98D9-5446-8DDC-447605433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47">
            <a:extLst>
              <a:ext uri="{FF2B5EF4-FFF2-40B4-BE49-F238E27FC236}">
                <a16:creationId xmlns:a16="http://schemas.microsoft.com/office/drawing/2014/main" id="{86970158-D49C-7F44-9C30-0955AC17F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48">
            <a:extLst>
              <a:ext uri="{FF2B5EF4-FFF2-40B4-BE49-F238E27FC236}">
                <a16:creationId xmlns:a16="http://schemas.microsoft.com/office/drawing/2014/main" id="{1DA316D4-E997-DE4C-B5A1-B07FFBF4C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49">
            <a:extLst>
              <a:ext uri="{FF2B5EF4-FFF2-40B4-BE49-F238E27FC236}">
                <a16:creationId xmlns:a16="http://schemas.microsoft.com/office/drawing/2014/main" id="{F379F308-595E-A94F-835C-943FD01C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50">
            <a:extLst>
              <a:ext uri="{FF2B5EF4-FFF2-40B4-BE49-F238E27FC236}">
                <a16:creationId xmlns:a16="http://schemas.microsoft.com/office/drawing/2014/main" id="{A444E663-0B94-5A47-A203-CE5416526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51">
            <a:extLst>
              <a:ext uri="{FF2B5EF4-FFF2-40B4-BE49-F238E27FC236}">
                <a16:creationId xmlns:a16="http://schemas.microsoft.com/office/drawing/2014/main" id="{8780F5A6-B977-A141-92D9-27A5508FA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52">
            <a:extLst>
              <a:ext uri="{FF2B5EF4-FFF2-40B4-BE49-F238E27FC236}">
                <a16:creationId xmlns:a16="http://schemas.microsoft.com/office/drawing/2014/main" id="{3D0B670C-24A2-2143-ADCE-BD87BCE3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53">
            <a:extLst>
              <a:ext uri="{FF2B5EF4-FFF2-40B4-BE49-F238E27FC236}">
                <a16:creationId xmlns:a16="http://schemas.microsoft.com/office/drawing/2014/main" id="{F071644F-DB57-AD46-909C-91D097E1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54">
            <a:extLst>
              <a:ext uri="{FF2B5EF4-FFF2-40B4-BE49-F238E27FC236}">
                <a16:creationId xmlns:a16="http://schemas.microsoft.com/office/drawing/2014/main" id="{BC8BD04D-CA12-C84E-A0D0-4C86AEAE2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55">
            <a:extLst>
              <a:ext uri="{FF2B5EF4-FFF2-40B4-BE49-F238E27FC236}">
                <a16:creationId xmlns:a16="http://schemas.microsoft.com/office/drawing/2014/main" id="{E4310660-521C-7746-A768-A1CDA35A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56">
            <a:extLst>
              <a:ext uri="{FF2B5EF4-FFF2-40B4-BE49-F238E27FC236}">
                <a16:creationId xmlns:a16="http://schemas.microsoft.com/office/drawing/2014/main" id="{CBE15681-A2B1-5F49-B2A6-8533BE9F1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57">
            <a:extLst>
              <a:ext uri="{FF2B5EF4-FFF2-40B4-BE49-F238E27FC236}">
                <a16:creationId xmlns:a16="http://schemas.microsoft.com/office/drawing/2014/main" id="{D545FD44-13AC-ED43-B9EA-4BFE98799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58">
            <a:extLst>
              <a:ext uri="{FF2B5EF4-FFF2-40B4-BE49-F238E27FC236}">
                <a16:creationId xmlns:a16="http://schemas.microsoft.com/office/drawing/2014/main" id="{36E4A24A-E442-5B44-8FA6-C442D56EF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6EA756CF-AF73-F741-90B7-266F6FD87F1A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375B30CB-7275-224B-B992-F3E1AA3D458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FB8FE2D2-3C33-944F-B811-4C535DFF188D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8C46826C-338E-B042-8AFD-55F2D9D0C344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EBB26AAF-D989-2B4B-ADAF-E966E8C64BA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1ED2EFA1-5FBA-A84D-8A87-8CF37E54021A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17FA7824-67EA-1D45-B031-39D92EA406EB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7D14C51A-7B23-FF40-BB6E-0ED350B51E8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7" name="Rectangle 40">
              <a:extLst>
                <a:ext uri="{FF2B5EF4-FFF2-40B4-BE49-F238E27FC236}">
                  <a16:creationId xmlns:a16="http://schemas.microsoft.com/office/drawing/2014/main" id="{02BB35DA-CCA4-D545-A8F9-47F91299BD55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955F48E3-4426-AF43-9A9F-A0A63B2E9CFE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28C41068-F642-E043-91F4-81D70B214E6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0" name="Rectangle 40">
              <a:extLst>
                <a:ext uri="{FF2B5EF4-FFF2-40B4-BE49-F238E27FC236}">
                  <a16:creationId xmlns:a16="http://schemas.microsoft.com/office/drawing/2014/main" id="{334C36DE-B568-0747-A1EC-6E13D3EF117D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72477D07-9F0F-EF4F-BC12-4A5D60BFCDCF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906CB7B1-958B-A545-993C-58A5A2BF4E3D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73" name="CuadroTexto 172">
              <a:extLst>
                <a:ext uri="{FF2B5EF4-FFF2-40B4-BE49-F238E27FC236}">
                  <a16:creationId xmlns:a16="http://schemas.microsoft.com/office/drawing/2014/main" id="{CB614EC2-30EB-0F4E-A8B0-D7A2CA81A9A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74" name="CuadroTexto 395">
            <a:extLst>
              <a:ext uri="{FF2B5EF4-FFF2-40B4-BE49-F238E27FC236}">
                <a16:creationId xmlns:a16="http://schemas.microsoft.com/office/drawing/2014/main" id="{9BC39B4D-644E-0441-9648-9AB027BB89F9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75" name="CuadroTexto 395">
            <a:extLst>
              <a:ext uri="{FF2B5EF4-FFF2-40B4-BE49-F238E27FC236}">
                <a16:creationId xmlns:a16="http://schemas.microsoft.com/office/drawing/2014/main" id="{A502E6D9-BB02-AF43-9063-E71060E86374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76" name="CuadroTexto 395">
            <a:extLst>
              <a:ext uri="{FF2B5EF4-FFF2-40B4-BE49-F238E27FC236}">
                <a16:creationId xmlns:a16="http://schemas.microsoft.com/office/drawing/2014/main" id="{15079E4B-0F67-634D-99B5-2C4C5EDFA21D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77" name="CuadroTexto 395">
            <a:extLst>
              <a:ext uri="{FF2B5EF4-FFF2-40B4-BE49-F238E27FC236}">
                <a16:creationId xmlns:a16="http://schemas.microsoft.com/office/drawing/2014/main" id="{052E4DB7-E303-8847-8970-F4014F6BD120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350893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231">
            <a:extLst>
              <a:ext uri="{FF2B5EF4-FFF2-40B4-BE49-F238E27FC236}">
                <a16:creationId xmlns:a16="http://schemas.microsoft.com/office/drawing/2014/main" id="{E1B37CC1-5833-DE4A-A6CB-1C4719918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98" y="5479318"/>
            <a:ext cx="3274015" cy="2886526"/>
          </a:xfrm>
          <a:custGeom>
            <a:avLst/>
            <a:gdLst>
              <a:gd name="T0" fmla="*/ 1828 w 2572"/>
              <a:gd name="T1" fmla="*/ 0 h 2265"/>
              <a:gd name="T2" fmla="*/ 1828 w 2572"/>
              <a:gd name="T3" fmla="*/ 0 h 2265"/>
              <a:gd name="T4" fmla="*/ 742 w 2572"/>
              <a:gd name="T5" fmla="*/ 0 h 2265"/>
              <a:gd name="T6" fmla="*/ 573 w 2572"/>
              <a:gd name="T7" fmla="*/ 100 h 2265"/>
              <a:gd name="T8" fmla="*/ 30 w 2572"/>
              <a:gd name="T9" fmla="*/ 1041 h 2265"/>
              <a:gd name="T10" fmla="*/ 30 w 2572"/>
              <a:gd name="T11" fmla="*/ 1232 h 2265"/>
              <a:gd name="T12" fmla="*/ 573 w 2572"/>
              <a:gd name="T13" fmla="*/ 2172 h 2265"/>
              <a:gd name="T14" fmla="*/ 742 w 2572"/>
              <a:gd name="T15" fmla="*/ 2264 h 2265"/>
              <a:gd name="T16" fmla="*/ 1828 w 2572"/>
              <a:gd name="T17" fmla="*/ 2264 h 2265"/>
              <a:gd name="T18" fmla="*/ 1997 w 2572"/>
              <a:gd name="T19" fmla="*/ 2172 h 2265"/>
              <a:gd name="T20" fmla="*/ 2540 w 2572"/>
              <a:gd name="T21" fmla="*/ 1232 h 2265"/>
              <a:gd name="T22" fmla="*/ 2540 w 2572"/>
              <a:gd name="T23" fmla="*/ 1041 h 2265"/>
              <a:gd name="T24" fmla="*/ 1997 w 2572"/>
              <a:gd name="T25" fmla="*/ 100 h 2265"/>
              <a:gd name="T26" fmla="*/ 1828 w 2572"/>
              <a:gd name="T27" fmla="*/ 0 h 2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72" h="2265">
                <a:moveTo>
                  <a:pt x="1828" y="0"/>
                </a:moveTo>
                <a:lnTo>
                  <a:pt x="1828" y="0"/>
                </a:lnTo>
                <a:cubicBezTo>
                  <a:pt x="742" y="0"/>
                  <a:pt x="742" y="0"/>
                  <a:pt x="742" y="0"/>
                </a:cubicBezTo>
                <a:cubicBezTo>
                  <a:pt x="673" y="0"/>
                  <a:pt x="612" y="38"/>
                  <a:pt x="573" y="100"/>
                </a:cubicBezTo>
                <a:cubicBezTo>
                  <a:pt x="30" y="1041"/>
                  <a:pt x="30" y="1041"/>
                  <a:pt x="30" y="1041"/>
                </a:cubicBezTo>
                <a:cubicBezTo>
                  <a:pt x="0" y="1094"/>
                  <a:pt x="0" y="1171"/>
                  <a:pt x="30" y="1232"/>
                </a:cubicBezTo>
                <a:cubicBezTo>
                  <a:pt x="573" y="2172"/>
                  <a:pt x="573" y="2172"/>
                  <a:pt x="573" y="2172"/>
                </a:cubicBezTo>
                <a:cubicBezTo>
                  <a:pt x="612" y="2234"/>
                  <a:pt x="673" y="2264"/>
                  <a:pt x="742" y="2264"/>
                </a:cubicBezTo>
                <a:cubicBezTo>
                  <a:pt x="1828" y="2264"/>
                  <a:pt x="1828" y="2264"/>
                  <a:pt x="1828" y="2264"/>
                </a:cubicBezTo>
                <a:cubicBezTo>
                  <a:pt x="1897" y="2264"/>
                  <a:pt x="1958" y="2234"/>
                  <a:pt x="1997" y="2172"/>
                </a:cubicBezTo>
                <a:cubicBezTo>
                  <a:pt x="2540" y="1232"/>
                  <a:pt x="2540" y="1232"/>
                  <a:pt x="2540" y="1232"/>
                </a:cubicBezTo>
                <a:cubicBezTo>
                  <a:pt x="2571" y="1171"/>
                  <a:pt x="2571" y="1094"/>
                  <a:pt x="2540" y="1041"/>
                </a:cubicBezTo>
                <a:cubicBezTo>
                  <a:pt x="1997" y="100"/>
                  <a:pt x="1997" y="100"/>
                  <a:pt x="1997" y="100"/>
                </a:cubicBezTo>
                <a:cubicBezTo>
                  <a:pt x="1958" y="38"/>
                  <a:pt x="1897" y="0"/>
                  <a:pt x="182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32">
            <a:extLst>
              <a:ext uri="{FF2B5EF4-FFF2-40B4-BE49-F238E27FC236}">
                <a16:creationId xmlns:a16="http://schemas.microsoft.com/office/drawing/2014/main" id="{840FDFCA-B8DA-A64B-8810-0E2375F2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98" y="9196984"/>
            <a:ext cx="3274015" cy="2886526"/>
          </a:xfrm>
          <a:custGeom>
            <a:avLst/>
            <a:gdLst>
              <a:gd name="T0" fmla="*/ 1828 w 2572"/>
              <a:gd name="T1" fmla="*/ 0 h 2266"/>
              <a:gd name="T2" fmla="*/ 1828 w 2572"/>
              <a:gd name="T3" fmla="*/ 0 h 2266"/>
              <a:gd name="T4" fmla="*/ 742 w 2572"/>
              <a:gd name="T5" fmla="*/ 0 h 2266"/>
              <a:gd name="T6" fmla="*/ 573 w 2572"/>
              <a:gd name="T7" fmla="*/ 92 h 2266"/>
              <a:gd name="T8" fmla="*/ 30 w 2572"/>
              <a:gd name="T9" fmla="*/ 1041 h 2266"/>
              <a:gd name="T10" fmla="*/ 30 w 2572"/>
              <a:gd name="T11" fmla="*/ 1232 h 2266"/>
              <a:gd name="T12" fmla="*/ 573 w 2572"/>
              <a:gd name="T13" fmla="*/ 2174 h 2266"/>
              <a:gd name="T14" fmla="*/ 742 w 2572"/>
              <a:gd name="T15" fmla="*/ 2265 h 2266"/>
              <a:gd name="T16" fmla="*/ 1828 w 2572"/>
              <a:gd name="T17" fmla="*/ 2265 h 2266"/>
              <a:gd name="T18" fmla="*/ 1997 w 2572"/>
              <a:gd name="T19" fmla="*/ 2174 h 2266"/>
              <a:gd name="T20" fmla="*/ 2540 w 2572"/>
              <a:gd name="T21" fmla="*/ 1232 h 2266"/>
              <a:gd name="T22" fmla="*/ 2540 w 2572"/>
              <a:gd name="T23" fmla="*/ 1041 h 2266"/>
              <a:gd name="T24" fmla="*/ 1997 w 2572"/>
              <a:gd name="T25" fmla="*/ 92 h 2266"/>
              <a:gd name="T26" fmla="*/ 1828 w 2572"/>
              <a:gd name="T27" fmla="*/ 0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72" h="2266">
                <a:moveTo>
                  <a:pt x="1828" y="0"/>
                </a:moveTo>
                <a:lnTo>
                  <a:pt x="1828" y="0"/>
                </a:lnTo>
                <a:cubicBezTo>
                  <a:pt x="742" y="0"/>
                  <a:pt x="742" y="0"/>
                  <a:pt x="742" y="0"/>
                </a:cubicBezTo>
                <a:cubicBezTo>
                  <a:pt x="673" y="0"/>
                  <a:pt x="612" y="39"/>
                  <a:pt x="573" y="92"/>
                </a:cubicBezTo>
                <a:cubicBezTo>
                  <a:pt x="30" y="1041"/>
                  <a:pt x="30" y="1041"/>
                  <a:pt x="30" y="1041"/>
                </a:cubicBezTo>
                <a:cubicBezTo>
                  <a:pt x="0" y="1094"/>
                  <a:pt x="0" y="1171"/>
                  <a:pt x="30" y="1232"/>
                </a:cubicBezTo>
                <a:cubicBezTo>
                  <a:pt x="573" y="2174"/>
                  <a:pt x="573" y="2174"/>
                  <a:pt x="573" y="2174"/>
                </a:cubicBezTo>
                <a:cubicBezTo>
                  <a:pt x="612" y="2227"/>
                  <a:pt x="673" y="2265"/>
                  <a:pt x="742" y="2265"/>
                </a:cubicBezTo>
                <a:cubicBezTo>
                  <a:pt x="1828" y="2265"/>
                  <a:pt x="1828" y="2265"/>
                  <a:pt x="1828" y="2265"/>
                </a:cubicBezTo>
                <a:cubicBezTo>
                  <a:pt x="1897" y="2265"/>
                  <a:pt x="1958" y="2227"/>
                  <a:pt x="1997" y="2174"/>
                </a:cubicBezTo>
                <a:cubicBezTo>
                  <a:pt x="2540" y="1232"/>
                  <a:pt x="2540" y="1232"/>
                  <a:pt x="2540" y="1232"/>
                </a:cubicBezTo>
                <a:cubicBezTo>
                  <a:pt x="2571" y="1171"/>
                  <a:pt x="2571" y="1094"/>
                  <a:pt x="2540" y="1041"/>
                </a:cubicBezTo>
                <a:cubicBezTo>
                  <a:pt x="1997" y="92"/>
                  <a:pt x="1997" y="92"/>
                  <a:pt x="1997" y="92"/>
                </a:cubicBezTo>
                <a:cubicBezTo>
                  <a:pt x="1958" y="39"/>
                  <a:pt x="1897" y="0"/>
                  <a:pt x="182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33">
            <a:extLst>
              <a:ext uri="{FF2B5EF4-FFF2-40B4-BE49-F238E27FC236}">
                <a16:creationId xmlns:a16="http://schemas.microsoft.com/office/drawing/2014/main" id="{FA743D6A-9B23-3445-8027-40927F66D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664" y="5479318"/>
            <a:ext cx="3285250" cy="2886526"/>
          </a:xfrm>
          <a:custGeom>
            <a:avLst/>
            <a:gdLst>
              <a:gd name="T0" fmla="*/ 1837 w 2580"/>
              <a:gd name="T1" fmla="*/ 0 h 2265"/>
              <a:gd name="T2" fmla="*/ 1837 w 2580"/>
              <a:gd name="T3" fmla="*/ 0 h 2265"/>
              <a:gd name="T4" fmla="*/ 743 w 2580"/>
              <a:gd name="T5" fmla="*/ 0 h 2265"/>
              <a:gd name="T6" fmla="*/ 582 w 2580"/>
              <a:gd name="T7" fmla="*/ 100 h 2265"/>
              <a:gd name="T8" fmla="*/ 39 w 2580"/>
              <a:gd name="T9" fmla="*/ 1041 h 2265"/>
              <a:gd name="T10" fmla="*/ 39 w 2580"/>
              <a:gd name="T11" fmla="*/ 1232 h 2265"/>
              <a:gd name="T12" fmla="*/ 582 w 2580"/>
              <a:gd name="T13" fmla="*/ 2172 h 2265"/>
              <a:gd name="T14" fmla="*/ 743 w 2580"/>
              <a:gd name="T15" fmla="*/ 2264 h 2265"/>
              <a:gd name="T16" fmla="*/ 1837 w 2580"/>
              <a:gd name="T17" fmla="*/ 2264 h 2265"/>
              <a:gd name="T18" fmla="*/ 1998 w 2580"/>
              <a:gd name="T19" fmla="*/ 2172 h 2265"/>
              <a:gd name="T20" fmla="*/ 2541 w 2580"/>
              <a:gd name="T21" fmla="*/ 1232 h 2265"/>
              <a:gd name="T22" fmla="*/ 2541 w 2580"/>
              <a:gd name="T23" fmla="*/ 1041 h 2265"/>
              <a:gd name="T24" fmla="*/ 1998 w 2580"/>
              <a:gd name="T25" fmla="*/ 100 h 2265"/>
              <a:gd name="T26" fmla="*/ 1837 w 2580"/>
              <a:gd name="T27" fmla="*/ 0 h 2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80" h="2265">
                <a:moveTo>
                  <a:pt x="1837" y="0"/>
                </a:moveTo>
                <a:lnTo>
                  <a:pt x="1837" y="0"/>
                </a:lnTo>
                <a:cubicBezTo>
                  <a:pt x="743" y="0"/>
                  <a:pt x="743" y="0"/>
                  <a:pt x="743" y="0"/>
                </a:cubicBezTo>
                <a:cubicBezTo>
                  <a:pt x="674" y="0"/>
                  <a:pt x="613" y="38"/>
                  <a:pt x="582" y="100"/>
                </a:cubicBezTo>
                <a:cubicBezTo>
                  <a:pt x="39" y="1041"/>
                  <a:pt x="39" y="1041"/>
                  <a:pt x="39" y="1041"/>
                </a:cubicBezTo>
                <a:cubicBezTo>
                  <a:pt x="0" y="1094"/>
                  <a:pt x="0" y="1171"/>
                  <a:pt x="39" y="1232"/>
                </a:cubicBezTo>
                <a:cubicBezTo>
                  <a:pt x="582" y="2172"/>
                  <a:pt x="582" y="2172"/>
                  <a:pt x="582" y="2172"/>
                </a:cubicBezTo>
                <a:cubicBezTo>
                  <a:pt x="613" y="2234"/>
                  <a:pt x="674" y="2264"/>
                  <a:pt x="743" y="2264"/>
                </a:cubicBezTo>
                <a:cubicBezTo>
                  <a:pt x="1837" y="2264"/>
                  <a:pt x="1837" y="2264"/>
                  <a:pt x="1837" y="2264"/>
                </a:cubicBezTo>
                <a:cubicBezTo>
                  <a:pt x="1898" y="2264"/>
                  <a:pt x="1967" y="2234"/>
                  <a:pt x="1998" y="2172"/>
                </a:cubicBezTo>
                <a:cubicBezTo>
                  <a:pt x="2541" y="1232"/>
                  <a:pt x="2541" y="1232"/>
                  <a:pt x="2541" y="1232"/>
                </a:cubicBezTo>
                <a:cubicBezTo>
                  <a:pt x="2579" y="1171"/>
                  <a:pt x="2579" y="1094"/>
                  <a:pt x="2541" y="1041"/>
                </a:cubicBezTo>
                <a:cubicBezTo>
                  <a:pt x="1998" y="100"/>
                  <a:pt x="1998" y="100"/>
                  <a:pt x="1998" y="100"/>
                </a:cubicBezTo>
                <a:cubicBezTo>
                  <a:pt x="1967" y="38"/>
                  <a:pt x="1898" y="0"/>
                  <a:pt x="183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34">
            <a:extLst>
              <a:ext uri="{FF2B5EF4-FFF2-40B4-BE49-F238E27FC236}">
                <a16:creationId xmlns:a16="http://schemas.microsoft.com/office/drawing/2014/main" id="{9CD3E610-4A11-C846-B3FE-60FED540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664" y="9196984"/>
            <a:ext cx="3285250" cy="2886526"/>
          </a:xfrm>
          <a:custGeom>
            <a:avLst/>
            <a:gdLst>
              <a:gd name="T0" fmla="*/ 1837 w 2580"/>
              <a:gd name="T1" fmla="*/ 0 h 2266"/>
              <a:gd name="T2" fmla="*/ 1837 w 2580"/>
              <a:gd name="T3" fmla="*/ 0 h 2266"/>
              <a:gd name="T4" fmla="*/ 743 w 2580"/>
              <a:gd name="T5" fmla="*/ 0 h 2266"/>
              <a:gd name="T6" fmla="*/ 582 w 2580"/>
              <a:gd name="T7" fmla="*/ 92 h 2266"/>
              <a:gd name="T8" fmla="*/ 39 w 2580"/>
              <a:gd name="T9" fmla="*/ 1041 h 2266"/>
              <a:gd name="T10" fmla="*/ 39 w 2580"/>
              <a:gd name="T11" fmla="*/ 1232 h 2266"/>
              <a:gd name="T12" fmla="*/ 582 w 2580"/>
              <a:gd name="T13" fmla="*/ 2174 h 2266"/>
              <a:gd name="T14" fmla="*/ 743 w 2580"/>
              <a:gd name="T15" fmla="*/ 2265 h 2266"/>
              <a:gd name="T16" fmla="*/ 1837 w 2580"/>
              <a:gd name="T17" fmla="*/ 2265 h 2266"/>
              <a:gd name="T18" fmla="*/ 1998 w 2580"/>
              <a:gd name="T19" fmla="*/ 2174 h 2266"/>
              <a:gd name="T20" fmla="*/ 2541 w 2580"/>
              <a:gd name="T21" fmla="*/ 1232 h 2266"/>
              <a:gd name="T22" fmla="*/ 2541 w 2580"/>
              <a:gd name="T23" fmla="*/ 1041 h 2266"/>
              <a:gd name="T24" fmla="*/ 1998 w 2580"/>
              <a:gd name="T25" fmla="*/ 92 h 2266"/>
              <a:gd name="T26" fmla="*/ 1837 w 2580"/>
              <a:gd name="T27" fmla="*/ 0 h 2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80" h="2266">
                <a:moveTo>
                  <a:pt x="1837" y="0"/>
                </a:moveTo>
                <a:lnTo>
                  <a:pt x="1837" y="0"/>
                </a:lnTo>
                <a:cubicBezTo>
                  <a:pt x="743" y="0"/>
                  <a:pt x="743" y="0"/>
                  <a:pt x="743" y="0"/>
                </a:cubicBezTo>
                <a:cubicBezTo>
                  <a:pt x="674" y="0"/>
                  <a:pt x="613" y="39"/>
                  <a:pt x="582" y="92"/>
                </a:cubicBezTo>
                <a:cubicBezTo>
                  <a:pt x="39" y="1041"/>
                  <a:pt x="39" y="1041"/>
                  <a:pt x="39" y="1041"/>
                </a:cubicBezTo>
                <a:cubicBezTo>
                  <a:pt x="0" y="1094"/>
                  <a:pt x="0" y="1171"/>
                  <a:pt x="39" y="1232"/>
                </a:cubicBezTo>
                <a:cubicBezTo>
                  <a:pt x="582" y="2174"/>
                  <a:pt x="582" y="2174"/>
                  <a:pt x="582" y="2174"/>
                </a:cubicBezTo>
                <a:cubicBezTo>
                  <a:pt x="613" y="2227"/>
                  <a:pt x="674" y="2265"/>
                  <a:pt x="743" y="2265"/>
                </a:cubicBezTo>
                <a:cubicBezTo>
                  <a:pt x="1837" y="2265"/>
                  <a:pt x="1837" y="2265"/>
                  <a:pt x="1837" y="2265"/>
                </a:cubicBezTo>
                <a:cubicBezTo>
                  <a:pt x="1898" y="2265"/>
                  <a:pt x="1967" y="2227"/>
                  <a:pt x="1998" y="2174"/>
                </a:cubicBezTo>
                <a:cubicBezTo>
                  <a:pt x="2541" y="1232"/>
                  <a:pt x="2541" y="1232"/>
                  <a:pt x="2541" y="1232"/>
                </a:cubicBezTo>
                <a:cubicBezTo>
                  <a:pt x="2579" y="1171"/>
                  <a:pt x="2579" y="1094"/>
                  <a:pt x="2541" y="1041"/>
                </a:cubicBezTo>
                <a:cubicBezTo>
                  <a:pt x="1998" y="92"/>
                  <a:pt x="1998" y="92"/>
                  <a:pt x="1998" y="92"/>
                </a:cubicBezTo>
                <a:cubicBezTo>
                  <a:pt x="1967" y="39"/>
                  <a:pt x="1898" y="0"/>
                  <a:pt x="183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39">
            <a:extLst>
              <a:ext uri="{FF2B5EF4-FFF2-40B4-BE49-F238E27FC236}">
                <a16:creationId xmlns:a16="http://schemas.microsoft.com/office/drawing/2014/main" id="{BA98CBED-3287-F94D-A6F2-1D0CF360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140" y="6481697"/>
            <a:ext cx="872935" cy="541441"/>
          </a:xfrm>
          <a:custGeom>
            <a:avLst/>
            <a:gdLst>
              <a:gd name="T0" fmla="*/ 566 w 697"/>
              <a:gd name="T1" fmla="*/ 429 h 430"/>
              <a:gd name="T2" fmla="*/ 566 w 697"/>
              <a:gd name="T3" fmla="*/ 429 h 430"/>
              <a:gd name="T4" fmla="*/ 260 w 697"/>
              <a:gd name="T5" fmla="*/ 429 h 430"/>
              <a:gd name="T6" fmla="*/ 199 w 697"/>
              <a:gd name="T7" fmla="*/ 375 h 430"/>
              <a:gd name="T8" fmla="*/ 107 w 697"/>
              <a:gd name="T9" fmla="*/ 69 h 430"/>
              <a:gd name="T10" fmla="*/ 30 w 697"/>
              <a:gd name="T11" fmla="*/ 69 h 430"/>
              <a:gd name="T12" fmla="*/ 0 w 697"/>
              <a:gd name="T13" fmla="*/ 38 h 430"/>
              <a:gd name="T14" fmla="*/ 30 w 697"/>
              <a:gd name="T15" fmla="*/ 0 h 430"/>
              <a:gd name="T16" fmla="*/ 130 w 697"/>
              <a:gd name="T17" fmla="*/ 0 h 430"/>
              <a:gd name="T18" fmla="*/ 168 w 697"/>
              <a:gd name="T19" fmla="*/ 23 h 430"/>
              <a:gd name="T20" fmla="*/ 260 w 697"/>
              <a:gd name="T21" fmla="*/ 360 h 430"/>
              <a:gd name="T22" fmla="*/ 268 w 697"/>
              <a:gd name="T23" fmla="*/ 367 h 430"/>
              <a:gd name="T24" fmla="*/ 566 w 697"/>
              <a:gd name="T25" fmla="*/ 367 h 430"/>
              <a:gd name="T26" fmla="*/ 566 w 697"/>
              <a:gd name="T27" fmla="*/ 360 h 430"/>
              <a:gd name="T28" fmla="*/ 620 w 697"/>
              <a:gd name="T29" fmla="*/ 168 h 430"/>
              <a:gd name="T30" fmla="*/ 367 w 697"/>
              <a:gd name="T31" fmla="*/ 168 h 430"/>
              <a:gd name="T32" fmla="*/ 329 w 697"/>
              <a:gd name="T33" fmla="*/ 138 h 430"/>
              <a:gd name="T34" fmla="*/ 367 w 697"/>
              <a:gd name="T35" fmla="*/ 99 h 430"/>
              <a:gd name="T36" fmla="*/ 666 w 697"/>
              <a:gd name="T37" fmla="*/ 99 h 430"/>
              <a:gd name="T38" fmla="*/ 689 w 697"/>
              <a:gd name="T39" fmla="*/ 115 h 430"/>
              <a:gd name="T40" fmla="*/ 696 w 697"/>
              <a:gd name="T41" fmla="*/ 145 h 430"/>
              <a:gd name="T42" fmla="*/ 627 w 697"/>
              <a:gd name="T43" fmla="*/ 375 h 430"/>
              <a:gd name="T44" fmla="*/ 566 w 697"/>
              <a:gd name="T45" fmla="*/ 429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7" h="430">
                <a:moveTo>
                  <a:pt x="566" y="429"/>
                </a:moveTo>
                <a:lnTo>
                  <a:pt x="566" y="429"/>
                </a:lnTo>
                <a:cubicBezTo>
                  <a:pt x="260" y="429"/>
                  <a:pt x="260" y="429"/>
                  <a:pt x="260" y="429"/>
                </a:cubicBezTo>
                <a:cubicBezTo>
                  <a:pt x="230" y="429"/>
                  <a:pt x="199" y="406"/>
                  <a:pt x="199" y="375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15" y="69"/>
                  <a:pt x="0" y="54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5" y="0"/>
                  <a:pt x="161" y="8"/>
                  <a:pt x="168" y="23"/>
                </a:cubicBezTo>
                <a:cubicBezTo>
                  <a:pt x="260" y="360"/>
                  <a:pt x="260" y="360"/>
                  <a:pt x="260" y="360"/>
                </a:cubicBezTo>
                <a:cubicBezTo>
                  <a:pt x="268" y="360"/>
                  <a:pt x="268" y="367"/>
                  <a:pt x="268" y="367"/>
                </a:cubicBezTo>
                <a:cubicBezTo>
                  <a:pt x="566" y="367"/>
                  <a:pt x="566" y="367"/>
                  <a:pt x="566" y="367"/>
                </a:cubicBezTo>
                <a:cubicBezTo>
                  <a:pt x="566" y="360"/>
                  <a:pt x="566" y="360"/>
                  <a:pt x="566" y="360"/>
                </a:cubicBezTo>
                <a:cubicBezTo>
                  <a:pt x="620" y="168"/>
                  <a:pt x="620" y="168"/>
                  <a:pt x="620" y="168"/>
                </a:cubicBezTo>
                <a:cubicBezTo>
                  <a:pt x="367" y="168"/>
                  <a:pt x="367" y="168"/>
                  <a:pt x="367" y="168"/>
                </a:cubicBezTo>
                <a:cubicBezTo>
                  <a:pt x="344" y="168"/>
                  <a:pt x="329" y="153"/>
                  <a:pt x="329" y="138"/>
                </a:cubicBezTo>
                <a:cubicBezTo>
                  <a:pt x="329" y="115"/>
                  <a:pt x="344" y="99"/>
                  <a:pt x="367" y="99"/>
                </a:cubicBezTo>
                <a:cubicBezTo>
                  <a:pt x="666" y="99"/>
                  <a:pt x="666" y="99"/>
                  <a:pt x="666" y="99"/>
                </a:cubicBezTo>
                <a:cubicBezTo>
                  <a:pt x="673" y="99"/>
                  <a:pt x="681" y="107"/>
                  <a:pt x="689" y="115"/>
                </a:cubicBezTo>
                <a:cubicBezTo>
                  <a:pt x="696" y="122"/>
                  <a:pt x="696" y="130"/>
                  <a:pt x="696" y="145"/>
                </a:cubicBezTo>
                <a:cubicBezTo>
                  <a:pt x="627" y="375"/>
                  <a:pt x="627" y="375"/>
                  <a:pt x="627" y="375"/>
                </a:cubicBezTo>
                <a:cubicBezTo>
                  <a:pt x="627" y="406"/>
                  <a:pt x="597" y="429"/>
                  <a:pt x="566" y="42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40">
            <a:extLst>
              <a:ext uri="{FF2B5EF4-FFF2-40B4-BE49-F238E27FC236}">
                <a16:creationId xmlns:a16="http://schemas.microsoft.com/office/drawing/2014/main" id="{A5424761-D0D7-474A-A494-002E3C956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087" y="7106009"/>
            <a:ext cx="165747" cy="165747"/>
          </a:xfrm>
          <a:custGeom>
            <a:avLst/>
            <a:gdLst>
              <a:gd name="T0" fmla="*/ 0 w 131"/>
              <a:gd name="T1" fmla="*/ 69 h 131"/>
              <a:gd name="T2" fmla="*/ 0 w 131"/>
              <a:gd name="T3" fmla="*/ 69 h 131"/>
              <a:gd name="T4" fmla="*/ 62 w 131"/>
              <a:gd name="T5" fmla="*/ 0 h 131"/>
              <a:gd name="T6" fmla="*/ 130 w 131"/>
              <a:gd name="T7" fmla="*/ 69 h 131"/>
              <a:gd name="T8" fmla="*/ 62 w 131"/>
              <a:gd name="T9" fmla="*/ 130 h 131"/>
              <a:gd name="T10" fmla="*/ 0 w 131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30" y="31"/>
                  <a:pt x="130" y="69"/>
                </a:cubicBezTo>
                <a:cubicBezTo>
                  <a:pt x="130" y="100"/>
                  <a:pt x="100" y="130"/>
                  <a:pt x="62" y="130"/>
                </a:cubicBezTo>
                <a:cubicBezTo>
                  <a:pt x="31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41">
            <a:extLst>
              <a:ext uri="{FF2B5EF4-FFF2-40B4-BE49-F238E27FC236}">
                <a16:creationId xmlns:a16="http://schemas.microsoft.com/office/drawing/2014/main" id="{57A5F570-7DB5-6C4E-92BB-1847C99A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602" y="7106009"/>
            <a:ext cx="176797" cy="165747"/>
          </a:xfrm>
          <a:custGeom>
            <a:avLst/>
            <a:gdLst>
              <a:gd name="T0" fmla="*/ 0 w 139"/>
              <a:gd name="T1" fmla="*/ 69 h 131"/>
              <a:gd name="T2" fmla="*/ 0 w 139"/>
              <a:gd name="T3" fmla="*/ 69 h 131"/>
              <a:gd name="T4" fmla="*/ 69 w 139"/>
              <a:gd name="T5" fmla="*/ 0 h 131"/>
              <a:gd name="T6" fmla="*/ 138 w 139"/>
              <a:gd name="T7" fmla="*/ 69 h 131"/>
              <a:gd name="T8" fmla="*/ 69 w 139"/>
              <a:gd name="T9" fmla="*/ 130 h 131"/>
              <a:gd name="T10" fmla="*/ 0 w 139"/>
              <a:gd name="T11" fmla="*/ 69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9" h="131">
                <a:moveTo>
                  <a:pt x="0" y="69"/>
                </a:moveTo>
                <a:lnTo>
                  <a:pt x="0" y="69"/>
                </a:lnTo>
                <a:cubicBezTo>
                  <a:pt x="0" y="31"/>
                  <a:pt x="30" y="0"/>
                  <a:pt x="69" y="0"/>
                </a:cubicBezTo>
                <a:cubicBezTo>
                  <a:pt x="107" y="0"/>
                  <a:pt x="138" y="31"/>
                  <a:pt x="138" y="69"/>
                </a:cubicBezTo>
                <a:cubicBezTo>
                  <a:pt x="138" y="100"/>
                  <a:pt x="107" y="130"/>
                  <a:pt x="69" y="130"/>
                </a:cubicBezTo>
                <a:cubicBezTo>
                  <a:pt x="30" y="130"/>
                  <a:pt x="0" y="100"/>
                  <a:pt x="0" y="6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48">
            <a:extLst>
              <a:ext uri="{FF2B5EF4-FFF2-40B4-BE49-F238E27FC236}">
                <a16:creationId xmlns:a16="http://schemas.microsoft.com/office/drawing/2014/main" id="{3AB69742-A84A-8C4D-BC28-95D8E9C76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2477" y="10661215"/>
            <a:ext cx="232046" cy="232046"/>
          </a:xfrm>
          <a:custGeom>
            <a:avLst/>
            <a:gdLst>
              <a:gd name="T0" fmla="*/ 138 w 185"/>
              <a:gd name="T1" fmla="*/ 184 h 185"/>
              <a:gd name="T2" fmla="*/ 138 w 185"/>
              <a:gd name="T3" fmla="*/ 184 h 185"/>
              <a:gd name="T4" fmla="*/ 46 w 185"/>
              <a:gd name="T5" fmla="*/ 184 h 185"/>
              <a:gd name="T6" fmla="*/ 0 w 185"/>
              <a:gd name="T7" fmla="*/ 138 h 185"/>
              <a:gd name="T8" fmla="*/ 0 w 185"/>
              <a:gd name="T9" fmla="*/ 54 h 185"/>
              <a:gd name="T10" fmla="*/ 46 w 185"/>
              <a:gd name="T11" fmla="*/ 0 h 185"/>
              <a:gd name="T12" fmla="*/ 138 w 185"/>
              <a:gd name="T13" fmla="*/ 0 h 185"/>
              <a:gd name="T14" fmla="*/ 184 w 185"/>
              <a:gd name="T15" fmla="*/ 54 h 185"/>
              <a:gd name="T16" fmla="*/ 184 w 185"/>
              <a:gd name="T17" fmla="*/ 138 h 185"/>
              <a:gd name="T18" fmla="*/ 138 w 185"/>
              <a:gd name="T19" fmla="*/ 184 h 185"/>
              <a:gd name="T20" fmla="*/ 138 w 185"/>
              <a:gd name="T21" fmla="*/ 54 h 185"/>
              <a:gd name="T22" fmla="*/ 138 w 185"/>
              <a:gd name="T23" fmla="*/ 54 h 185"/>
              <a:gd name="T24" fmla="*/ 46 w 185"/>
              <a:gd name="T25" fmla="*/ 54 h 185"/>
              <a:gd name="T26" fmla="*/ 46 w 185"/>
              <a:gd name="T27" fmla="*/ 138 h 185"/>
              <a:gd name="T28" fmla="*/ 138 w 185"/>
              <a:gd name="T29" fmla="*/ 130 h 185"/>
              <a:gd name="T30" fmla="*/ 138 w 185"/>
              <a:gd name="T31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85">
                <a:moveTo>
                  <a:pt x="138" y="184"/>
                </a:moveTo>
                <a:lnTo>
                  <a:pt x="138" y="184"/>
                </a:lnTo>
                <a:cubicBezTo>
                  <a:pt x="46" y="184"/>
                  <a:pt x="46" y="184"/>
                  <a:pt x="46" y="184"/>
                </a:cubicBezTo>
                <a:cubicBezTo>
                  <a:pt x="23" y="184"/>
                  <a:pt x="0" y="161"/>
                  <a:pt x="0" y="1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54"/>
                </a:cubicBezTo>
                <a:cubicBezTo>
                  <a:pt x="184" y="138"/>
                  <a:pt x="184" y="138"/>
                  <a:pt x="184" y="138"/>
                </a:cubicBezTo>
                <a:cubicBezTo>
                  <a:pt x="184" y="161"/>
                  <a:pt x="161" y="184"/>
                  <a:pt x="138" y="184"/>
                </a:cubicBezTo>
                <a:lnTo>
                  <a:pt x="138" y="54"/>
                </a:lnTo>
                <a:lnTo>
                  <a:pt x="138" y="54"/>
                </a:lnTo>
                <a:cubicBezTo>
                  <a:pt x="46" y="54"/>
                  <a:pt x="46" y="54"/>
                  <a:pt x="46" y="54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8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49">
            <a:extLst>
              <a:ext uri="{FF2B5EF4-FFF2-40B4-BE49-F238E27FC236}">
                <a16:creationId xmlns:a16="http://schemas.microsoft.com/office/drawing/2014/main" id="{7A225C75-25F5-FA49-8F21-1CE958A6B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9766" y="10362870"/>
            <a:ext cx="950284" cy="756914"/>
          </a:xfrm>
          <a:custGeom>
            <a:avLst/>
            <a:gdLst>
              <a:gd name="T0" fmla="*/ 635 w 759"/>
              <a:gd name="T1" fmla="*/ 604 h 605"/>
              <a:gd name="T2" fmla="*/ 635 w 759"/>
              <a:gd name="T3" fmla="*/ 604 h 605"/>
              <a:gd name="T4" fmla="*/ 122 w 759"/>
              <a:gd name="T5" fmla="*/ 604 h 605"/>
              <a:gd name="T6" fmla="*/ 0 w 759"/>
              <a:gd name="T7" fmla="*/ 474 h 605"/>
              <a:gd name="T8" fmla="*/ 0 w 759"/>
              <a:gd name="T9" fmla="*/ 0 h 605"/>
              <a:gd name="T10" fmla="*/ 69 w 759"/>
              <a:gd name="T11" fmla="*/ 0 h 605"/>
              <a:gd name="T12" fmla="*/ 69 w 759"/>
              <a:gd name="T13" fmla="*/ 474 h 605"/>
              <a:gd name="T14" fmla="*/ 122 w 759"/>
              <a:gd name="T15" fmla="*/ 536 h 605"/>
              <a:gd name="T16" fmla="*/ 635 w 759"/>
              <a:gd name="T17" fmla="*/ 536 h 605"/>
              <a:gd name="T18" fmla="*/ 689 w 759"/>
              <a:gd name="T19" fmla="*/ 474 h 605"/>
              <a:gd name="T20" fmla="*/ 689 w 759"/>
              <a:gd name="T21" fmla="*/ 176 h 605"/>
              <a:gd name="T22" fmla="*/ 635 w 759"/>
              <a:gd name="T23" fmla="*/ 115 h 605"/>
              <a:gd name="T24" fmla="*/ 122 w 759"/>
              <a:gd name="T25" fmla="*/ 115 h 605"/>
              <a:gd name="T26" fmla="*/ 122 w 759"/>
              <a:gd name="T27" fmla="*/ 53 h 605"/>
              <a:gd name="T28" fmla="*/ 635 w 759"/>
              <a:gd name="T29" fmla="*/ 53 h 605"/>
              <a:gd name="T30" fmla="*/ 758 w 759"/>
              <a:gd name="T31" fmla="*/ 176 h 605"/>
              <a:gd name="T32" fmla="*/ 758 w 759"/>
              <a:gd name="T33" fmla="*/ 474 h 605"/>
              <a:gd name="T34" fmla="*/ 635 w 759"/>
              <a:gd name="T35" fmla="*/ 604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59" h="605">
                <a:moveTo>
                  <a:pt x="635" y="604"/>
                </a:moveTo>
                <a:lnTo>
                  <a:pt x="635" y="604"/>
                </a:lnTo>
                <a:cubicBezTo>
                  <a:pt x="122" y="604"/>
                  <a:pt x="122" y="604"/>
                  <a:pt x="122" y="604"/>
                </a:cubicBezTo>
                <a:cubicBezTo>
                  <a:pt x="54" y="604"/>
                  <a:pt x="0" y="543"/>
                  <a:pt x="0" y="474"/>
                </a:cubicBezTo>
                <a:cubicBezTo>
                  <a:pt x="0" y="0"/>
                  <a:pt x="0" y="0"/>
                  <a:pt x="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474"/>
                  <a:pt x="69" y="474"/>
                  <a:pt x="69" y="474"/>
                </a:cubicBezTo>
                <a:cubicBezTo>
                  <a:pt x="69" y="512"/>
                  <a:pt x="92" y="536"/>
                  <a:pt x="122" y="536"/>
                </a:cubicBezTo>
                <a:cubicBezTo>
                  <a:pt x="635" y="536"/>
                  <a:pt x="635" y="536"/>
                  <a:pt x="635" y="536"/>
                </a:cubicBezTo>
                <a:cubicBezTo>
                  <a:pt x="666" y="536"/>
                  <a:pt x="689" y="512"/>
                  <a:pt x="689" y="474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9" y="145"/>
                  <a:pt x="666" y="115"/>
                  <a:pt x="63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2" y="53"/>
                  <a:pt x="122" y="53"/>
                  <a:pt x="122" y="53"/>
                </a:cubicBezTo>
                <a:cubicBezTo>
                  <a:pt x="635" y="53"/>
                  <a:pt x="635" y="53"/>
                  <a:pt x="635" y="53"/>
                </a:cubicBezTo>
                <a:cubicBezTo>
                  <a:pt x="704" y="53"/>
                  <a:pt x="758" y="107"/>
                  <a:pt x="758" y="176"/>
                </a:cubicBezTo>
                <a:cubicBezTo>
                  <a:pt x="758" y="474"/>
                  <a:pt x="758" y="474"/>
                  <a:pt x="758" y="474"/>
                </a:cubicBezTo>
                <a:cubicBezTo>
                  <a:pt x="758" y="543"/>
                  <a:pt x="704" y="604"/>
                  <a:pt x="635" y="6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50">
            <a:extLst>
              <a:ext uri="{FF2B5EF4-FFF2-40B4-BE49-F238E27FC236}">
                <a16:creationId xmlns:a16="http://schemas.microsoft.com/office/drawing/2014/main" id="{A9E46CF1-3443-6C4A-940D-B72EEF23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8716" y="10191600"/>
            <a:ext cx="872935" cy="320445"/>
          </a:xfrm>
          <a:custGeom>
            <a:avLst/>
            <a:gdLst>
              <a:gd name="T0" fmla="*/ 138 w 698"/>
              <a:gd name="T1" fmla="*/ 253 h 254"/>
              <a:gd name="T2" fmla="*/ 138 w 698"/>
              <a:gd name="T3" fmla="*/ 253 h 254"/>
              <a:gd name="T4" fmla="*/ 8 w 698"/>
              <a:gd name="T5" fmla="*/ 107 h 254"/>
              <a:gd name="T6" fmla="*/ 138 w 698"/>
              <a:gd name="T7" fmla="*/ 0 h 254"/>
              <a:gd name="T8" fmla="*/ 590 w 698"/>
              <a:gd name="T9" fmla="*/ 0 h 254"/>
              <a:gd name="T10" fmla="*/ 697 w 698"/>
              <a:gd name="T11" fmla="*/ 107 h 254"/>
              <a:gd name="T12" fmla="*/ 697 w 698"/>
              <a:gd name="T13" fmla="*/ 130 h 254"/>
              <a:gd name="T14" fmla="*/ 658 w 698"/>
              <a:gd name="T15" fmla="*/ 161 h 254"/>
              <a:gd name="T16" fmla="*/ 628 w 698"/>
              <a:gd name="T17" fmla="*/ 130 h 254"/>
              <a:gd name="T18" fmla="*/ 628 w 698"/>
              <a:gd name="T19" fmla="*/ 107 h 254"/>
              <a:gd name="T20" fmla="*/ 590 w 698"/>
              <a:gd name="T21" fmla="*/ 69 h 254"/>
              <a:gd name="T22" fmla="*/ 138 w 698"/>
              <a:gd name="T23" fmla="*/ 69 h 254"/>
              <a:gd name="T24" fmla="*/ 77 w 698"/>
              <a:gd name="T25" fmla="*/ 115 h 254"/>
              <a:gd name="T26" fmla="*/ 138 w 698"/>
              <a:gd name="T27" fmla="*/ 191 h 254"/>
              <a:gd name="T28" fmla="*/ 138 w 698"/>
              <a:gd name="T2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8" h="254">
                <a:moveTo>
                  <a:pt x="138" y="253"/>
                </a:moveTo>
                <a:lnTo>
                  <a:pt x="138" y="253"/>
                </a:lnTo>
                <a:cubicBezTo>
                  <a:pt x="62" y="253"/>
                  <a:pt x="0" y="191"/>
                  <a:pt x="8" y="107"/>
                </a:cubicBezTo>
                <a:cubicBezTo>
                  <a:pt x="16" y="46"/>
                  <a:pt x="77" y="0"/>
                  <a:pt x="138" y="0"/>
                </a:cubicBezTo>
                <a:cubicBezTo>
                  <a:pt x="590" y="0"/>
                  <a:pt x="590" y="0"/>
                  <a:pt x="590" y="0"/>
                </a:cubicBezTo>
                <a:cubicBezTo>
                  <a:pt x="651" y="0"/>
                  <a:pt x="697" y="46"/>
                  <a:pt x="697" y="107"/>
                </a:cubicBezTo>
                <a:cubicBezTo>
                  <a:pt x="697" y="130"/>
                  <a:pt x="697" y="130"/>
                  <a:pt x="697" y="130"/>
                </a:cubicBezTo>
                <a:cubicBezTo>
                  <a:pt x="697" y="146"/>
                  <a:pt x="681" y="161"/>
                  <a:pt x="658" y="161"/>
                </a:cubicBezTo>
                <a:cubicBezTo>
                  <a:pt x="643" y="161"/>
                  <a:pt x="628" y="146"/>
                  <a:pt x="628" y="130"/>
                </a:cubicBezTo>
                <a:cubicBezTo>
                  <a:pt x="628" y="107"/>
                  <a:pt x="628" y="107"/>
                  <a:pt x="628" y="107"/>
                </a:cubicBezTo>
                <a:cubicBezTo>
                  <a:pt x="628" y="84"/>
                  <a:pt x="613" y="69"/>
                  <a:pt x="590" y="69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07" y="69"/>
                  <a:pt x="85" y="84"/>
                  <a:pt x="77" y="115"/>
                </a:cubicBezTo>
                <a:cubicBezTo>
                  <a:pt x="69" y="153"/>
                  <a:pt x="100" y="191"/>
                  <a:pt x="138" y="191"/>
                </a:cubicBezTo>
                <a:lnTo>
                  <a:pt x="138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C683F22-7AB8-5642-B1EF-7D39FBA29259}"/>
              </a:ext>
            </a:extLst>
          </p:cNvPr>
          <p:cNvGrpSpPr/>
          <p:nvPr/>
        </p:nvGrpSpPr>
        <p:grpSpPr>
          <a:xfrm>
            <a:off x="7565719" y="10121802"/>
            <a:ext cx="824955" cy="898469"/>
            <a:chOff x="10833756" y="5162085"/>
            <a:chExt cx="559761" cy="609643"/>
          </a:xfrm>
        </p:grpSpPr>
        <p:sp>
          <p:nvSpPr>
            <p:cNvPr id="73" name="Freeform 233">
              <a:extLst>
                <a:ext uri="{FF2B5EF4-FFF2-40B4-BE49-F238E27FC236}">
                  <a16:creationId xmlns:a16="http://schemas.microsoft.com/office/drawing/2014/main" id="{BB6BE1BA-A7C5-CC4D-B0DC-EF4D9DFC3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4" name="Freeform 234">
              <a:extLst>
                <a:ext uri="{FF2B5EF4-FFF2-40B4-BE49-F238E27FC236}">
                  <a16:creationId xmlns:a16="http://schemas.microsoft.com/office/drawing/2014/main" id="{02D4FFF4-18F7-B943-9EDF-C25B52903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5" name="Freeform 235">
              <a:extLst>
                <a:ext uri="{FF2B5EF4-FFF2-40B4-BE49-F238E27FC236}">
                  <a16:creationId xmlns:a16="http://schemas.microsoft.com/office/drawing/2014/main" id="{FAC148C7-E8D8-7049-9311-B279337BE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6" name="Freeform 236">
              <a:extLst>
                <a:ext uri="{FF2B5EF4-FFF2-40B4-BE49-F238E27FC236}">
                  <a16:creationId xmlns:a16="http://schemas.microsoft.com/office/drawing/2014/main" id="{48D17B42-61C3-7C4B-BB3C-2D5B261BF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37">
              <a:extLst>
                <a:ext uri="{FF2B5EF4-FFF2-40B4-BE49-F238E27FC236}">
                  <a16:creationId xmlns:a16="http://schemas.microsoft.com/office/drawing/2014/main" id="{6F516BC9-49A4-014C-A7C3-BCCB3A46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38">
              <a:extLst>
                <a:ext uri="{FF2B5EF4-FFF2-40B4-BE49-F238E27FC236}">
                  <a16:creationId xmlns:a16="http://schemas.microsoft.com/office/drawing/2014/main" id="{526B294A-4361-E34A-AE76-41F061811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39">
              <a:extLst>
                <a:ext uri="{FF2B5EF4-FFF2-40B4-BE49-F238E27FC236}">
                  <a16:creationId xmlns:a16="http://schemas.microsoft.com/office/drawing/2014/main" id="{CCA109D6-32E2-7E42-A60F-FA25486BB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40">
              <a:extLst>
                <a:ext uri="{FF2B5EF4-FFF2-40B4-BE49-F238E27FC236}">
                  <a16:creationId xmlns:a16="http://schemas.microsoft.com/office/drawing/2014/main" id="{DB9EF4C1-8AA6-0844-8148-F5007365A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23EB02D3-A4D7-3641-B8B7-3318FA96FA49}"/>
              </a:ext>
            </a:extLst>
          </p:cNvPr>
          <p:cNvGrpSpPr/>
          <p:nvPr/>
        </p:nvGrpSpPr>
        <p:grpSpPr>
          <a:xfrm>
            <a:off x="15939712" y="6591282"/>
            <a:ext cx="951559" cy="675300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82" name="Freeform 290">
              <a:extLst>
                <a:ext uri="{FF2B5EF4-FFF2-40B4-BE49-F238E27FC236}">
                  <a16:creationId xmlns:a16="http://schemas.microsoft.com/office/drawing/2014/main" id="{6B9ECE78-2492-DF43-8B83-DE261D819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91">
              <a:extLst>
                <a:ext uri="{FF2B5EF4-FFF2-40B4-BE49-F238E27FC236}">
                  <a16:creationId xmlns:a16="http://schemas.microsoft.com/office/drawing/2014/main" id="{6A6A93F6-BDFA-2F47-8D05-E47EC2049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292">
              <a:extLst>
                <a:ext uri="{FF2B5EF4-FFF2-40B4-BE49-F238E27FC236}">
                  <a16:creationId xmlns:a16="http://schemas.microsoft.com/office/drawing/2014/main" id="{C81A6B0A-F3A3-A045-AF91-B9128F364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5" name="Freeform 293">
              <a:extLst>
                <a:ext uri="{FF2B5EF4-FFF2-40B4-BE49-F238E27FC236}">
                  <a16:creationId xmlns:a16="http://schemas.microsoft.com/office/drawing/2014/main" id="{5D5E8937-D4B7-3242-8933-66BC0039F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94">
              <a:extLst>
                <a:ext uri="{FF2B5EF4-FFF2-40B4-BE49-F238E27FC236}">
                  <a16:creationId xmlns:a16="http://schemas.microsoft.com/office/drawing/2014/main" id="{6DDA2BD2-78ED-7F4C-86DE-890EB8B1A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95">
              <a:extLst>
                <a:ext uri="{FF2B5EF4-FFF2-40B4-BE49-F238E27FC236}">
                  <a16:creationId xmlns:a16="http://schemas.microsoft.com/office/drawing/2014/main" id="{64B6B12C-6212-9149-907E-2FBB90D20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DE1D76A4-A0C6-9F46-AB23-34E8A3C52A17}"/>
              </a:ext>
            </a:extLst>
          </p:cNvPr>
          <p:cNvGrpSpPr/>
          <p:nvPr/>
        </p:nvGrpSpPr>
        <p:grpSpPr>
          <a:xfrm>
            <a:off x="18040677" y="6136881"/>
            <a:ext cx="4236804" cy="1514064"/>
            <a:chOff x="4247967" y="10620441"/>
            <a:chExt cx="4236804" cy="1514064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B298ABE4-3902-2C44-B6CE-72996E46711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0" name="Rectangle 40">
              <a:extLst>
                <a:ext uri="{FF2B5EF4-FFF2-40B4-BE49-F238E27FC236}">
                  <a16:creationId xmlns:a16="http://schemas.microsoft.com/office/drawing/2014/main" id="{81D5EA91-6466-FC47-BFC7-6FB0B0370DE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E47D8347-2892-B146-9433-4D105D81AF93}"/>
              </a:ext>
            </a:extLst>
          </p:cNvPr>
          <p:cNvGrpSpPr/>
          <p:nvPr/>
        </p:nvGrpSpPr>
        <p:grpSpPr>
          <a:xfrm>
            <a:off x="18073364" y="9963291"/>
            <a:ext cx="4236804" cy="1514064"/>
            <a:chOff x="4247967" y="10620441"/>
            <a:chExt cx="4236804" cy="1514064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2DE12FAE-9493-784E-9EA3-DC9D78F7839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E17F74E3-78F2-BA46-BE45-4CB6CF3D162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6256B016-7499-894F-9EBB-BD0E9EE9B7F2}"/>
              </a:ext>
            </a:extLst>
          </p:cNvPr>
          <p:cNvGrpSpPr/>
          <p:nvPr/>
        </p:nvGrpSpPr>
        <p:grpSpPr>
          <a:xfrm>
            <a:off x="2049854" y="6109072"/>
            <a:ext cx="4321364" cy="1514064"/>
            <a:chOff x="4247967" y="10620441"/>
            <a:chExt cx="4321364" cy="1514064"/>
          </a:xfrm>
        </p:grpSpPr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9AFB8871-FEDE-A149-802A-5ED55C1238BF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6" name="Rectangle 40">
              <a:extLst>
                <a:ext uri="{FF2B5EF4-FFF2-40B4-BE49-F238E27FC236}">
                  <a16:creationId xmlns:a16="http://schemas.microsoft.com/office/drawing/2014/main" id="{12523FBE-39D5-FE42-AD1F-1FB6C61DE20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0FD05089-6062-9647-A318-491D76849784}"/>
              </a:ext>
            </a:extLst>
          </p:cNvPr>
          <p:cNvGrpSpPr/>
          <p:nvPr/>
        </p:nvGrpSpPr>
        <p:grpSpPr>
          <a:xfrm>
            <a:off x="2078629" y="9963291"/>
            <a:ext cx="4289833" cy="1514064"/>
            <a:chOff x="4247967" y="10620441"/>
            <a:chExt cx="4289833" cy="1514064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A9FFE7E5-7E63-9147-B14B-5216F69E7DB2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D6BF1085-B51E-6343-827A-40166445AB4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7327284B-7FDE-4B46-81B8-A8D7207D2DE0}"/>
              </a:ext>
            </a:extLst>
          </p:cNvPr>
          <p:cNvGrpSpPr/>
          <p:nvPr/>
        </p:nvGrpSpPr>
        <p:grpSpPr>
          <a:xfrm>
            <a:off x="2668308" y="669964"/>
            <a:ext cx="19041035" cy="2561450"/>
            <a:chOff x="2668308" y="861425"/>
            <a:chExt cx="19041035" cy="2561450"/>
          </a:xfrm>
        </p:grpSpPr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E428419C-0EB7-4641-923D-8EA06F64AF1D}"/>
                </a:ext>
              </a:extLst>
            </p:cNvPr>
            <p:cNvSpPr txBox="1"/>
            <p:nvPr/>
          </p:nvSpPr>
          <p:spPr>
            <a:xfrm>
              <a:off x="8095408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0FEFDCA0-27A5-D245-B4FC-0DBDD8A109C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3" name="Freeform 225">
            <a:extLst>
              <a:ext uri="{FF2B5EF4-FFF2-40B4-BE49-F238E27FC236}">
                <a16:creationId xmlns:a16="http://schemas.microsoft.com/office/drawing/2014/main" id="{40583A0B-4A5D-834E-BE75-BD516B3D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635" y="6390387"/>
            <a:ext cx="6111259" cy="4347439"/>
          </a:xfrm>
          <a:custGeom>
            <a:avLst/>
            <a:gdLst>
              <a:gd name="T0" fmla="*/ 5104 w 5422"/>
              <a:gd name="T1" fmla="*/ 3857 h 3858"/>
              <a:gd name="T2" fmla="*/ 5104 w 5422"/>
              <a:gd name="T3" fmla="*/ 3857 h 3858"/>
              <a:gd name="T4" fmla="*/ 316 w 5422"/>
              <a:gd name="T5" fmla="*/ 3857 h 3858"/>
              <a:gd name="T6" fmla="*/ 0 w 5422"/>
              <a:gd name="T7" fmla="*/ 3541 h 3858"/>
              <a:gd name="T8" fmla="*/ 0 w 5422"/>
              <a:gd name="T9" fmla="*/ 325 h 3858"/>
              <a:gd name="T10" fmla="*/ 316 w 5422"/>
              <a:gd name="T11" fmla="*/ 0 h 3858"/>
              <a:gd name="T12" fmla="*/ 5104 w 5422"/>
              <a:gd name="T13" fmla="*/ 0 h 3858"/>
              <a:gd name="T14" fmla="*/ 5421 w 5422"/>
              <a:gd name="T15" fmla="*/ 325 h 3858"/>
              <a:gd name="T16" fmla="*/ 5421 w 5422"/>
              <a:gd name="T17" fmla="*/ 3541 h 3858"/>
              <a:gd name="T18" fmla="*/ 5104 w 5422"/>
              <a:gd name="T19" fmla="*/ 3857 h 3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22" h="3858">
                <a:moveTo>
                  <a:pt x="5104" y="3857"/>
                </a:moveTo>
                <a:lnTo>
                  <a:pt x="5104" y="3857"/>
                </a:lnTo>
                <a:cubicBezTo>
                  <a:pt x="316" y="3857"/>
                  <a:pt x="316" y="3857"/>
                  <a:pt x="316" y="3857"/>
                </a:cubicBezTo>
                <a:cubicBezTo>
                  <a:pt x="145" y="3857"/>
                  <a:pt x="0" y="3713"/>
                  <a:pt x="0" y="3541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144"/>
                  <a:pt x="145" y="0"/>
                  <a:pt x="316" y="0"/>
                </a:cubicBezTo>
                <a:cubicBezTo>
                  <a:pt x="5104" y="0"/>
                  <a:pt x="5104" y="0"/>
                  <a:pt x="5104" y="0"/>
                </a:cubicBezTo>
                <a:cubicBezTo>
                  <a:pt x="5276" y="0"/>
                  <a:pt x="5421" y="144"/>
                  <a:pt x="5421" y="325"/>
                </a:cubicBezTo>
                <a:cubicBezTo>
                  <a:pt x="5421" y="3541"/>
                  <a:pt x="5421" y="3541"/>
                  <a:pt x="5421" y="3541"/>
                </a:cubicBezTo>
                <a:cubicBezTo>
                  <a:pt x="5421" y="3713"/>
                  <a:pt x="5276" y="3857"/>
                  <a:pt x="5104" y="3857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26">
            <a:extLst>
              <a:ext uri="{FF2B5EF4-FFF2-40B4-BE49-F238E27FC236}">
                <a16:creationId xmlns:a16="http://schemas.microsoft.com/office/drawing/2014/main" id="{0CF9AF28-236D-0A4E-AF20-5F6EF8F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975" y="6450009"/>
            <a:ext cx="5902582" cy="3443171"/>
          </a:xfrm>
          <a:custGeom>
            <a:avLst/>
            <a:gdLst>
              <a:gd name="T0" fmla="*/ 5239 w 5240"/>
              <a:gd name="T1" fmla="*/ 3054 h 3055"/>
              <a:gd name="T2" fmla="*/ 5239 w 5240"/>
              <a:gd name="T3" fmla="*/ 3054 h 3055"/>
              <a:gd name="T4" fmla="*/ 0 w 5240"/>
              <a:gd name="T5" fmla="*/ 3054 h 3055"/>
              <a:gd name="T6" fmla="*/ 0 w 5240"/>
              <a:gd name="T7" fmla="*/ 316 h 3055"/>
              <a:gd name="T8" fmla="*/ 325 w 5240"/>
              <a:gd name="T9" fmla="*/ 0 h 3055"/>
              <a:gd name="T10" fmla="*/ 4914 w 5240"/>
              <a:gd name="T11" fmla="*/ 0 h 3055"/>
              <a:gd name="T12" fmla="*/ 5239 w 5240"/>
              <a:gd name="T13" fmla="*/ 316 h 3055"/>
              <a:gd name="T14" fmla="*/ 5239 w 5240"/>
              <a:gd name="T15" fmla="*/ 3054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40" h="3055">
                <a:moveTo>
                  <a:pt x="5239" y="3054"/>
                </a:moveTo>
                <a:lnTo>
                  <a:pt x="5239" y="3054"/>
                </a:lnTo>
                <a:cubicBezTo>
                  <a:pt x="0" y="3054"/>
                  <a:pt x="0" y="3054"/>
                  <a:pt x="0" y="3054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4"/>
                  <a:pt x="144" y="0"/>
                  <a:pt x="325" y="0"/>
                </a:cubicBezTo>
                <a:cubicBezTo>
                  <a:pt x="4914" y="0"/>
                  <a:pt x="4914" y="0"/>
                  <a:pt x="4914" y="0"/>
                </a:cubicBezTo>
                <a:cubicBezTo>
                  <a:pt x="5095" y="0"/>
                  <a:pt x="5239" y="144"/>
                  <a:pt x="5239" y="316"/>
                </a:cubicBezTo>
                <a:lnTo>
                  <a:pt x="5239" y="30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27">
            <a:extLst>
              <a:ext uri="{FF2B5EF4-FFF2-40B4-BE49-F238E27FC236}">
                <a16:creationId xmlns:a16="http://schemas.microsoft.com/office/drawing/2014/main" id="{08BEC3E2-6A71-A341-8C4E-08359FAA2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304" y="10176386"/>
            <a:ext cx="327921" cy="327921"/>
          </a:xfrm>
          <a:custGeom>
            <a:avLst/>
            <a:gdLst>
              <a:gd name="T0" fmla="*/ 288 w 289"/>
              <a:gd name="T1" fmla="*/ 144 h 290"/>
              <a:gd name="T2" fmla="*/ 288 w 289"/>
              <a:gd name="T3" fmla="*/ 144 h 290"/>
              <a:gd name="T4" fmla="*/ 145 w 289"/>
              <a:gd name="T5" fmla="*/ 289 h 290"/>
              <a:gd name="T6" fmla="*/ 0 w 289"/>
              <a:gd name="T7" fmla="*/ 144 h 290"/>
              <a:gd name="T8" fmla="*/ 145 w 289"/>
              <a:gd name="T9" fmla="*/ 0 h 290"/>
              <a:gd name="T10" fmla="*/ 288 w 289"/>
              <a:gd name="T11" fmla="*/ 144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" h="290">
                <a:moveTo>
                  <a:pt x="288" y="144"/>
                </a:moveTo>
                <a:lnTo>
                  <a:pt x="288" y="144"/>
                </a:lnTo>
                <a:cubicBezTo>
                  <a:pt x="288" y="226"/>
                  <a:pt x="225" y="289"/>
                  <a:pt x="145" y="289"/>
                </a:cubicBezTo>
                <a:cubicBezTo>
                  <a:pt x="64" y="289"/>
                  <a:pt x="0" y="226"/>
                  <a:pt x="0" y="144"/>
                </a:cubicBezTo>
                <a:cubicBezTo>
                  <a:pt x="0" y="63"/>
                  <a:pt x="64" y="0"/>
                  <a:pt x="145" y="0"/>
                </a:cubicBezTo>
                <a:cubicBezTo>
                  <a:pt x="225" y="0"/>
                  <a:pt x="288" y="63"/>
                  <a:pt x="288" y="1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28">
            <a:extLst>
              <a:ext uri="{FF2B5EF4-FFF2-40B4-BE49-F238E27FC236}">
                <a16:creationId xmlns:a16="http://schemas.microsoft.com/office/drawing/2014/main" id="{C9D0A6FC-694F-D04C-B27B-165045BBD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1054" y="10737826"/>
            <a:ext cx="1505455" cy="551505"/>
          </a:xfrm>
          <a:custGeom>
            <a:avLst/>
            <a:gdLst>
              <a:gd name="T0" fmla="*/ 1337 w 1338"/>
              <a:gd name="T1" fmla="*/ 489 h 490"/>
              <a:gd name="T2" fmla="*/ 0 w 1338"/>
              <a:gd name="T3" fmla="*/ 489 h 490"/>
              <a:gd name="T4" fmla="*/ 0 w 1338"/>
              <a:gd name="T5" fmla="*/ 0 h 490"/>
              <a:gd name="T6" fmla="*/ 1337 w 1338"/>
              <a:gd name="T7" fmla="*/ 0 h 490"/>
              <a:gd name="T8" fmla="*/ 1337 w 1338"/>
              <a:gd name="T9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8" h="490">
                <a:moveTo>
                  <a:pt x="1337" y="489"/>
                </a:moveTo>
                <a:lnTo>
                  <a:pt x="0" y="489"/>
                </a:lnTo>
                <a:lnTo>
                  <a:pt x="0" y="0"/>
                </a:lnTo>
                <a:lnTo>
                  <a:pt x="1337" y="0"/>
                </a:lnTo>
                <a:lnTo>
                  <a:pt x="1337" y="48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29">
            <a:extLst>
              <a:ext uri="{FF2B5EF4-FFF2-40B4-BE49-F238E27FC236}">
                <a16:creationId xmlns:a16="http://schemas.microsoft.com/office/drawing/2014/main" id="{59D42281-0F28-B54A-A2A2-A42637B4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636" y="11289331"/>
            <a:ext cx="2240793" cy="84463"/>
          </a:xfrm>
          <a:custGeom>
            <a:avLst/>
            <a:gdLst>
              <a:gd name="T0" fmla="*/ 1987 w 1988"/>
              <a:gd name="T1" fmla="*/ 72 h 73"/>
              <a:gd name="T2" fmla="*/ 0 w 1988"/>
              <a:gd name="T3" fmla="*/ 72 h 73"/>
              <a:gd name="T4" fmla="*/ 0 w 1988"/>
              <a:gd name="T5" fmla="*/ 0 h 73"/>
              <a:gd name="T6" fmla="*/ 1987 w 1988"/>
              <a:gd name="T7" fmla="*/ 0 h 73"/>
              <a:gd name="T8" fmla="*/ 1987 w 198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73">
                <a:moveTo>
                  <a:pt x="1987" y="72"/>
                </a:moveTo>
                <a:lnTo>
                  <a:pt x="0" y="72"/>
                </a:lnTo>
                <a:lnTo>
                  <a:pt x="0" y="0"/>
                </a:lnTo>
                <a:lnTo>
                  <a:pt x="1987" y="0"/>
                </a:lnTo>
                <a:lnTo>
                  <a:pt x="1987" y="7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30">
            <a:extLst>
              <a:ext uri="{FF2B5EF4-FFF2-40B4-BE49-F238E27FC236}">
                <a16:creationId xmlns:a16="http://schemas.microsoft.com/office/drawing/2014/main" id="{233449D8-E0B3-D642-BD34-7F76E053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762" y="8233700"/>
            <a:ext cx="491880" cy="1366340"/>
          </a:xfrm>
          <a:custGeom>
            <a:avLst/>
            <a:gdLst>
              <a:gd name="T0" fmla="*/ 434 w 435"/>
              <a:gd name="T1" fmla="*/ 1210 h 1211"/>
              <a:gd name="T2" fmla="*/ 0 w 435"/>
              <a:gd name="T3" fmla="*/ 1210 h 1211"/>
              <a:gd name="T4" fmla="*/ 0 w 435"/>
              <a:gd name="T5" fmla="*/ 0 h 1211"/>
              <a:gd name="T6" fmla="*/ 434 w 435"/>
              <a:gd name="T7" fmla="*/ 0 h 1211"/>
              <a:gd name="T8" fmla="*/ 434 w 435"/>
              <a:gd name="T9" fmla="*/ 1210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1211">
                <a:moveTo>
                  <a:pt x="434" y="1210"/>
                </a:moveTo>
                <a:lnTo>
                  <a:pt x="0" y="1210"/>
                </a:lnTo>
                <a:lnTo>
                  <a:pt x="0" y="0"/>
                </a:lnTo>
                <a:lnTo>
                  <a:pt x="434" y="0"/>
                </a:lnTo>
                <a:lnTo>
                  <a:pt x="434" y="121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31">
            <a:extLst>
              <a:ext uri="{FF2B5EF4-FFF2-40B4-BE49-F238E27FC236}">
                <a16:creationId xmlns:a16="http://schemas.microsoft.com/office/drawing/2014/main" id="{67DCDACE-F24A-394C-A047-D1D498DE9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0052" y="7786535"/>
            <a:ext cx="491883" cy="1813505"/>
          </a:xfrm>
          <a:custGeom>
            <a:avLst/>
            <a:gdLst>
              <a:gd name="T0" fmla="*/ 434 w 435"/>
              <a:gd name="T1" fmla="*/ 1608 h 1609"/>
              <a:gd name="T2" fmla="*/ 0 w 435"/>
              <a:gd name="T3" fmla="*/ 1608 h 1609"/>
              <a:gd name="T4" fmla="*/ 0 w 435"/>
              <a:gd name="T5" fmla="*/ 0 h 1609"/>
              <a:gd name="T6" fmla="*/ 434 w 435"/>
              <a:gd name="T7" fmla="*/ 0 h 1609"/>
              <a:gd name="T8" fmla="*/ 434 w 435"/>
              <a:gd name="T9" fmla="*/ 1608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1609">
                <a:moveTo>
                  <a:pt x="434" y="1608"/>
                </a:moveTo>
                <a:lnTo>
                  <a:pt x="0" y="1608"/>
                </a:lnTo>
                <a:lnTo>
                  <a:pt x="0" y="0"/>
                </a:lnTo>
                <a:lnTo>
                  <a:pt x="434" y="0"/>
                </a:lnTo>
                <a:lnTo>
                  <a:pt x="434" y="16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32">
            <a:extLst>
              <a:ext uri="{FF2B5EF4-FFF2-40B4-BE49-F238E27FC236}">
                <a16:creationId xmlns:a16="http://schemas.microsoft.com/office/drawing/2014/main" id="{812C28C8-2269-8842-B4A1-A10E5C2C1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282" y="7458614"/>
            <a:ext cx="486913" cy="2136456"/>
          </a:xfrm>
          <a:custGeom>
            <a:avLst/>
            <a:gdLst>
              <a:gd name="T0" fmla="*/ 432 w 433"/>
              <a:gd name="T1" fmla="*/ 1897 h 1898"/>
              <a:gd name="T2" fmla="*/ 0 w 433"/>
              <a:gd name="T3" fmla="*/ 1897 h 1898"/>
              <a:gd name="T4" fmla="*/ 0 w 433"/>
              <a:gd name="T5" fmla="*/ 0 h 1898"/>
              <a:gd name="T6" fmla="*/ 432 w 433"/>
              <a:gd name="T7" fmla="*/ 0 h 1898"/>
              <a:gd name="T8" fmla="*/ 432 w 433"/>
              <a:gd name="T9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1898">
                <a:moveTo>
                  <a:pt x="432" y="1897"/>
                </a:moveTo>
                <a:lnTo>
                  <a:pt x="0" y="1897"/>
                </a:lnTo>
                <a:lnTo>
                  <a:pt x="0" y="0"/>
                </a:lnTo>
                <a:lnTo>
                  <a:pt x="432" y="0"/>
                </a:lnTo>
                <a:lnTo>
                  <a:pt x="432" y="189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33">
            <a:extLst>
              <a:ext uri="{FF2B5EF4-FFF2-40B4-BE49-F238E27FC236}">
                <a16:creationId xmlns:a16="http://schemas.microsoft.com/office/drawing/2014/main" id="{B3C3E38D-DE8A-1B4C-A038-6FF4FBCB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6508" y="7950497"/>
            <a:ext cx="476976" cy="1649543"/>
          </a:xfrm>
          <a:custGeom>
            <a:avLst/>
            <a:gdLst>
              <a:gd name="T0" fmla="*/ 424 w 425"/>
              <a:gd name="T1" fmla="*/ 1463 h 1464"/>
              <a:gd name="T2" fmla="*/ 0 w 425"/>
              <a:gd name="T3" fmla="*/ 1463 h 1464"/>
              <a:gd name="T4" fmla="*/ 0 w 425"/>
              <a:gd name="T5" fmla="*/ 0 h 1464"/>
              <a:gd name="T6" fmla="*/ 424 w 425"/>
              <a:gd name="T7" fmla="*/ 0 h 1464"/>
              <a:gd name="T8" fmla="*/ 424 w 425"/>
              <a:gd name="T9" fmla="*/ 1463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" h="1464">
                <a:moveTo>
                  <a:pt x="424" y="1463"/>
                </a:moveTo>
                <a:lnTo>
                  <a:pt x="0" y="1463"/>
                </a:lnTo>
                <a:lnTo>
                  <a:pt x="0" y="0"/>
                </a:lnTo>
                <a:lnTo>
                  <a:pt x="424" y="0"/>
                </a:lnTo>
                <a:lnTo>
                  <a:pt x="424" y="146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34">
            <a:extLst>
              <a:ext uri="{FF2B5EF4-FFF2-40B4-BE49-F238E27FC236}">
                <a16:creationId xmlns:a16="http://schemas.microsoft.com/office/drawing/2014/main" id="{C16EC12F-7152-E949-926C-45A5ECDE1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4801" y="7145599"/>
            <a:ext cx="491880" cy="2454441"/>
          </a:xfrm>
          <a:custGeom>
            <a:avLst/>
            <a:gdLst>
              <a:gd name="T0" fmla="*/ 434 w 435"/>
              <a:gd name="T1" fmla="*/ 2177 h 2178"/>
              <a:gd name="T2" fmla="*/ 0 w 435"/>
              <a:gd name="T3" fmla="*/ 2177 h 2178"/>
              <a:gd name="T4" fmla="*/ 0 w 435"/>
              <a:gd name="T5" fmla="*/ 0 h 2178"/>
              <a:gd name="T6" fmla="*/ 434 w 435"/>
              <a:gd name="T7" fmla="*/ 0 h 2178"/>
              <a:gd name="T8" fmla="*/ 434 w 435"/>
              <a:gd name="T9" fmla="*/ 2177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2178">
                <a:moveTo>
                  <a:pt x="434" y="2177"/>
                </a:moveTo>
                <a:lnTo>
                  <a:pt x="0" y="2177"/>
                </a:lnTo>
                <a:lnTo>
                  <a:pt x="0" y="0"/>
                </a:lnTo>
                <a:lnTo>
                  <a:pt x="434" y="0"/>
                </a:lnTo>
                <a:lnTo>
                  <a:pt x="434" y="217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35">
            <a:extLst>
              <a:ext uri="{FF2B5EF4-FFF2-40B4-BE49-F238E27FC236}">
                <a16:creationId xmlns:a16="http://schemas.microsoft.com/office/drawing/2014/main" id="{05F9EEFD-A601-AC43-98C1-F16BC57D7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762" y="7458614"/>
            <a:ext cx="4744919" cy="2136456"/>
          </a:xfrm>
          <a:custGeom>
            <a:avLst/>
            <a:gdLst>
              <a:gd name="T0" fmla="*/ 0 w 4211"/>
              <a:gd name="T1" fmla="*/ 1897 h 1898"/>
              <a:gd name="T2" fmla="*/ 0 w 4211"/>
              <a:gd name="T3" fmla="*/ 1897 h 1898"/>
              <a:gd name="T4" fmla="*/ 4210 w 4211"/>
              <a:gd name="T5" fmla="*/ 0 h 1898"/>
              <a:gd name="T6" fmla="*/ 4210 w 4211"/>
              <a:gd name="T7" fmla="*/ 1897 h 1898"/>
              <a:gd name="T8" fmla="*/ 0 w 4211"/>
              <a:gd name="T9" fmla="*/ 1897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11" h="1898">
                <a:moveTo>
                  <a:pt x="0" y="1897"/>
                </a:moveTo>
                <a:lnTo>
                  <a:pt x="0" y="1897"/>
                </a:lnTo>
                <a:cubicBezTo>
                  <a:pt x="0" y="1897"/>
                  <a:pt x="3315" y="1843"/>
                  <a:pt x="4210" y="0"/>
                </a:cubicBezTo>
                <a:cubicBezTo>
                  <a:pt x="4210" y="1897"/>
                  <a:pt x="4210" y="1897"/>
                  <a:pt x="4210" y="1897"/>
                </a:cubicBezTo>
                <a:lnTo>
                  <a:pt x="0" y="189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36">
            <a:extLst>
              <a:ext uri="{FF2B5EF4-FFF2-40B4-BE49-F238E27FC236}">
                <a16:creationId xmlns:a16="http://schemas.microsoft.com/office/drawing/2014/main" id="{AB3745D4-34D8-BA4D-B489-C1D1314AE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5431" y="6797804"/>
            <a:ext cx="690620" cy="377606"/>
          </a:xfrm>
          <a:custGeom>
            <a:avLst/>
            <a:gdLst>
              <a:gd name="T0" fmla="*/ 307 w 615"/>
              <a:gd name="T1" fmla="*/ 0 h 335"/>
              <a:gd name="T2" fmla="*/ 0 w 615"/>
              <a:gd name="T3" fmla="*/ 334 h 335"/>
              <a:gd name="T4" fmla="*/ 614 w 615"/>
              <a:gd name="T5" fmla="*/ 334 h 335"/>
              <a:gd name="T6" fmla="*/ 307 w 615"/>
              <a:gd name="T7" fmla="*/ 0 h 335"/>
              <a:gd name="T8" fmla="*/ 0 w 615"/>
              <a:gd name="T9" fmla="*/ 334 h 335"/>
              <a:gd name="T10" fmla="*/ 614 w 615"/>
              <a:gd name="T11" fmla="*/ 334 h 335"/>
              <a:gd name="T12" fmla="*/ 307 w 615"/>
              <a:gd name="T13" fmla="*/ 0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335">
                <a:moveTo>
                  <a:pt x="307" y="0"/>
                </a:moveTo>
                <a:lnTo>
                  <a:pt x="0" y="334"/>
                </a:lnTo>
                <a:lnTo>
                  <a:pt x="614" y="334"/>
                </a:lnTo>
                <a:lnTo>
                  <a:pt x="307" y="0"/>
                </a:lnTo>
                <a:lnTo>
                  <a:pt x="0" y="334"/>
                </a:lnTo>
                <a:lnTo>
                  <a:pt x="614" y="334"/>
                </a:lnTo>
                <a:lnTo>
                  <a:pt x="307" y="0"/>
                </a:lnTo>
              </a:path>
            </a:pathLst>
          </a:custGeom>
          <a:solidFill>
            <a:srgbClr val="85E9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9260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11">
            <a:extLst>
              <a:ext uri="{FF2B5EF4-FFF2-40B4-BE49-F238E27FC236}">
                <a16:creationId xmlns:a16="http://schemas.microsoft.com/office/drawing/2014/main" id="{2747BF5F-C772-1448-B4EA-87212E19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12">
            <a:extLst>
              <a:ext uri="{FF2B5EF4-FFF2-40B4-BE49-F238E27FC236}">
                <a16:creationId xmlns:a16="http://schemas.microsoft.com/office/drawing/2014/main" id="{C61A8752-072C-3645-98DD-E32F3FC3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68">
            <a:extLst>
              <a:ext uri="{FF2B5EF4-FFF2-40B4-BE49-F238E27FC236}">
                <a16:creationId xmlns:a16="http://schemas.microsoft.com/office/drawing/2014/main" id="{6D2C52B9-5633-7845-8747-FDB5A02D6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754" y="5415173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68">
            <a:extLst>
              <a:ext uri="{FF2B5EF4-FFF2-40B4-BE49-F238E27FC236}">
                <a16:creationId xmlns:a16="http://schemas.microsoft.com/office/drawing/2014/main" id="{41F23B52-3AB4-9E4E-B470-A5813AD8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025" y="796911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68">
            <a:extLst>
              <a:ext uri="{FF2B5EF4-FFF2-40B4-BE49-F238E27FC236}">
                <a16:creationId xmlns:a16="http://schemas.microsoft.com/office/drawing/2014/main" id="{D7FA1E66-664C-D145-AAA3-0C995791A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061" y="10538841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68">
            <a:extLst>
              <a:ext uri="{FF2B5EF4-FFF2-40B4-BE49-F238E27FC236}">
                <a16:creationId xmlns:a16="http://schemas.microsoft.com/office/drawing/2014/main" id="{AD2FDE78-A16D-6447-BD74-2622EE6C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544514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68">
            <a:extLst>
              <a:ext uri="{FF2B5EF4-FFF2-40B4-BE49-F238E27FC236}">
                <a16:creationId xmlns:a16="http://schemas.microsoft.com/office/drawing/2014/main" id="{C7974B59-A71E-9248-9171-D24147278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949" y="7973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68">
            <a:extLst>
              <a:ext uri="{FF2B5EF4-FFF2-40B4-BE49-F238E27FC236}">
                <a16:creationId xmlns:a16="http://schemas.microsoft.com/office/drawing/2014/main" id="{C08AAB38-7F2E-274D-A60E-BD4D418D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10584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75">
            <a:extLst>
              <a:ext uri="{FF2B5EF4-FFF2-40B4-BE49-F238E27FC236}">
                <a16:creationId xmlns:a16="http://schemas.microsoft.com/office/drawing/2014/main" id="{28CD66E0-DDD1-4049-8E4A-C5AA088DE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76">
            <a:extLst>
              <a:ext uri="{FF2B5EF4-FFF2-40B4-BE49-F238E27FC236}">
                <a16:creationId xmlns:a16="http://schemas.microsoft.com/office/drawing/2014/main" id="{F1FF3B41-9430-A34E-A0C9-4E261173C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77">
            <a:extLst>
              <a:ext uri="{FF2B5EF4-FFF2-40B4-BE49-F238E27FC236}">
                <a16:creationId xmlns:a16="http://schemas.microsoft.com/office/drawing/2014/main" id="{344AF698-B23F-A645-B5EC-906D9104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84">
            <a:extLst>
              <a:ext uri="{FF2B5EF4-FFF2-40B4-BE49-F238E27FC236}">
                <a16:creationId xmlns:a16="http://schemas.microsoft.com/office/drawing/2014/main" id="{DB6E7DF8-2BAB-8747-AE49-E9555AA1E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85">
            <a:extLst>
              <a:ext uri="{FF2B5EF4-FFF2-40B4-BE49-F238E27FC236}">
                <a16:creationId xmlns:a16="http://schemas.microsoft.com/office/drawing/2014/main" id="{F28FCF13-187D-9441-A640-996A13061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86">
            <a:extLst>
              <a:ext uri="{FF2B5EF4-FFF2-40B4-BE49-F238E27FC236}">
                <a16:creationId xmlns:a16="http://schemas.microsoft.com/office/drawing/2014/main" id="{89FABDB6-4508-3946-A31C-439105B07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87">
            <a:extLst>
              <a:ext uri="{FF2B5EF4-FFF2-40B4-BE49-F238E27FC236}">
                <a16:creationId xmlns:a16="http://schemas.microsoft.com/office/drawing/2014/main" id="{32019A83-B77B-6B4B-B45A-E6413EF79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88">
            <a:extLst>
              <a:ext uri="{FF2B5EF4-FFF2-40B4-BE49-F238E27FC236}">
                <a16:creationId xmlns:a16="http://schemas.microsoft.com/office/drawing/2014/main" id="{FD853B8F-0DEF-C74E-97D3-B9E95802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89">
            <a:extLst>
              <a:ext uri="{FF2B5EF4-FFF2-40B4-BE49-F238E27FC236}">
                <a16:creationId xmlns:a16="http://schemas.microsoft.com/office/drawing/2014/main" id="{C5C9EEE5-AEDA-394C-AAA0-520F3B285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90">
            <a:extLst>
              <a:ext uri="{FF2B5EF4-FFF2-40B4-BE49-F238E27FC236}">
                <a16:creationId xmlns:a16="http://schemas.microsoft.com/office/drawing/2014/main" id="{06463064-8D49-FB48-B22F-516AB95F8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91">
            <a:extLst>
              <a:ext uri="{FF2B5EF4-FFF2-40B4-BE49-F238E27FC236}">
                <a16:creationId xmlns:a16="http://schemas.microsoft.com/office/drawing/2014/main" id="{854BCE23-48B8-B340-ADCF-5410E58E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92">
            <a:extLst>
              <a:ext uri="{FF2B5EF4-FFF2-40B4-BE49-F238E27FC236}">
                <a16:creationId xmlns:a16="http://schemas.microsoft.com/office/drawing/2014/main" id="{9A4A744A-9268-5D49-A778-ABE99E953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93">
            <a:extLst>
              <a:ext uri="{FF2B5EF4-FFF2-40B4-BE49-F238E27FC236}">
                <a16:creationId xmlns:a16="http://schemas.microsoft.com/office/drawing/2014/main" id="{8EFC2597-F626-CE40-9463-124FFC350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94">
            <a:extLst>
              <a:ext uri="{FF2B5EF4-FFF2-40B4-BE49-F238E27FC236}">
                <a16:creationId xmlns:a16="http://schemas.microsoft.com/office/drawing/2014/main" id="{F6E67068-014B-714A-BCEC-48E3C82A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95">
            <a:extLst>
              <a:ext uri="{FF2B5EF4-FFF2-40B4-BE49-F238E27FC236}">
                <a16:creationId xmlns:a16="http://schemas.microsoft.com/office/drawing/2014/main" id="{4679E996-2962-8340-9392-F58F89E57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6B16F5D7-8011-674E-8D08-D4EEB2F286E1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83D67C0C-BE48-584A-8B2F-B6B75961C20E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19" name="CuadroTexto 118">
              <a:extLst>
                <a:ext uri="{FF2B5EF4-FFF2-40B4-BE49-F238E27FC236}">
                  <a16:creationId xmlns:a16="http://schemas.microsoft.com/office/drawing/2014/main" id="{5DA3F815-0862-714B-9ABF-F08F0A966B6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B2ACEDC4-4193-3D44-A47E-973053FCF3B2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21" name="Freeform 198">
              <a:extLst>
                <a:ext uri="{FF2B5EF4-FFF2-40B4-BE49-F238E27FC236}">
                  <a16:creationId xmlns:a16="http://schemas.microsoft.com/office/drawing/2014/main" id="{DAC1DAC2-EC4D-3145-9163-F3126763C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2" name="Freeform 199">
              <a:extLst>
                <a:ext uri="{FF2B5EF4-FFF2-40B4-BE49-F238E27FC236}">
                  <a16:creationId xmlns:a16="http://schemas.microsoft.com/office/drawing/2014/main" id="{0FAF77DD-EC99-1D4C-A3FB-E9D344CC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DD6AFDE0-0B76-F340-98E9-BE6696C03400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24" name="Freeform 248">
              <a:extLst>
                <a:ext uri="{FF2B5EF4-FFF2-40B4-BE49-F238E27FC236}">
                  <a16:creationId xmlns:a16="http://schemas.microsoft.com/office/drawing/2014/main" id="{C40420F6-2631-7F45-B902-D4CFC1459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249">
              <a:extLst>
                <a:ext uri="{FF2B5EF4-FFF2-40B4-BE49-F238E27FC236}">
                  <a16:creationId xmlns:a16="http://schemas.microsoft.com/office/drawing/2014/main" id="{B262D48C-941C-3D49-8B30-F61B020C7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250">
              <a:extLst>
                <a:ext uri="{FF2B5EF4-FFF2-40B4-BE49-F238E27FC236}">
                  <a16:creationId xmlns:a16="http://schemas.microsoft.com/office/drawing/2014/main" id="{23FC3C51-D7FF-6E4A-8144-7A9B5E960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234BFDE9-9EC7-5148-8E53-D0CD395F35D9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28" name="Freeform 203">
              <a:extLst>
                <a:ext uri="{FF2B5EF4-FFF2-40B4-BE49-F238E27FC236}">
                  <a16:creationId xmlns:a16="http://schemas.microsoft.com/office/drawing/2014/main" id="{3DAC65A1-3951-7149-AAAF-F56D8E36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204">
              <a:extLst>
                <a:ext uri="{FF2B5EF4-FFF2-40B4-BE49-F238E27FC236}">
                  <a16:creationId xmlns:a16="http://schemas.microsoft.com/office/drawing/2014/main" id="{27CF2D07-F48F-0F44-B469-C340847D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205">
              <a:extLst>
                <a:ext uri="{FF2B5EF4-FFF2-40B4-BE49-F238E27FC236}">
                  <a16:creationId xmlns:a16="http://schemas.microsoft.com/office/drawing/2014/main" id="{23859790-74A0-D849-A61C-2F3545740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206">
              <a:extLst>
                <a:ext uri="{FF2B5EF4-FFF2-40B4-BE49-F238E27FC236}">
                  <a16:creationId xmlns:a16="http://schemas.microsoft.com/office/drawing/2014/main" id="{064380AC-3BF3-6149-9B07-727AF26E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207">
              <a:extLst>
                <a:ext uri="{FF2B5EF4-FFF2-40B4-BE49-F238E27FC236}">
                  <a16:creationId xmlns:a16="http://schemas.microsoft.com/office/drawing/2014/main" id="{60507D93-7959-454B-BACF-0EA46A6DB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08">
              <a:extLst>
                <a:ext uri="{FF2B5EF4-FFF2-40B4-BE49-F238E27FC236}">
                  <a16:creationId xmlns:a16="http://schemas.microsoft.com/office/drawing/2014/main" id="{5128DC6B-799D-F940-A27D-458A386DA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47951737-9B2A-E148-ACCF-0D284F2DEE56}"/>
              </a:ext>
            </a:extLst>
          </p:cNvPr>
          <p:cNvGrpSpPr/>
          <p:nvPr/>
        </p:nvGrpSpPr>
        <p:grpSpPr>
          <a:xfrm>
            <a:off x="18327788" y="5250070"/>
            <a:ext cx="4236804" cy="1514064"/>
            <a:chOff x="4247967" y="10620441"/>
            <a:chExt cx="4236804" cy="1514064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77C86AD1-F8F9-1443-923C-AE4A73F2388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6E3F629D-14A5-EC47-BE88-36C26101B92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57DD2360-4140-4947-86E9-3B23E91ECFCB}"/>
              </a:ext>
            </a:extLst>
          </p:cNvPr>
          <p:cNvGrpSpPr/>
          <p:nvPr/>
        </p:nvGrpSpPr>
        <p:grpSpPr>
          <a:xfrm>
            <a:off x="18327788" y="10511583"/>
            <a:ext cx="4236804" cy="1514064"/>
            <a:chOff x="4247967" y="10620441"/>
            <a:chExt cx="4236804" cy="1514064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46AA886F-0CB3-2746-AFC6-6419C0F9415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34AECAC1-9ECB-BB4A-A8E7-E4E11D3DB8A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B3701492-7643-A140-A8F5-CB15531FFABA}"/>
              </a:ext>
            </a:extLst>
          </p:cNvPr>
          <p:cNvGrpSpPr/>
          <p:nvPr/>
        </p:nvGrpSpPr>
        <p:grpSpPr>
          <a:xfrm>
            <a:off x="1851818" y="5250070"/>
            <a:ext cx="4289833" cy="1514064"/>
            <a:chOff x="4247967" y="10620441"/>
            <a:chExt cx="4289833" cy="1514064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79E8F5C5-E38E-6044-BEFE-576978F27216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6" name="Rectangle 40">
              <a:extLst>
                <a:ext uri="{FF2B5EF4-FFF2-40B4-BE49-F238E27FC236}">
                  <a16:creationId xmlns:a16="http://schemas.microsoft.com/office/drawing/2014/main" id="{E6EE241A-EC9D-B747-BFA5-87F9E4BBB26D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92DB0242-F450-B342-A0B7-670DF9FEC406}"/>
              </a:ext>
            </a:extLst>
          </p:cNvPr>
          <p:cNvGrpSpPr/>
          <p:nvPr/>
        </p:nvGrpSpPr>
        <p:grpSpPr>
          <a:xfrm>
            <a:off x="1798789" y="10508714"/>
            <a:ext cx="4289833" cy="1514064"/>
            <a:chOff x="4247967" y="10620441"/>
            <a:chExt cx="4289833" cy="1514064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3905B08D-2DFF-CF43-BF50-8357C1FD8B9B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713693DC-E9F2-6C42-A676-2C6FDD27316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0" name="Grupo 159">
            <a:extLst>
              <a:ext uri="{FF2B5EF4-FFF2-40B4-BE49-F238E27FC236}">
                <a16:creationId xmlns:a16="http://schemas.microsoft.com/office/drawing/2014/main" id="{F47B7FFD-C8C9-714E-A574-41138FB0D0A1}"/>
              </a:ext>
            </a:extLst>
          </p:cNvPr>
          <p:cNvGrpSpPr/>
          <p:nvPr/>
        </p:nvGrpSpPr>
        <p:grpSpPr>
          <a:xfrm>
            <a:off x="19652176" y="7900000"/>
            <a:ext cx="4236804" cy="1514064"/>
            <a:chOff x="4247967" y="10620441"/>
            <a:chExt cx="4236804" cy="1514064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018F5A4A-62A8-D547-87CA-10EFA142DB9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2" name="Rectangle 40">
              <a:extLst>
                <a:ext uri="{FF2B5EF4-FFF2-40B4-BE49-F238E27FC236}">
                  <a16:creationId xmlns:a16="http://schemas.microsoft.com/office/drawing/2014/main" id="{8D440214-0BD3-7346-AE32-8A32A6E07D7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2649D35B-F62F-8A4D-B380-85A529039492}"/>
              </a:ext>
            </a:extLst>
          </p:cNvPr>
          <p:cNvGrpSpPr/>
          <p:nvPr/>
        </p:nvGrpSpPr>
        <p:grpSpPr>
          <a:xfrm>
            <a:off x="354972" y="7863793"/>
            <a:ext cx="4321364" cy="1514064"/>
            <a:chOff x="4247967" y="10620441"/>
            <a:chExt cx="4321364" cy="1514064"/>
          </a:xfrm>
        </p:grpSpPr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F5295CF1-4173-B443-BB8F-014E69517DE7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D2231FAE-1873-294D-8B82-68870D0E7DF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7" name="Freeform 269">
            <a:extLst>
              <a:ext uri="{FF2B5EF4-FFF2-40B4-BE49-F238E27FC236}">
                <a16:creationId xmlns:a16="http://schemas.microsoft.com/office/drawing/2014/main" id="{1BD8C24E-29DF-5C45-A763-6E36E8467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7300" y="7842904"/>
            <a:ext cx="5803049" cy="1808799"/>
          </a:xfrm>
          <a:custGeom>
            <a:avLst/>
            <a:gdLst>
              <a:gd name="T0" fmla="*/ 3091 w 6181"/>
              <a:gd name="T1" fmla="*/ 1926 h 1927"/>
              <a:gd name="T2" fmla="*/ 4639 w 6181"/>
              <a:gd name="T3" fmla="*/ 963 h 1927"/>
              <a:gd name="T4" fmla="*/ 6180 w 6181"/>
              <a:gd name="T5" fmla="*/ 0 h 1927"/>
              <a:gd name="T6" fmla="*/ 3091 w 6181"/>
              <a:gd name="T7" fmla="*/ 0 h 1927"/>
              <a:gd name="T8" fmla="*/ 0 w 6181"/>
              <a:gd name="T9" fmla="*/ 0 h 1927"/>
              <a:gd name="T10" fmla="*/ 1541 w 6181"/>
              <a:gd name="T11" fmla="*/ 963 h 1927"/>
              <a:gd name="T12" fmla="*/ 3091 w 6181"/>
              <a:gd name="T13" fmla="*/ 1926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81" h="1927">
                <a:moveTo>
                  <a:pt x="3091" y="1926"/>
                </a:moveTo>
                <a:lnTo>
                  <a:pt x="4639" y="963"/>
                </a:lnTo>
                <a:lnTo>
                  <a:pt x="6180" y="0"/>
                </a:lnTo>
                <a:lnTo>
                  <a:pt x="3091" y="0"/>
                </a:lnTo>
                <a:lnTo>
                  <a:pt x="0" y="0"/>
                </a:lnTo>
                <a:lnTo>
                  <a:pt x="1541" y="963"/>
                </a:lnTo>
                <a:lnTo>
                  <a:pt x="3091" y="192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70">
            <a:extLst>
              <a:ext uri="{FF2B5EF4-FFF2-40B4-BE49-F238E27FC236}">
                <a16:creationId xmlns:a16="http://schemas.microsoft.com/office/drawing/2014/main" id="{EE7D10AB-D8A6-2F46-AC9C-546B2596F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7300" y="6038248"/>
            <a:ext cx="5803049" cy="1808799"/>
          </a:xfrm>
          <a:custGeom>
            <a:avLst/>
            <a:gdLst>
              <a:gd name="T0" fmla="*/ 3091 w 6181"/>
              <a:gd name="T1" fmla="*/ 0 h 1926"/>
              <a:gd name="T2" fmla="*/ 4639 w 6181"/>
              <a:gd name="T3" fmla="*/ 963 h 1926"/>
              <a:gd name="T4" fmla="*/ 6180 w 6181"/>
              <a:gd name="T5" fmla="*/ 1925 h 1926"/>
              <a:gd name="T6" fmla="*/ 3091 w 6181"/>
              <a:gd name="T7" fmla="*/ 1925 h 1926"/>
              <a:gd name="T8" fmla="*/ 0 w 6181"/>
              <a:gd name="T9" fmla="*/ 1925 h 1926"/>
              <a:gd name="T10" fmla="*/ 1541 w 6181"/>
              <a:gd name="T11" fmla="*/ 963 h 1926"/>
              <a:gd name="T12" fmla="*/ 3091 w 6181"/>
              <a:gd name="T13" fmla="*/ 0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81" h="1926">
                <a:moveTo>
                  <a:pt x="3091" y="0"/>
                </a:moveTo>
                <a:lnTo>
                  <a:pt x="4639" y="963"/>
                </a:lnTo>
                <a:lnTo>
                  <a:pt x="6180" y="1925"/>
                </a:lnTo>
                <a:lnTo>
                  <a:pt x="3091" y="1925"/>
                </a:lnTo>
                <a:lnTo>
                  <a:pt x="0" y="1925"/>
                </a:lnTo>
                <a:lnTo>
                  <a:pt x="1541" y="963"/>
                </a:lnTo>
                <a:lnTo>
                  <a:pt x="309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71">
            <a:extLst>
              <a:ext uri="{FF2B5EF4-FFF2-40B4-BE49-F238E27FC236}">
                <a16:creationId xmlns:a16="http://schemas.microsoft.com/office/drawing/2014/main" id="{6AD6CBC7-5967-7A49-8EBE-F5F26E346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7610" y="5462911"/>
            <a:ext cx="3646567" cy="4739295"/>
          </a:xfrm>
          <a:custGeom>
            <a:avLst/>
            <a:gdLst>
              <a:gd name="T0" fmla="*/ 3784 w 3886"/>
              <a:gd name="T1" fmla="*/ 5049 h 5050"/>
              <a:gd name="T2" fmla="*/ 3784 w 3886"/>
              <a:gd name="T3" fmla="*/ 5049 h 5050"/>
              <a:gd name="T4" fmla="*/ 100 w 3886"/>
              <a:gd name="T5" fmla="*/ 5049 h 5050"/>
              <a:gd name="T6" fmla="*/ 0 w 3886"/>
              <a:gd name="T7" fmla="*/ 4949 h 5050"/>
              <a:gd name="T8" fmla="*/ 0 w 3886"/>
              <a:gd name="T9" fmla="*/ 101 h 5050"/>
              <a:gd name="T10" fmla="*/ 100 w 3886"/>
              <a:gd name="T11" fmla="*/ 0 h 5050"/>
              <a:gd name="T12" fmla="*/ 3784 w 3886"/>
              <a:gd name="T13" fmla="*/ 0 h 5050"/>
              <a:gd name="T14" fmla="*/ 3885 w 3886"/>
              <a:gd name="T15" fmla="*/ 101 h 5050"/>
              <a:gd name="T16" fmla="*/ 3885 w 3886"/>
              <a:gd name="T17" fmla="*/ 4949 h 5050"/>
              <a:gd name="T18" fmla="*/ 3784 w 3886"/>
              <a:gd name="T19" fmla="*/ 5049 h 5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86" h="5050">
                <a:moveTo>
                  <a:pt x="3784" y="5049"/>
                </a:moveTo>
                <a:lnTo>
                  <a:pt x="3784" y="5049"/>
                </a:lnTo>
                <a:cubicBezTo>
                  <a:pt x="100" y="5049"/>
                  <a:pt x="100" y="5049"/>
                  <a:pt x="100" y="5049"/>
                </a:cubicBezTo>
                <a:cubicBezTo>
                  <a:pt x="41" y="5049"/>
                  <a:pt x="0" y="4999"/>
                  <a:pt x="0" y="4949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42"/>
                  <a:pt x="41" y="0"/>
                  <a:pt x="100" y="0"/>
                </a:cubicBezTo>
                <a:cubicBezTo>
                  <a:pt x="3784" y="0"/>
                  <a:pt x="3784" y="0"/>
                  <a:pt x="3784" y="0"/>
                </a:cubicBezTo>
                <a:cubicBezTo>
                  <a:pt x="3843" y="0"/>
                  <a:pt x="3885" y="42"/>
                  <a:pt x="3885" y="101"/>
                </a:cubicBezTo>
                <a:cubicBezTo>
                  <a:pt x="3885" y="4949"/>
                  <a:pt x="3885" y="4949"/>
                  <a:pt x="3885" y="4949"/>
                </a:cubicBezTo>
                <a:cubicBezTo>
                  <a:pt x="3885" y="4999"/>
                  <a:pt x="3843" y="5049"/>
                  <a:pt x="3784" y="50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72">
            <a:extLst>
              <a:ext uri="{FF2B5EF4-FFF2-40B4-BE49-F238E27FC236}">
                <a16:creationId xmlns:a16="http://schemas.microsoft.com/office/drawing/2014/main" id="{D95D581C-C140-D145-BC9D-77E344E62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7300" y="7842904"/>
            <a:ext cx="5803049" cy="3398221"/>
          </a:xfrm>
          <a:custGeom>
            <a:avLst/>
            <a:gdLst>
              <a:gd name="T0" fmla="*/ 4639 w 6181"/>
              <a:gd name="T1" fmla="*/ 963 h 3619"/>
              <a:gd name="T2" fmla="*/ 4639 w 6181"/>
              <a:gd name="T3" fmla="*/ 963 h 3619"/>
              <a:gd name="T4" fmla="*/ 3091 w 6181"/>
              <a:gd name="T5" fmla="*/ 1926 h 3619"/>
              <a:gd name="T6" fmla="*/ 1541 w 6181"/>
              <a:gd name="T7" fmla="*/ 963 h 3619"/>
              <a:gd name="T8" fmla="*/ 0 w 6181"/>
              <a:gd name="T9" fmla="*/ 0 h 3619"/>
              <a:gd name="T10" fmla="*/ 0 w 6181"/>
              <a:gd name="T11" fmla="*/ 3308 h 3619"/>
              <a:gd name="T12" fmla="*/ 310 w 6181"/>
              <a:gd name="T13" fmla="*/ 3618 h 3619"/>
              <a:gd name="T14" fmla="*/ 5870 w 6181"/>
              <a:gd name="T15" fmla="*/ 3618 h 3619"/>
              <a:gd name="T16" fmla="*/ 6180 w 6181"/>
              <a:gd name="T17" fmla="*/ 3308 h 3619"/>
              <a:gd name="T18" fmla="*/ 6180 w 6181"/>
              <a:gd name="T19" fmla="*/ 0 h 3619"/>
              <a:gd name="T20" fmla="*/ 4639 w 6181"/>
              <a:gd name="T21" fmla="*/ 963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81" h="3619">
                <a:moveTo>
                  <a:pt x="4639" y="963"/>
                </a:moveTo>
                <a:lnTo>
                  <a:pt x="4639" y="963"/>
                </a:lnTo>
                <a:cubicBezTo>
                  <a:pt x="3091" y="1926"/>
                  <a:pt x="3091" y="1926"/>
                  <a:pt x="3091" y="1926"/>
                </a:cubicBezTo>
                <a:cubicBezTo>
                  <a:pt x="1541" y="963"/>
                  <a:pt x="1541" y="963"/>
                  <a:pt x="1541" y="963"/>
                </a:cubicBezTo>
                <a:cubicBezTo>
                  <a:pt x="0" y="0"/>
                  <a:pt x="0" y="0"/>
                  <a:pt x="0" y="0"/>
                </a:cubicBezTo>
                <a:cubicBezTo>
                  <a:pt x="0" y="3308"/>
                  <a:pt x="0" y="3308"/>
                  <a:pt x="0" y="3308"/>
                </a:cubicBezTo>
                <a:cubicBezTo>
                  <a:pt x="0" y="3476"/>
                  <a:pt x="134" y="3618"/>
                  <a:pt x="310" y="3618"/>
                </a:cubicBezTo>
                <a:cubicBezTo>
                  <a:pt x="5870" y="3618"/>
                  <a:pt x="5870" y="3618"/>
                  <a:pt x="5870" y="3618"/>
                </a:cubicBezTo>
                <a:cubicBezTo>
                  <a:pt x="6046" y="3618"/>
                  <a:pt x="6180" y="3476"/>
                  <a:pt x="6180" y="3308"/>
                </a:cubicBezTo>
                <a:cubicBezTo>
                  <a:pt x="6180" y="0"/>
                  <a:pt x="6180" y="0"/>
                  <a:pt x="6180" y="0"/>
                </a:cubicBezTo>
                <a:lnTo>
                  <a:pt x="4639" y="96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73">
            <a:extLst>
              <a:ext uri="{FF2B5EF4-FFF2-40B4-BE49-F238E27FC236}">
                <a16:creationId xmlns:a16="http://schemas.microsoft.com/office/drawing/2014/main" id="{68731386-A0DE-E742-918B-06F6E292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1558" y="6116893"/>
            <a:ext cx="2615926" cy="120033"/>
          </a:xfrm>
          <a:custGeom>
            <a:avLst/>
            <a:gdLst>
              <a:gd name="T0" fmla="*/ 2788 w 2789"/>
              <a:gd name="T1" fmla="*/ 126 h 127"/>
              <a:gd name="T2" fmla="*/ 0 w 2789"/>
              <a:gd name="T3" fmla="*/ 126 h 127"/>
              <a:gd name="T4" fmla="*/ 0 w 2789"/>
              <a:gd name="T5" fmla="*/ 0 h 127"/>
              <a:gd name="T6" fmla="*/ 2788 w 2789"/>
              <a:gd name="T7" fmla="*/ 0 h 127"/>
              <a:gd name="T8" fmla="*/ 2788 w 2789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9" h="127">
                <a:moveTo>
                  <a:pt x="2788" y="126"/>
                </a:moveTo>
                <a:lnTo>
                  <a:pt x="0" y="126"/>
                </a:lnTo>
                <a:lnTo>
                  <a:pt x="0" y="0"/>
                </a:lnTo>
                <a:lnTo>
                  <a:pt x="2788" y="0"/>
                </a:lnTo>
                <a:lnTo>
                  <a:pt x="2788" y="12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74">
            <a:extLst>
              <a:ext uri="{FF2B5EF4-FFF2-40B4-BE49-F238E27FC236}">
                <a16:creationId xmlns:a16="http://schemas.microsoft.com/office/drawing/2014/main" id="{8311DF1D-1E9F-0448-8CB2-D20223C94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1558" y="6721203"/>
            <a:ext cx="2615926" cy="111755"/>
          </a:xfrm>
          <a:custGeom>
            <a:avLst/>
            <a:gdLst>
              <a:gd name="T0" fmla="*/ 2788 w 2789"/>
              <a:gd name="T1" fmla="*/ 117 h 118"/>
              <a:gd name="T2" fmla="*/ 0 w 2789"/>
              <a:gd name="T3" fmla="*/ 117 h 118"/>
              <a:gd name="T4" fmla="*/ 0 w 2789"/>
              <a:gd name="T5" fmla="*/ 0 h 118"/>
              <a:gd name="T6" fmla="*/ 2788 w 2789"/>
              <a:gd name="T7" fmla="*/ 0 h 118"/>
              <a:gd name="T8" fmla="*/ 2788 w 2789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9" h="118">
                <a:moveTo>
                  <a:pt x="2788" y="117"/>
                </a:moveTo>
                <a:lnTo>
                  <a:pt x="0" y="117"/>
                </a:lnTo>
                <a:lnTo>
                  <a:pt x="0" y="0"/>
                </a:lnTo>
                <a:lnTo>
                  <a:pt x="2788" y="0"/>
                </a:lnTo>
                <a:lnTo>
                  <a:pt x="2788" y="1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75">
            <a:extLst>
              <a:ext uri="{FF2B5EF4-FFF2-40B4-BE49-F238E27FC236}">
                <a16:creationId xmlns:a16="http://schemas.microsoft.com/office/drawing/2014/main" id="{0B967A8F-046D-6646-A4DD-11AACEF0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1558" y="7317242"/>
            <a:ext cx="2615926" cy="111755"/>
          </a:xfrm>
          <a:custGeom>
            <a:avLst/>
            <a:gdLst>
              <a:gd name="T0" fmla="*/ 2788 w 2789"/>
              <a:gd name="T1" fmla="*/ 117 h 118"/>
              <a:gd name="T2" fmla="*/ 0 w 2789"/>
              <a:gd name="T3" fmla="*/ 117 h 118"/>
              <a:gd name="T4" fmla="*/ 0 w 2789"/>
              <a:gd name="T5" fmla="*/ 0 h 118"/>
              <a:gd name="T6" fmla="*/ 2788 w 2789"/>
              <a:gd name="T7" fmla="*/ 0 h 118"/>
              <a:gd name="T8" fmla="*/ 2788 w 2789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9" h="118">
                <a:moveTo>
                  <a:pt x="2788" y="117"/>
                </a:moveTo>
                <a:lnTo>
                  <a:pt x="0" y="117"/>
                </a:lnTo>
                <a:lnTo>
                  <a:pt x="0" y="0"/>
                </a:lnTo>
                <a:lnTo>
                  <a:pt x="2788" y="0"/>
                </a:lnTo>
                <a:lnTo>
                  <a:pt x="2788" y="1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76">
            <a:extLst>
              <a:ext uri="{FF2B5EF4-FFF2-40B4-BE49-F238E27FC236}">
                <a16:creationId xmlns:a16="http://schemas.microsoft.com/office/drawing/2014/main" id="{7A3966B9-C23B-7248-8492-6CDAA8902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1561" y="7913276"/>
            <a:ext cx="2615926" cy="111755"/>
          </a:xfrm>
          <a:custGeom>
            <a:avLst/>
            <a:gdLst>
              <a:gd name="T0" fmla="*/ 2788 w 2789"/>
              <a:gd name="T1" fmla="*/ 117 h 118"/>
              <a:gd name="T2" fmla="*/ 0 w 2789"/>
              <a:gd name="T3" fmla="*/ 117 h 118"/>
              <a:gd name="T4" fmla="*/ 0 w 2789"/>
              <a:gd name="T5" fmla="*/ 0 h 118"/>
              <a:gd name="T6" fmla="*/ 2788 w 2789"/>
              <a:gd name="T7" fmla="*/ 0 h 118"/>
              <a:gd name="T8" fmla="*/ 2788 w 2789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9" h="118">
                <a:moveTo>
                  <a:pt x="2788" y="117"/>
                </a:moveTo>
                <a:lnTo>
                  <a:pt x="0" y="117"/>
                </a:lnTo>
                <a:lnTo>
                  <a:pt x="0" y="0"/>
                </a:lnTo>
                <a:lnTo>
                  <a:pt x="2788" y="0"/>
                </a:lnTo>
                <a:lnTo>
                  <a:pt x="2788" y="1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2939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eeform 1">
            <a:extLst>
              <a:ext uri="{FF2B5EF4-FFF2-40B4-BE49-F238E27FC236}">
                <a16:creationId xmlns:a16="http://schemas.microsoft.com/office/drawing/2014/main" id="{A38DFDAA-60DB-4C48-8ECB-2A351697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180" y="1749401"/>
            <a:ext cx="4265574" cy="10317657"/>
          </a:xfrm>
          <a:custGeom>
            <a:avLst/>
            <a:gdLst>
              <a:gd name="T0" fmla="*/ 4264 w 4265"/>
              <a:gd name="T1" fmla="*/ 3121 h 10314"/>
              <a:gd name="T2" fmla="*/ 4264 w 4265"/>
              <a:gd name="T3" fmla="*/ 3121 h 10314"/>
              <a:gd name="T4" fmla="*/ 4264 w 4265"/>
              <a:gd name="T5" fmla="*/ 0 h 10314"/>
              <a:gd name="T6" fmla="*/ 0 w 4265"/>
              <a:gd name="T7" fmla="*/ 0 h 10314"/>
              <a:gd name="T8" fmla="*/ 0 w 4265"/>
              <a:gd name="T9" fmla="*/ 3121 h 10314"/>
              <a:gd name="T10" fmla="*/ 1028 w 4265"/>
              <a:gd name="T11" fmla="*/ 4783 h 10314"/>
              <a:gd name="T12" fmla="*/ 1196 w 4265"/>
              <a:gd name="T13" fmla="*/ 4862 h 10314"/>
              <a:gd name="T14" fmla="*/ 1196 w 4265"/>
              <a:gd name="T15" fmla="*/ 5459 h 10314"/>
              <a:gd name="T16" fmla="*/ 1028 w 4265"/>
              <a:gd name="T17" fmla="*/ 5538 h 10314"/>
              <a:gd name="T18" fmla="*/ 0 w 4265"/>
              <a:gd name="T19" fmla="*/ 7200 h 10314"/>
              <a:gd name="T20" fmla="*/ 0 w 4265"/>
              <a:gd name="T21" fmla="*/ 10313 h 10314"/>
              <a:gd name="T22" fmla="*/ 4264 w 4265"/>
              <a:gd name="T23" fmla="*/ 10313 h 10314"/>
              <a:gd name="T24" fmla="*/ 4264 w 4265"/>
              <a:gd name="T25" fmla="*/ 7200 h 10314"/>
              <a:gd name="T26" fmla="*/ 3235 w 4265"/>
              <a:gd name="T27" fmla="*/ 5538 h 10314"/>
              <a:gd name="T28" fmla="*/ 3068 w 4265"/>
              <a:gd name="T29" fmla="*/ 5459 h 10314"/>
              <a:gd name="T30" fmla="*/ 3068 w 4265"/>
              <a:gd name="T31" fmla="*/ 4862 h 10314"/>
              <a:gd name="T32" fmla="*/ 3235 w 4265"/>
              <a:gd name="T33" fmla="*/ 4783 h 10314"/>
              <a:gd name="T34" fmla="*/ 4264 w 4265"/>
              <a:gd name="T35" fmla="*/ 3121 h 10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65" h="10314">
                <a:moveTo>
                  <a:pt x="4264" y="3121"/>
                </a:moveTo>
                <a:lnTo>
                  <a:pt x="4264" y="3121"/>
                </a:lnTo>
                <a:cubicBezTo>
                  <a:pt x="4264" y="0"/>
                  <a:pt x="4264" y="0"/>
                  <a:pt x="42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21"/>
                  <a:pt x="0" y="3121"/>
                  <a:pt x="0" y="3121"/>
                </a:cubicBezTo>
                <a:cubicBezTo>
                  <a:pt x="0" y="3825"/>
                  <a:pt x="395" y="4467"/>
                  <a:pt x="1028" y="4783"/>
                </a:cubicBezTo>
                <a:cubicBezTo>
                  <a:pt x="1196" y="4862"/>
                  <a:pt x="1196" y="4862"/>
                  <a:pt x="1196" y="4862"/>
                </a:cubicBezTo>
                <a:cubicBezTo>
                  <a:pt x="1442" y="4985"/>
                  <a:pt x="1442" y="5336"/>
                  <a:pt x="1196" y="5459"/>
                </a:cubicBezTo>
                <a:cubicBezTo>
                  <a:pt x="1028" y="5538"/>
                  <a:pt x="1028" y="5538"/>
                  <a:pt x="1028" y="5538"/>
                </a:cubicBezTo>
                <a:cubicBezTo>
                  <a:pt x="395" y="5846"/>
                  <a:pt x="0" y="6497"/>
                  <a:pt x="0" y="7200"/>
                </a:cubicBezTo>
                <a:cubicBezTo>
                  <a:pt x="0" y="10313"/>
                  <a:pt x="0" y="10313"/>
                  <a:pt x="0" y="10313"/>
                </a:cubicBezTo>
                <a:cubicBezTo>
                  <a:pt x="4264" y="10313"/>
                  <a:pt x="4264" y="10313"/>
                  <a:pt x="4264" y="10313"/>
                </a:cubicBezTo>
                <a:cubicBezTo>
                  <a:pt x="4264" y="7200"/>
                  <a:pt x="4264" y="7200"/>
                  <a:pt x="4264" y="7200"/>
                </a:cubicBezTo>
                <a:cubicBezTo>
                  <a:pt x="4264" y="6497"/>
                  <a:pt x="3869" y="5846"/>
                  <a:pt x="3235" y="5538"/>
                </a:cubicBezTo>
                <a:cubicBezTo>
                  <a:pt x="3068" y="5459"/>
                  <a:pt x="3068" y="5459"/>
                  <a:pt x="3068" y="5459"/>
                </a:cubicBezTo>
                <a:cubicBezTo>
                  <a:pt x="2822" y="5336"/>
                  <a:pt x="2822" y="4985"/>
                  <a:pt x="3068" y="4862"/>
                </a:cubicBezTo>
                <a:cubicBezTo>
                  <a:pt x="3235" y="4783"/>
                  <a:pt x="3235" y="4783"/>
                  <a:pt x="3235" y="4783"/>
                </a:cubicBezTo>
                <a:cubicBezTo>
                  <a:pt x="3869" y="4467"/>
                  <a:pt x="4264" y="3825"/>
                  <a:pt x="4264" y="3121"/>
                </a:cubicBezTo>
              </a:path>
            </a:pathLst>
          </a:custGeom>
          <a:solidFill>
            <a:srgbClr val="D2F4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">
            <a:extLst>
              <a:ext uri="{FF2B5EF4-FFF2-40B4-BE49-F238E27FC236}">
                <a16:creationId xmlns:a16="http://schemas.microsoft.com/office/drawing/2014/main" id="{6DD4E8D4-3F06-2646-99F3-EEFC1273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1899435"/>
            <a:ext cx="4936067" cy="167623"/>
          </a:xfrm>
          <a:custGeom>
            <a:avLst/>
            <a:gdLst>
              <a:gd name="T0" fmla="*/ 4853 w 4934"/>
              <a:gd name="T1" fmla="*/ 167 h 168"/>
              <a:gd name="T2" fmla="*/ 4853 w 4934"/>
              <a:gd name="T3" fmla="*/ 167 h 168"/>
              <a:gd name="T4" fmla="*/ 88 w 4934"/>
              <a:gd name="T5" fmla="*/ 167 h 168"/>
              <a:gd name="T6" fmla="*/ 0 w 4934"/>
              <a:gd name="T7" fmla="*/ 88 h 168"/>
              <a:gd name="T8" fmla="*/ 0 w 4934"/>
              <a:gd name="T9" fmla="*/ 88 h 168"/>
              <a:gd name="T10" fmla="*/ 88 w 4934"/>
              <a:gd name="T11" fmla="*/ 0 h 168"/>
              <a:gd name="T12" fmla="*/ 4853 w 4934"/>
              <a:gd name="T13" fmla="*/ 0 h 168"/>
              <a:gd name="T14" fmla="*/ 4933 w 4934"/>
              <a:gd name="T15" fmla="*/ 88 h 168"/>
              <a:gd name="T16" fmla="*/ 4933 w 4934"/>
              <a:gd name="T17" fmla="*/ 88 h 168"/>
              <a:gd name="T18" fmla="*/ 4853 w 4934"/>
              <a:gd name="T1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4" h="168">
                <a:moveTo>
                  <a:pt x="4853" y="167"/>
                </a:moveTo>
                <a:lnTo>
                  <a:pt x="4853" y="167"/>
                </a:lnTo>
                <a:cubicBezTo>
                  <a:pt x="88" y="167"/>
                  <a:pt x="88" y="167"/>
                  <a:pt x="88" y="167"/>
                </a:cubicBezTo>
                <a:cubicBezTo>
                  <a:pt x="35" y="167"/>
                  <a:pt x="0" y="132"/>
                  <a:pt x="0" y="88"/>
                </a:cubicBezTo>
                <a:lnTo>
                  <a:pt x="0" y="88"/>
                </a:lnTo>
                <a:cubicBezTo>
                  <a:pt x="0" y="35"/>
                  <a:pt x="35" y="0"/>
                  <a:pt x="88" y="0"/>
                </a:cubicBezTo>
                <a:cubicBezTo>
                  <a:pt x="4853" y="0"/>
                  <a:pt x="4853" y="0"/>
                  <a:pt x="4853" y="0"/>
                </a:cubicBezTo>
                <a:cubicBezTo>
                  <a:pt x="4898" y="0"/>
                  <a:pt x="4933" y="35"/>
                  <a:pt x="4933" y="88"/>
                </a:cubicBezTo>
                <a:lnTo>
                  <a:pt x="4933" y="88"/>
                </a:lnTo>
                <a:cubicBezTo>
                  <a:pt x="4933" y="132"/>
                  <a:pt x="4898" y="167"/>
                  <a:pt x="4853" y="1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3">
            <a:extLst>
              <a:ext uri="{FF2B5EF4-FFF2-40B4-BE49-F238E27FC236}">
                <a16:creationId xmlns:a16="http://schemas.microsoft.com/office/drawing/2014/main" id="{964167D7-BA60-F043-84A7-B18209C46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70000"/>
            <a:ext cx="4936067" cy="167623"/>
          </a:xfrm>
          <a:custGeom>
            <a:avLst/>
            <a:gdLst>
              <a:gd name="T0" fmla="*/ 4853 w 4934"/>
              <a:gd name="T1" fmla="*/ 167 h 168"/>
              <a:gd name="T2" fmla="*/ 4853 w 4934"/>
              <a:gd name="T3" fmla="*/ 167 h 168"/>
              <a:gd name="T4" fmla="*/ 88 w 4934"/>
              <a:gd name="T5" fmla="*/ 167 h 168"/>
              <a:gd name="T6" fmla="*/ 0 w 4934"/>
              <a:gd name="T7" fmla="*/ 79 h 168"/>
              <a:gd name="T8" fmla="*/ 0 w 4934"/>
              <a:gd name="T9" fmla="*/ 79 h 168"/>
              <a:gd name="T10" fmla="*/ 88 w 4934"/>
              <a:gd name="T11" fmla="*/ 0 h 168"/>
              <a:gd name="T12" fmla="*/ 4853 w 4934"/>
              <a:gd name="T13" fmla="*/ 0 h 168"/>
              <a:gd name="T14" fmla="*/ 4933 w 4934"/>
              <a:gd name="T15" fmla="*/ 79 h 168"/>
              <a:gd name="T16" fmla="*/ 4933 w 4934"/>
              <a:gd name="T17" fmla="*/ 79 h 168"/>
              <a:gd name="T18" fmla="*/ 4853 w 4934"/>
              <a:gd name="T19" fmla="*/ 167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34" h="168">
                <a:moveTo>
                  <a:pt x="4853" y="167"/>
                </a:moveTo>
                <a:lnTo>
                  <a:pt x="4853" y="167"/>
                </a:lnTo>
                <a:cubicBezTo>
                  <a:pt x="88" y="167"/>
                  <a:pt x="88" y="167"/>
                  <a:pt x="88" y="167"/>
                </a:cubicBezTo>
                <a:cubicBezTo>
                  <a:pt x="35" y="167"/>
                  <a:pt x="0" y="132"/>
                  <a:pt x="0" y="79"/>
                </a:cubicBezTo>
                <a:lnTo>
                  <a:pt x="0" y="79"/>
                </a:lnTo>
                <a:cubicBezTo>
                  <a:pt x="0" y="35"/>
                  <a:pt x="35" y="0"/>
                  <a:pt x="88" y="0"/>
                </a:cubicBezTo>
                <a:cubicBezTo>
                  <a:pt x="4853" y="0"/>
                  <a:pt x="4853" y="0"/>
                  <a:pt x="4853" y="0"/>
                </a:cubicBezTo>
                <a:cubicBezTo>
                  <a:pt x="4898" y="0"/>
                  <a:pt x="4933" y="35"/>
                  <a:pt x="4933" y="79"/>
                </a:cubicBezTo>
                <a:lnTo>
                  <a:pt x="4933" y="79"/>
                </a:lnTo>
                <a:cubicBezTo>
                  <a:pt x="4933" y="132"/>
                  <a:pt x="4898" y="167"/>
                  <a:pt x="4853" y="1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80">
            <a:extLst>
              <a:ext uri="{FF2B5EF4-FFF2-40B4-BE49-F238E27FC236}">
                <a16:creationId xmlns:a16="http://schemas.microsoft.com/office/drawing/2014/main" id="{6448C51E-DBCA-2A45-A69C-41974EFAD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848" y="4634286"/>
            <a:ext cx="3802403" cy="3423045"/>
          </a:xfrm>
          <a:custGeom>
            <a:avLst/>
            <a:gdLst>
              <a:gd name="T0" fmla="*/ 0 w 3799"/>
              <a:gd name="T1" fmla="*/ 0 h 3420"/>
              <a:gd name="T2" fmla="*/ 0 w 3799"/>
              <a:gd name="T3" fmla="*/ 0 h 3420"/>
              <a:gd name="T4" fmla="*/ 0 w 3799"/>
              <a:gd name="T5" fmla="*/ 185 h 3420"/>
              <a:gd name="T6" fmla="*/ 237 w 3799"/>
              <a:gd name="T7" fmla="*/ 1038 h 3420"/>
              <a:gd name="T8" fmla="*/ 896 w 3799"/>
              <a:gd name="T9" fmla="*/ 1635 h 3420"/>
              <a:gd name="T10" fmla="*/ 914 w 3799"/>
              <a:gd name="T11" fmla="*/ 1644 h 3420"/>
              <a:gd name="T12" fmla="*/ 1160 w 3799"/>
              <a:gd name="T13" fmla="*/ 1750 h 3420"/>
              <a:gd name="T14" fmla="*/ 1732 w 3799"/>
              <a:gd name="T15" fmla="*/ 2225 h 3420"/>
              <a:gd name="T16" fmla="*/ 1828 w 3799"/>
              <a:gd name="T17" fmla="*/ 3349 h 3420"/>
              <a:gd name="T18" fmla="*/ 1828 w 3799"/>
              <a:gd name="T19" fmla="*/ 3349 h 3420"/>
              <a:gd name="T20" fmla="*/ 1828 w 3799"/>
              <a:gd name="T21" fmla="*/ 3349 h 3420"/>
              <a:gd name="T22" fmla="*/ 1908 w 3799"/>
              <a:gd name="T23" fmla="*/ 3419 h 3420"/>
              <a:gd name="T24" fmla="*/ 1978 w 3799"/>
              <a:gd name="T25" fmla="*/ 3349 h 3420"/>
              <a:gd name="T26" fmla="*/ 2066 w 3799"/>
              <a:gd name="T27" fmla="*/ 2225 h 3420"/>
              <a:gd name="T28" fmla="*/ 2637 w 3799"/>
              <a:gd name="T29" fmla="*/ 1750 h 3420"/>
              <a:gd name="T30" fmla="*/ 2884 w 3799"/>
              <a:gd name="T31" fmla="*/ 1644 h 3420"/>
              <a:gd name="T32" fmla="*/ 2892 w 3799"/>
              <a:gd name="T33" fmla="*/ 1635 h 3420"/>
              <a:gd name="T34" fmla="*/ 3552 w 3799"/>
              <a:gd name="T35" fmla="*/ 1038 h 3420"/>
              <a:gd name="T36" fmla="*/ 3798 w 3799"/>
              <a:gd name="T37" fmla="*/ 185 h 3420"/>
              <a:gd name="T38" fmla="*/ 3798 w 3799"/>
              <a:gd name="T39" fmla="*/ 0 h 3420"/>
              <a:gd name="T40" fmla="*/ 0 w 3799"/>
              <a:gd name="T41" fmla="*/ 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99" h="3420">
                <a:moveTo>
                  <a:pt x="0" y="0"/>
                </a:moveTo>
                <a:lnTo>
                  <a:pt x="0" y="0"/>
                </a:lnTo>
                <a:cubicBezTo>
                  <a:pt x="0" y="185"/>
                  <a:pt x="0" y="185"/>
                  <a:pt x="0" y="185"/>
                </a:cubicBezTo>
                <a:cubicBezTo>
                  <a:pt x="0" y="493"/>
                  <a:pt x="79" y="783"/>
                  <a:pt x="237" y="1038"/>
                </a:cubicBezTo>
                <a:cubicBezTo>
                  <a:pt x="404" y="1302"/>
                  <a:pt x="624" y="1504"/>
                  <a:pt x="896" y="1635"/>
                </a:cubicBezTo>
                <a:cubicBezTo>
                  <a:pt x="914" y="1644"/>
                  <a:pt x="914" y="1644"/>
                  <a:pt x="914" y="1644"/>
                </a:cubicBezTo>
                <a:cubicBezTo>
                  <a:pt x="993" y="1688"/>
                  <a:pt x="1072" y="1724"/>
                  <a:pt x="1160" y="1750"/>
                </a:cubicBezTo>
                <a:cubicBezTo>
                  <a:pt x="1318" y="1811"/>
                  <a:pt x="1582" y="1943"/>
                  <a:pt x="1732" y="2225"/>
                </a:cubicBezTo>
                <a:cubicBezTo>
                  <a:pt x="1802" y="2364"/>
                  <a:pt x="1828" y="3208"/>
                  <a:pt x="1828" y="3349"/>
                </a:cubicBezTo>
                <a:lnTo>
                  <a:pt x="1828" y="3349"/>
                </a:lnTo>
                <a:lnTo>
                  <a:pt x="1828" y="3349"/>
                </a:lnTo>
                <a:cubicBezTo>
                  <a:pt x="1828" y="3384"/>
                  <a:pt x="1864" y="3419"/>
                  <a:pt x="1908" y="3419"/>
                </a:cubicBezTo>
                <a:cubicBezTo>
                  <a:pt x="1943" y="3419"/>
                  <a:pt x="1978" y="3384"/>
                  <a:pt x="1978" y="3349"/>
                </a:cubicBezTo>
                <a:cubicBezTo>
                  <a:pt x="1978" y="3208"/>
                  <a:pt x="1995" y="2364"/>
                  <a:pt x="2066" y="2225"/>
                </a:cubicBezTo>
                <a:cubicBezTo>
                  <a:pt x="2198" y="1952"/>
                  <a:pt x="2470" y="1811"/>
                  <a:pt x="2637" y="1750"/>
                </a:cubicBezTo>
                <a:cubicBezTo>
                  <a:pt x="2725" y="1724"/>
                  <a:pt x="2804" y="1679"/>
                  <a:pt x="2884" y="1644"/>
                </a:cubicBezTo>
                <a:cubicBezTo>
                  <a:pt x="2892" y="1635"/>
                  <a:pt x="2892" y="1635"/>
                  <a:pt x="2892" y="1635"/>
                </a:cubicBezTo>
                <a:cubicBezTo>
                  <a:pt x="3165" y="1504"/>
                  <a:pt x="3393" y="1302"/>
                  <a:pt x="3552" y="1038"/>
                </a:cubicBezTo>
                <a:cubicBezTo>
                  <a:pt x="3710" y="783"/>
                  <a:pt x="3798" y="493"/>
                  <a:pt x="3798" y="185"/>
                </a:cubicBezTo>
                <a:cubicBezTo>
                  <a:pt x="3798" y="0"/>
                  <a:pt x="3798" y="0"/>
                  <a:pt x="3798" y="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81">
            <a:extLst>
              <a:ext uri="{FF2B5EF4-FFF2-40B4-BE49-F238E27FC236}">
                <a16:creationId xmlns:a16="http://schemas.microsoft.com/office/drawing/2014/main" id="{3D9747A5-EC33-CD4A-85D9-AA2BBF597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848" y="9504184"/>
            <a:ext cx="3705358" cy="2174693"/>
          </a:xfrm>
          <a:custGeom>
            <a:avLst/>
            <a:gdLst>
              <a:gd name="T0" fmla="*/ 2294 w 3702"/>
              <a:gd name="T1" fmla="*/ 123 h 2173"/>
              <a:gd name="T2" fmla="*/ 2294 w 3702"/>
              <a:gd name="T3" fmla="*/ 123 h 2173"/>
              <a:gd name="T4" fmla="*/ 1407 w 3702"/>
              <a:gd name="T5" fmla="*/ 123 h 2173"/>
              <a:gd name="T6" fmla="*/ 1407 w 3702"/>
              <a:gd name="T7" fmla="*/ 123 h 2173"/>
              <a:gd name="T8" fmla="*/ 949 w 3702"/>
              <a:gd name="T9" fmla="*/ 360 h 2173"/>
              <a:gd name="T10" fmla="*/ 0 w 3702"/>
              <a:gd name="T11" fmla="*/ 950 h 2173"/>
              <a:gd name="T12" fmla="*/ 0 w 3702"/>
              <a:gd name="T13" fmla="*/ 2172 h 2173"/>
              <a:gd name="T14" fmla="*/ 3701 w 3702"/>
              <a:gd name="T15" fmla="*/ 2172 h 2173"/>
              <a:gd name="T16" fmla="*/ 3701 w 3702"/>
              <a:gd name="T17" fmla="*/ 950 h 2173"/>
              <a:gd name="T18" fmla="*/ 2752 w 3702"/>
              <a:gd name="T19" fmla="*/ 360 h 2173"/>
              <a:gd name="T20" fmla="*/ 2294 w 3702"/>
              <a:gd name="T21" fmla="*/ 123 h 2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2" h="2173">
                <a:moveTo>
                  <a:pt x="2294" y="123"/>
                </a:moveTo>
                <a:lnTo>
                  <a:pt x="2294" y="123"/>
                </a:lnTo>
                <a:cubicBezTo>
                  <a:pt x="2013" y="0"/>
                  <a:pt x="1688" y="0"/>
                  <a:pt x="1407" y="123"/>
                </a:cubicBezTo>
                <a:lnTo>
                  <a:pt x="1407" y="123"/>
                </a:lnTo>
                <a:cubicBezTo>
                  <a:pt x="1248" y="194"/>
                  <a:pt x="1099" y="273"/>
                  <a:pt x="949" y="360"/>
                </a:cubicBezTo>
                <a:cubicBezTo>
                  <a:pt x="0" y="950"/>
                  <a:pt x="0" y="950"/>
                  <a:pt x="0" y="950"/>
                </a:cubicBezTo>
                <a:cubicBezTo>
                  <a:pt x="0" y="2172"/>
                  <a:pt x="0" y="2172"/>
                  <a:pt x="0" y="2172"/>
                </a:cubicBezTo>
                <a:cubicBezTo>
                  <a:pt x="3701" y="2172"/>
                  <a:pt x="3701" y="2172"/>
                  <a:pt x="3701" y="2172"/>
                </a:cubicBezTo>
                <a:cubicBezTo>
                  <a:pt x="3701" y="950"/>
                  <a:pt x="3701" y="950"/>
                  <a:pt x="3701" y="950"/>
                </a:cubicBezTo>
                <a:cubicBezTo>
                  <a:pt x="2752" y="360"/>
                  <a:pt x="2752" y="360"/>
                  <a:pt x="2752" y="360"/>
                </a:cubicBezTo>
                <a:cubicBezTo>
                  <a:pt x="2602" y="273"/>
                  <a:pt x="2453" y="194"/>
                  <a:pt x="2294" y="1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Line 77">
            <a:extLst>
              <a:ext uri="{FF2B5EF4-FFF2-40B4-BE49-F238E27FC236}">
                <a16:creationId xmlns:a16="http://schemas.microsoft.com/office/drawing/2014/main" id="{83BA46AA-CC41-4540-A632-DA82DC0D3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87" y="2177387"/>
            <a:ext cx="6290908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Freeform 78">
            <a:extLst>
              <a:ext uri="{FF2B5EF4-FFF2-40B4-BE49-F238E27FC236}">
                <a16:creationId xmlns:a16="http://schemas.microsoft.com/office/drawing/2014/main" id="{D2E1671D-742E-4740-B3F5-3593AF53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120" y="2035257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79">
            <a:extLst>
              <a:ext uri="{FF2B5EF4-FFF2-40B4-BE49-F238E27FC236}">
                <a16:creationId xmlns:a16="http://schemas.microsoft.com/office/drawing/2014/main" id="{9E04887C-840C-BD41-ACC2-664256AC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613" y="2024729"/>
            <a:ext cx="357961" cy="294792"/>
          </a:xfrm>
          <a:custGeom>
            <a:avLst/>
            <a:gdLst>
              <a:gd name="T0" fmla="*/ 299 w 300"/>
              <a:gd name="T1" fmla="*/ 123 h 246"/>
              <a:gd name="T2" fmla="*/ 0 w 300"/>
              <a:gd name="T3" fmla="*/ 245 h 246"/>
              <a:gd name="T4" fmla="*/ 69 w 300"/>
              <a:gd name="T5" fmla="*/ 123 h 246"/>
              <a:gd name="T6" fmla="*/ 0 w 300"/>
              <a:gd name="T7" fmla="*/ 0 h 246"/>
              <a:gd name="T8" fmla="*/ 299 w 300"/>
              <a:gd name="T9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3"/>
                </a:moveTo>
                <a:lnTo>
                  <a:pt x="0" y="245"/>
                </a:lnTo>
                <a:lnTo>
                  <a:pt x="69" y="123"/>
                </a:lnTo>
                <a:lnTo>
                  <a:pt x="0" y="0"/>
                </a:lnTo>
                <a:lnTo>
                  <a:pt x="299" y="12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80">
            <a:extLst>
              <a:ext uri="{FF2B5EF4-FFF2-40B4-BE49-F238E27FC236}">
                <a16:creationId xmlns:a16="http://schemas.microsoft.com/office/drawing/2014/main" id="{9C53A8E8-7030-3949-9C92-2C68962FD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616" y="1477259"/>
            <a:ext cx="1389732" cy="1389732"/>
          </a:xfrm>
          <a:custGeom>
            <a:avLst/>
            <a:gdLst>
              <a:gd name="T0" fmla="*/ 1164 w 1165"/>
              <a:gd name="T1" fmla="*/ 582 h 1164"/>
              <a:gd name="T2" fmla="*/ 1164 w 1165"/>
              <a:gd name="T3" fmla="*/ 582 h 1164"/>
              <a:gd name="T4" fmla="*/ 582 w 1165"/>
              <a:gd name="T5" fmla="*/ 1163 h 1164"/>
              <a:gd name="T6" fmla="*/ 0 w 1165"/>
              <a:gd name="T7" fmla="*/ 582 h 1164"/>
              <a:gd name="T8" fmla="*/ 582 w 1165"/>
              <a:gd name="T9" fmla="*/ 0 h 1164"/>
              <a:gd name="T10" fmla="*/ 1164 w 1165"/>
              <a:gd name="T11" fmla="*/ 582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64">
                <a:moveTo>
                  <a:pt x="1164" y="582"/>
                </a:moveTo>
                <a:lnTo>
                  <a:pt x="1164" y="582"/>
                </a:lnTo>
                <a:cubicBezTo>
                  <a:pt x="1164" y="903"/>
                  <a:pt x="903" y="1163"/>
                  <a:pt x="582" y="1163"/>
                </a:cubicBezTo>
                <a:cubicBezTo>
                  <a:pt x="260" y="1163"/>
                  <a:pt x="0" y="903"/>
                  <a:pt x="0" y="582"/>
                </a:cubicBezTo>
                <a:cubicBezTo>
                  <a:pt x="0" y="261"/>
                  <a:pt x="260" y="0"/>
                  <a:pt x="582" y="0"/>
                </a:cubicBezTo>
                <a:cubicBezTo>
                  <a:pt x="903" y="0"/>
                  <a:pt x="1164" y="261"/>
                  <a:pt x="1164" y="5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Line 81">
            <a:extLst>
              <a:ext uri="{FF2B5EF4-FFF2-40B4-BE49-F238E27FC236}">
                <a16:creationId xmlns:a16="http://schemas.microsoft.com/office/drawing/2014/main" id="{B1F10BD8-6E8A-4C43-9A01-0D5CB3260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87" y="4535720"/>
            <a:ext cx="6290908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82">
            <a:extLst>
              <a:ext uri="{FF2B5EF4-FFF2-40B4-BE49-F238E27FC236}">
                <a16:creationId xmlns:a16="http://schemas.microsoft.com/office/drawing/2014/main" id="{A5519917-FA33-6849-90F7-F9829886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120" y="4393590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76"/>
                  <a:pt x="0" y="115"/>
                </a:cubicBezTo>
                <a:cubicBezTo>
                  <a:pt x="0" y="46"/>
                  <a:pt x="46" y="0"/>
                  <a:pt x="115" y="0"/>
                </a:cubicBezTo>
                <a:cubicBezTo>
                  <a:pt x="176" y="0"/>
                  <a:pt x="230" y="46"/>
                  <a:pt x="230" y="115"/>
                </a:cubicBezTo>
                <a:cubicBezTo>
                  <a:pt x="230" y="176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83">
            <a:extLst>
              <a:ext uri="{FF2B5EF4-FFF2-40B4-BE49-F238E27FC236}">
                <a16:creationId xmlns:a16="http://schemas.microsoft.com/office/drawing/2014/main" id="{F380399D-8FF8-EE44-A84D-E6BAF0C2E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613" y="4383062"/>
            <a:ext cx="357961" cy="294792"/>
          </a:xfrm>
          <a:custGeom>
            <a:avLst/>
            <a:gdLst>
              <a:gd name="T0" fmla="*/ 299 w 300"/>
              <a:gd name="T1" fmla="*/ 122 h 246"/>
              <a:gd name="T2" fmla="*/ 0 w 300"/>
              <a:gd name="T3" fmla="*/ 245 h 246"/>
              <a:gd name="T4" fmla="*/ 69 w 300"/>
              <a:gd name="T5" fmla="*/ 122 h 246"/>
              <a:gd name="T6" fmla="*/ 0 w 300"/>
              <a:gd name="T7" fmla="*/ 0 h 246"/>
              <a:gd name="T8" fmla="*/ 299 w 300"/>
              <a:gd name="T9" fmla="*/ 122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6">
                <a:moveTo>
                  <a:pt x="299" y="122"/>
                </a:moveTo>
                <a:lnTo>
                  <a:pt x="0" y="245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84">
            <a:extLst>
              <a:ext uri="{FF2B5EF4-FFF2-40B4-BE49-F238E27FC236}">
                <a16:creationId xmlns:a16="http://schemas.microsoft.com/office/drawing/2014/main" id="{92E7E420-4008-C744-9F9D-6A39B7257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616" y="3835592"/>
            <a:ext cx="1389732" cy="1379204"/>
          </a:xfrm>
          <a:custGeom>
            <a:avLst/>
            <a:gdLst>
              <a:gd name="T0" fmla="*/ 1164 w 1165"/>
              <a:gd name="T1" fmla="*/ 581 h 1156"/>
              <a:gd name="T2" fmla="*/ 1164 w 1165"/>
              <a:gd name="T3" fmla="*/ 581 h 1156"/>
              <a:gd name="T4" fmla="*/ 582 w 1165"/>
              <a:gd name="T5" fmla="*/ 1155 h 1156"/>
              <a:gd name="T6" fmla="*/ 0 w 1165"/>
              <a:gd name="T7" fmla="*/ 581 h 1156"/>
              <a:gd name="T8" fmla="*/ 582 w 1165"/>
              <a:gd name="T9" fmla="*/ 0 h 1156"/>
              <a:gd name="T10" fmla="*/ 1164 w 1165"/>
              <a:gd name="T11" fmla="*/ 581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81"/>
                </a:moveTo>
                <a:lnTo>
                  <a:pt x="1164" y="581"/>
                </a:lnTo>
                <a:cubicBezTo>
                  <a:pt x="1164" y="902"/>
                  <a:pt x="903" y="1155"/>
                  <a:pt x="582" y="1155"/>
                </a:cubicBezTo>
                <a:cubicBezTo>
                  <a:pt x="260" y="1155"/>
                  <a:pt x="0" y="902"/>
                  <a:pt x="0" y="581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Line 85">
            <a:extLst>
              <a:ext uri="{FF2B5EF4-FFF2-40B4-BE49-F238E27FC236}">
                <a16:creationId xmlns:a16="http://schemas.microsoft.com/office/drawing/2014/main" id="{FF6DB79B-E6CD-1748-851E-2269B800D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87" y="6888791"/>
            <a:ext cx="6290908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Freeform 86">
            <a:extLst>
              <a:ext uri="{FF2B5EF4-FFF2-40B4-BE49-F238E27FC236}">
                <a16:creationId xmlns:a16="http://schemas.microsoft.com/office/drawing/2014/main" id="{5B56C1D5-10E0-9F4B-8780-F5A5FF98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120" y="6751923"/>
            <a:ext cx="273735" cy="273735"/>
          </a:xfrm>
          <a:custGeom>
            <a:avLst/>
            <a:gdLst>
              <a:gd name="T0" fmla="*/ 115 w 231"/>
              <a:gd name="T1" fmla="*/ 229 h 230"/>
              <a:gd name="T2" fmla="*/ 115 w 231"/>
              <a:gd name="T3" fmla="*/ 229 h 230"/>
              <a:gd name="T4" fmla="*/ 0 w 231"/>
              <a:gd name="T5" fmla="*/ 114 h 230"/>
              <a:gd name="T6" fmla="*/ 115 w 231"/>
              <a:gd name="T7" fmla="*/ 0 h 230"/>
              <a:gd name="T8" fmla="*/ 230 w 231"/>
              <a:gd name="T9" fmla="*/ 114 h 230"/>
              <a:gd name="T10" fmla="*/ 115 w 231"/>
              <a:gd name="T11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0">
                <a:moveTo>
                  <a:pt x="115" y="229"/>
                </a:moveTo>
                <a:lnTo>
                  <a:pt x="115" y="229"/>
                </a:lnTo>
                <a:cubicBezTo>
                  <a:pt x="46" y="229"/>
                  <a:pt x="0" y="175"/>
                  <a:pt x="0" y="114"/>
                </a:cubicBezTo>
                <a:cubicBezTo>
                  <a:pt x="0" y="45"/>
                  <a:pt x="46" y="0"/>
                  <a:pt x="115" y="0"/>
                </a:cubicBezTo>
                <a:cubicBezTo>
                  <a:pt x="176" y="0"/>
                  <a:pt x="230" y="45"/>
                  <a:pt x="230" y="114"/>
                </a:cubicBezTo>
                <a:cubicBezTo>
                  <a:pt x="230" y="175"/>
                  <a:pt x="176" y="229"/>
                  <a:pt x="115" y="229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87">
            <a:extLst>
              <a:ext uri="{FF2B5EF4-FFF2-40B4-BE49-F238E27FC236}">
                <a16:creationId xmlns:a16="http://schemas.microsoft.com/office/drawing/2014/main" id="{CC777202-CE91-B24D-B9D3-43AD63CEA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613" y="6730866"/>
            <a:ext cx="357961" cy="305320"/>
          </a:xfrm>
          <a:custGeom>
            <a:avLst/>
            <a:gdLst>
              <a:gd name="T0" fmla="*/ 299 w 300"/>
              <a:gd name="T1" fmla="*/ 130 h 254"/>
              <a:gd name="T2" fmla="*/ 0 w 300"/>
              <a:gd name="T3" fmla="*/ 253 h 254"/>
              <a:gd name="T4" fmla="*/ 69 w 300"/>
              <a:gd name="T5" fmla="*/ 130 h 254"/>
              <a:gd name="T6" fmla="*/ 0 w 300"/>
              <a:gd name="T7" fmla="*/ 0 h 254"/>
              <a:gd name="T8" fmla="*/ 299 w 300"/>
              <a:gd name="T9" fmla="*/ 13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4">
                <a:moveTo>
                  <a:pt x="299" y="130"/>
                </a:moveTo>
                <a:lnTo>
                  <a:pt x="0" y="253"/>
                </a:lnTo>
                <a:lnTo>
                  <a:pt x="69" y="130"/>
                </a:lnTo>
                <a:lnTo>
                  <a:pt x="0" y="0"/>
                </a:lnTo>
                <a:lnTo>
                  <a:pt x="299" y="13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88">
            <a:extLst>
              <a:ext uri="{FF2B5EF4-FFF2-40B4-BE49-F238E27FC236}">
                <a16:creationId xmlns:a16="http://schemas.microsoft.com/office/drawing/2014/main" id="{945CE757-5BAD-F848-8D77-85C618A1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616" y="6193925"/>
            <a:ext cx="1389732" cy="1379204"/>
          </a:xfrm>
          <a:custGeom>
            <a:avLst/>
            <a:gdLst>
              <a:gd name="T0" fmla="*/ 1164 w 1165"/>
              <a:gd name="T1" fmla="*/ 580 h 1155"/>
              <a:gd name="T2" fmla="*/ 1164 w 1165"/>
              <a:gd name="T3" fmla="*/ 580 h 1155"/>
              <a:gd name="T4" fmla="*/ 582 w 1165"/>
              <a:gd name="T5" fmla="*/ 1154 h 1155"/>
              <a:gd name="T6" fmla="*/ 0 w 1165"/>
              <a:gd name="T7" fmla="*/ 580 h 1155"/>
              <a:gd name="T8" fmla="*/ 582 w 1165"/>
              <a:gd name="T9" fmla="*/ 0 h 1155"/>
              <a:gd name="T10" fmla="*/ 1164 w 1165"/>
              <a:gd name="T11" fmla="*/ 58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5">
                <a:moveTo>
                  <a:pt x="1164" y="580"/>
                </a:moveTo>
                <a:lnTo>
                  <a:pt x="1164" y="580"/>
                </a:lnTo>
                <a:cubicBezTo>
                  <a:pt x="1164" y="894"/>
                  <a:pt x="903" y="1154"/>
                  <a:pt x="582" y="1154"/>
                </a:cubicBezTo>
                <a:cubicBezTo>
                  <a:pt x="260" y="1154"/>
                  <a:pt x="0" y="894"/>
                  <a:pt x="0" y="580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Line 89">
            <a:extLst>
              <a:ext uri="{FF2B5EF4-FFF2-40B4-BE49-F238E27FC236}">
                <a16:creationId xmlns:a16="http://schemas.microsoft.com/office/drawing/2014/main" id="{C80E6412-ED0F-C140-A303-64EB8562C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87" y="9236595"/>
            <a:ext cx="6290908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90">
            <a:extLst>
              <a:ext uri="{FF2B5EF4-FFF2-40B4-BE49-F238E27FC236}">
                <a16:creationId xmlns:a16="http://schemas.microsoft.com/office/drawing/2014/main" id="{BE2E4D76-EE43-A34D-96B2-5346747C3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120" y="9094462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91">
            <a:extLst>
              <a:ext uri="{FF2B5EF4-FFF2-40B4-BE49-F238E27FC236}">
                <a16:creationId xmlns:a16="http://schemas.microsoft.com/office/drawing/2014/main" id="{B58B3946-7EA6-FC43-968B-1FB03FC0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613" y="9089199"/>
            <a:ext cx="357961" cy="300054"/>
          </a:xfrm>
          <a:custGeom>
            <a:avLst/>
            <a:gdLst>
              <a:gd name="T0" fmla="*/ 299 w 300"/>
              <a:gd name="T1" fmla="*/ 122 h 253"/>
              <a:gd name="T2" fmla="*/ 0 w 300"/>
              <a:gd name="T3" fmla="*/ 252 h 253"/>
              <a:gd name="T4" fmla="*/ 69 w 300"/>
              <a:gd name="T5" fmla="*/ 122 h 253"/>
              <a:gd name="T6" fmla="*/ 0 w 300"/>
              <a:gd name="T7" fmla="*/ 0 h 253"/>
              <a:gd name="T8" fmla="*/ 299 w 300"/>
              <a:gd name="T9" fmla="*/ 12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53">
                <a:moveTo>
                  <a:pt x="299" y="122"/>
                </a:moveTo>
                <a:lnTo>
                  <a:pt x="0" y="252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92">
            <a:extLst>
              <a:ext uri="{FF2B5EF4-FFF2-40B4-BE49-F238E27FC236}">
                <a16:creationId xmlns:a16="http://schemas.microsoft.com/office/drawing/2014/main" id="{A8F306E5-1426-5D48-A536-52AA57BC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616" y="8546992"/>
            <a:ext cx="1389732" cy="1379204"/>
          </a:xfrm>
          <a:custGeom>
            <a:avLst/>
            <a:gdLst>
              <a:gd name="T0" fmla="*/ 1164 w 1165"/>
              <a:gd name="T1" fmla="*/ 574 h 1156"/>
              <a:gd name="T2" fmla="*/ 1164 w 1165"/>
              <a:gd name="T3" fmla="*/ 574 h 1156"/>
              <a:gd name="T4" fmla="*/ 582 w 1165"/>
              <a:gd name="T5" fmla="*/ 1155 h 1156"/>
              <a:gd name="T6" fmla="*/ 0 w 1165"/>
              <a:gd name="T7" fmla="*/ 574 h 1156"/>
              <a:gd name="T8" fmla="*/ 582 w 1165"/>
              <a:gd name="T9" fmla="*/ 0 h 1156"/>
              <a:gd name="T10" fmla="*/ 1164 w 1165"/>
              <a:gd name="T11" fmla="*/ 574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6">
                <a:moveTo>
                  <a:pt x="1164" y="574"/>
                </a:moveTo>
                <a:lnTo>
                  <a:pt x="1164" y="574"/>
                </a:lnTo>
                <a:cubicBezTo>
                  <a:pt x="1164" y="895"/>
                  <a:pt x="903" y="1155"/>
                  <a:pt x="582" y="1155"/>
                </a:cubicBezTo>
                <a:cubicBezTo>
                  <a:pt x="260" y="1155"/>
                  <a:pt x="0" y="895"/>
                  <a:pt x="0" y="574"/>
                </a:cubicBezTo>
                <a:cubicBezTo>
                  <a:pt x="0" y="260"/>
                  <a:pt x="260" y="0"/>
                  <a:pt x="582" y="0"/>
                </a:cubicBezTo>
                <a:cubicBezTo>
                  <a:pt x="903" y="0"/>
                  <a:pt x="1164" y="260"/>
                  <a:pt x="1164" y="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Line 93">
            <a:extLst>
              <a:ext uri="{FF2B5EF4-FFF2-40B4-BE49-F238E27FC236}">
                <a16:creationId xmlns:a16="http://schemas.microsoft.com/office/drawing/2014/main" id="{85EC18D8-FA3A-E449-8ACA-448FB4141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87" y="11594928"/>
            <a:ext cx="6290908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Freeform 94">
            <a:extLst>
              <a:ext uri="{FF2B5EF4-FFF2-40B4-BE49-F238E27FC236}">
                <a16:creationId xmlns:a16="http://schemas.microsoft.com/office/drawing/2014/main" id="{23B3DBD7-84D4-814C-8C68-B657E27D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120" y="11452795"/>
            <a:ext cx="273735" cy="273735"/>
          </a:xfrm>
          <a:custGeom>
            <a:avLst/>
            <a:gdLst>
              <a:gd name="T0" fmla="*/ 115 w 231"/>
              <a:gd name="T1" fmla="*/ 230 h 231"/>
              <a:gd name="T2" fmla="*/ 115 w 231"/>
              <a:gd name="T3" fmla="*/ 230 h 231"/>
              <a:gd name="T4" fmla="*/ 0 w 231"/>
              <a:gd name="T5" fmla="*/ 115 h 231"/>
              <a:gd name="T6" fmla="*/ 115 w 231"/>
              <a:gd name="T7" fmla="*/ 0 h 231"/>
              <a:gd name="T8" fmla="*/ 230 w 231"/>
              <a:gd name="T9" fmla="*/ 115 h 231"/>
              <a:gd name="T10" fmla="*/ 115 w 231"/>
              <a:gd name="T11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" h="231">
                <a:moveTo>
                  <a:pt x="115" y="230"/>
                </a:moveTo>
                <a:lnTo>
                  <a:pt x="115" y="230"/>
                </a:lnTo>
                <a:cubicBezTo>
                  <a:pt x="46" y="230"/>
                  <a:pt x="0" y="184"/>
                  <a:pt x="0" y="115"/>
                </a:cubicBezTo>
                <a:cubicBezTo>
                  <a:pt x="0" y="54"/>
                  <a:pt x="46" y="0"/>
                  <a:pt x="115" y="0"/>
                </a:cubicBezTo>
                <a:cubicBezTo>
                  <a:pt x="176" y="0"/>
                  <a:pt x="230" y="54"/>
                  <a:pt x="230" y="115"/>
                </a:cubicBezTo>
                <a:cubicBezTo>
                  <a:pt x="230" y="184"/>
                  <a:pt x="176" y="230"/>
                  <a:pt x="115" y="23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95">
            <a:extLst>
              <a:ext uri="{FF2B5EF4-FFF2-40B4-BE49-F238E27FC236}">
                <a16:creationId xmlns:a16="http://schemas.microsoft.com/office/drawing/2014/main" id="{DE77BF09-BA20-8E4A-9FAF-A6073929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613" y="11442266"/>
            <a:ext cx="357961" cy="294792"/>
          </a:xfrm>
          <a:custGeom>
            <a:avLst/>
            <a:gdLst>
              <a:gd name="T0" fmla="*/ 299 w 300"/>
              <a:gd name="T1" fmla="*/ 122 h 245"/>
              <a:gd name="T2" fmla="*/ 0 w 300"/>
              <a:gd name="T3" fmla="*/ 244 h 245"/>
              <a:gd name="T4" fmla="*/ 69 w 300"/>
              <a:gd name="T5" fmla="*/ 122 h 245"/>
              <a:gd name="T6" fmla="*/ 0 w 300"/>
              <a:gd name="T7" fmla="*/ 0 h 245"/>
              <a:gd name="T8" fmla="*/ 299 w 300"/>
              <a:gd name="T9" fmla="*/ 122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" h="245">
                <a:moveTo>
                  <a:pt x="299" y="122"/>
                </a:moveTo>
                <a:lnTo>
                  <a:pt x="0" y="244"/>
                </a:lnTo>
                <a:lnTo>
                  <a:pt x="69" y="122"/>
                </a:lnTo>
                <a:lnTo>
                  <a:pt x="0" y="0"/>
                </a:lnTo>
                <a:lnTo>
                  <a:pt x="299" y="122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96">
            <a:extLst>
              <a:ext uri="{FF2B5EF4-FFF2-40B4-BE49-F238E27FC236}">
                <a16:creationId xmlns:a16="http://schemas.microsoft.com/office/drawing/2014/main" id="{E8681C91-6953-894D-BF29-A8569116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616" y="10905324"/>
            <a:ext cx="1389732" cy="1379204"/>
          </a:xfrm>
          <a:custGeom>
            <a:avLst/>
            <a:gdLst>
              <a:gd name="T0" fmla="*/ 1164 w 1165"/>
              <a:gd name="T1" fmla="*/ 574 h 1157"/>
              <a:gd name="T2" fmla="*/ 1164 w 1165"/>
              <a:gd name="T3" fmla="*/ 574 h 1157"/>
              <a:gd name="T4" fmla="*/ 582 w 1165"/>
              <a:gd name="T5" fmla="*/ 1156 h 1157"/>
              <a:gd name="T6" fmla="*/ 0 w 1165"/>
              <a:gd name="T7" fmla="*/ 574 h 1157"/>
              <a:gd name="T8" fmla="*/ 582 w 1165"/>
              <a:gd name="T9" fmla="*/ 0 h 1157"/>
              <a:gd name="T10" fmla="*/ 1164 w 1165"/>
              <a:gd name="T11" fmla="*/ 574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5" h="1157">
                <a:moveTo>
                  <a:pt x="1164" y="574"/>
                </a:moveTo>
                <a:lnTo>
                  <a:pt x="1164" y="574"/>
                </a:lnTo>
                <a:cubicBezTo>
                  <a:pt x="1164" y="896"/>
                  <a:pt x="903" y="1156"/>
                  <a:pt x="582" y="1156"/>
                </a:cubicBezTo>
                <a:cubicBezTo>
                  <a:pt x="260" y="1156"/>
                  <a:pt x="0" y="896"/>
                  <a:pt x="0" y="574"/>
                </a:cubicBezTo>
                <a:cubicBezTo>
                  <a:pt x="0" y="253"/>
                  <a:pt x="260" y="0"/>
                  <a:pt x="582" y="0"/>
                </a:cubicBezTo>
                <a:cubicBezTo>
                  <a:pt x="903" y="0"/>
                  <a:pt x="1164" y="253"/>
                  <a:pt x="1164" y="57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99">
            <a:extLst>
              <a:ext uri="{FF2B5EF4-FFF2-40B4-BE49-F238E27FC236}">
                <a16:creationId xmlns:a16="http://schemas.microsoft.com/office/drawing/2014/main" id="{BD2E2BB6-E30A-5447-BF23-C12E4A37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690" y="6615056"/>
            <a:ext cx="594846" cy="363224"/>
          </a:xfrm>
          <a:custGeom>
            <a:avLst/>
            <a:gdLst>
              <a:gd name="T0" fmla="*/ 398 w 498"/>
              <a:gd name="T1" fmla="*/ 305 h 306"/>
              <a:gd name="T2" fmla="*/ 398 w 498"/>
              <a:gd name="T3" fmla="*/ 305 h 306"/>
              <a:gd name="T4" fmla="*/ 184 w 498"/>
              <a:gd name="T5" fmla="*/ 305 h 306"/>
              <a:gd name="T6" fmla="*/ 138 w 498"/>
              <a:gd name="T7" fmla="*/ 267 h 306"/>
              <a:gd name="T8" fmla="*/ 77 w 498"/>
              <a:gd name="T9" fmla="*/ 45 h 306"/>
              <a:gd name="T10" fmla="*/ 23 w 498"/>
              <a:gd name="T11" fmla="*/ 45 h 306"/>
              <a:gd name="T12" fmla="*/ 0 w 498"/>
              <a:gd name="T13" fmla="*/ 22 h 306"/>
              <a:gd name="T14" fmla="*/ 23 w 498"/>
              <a:gd name="T15" fmla="*/ 0 h 306"/>
              <a:gd name="T16" fmla="*/ 92 w 498"/>
              <a:gd name="T17" fmla="*/ 0 h 306"/>
              <a:gd name="T18" fmla="*/ 115 w 498"/>
              <a:gd name="T19" fmla="*/ 22 h 306"/>
              <a:gd name="T20" fmla="*/ 184 w 498"/>
              <a:gd name="T21" fmla="*/ 251 h 306"/>
              <a:gd name="T22" fmla="*/ 184 w 498"/>
              <a:gd name="T23" fmla="*/ 259 h 306"/>
              <a:gd name="T24" fmla="*/ 398 w 498"/>
              <a:gd name="T25" fmla="*/ 259 h 306"/>
              <a:gd name="T26" fmla="*/ 398 w 498"/>
              <a:gd name="T27" fmla="*/ 251 h 306"/>
              <a:gd name="T28" fmla="*/ 436 w 498"/>
              <a:gd name="T29" fmla="*/ 121 h 306"/>
              <a:gd name="T30" fmla="*/ 260 w 498"/>
              <a:gd name="T31" fmla="*/ 121 h 306"/>
              <a:gd name="T32" fmla="*/ 230 w 498"/>
              <a:gd name="T33" fmla="*/ 98 h 306"/>
              <a:gd name="T34" fmla="*/ 260 w 498"/>
              <a:gd name="T35" fmla="*/ 75 h 306"/>
              <a:gd name="T36" fmla="*/ 467 w 498"/>
              <a:gd name="T37" fmla="*/ 75 h 306"/>
              <a:gd name="T38" fmla="*/ 490 w 498"/>
              <a:gd name="T39" fmla="*/ 83 h 306"/>
              <a:gd name="T40" fmla="*/ 490 w 498"/>
              <a:gd name="T41" fmla="*/ 98 h 306"/>
              <a:gd name="T42" fmla="*/ 444 w 498"/>
              <a:gd name="T43" fmla="*/ 267 h 306"/>
              <a:gd name="T44" fmla="*/ 398 w 498"/>
              <a:gd name="T45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6">
                <a:moveTo>
                  <a:pt x="398" y="305"/>
                </a:moveTo>
                <a:lnTo>
                  <a:pt x="398" y="305"/>
                </a:lnTo>
                <a:cubicBezTo>
                  <a:pt x="184" y="305"/>
                  <a:pt x="184" y="305"/>
                  <a:pt x="184" y="305"/>
                </a:cubicBezTo>
                <a:cubicBezTo>
                  <a:pt x="161" y="305"/>
                  <a:pt x="138" y="289"/>
                  <a:pt x="138" y="267"/>
                </a:cubicBezTo>
                <a:cubicBezTo>
                  <a:pt x="77" y="45"/>
                  <a:pt x="77" y="45"/>
                  <a:pt x="77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7"/>
                  <a:pt x="0" y="22"/>
                </a:cubicBezTo>
                <a:cubicBezTo>
                  <a:pt x="0" y="14"/>
                  <a:pt x="8" y="0"/>
                  <a:pt x="23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15" y="7"/>
                  <a:pt x="115" y="22"/>
                </a:cubicBezTo>
                <a:cubicBezTo>
                  <a:pt x="184" y="251"/>
                  <a:pt x="184" y="251"/>
                  <a:pt x="184" y="251"/>
                </a:cubicBezTo>
                <a:cubicBezTo>
                  <a:pt x="184" y="259"/>
                  <a:pt x="184" y="259"/>
                  <a:pt x="184" y="259"/>
                </a:cubicBezTo>
                <a:cubicBezTo>
                  <a:pt x="398" y="259"/>
                  <a:pt x="398" y="259"/>
                  <a:pt x="398" y="259"/>
                </a:cubicBezTo>
                <a:cubicBezTo>
                  <a:pt x="398" y="259"/>
                  <a:pt x="398" y="259"/>
                  <a:pt x="398" y="251"/>
                </a:cubicBezTo>
                <a:cubicBezTo>
                  <a:pt x="436" y="121"/>
                  <a:pt x="436" y="121"/>
                  <a:pt x="436" y="121"/>
                </a:cubicBezTo>
                <a:cubicBezTo>
                  <a:pt x="260" y="121"/>
                  <a:pt x="260" y="121"/>
                  <a:pt x="260" y="121"/>
                </a:cubicBezTo>
                <a:cubicBezTo>
                  <a:pt x="245" y="121"/>
                  <a:pt x="230" y="106"/>
                  <a:pt x="230" y="98"/>
                </a:cubicBezTo>
                <a:cubicBezTo>
                  <a:pt x="230" y="83"/>
                  <a:pt x="245" y="75"/>
                  <a:pt x="260" y="75"/>
                </a:cubicBezTo>
                <a:cubicBezTo>
                  <a:pt x="467" y="75"/>
                  <a:pt x="467" y="75"/>
                  <a:pt x="467" y="75"/>
                </a:cubicBezTo>
                <a:cubicBezTo>
                  <a:pt x="474" y="75"/>
                  <a:pt x="482" y="75"/>
                  <a:pt x="490" y="83"/>
                </a:cubicBezTo>
                <a:cubicBezTo>
                  <a:pt x="490" y="91"/>
                  <a:pt x="497" y="98"/>
                  <a:pt x="490" y="98"/>
                </a:cubicBezTo>
                <a:cubicBezTo>
                  <a:pt x="444" y="267"/>
                  <a:pt x="444" y="267"/>
                  <a:pt x="444" y="267"/>
                </a:cubicBezTo>
                <a:cubicBezTo>
                  <a:pt x="444" y="289"/>
                  <a:pt x="421" y="305"/>
                  <a:pt x="398" y="30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00">
            <a:extLst>
              <a:ext uri="{FF2B5EF4-FFF2-40B4-BE49-F238E27FC236}">
                <a16:creationId xmlns:a16="http://schemas.microsoft.com/office/drawing/2014/main" id="{1919FA53-DA1B-2246-A7E5-090379A72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558" y="7041449"/>
            <a:ext cx="110545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6" y="0"/>
                  <a:pt x="92" y="16"/>
                  <a:pt x="92" y="46"/>
                </a:cubicBezTo>
                <a:cubicBezTo>
                  <a:pt x="92" y="69"/>
                  <a:pt x="76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01">
            <a:extLst>
              <a:ext uri="{FF2B5EF4-FFF2-40B4-BE49-F238E27FC236}">
                <a16:creationId xmlns:a16="http://schemas.microsoft.com/office/drawing/2014/main" id="{5B1121E1-2CAD-9A4C-A250-8A43A2FC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140" y="7041449"/>
            <a:ext cx="110549" cy="110549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6"/>
                  <a:pt x="23" y="0"/>
                  <a:pt x="46" y="0"/>
                </a:cubicBezTo>
                <a:cubicBezTo>
                  <a:pt x="77" y="0"/>
                  <a:pt x="92" y="16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02">
            <a:extLst>
              <a:ext uri="{FF2B5EF4-FFF2-40B4-BE49-F238E27FC236}">
                <a16:creationId xmlns:a16="http://schemas.microsoft.com/office/drawing/2014/main" id="{4AFE3287-8CB8-B843-8731-AAD5B3C0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140" y="2182653"/>
            <a:ext cx="168452" cy="157924"/>
          </a:xfrm>
          <a:custGeom>
            <a:avLst/>
            <a:gdLst>
              <a:gd name="T0" fmla="*/ 99 w 139"/>
              <a:gd name="T1" fmla="*/ 130 h 131"/>
              <a:gd name="T2" fmla="*/ 99 w 139"/>
              <a:gd name="T3" fmla="*/ 130 h 131"/>
              <a:gd name="T4" fmla="*/ 38 w 139"/>
              <a:gd name="T5" fmla="*/ 130 h 131"/>
              <a:gd name="T6" fmla="*/ 0 w 139"/>
              <a:gd name="T7" fmla="*/ 91 h 131"/>
              <a:gd name="T8" fmla="*/ 0 w 139"/>
              <a:gd name="T9" fmla="*/ 30 h 131"/>
              <a:gd name="T10" fmla="*/ 38 w 139"/>
              <a:gd name="T11" fmla="*/ 0 h 131"/>
              <a:gd name="T12" fmla="*/ 99 w 139"/>
              <a:gd name="T13" fmla="*/ 0 h 131"/>
              <a:gd name="T14" fmla="*/ 138 w 139"/>
              <a:gd name="T15" fmla="*/ 30 h 131"/>
              <a:gd name="T16" fmla="*/ 138 w 139"/>
              <a:gd name="T17" fmla="*/ 91 h 131"/>
              <a:gd name="T18" fmla="*/ 99 w 139"/>
              <a:gd name="T19" fmla="*/ 130 h 131"/>
              <a:gd name="T20" fmla="*/ 99 w 139"/>
              <a:gd name="T21" fmla="*/ 30 h 131"/>
              <a:gd name="T22" fmla="*/ 99 w 139"/>
              <a:gd name="T23" fmla="*/ 30 h 131"/>
              <a:gd name="T24" fmla="*/ 38 w 139"/>
              <a:gd name="T25" fmla="*/ 30 h 131"/>
              <a:gd name="T26" fmla="*/ 38 w 139"/>
              <a:gd name="T27" fmla="*/ 91 h 131"/>
              <a:gd name="T28" fmla="*/ 99 w 139"/>
              <a:gd name="T29" fmla="*/ 91 h 131"/>
              <a:gd name="T30" fmla="*/ 99 w 139"/>
              <a:gd name="T31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31">
                <a:moveTo>
                  <a:pt x="99" y="130"/>
                </a:moveTo>
                <a:lnTo>
                  <a:pt x="99" y="130"/>
                </a:lnTo>
                <a:cubicBezTo>
                  <a:pt x="38" y="130"/>
                  <a:pt x="38" y="130"/>
                  <a:pt x="38" y="130"/>
                </a:cubicBezTo>
                <a:cubicBezTo>
                  <a:pt x="15" y="130"/>
                  <a:pt x="0" y="107"/>
                  <a:pt x="0" y="9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22" y="0"/>
                  <a:pt x="138" y="15"/>
                  <a:pt x="138" y="30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138" y="107"/>
                  <a:pt x="122" y="130"/>
                  <a:pt x="99" y="130"/>
                </a:cubicBezTo>
                <a:lnTo>
                  <a:pt x="99" y="30"/>
                </a:lnTo>
                <a:lnTo>
                  <a:pt x="99" y="30"/>
                </a:lnTo>
                <a:cubicBezTo>
                  <a:pt x="38" y="30"/>
                  <a:pt x="38" y="30"/>
                  <a:pt x="38" y="30"/>
                </a:cubicBezTo>
                <a:cubicBezTo>
                  <a:pt x="38" y="91"/>
                  <a:pt x="38" y="91"/>
                  <a:pt x="38" y="91"/>
                </a:cubicBezTo>
                <a:cubicBezTo>
                  <a:pt x="99" y="91"/>
                  <a:pt x="99" y="91"/>
                  <a:pt x="99" y="91"/>
                </a:cubicBezTo>
                <a:lnTo>
                  <a:pt x="99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03">
            <a:extLst>
              <a:ext uri="{FF2B5EF4-FFF2-40B4-BE49-F238E27FC236}">
                <a16:creationId xmlns:a16="http://schemas.microsoft.com/office/drawing/2014/main" id="{B19D6639-6031-BD49-96D0-E1EEDDA9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68" y="1972088"/>
            <a:ext cx="642225" cy="510620"/>
          </a:xfrm>
          <a:custGeom>
            <a:avLst/>
            <a:gdLst>
              <a:gd name="T0" fmla="*/ 452 w 537"/>
              <a:gd name="T1" fmla="*/ 428 h 429"/>
              <a:gd name="T2" fmla="*/ 452 w 537"/>
              <a:gd name="T3" fmla="*/ 428 h 429"/>
              <a:gd name="T4" fmla="*/ 84 w 537"/>
              <a:gd name="T5" fmla="*/ 428 h 429"/>
              <a:gd name="T6" fmla="*/ 0 w 537"/>
              <a:gd name="T7" fmla="*/ 344 h 429"/>
              <a:gd name="T8" fmla="*/ 0 w 537"/>
              <a:gd name="T9" fmla="*/ 0 h 429"/>
              <a:gd name="T10" fmla="*/ 46 w 537"/>
              <a:gd name="T11" fmla="*/ 0 h 429"/>
              <a:gd name="T12" fmla="*/ 46 w 537"/>
              <a:gd name="T13" fmla="*/ 344 h 429"/>
              <a:gd name="T14" fmla="*/ 84 w 537"/>
              <a:gd name="T15" fmla="*/ 382 h 429"/>
              <a:gd name="T16" fmla="*/ 452 w 537"/>
              <a:gd name="T17" fmla="*/ 382 h 429"/>
              <a:gd name="T18" fmla="*/ 490 w 537"/>
              <a:gd name="T19" fmla="*/ 344 h 429"/>
              <a:gd name="T20" fmla="*/ 490 w 537"/>
              <a:gd name="T21" fmla="*/ 122 h 429"/>
              <a:gd name="T22" fmla="*/ 452 w 537"/>
              <a:gd name="T23" fmla="*/ 84 h 429"/>
              <a:gd name="T24" fmla="*/ 84 w 537"/>
              <a:gd name="T25" fmla="*/ 84 h 429"/>
              <a:gd name="T26" fmla="*/ 84 w 537"/>
              <a:gd name="T27" fmla="*/ 38 h 429"/>
              <a:gd name="T28" fmla="*/ 452 w 537"/>
              <a:gd name="T29" fmla="*/ 38 h 429"/>
              <a:gd name="T30" fmla="*/ 536 w 537"/>
              <a:gd name="T31" fmla="*/ 122 h 429"/>
              <a:gd name="T32" fmla="*/ 536 w 537"/>
              <a:gd name="T33" fmla="*/ 344 h 429"/>
              <a:gd name="T34" fmla="*/ 452 w 537"/>
              <a:gd name="T35" fmla="*/ 42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7" h="429">
                <a:moveTo>
                  <a:pt x="452" y="428"/>
                </a:moveTo>
                <a:lnTo>
                  <a:pt x="452" y="428"/>
                </a:lnTo>
                <a:cubicBezTo>
                  <a:pt x="84" y="428"/>
                  <a:pt x="84" y="428"/>
                  <a:pt x="84" y="428"/>
                </a:cubicBezTo>
                <a:cubicBezTo>
                  <a:pt x="38" y="428"/>
                  <a:pt x="0" y="390"/>
                  <a:pt x="0" y="344"/>
                </a:cubicBezTo>
                <a:cubicBezTo>
                  <a:pt x="0" y="0"/>
                  <a:pt x="0" y="0"/>
                  <a:pt x="0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344"/>
                  <a:pt x="46" y="344"/>
                  <a:pt x="46" y="344"/>
                </a:cubicBezTo>
                <a:cubicBezTo>
                  <a:pt x="46" y="367"/>
                  <a:pt x="61" y="382"/>
                  <a:pt x="84" y="382"/>
                </a:cubicBezTo>
                <a:cubicBezTo>
                  <a:pt x="452" y="382"/>
                  <a:pt x="452" y="382"/>
                  <a:pt x="452" y="382"/>
                </a:cubicBezTo>
                <a:cubicBezTo>
                  <a:pt x="475" y="382"/>
                  <a:pt x="490" y="367"/>
                  <a:pt x="490" y="344"/>
                </a:cubicBezTo>
                <a:cubicBezTo>
                  <a:pt x="490" y="122"/>
                  <a:pt x="490" y="122"/>
                  <a:pt x="490" y="122"/>
                </a:cubicBezTo>
                <a:cubicBezTo>
                  <a:pt x="490" y="107"/>
                  <a:pt x="475" y="84"/>
                  <a:pt x="452" y="84"/>
                </a:cubicBezTo>
                <a:cubicBezTo>
                  <a:pt x="84" y="84"/>
                  <a:pt x="84" y="84"/>
                  <a:pt x="84" y="84"/>
                </a:cubicBezTo>
                <a:cubicBezTo>
                  <a:pt x="84" y="38"/>
                  <a:pt x="84" y="38"/>
                  <a:pt x="84" y="38"/>
                </a:cubicBezTo>
                <a:cubicBezTo>
                  <a:pt x="452" y="38"/>
                  <a:pt x="452" y="38"/>
                  <a:pt x="452" y="38"/>
                </a:cubicBezTo>
                <a:cubicBezTo>
                  <a:pt x="497" y="38"/>
                  <a:pt x="536" y="76"/>
                  <a:pt x="536" y="12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36" y="390"/>
                  <a:pt x="497" y="428"/>
                  <a:pt x="452" y="42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04">
            <a:extLst>
              <a:ext uri="{FF2B5EF4-FFF2-40B4-BE49-F238E27FC236}">
                <a16:creationId xmlns:a16="http://schemas.microsoft.com/office/drawing/2014/main" id="{EEB251CE-56B6-174F-B1E7-39084FA0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840" y="1861539"/>
            <a:ext cx="594849" cy="210565"/>
          </a:xfrm>
          <a:custGeom>
            <a:avLst/>
            <a:gdLst>
              <a:gd name="T0" fmla="*/ 99 w 498"/>
              <a:gd name="T1" fmla="*/ 176 h 177"/>
              <a:gd name="T2" fmla="*/ 99 w 498"/>
              <a:gd name="T3" fmla="*/ 176 h 177"/>
              <a:gd name="T4" fmla="*/ 7 w 498"/>
              <a:gd name="T5" fmla="*/ 76 h 177"/>
              <a:gd name="T6" fmla="*/ 99 w 498"/>
              <a:gd name="T7" fmla="*/ 0 h 177"/>
              <a:gd name="T8" fmla="*/ 420 w 498"/>
              <a:gd name="T9" fmla="*/ 0 h 177"/>
              <a:gd name="T10" fmla="*/ 497 w 498"/>
              <a:gd name="T11" fmla="*/ 69 h 177"/>
              <a:gd name="T12" fmla="*/ 497 w 498"/>
              <a:gd name="T13" fmla="*/ 84 h 177"/>
              <a:gd name="T14" fmla="*/ 474 w 498"/>
              <a:gd name="T15" fmla="*/ 115 h 177"/>
              <a:gd name="T16" fmla="*/ 451 w 498"/>
              <a:gd name="T17" fmla="*/ 84 h 177"/>
              <a:gd name="T18" fmla="*/ 451 w 498"/>
              <a:gd name="T19" fmla="*/ 69 h 177"/>
              <a:gd name="T20" fmla="*/ 420 w 498"/>
              <a:gd name="T21" fmla="*/ 46 h 177"/>
              <a:gd name="T22" fmla="*/ 99 w 498"/>
              <a:gd name="T23" fmla="*/ 46 h 177"/>
              <a:gd name="T24" fmla="*/ 53 w 498"/>
              <a:gd name="T25" fmla="*/ 76 h 177"/>
              <a:gd name="T26" fmla="*/ 99 w 498"/>
              <a:gd name="T27" fmla="*/ 130 h 177"/>
              <a:gd name="T28" fmla="*/ 99 w 498"/>
              <a:gd name="T2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98" h="177">
                <a:moveTo>
                  <a:pt x="99" y="176"/>
                </a:moveTo>
                <a:lnTo>
                  <a:pt x="99" y="176"/>
                </a:lnTo>
                <a:cubicBezTo>
                  <a:pt x="38" y="176"/>
                  <a:pt x="0" y="130"/>
                  <a:pt x="7" y="76"/>
                </a:cubicBezTo>
                <a:cubicBezTo>
                  <a:pt x="15" y="30"/>
                  <a:pt x="53" y="0"/>
                  <a:pt x="99" y="0"/>
                </a:cubicBezTo>
                <a:cubicBezTo>
                  <a:pt x="420" y="0"/>
                  <a:pt x="420" y="0"/>
                  <a:pt x="420" y="0"/>
                </a:cubicBezTo>
                <a:cubicBezTo>
                  <a:pt x="459" y="0"/>
                  <a:pt x="497" y="30"/>
                  <a:pt x="497" y="69"/>
                </a:cubicBezTo>
                <a:cubicBezTo>
                  <a:pt x="497" y="84"/>
                  <a:pt x="497" y="84"/>
                  <a:pt x="497" y="84"/>
                </a:cubicBezTo>
                <a:cubicBezTo>
                  <a:pt x="497" y="99"/>
                  <a:pt x="482" y="115"/>
                  <a:pt x="474" y="115"/>
                </a:cubicBezTo>
                <a:cubicBezTo>
                  <a:pt x="459" y="115"/>
                  <a:pt x="451" y="99"/>
                  <a:pt x="451" y="84"/>
                </a:cubicBezTo>
                <a:cubicBezTo>
                  <a:pt x="451" y="69"/>
                  <a:pt x="451" y="69"/>
                  <a:pt x="451" y="69"/>
                </a:cubicBezTo>
                <a:cubicBezTo>
                  <a:pt x="451" y="53"/>
                  <a:pt x="436" y="46"/>
                  <a:pt x="420" y="46"/>
                </a:cubicBezTo>
                <a:cubicBezTo>
                  <a:pt x="99" y="46"/>
                  <a:pt x="99" y="46"/>
                  <a:pt x="99" y="46"/>
                </a:cubicBezTo>
                <a:cubicBezTo>
                  <a:pt x="76" y="46"/>
                  <a:pt x="61" y="61"/>
                  <a:pt x="53" y="76"/>
                </a:cubicBezTo>
                <a:cubicBezTo>
                  <a:pt x="45" y="107"/>
                  <a:pt x="68" y="130"/>
                  <a:pt x="99" y="130"/>
                </a:cubicBezTo>
                <a:lnTo>
                  <a:pt x="99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05">
            <a:extLst>
              <a:ext uri="{FF2B5EF4-FFF2-40B4-BE49-F238E27FC236}">
                <a16:creationId xmlns:a16="http://schemas.microsoft.com/office/drawing/2014/main" id="{85AF30DB-ED1C-7548-9D73-5820DAC4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840" y="11326455"/>
            <a:ext cx="658019" cy="621168"/>
          </a:xfrm>
          <a:custGeom>
            <a:avLst/>
            <a:gdLst>
              <a:gd name="T0" fmla="*/ 474 w 551"/>
              <a:gd name="T1" fmla="*/ 521 h 522"/>
              <a:gd name="T2" fmla="*/ 474 w 551"/>
              <a:gd name="T3" fmla="*/ 521 h 522"/>
              <a:gd name="T4" fmla="*/ 76 w 551"/>
              <a:gd name="T5" fmla="*/ 521 h 522"/>
              <a:gd name="T6" fmla="*/ 0 w 551"/>
              <a:gd name="T7" fmla="*/ 444 h 522"/>
              <a:gd name="T8" fmla="*/ 0 w 551"/>
              <a:gd name="T9" fmla="*/ 77 h 522"/>
              <a:gd name="T10" fmla="*/ 76 w 551"/>
              <a:gd name="T11" fmla="*/ 0 h 522"/>
              <a:gd name="T12" fmla="*/ 114 w 551"/>
              <a:gd name="T13" fmla="*/ 0 h 522"/>
              <a:gd name="T14" fmla="*/ 114 w 551"/>
              <a:gd name="T15" fmla="*/ 46 h 522"/>
              <a:gd name="T16" fmla="*/ 76 w 551"/>
              <a:gd name="T17" fmla="*/ 46 h 522"/>
              <a:gd name="T18" fmla="*/ 53 w 551"/>
              <a:gd name="T19" fmla="*/ 77 h 522"/>
              <a:gd name="T20" fmla="*/ 53 w 551"/>
              <a:gd name="T21" fmla="*/ 444 h 522"/>
              <a:gd name="T22" fmla="*/ 76 w 551"/>
              <a:gd name="T23" fmla="*/ 474 h 522"/>
              <a:gd name="T24" fmla="*/ 474 w 551"/>
              <a:gd name="T25" fmla="*/ 474 h 522"/>
              <a:gd name="T26" fmla="*/ 497 w 551"/>
              <a:gd name="T27" fmla="*/ 444 h 522"/>
              <a:gd name="T28" fmla="*/ 497 w 551"/>
              <a:gd name="T29" fmla="*/ 77 h 522"/>
              <a:gd name="T30" fmla="*/ 474 w 551"/>
              <a:gd name="T31" fmla="*/ 46 h 522"/>
              <a:gd name="T32" fmla="*/ 428 w 551"/>
              <a:gd name="T33" fmla="*/ 46 h 522"/>
              <a:gd name="T34" fmla="*/ 428 w 551"/>
              <a:gd name="T35" fmla="*/ 0 h 522"/>
              <a:gd name="T36" fmla="*/ 474 w 551"/>
              <a:gd name="T37" fmla="*/ 0 h 522"/>
              <a:gd name="T38" fmla="*/ 550 w 551"/>
              <a:gd name="T39" fmla="*/ 77 h 522"/>
              <a:gd name="T40" fmla="*/ 550 w 551"/>
              <a:gd name="T41" fmla="*/ 444 h 522"/>
              <a:gd name="T42" fmla="*/ 474 w 551"/>
              <a:gd name="T43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1" h="522">
                <a:moveTo>
                  <a:pt x="474" y="521"/>
                </a:moveTo>
                <a:lnTo>
                  <a:pt x="474" y="521"/>
                </a:lnTo>
                <a:cubicBezTo>
                  <a:pt x="76" y="521"/>
                  <a:pt x="76" y="521"/>
                  <a:pt x="76" y="521"/>
                </a:cubicBezTo>
                <a:cubicBezTo>
                  <a:pt x="38" y="521"/>
                  <a:pt x="0" y="490"/>
                  <a:pt x="0" y="444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1"/>
                  <a:pt x="38" y="0"/>
                  <a:pt x="76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6"/>
                  <a:pt x="114" y="46"/>
                  <a:pt x="114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61" y="46"/>
                  <a:pt x="53" y="61"/>
                  <a:pt x="53" y="77"/>
                </a:cubicBezTo>
                <a:cubicBezTo>
                  <a:pt x="53" y="444"/>
                  <a:pt x="53" y="444"/>
                  <a:pt x="53" y="444"/>
                </a:cubicBezTo>
                <a:cubicBezTo>
                  <a:pt x="53" y="459"/>
                  <a:pt x="61" y="474"/>
                  <a:pt x="76" y="474"/>
                </a:cubicBezTo>
                <a:cubicBezTo>
                  <a:pt x="474" y="474"/>
                  <a:pt x="474" y="474"/>
                  <a:pt x="474" y="474"/>
                </a:cubicBezTo>
                <a:cubicBezTo>
                  <a:pt x="489" y="474"/>
                  <a:pt x="497" y="459"/>
                  <a:pt x="497" y="444"/>
                </a:cubicBezTo>
                <a:cubicBezTo>
                  <a:pt x="497" y="77"/>
                  <a:pt x="497" y="77"/>
                  <a:pt x="497" y="77"/>
                </a:cubicBezTo>
                <a:cubicBezTo>
                  <a:pt x="497" y="61"/>
                  <a:pt x="489" y="46"/>
                  <a:pt x="474" y="46"/>
                </a:cubicBezTo>
                <a:cubicBezTo>
                  <a:pt x="428" y="46"/>
                  <a:pt x="428" y="46"/>
                  <a:pt x="428" y="46"/>
                </a:cubicBezTo>
                <a:cubicBezTo>
                  <a:pt x="428" y="0"/>
                  <a:pt x="428" y="0"/>
                  <a:pt x="428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512" y="0"/>
                  <a:pt x="550" y="31"/>
                  <a:pt x="550" y="77"/>
                </a:cubicBezTo>
                <a:cubicBezTo>
                  <a:pt x="550" y="444"/>
                  <a:pt x="550" y="444"/>
                  <a:pt x="550" y="444"/>
                </a:cubicBezTo>
                <a:cubicBezTo>
                  <a:pt x="550" y="490"/>
                  <a:pt x="512" y="521"/>
                  <a:pt x="474" y="5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06">
            <a:extLst>
              <a:ext uri="{FF2B5EF4-FFF2-40B4-BE49-F238E27FC236}">
                <a16:creationId xmlns:a16="http://schemas.microsoft.com/office/drawing/2014/main" id="{94F848B3-CDD3-364C-B4DC-93A84141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348" y="11236967"/>
            <a:ext cx="284263" cy="63170"/>
          </a:xfrm>
          <a:custGeom>
            <a:avLst/>
            <a:gdLst>
              <a:gd name="T0" fmla="*/ 237 w 238"/>
              <a:gd name="T1" fmla="*/ 53 h 54"/>
              <a:gd name="T2" fmla="*/ 0 w 238"/>
              <a:gd name="T3" fmla="*/ 53 h 54"/>
              <a:gd name="T4" fmla="*/ 0 w 238"/>
              <a:gd name="T5" fmla="*/ 0 h 54"/>
              <a:gd name="T6" fmla="*/ 237 w 238"/>
              <a:gd name="T7" fmla="*/ 0 h 54"/>
              <a:gd name="T8" fmla="*/ 237 w 23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" h="54">
                <a:moveTo>
                  <a:pt x="237" y="53"/>
                </a:moveTo>
                <a:lnTo>
                  <a:pt x="0" y="53"/>
                </a:lnTo>
                <a:lnTo>
                  <a:pt x="0" y="0"/>
                </a:lnTo>
                <a:lnTo>
                  <a:pt x="237" y="0"/>
                </a:lnTo>
                <a:lnTo>
                  <a:pt x="237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07">
            <a:extLst>
              <a:ext uri="{FF2B5EF4-FFF2-40B4-BE49-F238E27FC236}">
                <a16:creationId xmlns:a16="http://schemas.microsoft.com/office/drawing/2014/main" id="{B45DC345-7BE2-7440-B9CE-1FBE3081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329" y="11236967"/>
            <a:ext cx="184246" cy="157924"/>
          </a:xfrm>
          <a:custGeom>
            <a:avLst/>
            <a:gdLst>
              <a:gd name="T0" fmla="*/ 30 w 154"/>
              <a:gd name="T1" fmla="*/ 114 h 131"/>
              <a:gd name="T2" fmla="*/ 30 w 154"/>
              <a:gd name="T3" fmla="*/ 114 h 131"/>
              <a:gd name="T4" fmla="*/ 0 w 154"/>
              <a:gd name="T5" fmla="*/ 84 h 131"/>
              <a:gd name="T6" fmla="*/ 68 w 154"/>
              <a:gd name="T7" fmla="*/ 7 h 131"/>
              <a:gd name="T8" fmla="*/ 91 w 154"/>
              <a:gd name="T9" fmla="*/ 0 h 131"/>
              <a:gd name="T10" fmla="*/ 114 w 154"/>
              <a:gd name="T11" fmla="*/ 15 h 131"/>
              <a:gd name="T12" fmla="*/ 145 w 154"/>
              <a:gd name="T13" fmla="*/ 91 h 131"/>
              <a:gd name="T14" fmla="*/ 137 w 154"/>
              <a:gd name="T15" fmla="*/ 122 h 131"/>
              <a:gd name="T16" fmla="*/ 107 w 154"/>
              <a:gd name="T17" fmla="*/ 107 h 131"/>
              <a:gd name="T18" fmla="*/ 84 w 154"/>
              <a:gd name="T19" fmla="*/ 69 h 131"/>
              <a:gd name="T20" fmla="*/ 30 w 154"/>
              <a:gd name="T21" fmla="*/ 114 h 131"/>
              <a:gd name="T22" fmla="*/ 107 w 154"/>
              <a:gd name="T23" fmla="*/ 46 h 131"/>
              <a:gd name="T24" fmla="*/ 107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30" y="114"/>
                </a:moveTo>
                <a:lnTo>
                  <a:pt x="30" y="114"/>
                </a:lnTo>
                <a:cubicBezTo>
                  <a:pt x="0" y="84"/>
                  <a:pt x="0" y="84"/>
                  <a:pt x="0" y="84"/>
                </a:cubicBezTo>
                <a:cubicBezTo>
                  <a:pt x="68" y="7"/>
                  <a:pt x="68" y="7"/>
                  <a:pt x="68" y="7"/>
                </a:cubicBezTo>
                <a:cubicBezTo>
                  <a:pt x="76" y="7"/>
                  <a:pt x="84" y="0"/>
                  <a:pt x="91" y="0"/>
                </a:cubicBezTo>
                <a:cubicBezTo>
                  <a:pt x="99" y="7"/>
                  <a:pt x="107" y="7"/>
                  <a:pt x="114" y="15"/>
                </a:cubicBezTo>
                <a:cubicBezTo>
                  <a:pt x="145" y="91"/>
                  <a:pt x="145" y="91"/>
                  <a:pt x="145" y="91"/>
                </a:cubicBezTo>
                <a:cubicBezTo>
                  <a:pt x="153" y="99"/>
                  <a:pt x="145" y="114"/>
                  <a:pt x="137" y="122"/>
                </a:cubicBezTo>
                <a:cubicBezTo>
                  <a:pt x="122" y="130"/>
                  <a:pt x="107" y="122"/>
                  <a:pt x="107" y="107"/>
                </a:cubicBezTo>
                <a:cubicBezTo>
                  <a:pt x="84" y="69"/>
                  <a:pt x="84" y="69"/>
                  <a:pt x="84" y="69"/>
                </a:cubicBezTo>
                <a:lnTo>
                  <a:pt x="30" y="114"/>
                </a:lnTo>
                <a:close/>
                <a:moveTo>
                  <a:pt x="107" y="46"/>
                </a:moveTo>
                <a:lnTo>
                  <a:pt x="107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08">
            <a:extLst>
              <a:ext uri="{FF2B5EF4-FFF2-40B4-BE49-F238E27FC236}">
                <a16:creationId xmlns:a16="http://schemas.microsoft.com/office/drawing/2014/main" id="{B8432B51-28F6-6647-93DD-FD06F3F66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369" y="11326455"/>
            <a:ext cx="257941" cy="173718"/>
          </a:xfrm>
          <a:custGeom>
            <a:avLst/>
            <a:gdLst>
              <a:gd name="T0" fmla="*/ 85 w 216"/>
              <a:gd name="T1" fmla="*/ 146 h 147"/>
              <a:gd name="T2" fmla="*/ 85 w 216"/>
              <a:gd name="T3" fmla="*/ 146 h 147"/>
              <a:gd name="T4" fmla="*/ 85 w 216"/>
              <a:gd name="T5" fmla="*/ 146 h 147"/>
              <a:gd name="T6" fmla="*/ 54 w 216"/>
              <a:gd name="T7" fmla="*/ 130 h 147"/>
              <a:gd name="T8" fmla="*/ 0 w 216"/>
              <a:gd name="T9" fmla="*/ 69 h 147"/>
              <a:gd name="T10" fmla="*/ 62 w 216"/>
              <a:gd name="T11" fmla="*/ 8 h 147"/>
              <a:gd name="T12" fmla="*/ 92 w 216"/>
              <a:gd name="T13" fmla="*/ 38 h 147"/>
              <a:gd name="T14" fmla="*/ 62 w 216"/>
              <a:gd name="T15" fmla="*/ 69 h 147"/>
              <a:gd name="T16" fmla="*/ 85 w 216"/>
              <a:gd name="T17" fmla="*/ 100 h 147"/>
              <a:gd name="T18" fmla="*/ 169 w 216"/>
              <a:gd name="T19" fmla="*/ 8 h 147"/>
              <a:gd name="T20" fmla="*/ 199 w 216"/>
              <a:gd name="T21" fmla="*/ 8 h 147"/>
              <a:gd name="T22" fmla="*/ 207 w 216"/>
              <a:gd name="T23" fmla="*/ 38 h 147"/>
              <a:gd name="T24" fmla="*/ 115 w 216"/>
              <a:gd name="T25" fmla="*/ 138 h 147"/>
              <a:gd name="T26" fmla="*/ 85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85" y="146"/>
                </a:moveTo>
                <a:lnTo>
                  <a:pt x="85" y="146"/>
                </a:lnTo>
                <a:lnTo>
                  <a:pt x="85" y="146"/>
                </a:lnTo>
                <a:cubicBezTo>
                  <a:pt x="77" y="146"/>
                  <a:pt x="62" y="146"/>
                  <a:pt x="54" y="130"/>
                </a:cubicBezTo>
                <a:cubicBezTo>
                  <a:pt x="0" y="69"/>
                  <a:pt x="0" y="69"/>
                  <a:pt x="0" y="69"/>
                </a:cubicBezTo>
                <a:cubicBezTo>
                  <a:pt x="62" y="8"/>
                  <a:pt x="62" y="8"/>
                  <a:pt x="62" y="8"/>
                </a:cubicBezTo>
                <a:cubicBezTo>
                  <a:pt x="92" y="38"/>
                  <a:pt x="92" y="38"/>
                  <a:pt x="92" y="38"/>
                </a:cubicBezTo>
                <a:cubicBezTo>
                  <a:pt x="62" y="69"/>
                  <a:pt x="62" y="69"/>
                  <a:pt x="62" y="69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169" y="8"/>
                  <a:pt x="169" y="8"/>
                  <a:pt x="169" y="8"/>
                </a:cubicBezTo>
                <a:cubicBezTo>
                  <a:pt x="176" y="0"/>
                  <a:pt x="192" y="0"/>
                  <a:pt x="199" y="8"/>
                </a:cubicBezTo>
                <a:cubicBezTo>
                  <a:pt x="215" y="15"/>
                  <a:pt x="215" y="31"/>
                  <a:pt x="207" y="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107" y="146"/>
                  <a:pt x="100" y="146"/>
                  <a:pt x="85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109">
            <a:extLst>
              <a:ext uri="{FF2B5EF4-FFF2-40B4-BE49-F238E27FC236}">
                <a16:creationId xmlns:a16="http://schemas.microsoft.com/office/drawing/2014/main" id="{4D2D5C17-83D5-304E-B239-E43BDA756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88" y="11236967"/>
            <a:ext cx="184243" cy="157924"/>
          </a:xfrm>
          <a:custGeom>
            <a:avLst/>
            <a:gdLst>
              <a:gd name="T0" fmla="*/ 123 w 154"/>
              <a:gd name="T1" fmla="*/ 114 h 131"/>
              <a:gd name="T2" fmla="*/ 123 w 154"/>
              <a:gd name="T3" fmla="*/ 114 h 131"/>
              <a:gd name="T4" fmla="*/ 153 w 154"/>
              <a:gd name="T5" fmla="*/ 84 h 131"/>
              <a:gd name="T6" fmla="*/ 85 w 154"/>
              <a:gd name="T7" fmla="*/ 7 h 131"/>
              <a:gd name="T8" fmla="*/ 62 w 154"/>
              <a:gd name="T9" fmla="*/ 0 h 131"/>
              <a:gd name="T10" fmla="*/ 39 w 154"/>
              <a:gd name="T11" fmla="*/ 15 h 131"/>
              <a:gd name="T12" fmla="*/ 8 w 154"/>
              <a:gd name="T13" fmla="*/ 91 h 131"/>
              <a:gd name="T14" fmla="*/ 16 w 154"/>
              <a:gd name="T15" fmla="*/ 122 h 131"/>
              <a:gd name="T16" fmla="*/ 46 w 154"/>
              <a:gd name="T17" fmla="*/ 107 h 131"/>
              <a:gd name="T18" fmla="*/ 69 w 154"/>
              <a:gd name="T19" fmla="*/ 69 h 131"/>
              <a:gd name="T20" fmla="*/ 123 w 154"/>
              <a:gd name="T21" fmla="*/ 114 h 131"/>
              <a:gd name="T22" fmla="*/ 46 w 154"/>
              <a:gd name="T23" fmla="*/ 46 h 131"/>
              <a:gd name="T24" fmla="*/ 46 w 154"/>
              <a:gd name="T25" fmla="*/ 4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4" h="131">
                <a:moveTo>
                  <a:pt x="123" y="114"/>
                </a:moveTo>
                <a:lnTo>
                  <a:pt x="123" y="114"/>
                </a:lnTo>
                <a:cubicBezTo>
                  <a:pt x="153" y="84"/>
                  <a:pt x="153" y="84"/>
                  <a:pt x="153" y="84"/>
                </a:cubicBezTo>
                <a:cubicBezTo>
                  <a:pt x="85" y="7"/>
                  <a:pt x="85" y="7"/>
                  <a:pt x="85" y="7"/>
                </a:cubicBezTo>
                <a:cubicBezTo>
                  <a:pt x="77" y="7"/>
                  <a:pt x="69" y="0"/>
                  <a:pt x="62" y="0"/>
                </a:cubicBezTo>
                <a:cubicBezTo>
                  <a:pt x="54" y="7"/>
                  <a:pt x="46" y="7"/>
                  <a:pt x="39" y="15"/>
                </a:cubicBezTo>
                <a:cubicBezTo>
                  <a:pt x="8" y="91"/>
                  <a:pt x="8" y="91"/>
                  <a:pt x="8" y="91"/>
                </a:cubicBezTo>
                <a:cubicBezTo>
                  <a:pt x="0" y="99"/>
                  <a:pt x="8" y="114"/>
                  <a:pt x="16" y="122"/>
                </a:cubicBezTo>
                <a:cubicBezTo>
                  <a:pt x="31" y="130"/>
                  <a:pt x="46" y="122"/>
                  <a:pt x="46" y="107"/>
                </a:cubicBezTo>
                <a:cubicBezTo>
                  <a:pt x="69" y="69"/>
                  <a:pt x="69" y="69"/>
                  <a:pt x="69" y="69"/>
                </a:cubicBezTo>
                <a:lnTo>
                  <a:pt x="123" y="114"/>
                </a:lnTo>
                <a:close/>
                <a:moveTo>
                  <a:pt x="46" y="46"/>
                </a:moveTo>
                <a:lnTo>
                  <a:pt x="46" y="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110">
            <a:extLst>
              <a:ext uri="{FF2B5EF4-FFF2-40B4-BE49-F238E27FC236}">
                <a16:creationId xmlns:a16="http://schemas.microsoft.com/office/drawing/2014/main" id="{96614BA4-F318-5D45-88A6-222C9D8C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388" y="11326455"/>
            <a:ext cx="257941" cy="173718"/>
          </a:xfrm>
          <a:custGeom>
            <a:avLst/>
            <a:gdLst>
              <a:gd name="T0" fmla="*/ 130 w 216"/>
              <a:gd name="T1" fmla="*/ 146 h 147"/>
              <a:gd name="T2" fmla="*/ 130 w 216"/>
              <a:gd name="T3" fmla="*/ 146 h 147"/>
              <a:gd name="T4" fmla="*/ 130 w 216"/>
              <a:gd name="T5" fmla="*/ 146 h 147"/>
              <a:gd name="T6" fmla="*/ 161 w 216"/>
              <a:gd name="T7" fmla="*/ 130 h 147"/>
              <a:gd name="T8" fmla="*/ 215 w 216"/>
              <a:gd name="T9" fmla="*/ 69 h 147"/>
              <a:gd name="T10" fmla="*/ 153 w 216"/>
              <a:gd name="T11" fmla="*/ 8 h 147"/>
              <a:gd name="T12" fmla="*/ 123 w 216"/>
              <a:gd name="T13" fmla="*/ 38 h 147"/>
              <a:gd name="T14" fmla="*/ 153 w 216"/>
              <a:gd name="T15" fmla="*/ 69 h 147"/>
              <a:gd name="T16" fmla="*/ 130 w 216"/>
              <a:gd name="T17" fmla="*/ 100 h 147"/>
              <a:gd name="T18" fmla="*/ 46 w 216"/>
              <a:gd name="T19" fmla="*/ 8 h 147"/>
              <a:gd name="T20" fmla="*/ 16 w 216"/>
              <a:gd name="T21" fmla="*/ 8 h 147"/>
              <a:gd name="T22" fmla="*/ 16 w 216"/>
              <a:gd name="T23" fmla="*/ 38 h 147"/>
              <a:gd name="T24" fmla="*/ 100 w 216"/>
              <a:gd name="T25" fmla="*/ 138 h 147"/>
              <a:gd name="T26" fmla="*/ 130 w 216"/>
              <a:gd name="T27" fmla="*/ 14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6" h="147">
                <a:moveTo>
                  <a:pt x="130" y="146"/>
                </a:moveTo>
                <a:lnTo>
                  <a:pt x="130" y="146"/>
                </a:lnTo>
                <a:lnTo>
                  <a:pt x="130" y="146"/>
                </a:lnTo>
                <a:cubicBezTo>
                  <a:pt x="138" y="146"/>
                  <a:pt x="153" y="146"/>
                  <a:pt x="161" y="130"/>
                </a:cubicBezTo>
                <a:cubicBezTo>
                  <a:pt x="215" y="69"/>
                  <a:pt x="215" y="69"/>
                  <a:pt x="215" y="69"/>
                </a:cubicBezTo>
                <a:cubicBezTo>
                  <a:pt x="153" y="8"/>
                  <a:pt x="153" y="8"/>
                  <a:pt x="153" y="8"/>
                </a:cubicBezTo>
                <a:cubicBezTo>
                  <a:pt x="123" y="38"/>
                  <a:pt x="123" y="38"/>
                  <a:pt x="123" y="38"/>
                </a:cubicBezTo>
                <a:cubicBezTo>
                  <a:pt x="153" y="69"/>
                  <a:pt x="153" y="69"/>
                  <a:pt x="153" y="69"/>
                </a:cubicBezTo>
                <a:cubicBezTo>
                  <a:pt x="130" y="100"/>
                  <a:pt x="130" y="100"/>
                  <a:pt x="130" y="100"/>
                </a:cubicBezTo>
                <a:cubicBezTo>
                  <a:pt x="46" y="8"/>
                  <a:pt x="46" y="8"/>
                  <a:pt x="46" y="8"/>
                </a:cubicBezTo>
                <a:cubicBezTo>
                  <a:pt x="39" y="0"/>
                  <a:pt x="23" y="0"/>
                  <a:pt x="16" y="8"/>
                </a:cubicBezTo>
                <a:cubicBezTo>
                  <a:pt x="0" y="15"/>
                  <a:pt x="0" y="31"/>
                  <a:pt x="16" y="38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07" y="146"/>
                  <a:pt x="115" y="146"/>
                  <a:pt x="130" y="1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111">
            <a:extLst>
              <a:ext uri="{FF2B5EF4-FFF2-40B4-BE49-F238E27FC236}">
                <a16:creationId xmlns:a16="http://schemas.microsoft.com/office/drawing/2014/main" id="{58451BDB-F16F-344D-A602-437457FA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442" y="11579134"/>
            <a:ext cx="136868" cy="47379"/>
          </a:xfrm>
          <a:custGeom>
            <a:avLst/>
            <a:gdLst>
              <a:gd name="T0" fmla="*/ 0 w 116"/>
              <a:gd name="T1" fmla="*/ 23 h 40"/>
              <a:gd name="T2" fmla="*/ 0 w 116"/>
              <a:gd name="T3" fmla="*/ 23 h 40"/>
              <a:gd name="T4" fmla="*/ 0 w 116"/>
              <a:gd name="T5" fmla="*/ 23 h 40"/>
              <a:gd name="T6" fmla="*/ 23 w 116"/>
              <a:gd name="T7" fmla="*/ 0 h 40"/>
              <a:gd name="T8" fmla="*/ 99 w 116"/>
              <a:gd name="T9" fmla="*/ 0 h 40"/>
              <a:gd name="T10" fmla="*/ 115 w 116"/>
              <a:gd name="T11" fmla="*/ 23 h 40"/>
              <a:gd name="T12" fmla="*/ 99 w 116"/>
              <a:gd name="T13" fmla="*/ 39 h 40"/>
              <a:gd name="T14" fmla="*/ 23 w 116"/>
              <a:gd name="T15" fmla="*/ 39 h 40"/>
              <a:gd name="T16" fmla="*/ 0 w 116"/>
              <a:gd name="T17" fmla="*/ 23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8"/>
                  <a:pt x="7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23"/>
                </a:cubicBezTo>
                <a:cubicBezTo>
                  <a:pt x="115" y="31"/>
                  <a:pt x="107" y="39"/>
                  <a:pt x="99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7" y="39"/>
                  <a:pt x="0" y="31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12">
            <a:extLst>
              <a:ext uri="{FF2B5EF4-FFF2-40B4-BE49-F238E27FC236}">
                <a16:creationId xmlns:a16="http://schemas.microsoft.com/office/drawing/2014/main" id="{8F3512B1-8028-2C4C-8E65-234D4D82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897" y="11589662"/>
            <a:ext cx="47376" cy="331642"/>
          </a:xfrm>
          <a:custGeom>
            <a:avLst/>
            <a:gdLst>
              <a:gd name="T0" fmla="*/ 38 w 39"/>
              <a:gd name="T1" fmla="*/ 275 h 276"/>
              <a:gd name="T2" fmla="*/ 38 w 39"/>
              <a:gd name="T3" fmla="*/ 275 h 276"/>
              <a:gd name="T4" fmla="*/ 0 w 39"/>
              <a:gd name="T5" fmla="*/ 275 h 276"/>
              <a:gd name="T6" fmla="*/ 0 w 39"/>
              <a:gd name="T7" fmla="*/ 23 h 276"/>
              <a:gd name="T8" fmla="*/ 15 w 39"/>
              <a:gd name="T9" fmla="*/ 0 h 276"/>
              <a:gd name="T10" fmla="*/ 38 w 39"/>
              <a:gd name="T11" fmla="*/ 23 h 276"/>
              <a:gd name="T12" fmla="*/ 38 w 39"/>
              <a:gd name="T13" fmla="*/ 275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276">
                <a:moveTo>
                  <a:pt x="38" y="275"/>
                </a:moveTo>
                <a:lnTo>
                  <a:pt x="38" y="275"/>
                </a:lnTo>
                <a:cubicBezTo>
                  <a:pt x="0" y="275"/>
                  <a:pt x="0" y="275"/>
                  <a:pt x="0" y="27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15" y="0"/>
                </a:cubicBezTo>
                <a:cubicBezTo>
                  <a:pt x="31" y="0"/>
                  <a:pt x="38" y="15"/>
                  <a:pt x="38" y="23"/>
                </a:cubicBezTo>
                <a:lnTo>
                  <a:pt x="38" y="2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13">
            <a:extLst>
              <a:ext uri="{FF2B5EF4-FFF2-40B4-BE49-F238E27FC236}">
                <a16:creationId xmlns:a16="http://schemas.microsoft.com/office/drawing/2014/main" id="{1B6485B3-006F-9341-B5E8-21B389C9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954" y="9104990"/>
            <a:ext cx="231622" cy="268473"/>
          </a:xfrm>
          <a:custGeom>
            <a:avLst/>
            <a:gdLst>
              <a:gd name="T0" fmla="*/ 8 w 193"/>
              <a:gd name="T1" fmla="*/ 214 h 223"/>
              <a:gd name="T2" fmla="*/ 8 w 193"/>
              <a:gd name="T3" fmla="*/ 214 h 223"/>
              <a:gd name="T4" fmla="*/ 8 w 193"/>
              <a:gd name="T5" fmla="*/ 214 h 223"/>
              <a:gd name="T6" fmla="*/ 0 w 193"/>
              <a:gd name="T7" fmla="*/ 191 h 223"/>
              <a:gd name="T8" fmla="*/ 161 w 193"/>
              <a:gd name="T9" fmla="*/ 15 h 223"/>
              <a:gd name="T10" fmla="*/ 184 w 193"/>
              <a:gd name="T11" fmla="*/ 7 h 223"/>
              <a:gd name="T12" fmla="*/ 184 w 193"/>
              <a:gd name="T13" fmla="*/ 38 h 223"/>
              <a:gd name="T14" fmla="*/ 31 w 193"/>
              <a:gd name="T15" fmla="*/ 214 h 223"/>
              <a:gd name="T16" fmla="*/ 8 w 193"/>
              <a:gd name="T17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223">
                <a:moveTo>
                  <a:pt x="8" y="214"/>
                </a:moveTo>
                <a:lnTo>
                  <a:pt x="8" y="214"/>
                </a:lnTo>
                <a:lnTo>
                  <a:pt x="8" y="214"/>
                </a:lnTo>
                <a:cubicBezTo>
                  <a:pt x="0" y="206"/>
                  <a:pt x="0" y="199"/>
                  <a:pt x="0" y="191"/>
                </a:cubicBezTo>
                <a:cubicBezTo>
                  <a:pt x="161" y="15"/>
                  <a:pt x="161" y="15"/>
                  <a:pt x="161" y="15"/>
                </a:cubicBezTo>
                <a:cubicBezTo>
                  <a:pt x="169" y="7"/>
                  <a:pt x="176" y="0"/>
                  <a:pt x="184" y="7"/>
                </a:cubicBezTo>
                <a:cubicBezTo>
                  <a:pt x="192" y="15"/>
                  <a:pt x="192" y="30"/>
                  <a:pt x="184" y="38"/>
                </a:cubicBezTo>
                <a:cubicBezTo>
                  <a:pt x="31" y="214"/>
                  <a:pt x="31" y="214"/>
                  <a:pt x="31" y="214"/>
                </a:cubicBezTo>
                <a:cubicBezTo>
                  <a:pt x="23" y="222"/>
                  <a:pt x="16" y="222"/>
                  <a:pt x="8" y="2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14">
            <a:extLst>
              <a:ext uri="{FF2B5EF4-FFF2-40B4-BE49-F238E27FC236}">
                <a16:creationId xmlns:a16="http://schemas.microsoft.com/office/drawing/2014/main" id="{437965F3-B7DC-7F49-A4FB-578E94F2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765" y="9252386"/>
            <a:ext cx="136868" cy="147396"/>
          </a:xfrm>
          <a:custGeom>
            <a:avLst/>
            <a:gdLst>
              <a:gd name="T0" fmla="*/ 61 w 116"/>
              <a:gd name="T1" fmla="*/ 123 h 124"/>
              <a:gd name="T2" fmla="*/ 61 w 116"/>
              <a:gd name="T3" fmla="*/ 123 h 124"/>
              <a:gd name="T4" fmla="*/ 0 w 116"/>
              <a:gd name="T5" fmla="*/ 61 h 124"/>
              <a:gd name="T6" fmla="*/ 61 w 116"/>
              <a:gd name="T7" fmla="*/ 0 h 124"/>
              <a:gd name="T8" fmla="*/ 115 w 116"/>
              <a:gd name="T9" fmla="*/ 61 h 124"/>
              <a:gd name="T10" fmla="*/ 61 w 116"/>
              <a:gd name="T11" fmla="*/ 123 h 124"/>
              <a:gd name="T12" fmla="*/ 61 w 116"/>
              <a:gd name="T13" fmla="*/ 38 h 124"/>
              <a:gd name="T14" fmla="*/ 61 w 116"/>
              <a:gd name="T15" fmla="*/ 38 h 124"/>
              <a:gd name="T16" fmla="*/ 38 w 116"/>
              <a:gd name="T17" fmla="*/ 61 h 124"/>
              <a:gd name="T18" fmla="*/ 61 w 116"/>
              <a:gd name="T19" fmla="*/ 84 h 124"/>
              <a:gd name="T20" fmla="*/ 84 w 116"/>
              <a:gd name="T21" fmla="*/ 61 h 124"/>
              <a:gd name="T22" fmla="*/ 61 w 116"/>
              <a:gd name="T23" fmla="*/ 38 h 124"/>
              <a:gd name="T24" fmla="*/ 61 w 116"/>
              <a:gd name="T25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24">
                <a:moveTo>
                  <a:pt x="61" y="123"/>
                </a:moveTo>
                <a:lnTo>
                  <a:pt x="61" y="123"/>
                </a:lnTo>
                <a:cubicBezTo>
                  <a:pt x="23" y="123"/>
                  <a:pt x="0" y="92"/>
                  <a:pt x="0" y="61"/>
                </a:cubicBez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15" y="31"/>
                  <a:pt x="115" y="61"/>
                </a:cubicBezTo>
                <a:cubicBezTo>
                  <a:pt x="115" y="92"/>
                  <a:pt x="92" y="123"/>
                  <a:pt x="61" y="123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8" y="46"/>
                  <a:pt x="38" y="61"/>
                </a:cubicBezTo>
                <a:cubicBezTo>
                  <a:pt x="38" y="77"/>
                  <a:pt x="46" y="84"/>
                  <a:pt x="61" y="84"/>
                </a:cubicBezTo>
                <a:cubicBezTo>
                  <a:pt x="69" y="84"/>
                  <a:pt x="84" y="77"/>
                  <a:pt x="84" y="61"/>
                </a:cubicBezTo>
                <a:cubicBezTo>
                  <a:pt x="84" y="46"/>
                  <a:pt x="69" y="38"/>
                  <a:pt x="61" y="38"/>
                </a:cubicBezTo>
                <a:lnTo>
                  <a:pt x="61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15">
            <a:extLst>
              <a:ext uri="{FF2B5EF4-FFF2-40B4-BE49-F238E27FC236}">
                <a16:creationId xmlns:a16="http://schemas.microsoft.com/office/drawing/2014/main" id="{975F92D3-87B0-7C4B-BD29-B3F94DEA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575" y="9089199"/>
            <a:ext cx="136868" cy="136868"/>
          </a:xfrm>
          <a:custGeom>
            <a:avLst/>
            <a:gdLst>
              <a:gd name="T0" fmla="*/ 61 w 116"/>
              <a:gd name="T1" fmla="*/ 114 h 115"/>
              <a:gd name="T2" fmla="*/ 61 w 116"/>
              <a:gd name="T3" fmla="*/ 114 h 115"/>
              <a:gd name="T4" fmla="*/ 0 w 116"/>
              <a:gd name="T5" fmla="*/ 53 h 115"/>
              <a:gd name="T6" fmla="*/ 61 w 116"/>
              <a:gd name="T7" fmla="*/ 0 h 115"/>
              <a:gd name="T8" fmla="*/ 115 w 116"/>
              <a:gd name="T9" fmla="*/ 53 h 115"/>
              <a:gd name="T10" fmla="*/ 61 w 116"/>
              <a:gd name="T11" fmla="*/ 114 h 115"/>
              <a:gd name="T12" fmla="*/ 61 w 116"/>
              <a:gd name="T13" fmla="*/ 30 h 115"/>
              <a:gd name="T14" fmla="*/ 61 w 116"/>
              <a:gd name="T15" fmla="*/ 30 h 115"/>
              <a:gd name="T16" fmla="*/ 38 w 116"/>
              <a:gd name="T17" fmla="*/ 53 h 115"/>
              <a:gd name="T18" fmla="*/ 61 w 116"/>
              <a:gd name="T19" fmla="*/ 84 h 115"/>
              <a:gd name="T20" fmla="*/ 84 w 116"/>
              <a:gd name="T21" fmla="*/ 53 h 115"/>
              <a:gd name="T22" fmla="*/ 61 w 116"/>
              <a:gd name="T23" fmla="*/ 30 h 115"/>
              <a:gd name="T24" fmla="*/ 61 w 116"/>
              <a:gd name="T25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15">
                <a:moveTo>
                  <a:pt x="61" y="114"/>
                </a:moveTo>
                <a:lnTo>
                  <a:pt x="61" y="114"/>
                </a:lnTo>
                <a:cubicBezTo>
                  <a:pt x="23" y="114"/>
                  <a:pt x="0" y="91"/>
                  <a:pt x="0" y="53"/>
                </a:cubicBezTo>
                <a:cubicBezTo>
                  <a:pt x="0" y="22"/>
                  <a:pt x="23" y="0"/>
                  <a:pt x="61" y="0"/>
                </a:cubicBezTo>
                <a:cubicBezTo>
                  <a:pt x="92" y="0"/>
                  <a:pt x="115" y="22"/>
                  <a:pt x="115" y="53"/>
                </a:cubicBezTo>
                <a:cubicBezTo>
                  <a:pt x="115" y="91"/>
                  <a:pt x="92" y="114"/>
                  <a:pt x="61" y="114"/>
                </a:cubicBezTo>
                <a:lnTo>
                  <a:pt x="61" y="30"/>
                </a:lnTo>
                <a:lnTo>
                  <a:pt x="61" y="30"/>
                </a:lnTo>
                <a:cubicBezTo>
                  <a:pt x="46" y="30"/>
                  <a:pt x="38" y="45"/>
                  <a:pt x="38" y="53"/>
                </a:cubicBezTo>
                <a:cubicBezTo>
                  <a:pt x="38" y="68"/>
                  <a:pt x="46" y="84"/>
                  <a:pt x="61" y="84"/>
                </a:cubicBezTo>
                <a:cubicBezTo>
                  <a:pt x="69" y="84"/>
                  <a:pt x="84" y="68"/>
                  <a:pt x="84" y="53"/>
                </a:cubicBezTo>
                <a:cubicBezTo>
                  <a:pt x="84" y="45"/>
                  <a:pt x="69" y="30"/>
                  <a:pt x="61" y="30"/>
                </a:cubicBezTo>
                <a:lnTo>
                  <a:pt x="61" y="1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16">
            <a:extLst>
              <a:ext uri="{FF2B5EF4-FFF2-40B4-BE49-F238E27FC236}">
                <a16:creationId xmlns:a16="http://schemas.microsoft.com/office/drawing/2014/main" id="{5726EA8D-5FF0-8F43-A6E2-64D6D9B3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86" y="9041820"/>
            <a:ext cx="26319" cy="47379"/>
          </a:xfrm>
          <a:custGeom>
            <a:avLst/>
            <a:gdLst>
              <a:gd name="T0" fmla="*/ 23 w 24"/>
              <a:gd name="T1" fmla="*/ 39 h 40"/>
              <a:gd name="T2" fmla="*/ 0 w 24"/>
              <a:gd name="T3" fmla="*/ 39 h 40"/>
              <a:gd name="T4" fmla="*/ 0 w 24"/>
              <a:gd name="T5" fmla="*/ 0 h 40"/>
              <a:gd name="T6" fmla="*/ 23 w 24"/>
              <a:gd name="T7" fmla="*/ 0 h 40"/>
              <a:gd name="T8" fmla="*/ 23 w 24"/>
              <a:gd name="T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0">
                <a:moveTo>
                  <a:pt x="23" y="39"/>
                </a:moveTo>
                <a:lnTo>
                  <a:pt x="0" y="39"/>
                </a:lnTo>
                <a:lnTo>
                  <a:pt x="0" y="0"/>
                </a:lnTo>
                <a:lnTo>
                  <a:pt x="23" y="0"/>
                </a:lnTo>
                <a:lnTo>
                  <a:pt x="23" y="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17">
            <a:extLst>
              <a:ext uri="{FF2B5EF4-FFF2-40B4-BE49-F238E27FC236}">
                <a16:creationId xmlns:a16="http://schemas.microsoft.com/office/drawing/2014/main" id="{44A0E315-67BC-DE4F-8C48-2EF75DD96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86" y="9131312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18">
            <a:extLst>
              <a:ext uri="{FF2B5EF4-FFF2-40B4-BE49-F238E27FC236}">
                <a16:creationId xmlns:a16="http://schemas.microsoft.com/office/drawing/2014/main" id="{1BB5223F-3B45-8D43-AAE4-ACE022AC1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86" y="9262914"/>
            <a:ext cx="26319" cy="84226"/>
          </a:xfrm>
          <a:custGeom>
            <a:avLst/>
            <a:gdLst>
              <a:gd name="T0" fmla="*/ 23 w 24"/>
              <a:gd name="T1" fmla="*/ 69 h 70"/>
              <a:gd name="T2" fmla="*/ 0 w 24"/>
              <a:gd name="T3" fmla="*/ 69 h 70"/>
              <a:gd name="T4" fmla="*/ 0 w 24"/>
              <a:gd name="T5" fmla="*/ 0 h 70"/>
              <a:gd name="T6" fmla="*/ 23 w 24"/>
              <a:gd name="T7" fmla="*/ 0 h 70"/>
              <a:gd name="T8" fmla="*/ 23 w 24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70">
                <a:moveTo>
                  <a:pt x="23" y="69"/>
                </a:moveTo>
                <a:lnTo>
                  <a:pt x="0" y="69"/>
                </a:lnTo>
                <a:lnTo>
                  <a:pt x="0" y="0"/>
                </a:lnTo>
                <a:lnTo>
                  <a:pt x="23" y="0"/>
                </a:lnTo>
                <a:lnTo>
                  <a:pt x="23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19">
            <a:extLst>
              <a:ext uri="{FF2B5EF4-FFF2-40B4-BE49-F238E27FC236}">
                <a16:creationId xmlns:a16="http://schemas.microsoft.com/office/drawing/2014/main" id="{611E3C07-2B10-BB47-BC7A-70BB5D9F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86" y="9378725"/>
            <a:ext cx="26319" cy="57907"/>
          </a:xfrm>
          <a:custGeom>
            <a:avLst/>
            <a:gdLst>
              <a:gd name="T0" fmla="*/ 23 w 24"/>
              <a:gd name="T1" fmla="*/ 46 h 47"/>
              <a:gd name="T2" fmla="*/ 0 w 24"/>
              <a:gd name="T3" fmla="*/ 46 h 47"/>
              <a:gd name="T4" fmla="*/ 0 w 24"/>
              <a:gd name="T5" fmla="*/ 0 h 47"/>
              <a:gd name="T6" fmla="*/ 23 w 24"/>
              <a:gd name="T7" fmla="*/ 0 h 47"/>
              <a:gd name="T8" fmla="*/ 23 w 24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7">
                <a:moveTo>
                  <a:pt x="23" y="46"/>
                </a:moveTo>
                <a:lnTo>
                  <a:pt x="0" y="46"/>
                </a:lnTo>
                <a:lnTo>
                  <a:pt x="0" y="0"/>
                </a:lnTo>
                <a:lnTo>
                  <a:pt x="23" y="0"/>
                </a:lnTo>
                <a:lnTo>
                  <a:pt x="23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20">
            <a:extLst>
              <a:ext uri="{FF2B5EF4-FFF2-40B4-BE49-F238E27FC236}">
                <a16:creationId xmlns:a16="http://schemas.microsoft.com/office/drawing/2014/main" id="{D0A06216-DEC9-B44A-A9F8-45AB18BA2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521" y="8978651"/>
            <a:ext cx="715922" cy="521151"/>
          </a:xfrm>
          <a:custGeom>
            <a:avLst/>
            <a:gdLst>
              <a:gd name="T0" fmla="*/ 528 w 598"/>
              <a:gd name="T1" fmla="*/ 436 h 437"/>
              <a:gd name="T2" fmla="*/ 528 w 598"/>
              <a:gd name="T3" fmla="*/ 436 h 437"/>
              <a:gd name="T4" fmla="*/ 24 w 598"/>
              <a:gd name="T5" fmla="*/ 436 h 437"/>
              <a:gd name="T6" fmla="*/ 0 w 598"/>
              <a:gd name="T7" fmla="*/ 413 h 437"/>
              <a:gd name="T8" fmla="*/ 0 w 598"/>
              <a:gd name="T9" fmla="*/ 313 h 437"/>
              <a:gd name="T10" fmla="*/ 24 w 598"/>
              <a:gd name="T11" fmla="*/ 290 h 437"/>
              <a:gd name="T12" fmla="*/ 85 w 598"/>
              <a:gd name="T13" fmla="*/ 214 h 437"/>
              <a:gd name="T14" fmla="*/ 24 w 598"/>
              <a:gd name="T15" fmla="*/ 145 h 437"/>
              <a:gd name="T16" fmla="*/ 0 w 598"/>
              <a:gd name="T17" fmla="*/ 122 h 437"/>
              <a:gd name="T18" fmla="*/ 0 w 598"/>
              <a:gd name="T19" fmla="*/ 22 h 437"/>
              <a:gd name="T20" fmla="*/ 24 w 598"/>
              <a:gd name="T21" fmla="*/ 0 h 437"/>
              <a:gd name="T22" fmla="*/ 528 w 598"/>
              <a:gd name="T23" fmla="*/ 0 h 437"/>
              <a:gd name="T24" fmla="*/ 597 w 598"/>
              <a:gd name="T25" fmla="*/ 68 h 437"/>
              <a:gd name="T26" fmla="*/ 597 w 598"/>
              <a:gd name="T27" fmla="*/ 367 h 437"/>
              <a:gd name="T28" fmla="*/ 528 w 598"/>
              <a:gd name="T29" fmla="*/ 436 h 437"/>
              <a:gd name="T30" fmla="*/ 47 w 598"/>
              <a:gd name="T31" fmla="*/ 390 h 437"/>
              <a:gd name="T32" fmla="*/ 47 w 598"/>
              <a:gd name="T33" fmla="*/ 390 h 437"/>
              <a:gd name="T34" fmla="*/ 528 w 598"/>
              <a:gd name="T35" fmla="*/ 390 h 437"/>
              <a:gd name="T36" fmla="*/ 551 w 598"/>
              <a:gd name="T37" fmla="*/ 367 h 437"/>
              <a:gd name="T38" fmla="*/ 551 w 598"/>
              <a:gd name="T39" fmla="*/ 68 h 437"/>
              <a:gd name="T40" fmla="*/ 528 w 598"/>
              <a:gd name="T41" fmla="*/ 45 h 437"/>
              <a:gd name="T42" fmla="*/ 47 w 598"/>
              <a:gd name="T43" fmla="*/ 45 h 437"/>
              <a:gd name="T44" fmla="*/ 47 w 598"/>
              <a:gd name="T45" fmla="*/ 99 h 437"/>
              <a:gd name="T46" fmla="*/ 138 w 598"/>
              <a:gd name="T47" fmla="*/ 214 h 437"/>
              <a:gd name="T48" fmla="*/ 47 w 598"/>
              <a:gd name="T49" fmla="*/ 336 h 437"/>
              <a:gd name="T50" fmla="*/ 528 w 598"/>
              <a:gd name="T51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8" h="437">
                <a:moveTo>
                  <a:pt x="528" y="436"/>
                </a:moveTo>
                <a:lnTo>
                  <a:pt x="528" y="436"/>
                </a:lnTo>
                <a:cubicBezTo>
                  <a:pt x="24" y="436"/>
                  <a:pt x="24" y="436"/>
                  <a:pt x="24" y="436"/>
                </a:cubicBezTo>
                <a:cubicBezTo>
                  <a:pt x="16" y="436"/>
                  <a:pt x="0" y="428"/>
                  <a:pt x="0" y="4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06"/>
                  <a:pt x="8" y="290"/>
                  <a:pt x="24" y="290"/>
                </a:cubicBezTo>
                <a:cubicBezTo>
                  <a:pt x="62" y="283"/>
                  <a:pt x="85" y="252"/>
                  <a:pt x="85" y="214"/>
                </a:cubicBezTo>
                <a:cubicBezTo>
                  <a:pt x="85" y="183"/>
                  <a:pt x="62" y="145"/>
                  <a:pt x="24" y="145"/>
                </a:cubicBezTo>
                <a:cubicBezTo>
                  <a:pt x="8" y="145"/>
                  <a:pt x="0" y="130"/>
                  <a:pt x="0" y="1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4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7" y="0"/>
                  <a:pt x="597" y="30"/>
                  <a:pt x="597" y="68"/>
                </a:cubicBezTo>
                <a:cubicBezTo>
                  <a:pt x="597" y="367"/>
                  <a:pt x="597" y="367"/>
                  <a:pt x="597" y="367"/>
                </a:cubicBezTo>
                <a:cubicBezTo>
                  <a:pt x="597" y="405"/>
                  <a:pt x="567" y="436"/>
                  <a:pt x="528" y="436"/>
                </a:cubicBezTo>
                <a:lnTo>
                  <a:pt x="47" y="390"/>
                </a:lnTo>
                <a:lnTo>
                  <a:pt x="47" y="390"/>
                </a:lnTo>
                <a:cubicBezTo>
                  <a:pt x="528" y="390"/>
                  <a:pt x="528" y="390"/>
                  <a:pt x="528" y="390"/>
                </a:cubicBezTo>
                <a:cubicBezTo>
                  <a:pt x="536" y="390"/>
                  <a:pt x="551" y="382"/>
                  <a:pt x="551" y="367"/>
                </a:cubicBezTo>
                <a:cubicBezTo>
                  <a:pt x="551" y="68"/>
                  <a:pt x="551" y="68"/>
                  <a:pt x="551" y="68"/>
                </a:cubicBezTo>
                <a:cubicBezTo>
                  <a:pt x="551" y="53"/>
                  <a:pt x="536" y="45"/>
                  <a:pt x="528" y="45"/>
                </a:cubicBezTo>
                <a:cubicBezTo>
                  <a:pt x="47" y="45"/>
                  <a:pt x="47" y="45"/>
                  <a:pt x="47" y="45"/>
                </a:cubicBezTo>
                <a:cubicBezTo>
                  <a:pt x="47" y="99"/>
                  <a:pt x="47" y="99"/>
                  <a:pt x="47" y="99"/>
                </a:cubicBezTo>
                <a:cubicBezTo>
                  <a:pt x="100" y="114"/>
                  <a:pt x="138" y="160"/>
                  <a:pt x="138" y="214"/>
                </a:cubicBezTo>
                <a:cubicBezTo>
                  <a:pt x="138" y="275"/>
                  <a:pt x="100" y="321"/>
                  <a:pt x="47" y="336"/>
                </a:cubicBezTo>
                <a:lnTo>
                  <a:pt x="528" y="4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046C9D4F-9F83-0347-82A6-9DBCFE0A8707}"/>
              </a:ext>
            </a:extLst>
          </p:cNvPr>
          <p:cNvGrpSpPr/>
          <p:nvPr/>
        </p:nvGrpSpPr>
        <p:grpSpPr>
          <a:xfrm>
            <a:off x="3488343" y="4210723"/>
            <a:ext cx="643990" cy="634450"/>
            <a:chOff x="15523655" y="10717162"/>
            <a:chExt cx="643990" cy="634450"/>
          </a:xfrm>
        </p:grpSpPr>
        <p:sp>
          <p:nvSpPr>
            <p:cNvPr id="152" name="Freeform 198">
              <a:extLst>
                <a:ext uri="{FF2B5EF4-FFF2-40B4-BE49-F238E27FC236}">
                  <a16:creationId xmlns:a16="http://schemas.microsoft.com/office/drawing/2014/main" id="{283A490E-953F-DA4C-8CD3-5C4604A4E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199">
              <a:extLst>
                <a:ext uri="{FF2B5EF4-FFF2-40B4-BE49-F238E27FC236}">
                  <a16:creationId xmlns:a16="http://schemas.microsoft.com/office/drawing/2014/main" id="{EFDDEA3B-A756-6D45-8549-062E35782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F681EE66-6060-7E47-9747-102C2BCF8010}"/>
              </a:ext>
            </a:extLst>
          </p:cNvPr>
          <p:cNvGrpSpPr/>
          <p:nvPr/>
        </p:nvGrpSpPr>
        <p:grpSpPr>
          <a:xfrm>
            <a:off x="9163619" y="1476037"/>
            <a:ext cx="4236804" cy="1390954"/>
            <a:chOff x="4247967" y="10620441"/>
            <a:chExt cx="4236804" cy="1390954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7E86A241-F089-A34B-B88D-DF5D1B1B81D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66" name="Rectangle 40">
              <a:extLst>
                <a:ext uri="{FF2B5EF4-FFF2-40B4-BE49-F238E27FC236}">
                  <a16:creationId xmlns:a16="http://schemas.microsoft.com/office/drawing/2014/main" id="{DA2C2655-9865-0D45-B64F-D9CD93EB897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0901EBF7-786D-4D40-AF97-97655D82FF74}"/>
              </a:ext>
            </a:extLst>
          </p:cNvPr>
          <p:cNvGrpSpPr/>
          <p:nvPr/>
        </p:nvGrpSpPr>
        <p:grpSpPr>
          <a:xfrm>
            <a:off x="9148220" y="3749936"/>
            <a:ext cx="4236804" cy="1390954"/>
            <a:chOff x="4247967" y="10620441"/>
            <a:chExt cx="4236804" cy="1390954"/>
          </a:xfrm>
        </p:grpSpPr>
        <p:sp>
          <p:nvSpPr>
            <p:cNvPr id="176" name="CuadroTexto 395">
              <a:extLst>
                <a:ext uri="{FF2B5EF4-FFF2-40B4-BE49-F238E27FC236}">
                  <a16:creationId xmlns:a16="http://schemas.microsoft.com/office/drawing/2014/main" id="{5F7DFF56-E293-8D44-BC7A-8909A0D2591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7" name="Rectangle 40">
              <a:extLst>
                <a:ext uri="{FF2B5EF4-FFF2-40B4-BE49-F238E27FC236}">
                  <a16:creationId xmlns:a16="http://schemas.microsoft.com/office/drawing/2014/main" id="{E760DE5B-C65F-9543-BC47-C1BD86C4D12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D18D9FE6-01F7-BC48-B85F-D7CC9B2A383C}"/>
              </a:ext>
            </a:extLst>
          </p:cNvPr>
          <p:cNvGrpSpPr/>
          <p:nvPr/>
        </p:nvGrpSpPr>
        <p:grpSpPr>
          <a:xfrm>
            <a:off x="9149420" y="6101191"/>
            <a:ext cx="4236804" cy="1390954"/>
            <a:chOff x="4247967" y="10620441"/>
            <a:chExt cx="4236804" cy="1390954"/>
          </a:xfrm>
        </p:grpSpPr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D3B9E605-5B0E-1E4A-9620-2B285243459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80" name="Rectangle 40">
              <a:extLst>
                <a:ext uri="{FF2B5EF4-FFF2-40B4-BE49-F238E27FC236}">
                  <a16:creationId xmlns:a16="http://schemas.microsoft.com/office/drawing/2014/main" id="{86554C76-C682-1E4F-9B52-9969EC5125B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71B9A76B-86AC-B746-8212-8F31A6EAD9C5}"/>
              </a:ext>
            </a:extLst>
          </p:cNvPr>
          <p:cNvGrpSpPr/>
          <p:nvPr/>
        </p:nvGrpSpPr>
        <p:grpSpPr>
          <a:xfrm>
            <a:off x="9149420" y="8496183"/>
            <a:ext cx="4236804" cy="1390954"/>
            <a:chOff x="4247967" y="10620441"/>
            <a:chExt cx="4236804" cy="1390954"/>
          </a:xfrm>
        </p:grpSpPr>
        <p:sp>
          <p:nvSpPr>
            <p:cNvPr id="182" name="CuadroTexto 395">
              <a:extLst>
                <a:ext uri="{FF2B5EF4-FFF2-40B4-BE49-F238E27FC236}">
                  <a16:creationId xmlns:a16="http://schemas.microsoft.com/office/drawing/2014/main" id="{EB50F648-565B-414B-91C4-103DFD965C5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83" name="Rectangle 40">
              <a:extLst>
                <a:ext uri="{FF2B5EF4-FFF2-40B4-BE49-F238E27FC236}">
                  <a16:creationId xmlns:a16="http://schemas.microsoft.com/office/drawing/2014/main" id="{7F6D70F4-F123-734A-AC89-D0322FFC977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7A3E34C0-BEB7-8B48-8DA8-05E44280EAF7}"/>
              </a:ext>
            </a:extLst>
          </p:cNvPr>
          <p:cNvGrpSpPr/>
          <p:nvPr/>
        </p:nvGrpSpPr>
        <p:grpSpPr>
          <a:xfrm>
            <a:off x="9149420" y="10804696"/>
            <a:ext cx="4236804" cy="1390954"/>
            <a:chOff x="4247967" y="10620441"/>
            <a:chExt cx="4236804" cy="1390954"/>
          </a:xfrm>
        </p:grpSpPr>
        <p:sp>
          <p:nvSpPr>
            <p:cNvPr id="185" name="CuadroTexto 395">
              <a:extLst>
                <a:ext uri="{FF2B5EF4-FFF2-40B4-BE49-F238E27FC236}">
                  <a16:creationId xmlns:a16="http://schemas.microsoft.com/office/drawing/2014/main" id="{355CC302-3122-9349-813E-E944B498EB6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95A05590-E08A-274B-9308-865F8BC44E7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2" name="Group 71">
            <a:extLst>
              <a:ext uri="{FF2B5EF4-FFF2-40B4-BE49-F238E27FC236}">
                <a16:creationId xmlns:a16="http://schemas.microsoft.com/office/drawing/2014/main" id="{8349AFFA-A430-EF43-B30D-FA6876CEDBAE}"/>
              </a:ext>
            </a:extLst>
          </p:cNvPr>
          <p:cNvGrpSpPr/>
          <p:nvPr/>
        </p:nvGrpSpPr>
        <p:grpSpPr>
          <a:xfrm>
            <a:off x="14547827" y="5374110"/>
            <a:ext cx="8909115" cy="2500601"/>
            <a:chOff x="2232442" y="3643574"/>
            <a:chExt cx="8954788" cy="2500601"/>
          </a:xfrm>
        </p:grpSpPr>
        <p:sp>
          <p:nvSpPr>
            <p:cNvPr id="193" name="CuadroTexto 598">
              <a:extLst>
                <a:ext uri="{FF2B5EF4-FFF2-40B4-BE49-F238E27FC236}">
                  <a16:creationId xmlns:a16="http://schemas.microsoft.com/office/drawing/2014/main" id="{EA334264-E1AB-EB44-ADF8-C882D6F84744}"/>
                </a:ext>
              </a:extLst>
            </p:cNvPr>
            <p:cNvSpPr txBox="1"/>
            <p:nvPr/>
          </p:nvSpPr>
          <p:spPr>
            <a:xfrm>
              <a:off x="2232442" y="3643574"/>
              <a:ext cx="822882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Entrepreneurship</a:t>
              </a:r>
            </a:p>
          </p:txBody>
        </p:sp>
        <p:sp>
          <p:nvSpPr>
            <p:cNvPr id="194" name="CuadroTexto 599">
              <a:extLst>
                <a:ext uri="{FF2B5EF4-FFF2-40B4-BE49-F238E27FC236}">
                  <a16:creationId xmlns:a16="http://schemas.microsoft.com/office/drawing/2014/main" id="{930620E1-8A61-7846-B7F9-55F0B73DB186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959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51">
            <a:extLst>
              <a:ext uri="{FF2B5EF4-FFF2-40B4-BE49-F238E27FC236}">
                <a16:creationId xmlns:a16="http://schemas.microsoft.com/office/drawing/2014/main" id="{6E63E5B9-A794-1542-9C7A-F2E1F43C9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34">
            <a:extLst>
              <a:ext uri="{FF2B5EF4-FFF2-40B4-BE49-F238E27FC236}">
                <a16:creationId xmlns:a16="http://schemas.microsoft.com/office/drawing/2014/main" id="{ABCFB74F-D0E2-A54E-9F8A-02FE955FA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394" y="5516070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34">
            <a:extLst>
              <a:ext uri="{FF2B5EF4-FFF2-40B4-BE49-F238E27FC236}">
                <a16:creationId xmlns:a16="http://schemas.microsoft.com/office/drawing/2014/main" id="{B7820DFD-70F2-3E4E-A01B-68A682164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9794" y="5553282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34">
            <a:extLst>
              <a:ext uri="{FF2B5EF4-FFF2-40B4-BE49-F238E27FC236}">
                <a16:creationId xmlns:a16="http://schemas.microsoft.com/office/drawing/2014/main" id="{51BCF370-FF10-B647-B414-5C37272B7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293" y="10279063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34">
            <a:extLst>
              <a:ext uri="{FF2B5EF4-FFF2-40B4-BE49-F238E27FC236}">
                <a16:creationId xmlns:a16="http://schemas.microsoft.com/office/drawing/2014/main" id="{5DA2AAEC-5DE5-754F-81F9-5E4C7BD88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020" y="10279063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98">
            <a:extLst>
              <a:ext uri="{FF2B5EF4-FFF2-40B4-BE49-F238E27FC236}">
                <a16:creationId xmlns:a16="http://schemas.microsoft.com/office/drawing/2014/main" id="{DD702435-ABF4-D04E-A9DB-8549912C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99">
            <a:extLst>
              <a:ext uri="{FF2B5EF4-FFF2-40B4-BE49-F238E27FC236}">
                <a16:creationId xmlns:a16="http://schemas.microsoft.com/office/drawing/2014/main" id="{5577F4DB-EA85-D74B-AEE1-6B18A1D4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00">
            <a:extLst>
              <a:ext uri="{FF2B5EF4-FFF2-40B4-BE49-F238E27FC236}">
                <a16:creationId xmlns:a16="http://schemas.microsoft.com/office/drawing/2014/main" id="{E7601C86-8E2B-D449-9313-54B94E39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01">
            <a:extLst>
              <a:ext uri="{FF2B5EF4-FFF2-40B4-BE49-F238E27FC236}">
                <a16:creationId xmlns:a16="http://schemas.microsoft.com/office/drawing/2014/main" id="{628997A6-787D-EC49-9006-4BA8DE04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02">
            <a:extLst>
              <a:ext uri="{FF2B5EF4-FFF2-40B4-BE49-F238E27FC236}">
                <a16:creationId xmlns:a16="http://schemas.microsoft.com/office/drawing/2014/main" id="{926E47C0-966C-BE4F-83A1-479C1B61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03">
            <a:extLst>
              <a:ext uri="{FF2B5EF4-FFF2-40B4-BE49-F238E27FC236}">
                <a16:creationId xmlns:a16="http://schemas.microsoft.com/office/drawing/2014/main" id="{FAC451D0-1AF8-F042-8C13-F825C798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04">
            <a:extLst>
              <a:ext uri="{FF2B5EF4-FFF2-40B4-BE49-F238E27FC236}">
                <a16:creationId xmlns:a16="http://schemas.microsoft.com/office/drawing/2014/main" id="{0B89973B-ECD4-334C-9B85-94E95DB4C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05">
            <a:extLst>
              <a:ext uri="{FF2B5EF4-FFF2-40B4-BE49-F238E27FC236}">
                <a16:creationId xmlns:a16="http://schemas.microsoft.com/office/drawing/2014/main" id="{185A620C-0C56-074F-B190-A4ACA1E8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06">
            <a:extLst>
              <a:ext uri="{FF2B5EF4-FFF2-40B4-BE49-F238E27FC236}">
                <a16:creationId xmlns:a16="http://schemas.microsoft.com/office/drawing/2014/main" id="{0F4A53EE-FA5A-A048-BA5E-B2E637C7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07">
            <a:extLst>
              <a:ext uri="{FF2B5EF4-FFF2-40B4-BE49-F238E27FC236}">
                <a16:creationId xmlns:a16="http://schemas.microsoft.com/office/drawing/2014/main" id="{A9700F5E-1850-0444-A617-04D546EDC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08">
            <a:extLst>
              <a:ext uri="{FF2B5EF4-FFF2-40B4-BE49-F238E27FC236}">
                <a16:creationId xmlns:a16="http://schemas.microsoft.com/office/drawing/2014/main" id="{16AA9A82-B46B-3345-9A81-B72C66BA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09">
            <a:extLst>
              <a:ext uri="{FF2B5EF4-FFF2-40B4-BE49-F238E27FC236}">
                <a16:creationId xmlns:a16="http://schemas.microsoft.com/office/drawing/2014/main" id="{C7DAA357-B81F-1D46-96B9-182C26EA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10">
            <a:extLst>
              <a:ext uri="{FF2B5EF4-FFF2-40B4-BE49-F238E27FC236}">
                <a16:creationId xmlns:a16="http://schemas.microsoft.com/office/drawing/2014/main" id="{6AF93E47-462D-EA45-9F20-736143396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11">
            <a:extLst>
              <a:ext uri="{FF2B5EF4-FFF2-40B4-BE49-F238E27FC236}">
                <a16:creationId xmlns:a16="http://schemas.microsoft.com/office/drawing/2014/main" id="{B635CC4C-16C1-BC47-B5D3-8E3E372B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16ED9C7C-C182-F24D-AFE5-C2B7AA11D0FA}"/>
              </a:ext>
            </a:extLst>
          </p:cNvPr>
          <p:cNvGrpSpPr/>
          <p:nvPr/>
        </p:nvGrpSpPr>
        <p:grpSpPr>
          <a:xfrm>
            <a:off x="17029838" y="5567003"/>
            <a:ext cx="4304271" cy="2284399"/>
            <a:chOff x="4247967" y="10711881"/>
            <a:chExt cx="4236804" cy="2284399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8980C893-FBE0-B44B-9F3B-FE7C91449E53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CC0682DC-C084-014E-B6FD-F100B39879DD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175A14C4-AAA0-F844-8F90-2FD846088B20}"/>
              </a:ext>
            </a:extLst>
          </p:cNvPr>
          <p:cNvGrpSpPr/>
          <p:nvPr/>
        </p:nvGrpSpPr>
        <p:grpSpPr>
          <a:xfrm>
            <a:off x="3110107" y="5522517"/>
            <a:ext cx="4678218" cy="1827997"/>
            <a:chOff x="4263265" y="1952891"/>
            <a:chExt cx="4236804" cy="1827997"/>
          </a:xfrm>
        </p:grpSpPr>
        <p:sp>
          <p:nvSpPr>
            <p:cNvPr id="124" name="CuadroTexto 395">
              <a:extLst>
                <a:ext uri="{FF2B5EF4-FFF2-40B4-BE49-F238E27FC236}">
                  <a16:creationId xmlns:a16="http://schemas.microsoft.com/office/drawing/2014/main" id="{3E5D71ED-7661-FF40-A86E-6FD7751C415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5" name="Rectangle 40">
              <a:extLst>
                <a:ext uri="{FF2B5EF4-FFF2-40B4-BE49-F238E27FC236}">
                  <a16:creationId xmlns:a16="http://schemas.microsoft.com/office/drawing/2014/main" id="{09016088-278C-4A45-B7EC-07DA8634A1C3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EEFE30C9-97D8-E541-BF62-54C80974EDEF}"/>
              </a:ext>
            </a:extLst>
          </p:cNvPr>
          <p:cNvGrpSpPr/>
          <p:nvPr/>
        </p:nvGrpSpPr>
        <p:grpSpPr>
          <a:xfrm>
            <a:off x="17016861" y="10408418"/>
            <a:ext cx="4304271" cy="2284399"/>
            <a:chOff x="4247967" y="10711881"/>
            <a:chExt cx="4236804" cy="2284399"/>
          </a:xfrm>
        </p:grpSpPr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89288812-925F-7A48-903D-BBB1796B9C91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5E9D4D22-6A4D-D942-986B-DE8BA612C4C4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8D359962-1858-EE4F-9E3D-39929DCA0297}"/>
              </a:ext>
            </a:extLst>
          </p:cNvPr>
          <p:cNvGrpSpPr/>
          <p:nvPr/>
        </p:nvGrpSpPr>
        <p:grpSpPr>
          <a:xfrm>
            <a:off x="3122342" y="10326200"/>
            <a:ext cx="4678218" cy="1827997"/>
            <a:chOff x="4263265" y="1952891"/>
            <a:chExt cx="4236804" cy="1827997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8BE13138-3397-3942-8861-C9401E82B89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B7AFDE39-1319-ED44-A16E-A711637CE237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0276F874-B3BB-AC4E-8EBB-B996D2ACCDF1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C942BE2B-E737-494A-BE04-F3405B833590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37" name="CuadroTexto 136">
              <a:extLst>
                <a:ext uri="{FF2B5EF4-FFF2-40B4-BE49-F238E27FC236}">
                  <a16:creationId xmlns:a16="http://schemas.microsoft.com/office/drawing/2014/main" id="{2DB6A2F0-E9F6-F04D-AB16-97B6B58BBE5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38" name="Freeform 226">
            <a:extLst>
              <a:ext uri="{FF2B5EF4-FFF2-40B4-BE49-F238E27FC236}">
                <a16:creationId xmlns:a16="http://schemas.microsoft.com/office/drawing/2014/main" id="{CA8E4080-63E9-EC41-B542-48A9E098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905" y="11513254"/>
            <a:ext cx="1327586" cy="1912868"/>
          </a:xfrm>
          <a:custGeom>
            <a:avLst/>
            <a:gdLst>
              <a:gd name="T0" fmla="*/ 1228 w 1229"/>
              <a:gd name="T1" fmla="*/ 614 h 1772"/>
              <a:gd name="T2" fmla="*/ 1228 w 1229"/>
              <a:gd name="T3" fmla="*/ 614 h 1772"/>
              <a:gd name="T4" fmla="*/ 615 w 1229"/>
              <a:gd name="T5" fmla="*/ 0 h 1772"/>
              <a:gd name="T6" fmla="*/ 0 w 1229"/>
              <a:gd name="T7" fmla="*/ 614 h 1772"/>
              <a:gd name="T8" fmla="*/ 127 w 1229"/>
              <a:gd name="T9" fmla="*/ 994 h 1772"/>
              <a:gd name="T10" fmla="*/ 615 w 1229"/>
              <a:gd name="T11" fmla="*/ 1771 h 1772"/>
              <a:gd name="T12" fmla="*/ 1129 w 1229"/>
              <a:gd name="T13" fmla="*/ 958 h 1772"/>
              <a:gd name="T14" fmla="*/ 1129 w 1229"/>
              <a:gd name="T15" fmla="*/ 958 h 1772"/>
              <a:gd name="T16" fmla="*/ 1228 w 1229"/>
              <a:gd name="T17" fmla="*/ 614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9" h="1772">
                <a:moveTo>
                  <a:pt x="1228" y="614"/>
                </a:moveTo>
                <a:lnTo>
                  <a:pt x="1228" y="614"/>
                </a:lnTo>
                <a:cubicBezTo>
                  <a:pt x="1228" y="280"/>
                  <a:pt x="957" y="0"/>
                  <a:pt x="615" y="0"/>
                </a:cubicBezTo>
                <a:cubicBezTo>
                  <a:pt x="271" y="0"/>
                  <a:pt x="0" y="280"/>
                  <a:pt x="0" y="614"/>
                </a:cubicBezTo>
                <a:cubicBezTo>
                  <a:pt x="0" y="759"/>
                  <a:pt x="46" y="885"/>
                  <a:pt x="127" y="994"/>
                </a:cubicBezTo>
                <a:cubicBezTo>
                  <a:pt x="615" y="1771"/>
                  <a:pt x="615" y="1771"/>
                  <a:pt x="615" y="1771"/>
                </a:cubicBezTo>
                <a:cubicBezTo>
                  <a:pt x="1129" y="958"/>
                  <a:pt x="1129" y="958"/>
                  <a:pt x="1129" y="958"/>
                </a:cubicBezTo>
                <a:lnTo>
                  <a:pt x="1129" y="958"/>
                </a:lnTo>
                <a:cubicBezTo>
                  <a:pt x="1192" y="858"/>
                  <a:pt x="1228" y="741"/>
                  <a:pt x="1228" y="614"/>
                </a:cubicBezTo>
              </a:path>
            </a:pathLst>
          </a:custGeom>
          <a:solidFill>
            <a:srgbClr val="D4511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27">
            <a:extLst>
              <a:ext uri="{FF2B5EF4-FFF2-40B4-BE49-F238E27FC236}">
                <a16:creationId xmlns:a16="http://schemas.microsoft.com/office/drawing/2014/main" id="{89FD75D4-1B54-1A46-91F6-D189BC9C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8414" y="11513254"/>
            <a:ext cx="1032569" cy="1484614"/>
          </a:xfrm>
          <a:custGeom>
            <a:avLst/>
            <a:gdLst>
              <a:gd name="T0" fmla="*/ 957 w 958"/>
              <a:gd name="T1" fmla="*/ 479 h 1374"/>
              <a:gd name="T2" fmla="*/ 957 w 958"/>
              <a:gd name="T3" fmla="*/ 479 h 1374"/>
              <a:gd name="T4" fmla="*/ 479 w 958"/>
              <a:gd name="T5" fmla="*/ 0 h 1374"/>
              <a:gd name="T6" fmla="*/ 0 w 958"/>
              <a:gd name="T7" fmla="*/ 479 h 1374"/>
              <a:gd name="T8" fmla="*/ 99 w 958"/>
              <a:gd name="T9" fmla="*/ 768 h 1374"/>
              <a:gd name="T10" fmla="*/ 479 w 958"/>
              <a:gd name="T11" fmla="*/ 1373 h 1374"/>
              <a:gd name="T12" fmla="*/ 875 w 958"/>
              <a:gd name="T13" fmla="*/ 741 h 1374"/>
              <a:gd name="T14" fmla="*/ 875 w 958"/>
              <a:gd name="T15" fmla="*/ 741 h 1374"/>
              <a:gd name="T16" fmla="*/ 957 w 958"/>
              <a:gd name="T17" fmla="*/ 479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58" h="1374">
                <a:moveTo>
                  <a:pt x="957" y="479"/>
                </a:moveTo>
                <a:lnTo>
                  <a:pt x="957" y="479"/>
                </a:lnTo>
                <a:cubicBezTo>
                  <a:pt x="957" y="217"/>
                  <a:pt x="740" y="0"/>
                  <a:pt x="479" y="0"/>
                </a:cubicBezTo>
                <a:cubicBezTo>
                  <a:pt x="217" y="0"/>
                  <a:pt x="0" y="217"/>
                  <a:pt x="0" y="479"/>
                </a:cubicBezTo>
                <a:cubicBezTo>
                  <a:pt x="0" y="587"/>
                  <a:pt x="36" y="686"/>
                  <a:pt x="99" y="768"/>
                </a:cubicBezTo>
                <a:cubicBezTo>
                  <a:pt x="479" y="1373"/>
                  <a:pt x="479" y="1373"/>
                  <a:pt x="479" y="1373"/>
                </a:cubicBezTo>
                <a:cubicBezTo>
                  <a:pt x="875" y="741"/>
                  <a:pt x="875" y="741"/>
                  <a:pt x="875" y="741"/>
                </a:cubicBezTo>
                <a:lnTo>
                  <a:pt x="875" y="741"/>
                </a:lnTo>
                <a:cubicBezTo>
                  <a:pt x="930" y="668"/>
                  <a:pt x="957" y="578"/>
                  <a:pt x="957" y="479"/>
                </a:cubicBezTo>
              </a:path>
            </a:pathLst>
          </a:custGeom>
          <a:solidFill>
            <a:srgbClr val="ED9F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28">
            <a:extLst>
              <a:ext uri="{FF2B5EF4-FFF2-40B4-BE49-F238E27FC236}">
                <a16:creationId xmlns:a16="http://schemas.microsoft.com/office/drawing/2014/main" id="{45F28897-CFAA-9843-A1E1-D28BC5FA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5364" y="3966468"/>
            <a:ext cx="3102462" cy="7118532"/>
          </a:xfrm>
          <a:custGeom>
            <a:avLst/>
            <a:gdLst>
              <a:gd name="T0" fmla="*/ 2873 w 2874"/>
              <a:gd name="T1" fmla="*/ 2223 h 6596"/>
              <a:gd name="T2" fmla="*/ 2873 w 2874"/>
              <a:gd name="T3" fmla="*/ 2223 h 6596"/>
              <a:gd name="T4" fmla="*/ 2520 w 2874"/>
              <a:gd name="T5" fmla="*/ 1220 h 6596"/>
              <a:gd name="T6" fmla="*/ 2150 w 2874"/>
              <a:gd name="T7" fmla="*/ 759 h 6596"/>
              <a:gd name="T8" fmla="*/ 1671 w 2874"/>
              <a:gd name="T9" fmla="*/ 145 h 6596"/>
              <a:gd name="T10" fmla="*/ 1202 w 2874"/>
              <a:gd name="T11" fmla="*/ 145 h 6596"/>
              <a:gd name="T12" fmla="*/ 714 w 2874"/>
              <a:gd name="T13" fmla="*/ 759 h 6596"/>
              <a:gd name="T14" fmla="*/ 344 w 2874"/>
              <a:gd name="T15" fmla="*/ 1220 h 6596"/>
              <a:gd name="T16" fmla="*/ 0 w 2874"/>
              <a:gd name="T17" fmla="*/ 2223 h 6596"/>
              <a:gd name="T18" fmla="*/ 0 w 2874"/>
              <a:gd name="T19" fmla="*/ 6297 h 6596"/>
              <a:gd name="T20" fmla="*/ 298 w 2874"/>
              <a:gd name="T21" fmla="*/ 6595 h 6596"/>
              <a:gd name="T22" fmla="*/ 2575 w 2874"/>
              <a:gd name="T23" fmla="*/ 6595 h 6596"/>
              <a:gd name="T24" fmla="*/ 2873 w 2874"/>
              <a:gd name="T25" fmla="*/ 6297 h 6596"/>
              <a:gd name="T26" fmla="*/ 2873 w 2874"/>
              <a:gd name="T27" fmla="*/ 2223 h 6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74" h="6596">
                <a:moveTo>
                  <a:pt x="2873" y="2223"/>
                </a:moveTo>
                <a:lnTo>
                  <a:pt x="2873" y="2223"/>
                </a:lnTo>
                <a:cubicBezTo>
                  <a:pt x="2873" y="1861"/>
                  <a:pt x="2746" y="1509"/>
                  <a:pt x="2520" y="1220"/>
                </a:cubicBezTo>
                <a:cubicBezTo>
                  <a:pt x="2150" y="759"/>
                  <a:pt x="2150" y="759"/>
                  <a:pt x="2150" y="759"/>
                </a:cubicBezTo>
                <a:cubicBezTo>
                  <a:pt x="1671" y="145"/>
                  <a:pt x="1671" y="145"/>
                  <a:pt x="1671" y="145"/>
                </a:cubicBezTo>
                <a:cubicBezTo>
                  <a:pt x="1553" y="0"/>
                  <a:pt x="1319" y="0"/>
                  <a:pt x="1202" y="145"/>
                </a:cubicBezTo>
                <a:cubicBezTo>
                  <a:pt x="714" y="759"/>
                  <a:pt x="714" y="759"/>
                  <a:pt x="714" y="759"/>
                </a:cubicBezTo>
                <a:cubicBezTo>
                  <a:pt x="344" y="1220"/>
                  <a:pt x="344" y="1220"/>
                  <a:pt x="344" y="1220"/>
                </a:cubicBezTo>
                <a:cubicBezTo>
                  <a:pt x="127" y="1509"/>
                  <a:pt x="0" y="1861"/>
                  <a:pt x="0" y="2223"/>
                </a:cubicBezTo>
                <a:cubicBezTo>
                  <a:pt x="0" y="6297"/>
                  <a:pt x="0" y="6297"/>
                  <a:pt x="0" y="6297"/>
                </a:cubicBezTo>
                <a:cubicBezTo>
                  <a:pt x="0" y="6469"/>
                  <a:pt x="127" y="6595"/>
                  <a:pt x="298" y="6595"/>
                </a:cubicBezTo>
                <a:cubicBezTo>
                  <a:pt x="2575" y="6595"/>
                  <a:pt x="2575" y="6595"/>
                  <a:pt x="2575" y="6595"/>
                </a:cubicBezTo>
                <a:cubicBezTo>
                  <a:pt x="2737" y="6595"/>
                  <a:pt x="2873" y="6469"/>
                  <a:pt x="2873" y="6297"/>
                </a:cubicBezTo>
                <a:lnTo>
                  <a:pt x="2873" y="222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29">
            <a:extLst>
              <a:ext uri="{FF2B5EF4-FFF2-40B4-BE49-F238E27FC236}">
                <a16:creationId xmlns:a16="http://schemas.microsoft.com/office/drawing/2014/main" id="{2A9B05E9-AA9B-014A-89F7-F442AEEB3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3805" y="5098962"/>
            <a:ext cx="1465580" cy="1456063"/>
          </a:xfrm>
          <a:custGeom>
            <a:avLst/>
            <a:gdLst>
              <a:gd name="T0" fmla="*/ 1355 w 1356"/>
              <a:gd name="T1" fmla="*/ 678 h 1348"/>
              <a:gd name="T2" fmla="*/ 1355 w 1356"/>
              <a:gd name="T3" fmla="*/ 678 h 1348"/>
              <a:gd name="T4" fmla="*/ 678 w 1356"/>
              <a:gd name="T5" fmla="*/ 1347 h 1348"/>
              <a:gd name="T6" fmla="*/ 0 w 1356"/>
              <a:gd name="T7" fmla="*/ 678 h 1348"/>
              <a:gd name="T8" fmla="*/ 678 w 1356"/>
              <a:gd name="T9" fmla="*/ 0 h 1348"/>
              <a:gd name="T10" fmla="*/ 1355 w 1356"/>
              <a:gd name="T11" fmla="*/ 678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6" h="1348">
                <a:moveTo>
                  <a:pt x="1355" y="678"/>
                </a:moveTo>
                <a:lnTo>
                  <a:pt x="1355" y="678"/>
                </a:lnTo>
                <a:cubicBezTo>
                  <a:pt x="1355" y="1048"/>
                  <a:pt x="1047" y="1347"/>
                  <a:pt x="678" y="1347"/>
                </a:cubicBezTo>
                <a:cubicBezTo>
                  <a:pt x="307" y="1347"/>
                  <a:pt x="0" y="1048"/>
                  <a:pt x="0" y="678"/>
                </a:cubicBezTo>
                <a:cubicBezTo>
                  <a:pt x="0" y="298"/>
                  <a:pt x="307" y="0"/>
                  <a:pt x="678" y="0"/>
                </a:cubicBezTo>
                <a:cubicBezTo>
                  <a:pt x="1047" y="0"/>
                  <a:pt x="1355" y="298"/>
                  <a:pt x="1355" y="678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2F2F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30">
            <a:extLst>
              <a:ext uri="{FF2B5EF4-FFF2-40B4-BE49-F238E27FC236}">
                <a16:creationId xmlns:a16="http://schemas.microsoft.com/office/drawing/2014/main" id="{3023C43F-308C-3E4B-A9BC-1734279B9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6964" y="7264022"/>
            <a:ext cx="994502" cy="994502"/>
          </a:xfrm>
          <a:custGeom>
            <a:avLst/>
            <a:gdLst>
              <a:gd name="T0" fmla="*/ 921 w 922"/>
              <a:gd name="T1" fmla="*/ 461 h 923"/>
              <a:gd name="T2" fmla="*/ 921 w 922"/>
              <a:gd name="T3" fmla="*/ 461 h 923"/>
              <a:gd name="T4" fmla="*/ 461 w 922"/>
              <a:gd name="T5" fmla="*/ 922 h 923"/>
              <a:gd name="T6" fmla="*/ 0 w 922"/>
              <a:gd name="T7" fmla="*/ 461 h 923"/>
              <a:gd name="T8" fmla="*/ 461 w 922"/>
              <a:gd name="T9" fmla="*/ 0 h 923"/>
              <a:gd name="T10" fmla="*/ 921 w 922"/>
              <a:gd name="T11" fmla="*/ 461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2" h="923">
                <a:moveTo>
                  <a:pt x="921" y="461"/>
                </a:moveTo>
                <a:lnTo>
                  <a:pt x="921" y="461"/>
                </a:lnTo>
                <a:cubicBezTo>
                  <a:pt x="921" y="714"/>
                  <a:pt x="713" y="922"/>
                  <a:pt x="461" y="922"/>
                </a:cubicBezTo>
                <a:cubicBezTo>
                  <a:pt x="208" y="922"/>
                  <a:pt x="0" y="714"/>
                  <a:pt x="0" y="461"/>
                </a:cubicBezTo>
                <a:cubicBezTo>
                  <a:pt x="0" y="208"/>
                  <a:pt x="208" y="0"/>
                  <a:pt x="461" y="0"/>
                </a:cubicBezTo>
                <a:cubicBezTo>
                  <a:pt x="713" y="0"/>
                  <a:pt x="921" y="208"/>
                  <a:pt x="921" y="46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rgbClr val="F2F2F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31">
            <a:extLst>
              <a:ext uri="{FF2B5EF4-FFF2-40B4-BE49-F238E27FC236}">
                <a16:creationId xmlns:a16="http://schemas.microsoft.com/office/drawing/2014/main" id="{F630CD2F-5699-724D-9BB5-251DA9F2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3025" y="8986555"/>
            <a:ext cx="642379" cy="656656"/>
          </a:xfrm>
          <a:custGeom>
            <a:avLst/>
            <a:gdLst>
              <a:gd name="T0" fmla="*/ 595 w 596"/>
              <a:gd name="T1" fmla="*/ 299 h 607"/>
              <a:gd name="T2" fmla="*/ 595 w 596"/>
              <a:gd name="T3" fmla="*/ 299 h 607"/>
              <a:gd name="T4" fmla="*/ 298 w 596"/>
              <a:gd name="T5" fmla="*/ 606 h 607"/>
              <a:gd name="T6" fmla="*/ 0 w 596"/>
              <a:gd name="T7" fmla="*/ 299 h 607"/>
              <a:gd name="T8" fmla="*/ 298 w 596"/>
              <a:gd name="T9" fmla="*/ 0 h 607"/>
              <a:gd name="T10" fmla="*/ 595 w 596"/>
              <a:gd name="T11" fmla="*/ 299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6" h="607">
                <a:moveTo>
                  <a:pt x="595" y="299"/>
                </a:moveTo>
                <a:lnTo>
                  <a:pt x="595" y="299"/>
                </a:lnTo>
                <a:cubicBezTo>
                  <a:pt x="595" y="470"/>
                  <a:pt x="460" y="606"/>
                  <a:pt x="298" y="606"/>
                </a:cubicBezTo>
                <a:cubicBezTo>
                  <a:pt x="135" y="606"/>
                  <a:pt x="0" y="470"/>
                  <a:pt x="0" y="299"/>
                </a:cubicBezTo>
                <a:cubicBezTo>
                  <a:pt x="0" y="136"/>
                  <a:pt x="135" y="0"/>
                  <a:pt x="298" y="0"/>
                </a:cubicBezTo>
                <a:cubicBezTo>
                  <a:pt x="460" y="0"/>
                  <a:pt x="595" y="136"/>
                  <a:pt x="595" y="29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2F2F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32">
            <a:extLst>
              <a:ext uri="{FF2B5EF4-FFF2-40B4-BE49-F238E27FC236}">
                <a16:creationId xmlns:a16="http://schemas.microsoft.com/office/drawing/2014/main" id="{FFAAA2B3-DD89-4349-8B75-648518405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158" y="6555025"/>
            <a:ext cx="1394206" cy="4154062"/>
          </a:xfrm>
          <a:custGeom>
            <a:avLst/>
            <a:gdLst>
              <a:gd name="T0" fmla="*/ 1292 w 1293"/>
              <a:gd name="T1" fmla="*/ 0 h 3849"/>
              <a:gd name="T2" fmla="*/ 1292 w 1293"/>
              <a:gd name="T3" fmla="*/ 0 h 3849"/>
              <a:gd name="T4" fmla="*/ 54 w 1293"/>
              <a:gd name="T5" fmla="*/ 3522 h 3849"/>
              <a:gd name="T6" fmla="*/ 289 w 1293"/>
              <a:gd name="T7" fmla="*/ 3848 h 3849"/>
              <a:gd name="T8" fmla="*/ 1292 w 1293"/>
              <a:gd name="T9" fmla="*/ 3730 h 3849"/>
              <a:gd name="T10" fmla="*/ 1292 w 1293"/>
              <a:gd name="T11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3" h="3849">
                <a:moveTo>
                  <a:pt x="1292" y="0"/>
                </a:moveTo>
                <a:lnTo>
                  <a:pt x="1292" y="0"/>
                </a:lnTo>
                <a:cubicBezTo>
                  <a:pt x="54" y="3522"/>
                  <a:pt x="54" y="3522"/>
                  <a:pt x="54" y="3522"/>
                </a:cubicBezTo>
                <a:cubicBezTo>
                  <a:pt x="0" y="3685"/>
                  <a:pt x="118" y="3848"/>
                  <a:pt x="289" y="3848"/>
                </a:cubicBezTo>
                <a:cubicBezTo>
                  <a:pt x="1292" y="3730"/>
                  <a:pt x="1292" y="3730"/>
                  <a:pt x="1292" y="3730"/>
                </a:cubicBezTo>
                <a:lnTo>
                  <a:pt x="129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33">
            <a:extLst>
              <a:ext uri="{FF2B5EF4-FFF2-40B4-BE49-F238E27FC236}">
                <a16:creationId xmlns:a16="http://schemas.microsoft.com/office/drawing/2014/main" id="{7670AB9D-9D9A-CD48-B6F9-F6D90331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826" y="6555025"/>
            <a:ext cx="1394203" cy="4154062"/>
          </a:xfrm>
          <a:custGeom>
            <a:avLst/>
            <a:gdLst>
              <a:gd name="T0" fmla="*/ 0 w 1293"/>
              <a:gd name="T1" fmla="*/ 0 h 3849"/>
              <a:gd name="T2" fmla="*/ 0 w 1293"/>
              <a:gd name="T3" fmla="*/ 0 h 3849"/>
              <a:gd name="T4" fmla="*/ 1237 w 1293"/>
              <a:gd name="T5" fmla="*/ 3522 h 3849"/>
              <a:gd name="T6" fmla="*/ 1003 w 1293"/>
              <a:gd name="T7" fmla="*/ 3848 h 3849"/>
              <a:gd name="T8" fmla="*/ 0 w 1293"/>
              <a:gd name="T9" fmla="*/ 3730 h 3849"/>
              <a:gd name="T10" fmla="*/ 0 w 1293"/>
              <a:gd name="T11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3" h="3849">
                <a:moveTo>
                  <a:pt x="0" y="0"/>
                </a:moveTo>
                <a:lnTo>
                  <a:pt x="0" y="0"/>
                </a:lnTo>
                <a:cubicBezTo>
                  <a:pt x="1237" y="3522"/>
                  <a:pt x="1237" y="3522"/>
                  <a:pt x="1237" y="3522"/>
                </a:cubicBezTo>
                <a:cubicBezTo>
                  <a:pt x="1292" y="3685"/>
                  <a:pt x="1174" y="3848"/>
                  <a:pt x="1003" y="3848"/>
                </a:cubicBezTo>
                <a:cubicBezTo>
                  <a:pt x="0" y="3730"/>
                  <a:pt x="0" y="3730"/>
                  <a:pt x="0" y="3730"/>
                </a:cubicBez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34">
            <a:extLst>
              <a:ext uri="{FF2B5EF4-FFF2-40B4-BE49-F238E27FC236}">
                <a16:creationId xmlns:a16="http://schemas.microsoft.com/office/drawing/2014/main" id="{674061A7-AD27-3C46-A04C-CA3FBA93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8154" y="11085000"/>
            <a:ext cx="1617848" cy="656656"/>
          </a:xfrm>
          <a:custGeom>
            <a:avLst/>
            <a:gdLst>
              <a:gd name="T0" fmla="*/ 1417 w 1500"/>
              <a:gd name="T1" fmla="*/ 606 h 607"/>
              <a:gd name="T2" fmla="*/ 1417 w 1500"/>
              <a:gd name="T3" fmla="*/ 606 h 607"/>
              <a:gd name="T4" fmla="*/ 81 w 1500"/>
              <a:gd name="T5" fmla="*/ 606 h 607"/>
              <a:gd name="T6" fmla="*/ 9 w 1500"/>
              <a:gd name="T7" fmla="*/ 515 h 607"/>
              <a:gd name="T8" fmla="*/ 81 w 1500"/>
              <a:gd name="T9" fmla="*/ 0 h 607"/>
              <a:gd name="T10" fmla="*/ 1417 w 1500"/>
              <a:gd name="T11" fmla="*/ 0 h 607"/>
              <a:gd name="T12" fmla="*/ 1490 w 1500"/>
              <a:gd name="T13" fmla="*/ 515 h 607"/>
              <a:gd name="T14" fmla="*/ 1417 w 1500"/>
              <a:gd name="T15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00" h="607">
                <a:moveTo>
                  <a:pt x="1417" y="606"/>
                </a:moveTo>
                <a:lnTo>
                  <a:pt x="1417" y="606"/>
                </a:lnTo>
                <a:cubicBezTo>
                  <a:pt x="81" y="606"/>
                  <a:pt x="81" y="606"/>
                  <a:pt x="81" y="606"/>
                </a:cubicBezTo>
                <a:cubicBezTo>
                  <a:pt x="36" y="606"/>
                  <a:pt x="0" y="560"/>
                  <a:pt x="9" y="515"/>
                </a:cubicBezTo>
                <a:cubicBezTo>
                  <a:pt x="81" y="0"/>
                  <a:pt x="81" y="0"/>
                  <a:pt x="81" y="0"/>
                </a:cubicBezTo>
                <a:cubicBezTo>
                  <a:pt x="1417" y="0"/>
                  <a:pt x="1417" y="0"/>
                  <a:pt x="1417" y="0"/>
                </a:cubicBezTo>
                <a:cubicBezTo>
                  <a:pt x="1490" y="515"/>
                  <a:pt x="1490" y="515"/>
                  <a:pt x="1490" y="515"/>
                </a:cubicBezTo>
                <a:cubicBezTo>
                  <a:pt x="1499" y="560"/>
                  <a:pt x="1463" y="606"/>
                  <a:pt x="1417" y="6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075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1">
            <a:extLst>
              <a:ext uri="{FF2B5EF4-FFF2-40B4-BE49-F238E27FC236}">
                <a16:creationId xmlns:a16="http://schemas.microsoft.com/office/drawing/2014/main" id="{43E0B2A1-60C3-CC4A-BEA7-D4757085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605" y="4210406"/>
            <a:ext cx="235924" cy="332041"/>
          </a:xfrm>
          <a:custGeom>
            <a:avLst/>
            <a:gdLst>
              <a:gd name="T0" fmla="*/ 235 w 236"/>
              <a:gd name="T1" fmla="*/ 335 h 336"/>
              <a:gd name="T2" fmla="*/ 235 w 236"/>
              <a:gd name="T3" fmla="*/ 335 h 336"/>
              <a:gd name="T4" fmla="*/ 0 w 236"/>
              <a:gd name="T5" fmla="*/ 335 h 336"/>
              <a:gd name="T6" fmla="*/ 0 w 236"/>
              <a:gd name="T7" fmla="*/ 45 h 336"/>
              <a:gd name="T8" fmla="*/ 45 w 236"/>
              <a:gd name="T9" fmla="*/ 0 h 336"/>
              <a:gd name="T10" fmla="*/ 180 w 236"/>
              <a:gd name="T11" fmla="*/ 0 h 336"/>
              <a:gd name="T12" fmla="*/ 235 w 236"/>
              <a:gd name="T13" fmla="*/ 45 h 336"/>
              <a:gd name="T14" fmla="*/ 235 w 236"/>
              <a:gd name="T15" fmla="*/ 335 h 336"/>
              <a:gd name="T16" fmla="*/ 45 w 236"/>
              <a:gd name="T17" fmla="*/ 289 h 336"/>
              <a:gd name="T18" fmla="*/ 45 w 236"/>
              <a:gd name="T19" fmla="*/ 289 h 336"/>
              <a:gd name="T20" fmla="*/ 190 w 236"/>
              <a:gd name="T21" fmla="*/ 289 h 336"/>
              <a:gd name="T22" fmla="*/ 190 w 236"/>
              <a:gd name="T23" fmla="*/ 45 h 336"/>
              <a:gd name="T24" fmla="*/ 180 w 236"/>
              <a:gd name="T25" fmla="*/ 45 h 336"/>
              <a:gd name="T26" fmla="*/ 45 w 236"/>
              <a:gd name="T27" fmla="*/ 45 h 336"/>
              <a:gd name="T28" fmla="*/ 45 w 236"/>
              <a:gd name="T29" fmla="*/ 45 h 336"/>
              <a:gd name="T30" fmla="*/ 45 w 236"/>
              <a:gd name="T31" fmla="*/ 289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336">
                <a:moveTo>
                  <a:pt x="235" y="335"/>
                </a:moveTo>
                <a:lnTo>
                  <a:pt x="235" y="335"/>
                </a:lnTo>
                <a:cubicBezTo>
                  <a:pt x="0" y="335"/>
                  <a:pt x="0" y="335"/>
                  <a:pt x="0" y="33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208" y="0"/>
                  <a:pt x="235" y="18"/>
                  <a:pt x="235" y="45"/>
                </a:cubicBezTo>
                <a:lnTo>
                  <a:pt x="235" y="335"/>
                </a:lnTo>
                <a:close/>
                <a:moveTo>
                  <a:pt x="45" y="289"/>
                </a:moveTo>
                <a:lnTo>
                  <a:pt x="45" y="289"/>
                </a:lnTo>
                <a:cubicBezTo>
                  <a:pt x="190" y="289"/>
                  <a:pt x="190" y="289"/>
                  <a:pt x="190" y="289"/>
                </a:cubicBezTo>
                <a:cubicBezTo>
                  <a:pt x="190" y="45"/>
                  <a:pt x="190" y="45"/>
                  <a:pt x="190" y="45"/>
                </a:cubicBezTo>
                <a:cubicBezTo>
                  <a:pt x="190" y="45"/>
                  <a:pt x="190" y="45"/>
                  <a:pt x="180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28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">
            <a:extLst>
              <a:ext uri="{FF2B5EF4-FFF2-40B4-BE49-F238E27FC236}">
                <a16:creationId xmlns:a16="http://schemas.microsoft.com/office/drawing/2014/main" id="{9BF28230-A8DA-6A4F-AD2D-852C9A63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157" y="4109921"/>
            <a:ext cx="681559" cy="441264"/>
          </a:xfrm>
          <a:custGeom>
            <a:avLst/>
            <a:gdLst>
              <a:gd name="T0" fmla="*/ 614 w 688"/>
              <a:gd name="T1" fmla="*/ 443 h 444"/>
              <a:gd name="T2" fmla="*/ 614 w 688"/>
              <a:gd name="T3" fmla="*/ 443 h 444"/>
              <a:gd name="T4" fmla="*/ 72 w 688"/>
              <a:gd name="T5" fmla="*/ 443 h 444"/>
              <a:gd name="T6" fmla="*/ 0 w 688"/>
              <a:gd name="T7" fmla="*/ 370 h 444"/>
              <a:gd name="T8" fmla="*/ 0 w 688"/>
              <a:gd name="T9" fmla="*/ 90 h 444"/>
              <a:gd name="T10" fmla="*/ 36 w 688"/>
              <a:gd name="T11" fmla="*/ 54 h 444"/>
              <a:gd name="T12" fmla="*/ 36 w 688"/>
              <a:gd name="T13" fmla="*/ 54 h 444"/>
              <a:gd name="T14" fmla="*/ 63 w 688"/>
              <a:gd name="T15" fmla="*/ 90 h 444"/>
              <a:gd name="T16" fmla="*/ 63 w 688"/>
              <a:gd name="T17" fmla="*/ 370 h 444"/>
              <a:gd name="T18" fmla="*/ 72 w 688"/>
              <a:gd name="T19" fmla="*/ 379 h 444"/>
              <a:gd name="T20" fmla="*/ 614 w 688"/>
              <a:gd name="T21" fmla="*/ 379 h 444"/>
              <a:gd name="T22" fmla="*/ 624 w 688"/>
              <a:gd name="T23" fmla="*/ 370 h 444"/>
              <a:gd name="T24" fmla="*/ 624 w 688"/>
              <a:gd name="T25" fmla="*/ 0 h 444"/>
              <a:gd name="T26" fmla="*/ 687 w 688"/>
              <a:gd name="T27" fmla="*/ 0 h 444"/>
              <a:gd name="T28" fmla="*/ 687 w 688"/>
              <a:gd name="T29" fmla="*/ 370 h 444"/>
              <a:gd name="T30" fmla="*/ 614 w 688"/>
              <a:gd name="T31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8" h="444">
                <a:moveTo>
                  <a:pt x="614" y="443"/>
                </a:moveTo>
                <a:lnTo>
                  <a:pt x="614" y="443"/>
                </a:lnTo>
                <a:cubicBezTo>
                  <a:pt x="72" y="443"/>
                  <a:pt x="72" y="443"/>
                  <a:pt x="72" y="443"/>
                </a:cubicBezTo>
                <a:cubicBezTo>
                  <a:pt x="36" y="443"/>
                  <a:pt x="0" y="406"/>
                  <a:pt x="0" y="37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72"/>
                  <a:pt x="18" y="54"/>
                  <a:pt x="36" y="54"/>
                </a:cubicBezTo>
                <a:lnTo>
                  <a:pt x="36" y="54"/>
                </a:lnTo>
                <a:cubicBezTo>
                  <a:pt x="45" y="54"/>
                  <a:pt x="63" y="72"/>
                  <a:pt x="63" y="90"/>
                </a:cubicBezTo>
                <a:cubicBezTo>
                  <a:pt x="63" y="370"/>
                  <a:pt x="63" y="370"/>
                  <a:pt x="63" y="370"/>
                </a:cubicBezTo>
                <a:cubicBezTo>
                  <a:pt x="63" y="370"/>
                  <a:pt x="63" y="379"/>
                  <a:pt x="72" y="379"/>
                </a:cubicBezTo>
                <a:cubicBezTo>
                  <a:pt x="614" y="379"/>
                  <a:pt x="614" y="379"/>
                  <a:pt x="614" y="379"/>
                </a:cubicBezTo>
                <a:cubicBezTo>
                  <a:pt x="624" y="379"/>
                  <a:pt x="624" y="370"/>
                  <a:pt x="624" y="370"/>
                </a:cubicBezTo>
                <a:cubicBezTo>
                  <a:pt x="624" y="0"/>
                  <a:pt x="624" y="0"/>
                  <a:pt x="624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87" y="370"/>
                  <a:pt x="687" y="370"/>
                  <a:pt x="687" y="370"/>
                </a:cubicBezTo>
                <a:cubicBezTo>
                  <a:pt x="687" y="406"/>
                  <a:pt x="660" y="443"/>
                  <a:pt x="614" y="443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6E3AD8C7-CB72-7F43-8940-FB551921C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729" y="3834675"/>
            <a:ext cx="782043" cy="323303"/>
          </a:xfrm>
          <a:custGeom>
            <a:avLst/>
            <a:gdLst>
              <a:gd name="T0" fmla="*/ 669 w 788"/>
              <a:gd name="T1" fmla="*/ 326 h 327"/>
              <a:gd name="T2" fmla="*/ 669 w 788"/>
              <a:gd name="T3" fmla="*/ 326 h 327"/>
              <a:gd name="T4" fmla="*/ 570 w 788"/>
              <a:gd name="T5" fmla="*/ 281 h 327"/>
              <a:gd name="T6" fmla="*/ 488 w 788"/>
              <a:gd name="T7" fmla="*/ 317 h 327"/>
              <a:gd name="T8" fmla="*/ 398 w 788"/>
              <a:gd name="T9" fmla="*/ 281 h 327"/>
              <a:gd name="T10" fmla="*/ 308 w 788"/>
              <a:gd name="T11" fmla="*/ 317 h 327"/>
              <a:gd name="T12" fmla="*/ 217 w 788"/>
              <a:gd name="T13" fmla="*/ 281 h 327"/>
              <a:gd name="T14" fmla="*/ 118 w 788"/>
              <a:gd name="T15" fmla="*/ 317 h 327"/>
              <a:gd name="T16" fmla="*/ 0 w 788"/>
              <a:gd name="T17" fmla="*/ 190 h 327"/>
              <a:gd name="T18" fmla="*/ 0 w 788"/>
              <a:gd name="T19" fmla="*/ 181 h 327"/>
              <a:gd name="T20" fmla="*/ 109 w 788"/>
              <a:gd name="T21" fmla="*/ 28 h 327"/>
              <a:gd name="T22" fmla="*/ 154 w 788"/>
              <a:gd name="T23" fmla="*/ 0 h 327"/>
              <a:gd name="T24" fmla="*/ 633 w 788"/>
              <a:gd name="T25" fmla="*/ 0 h 327"/>
              <a:gd name="T26" fmla="*/ 633 w 788"/>
              <a:gd name="T27" fmla="*/ 0 h 327"/>
              <a:gd name="T28" fmla="*/ 688 w 788"/>
              <a:gd name="T29" fmla="*/ 28 h 327"/>
              <a:gd name="T30" fmla="*/ 787 w 788"/>
              <a:gd name="T31" fmla="*/ 181 h 327"/>
              <a:gd name="T32" fmla="*/ 787 w 788"/>
              <a:gd name="T33" fmla="*/ 199 h 327"/>
              <a:gd name="T34" fmla="*/ 679 w 788"/>
              <a:gd name="T35" fmla="*/ 326 h 327"/>
              <a:gd name="T36" fmla="*/ 669 w 788"/>
              <a:gd name="T37" fmla="*/ 326 h 327"/>
              <a:gd name="T38" fmla="*/ 579 w 788"/>
              <a:gd name="T39" fmla="*/ 199 h 327"/>
              <a:gd name="T40" fmla="*/ 579 w 788"/>
              <a:gd name="T41" fmla="*/ 199 h 327"/>
              <a:gd name="T42" fmla="*/ 579 w 788"/>
              <a:gd name="T43" fmla="*/ 199 h 327"/>
              <a:gd name="T44" fmla="*/ 615 w 788"/>
              <a:gd name="T45" fmla="*/ 227 h 327"/>
              <a:gd name="T46" fmla="*/ 669 w 788"/>
              <a:gd name="T47" fmla="*/ 263 h 327"/>
              <a:gd name="T48" fmla="*/ 724 w 788"/>
              <a:gd name="T49" fmla="*/ 199 h 327"/>
              <a:gd name="T50" fmla="*/ 633 w 788"/>
              <a:gd name="T51" fmla="*/ 64 h 327"/>
              <a:gd name="T52" fmla="*/ 154 w 788"/>
              <a:gd name="T53" fmla="*/ 64 h 327"/>
              <a:gd name="T54" fmla="*/ 154 w 788"/>
              <a:gd name="T55" fmla="*/ 64 h 327"/>
              <a:gd name="T56" fmla="*/ 64 w 788"/>
              <a:gd name="T57" fmla="*/ 199 h 327"/>
              <a:gd name="T58" fmla="*/ 118 w 788"/>
              <a:gd name="T59" fmla="*/ 253 h 327"/>
              <a:gd name="T60" fmla="*/ 172 w 788"/>
              <a:gd name="T61" fmla="*/ 217 h 327"/>
              <a:gd name="T62" fmla="*/ 217 w 788"/>
              <a:gd name="T63" fmla="*/ 199 h 327"/>
              <a:gd name="T64" fmla="*/ 217 w 788"/>
              <a:gd name="T65" fmla="*/ 199 h 327"/>
              <a:gd name="T66" fmla="*/ 254 w 788"/>
              <a:gd name="T67" fmla="*/ 227 h 327"/>
              <a:gd name="T68" fmla="*/ 308 w 788"/>
              <a:gd name="T69" fmla="*/ 253 h 327"/>
              <a:gd name="T70" fmla="*/ 362 w 788"/>
              <a:gd name="T71" fmla="*/ 227 h 327"/>
              <a:gd name="T72" fmla="*/ 398 w 788"/>
              <a:gd name="T73" fmla="*/ 199 h 327"/>
              <a:gd name="T74" fmla="*/ 398 w 788"/>
              <a:gd name="T75" fmla="*/ 199 h 327"/>
              <a:gd name="T76" fmla="*/ 434 w 788"/>
              <a:gd name="T77" fmla="*/ 227 h 327"/>
              <a:gd name="T78" fmla="*/ 488 w 788"/>
              <a:gd name="T79" fmla="*/ 253 h 327"/>
              <a:gd name="T80" fmla="*/ 543 w 788"/>
              <a:gd name="T81" fmla="*/ 227 h 327"/>
              <a:gd name="T82" fmla="*/ 579 w 788"/>
              <a:gd name="T83" fmla="*/ 199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8" h="327">
                <a:moveTo>
                  <a:pt x="669" y="326"/>
                </a:moveTo>
                <a:lnTo>
                  <a:pt x="669" y="326"/>
                </a:lnTo>
                <a:cubicBezTo>
                  <a:pt x="633" y="326"/>
                  <a:pt x="597" y="308"/>
                  <a:pt x="570" y="281"/>
                </a:cubicBezTo>
                <a:cubicBezTo>
                  <a:pt x="552" y="308"/>
                  <a:pt x="516" y="317"/>
                  <a:pt x="488" y="317"/>
                </a:cubicBezTo>
                <a:cubicBezTo>
                  <a:pt x="452" y="317"/>
                  <a:pt x="416" y="308"/>
                  <a:pt x="398" y="281"/>
                </a:cubicBezTo>
                <a:cubicBezTo>
                  <a:pt x="371" y="308"/>
                  <a:pt x="335" y="317"/>
                  <a:pt x="308" y="317"/>
                </a:cubicBezTo>
                <a:cubicBezTo>
                  <a:pt x="272" y="317"/>
                  <a:pt x="235" y="308"/>
                  <a:pt x="217" y="281"/>
                </a:cubicBezTo>
                <a:cubicBezTo>
                  <a:pt x="190" y="308"/>
                  <a:pt x="154" y="326"/>
                  <a:pt x="118" y="317"/>
                </a:cubicBezTo>
                <a:cubicBezTo>
                  <a:pt x="46" y="317"/>
                  <a:pt x="0" y="263"/>
                  <a:pt x="0" y="190"/>
                </a:cubicBezTo>
                <a:cubicBezTo>
                  <a:pt x="0" y="181"/>
                  <a:pt x="0" y="181"/>
                  <a:pt x="0" y="181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18" y="10"/>
                  <a:pt x="136" y="0"/>
                  <a:pt x="154" y="0"/>
                </a:cubicBezTo>
                <a:cubicBezTo>
                  <a:pt x="633" y="0"/>
                  <a:pt x="633" y="0"/>
                  <a:pt x="633" y="0"/>
                </a:cubicBezTo>
                <a:lnTo>
                  <a:pt x="633" y="0"/>
                </a:lnTo>
                <a:cubicBezTo>
                  <a:pt x="651" y="0"/>
                  <a:pt x="669" y="10"/>
                  <a:pt x="688" y="28"/>
                </a:cubicBezTo>
                <a:cubicBezTo>
                  <a:pt x="787" y="181"/>
                  <a:pt x="787" y="181"/>
                  <a:pt x="787" y="181"/>
                </a:cubicBezTo>
                <a:cubicBezTo>
                  <a:pt x="787" y="199"/>
                  <a:pt x="787" y="199"/>
                  <a:pt x="787" y="199"/>
                </a:cubicBezTo>
                <a:cubicBezTo>
                  <a:pt x="787" y="263"/>
                  <a:pt x="742" y="317"/>
                  <a:pt x="679" y="326"/>
                </a:cubicBezTo>
                <a:cubicBezTo>
                  <a:pt x="669" y="326"/>
                  <a:pt x="669" y="326"/>
                  <a:pt x="669" y="326"/>
                </a:cubicBezTo>
                <a:close/>
                <a:moveTo>
                  <a:pt x="579" y="199"/>
                </a:moveTo>
                <a:lnTo>
                  <a:pt x="579" y="199"/>
                </a:lnTo>
                <a:lnTo>
                  <a:pt x="579" y="199"/>
                </a:lnTo>
                <a:cubicBezTo>
                  <a:pt x="588" y="199"/>
                  <a:pt x="606" y="208"/>
                  <a:pt x="615" y="227"/>
                </a:cubicBezTo>
                <a:cubicBezTo>
                  <a:pt x="624" y="245"/>
                  <a:pt x="642" y="263"/>
                  <a:pt x="669" y="263"/>
                </a:cubicBezTo>
                <a:cubicBezTo>
                  <a:pt x="696" y="253"/>
                  <a:pt x="724" y="236"/>
                  <a:pt x="724" y="199"/>
                </a:cubicBezTo>
                <a:cubicBezTo>
                  <a:pt x="633" y="64"/>
                  <a:pt x="633" y="64"/>
                  <a:pt x="633" y="64"/>
                </a:cubicBezTo>
                <a:cubicBezTo>
                  <a:pt x="154" y="64"/>
                  <a:pt x="154" y="64"/>
                  <a:pt x="154" y="64"/>
                </a:cubicBezTo>
                <a:lnTo>
                  <a:pt x="154" y="64"/>
                </a:lnTo>
                <a:cubicBezTo>
                  <a:pt x="64" y="199"/>
                  <a:pt x="64" y="199"/>
                  <a:pt x="64" y="199"/>
                </a:cubicBezTo>
                <a:cubicBezTo>
                  <a:pt x="64" y="236"/>
                  <a:pt x="91" y="253"/>
                  <a:pt x="118" y="253"/>
                </a:cubicBezTo>
                <a:cubicBezTo>
                  <a:pt x="145" y="263"/>
                  <a:pt x="163" y="245"/>
                  <a:pt x="172" y="217"/>
                </a:cubicBezTo>
                <a:cubicBezTo>
                  <a:pt x="181" y="208"/>
                  <a:pt x="199" y="199"/>
                  <a:pt x="217" y="199"/>
                </a:cubicBezTo>
                <a:lnTo>
                  <a:pt x="217" y="199"/>
                </a:lnTo>
                <a:cubicBezTo>
                  <a:pt x="226" y="199"/>
                  <a:pt x="245" y="208"/>
                  <a:pt x="254" y="227"/>
                </a:cubicBezTo>
                <a:cubicBezTo>
                  <a:pt x="263" y="245"/>
                  <a:pt x="281" y="253"/>
                  <a:pt x="308" y="253"/>
                </a:cubicBezTo>
                <a:cubicBezTo>
                  <a:pt x="326" y="253"/>
                  <a:pt x="353" y="245"/>
                  <a:pt x="362" y="227"/>
                </a:cubicBezTo>
                <a:cubicBezTo>
                  <a:pt x="362" y="208"/>
                  <a:pt x="380" y="199"/>
                  <a:pt x="398" y="199"/>
                </a:cubicBezTo>
                <a:lnTo>
                  <a:pt x="398" y="199"/>
                </a:lnTo>
                <a:cubicBezTo>
                  <a:pt x="407" y="199"/>
                  <a:pt x="425" y="208"/>
                  <a:pt x="434" y="227"/>
                </a:cubicBezTo>
                <a:cubicBezTo>
                  <a:pt x="443" y="245"/>
                  <a:pt x="462" y="253"/>
                  <a:pt x="488" y="253"/>
                </a:cubicBezTo>
                <a:cubicBezTo>
                  <a:pt x="507" y="253"/>
                  <a:pt x="525" y="245"/>
                  <a:pt x="543" y="227"/>
                </a:cubicBezTo>
                <a:cubicBezTo>
                  <a:pt x="543" y="208"/>
                  <a:pt x="561" y="199"/>
                  <a:pt x="579" y="199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4">
            <a:extLst>
              <a:ext uri="{FF2B5EF4-FFF2-40B4-BE49-F238E27FC236}">
                <a16:creationId xmlns:a16="http://schemas.microsoft.com/office/drawing/2014/main" id="{3C98CC48-7789-B649-BCE2-5CA1D9909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6605" y="4210406"/>
            <a:ext cx="235924" cy="332041"/>
          </a:xfrm>
          <a:custGeom>
            <a:avLst/>
            <a:gdLst>
              <a:gd name="T0" fmla="*/ 235 w 236"/>
              <a:gd name="T1" fmla="*/ 335 h 336"/>
              <a:gd name="T2" fmla="*/ 235 w 236"/>
              <a:gd name="T3" fmla="*/ 335 h 336"/>
              <a:gd name="T4" fmla="*/ 0 w 236"/>
              <a:gd name="T5" fmla="*/ 335 h 336"/>
              <a:gd name="T6" fmla="*/ 0 w 236"/>
              <a:gd name="T7" fmla="*/ 45 h 336"/>
              <a:gd name="T8" fmla="*/ 45 w 236"/>
              <a:gd name="T9" fmla="*/ 0 h 336"/>
              <a:gd name="T10" fmla="*/ 180 w 236"/>
              <a:gd name="T11" fmla="*/ 0 h 336"/>
              <a:gd name="T12" fmla="*/ 235 w 236"/>
              <a:gd name="T13" fmla="*/ 45 h 336"/>
              <a:gd name="T14" fmla="*/ 235 w 236"/>
              <a:gd name="T15" fmla="*/ 335 h 336"/>
              <a:gd name="T16" fmla="*/ 45 w 236"/>
              <a:gd name="T17" fmla="*/ 289 h 336"/>
              <a:gd name="T18" fmla="*/ 45 w 236"/>
              <a:gd name="T19" fmla="*/ 289 h 336"/>
              <a:gd name="T20" fmla="*/ 190 w 236"/>
              <a:gd name="T21" fmla="*/ 289 h 336"/>
              <a:gd name="T22" fmla="*/ 190 w 236"/>
              <a:gd name="T23" fmla="*/ 45 h 336"/>
              <a:gd name="T24" fmla="*/ 180 w 236"/>
              <a:gd name="T25" fmla="*/ 45 h 336"/>
              <a:gd name="T26" fmla="*/ 45 w 236"/>
              <a:gd name="T27" fmla="*/ 45 h 336"/>
              <a:gd name="T28" fmla="*/ 45 w 236"/>
              <a:gd name="T29" fmla="*/ 45 h 336"/>
              <a:gd name="T30" fmla="*/ 45 w 236"/>
              <a:gd name="T31" fmla="*/ 289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336">
                <a:moveTo>
                  <a:pt x="235" y="335"/>
                </a:moveTo>
                <a:lnTo>
                  <a:pt x="235" y="335"/>
                </a:lnTo>
                <a:cubicBezTo>
                  <a:pt x="0" y="335"/>
                  <a:pt x="0" y="335"/>
                  <a:pt x="0" y="33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208" y="0"/>
                  <a:pt x="235" y="18"/>
                  <a:pt x="235" y="45"/>
                </a:cubicBezTo>
                <a:lnTo>
                  <a:pt x="235" y="335"/>
                </a:lnTo>
                <a:close/>
                <a:moveTo>
                  <a:pt x="45" y="289"/>
                </a:moveTo>
                <a:lnTo>
                  <a:pt x="45" y="289"/>
                </a:lnTo>
                <a:cubicBezTo>
                  <a:pt x="190" y="289"/>
                  <a:pt x="190" y="289"/>
                  <a:pt x="190" y="289"/>
                </a:cubicBezTo>
                <a:cubicBezTo>
                  <a:pt x="190" y="45"/>
                  <a:pt x="190" y="45"/>
                  <a:pt x="190" y="45"/>
                </a:cubicBezTo>
                <a:cubicBezTo>
                  <a:pt x="190" y="45"/>
                  <a:pt x="190" y="45"/>
                  <a:pt x="180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289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92471398-7267-9743-AE0A-94E2E230D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157" y="4109921"/>
            <a:ext cx="681559" cy="441264"/>
          </a:xfrm>
          <a:custGeom>
            <a:avLst/>
            <a:gdLst>
              <a:gd name="T0" fmla="*/ 614 w 688"/>
              <a:gd name="T1" fmla="*/ 443 h 444"/>
              <a:gd name="T2" fmla="*/ 614 w 688"/>
              <a:gd name="T3" fmla="*/ 443 h 444"/>
              <a:gd name="T4" fmla="*/ 72 w 688"/>
              <a:gd name="T5" fmla="*/ 443 h 444"/>
              <a:gd name="T6" fmla="*/ 0 w 688"/>
              <a:gd name="T7" fmla="*/ 370 h 444"/>
              <a:gd name="T8" fmla="*/ 0 w 688"/>
              <a:gd name="T9" fmla="*/ 90 h 444"/>
              <a:gd name="T10" fmla="*/ 36 w 688"/>
              <a:gd name="T11" fmla="*/ 54 h 444"/>
              <a:gd name="T12" fmla="*/ 36 w 688"/>
              <a:gd name="T13" fmla="*/ 54 h 444"/>
              <a:gd name="T14" fmla="*/ 63 w 688"/>
              <a:gd name="T15" fmla="*/ 90 h 444"/>
              <a:gd name="T16" fmla="*/ 63 w 688"/>
              <a:gd name="T17" fmla="*/ 370 h 444"/>
              <a:gd name="T18" fmla="*/ 72 w 688"/>
              <a:gd name="T19" fmla="*/ 379 h 444"/>
              <a:gd name="T20" fmla="*/ 614 w 688"/>
              <a:gd name="T21" fmla="*/ 379 h 444"/>
              <a:gd name="T22" fmla="*/ 624 w 688"/>
              <a:gd name="T23" fmla="*/ 370 h 444"/>
              <a:gd name="T24" fmla="*/ 624 w 688"/>
              <a:gd name="T25" fmla="*/ 0 h 444"/>
              <a:gd name="T26" fmla="*/ 687 w 688"/>
              <a:gd name="T27" fmla="*/ 0 h 444"/>
              <a:gd name="T28" fmla="*/ 687 w 688"/>
              <a:gd name="T29" fmla="*/ 370 h 444"/>
              <a:gd name="T30" fmla="*/ 614 w 688"/>
              <a:gd name="T31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8" h="444">
                <a:moveTo>
                  <a:pt x="614" y="443"/>
                </a:moveTo>
                <a:lnTo>
                  <a:pt x="614" y="443"/>
                </a:lnTo>
                <a:cubicBezTo>
                  <a:pt x="72" y="443"/>
                  <a:pt x="72" y="443"/>
                  <a:pt x="72" y="443"/>
                </a:cubicBezTo>
                <a:cubicBezTo>
                  <a:pt x="36" y="443"/>
                  <a:pt x="0" y="406"/>
                  <a:pt x="0" y="37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72"/>
                  <a:pt x="18" y="54"/>
                  <a:pt x="36" y="54"/>
                </a:cubicBezTo>
                <a:lnTo>
                  <a:pt x="36" y="54"/>
                </a:lnTo>
                <a:cubicBezTo>
                  <a:pt x="45" y="54"/>
                  <a:pt x="63" y="72"/>
                  <a:pt x="63" y="90"/>
                </a:cubicBezTo>
                <a:cubicBezTo>
                  <a:pt x="63" y="370"/>
                  <a:pt x="63" y="370"/>
                  <a:pt x="63" y="370"/>
                </a:cubicBezTo>
                <a:cubicBezTo>
                  <a:pt x="63" y="370"/>
                  <a:pt x="63" y="379"/>
                  <a:pt x="72" y="379"/>
                </a:cubicBezTo>
                <a:cubicBezTo>
                  <a:pt x="614" y="379"/>
                  <a:pt x="614" y="379"/>
                  <a:pt x="614" y="379"/>
                </a:cubicBezTo>
                <a:cubicBezTo>
                  <a:pt x="624" y="379"/>
                  <a:pt x="624" y="370"/>
                  <a:pt x="624" y="370"/>
                </a:cubicBezTo>
                <a:cubicBezTo>
                  <a:pt x="624" y="0"/>
                  <a:pt x="624" y="0"/>
                  <a:pt x="624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87" y="370"/>
                  <a:pt x="687" y="370"/>
                  <a:pt x="687" y="370"/>
                </a:cubicBezTo>
                <a:cubicBezTo>
                  <a:pt x="687" y="406"/>
                  <a:pt x="660" y="443"/>
                  <a:pt x="614" y="443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3BE5310C-1AB5-7649-9807-D5157DEB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729" y="3834675"/>
            <a:ext cx="782043" cy="323303"/>
          </a:xfrm>
          <a:custGeom>
            <a:avLst/>
            <a:gdLst>
              <a:gd name="T0" fmla="*/ 669 w 788"/>
              <a:gd name="T1" fmla="*/ 326 h 327"/>
              <a:gd name="T2" fmla="*/ 669 w 788"/>
              <a:gd name="T3" fmla="*/ 326 h 327"/>
              <a:gd name="T4" fmla="*/ 570 w 788"/>
              <a:gd name="T5" fmla="*/ 281 h 327"/>
              <a:gd name="T6" fmla="*/ 488 w 788"/>
              <a:gd name="T7" fmla="*/ 317 h 327"/>
              <a:gd name="T8" fmla="*/ 398 w 788"/>
              <a:gd name="T9" fmla="*/ 281 h 327"/>
              <a:gd name="T10" fmla="*/ 308 w 788"/>
              <a:gd name="T11" fmla="*/ 317 h 327"/>
              <a:gd name="T12" fmla="*/ 217 w 788"/>
              <a:gd name="T13" fmla="*/ 281 h 327"/>
              <a:gd name="T14" fmla="*/ 118 w 788"/>
              <a:gd name="T15" fmla="*/ 317 h 327"/>
              <a:gd name="T16" fmla="*/ 0 w 788"/>
              <a:gd name="T17" fmla="*/ 190 h 327"/>
              <a:gd name="T18" fmla="*/ 0 w 788"/>
              <a:gd name="T19" fmla="*/ 181 h 327"/>
              <a:gd name="T20" fmla="*/ 109 w 788"/>
              <a:gd name="T21" fmla="*/ 28 h 327"/>
              <a:gd name="T22" fmla="*/ 154 w 788"/>
              <a:gd name="T23" fmla="*/ 0 h 327"/>
              <a:gd name="T24" fmla="*/ 633 w 788"/>
              <a:gd name="T25" fmla="*/ 0 h 327"/>
              <a:gd name="T26" fmla="*/ 633 w 788"/>
              <a:gd name="T27" fmla="*/ 0 h 327"/>
              <a:gd name="T28" fmla="*/ 688 w 788"/>
              <a:gd name="T29" fmla="*/ 28 h 327"/>
              <a:gd name="T30" fmla="*/ 787 w 788"/>
              <a:gd name="T31" fmla="*/ 181 h 327"/>
              <a:gd name="T32" fmla="*/ 787 w 788"/>
              <a:gd name="T33" fmla="*/ 199 h 327"/>
              <a:gd name="T34" fmla="*/ 679 w 788"/>
              <a:gd name="T35" fmla="*/ 326 h 327"/>
              <a:gd name="T36" fmla="*/ 669 w 788"/>
              <a:gd name="T37" fmla="*/ 326 h 327"/>
              <a:gd name="T38" fmla="*/ 579 w 788"/>
              <a:gd name="T39" fmla="*/ 199 h 327"/>
              <a:gd name="T40" fmla="*/ 579 w 788"/>
              <a:gd name="T41" fmla="*/ 199 h 327"/>
              <a:gd name="T42" fmla="*/ 579 w 788"/>
              <a:gd name="T43" fmla="*/ 199 h 327"/>
              <a:gd name="T44" fmla="*/ 615 w 788"/>
              <a:gd name="T45" fmla="*/ 227 h 327"/>
              <a:gd name="T46" fmla="*/ 669 w 788"/>
              <a:gd name="T47" fmla="*/ 263 h 327"/>
              <a:gd name="T48" fmla="*/ 724 w 788"/>
              <a:gd name="T49" fmla="*/ 199 h 327"/>
              <a:gd name="T50" fmla="*/ 633 w 788"/>
              <a:gd name="T51" fmla="*/ 64 h 327"/>
              <a:gd name="T52" fmla="*/ 154 w 788"/>
              <a:gd name="T53" fmla="*/ 64 h 327"/>
              <a:gd name="T54" fmla="*/ 154 w 788"/>
              <a:gd name="T55" fmla="*/ 64 h 327"/>
              <a:gd name="T56" fmla="*/ 64 w 788"/>
              <a:gd name="T57" fmla="*/ 199 h 327"/>
              <a:gd name="T58" fmla="*/ 118 w 788"/>
              <a:gd name="T59" fmla="*/ 253 h 327"/>
              <a:gd name="T60" fmla="*/ 172 w 788"/>
              <a:gd name="T61" fmla="*/ 217 h 327"/>
              <a:gd name="T62" fmla="*/ 217 w 788"/>
              <a:gd name="T63" fmla="*/ 199 h 327"/>
              <a:gd name="T64" fmla="*/ 217 w 788"/>
              <a:gd name="T65" fmla="*/ 199 h 327"/>
              <a:gd name="T66" fmla="*/ 254 w 788"/>
              <a:gd name="T67" fmla="*/ 227 h 327"/>
              <a:gd name="T68" fmla="*/ 308 w 788"/>
              <a:gd name="T69" fmla="*/ 253 h 327"/>
              <a:gd name="T70" fmla="*/ 362 w 788"/>
              <a:gd name="T71" fmla="*/ 227 h 327"/>
              <a:gd name="T72" fmla="*/ 398 w 788"/>
              <a:gd name="T73" fmla="*/ 199 h 327"/>
              <a:gd name="T74" fmla="*/ 398 w 788"/>
              <a:gd name="T75" fmla="*/ 199 h 327"/>
              <a:gd name="T76" fmla="*/ 434 w 788"/>
              <a:gd name="T77" fmla="*/ 227 h 327"/>
              <a:gd name="T78" fmla="*/ 488 w 788"/>
              <a:gd name="T79" fmla="*/ 253 h 327"/>
              <a:gd name="T80" fmla="*/ 543 w 788"/>
              <a:gd name="T81" fmla="*/ 227 h 327"/>
              <a:gd name="T82" fmla="*/ 579 w 788"/>
              <a:gd name="T83" fmla="*/ 199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8" h="327">
                <a:moveTo>
                  <a:pt x="669" y="326"/>
                </a:moveTo>
                <a:lnTo>
                  <a:pt x="669" y="326"/>
                </a:lnTo>
                <a:cubicBezTo>
                  <a:pt x="633" y="326"/>
                  <a:pt x="597" y="308"/>
                  <a:pt x="570" y="281"/>
                </a:cubicBezTo>
                <a:cubicBezTo>
                  <a:pt x="552" y="308"/>
                  <a:pt x="516" y="317"/>
                  <a:pt x="488" y="317"/>
                </a:cubicBezTo>
                <a:cubicBezTo>
                  <a:pt x="452" y="317"/>
                  <a:pt x="416" y="308"/>
                  <a:pt x="398" y="281"/>
                </a:cubicBezTo>
                <a:cubicBezTo>
                  <a:pt x="371" y="308"/>
                  <a:pt x="335" y="317"/>
                  <a:pt x="308" y="317"/>
                </a:cubicBezTo>
                <a:cubicBezTo>
                  <a:pt x="272" y="317"/>
                  <a:pt x="235" y="308"/>
                  <a:pt x="217" y="281"/>
                </a:cubicBezTo>
                <a:cubicBezTo>
                  <a:pt x="190" y="308"/>
                  <a:pt x="154" y="326"/>
                  <a:pt x="118" y="317"/>
                </a:cubicBezTo>
                <a:cubicBezTo>
                  <a:pt x="46" y="317"/>
                  <a:pt x="0" y="263"/>
                  <a:pt x="0" y="190"/>
                </a:cubicBezTo>
                <a:cubicBezTo>
                  <a:pt x="0" y="181"/>
                  <a:pt x="0" y="181"/>
                  <a:pt x="0" y="181"/>
                </a:cubicBezTo>
                <a:cubicBezTo>
                  <a:pt x="109" y="28"/>
                  <a:pt x="109" y="28"/>
                  <a:pt x="109" y="28"/>
                </a:cubicBezTo>
                <a:cubicBezTo>
                  <a:pt x="118" y="10"/>
                  <a:pt x="136" y="0"/>
                  <a:pt x="154" y="0"/>
                </a:cubicBezTo>
                <a:cubicBezTo>
                  <a:pt x="633" y="0"/>
                  <a:pt x="633" y="0"/>
                  <a:pt x="633" y="0"/>
                </a:cubicBezTo>
                <a:lnTo>
                  <a:pt x="633" y="0"/>
                </a:lnTo>
                <a:cubicBezTo>
                  <a:pt x="651" y="0"/>
                  <a:pt x="669" y="10"/>
                  <a:pt x="688" y="28"/>
                </a:cubicBezTo>
                <a:cubicBezTo>
                  <a:pt x="787" y="181"/>
                  <a:pt x="787" y="181"/>
                  <a:pt x="787" y="181"/>
                </a:cubicBezTo>
                <a:cubicBezTo>
                  <a:pt x="787" y="199"/>
                  <a:pt x="787" y="199"/>
                  <a:pt x="787" y="199"/>
                </a:cubicBezTo>
                <a:cubicBezTo>
                  <a:pt x="787" y="263"/>
                  <a:pt x="742" y="317"/>
                  <a:pt x="679" y="326"/>
                </a:cubicBezTo>
                <a:cubicBezTo>
                  <a:pt x="669" y="326"/>
                  <a:pt x="669" y="326"/>
                  <a:pt x="669" y="326"/>
                </a:cubicBezTo>
                <a:close/>
                <a:moveTo>
                  <a:pt x="579" y="199"/>
                </a:moveTo>
                <a:lnTo>
                  <a:pt x="579" y="199"/>
                </a:lnTo>
                <a:lnTo>
                  <a:pt x="579" y="199"/>
                </a:lnTo>
                <a:cubicBezTo>
                  <a:pt x="588" y="199"/>
                  <a:pt x="606" y="208"/>
                  <a:pt x="615" y="227"/>
                </a:cubicBezTo>
                <a:cubicBezTo>
                  <a:pt x="624" y="245"/>
                  <a:pt x="642" y="263"/>
                  <a:pt x="669" y="263"/>
                </a:cubicBezTo>
                <a:cubicBezTo>
                  <a:pt x="696" y="253"/>
                  <a:pt x="724" y="236"/>
                  <a:pt x="724" y="199"/>
                </a:cubicBezTo>
                <a:cubicBezTo>
                  <a:pt x="633" y="64"/>
                  <a:pt x="633" y="64"/>
                  <a:pt x="633" y="64"/>
                </a:cubicBezTo>
                <a:cubicBezTo>
                  <a:pt x="154" y="64"/>
                  <a:pt x="154" y="64"/>
                  <a:pt x="154" y="64"/>
                </a:cubicBezTo>
                <a:lnTo>
                  <a:pt x="154" y="64"/>
                </a:lnTo>
                <a:cubicBezTo>
                  <a:pt x="64" y="199"/>
                  <a:pt x="64" y="199"/>
                  <a:pt x="64" y="199"/>
                </a:cubicBezTo>
                <a:cubicBezTo>
                  <a:pt x="64" y="236"/>
                  <a:pt x="91" y="253"/>
                  <a:pt x="118" y="253"/>
                </a:cubicBezTo>
                <a:cubicBezTo>
                  <a:pt x="145" y="263"/>
                  <a:pt x="163" y="245"/>
                  <a:pt x="172" y="217"/>
                </a:cubicBezTo>
                <a:cubicBezTo>
                  <a:pt x="181" y="208"/>
                  <a:pt x="199" y="199"/>
                  <a:pt x="217" y="199"/>
                </a:cubicBezTo>
                <a:lnTo>
                  <a:pt x="217" y="199"/>
                </a:lnTo>
                <a:cubicBezTo>
                  <a:pt x="226" y="199"/>
                  <a:pt x="245" y="208"/>
                  <a:pt x="254" y="227"/>
                </a:cubicBezTo>
                <a:cubicBezTo>
                  <a:pt x="263" y="245"/>
                  <a:pt x="281" y="253"/>
                  <a:pt x="308" y="253"/>
                </a:cubicBezTo>
                <a:cubicBezTo>
                  <a:pt x="326" y="253"/>
                  <a:pt x="353" y="245"/>
                  <a:pt x="362" y="227"/>
                </a:cubicBezTo>
                <a:cubicBezTo>
                  <a:pt x="362" y="208"/>
                  <a:pt x="380" y="199"/>
                  <a:pt x="398" y="199"/>
                </a:cubicBezTo>
                <a:lnTo>
                  <a:pt x="398" y="199"/>
                </a:lnTo>
                <a:cubicBezTo>
                  <a:pt x="407" y="199"/>
                  <a:pt x="425" y="208"/>
                  <a:pt x="434" y="227"/>
                </a:cubicBezTo>
                <a:cubicBezTo>
                  <a:pt x="443" y="245"/>
                  <a:pt x="462" y="253"/>
                  <a:pt x="488" y="253"/>
                </a:cubicBezTo>
                <a:cubicBezTo>
                  <a:pt x="507" y="253"/>
                  <a:pt x="525" y="245"/>
                  <a:pt x="543" y="227"/>
                </a:cubicBezTo>
                <a:cubicBezTo>
                  <a:pt x="543" y="208"/>
                  <a:pt x="561" y="199"/>
                  <a:pt x="579" y="199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8224A407-01F5-E948-8EAE-C93AF083B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7317" y="4166716"/>
            <a:ext cx="205343" cy="43690"/>
          </a:xfrm>
          <a:custGeom>
            <a:avLst/>
            <a:gdLst>
              <a:gd name="T0" fmla="*/ 208 w 209"/>
              <a:gd name="T1" fmla="*/ 45 h 46"/>
              <a:gd name="T2" fmla="*/ 0 w 209"/>
              <a:gd name="T3" fmla="*/ 45 h 46"/>
              <a:gd name="T4" fmla="*/ 0 w 209"/>
              <a:gd name="T5" fmla="*/ 0 h 46"/>
              <a:gd name="T6" fmla="*/ 208 w 209"/>
              <a:gd name="T7" fmla="*/ 0 h 46"/>
              <a:gd name="T8" fmla="*/ 208 w 20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46">
                <a:moveTo>
                  <a:pt x="208" y="45"/>
                </a:moveTo>
                <a:lnTo>
                  <a:pt x="0" y="45"/>
                </a:lnTo>
                <a:lnTo>
                  <a:pt x="0" y="0"/>
                </a:lnTo>
                <a:lnTo>
                  <a:pt x="208" y="0"/>
                </a:lnTo>
                <a:lnTo>
                  <a:pt x="208" y="45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8">
            <a:extLst>
              <a:ext uri="{FF2B5EF4-FFF2-40B4-BE49-F238E27FC236}">
                <a16:creationId xmlns:a16="http://schemas.microsoft.com/office/drawing/2014/main" id="{6687EFFF-AAB4-4B43-805A-BBF16660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3531" y="4031280"/>
            <a:ext cx="196605" cy="375731"/>
          </a:xfrm>
          <a:custGeom>
            <a:avLst/>
            <a:gdLst>
              <a:gd name="T0" fmla="*/ 81 w 200"/>
              <a:gd name="T1" fmla="*/ 0 h 381"/>
              <a:gd name="T2" fmla="*/ 81 w 200"/>
              <a:gd name="T3" fmla="*/ 0 h 381"/>
              <a:gd name="T4" fmla="*/ 0 w 200"/>
              <a:gd name="T5" fmla="*/ 0 h 381"/>
              <a:gd name="T6" fmla="*/ 0 w 200"/>
              <a:gd name="T7" fmla="*/ 46 h 381"/>
              <a:gd name="T8" fmla="*/ 63 w 200"/>
              <a:gd name="T9" fmla="*/ 46 h 381"/>
              <a:gd name="T10" fmla="*/ 81 w 200"/>
              <a:gd name="T11" fmla="*/ 54 h 381"/>
              <a:gd name="T12" fmla="*/ 153 w 200"/>
              <a:gd name="T13" fmla="*/ 145 h 381"/>
              <a:gd name="T14" fmla="*/ 153 w 200"/>
              <a:gd name="T15" fmla="*/ 335 h 381"/>
              <a:gd name="T16" fmla="*/ 36 w 200"/>
              <a:gd name="T17" fmla="*/ 335 h 381"/>
              <a:gd name="T18" fmla="*/ 36 w 200"/>
              <a:gd name="T19" fmla="*/ 353 h 381"/>
              <a:gd name="T20" fmla="*/ 27 w 200"/>
              <a:gd name="T21" fmla="*/ 380 h 381"/>
              <a:gd name="T22" fmla="*/ 153 w 200"/>
              <a:gd name="T23" fmla="*/ 380 h 381"/>
              <a:gd name="T24" fmla="*/ 199 w 200"/>
              <a:gd name="T25" fmla="*/ 335 h 381"/>
              <a:gd name="T26" fmla="*/ 199 w 200"/>
              <a:gd name="T27" fmla="*/ 136 h 381"/>
              <a:gd name="T28" fmla="*/ 199 w 200"/>
              <a:gd name="T29" fmla="*/ 127 h 381"/>
              <a:gd name="T30" fmla="*/ 99 w 200"/>
              <a:gd name="T31" fmla="*/ 9 h 381"/>
              <a:gd name="T32" fmla="*/ 81 w 200"/>
              <a:gd name="T33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0" h="381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3" y="46"/>
                  <a:pt x="72" y="46"/>
                  <a:pt x="81" y="54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3" y="335"/>
                  <a:pt x="153" y="335"/>
                  <a:pt x="153" y="335"/>
                </a:cubicBezTo>
                <a:cubicBezTo>
                  <a:pt x="36" y="335"/>
                  <a:pt x="36" y="335"/>
                  <a:pt x="36" y="335"/>
                </a:cubicBezTo>
                <a:cubicBezTo>
                  <a:pt x="36" y="344"/>
                  <a:pt x="36" y="344"/>
                  <a:pt x="36" y="353"/>
                </a:cubicBezTo>
                <a:cubicBezTo>
                  <a:pt x="36" y="362"/>
                  <a:pt x="36" y="371"/>
                  <a:pt x="27" y="380"/>
                </a:cubicBezTo>
                <a:cubicBezTo>
                  <a:pt x="153" y="380"/>
                  <a:pt x="153" y="380"/>
                  <a:pt x="153" y="380"/>
                </a:cubicBezTo>
                <a:cubicBezTo>
                  <a:pt x="181" y="380"/>
                  <a:pt x="199" y="362"/>
                  <a:pt x="199" y="335"/>
                </a:cubicBezTo>
                <a:cubicBezTo>
                  <a:pt x="199" y="136"/>
                  <a:pt x="199" y="136"/>
                  <a:pt x="199" y="136"/>
                </a:cubicBezTo>
                <a:cubicBezTo>
                  <a:pt x="199" y="127"/>
                  <a:pt x="199" y="127"/>
                  <a:pt x="199" y="127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0"/>
                  <a:pt x="90" y="0"/>
                  <a:pt x="81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D64ABC6C-7369-B840-B910-9BEA5BDEC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965" y="4354583"/>
            <a:ext cx="244662" cy="65533"/>
          </a:xfrm>
          <a:custGeom>
            <a:avLst/>
            <a:gdLst>
              <a:gd name="T0" fmla="*/ 235 w 245"/>
              <a:gd name="T1" fmla="*/ 0 h 64"/>
              <a:gd name="T2" fmla="*/ 235 w 245"/>
              <a:gd name="T3" fmla="*/ 0 h 64"/>
              <a:gd name="T4" fmla="*/ 9 w 245"/>
              <a:gd name="T5" fmla="*/ 0 h 64"/>
              <a:gd name="T6" fmla="*/ 18 w 245"/>
              <a:gd name="T7" fmla="*/ 27 h 64"/>
              <a:gd name="T8" fmla="*/ 0 w 245"/>
              <a:gd name="T9" fmla="*/ 63 h 64"/>
              <a:gd name="T10" fmla="*/ 244 w 245"/>
              <a:gd name="T11" fmla="*/ 63 h 64"/>
              <a:gd name="T12" fmla="*/ 235 w 245"/>
              <a:gd name="T13" fmla="*/ 27 h 64"/>
              <a:gd name="T14" fmla="*/ 235 w 245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64">
                <a:moveTo>
                  <a:pt x="235" y="0"/>
                </a:moveTo>
                <a:lnTo>
                  <a:pt x="235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8"/>
                  <a:pt x="18" y="27"/>
                </a:cubicBezTo>
                <a:cubicBezTo>
                  <a:pt x="18" y="45"/>
                  <a:pt x="9" y="54"/>
                  <a:pt x="0" y="63"/>
                </a:cubicBezTo>
                <a:cubicBezTo>
                  <a:pt x="244" y="63"/>
                  <a:pt x="244" y="63"/>
                  <a:pt x="244" y="63"/>
                </a:cubicBezTo>
                <a:cubicBezTo>
                  <a:pt x="235" y="54"/>
                  <a:pt x="235" y="45"/>
                  <a:pt x="235" y="27"/>
                </a:cubicBezTo>
                <a:cubicBezTo>
                  <a:pt x="235" y="18"/>
                  <a:pt x="235" y="9"/>
                  <a:pt x="235" y="0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0">
            <a:extLst>
              <a:ext uri="{FF2B5EF4-FFF2-40B4-BE49-F238E27FC236}">
                <a16:creationId xmlns:a16="http://schemas.microsoft.com/office/drawing/2014/main" id="{5E34484C-8C3A-5046-B01B-37EC0E1AF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9352" y="3913317"/>
            <a:ext cx="594179" cy="423791"/>
          </a:xfrm>
          <a:custGeom>
            <a:avLst/>
            <a:gdLst>
              <a:gd name="T0" fmla="*/ 570 w 598"/>
              <a:gd name="T1" fmla="*/ 407 h 426"/>
              <a:gd name="T2" fmla="*/ 570 w 598"/>
              <a:gd name="T3" fmla="*/ 407 h 426"/>
              <a:gd name="T4" fmla="*/ 597 w 598"/>
              <a:gd name="T5" fmla="*/ 416 h 426"/>
              <a:gd name="T6" fmla="*/ 597 w 598"/>
              <a:gd name="T7" fmla="*/ 163 h 426"/>
              <a:gd name="T8" fmla="*/ 597 w 598"/>
              <a:gd name="T9" fmla="*/ 117 h 426"/>
              <a:gd name="T10" fmla="*/ 597 w 598"/>
              <a:gd name="T11" fmla="*/ 54 h 426"/>
              <a:gd name="T12" fmla="*/ 542 w 598"/>
              <a:gd name="T13" fmla="*/ 0 h 426"/>
              <a:gd name="T14" fmla="*/ 27 w 598"/>
              <a:gd name="T15" fmla="*/ 0 h 426"/>
              <a:gd name="T16" fmla="*/ 0 w 598"/>
              <a:gd name="T17" fmla="*/ 27 h 426"/>
              <a:gd name="T18" fmla="*/ 27 w 598"/>
              <a:gd name="T19" fmla="*/ 63 h 426"/>
              <a:gd name="T20" fmla="*/ 533 w 598"/>
              <a:gd name="T21" fmla="*/ 63 h 426"/>
              <a:gd name="T22" fmla="*/ 533 w 598"/>
              <a:gd name="T23" fmla="*/ 425 h 426"/>
              <a:gd name="T24" fmla="*/ 570 w 598"/>
              <a:gd name="T25" fmla="*/ 40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8" h="426">
                <a:moveTo>
                  <a:pt x="570" y="407"/>
                </a:moveTo>
                <a:lnTo>
                  <a:pt x="570" y="407"/>
                </a:lnTo>
                <a:cubicBezTo>
                  <a:pt x="579" y="407"/>
                  <a:pt x="588" y="416"/>
                  <a:pt x="597" y="416"/>
                </a:cubicBezTo>
                <a:cubicBezTo>
                  <a:pt x="597" y="163"/>
                  <a:pt x="597" y="163"/>
                  <a:pt x="597" y="163"/>
                </a:cubicBezTo>
                <a:cubicBezTo>
                  <a:pt x="597" y="117"/>
                  <a:pt x="597" y="117"/>
                  <a:pt x="597" y="117"/>
                </a:cubicBezTo>
                <a:cubicBezTo>
                  <a:pt x="597" y="54"/>
                  <a:pt x="597" y="54"/>
                  <a:pt x="597" y="54"/>
                </a:cubicBezTo>
                <a:cubicBezTo>
                  <a:pt x="597" y="27"/>
                  <a:pt x="570" y="0"/>
                  <a:pt x="54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45"/>
                  <a:pt x="9" y="63"/>
                  <a:pt x="27" y="63"/>
                </a:cubicBezTo>
                <a:cubicBezTo>
                  <a:pt x="533" y="63"/>
                  <a:pt x="533" y="63"/>
                  <a:pt x="533" y="63"/>
                </a:cubicBezTo>
                <a:cubicBezTo>
                  <a:pt x="533" y="425"/>
                  <a:pt x="533" y="425"/>
                  <a:pt x="533" y="425"/>
                </a:cubicBezTo>
                <a:cubicBezTo>
                  <a:pt x="542" y="416"/>
                  <a:pt x="561" y="407"/>
                  <a:pt x="570" y="407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DC36C83E-5E77-374B-9DD5-D67DC9B6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4887" y="4140503"/>
            <a:ext cx="126699" cy="279614"/>
          </a:xfrm>
          <a:custGeom>
            <a:avLst/>
            <a:gdLst>
              <a:gd name="T0" fmla="*/ 118 w 128"/>
              <a:gd name="T1" fmla="*/ 217 h 281"/>
              <a:gd name="T2" fmla="*/ 118 w 128"/>
              <a:gd name="T3" fmla="*/ 217 h 281"/>
              <a:gd name="T4" fmla="*/ 64 w 128"/>
              <a:gd name="T5" fmla="*/ 217 h 281"/>
              <a:gd name="T6" fmla="*/ 64 w 128"/>
              <a:gd name="T7" fmla="*/ 0 h 281"/>
              <a:gd name="T8" fmla="*/ 0 w 128"/>
              <a:gd name="T9" fmla="*/ 0 h 281"/>
              <a:gd name="T10" fmla="*/ 0 w 128"/>
              <a:gd name="T11" fmla="*/ 226 h 281"/>
              <a:gd name="T12" fmla="*/ 18 w 128"/>
              <a:gd name="T13" fmla="*/ 262 h 281"/>
              <a:gd name="T14" fmla="*/ 64 w 128"/>
              <a:gd name="T15" fmla="*/ 280 h 281"/>
              <a:gd name="T16" fmla="*/ 64 w 128"/>
              <a:gd name="T17" fmla="*/ 280 h 281"/>
              <a:gd name="T18" fmla="*/ 127 w 128"/>
              <a:gd name="T19" fmla="*/ 280 h 281"/>
              <a:gd name="T20" fmla="*/ 109 w 128"/>
              <a:gd name="T21" fmla="*/ 244 h 281"/>
              <a:gd name="T22" fmla="*/ 118 w 128"/>
              <a:gd name="T23" fmla="*/ 2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281">
                <a:moveTo>
                  <a:pt x="118" y="217"/>
                </a:moveTo>
                <a:lnTo>
                  <a:pt x="118" y="217"/>
                </a:lnTo>
                <a:cubicBezTo>
                  <a:pt x="64" y="217"/>
                  <a:pt x="64" y="217"/>
                  <a:pt x="64" y="217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35"/>
                  <a:pt x="9" y="244"/>
                  <a:pt x="18" y="262"/>
                </a:cubicBezTo>
                <a:cubicBezTo>
                  <a:pt x="28" y="271"/>
                  <a:pt x="45" y="280"/>
                  <a:pt x="64" y="280"/>
                </a:cubicBezTo>
                <a:lnTo>
                  <a:pt x="64" y="280"/>
                </a:lnTo>
                <a:cubicBezTo>
                  <a:pt x="127" y="280"/>
                  <a:pt x="127" y="280"/>
                  <a:pt x="127" y="280"/>
                </a:cubicBezTo>
                <a:cubicBezTo>
                  <a:pt x="118" y="271"/>
                  <a:pt x="109" y="262"/>
                  <a:pt x="109" y="244"/>
                </a:cubicBezTo>
                <a:cubicBezTo>
                  <a:pt x="109" y="235"/>
                  <a:pt x="118" y="226"/>
                  <a:pt x="118" y="217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FDD58A44-C884-FA4E-B479-0F8A662C2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4308" y="4297785"/>
            <a:ext cx="170388" cy="161653"/>
          </a:xfrm>
          <a:custGeom>
            <a:avLst/>
            <a:gdLst>
              <a:gd name="T0" fmla="*/ 82 w 173"/>
              <a:gd name="T1" fmla="*/ 163 h 164"/>
              <a:gd name="T2" fmla="*/ 82 w 173"/>
              <a:gd name="T3" fmla="*/ 163 h 164"/>
              <a:gd name="T4" fmla="*/ 0 w 173"/>
              <a:gd name="T5" fmla="*/ 82 h 164"/>
              <a:gd name="T6" fmla="*/ 82 w 173"/>
              <a:gd name="T7" fmla="*/ 0 h 164"/>
              <a:gd name="T8" fmla="*/ 172 w 173"/>
              <a:gd name="T9" fmla="*/ 82 h 164"/>
              <a:gd name="T10" fmla="*/ 82 w 173"/>
              <a:gd name="T11" fmla="*/ 163 h 164"/>
              <a:gd name="T12" fmla="*/ 82 w 173"/>
              <a:gd name="T13" fmla="*/ 46 h 164"/>
              <a:gd name="T14" fmla="*/ 82 w 173"/>
              <a:gd name="T15" fmla="*/ 46 h 164"/>
              <a:gd name="T16" fmla="*/ 45 w 173"/>
              <a:gd name="T17" fmla="*/ 82 h 164"/>
              <a:gd name="T18" fmla="*/ 82 w 173"/>
              <a:gd name="T19" fmla="*/ 118 h 164"/>
              <a:gd name="T20" fmla="*/ 118 w 173"/>
              <a:gd name="T21" fmla="*/ 82 h 164"/>
              <a:gd name="T22" fmla="*/ 82 w 173"/>
              <a:gd name="T23" fmla="*/ 4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64">
                <a:moveTo>
                  <a:pt x="82" y="163"/>
                </a:moveTo>
                <a:lnTo>
                  <a:pt x="82" y="163"/>
                </a:lnTo>
                <a:cubicBezTo>
                  <a:pt x="36" y="163"/>
                  <a:pt x="0" y="127"/>
                  <a:pt x="0" y="82"/>
                </a:cubicBezTo>
                <a:cubicBezTo>
                  <a:pt x="0" y="37"/>
                  <a:pt x="36" y="0"/>
                  <a:pt x="82" y="0"/>
                </a:cubicBezTo>
                <a:cubicBezTo>
                  <a:pt x="127" y="0"/>
                  <a:pt x="172" y="37"/>
                  <a:pt x="172" y="82"/>
                </a:cubicBezTo>
                <a:cubicBezTo>
                  <a:pt x="172" y="127"/>
                  <a:pt x="127" y="163"/>
                  <a:pt x="82" y="163"/>
                </a:cubicBezTo>
                <a:close/>
                <a:moveTo>
                  <a:pt x="82" y="46"/>
                </a:moveTo>
                <a:lnTo>
                  <a:pt x="82" y="46"/>
                </a:lnTo>
                <a:cubicBezTo>
                  <a:pt x="63" y="46"/>
                  <a:pt x="45" y="64"/>
                  <a:pt x="45" y="82"/>
                </a:cubicBezTo>
                <a:cubicBezTo>
                  <a:pt x="45" y="100"/>
                  <a:pt x="63" y="118"/>
                  <a:pt x="82" y="118"/>
                </a:cubicBezTo>
                <a:cubicBezTo>
                  <a:pt x="109" y="118"/>
                  <a:pt x="118" y="100"/>
                  <a:pt x="118" y="82"/>
                </a:cubicBezTo>
                <a:cubicBezTo>
                  <a:pt x="118" y="64"/>
                  <a:pt x="109" y="46"/>
                  <a:pt x="82" y="4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3">
            <a:extLst>
              <a:ext uri="{FF2B5EF4-FFF2-40B4-BE49-F238E27FC236}">
                <a16:creationId xmlns:a16="http://schemas.microsoft.com/office/drawing/2014/main" id="{8224E7FD-C5EC-844A-BB29-69816C04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2267" y="4297785"/>
            <a:ext cx="161650" cy="161653"/>
          </a:xfrm>
          <a:custGeom>
            <a:avLst/>
            <a:gdLst>
              <a:gd name="T0" fmla="*/ 81 w 163"/>
              <a:gd name="T1" fmla="*/ 163 h 164"/>
              <a:gd name="T2" fmla="*/ 81 w 163"/>
              <a:gd name="T3" fmla="*/ 163 h 164"/>
              <a:gd name="T4" fmla="*/ 0 w 163"/>
              <a:gd name="T5" fmla="*/ 82 h 164"/>
              <a:gd name="T6" fmla="*/ 81 w 163"/>
              <a:gd name="T7" fmla="*/ 0 h 164"/>
              <a:gd name="T8" fmla="*/ 162 w 163"/>
              <a:gd name="T9" fmla="*/ 82 h 164"/>
              <a:gd name="T10" fmla="*/ 81 w 163"/>
              <a:gd name="T11" fmla="*/ 163 h 164"/>
              <a:gd name="T12" fmla="*/ 81 w 163"/>
              <a:gd name="T13" fmla="*/ 46 h 164"/>
              <a:gd name="T14" fmla="*/ 81 w 163"/>
              <a:gd name="T15" fmla="*/ 46 h 164"/>
              <a:gd name="T16" fmla="*/ 45 w 163"/>
              <a:gd name="T17" fmla="*/ 82 h 164"/>
              <a:gd name="T18" fmla="*/ 81 w 163"/>
              <a:gd name="T19" fmla="*/ 118 h 164"/>
              <a:gd name="T20" fmla="*/ 117 w 163"/>
              <a:gd name="T21" fmla="*/ 82 h 164"/>
              <a:gd name="T22" fmla="*/ 81 w 163"/>
              <a:gd name="T23" fmla="*/ 4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27"/>
                  <a:pt x="0" y="82"/>
                </a:cubicBezTo>
                <a:cubicBezTo>
                  <a:pt x="0" y="37"/>
                  <a:pt x="36" y="0"/>
                  <a:pt x="81" y="0"/>
                </a:cubicBezTo>
                <a:cubicBezTo>
                  <a:pt x="126" y="0"/>
                  <a:pt x="162" y="37"/>
                  <a:pt x="162" y="82"/>
                </a:cubicBezTo>
                <a:cubicBezTo>
                  <a:pt x="162" y="127"/>
                  <a:pt x="126" y="163"/>
                  <a:pt x="81" y="163"/>
                </a:cubicBezTo>
                <a:close/>
                <a:moveTo>
                  <a:pt x="81" y="46"/>
                </a:moveTo>
                <a:lnTo>
                  <a:pt x="81" y="46"/>
                </a:lnTo>
                <a:cubicBezTo>
                  <a:pt x="63" y="46"/>
                  <a:pt x="45" y="64"/>
                  <a:pt x="45" y="82"/>
                </a:cubicBezTo>
                <a:cubicBezTo>
                  <a:pt x="45" y="100"/>
                  <a:pt x="63" y="118"/>
                  <a:pt x="81" y="118"/>
                </a:cubicBezTo>
                <a:cubicBezTo>
                  <a:pt x="99" y="118"/>
                  <a:pt x="117" y="100"/>
                  <a:pt x="117" y="82"/>
                </a:cubicBezTo>
                <a:cubicBezTo>
                  <a:pt x="117" y="64"/>
                  <a:pt x="99" y="46"/>
                  <a:pt x="81" y="46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4">
            <a:extLst>
              <a:ext uri="{FF2B5EF4-FFF2-40B4-BE49-F238E27FC236}">
                <a16:creationId xmlns:a16="http://schemas.microsoft.com/office/drawing/2014/main" id="{FB6A1DA0-9DB5-1647-B7C8-ECFFAB2AA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6828" y="4022542"/>
            <a:ext cx="244662" cy="56795"/>
          </a:xfrm>
          <a:custGeom>
            <a:avLst/>
            <a:gdLst>
              <a:gd name="T0" fmla="*/ 217 w 245"/>
              <a:gd name="T1" fmla="*/ 55 h 56"/>
              <a:gd name="T2" fmla="*/ 217 w 245"/>
              <a:gd name="T3" fmla="*/ 55 h 56"/>
              <a:gd name="T4" fmla="*/ 27 w 245"/>
              <a:gd name="T5" fmla="*/ 55 h 56"/>
              <a:gd name="T6" fmla="*/ 0 w 245"/>
              <a:gd name="T7" fmla="*/ 27 h 56"/>
              <a:gd name="T8" fmla="*/ 0 w 245"/>
              <a:gd name="T9" fmla="*/ 27 h 56"/>
              <a:gd name="T10" fmla="*/ 27 w 245"/>
              <a:gd name="T11" fmla="*/ 0 h 56"/>
              <a:gd name="T12" fmla="*/ 217 w 245"/>
              <a:gd name="T13" fmla="*/ 0 h 56"/>
              <a:gd name="T14" fmla="*/ 244 w 245"/>
              <a:gd name="T15" fmla="*/ 27 h 56"/>
              <a:gd name="T16" fmla="*/ 244 w 245"/>
              <a:gd name="T17" fmla="*/ 27 h 56"/>
              <a:gd name="T18" fmla="*/ 217 w 245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56">
                <a:moveTo>
                  <a:pt x="217" y="55"/>
                </a:moveTo>
                <a:lnTo>
                  <a:pt x="217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44" y="9"/>
                  <a:pt x="244" y="27"/>
                </a:cubicBezTo>
                <a:lnTo>
                  <a:pt x="244" y="27"/>
                </a:lnTo>
                <a:cubicBezTo>
                  <a:pt x="244" y="46"/>
                  <a:pt x="235" y="55"/>
                  <a:pt x="217" y="55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5">
            <a:extLst>
              <a:ext uri="{FF2B5EF4-FFF2-40B4-BE49-F238E27FC236}">
                <a16:creationId xmlns:a16="http://schemas.microsoft.com/office/drawing/2014/main" id="{C9F2A5C8-2096-A442-B7E8-22513FD5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6150" y="4109921"/>
            <a:ext cx="126699" cy="52428"/>
          </a:xfrm>
          <a:custGeom>
            <a:avLst/>
            <a:gdLst>
              <a:gd name="T0" fmla="*/ 100 w 128"/>
              <a:gd name="T1" fmla="*/ 54 h 55"/>
              <a:gd name="T2" fmla="*/ 100 w 128"/>
              <a:gd name="T3" fmla="*/ 54 h 55"/>
              <a:gd name="T4" fmla="*/ 27 w 128"/>
              <a:gd name="T5" fmla="*/ 45 h 55"/>
              <a:gd name="T6" fmla="*/ 0 w 128"/>
              <a:gd name="T7" fmla="*/ 27 h 55"/>
              <a:gd name="T8" fmla="*/ 0 w 128"/>
              <a:gd name="T9" fmla="*/ 27 h 55"/>
              <a:gd name="T10" fmla="*/ 27 w 128"/>
              <a:gd name="T11" fmla="*/ 0 h 55"/>
              <a:gd name="T12" fmla="*/ 100 w 128"/>
              <a:gd name="T13" fmla="*/ 0 h 55"/>
              <a:gd name="T14" fmla="*/ 127 w 128"/>
              <a:gd name="T15" fmla="*/ 27 h 55"/>
              <a:gd name="T16" fmla="*/ 127 w 128"/>
              <a:gd name="T17" fmla="*/ 27 h 55"/>
              <a:gd name="T18" fmla="*/ 100 w 128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55">
                <a:moveTo>
                  <a:pt x="100" y="54"/>
                </a:moveTo>
                <a:lnTo>
                  <a:pt x="100" y="54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18" y="0"/>
                  <a:pt x="127" y="18"/>
                  <a:pt x="127" y="27"/>
                </a:cubicBezTo>
                <a:lnTo>
                  <a:pt x="127" y="27"/>
                </a:lnTo>
                <a:cubicBezTo>
                  <a:pt x="127" y="36"/>
                  <a:pt x="118" y="54"/>
                  <a:pt x="100" y="54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6">
            <a:extLst>
              <a:ext uri="{FF2B5EF4-FFF2-40B4-BE49-F238E27FC236}">
                <a16:creationId xmlns:a16="http://schemas.microsoft.com/office/drawing/2014/main" id="{11124741-C932-3C49-9D1B-4575242A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805" y="4485652"/>
            <a:ext cx="519906" cy="65533"/>
          </a:xfrm>
          <a:custGeom>
            <a:avLst/>
            <a:gdLst>
              <a:gd name="T0" fmla="*/ 525 w 526"/>
              <a:gd name="T1" fmla="*/ 64 h 65"/>
              <a:gd name="T2" fmla="*/ 0 w 526"/>
              <a:gd name="T3" fmla="*/ 64 h 65"/>
              <a:gd name="T4" fmla="*/ 0 w 526"/>
              <a:gd name="T5" fmla="*/ 0 h 65"/>
              <a:gd name="T6" fmla="*/ 525 w 526"/>
              <a:gd name="T7" fmla="*/ 0 h 65"/>
              <a:gd name="T8" fmla="*/ 525 w 52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65">
                <a:moveTo>
                  <a:pt x="525" y="64"/>
                </a:moveTo>
                <a:lnTo>
                  <a:pt x="0" y="64"/>
                </a:lnTo>
                <a:lnTo>
                  <a:pt x="0" y="0"/>
                </a:lnTo>
                <a:lnTo>
                  <a:pt x="525" y="0"/>
                </a:lnTo>
                <a:lnTo>
                  <a:pt x="525" y="64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7">
            <a:extLst>
              <a:ext uri="{FF2B5EF4-FFF2-40B4-BE49-F238E27FC236}">
                <a16:creationId xmlns:a16="http://schemas.microsoft.com/office/drawing/2014/main" id="{F7D2BD98-B4F8-704A-B772-C6DBF29B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317" y="3825937"/>
            <a:ext cx="716510" cy="725248"/>
          </a:xfrm>
          <a:custGeom>
            <a:avLst/>
            <a:gdLst>
              <a:gd name="T0" fmla="*/ 624 w 724"/>
              <a:gd name="T1" fmla="*/ 733 h 734"/>
              <a:gd name="T2" fmla="*/ 624 w 724"/>
              <a:gd name="T3" fmla="*/ 733 h 734"/>
              <a:gd name="T4" fmla="*/ 624 w 724"/>
              <a:gd name="T5" fmla="*/ 669 h 734"/>
              <a:gd name="T6" fmla="*/ 660 w 724"/>
              <a:gd name="T7" fmla="*/ 633 h 734"/>
              <a:gd name="T8" fmla="*/ 660 w 724"/>
              <a:gd name="T9" fmla="*/ 570 h 734"/>
              <a:gd name="T10" fmla="*/ 226 w 724"/>
              <a:gd name="T11" fmla="*/ 570 h 734"/>
              <a:gd name="T12" fmla="*/ 226 w 724"/>
              <a:gd name="T13" fmla="*/ 615 h 734"/>
              <a:gd name="T14" fmla="*/ 118 w 724"/>
              <a:gd name="T15" fmla="*/ 733 h 734"/>
              <a:gd name="T16" fmla="*/ 0 w 724"/>
              <a:gd name="T17" fmla="*/ 615 h 734"/>
              <a:gd name="T18" fmla="*/ 0 w 724"/>
              <a:gd name="T19" fmla="*/ 55 h 734"/>
              <a:gd name="T20" fmla="*/ 45 w 724"/>
              <a:gd name="T21" fmla="*/ 0 h 734"/>
              <a:gd name="T22" fmla="*/ 560 w 724"/>
              <a:gd name="T23" fmla="*/ 0 h 734"/>
              <a:gd name="T24" fmla="*/ 615 w 724"/>
              <a:gd name="T25" fmla="*/ 55 h 734"/>
              <a:gd name="T26" fmla="*/ 606 w 724"/>
              <a:gd name="T27" fmla="*/ 507 h 734"/>
              <a:gd name="T28" fmla="*/ 687 w 724"/>
              <a:gd name="T29" fmla="*/ 507 h 734"/>
              <a:gd name="T30" fmla="*/ 723 w 724"/>
              <a:gd name="T31" fmla="*/ 543 h 734"/>
              <a:gd name="T32" fmla="*/ 723 w 724"/>
              <a:gd name="T33" fmla="*/ 633 h 734"/>
              <a:gd name="T34" fmla="*/ 624 w 724"/>
              <a:gd name="T35" fmla="*/ 733 h 734"/>
              <a:gd name="T36" fmla="*/ 63 w 724"/>
              <a:gd name="T37" fmla="*/ 64 h 734"/>
              <a:gd name="T38" fmla="*/ 63 w 724"/>
              <a:gd name="T39" fmla="*/ 64 h 734"/>
              <a:gd name="T40" fmla="*/ 63 w 724"/>
              <a:gd name="T41" fmla="*/ 615 h 734"/>
              <a:gd name="T42" fmla="*/ 118 w 724"/>
              <a:gd name="T43" fmla="*/ 669 h 734"/>
              <a:gd name="T44" fmla="*/ 172 w 724"/>
              <a:gd name="T45" fmla="*/ 615 h 734"/>
              <a:gd name="T46" fmla="*/ 172 w 724"/>
              <a:gd name="T47" fmla="*/ 543 h 734"/>
              <a:gd name="T48" fmla="*/ 199 w 724"/>
              <a:gd name="T49" fmla="*/ 507 h 734"/>
              <a:gd name="T50" fmla="*/ 542 w 724"/>
              <a:gd name="T51" fmla="*/ 507 h 734"/>
              <a:gd name="T52" fmla="*/ 552 w 724"/>
              <a:gd name="T53" fmla="*/ 64 h 734"/>
              <a:gd name="T54" fmla="*/ 63 w 724"/>
              <a:gd name="T55" fmla="*/ 64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4" h="734">
                <a:moveTo>
                  <a:pt x="624" y="733"/>
                </a:moveTo>
                <a:lnTo>
                  <a:pt x="624" y="733"/>
                </a:lnTo>
                <a:cubicBezTo>
                  <a:pt x="624" y="669"/>
                  <a:pt x="624" y="669"/>
                  <a:pt x="624" y="669"/>
                </a:cubicBezTo>
                <a:cubicBezTo>
                  <a:pt x="642" y="669"/>
                  <a:pt x="660" y="651"/>
                  <a:pt x="660" y="633"/>
                </a:cubicBezTo>
                <a:cubicBezTo>
                  <a:pt x="660" y="570"/>
                  <a:pt x="660" y="570"/>
                  <a:pt x="660" y="570"/>
                </a:cubicBezTo>
                <a:cubicBezTo>
                  <a:pt x="226" y="570"/>
                  <a:pt x="226" y="570"/>
                  <a:pt x="226" y="570"/>
                </a:cubicBezTo>
                <a:cubicBezTo>
                  <a:pt x="226" y="615"/>
                  <a:pt x="226" y="615"/>
                  <a:pt x="226" y="615"/>
                </a:cubicBezTo>
                <a:cubicBezTo>
                  <a:pt x="226" y="678"/>
                  <a:pt x="181" y="733"/>
                  <a:pt x="118" y="733"/>
                </a:cubicBezTo>
                <a:cubicBezTo>
                  <a:pt x="54" y="733"/>
                  <a:pt x="0" y="678"/>
                  <a:pt x="0" y="61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8"/>
                  <a:pt x="18" y="0"/>
                  <a:pt x="45" y="0"/>
                </a:cubicBezTo>
                <a:cubicBezTo>
                  <a:pt x="560" y="0"/>
                  <a:pt x="560" y="0"/>
                  <a:pt x="560" y="0"/>
                </a:cubicBezTo>
                <a:cubicBezTo>
                  <a:pt x="588" y="0"/>
                  <a:pt x="615" y="28"/>
                  <a:pt x="615" y="55"/>
                </a:cubicBezTo>
                <a:cubicBezTo>
                  <a:pt x="606" y="507"/>
                  <a:pt x="606" y="507"/>
                  <a:pt x="606" y="507"/>
                </a:cubicBezTo>
                <a:cubicBezTo>
                  <a:pt x="687" y="507"/>
                  <a:pt x="687" y="507"/>
                  <a:pt x="687" y="507"/>
                </a:cubicBezTo>
                <a:cubicBezTo>
                  <a:pt x="705" y="507"/>
                  <a:pt x="723" y="525"/>
                  <a:pt x="723" y="543"/>
                </a:cubicBezTo>
                <a:cubicBezTo>
                  <a:pt x="723" y="633"/>
                  <a:pt x="723" y="633"/>
                  <a:pt x="723" y="633"/>
                </a:cubicBezTo>
                <a:cubicBezTo>
                  <a:pt x="723" y="687"/>
                  <a:pt x="678" y="733"/>
                  <a:pt x="624" y="733"/>
                </a:cubicBezTo>
                <a:close/>
                <a:moveTo>
                  <a:pt x="63" y="64"/>
                </a:moveTo>
                <a:lnTo>
                  <a:pt x="63" y="64"/>
                </a:lnTo>
                <a:cubicBezTo>
                  <a:pt x="63" y="615"/>
                  <a:pt x="63" y="615"/>
                  <a:pt x="63" y="615"/>
                </a:cubicBezTo>
                <a:cubicBezTo>
                  <a:pt x="63" y="642"/>
                  <a:pt x="90" y="669"/>
                  <a:pt x="118" y="669"/>
                </a:cubicBezTo>
                <a:cubicBezTo>
                  <a:pt x="145" y="669"/>
                  <a:pt x="172" y="642"/>
                  <a:pt x="172" y="615"/>
                </a:cubicBezTo>
                <a:cubicBezTo>
                  <a:pt x="172" y="543"/>
                  <a:pt x="172" y="543"/>
                  <a:pt x="172" y="543"/>
                </a:cubicBezTo>
                <a:cubicBezTo>
                  <a:pt x="172" y="525"/>
                  <a:pt x="181" y="507"/>
                  <a:pt x="199" y="507"/>
                </a:cubicBezTo>
                <a:cubicBezTo>
                  <a:pt x="542" y="507"/>
                  <a:pt x="542" y="507"/>
                  <a:pt x="542" y="507"/>
                </a:cubicBezTo>
                <a:cubicBezTo>
                  <a:pt x="552" y="64"/>
                  <a:pt x="552" y="64"/>
                  <a:pt x="552" y="64"/>
                </a:cubicBezTo>
                <a:lnTo>
                  <a:pt x="63" y="64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8">
            <a:extLst>
              <a:ext uri="{FF2B5EF4-FFF2-40B4-BE49-F238E27FC236}">
                <a16:creationId xmlns:a16="http://schemas.microsoft.com/office/drawing/2014/main" id="{C66E2534-8B4B-084B-9079-2ED519BC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494" y="4005066"/>
            <a:ext cx="305828" cy="43690"/>
          </a:xfrm>
          <a:custGeom>
            <a:avLst/>
            <a:gdLst>
              <a:gd name="T0" fmla="*/ 289 w 308"/>
              <a:gd name="T1" fmla="*/ 45 h 46"/>
              <a:gd name="T2" fmla="*/ 289 w 308"/>
              <a:gd name="T3" fmla="*/ 45 h 46"/>
              <a:gd name="T4" fmla="*/ 27 w 308"/>
              <a:gd name="T5" fmla="*/ 45 h 46"/>
              <a:gd name="T6" fmla="*/ 0 w 308"/>
              <a:gd name="T7" fmla="*/ 27 h 46"/>
              <a:gd name="T8" fmla="*/ 0 w 308"/>
              <a:gd name="T9" fmla="*/ 27 h 46"/>
              <a:gd name="T10" fmla="*/ 27 w 308"/>
              <a:gd name="T11" fmla="*/ 0 h 46"/>
              <a:gd name="T12" fmla="*/ 289 w 308"/>
              <a:gd name="T13" fmla="*/ 0 h 46"/>
              <a:gd name="T14" fmla="*/ 307 w 308"/>
              <a:gd name="T15" fmla="*/ 27 h 46"/>
              <a:gd name="T16" fmla="*/ 307 w 308"/>
              <a:gd name="T17" fmla="*/ 27 h 46"/>
              <a:gd name="T18" fmla="*/ 289 w 30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8" h="46">
                <a:moveTo>
                  <a:pt x="289" y="45"/>
                </a:moveTo>
                <a:lnTo>
                  <a:pt x="28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298" y="0"/>
                  <a:pt x="307" y="9"/>
                  <a:pt x="307" y="27"/>
                </a:cubicBezTo>
                <a:lnTo>
                  <a:pt x="307" y="27"/>
                </a:lnTo>
                <a:cubicBezTo>
                  <a:pt x="307" y="36"/>
                  <a:pt x="298" y="45"/>
                  <a:pt x="289" y="45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6936A85F-B8EB-234B-BD05-DA476619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494" y="4101183"/>
            <a:ext cx="305828" cy="43690"/>
          </a:xfrm>
          <a:custGeom>
            <a:avLst/>
            <a:gdLst>
              <a:gd name="T0" fmla="*/ 289 w 308"/>
              <a:gd name="T1" fmla="*/ 45 h 46"/>
              <a:gd name="T2" fmla="*/ 289 w 308"/>
              <a:gd name="T3" fmla="*/ 45 h 46"/>
              <a:gd name="T4" fmla="*/ 27 w 308"/>
              <a:gd name="T5" fmla="*/ 45 h 46"/>
              <a:gd name="T6" fmla="*/ 0 w 308"/>
              <a:gd name="T7" fmla="*/ 27 h 46"/>
              <a:gd name="T8" fmla="*/ 0 w 308"/>
              <a:gd name="T9" fmla="*/ 27 h 46"/>
              <a:gd name="T10" fmla="*/ 27 w 308"/>
              <a:gd name="T11" fmla="*/ 0 h 46"/>
              <a:gd name="T12" fmla="*/ 289 w 308"/>
              <a:gd name="T13" fmla="*/ 0 h 46"/>
              <a:gd name="T14" fmla="*/ 307 w 308"/>
              <a:gd name="T15" fmla="*/ 27 h 46"/>
              <a:gd name="T16" fmla="*/ 307 w 308"/>
              <a:gd name="T17" fmla="*/ 27 h 46"/>
              <a:gd name="T18" fmla="*/ 289 w 30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8" h="46">
                <a:moveTo>
                  <a:pt x="289" y="45"/>
                </a:moveTo>
                <a:lnTo>
                  <a:pt x="28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298" y="0"/>
                  <a:pt x="307" y="9"/>
                  <a:pt x="307" y="27"/>
                </a:cubicBezTo>
                <a:lnTo>
                  <a:pt x="307" y="27"/>
                </a:lnTo>
                <a:cubicBezTo>
                  <a:pt x="307" y="36"/>
                  <a:pt x="298" y="45"/>
                  <a:pt x="289" y="45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0">
            <a:extLst>
              <a:ext uri="{FF2B5EF4-FFF2-40B4-BE49-F238E27FC236}">
                <a16:creationId xmlns:a16="http://schemas.microsoft.com/office/drawing/2014/main" id="{991DAA7B-8766-344C-85B9-50E2E67EB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2494" y="4201668"/>
            <a:ext cx="196602" cy="43690"/>
          </a:xfrm>
          <a:custGeom>
            <a:avLst/>
            <a:gdLst>
              <a:gd name="T0" fmla="*/ 171 w 200"/>
              <a:gd name="T1" fmla="*/ 45 h 46"/>
              <a:gd name="T2" fmla="*/ 171 w 200"/>
              <a:gd name="T3" fmla="*/ 45 h 46"/>
              <a:gd name="T4" fmla="*/ 27 w 200"/>
              <a:gd name="T5" fmla="*/ 45 h 46"/>
              <a:gd name="T6" fmla="*/ 0 w 200"/>
              <a:gd name="T7" fmla="*/ 27 h 46"/>
              <a:gd name="T8" fmla="*/ 0 w 200"/>
              <a:gd name="T9" fmla="*/ 27 h 46"/>
              <a:gd name="T10" fmla="*/ 27 w 200"/>
              <a:gd name="T11" fmla="*/ 0 h 46"/>
              <a:gd name="T12" fmla="*/ 171 w 200"/>
              <a:gd name="T13" fmla="*/ 0 h 46"/>
              <a:gd name="T14" fmla="*/ 199 w 200"/>
              <a:gd name="T15" fmla="*/ 27 h 46"/>
              <a:gd name="T16" fmla="*/ 199 w 200"/>
              <a:gd name="T17" fmla="*/ 27 h 46"/>
              <a:gd name="T18" fmla="*/ 171 w 200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46">
                <a:moveTo>
                  <a:pt x="171" y="45"/>
                </a:moveTo>
                <a:lnTo>
                  <a:pt x="171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90" y="0"/>
                  <a:pt x="199" y="9"/>
                  <a:pt x="199" y="27"/>
                </a:cubicBezTo>
                <a:lnTo>
                  <a:pt x="199" y="27"/>
                </a:lnTo>
                <a:cubicBezTo>
                  <a:pt x="199" y="36"/>
                  <a:pt x="190" y="45"/>
                  <a:pt x="171" y="45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1">
            <a:extLst>
              <a:ext uri="{FF2B5EF4-FFF2-40B4-BE49-F238E27FC236}">
                <a16:creationId xmlns:a16="http://schemas.microsoft.com/office/drawing/2014/main" id="{4C36926A-3336-254F-B228-DDA53F9B5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384" y="3913317"/>
            <a:ext cx="620393" cy="375731"/>
          </a:xfrm>
          <a:custGeom>
            <a:avLst/>
            <a:gdLst>
              <a:gd name="T0" fmla="*/ 507 w 625"/>
              <a:gd name="T1" fmla="*/ 379 h 380"/>
              <a:gd name="T2" fmla="*/ 507 w 625"/>
              <a:gd name="T3" fmla="*/ 379 h 380"/>
              <a:gd name="T4" fmla="*/ 236 w 625"/>
              <a:gd name="T5" fmla="*/ 379 h 380"/>
              <a:gd name="T6" fmla="*/ 181 w 625"/>
              <a:gd name="T7" fmla="*/ 325 h 380"/>
              <a:gd name="T8" fmla="*/ 100 w 625"/>
              <a:gd name="T9" fmla="*/ 54 h 380"/>
              <a:gd name="T10" fmla="*/ 28 w 625"/>
              <a:gd name="T11" fmla="*/ 54 h 380"/>
              <a:gd name="T12" fmla="*/ 0 w 625"/>
              <a:gd name="T13" fmla="*/ 27 h 380"/>
              <a:gd name="T14" fmla="*/ 28 w 625"/>
              <a:gd name="T15" fmla="*/ 0 h 380"/>
              <a:gd name="T16" fmla="*/ 118 w 625"/>
              <a:gd name="T17" fmla="*/ 0 h 380"/>
              <a:gd name="T18" fmla="*/ 145 w 625"/>
              <a:gd name="T19" fmla="*/ 18 h 380"/>
              <a:gd name="T20" fmla="*/ 236 w 625"/>
              <a:gd name="T21" fmla="*/ 316 h 380"/>
              <a:gd name="T22" fmla="*/ 236 w 625"/>
              <a:gd name="T23" fmla="*/ 325 h 380"/>
              <a:gd name="T24" fmla="*/ 507 w 625"/>
              <a:gd name="T25" fmla="*/ 325 h 380"/>
              <a:gd name="T26" fmla="*/ 507 w 625"/>
              <a:gd name="T27" fmla="*/ 316 h 380"/>
              <a:gd name="T28" fmla="*/ 552 w 625"/>
              <a:gd name="T29" fmla="*/ 145 h 380"/>
              <a:gd name="T30" fmla="*/ 326 w 625"/>
              <a:gd name="T31" fmla="*/ 145 h 380"/>
              <a:gd name="T32" fmla="*/ 299 w 625"/>
              <a:gd name="T33" fmla="*/ 117 h 380"/>
              <a:gd name="T34" fmla="*/ 326 w 625"/>
              <a:gd name="T35" fmla="*/ 81 h 380"/>
              <a:gd name="T36" fmla="*/ 588 w 625"/>
              <a:gd name="T37" fmla="*/ 81 h 380"/>
              <a:gd name="T38" fmla="*/ 615 w 625"/>
              <a:gd name="T39" fmla="*/ 99 h 380"/>
              <a:gd name="T40" fmla="*/ 624 w 625"/>
              <a:gd name="T41" fmla="*/ 126 h 380"/>
              <a:gd name="T42" fmla="*/ 561 w 625"/>
              <a:gd name="T43" fmla="*/ 325 h 380"/>
              <a:gd name="T44" fmla="*/ 507 w 625"/>
              <a:gd name="T45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80">
                <a:moveTo>
                  <a:pt x="507" y="379"/>
                </a:moveTo>
                <a:lnTo>
                  <a:pt x="507" y="379"/>
                </a:lnTo>
                <a:cubicBezTo>
                  <a:pt x="236" y="379"/>
                  <a:pt x="236" y="379"/>
                  <a:pt x="236" y="379"/>
                </a:cubicBezTo>
                <a:cubicBezTo>
                  <a:pt x="208" y="379"/>
                  <a:pt x="181" y="362"/>
                  <a:pt x="181" y="325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19" y="54"/>
                  <a:pt x="0" y="45"/>
                  <a:pt x="0" y="27"/>
                </a:cubicBezTo>
                <a:cubicBezTo>
                  <a:pt x="0" y="9"/>
                  <a:pt x="19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236" y="316"/>
                  <a:pt x="236" y="316"/>
                  <a:pt x="236" y="316"/>
                </a:cubicBezTo>
                <a:cubicBezTo>
                  <a:pt x="236" y="316"/>
                  <a:pt x="236" y="316"/>
                  <a:pt x="236" y="325"/>
                </a:cubicBezTo>
                <a:cubicBezTo>
                  <a:pt x="507" y="325"/>
                  <a:pt x="507" y="325"/>
                  <a:pt x="507" y="325"/>
                </a:cubicBezTo>
                <a:cubicBezTo>
                  <a:pt x="507" y="316"/>
                  <a:pt x="507" y="316"/>
                  <a:pt x="507" y="316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26"/>
                  <a:pt x="299" y="117"/>
                </a:cubicBezTo>
                <a:cubicBezTo>
                  <a:pt x="299" y="99"/>
                  <a:pt x="308" y="81"/>
                  <a:pt x="326" y="81"/>
                </a:cubicBezTo>
                <a:cubicBezTo>
                  <a:pt x="588" y="81"/>
                  <a:pt x="588" y="81"/>
                  <a:pt x="588" y="81"/>
                </a:cubicBezTo>
                <a:cubicBezTo>
                  <a:pt x="597" y="81"/>
                  <a:pt x="606" y="90"/>
                  <a:pt x="615" y="99"/>
                </a:cubicBezTo>
                <a:cubicBezTo>
                  <a:pt x="624" y="108"/>
                  <a:pt x="624" y="117"/>
                  <a:pt x="624" y="126"/>
                </a:cubicBezTo>
                <a:cubicBezTo>
                  <a:pt x="561" y="325"/>
                  <a:pt x="561" y="325"/>
                  <a:pt x="561" y="325"/>
                </a:cubicBezTo>
                <a:cubicBezTo>
                  <a:pt x="561" y="362"/>
                  <a:pt x="534" y="379"/>
                  <a:pt x="507" y="379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2">
            <a:extLst>
              <a:ext uri="{FF2B5EF4-FFF2-40B4-BE49-F238E27FC236}">
                <a16:creationId xmlns:a16="http://schemas.microsoft.com/office/drawing/2014/main" id="{E80EBC70-7951-8445-970A-2D9586447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559" y="4354583"/>
            <a:ext cx="117963" cy="117961"/>
          </a:xfrm>
          <a:custGeom>
            <a:avLst/>
            <a:gdLst>
              <a:gd name="T0" fmla="*/ 0 w 119"/>
              <a:gd name="T1" fmla="*/ 54 h 118"/>
              <a:gd name="T2" fmla="*/ 0 w 119"/>
              <a:gd name="T3" fmla="*/ 54 h 118"/>
              <a:gd name="T4" fmla="*/ 63 w 119"/>
              <a:gd name="T5" fmla="*/ 0 h 118"/>
              <a:gd name="T6" fmla="*/ 118 w 119"/>
              <a:gd name="T7" fmla="*/ 54 h 118"/>
              <a:gd name="T8" fmla="*/ 63 w 119"/>
              <a:gd name="T9" fmla="*/ 117 h 118"/>
              <a:gd name="T10" fmla="*/ 0 w 119"/>
              <a:gd name="T11" fmla="*/ 5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8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63" y="0"/>
                </a:cubicBezTo>
                <a:cubicBezTo>
                  <a:pt x="100" y="0"/>
                  <a:pt x="118" y="27"/>
                  <a:pt x="118" y="54"/>
                </a:cubicBezTo>
                <a:cubicBezTo>
                  <a:pt x="118" y="90"/>
                  <a:pt x="100" y="117"/>
                  <a:pt x="63" y="117"/>
                </a:cubicBezTo>
                <a:cubicBezTo>
                  <a:pt x="27" y="117"/>
                  <a:pt x="0" y="90"/>
                  <a:pt x="0" y="54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3">
            <a:extLst>
              <a:ext uri="{FF2B5EF4-FFF2-40B4-BE49-F238E27FC236}">
                <a16:creationId xmlns:a16="http://schemas.microsoft.com/office/drawing/2014/main" id="{F2CB8AAB-91B8-C345-B93D-F646E456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862" y="4354583"/>
            <a:ext cx="117963" cy="117961"/>
          </a:xfrm>
          <a:custGeom>
            <a:avLst/>
            <a:gdLst>
              <a:gd name="T0" fmla="*/ 0 w 118"/>
              <a:gd name="T1" fmla="*/ 54 h 118"/>
              <a:gd name="T2" fmla="*/ 0 w 118"/>
              <a:gd name="T3" fmla="*/ 54 h 118"/>
              <a:gd name="T4" fmla="*/ 63 w 118"/>
              <a:gd name="T5" fmla="*/ 0 h 118"/>
              <a:gd name="T6" fmla="*/ 117 w 118"/>
              <a:gd name="T7" fmla="*/ 54 h 118"/>
              <a:gd name="T8" fmla="*/ 63 w 118"/>
              <a:gd name="T9" fmla="*/ 117 h 118"/>
              <a:gd name="T10" fmla="*/ 0 w 118"/>
              <a:gd name="T11" fmla="*/ 5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17" y="27"/>
                  <a:pt x="117" y="54"/>
                </a:cubicBezTo>
                <a:cubicBezTo>
                  <a:pt x="117" y="90"/>
                  <a:pt x="99" y="117"/>
                  <a:pt x="63" y="117"/>
                </a:cubicBezTo>
                <a:cubicBezTo>
                  <a:pt x="27" y="117"/>
                  <a:pt x="0" y="90"/>
                  <a:pt x="0" y="54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88">
            <a:extLst>
              <a:ext uri="{FF2B5EF4-FFF2-40B4-BE49-F238E27FC236}">
                <a16:creationId xmlns:a16="http://schemas.microsoft.com/office/drawing/2014/main" id="{A5259062-73C0-5141-BE52-C63259DBF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364" y="10462397"/>
            <a:ext cx="3486434" cy="2376717"/>
          </a:xfrm>
          <a:custGeom>
            <a:avLst/>
            <a:gdLst>
              <a:gd name="T0" fmla="*/ 3517 w 3518"/>
              <a:gd name="T1" fmla="*/ 2396 h 2397"/>
              <a:gd name="T2" fmla="*/ 3517 w 3518"/>
              <a:gd name="T3" fmla="*/ 2396 h 2397"/>
              <a:gd name="T4" fmla="*/ 0 w 3518"/>
              <a:gd name="T5" fmla="*/ 2396 h 2397"/>
              <a:gd name="T6" fmla="*/ 0 w 3518"/>
              <a:gd name="T7" fmla="*/ 588 h 2397"/>
              <a:gd name="T8" fmla="*/ 588 w 3518"/>
              <a:gd name="T9" fmla="*/ 0 h 2397"/>
              <a:gd name="T10" fmla="*/ 2929 w 3518"/>
              <a:gd name="T11" fmla="*/ 0 h 2397"/>
              <a:gd name="T12" fmla="*/ 3517 w 3518"/>
              <a:gd name="T13" fmla="*/ 588 h 2397"/>
              <a:gd name="T14" fmla="*/ 3517 w 3518"/>
              <a:gd name="T15" fmla="*/ 2396 h 2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8" h="2397">
                <a:moveTo>
                  <a:pt x="3517" y="2396"/>
                </a:moveTo>
                <a:lnTo>
                  <a:pt x="3517" y="2396"/>
                </a:lnTo>
                <a:cubicBezTo>
                  <a:pt x="0" y="2396"/>
                  <a:pt x="0" y="2396"/>
                  <a:pt x="0" y="2396"/>
                </a:cubicBezTo>
                <a:cubicBezTo>
                  <a:pt x="0" y="588"/>
                  <a:pt x="0" y="588"/>
                  <a:pt x="0" y="588"/>
                </a:cubicBezTo>
                <a:cubicBezTo>
                  <a:pt x="0" y="262"/>
                  <a:pt x="262" y="0"/>
                  <a:pt x="588" y="0"/>
                </a:cubicBezTo>
                <a:cubicBezTo>
                  <a:pt x="2929" y="0"/>
                  <a:pt x="2929" y="0"/>
                  <a:pt x="2929" y="0"/>
                </a:cubicBezTo>
                <a:cubicBezTo>
                  <a:pt x="3254" y="0"/>
                  <a:pt x="3517" y="262"/>
                  <a:pt x="3517" y="588"/>
                </a:cubicBezTo>
                <a:lnTo>
                  <a:pt x="3517" y="23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89">
            <a:extLst>
              <a:ext uri="{FF2B5EF4-FFF2-40B4-BE49-F238E27FC236}">
                <a16:creationId xmlns:a16="http://schemas.microsoft.com/office/drawing/2014/main" id="{49270A0A-EE27-CA4B-B06D-D36697D4E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357" y="9475011"/>
            <a:ext cx="3486434" cy="3359733"/>
          </a:xfrm>
          <a:custGeom>
            <a:avLst/>
            <a:gdLst>
              <a:gd name="T0" fmla="*/ 3516 w 3517"/>
              <a:gd name="T1" fmla="*/ 3390 h 3391"/>
              <a:gd name="T2" fmla="*/ 3516 w 3517"/>
              <a:gd name="T3" fmla="*/ 3390 h 3391"/>
              <a:gd name="T4" fmla="*/ 0 w 3517"/>
              <a:gd name="T5" fmla="*/ 3390 h 3391"/>
              <a:gd name="T6" fmla="*/ 0 w 3517"/>
              <a:gd name="T7" fmla="*/ 578 h 3391"/>
              <a:gd name="T8" fmla="*/ 587 w 3517"/>
              <a:gd name="T9" fmla="*/ 0 h 3391"/>
              <a:gd name="T10" fmla="*/ 2929 w 3517"/>
              <a:gd name="T11" fmla="*/ 0 h 3391"/>
              <a:gd name="T12" fmla="*/ 3516 w 3517"/>
              <a:gd name="T13" fmla="*/ 578 h 3391"/>
              <a:gd name="T14" fmla="*/ 3516 w 3517"/>
              <a:gd name="T15" fmla="*/ 3390 h 3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7" h="3391">
                <a:moveTo>
                  <a:pt x="3516" y="3390"/>
                </a:moveTo>
                <a:lnTo>
                  <a:pt x="3516" y="3390"/>
                </a:lnTo>
                <a:cubicBezTo>
                  <a:pt x="0" y="3390"/>
                  <a:pt x="0" y="3390"/>
                  <a:pt x="0" y="3390"/>
                </a:cubicBezTo>
                <a:cubicBezTo>
                  <a:pt x="0" y="578"/>
                  <a:pt x="0" y="578"/>
                  <a:pt x="0" y="578"/>
                </a:cubicBezTo>
                <a:cubicBezTo>
                  <a:pt x="0" y="262"/>
                  <a:pt x="271" y="0"/>
                  <a:pt x="587" y="0"/>
                </a:cubicBezTo>
                <a:cubicBezTo>
                  <a:pt x="2929" y="0"/>
                  <a:pt x="2929" y="0"/>
                  <a:pt x="2929" y="0"/>
                </a:cubicBezTo>
                <a:cubicBezTo>
                  <a:pt x="3254" y="0"/>
                  <a:pt x="3516" y="262"/>
                  <a:pt x="3516" y="578"/>
                </a:cubicBezTo>
                <a:lnTo>
                  <a:pt x="3516" y="33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90">
            <a:extLst>
              <a:ext uri="{FF2B5EF4-FFF2-40B4-BE49-F238E27FC236}">
                <a16:creationId xmlns:a16="http://schemas.microsoft.com/office/drawing/2014/main" id="{5829F9D6-8ED8-7D4C-83A8-245D64F10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717" y="8518206"/>
            <a:ext cx="3486434" cy="4316538"/>
          </a:xfrm>
          <a:custGeom>
            <a:avLst/>
            <a:gdLst>
              <a:gd name="T0" fmla="*/ 3516 w 3517"/>
              <a:gd name="T1" fmla="*/ 4358 h 4359"/>
              <a:gd name="T2" fmla="*/ 3516 w 3517"/>
              <a:gd name="T3" fmla="*/ 4358 h 4359"/>
              <a:gd name="T4" fmla="*/ 0 w 3517"/>
              <a:gd name="T5" fmla="*/ 4358 h 4359"/>
              <a:gd name="T6" fmla="*/ 0 w 3517"/>
              <a:gd name="T7" fmla="*/ 588 h 4359"/>
              <a:gd name="T8" fmla="*/ 587 w 3517"/>
              <a:gd name="T9" fmla="*/ 0 h 4359"/>
              <a:gd name="T10" fmla="*/ 2928 w 3517"/>
              <a:gd name="T11" fmla="*/ 0 h 4359"/>
              <a:gd name="T12" fmla="*/ 3516 w 3517"/>
              <a:gd name="T13" fmla="*/ 588 h 4359"/>
              <a:gd name="T14" fmla="*/ 3516 w 3517"/>
              <a:gd name="T15" fmla="*/ 4358 h 4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7" h="4359">
                <a:moveTo>
                  <a:pt x="3516" y="4358"/>
                </a:moveTo>
                <a:lnTo>
                  <a:pt x="3516" y="4358"/>
                </a:lnTo>
                <a:cubicBezTo>
                  <a:pt x="0" y="4358"/>
                  <a:pt x="0" y="4358"/>
                  <a:pt x="0" y="4358"/>
                </a:cubicBezTo>
                <a:cubicBezTo>
                  <a:pt x="0" y="588"/>
                  <a:pt x="0" y="588"/>
                  <a:pt x="0" y="588"/>
                </a:cubicBezTo>
                <a:cubicBezTo>
                  <a:pt x="0" y="262"/>
                  <a:pt x="261" y="0"/>
                  <a:pt x="587" y="0"/>
                </a:cubicBezTo>
                <a:cubicBezTo>
                  <a:pt x="2928" y="0"/>
                  <a:pt x="2928" y="0"/>
                  <a:pt x="2928" y="0"/>
                </a:cubicBezTo>
                <a:cubicBezTo>
                  <a:pt x="3254" y="0"/>
                  <a:pt x="3516" y="262"/>
                  <a:pt x="3516" y="588"/>
                </a:cubicBezTo>
                <a:lnTo>
                  <a:pt x="3516" y="435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91">
            <a:extLst>
              <a:ext uri="{FF2B5EF4-FFF2-40B4-BE49-F238E27FC236}">
                <a16:creationId xmlns:a16="http://schemas.microsoft.com/office/drawing/2014/main" id="{E2ECF347-50C0-5B42-B5B2-0EC721AB6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081" y="7172565"/>
            <a:ext cx="3486434" cy="5662179"/>
          </a:xfrm>
          <a:custGeom>
            <a:avLst/>
            <a:gdLst>
              <a:gd name="T0" fmla="*/ 3517 w 3518"/>
              <a:gd name="T1" fmla="*/ 5714 h 5715"/>
              <a:gd name="T2" fmla="*/ 3517 w 3518"/>
              <a:gd name="T3" fmla="*/ 5714 h 5715"/>
              <a:gd name="T4" fmla="*/ 0 w 3518"/>
              <a:gd name="T5" fmla="*/ 5714 h 5715"/>
              <a:gd name="T6" fmla="*/ 0 w 3518"/>
              <a:gd name="T7" fmla="*/ 588 h 5715"/>
              <a:gd name="T8" fmla="*/ 588 w 3518"/>
              <a:gd name="T9" fmla="*/ 0 h 5715"/>
              <a:gd name="T10" fmla="*/ 2929 w 3518"/>
              <a:gd name="T11" fmla="*/ 0 h 5715"/>
              <a:gd name="T12" fmla="*/ 3517 w 3518"/>
              <a:gd name="T13" fmla="*/ 588 h 5715"/>
              <a:gd name="T14" fmla="*/ 3517 w 3518"/>
              <a:gd name="T15" fmla="*/ 5714 h 5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8" h="5715">
                <a:moveTo>
                  <a:pt x="3517" y="5714"/>
                </a:moveTo>
                <a:lnTo>
                  <a:pt x="3517" y="5714"/>
                </a:lnTo>
                <a:cubicBezTo>
                  <a:pt x="0" y="5714"/>
                  <a:pt x="0" y="5714"/>
                  <a:pt x="0" y="5714"/>
                </a:cubicBezTo>
                <a:cubicBezTo>
                  <a:pt x="0" y="588"/>
                  <a:pt x="0" y="588"/>
                  <a:pt x="0" y="588"/>
                </a:cubicBezTo>
                <a:cubicBezTo>
                  <a:pt x="0" y="263"/>
                  <a:pt x="262" y="0"/>
                  <a:pt x="588" y="0"/>
                </a:cubicBezTo>
                <a:cubicBezTo>
                  <a:pt x="2929" y="0"/>
                  <a:pt x="2929" y="0"/>
                  <a:pt x="2929" y="0"/>
                </a:cubicBezTo>
                <a:cubicBezTo>
                  <a:pt x="3255" y="0"/>
                  <a:pt x="3517" y="263"/>
                  <a:pt x="3517" y="588"/>
                </a:cubicBezTo>
                <a:lnTo>
                  <a:pt x="3517" y="571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92">
            <a:extLst>
              <a:ext uri="{FF2B5EF4-FFF2-40B4-BE49-F238E27FC236}">
                <a16:creationId xmlns:a16="http://schemas.microsoft.com/office/drawing/2014/main" id="{0D759531-E5F3-4946-841B-5D99F4214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7214" y="10829390"/>
            <a:ext cx="1642731" cy="1638361"/>
          </a:xfrm>
          <a:custGeom>
            <a:avLst/>
            <a:gdLst>
              <a:gd name="T0" fmla="*/ 1655 w 1656"/>
              <a:gd name="T1" fmla="*/ 831 h 1655"/>
              <a:gd name="T2" fmla="*/ 1655 w 1656"/>
              <a:gd name="T3" fmla="*/ 831 h 1655"/>
              <a:gd name="T4" fmla="*/ 823 w 1656"/>
              <a:gd name="T5" fmla="*/ 1654 h 1655"/>
              <a:gd name="T6" fmla="*/ 0 w 1656"/>
              <a:gd name="T7" fmla="*/ 831 h 1655"/>
              <a:gd name="T8" fmla="*/ 823 w 1656"/>
              <a:gd name="T9" fmla="*/ 0 h 1655"/>
              <a:gd name="T10" fmla="*/ 1655 w 1656"/>
              <a:gd name="T11" fmla="*/ 831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6" h="1655">
                <a:moveTo>
                  <a:pt x="1655" y="831"/>
                </a:moveTo>
                <a:lnTo>
                  <a:pt x="1655" y="831"/>
                </a:lnTo>
                <a:cubicBezTo>
                  <a:pt x="1655" y="1283"/>
                  <a:pt x="1284" y="1654"/>
                  <a:pt x="823" y="1654"/>
                </a:cubicBezTo>
                <a:cubicBezTo>
                  <a:pt x="371" y="1654"/>
                  <a:pt x="0" y="1283"/>
                  <a:pt x="0" y="831"/>
                </a:cubicBezTo>
                <a:cubicBezTo>
                  <a:pt x="0" y="370"/>
                  <a:pt x="371" y="0"/>
                  <a:pt x="823" y="0"/>
                </a:cubicBezTo>
                <a:cubicBezTo>
                  <a:pt x="1284" y="0"/>
                  <a:pt x="1655" y="370"/>
                  <a:pt x="1655" y="8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93">
            <a:extLst>
              <a:ext uri="{FF2B5EF4-FFF2-40B4-BE49-F238E27FC236}">
                <a16:creationId xmlns:a16="http://schemas.microsoft.com/office/drawing/2014/main" id="{1737FAFE-4D30-EF42-BCEF-44A13BE2A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5207" y="10335696"/>
            <a:ext cx="1638363" cy="1638363"/>
          </a:xfrm>
          <a:custGeom>
            <a:avLst/>
            <a:gdLst>
              <a:gd name="T0" fmla="*/ 1654 w 1655"/>
              <a:gd name="T1" fmla="*/ 822 h 1655"/>
              <a:gd name="T2" fmla="*/ 1654 w 1655"/>
              <a:gd name="T3" fmla="*/ 822 h 1655"/>
              <a:gd name="T4" fmla="*/ 831 w 1655"/>
              <a:gd name="T5" fmla="*/ 1654 h 1655"/>
              <a:gd name="T6" fmla="*/ 0 w 1655"/>
              <a:gd name="T7" fmla="*/ 822 h 1655"/>
              <a:gd name="T8" fmla="*/ 831 w 1655"/>
              <a:gd name="T9" fmla="*/ 0 h 1655"/>
              <a:gd name="T10" fmla="*/ 1654 w 1655"/>
              <a:gd name="T11" fmla="*/ 822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5" h="1655">
                <a:moveTo>
                  <a:pt x="1654" y="822"/>
                </a:moveTo>
                <a:lnTo>
                  <a:pt x="1654" y="822"/>
                </a:lnTo>
                <a:cubicBezTo>
                  <a:pt x="1654" y="1283"/>
                  <a:pt x="1293" y="1654"/>
                  <a:pt x="831" y="1654"/>
                </a:cubicBezTo>
                <a:cubicBezTo>
                  <a:pt x="371" y="1654"/>
                  <a:pt x="0" y="1283"/>
                  <a:pt x="0" y="822"/>
                </a:cubicBezTo>
                <a:cubicBezTo>
                  <a:pt x="0" y="370"/>
                  <a:pt x="371" y="0"/>
                  <a:pt x="831" y="0"/>
                </a:cubicBezTo>
                <a:cubicBezTo>
                  <a:pt x="1293" y="0"/>
                  <a:pt x="1654" y="370"/>
                  <a:pt x="1654" y="8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94">
            <a:extLst>
              <a:ext uri="{FF2B5EF4-FFF2-40B4-BE49-F238E27FC236}">
                <a16:creationId xmlns:a16="http://schemas.microsoft.com/office/drawing/2014/main" id="{044E35A2-841F-C247-92DE-92D80382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7570" y="9859480"/>
            <a:ext cx="1638361" cy="1642731"/>
          </a:xfrm>
          <a:custGeom>
            <a:avLst/>
            <a:gdLst>
              <a:gd name="T0" fmla="*/ 1654 w 1655"/>
              <a:gd name="T1" fmla="*/ 823 h 1656"/>
              <a:gd name="T2" fmla="*/ 1654 w 1655"/>
              <a:gd name="T3" fmla="*/ 823 h 1656"/>
              <a:gd name="T4" fmla="*/ 831 w 1655"/>
              <a:gd name="T5" fmla="*/ 1655 h 1656"/>
              <a:gd name="T6" fmla="*/ 0 w 1655"/>
              <a:gd name="T7" fmla="*/ 823 h 1656"/>
              <a:gd name="T8" fmla="*/ 831 w 1655"/>
              <a:gd name="T9" fmla="*/ 0 h 1656"/>
              <a:gd name="T10" fmla="*/ 1654 w 1655"/>
              <a:gd name="T11" fmla="*/ 823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5" h="1656">
                <a:moveTo>
                  <a:pt x="1654" y="823"/>
                </a:moveTo>
                <a:lnTo>
                  <a:pt x="1654" y="823"/>
                </a:lnTo>
                <a:cubicBezTo>
                  <a:pt x="1654" y="1284"/>
                  <a:pt x="1283" y="1655"/>
                  <a:pt x="831" y="1655"/>
                </a:cubicBezTo>
                <a:cubicBezTo>
                  <a:pt x="370" y="1655"/>
                  <a:pt x="0" y="1284"/>
                  <a:pt x="0" y="823"/>
                </a:cubicBezTo>
                <a:cubicBezTo>
                  <a:pt x="0" y="371"/>
                  <a:pt x="370" y="0"/>
                  <a:pt x="831" y="0"/>
                </a:cubicBezTo>
                <a:cubicBezTo>
                  <a:pt x="1283" y="0"/>
                  <a:pt x="1654" y="371"/>
                  <a:pt x="1654" y="8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95">
            <a:extLst>
              <a:ext uri="{FF2B5EF4-FFF2-40B4-BE49-F238E27FC236}">
                <a16:creationId xmlns:a16="http://schemas.microsoft.com/office/drawing/2014/main" id="{A3658EB0-EA23-CC4C-B181-B4F294FAB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9931" y="9186659"/>
            <a:ext cx="1638363" cy="1642731"/>
          </a:xfrm>
          <a:custGeom>
            <a:avLst/>
            <a:gdLst>
              <a:gd name="T0" fmla="*/ 1654 w 1655"/>
              <a:gd name="T1" fmla="*/ 823 h 1656"/>
              <a:gd name="T2" fmla="*/ 1654 w 1655"/>
              <a:gd name="T3" fmla="*/ 823 h 1656"/>
              <a:gd name="T4" fmla="*/ 823 w 1655"/>
              <a:gd name="T5" fmla="*/ 1655 h 1656"/>
              <a:gd name="T6" fmla="*/ 0 w 1655"/>
              <a:gd name="T7" fmla="*/ 823 h 1656"/>
              <a:gd name="T8" fmla="*/ 823 w 1655"/>
              <a:gd name="T9" fmla="*/ 0 h 1656"/>
              <a:gd name="T10" fmla="*/ 1654 w 1655"/>
              <a:gd name="T11" fmla="*/ 823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5" h="1656">
                <a:moveTo>
                  <a:pt x="1654" y="823"/>
                </a:moveTo>
                <a:lnTo>
                  <a:pt x="1654" y="823"/>
                </a:lnTo>
                <a:cubicBezTo>
                  <a:pt x="1654" y="1284"/>
                  <a:pt x="1284" y="1655"/>
                  <a:pt x="823" y="1655"/>
                </a:cubicBezTo>
                <a:cubicBezTo>
                  <a:pt x="371" y="1655"/>
                  <a:pt x="0" y="1284"/>
                  <a:pt x="0" y="823"/>
                </a:cubicBezTo>
                <a:cubicBezTo>
                  <a:pt x="0" y="371"/>
                  <a:pt x="371" y="0"/>
                  <a:pt x="823" y="0"/>
                </a:cubicBezTo>
                <a:cubicBezTo>
                  <a:pt x="1284" y="0"/>
                  <a:pt x="1654" y="371"/>
                  <a:pt x="1654" y="8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Line 200">
            <a:extLst>
              <a:ext uri="{FF2B5EF4-FFF2-40B4-BE49-F238E27FC236}">
                <a16:creationId xmlns:a16="http://schemas.microsoft.com/office/drawing/2014/main" id="{E18DEE3B-1981-9E43-82CD-A06E2886A8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4212" y="6364307"/>
            <a:ext cx="4368" cy="37223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1" name="Line 214">
            <a:extLst>
              <a:ext uri="{FF2B5EF4-FFF2-40B4-BE49-F238E27FC236}">
                <a16:creationId xmlns:a16="http://schemas.microsoft.com/office/drawing/2014/main" id="{E4615897-4F0A-3141-8963-12B4D82007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46572" y="6364307"/>
            <a:ext cx="4370" cy="277429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5" name="Line 228">
            <a:extLst>
              <a:ext uri="{FF2B5EF4-FFF2-40B4-BE49-F238E27FC236}">
                <a16:creationId xmlns:a16="http://schemas.microsoft.com/office/drawing/2014/main" id="{83A49C4C-0CC7-C141-9C6F-B52D97B096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18936" y="6364307"/>
            <a:ext cx="4368" cy="181749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9" name="Line 242">
            <a:extLst>
              <a:ext uri="{FF2B5EF4-FFF2-40B4-BE49-F238E27FC236}">
                <a16:creationId xmlns:a16="http://schemas.microsoft.com/office/drawing/2014/main" id="{66DF41F2-D994-BA43-9802-001A9225C8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86929" y="6368675"/>
            <a:ext cx="4368" cy="4980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8EC239EB-64F1-794B-92A5-442C033315A1}"/>
              </a:ext>
            </a:extLst>
          </p:cNvPr>
          <p:cNvGrpSpPr/>
          <p:nvPr/>
        </p:nvGrpSpPr>
        <p:grpSpPr>
          <a:xfrm>
            <a:off x="2668308" y="679108"/>
            <a:ext cx="19041035" cy="2561450"/>
            <a:chOff x="2668308" y="861425"/>
            <a:chExt cx="19041035" cy="2561450"/>
          </a:xfrm>
        </p:grpSpPr>
        <p:sp>
          <p:nvSpPr>
            <p:cNvPr id="331" name="CuadroTexto 330">
              <a:extLst>
                <a:ext uri="{FF2B5EF4-FFF2-40B4-BE49-F238E27FC236}">
                  <a16:creationId xmlns:a16="http://schemas.microsoft.com/office/drawing/2014/main" id="{37FFD443-AE7A-3244-BF17-9AE0D7533505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332" name="CuadroTexto 331">
              <a:extLst>
                <a:ext uri="{FF2B5EF4-FFF2-40B4-BE49-F238E27FC236}">
                  <a16:creationId xmlns:a16="http://schemas.microsoft.com/office/drawing/2014/main" id="{94C9812A-39E2-C64D-8D86-D252E3C90AF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33" name="CuadroTexto 332">
            <a:extLst>
              <a:ext uri="{FF2B5EF4-FFF2-40B4-BE49-F238E27FC236}">
                <a16:creationId xmlns:a16="http://schemas.microsoft.com/office/drawing/2014/main" id="{9C4BBC58-9BF4-9B49-B060-5C3A588C18F0}"/>
              </a:ext>
            </a:extLst>
          </p:cNvPr>
          <p:cNvSpPr txBox="1"/>
          <p:nvPr/>
        </p:nvSpPr>
        <p:spPr>
          <a:xfrm>
            <a:off x="5027075" y="9711844"/>
            <a:ext cx="1094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Lato Heavy" charset="0"/>
                <a:ea typeface="Lato Heavy" charset="0"/>
                <a:cs typeface="Lato Heavy" charset="0"/>
              </a:rPr>
              <a:t>	1</a:t>
            </a:r>
          </a:p>
        </p:txBody>
      </p: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169A295A-7648-6349-9550-0D3D08E6EE96}"/>
              </a:ext>
            </a:extLst>
          </p:cNvPr>
          <p:cNvSpPr txBox="1"/>
          <p:nvPr/>
        </p:nvSpPr>
        <p:spPr>
          <a:xfrm>
            <a:off x="9216711" y="9240893"/>
            <a:ext cx="1094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Lato Heavy" charset="0"/>
                <a:ea typeface="Lato Heavy" charset="0"/>
                <a:cs typeface="Lato Heavy" charset="0"/>
              </a:rPr>
              <a:t>	2</a:t>
            </a:r>
          </a:p>
        </p:txBody>
      </p:sp>
      <p:sp>
        <p:nvSpPr>
          <p:cNvPr id="335" name="CuadroTexto 334">
            <a:extLst>
              <a:ext uri="{FF2B5EF4-FFF2-40B4-BE49-F238E27FC236}">
                <a16:creationId xmlns:a16="http://schemas.microsoft.com/office/drawing/2014/main" id="{15D28B43-BED8-E74C-9B5B-18EE3C747043}"/>
              </a:ext>
            </a:extLst>
          </p:cNvPr>
          <p:cNvSpPr txBox="1"/>
          <p:nvPr/>
        </p:nvSpPr>
        <p:spPr>
          <a:xfrm>
            <a:off x="13401979" y="8771292"/>
            <a:ext cx="1094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  <a:latin typeface="Lato Heavy" charset="0"/>
                <a:ea typeface="Lato Heavy" charset="0"/>
                <a:cs typeface="Lato Heavy" charset="0"/>
              </a:rPr>
              <a:t>	3</a:t>
            </a:r>
          </a:p>
        </p:txBody>
      </p:sp>
      <p:sp>
        <p:nvSpPr>
          <p:cNvPr id="336" name="CuadroTexto 335">
            <a:extLst>
              <a:ext uri="{FF2B5EF4-FFF2-40B4-BE49-F238E27FC236}">
                <a16:creationId xmlns:a16="http://schemas.microsoft.com/office/drawing/2014/main" id="{29255AF8-2EB3-6442-B610-0E066C5EF0CD}"/>
              </a:ext>
            </a:extLst>
          </p:cNvPr>
          <p:cNvSpPr txBox="1"/>
          <p:nvPr/>
        </p:nvSpPr>
        <p:spPr>
          <a:xfrm>
            <a:off x="17548387" y="8090700"/>
            <a:ext cx="1094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/>
                </a:solidFill>
                <a:latin typeface="Lato Heavy" charset="0"/>
                <a:ea typeface="Lato Heavy" charset="0"/>
                <a:cs typeface="Lato Heavy" charset="0"/>
              </a:rPr>
              <a:t>	4</a:t>
            </a:r>
          </a:p>
        </p:txBody>
      </p: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C8E7D242-1BCD-564F-A34E-A1D301B3B99C}"/>
              </a:ext>
            </a:extLst>
          </p:cNvPr>
          <p:cNvGrpSpPr/>
          <p:nvPr/>
        </p:nvGrpSpPr>
        <p:grpSpPr>
          <a:xfrm>
            <a:off x="4028885" y="4656041"/>
            <a:ext cx="3090654" cy="1021799"/>
            <a:chOff x="4263265" y="1977645"/>
            <a:chExt cx="4236804" cy="1021799"/>
          </a:xfrm>
        </p:grpSpPr>
        <p:sp>
          <p:nvSpPr>
            <p:cNvPr id="338" name="CuadroTexto 395">
              <a:extLst>
                <a:ext uri="{FF2B5EF4-FFF2-40B4-BE49-F238E27FC236}">
                  <a16:creationId xmlns:a16="http://schemas.microsoft.com/office/drawing/2014/main" id="{8BC6E276-B0FF-C643-B79F-4E8ADFA093F6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39" name="Rectangle 40">
              <a:extLst>
                <a:ext uri="{FF2B5EF4-FFF2-40B4-BE49-F238E27FC236}">
                  <a16:creationId xmlns:a16="http://schemas.microsoft.com/office/drawing/2014/main" id="{238662F3-AC9C-9147-BA66-7AEAB56A17B6}"/>
                </a:ext>
              </a:extLst>
            </p:cNvPr>
            <p:cNvSpPr/>
            <p:nvPr/>
          </p:nvSpPr>
          <p:spPr>
            <a:xfrm>
              <a:off x="4263265" y="235311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5E2C6CF4-F61E-A44D-B9B8-921A991CEB79}"/>
              </a:ext>
            </a:extLst>
          </p:cNvPr>
          <p:cNvGrpSpPr/>
          <p:nvPr/>
        </p:nvGrpSpPr>
        <p:grpSpPr>
          <a:xfrm>
            <a:off x="8199061" y="4667319"/>
            <a:ext cx="3090654" cy="1021799"/>
            <a:chOff x="4263265" y="1977645"/>
            <a:chExt cx="4236804" cy="1021799"/>
          </a:xfrm>
        </p:grpSpPr>
        <p:sp>
          <p:nvSpPr>
            <p:cNvPr id="341" name="CuadroTexto 395">
              <a:extLst>
                <a:ext uri="{FF2B5EF4-FFF2-40B4-BE49-F238E27FC236}">
                  <a16:creationId xmlns:a16="http://schemas.microsoft.com/office/drawing/2014/main" id="{2B5C1A6C-DCAB-E942-A340-D82F6750138B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2" name="Rectangle 40">
              <a:extLst>
                <a:ext uri="{FF2B5EF4-FFF2-40B4-BE49-F238E27FC236}">
                  <a16:creationId xmlns:a16="http://schemas.microsoft.com/office/drawing/2014/main" id="{20EC8B35-F8E0-3D45-865D-DBBB2B996EFA}"/>
                </a:ext>
              </a:extLst>
            </p:cNvPr>
            <p:cNvSpPr/>
            <p:nvPr/>
          </p:nvSpPr>
          <p:spPr>
            <a:xfrm>
              <a:off x="4263265" y="235311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5D354571-E18A-9146-884B-C082C3F87CD8}"/>
              </a:ext>
            </a:extLst>
          </p:cNvPr>
          <p:cNvGrpSpPr/>
          <p:nvPr/>
        </p:nvGrpSpPr>
        <p:grpSpPr>
          <a:xfrm>
            <a:off x="12369237" y="4650601"/>
            <a:ext cx="3090654" cy="1021799"/>
            <a:chOff x="4263265" y="1977645"/>
            <a:chExt cx="4236804" cy="1021799"/>
          </a:xfrm>
        </p:grpSpPr>
        <p:sp>
          <p:nvSpPr>
            <p:cNvPr id="344" name="CuadroTexto 395">
              <a:extLst>
                <a:ext uri="{FF2B5EF4-FFF2-40B4-BE49-F238E27FC236}">
                  <a16:creationId xmlns:a16="http://schemas.microsoft.com/office/drawing/2014/main" id="{F1FAED44-C867-D64C-91B5-5756815291E1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5" name="Rectangle 40">
              <a:extLst>
                <a:ext uri="{FF2B5EF4-FFF2-40B4-BE49-F238E27FC236}">
                  <a16:creationId xmlns:a16="http://schemas.microsoft.com/office/drawing/2014/main" id="{AD374884-BB49-5A43-B0A9-24A2D135677D}"/>
                </a:ext>
              </a:extLst>
            </p:cNvPr>
            <p:cNvSpPr/>
            <p:nvPr/>
          </p:nvSpPr>
          <p:spPr>
            <a:xfrm>
              <a:off x="4263265" y="235311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6" name="Grupo 345">
            <a:extLst>
              <a:ext uri="{FF2B5EF4-FFF2-40B4-BE49-F238E27FC236}">
                <a16:creationId xmlns:a16="http://schemas.microsoft.com/office/drawing/2014/main" id="{4362634D-89C4-3046-8ECE-29A02F50CA8B}"/>
              </a:ext>
            </a:extLst>
          </p:cNvPr>
          <p:cNvGrpSpPr/>
          <p:nvPr/>
        </p:nvGrpSpPr>
        <p:grpSpPr>
          <a:xfrm>
            <a:off x="16550197" y="4667319"/>
            <a:ext cx="3090654" cy="1021799"/>
            <a:chOff x="4263265" y="1977645"/>
            <a:chExt cx="4236804" cy="1021799"/>
          </a:xfrm>
        </p:grpSpPr>
        <p:sp>
          <p:nvSpPr>
            <p:cNvPr id="347" name="CuadroTexto 395">
              <a:extLst>
                <a:ext uri="{FF2B5EF4-FFF2-40B4-BE49-F238E27FC236}">
                  <a16:creationId xmlns:a16="http://schemas.microsoft.com/office/drawing/2014/main" id="{91A062F9-C224-6848-8D27-DF595989194F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8" name="Rectangle 40">
              <a:extLst>
                <a:ext uri="{FF2B5EF4-FFF2-40B4-BE49-F238E27FC236}">
                  <a16:creationId xmlns:a16="http://schemas.microsoft.com/office/drawing/2014/main" id="{A8C3A02D-B39A-8F4A-9C51-CF15DC3DB867}"/>
                </a:ext>
              </a:extLst>
            </p:cNvPr>
            <p:cNvSpPr/>
            <p:nvPr/>
          </p:nvSpPr>
          <p:spPr>
            <a:xfrm>
              <a:off x="4263265" y="2353113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109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Line 1">
            <a:extLst>
              <a:ext uri="{FF2B5EF4-FFF2-40B4-BE49-F238E27FC236}">
                <a16:creationId xmlns:a16="http://schemas.microsoft.com/office/drawing/2014/main" id="{D22CAAAB-2219-E741-8673-D34212595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315222"/>
            <a:ext cx="3456299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2">
            <a:extLst>
              <a:ext uri="{FF2B5EF4-FFF2-40B4-BE49-F238E27FC236}">
                <a16:creationId xmlns:a16="http://schemas.microsoft.com/office/drawing/2014/main" id="{7047631F-3F9A-8043-994F-5461416F2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315222"/>
            <a:ext cx="4892481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3">
            <a:extLst>
              <a:ext uri="{FF2B5EF4-FFF2-40B4-BE49-F238E27FC236}">
                <a16:creationId xmlns:a16="http://schemas.microsoft.com/office/drawing/2014/main" id="{216C7CF7-7EAC-DC40-89B1-BA352E7CCF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2568" y="4843138"/>
            <a:ext cx="3456299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4">
            <a:extLst>
              <a:ext uri="{FF2B5EF4-FFF2-40B4-BE49-F238E27FC236}">
                <a16:creationId xmlns:a16="http://schemas.microsoft.com/office/drawing/2014/main" id="{7929E710-739A-E846-A5B8-62D078281B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0485" y="4843138"/>
            <a:ext cx="3477342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Line 5">
            <a:extLst>
              <a:ext uri="{FF2B5EF4-FFF2-40B4-BE49-F238E27FC236}">
                <a16:creationId xmlns:a16="http://schemas.microsoft.com/office/drawing/2014/main" id="{353F097D-C986-CE48-B8CE-EE42F8A4F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4303" y="8315222"/>
            <a:ext cx="4913524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Line 6">
            <a:extLst>
              <a:ext uri="{FF2B5EF4-FFF2-40B4-BE49-F238E27FC236}">
                <a16:creationId xmlns:a16="http://schemas.microsoft.com/office/drawing/2014/main" id="{AF2A6520-E22A-2545-A8B5-CCF0B65C0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0485" y="8315222"/>
            <a:ext cx="3477342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268">
            <a:extLst>
              <a:ext uri="{FF2B5EF4-FFF2-40B4-BE49-F238E27FC236}">
                <a16:creationId xmlns:a16="http://schemas.microsoft.com/office/drawing/2014/main" id="{05875CBB-89C8-0B45-915C-2675BB9FF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26" y="4269720"/>
            <a:ext cx="1162620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69">
            <a:extLst>
              <a:ext uri="{FF2B5EF4-FFF2-40B4-BE49-F238E27FC236}">
                <a16:creationId xmlns:a16="http://schemas.microsoft.com/office/drawing/2014/main" id="{6176DBFB-4901-9F4B-BA45-08FA8D4D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144" y="7731282"/>
            <a:ext cx="1162623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70">
            <a:extLst>
              <a:ext uri="{FF2B5EF4-FFF2-40B4-BE49-F238E27FC236}">
                <a16:creationId xmlns:a16="http://schemas.microsoft.com/office/drawing/2014/main" id="{6EE9FBC8-421F-7249-8646-B80D76395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627" y="7731282"/>
            <a:ext cx="1157361" cy="1162620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71">
            <a:extLst>
              <a:ext uri="{FF2B5EF4-FFF2-40B4-BE49-F238E27FC236}">
                <a16:creationId xmlns:a16="http://schemas.microsoft.com/office/drawing/2014/main" id="{70CDE910-9CA7-0942-9D35-33F84214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449" y="4269720"/>
            <a:ext cx="1162620" cy="1162620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72">
            <a:extLst>
              <a:ext uri="{FF2B5EF4-FFF2-40B4-BE49-F238E27FC236}">
                <a16:creationId xmlns:a16="http://schemas.microsoft.com/office/drawing/2014/main" id="{AAD60003-D25F-C049-A472-DFADBF04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26" y="11035022"/>
            <a:ext cx="1162620" cy="1167883"/>
          </a:xfrm>
          <a:custGeom>
            <a:avLst/>
            <a:gdLst>
              <a:gd name="T0" fmla="*/ 857 w 973"/>
              <a:gd name="T1" fmla="*/ 980 h 981"/>
              <a:gd name="T2" fmla="*/ 857 w 973"/>
              <a:gd name="T3" fmla="*/ 980 h 981"/>
              <a:gd name="T4" fmla="*/ 107 w 973"/>
              <a:gd name="T5" fmla="*/ 980 h 981"/>
              <a:gd name="T6" fmla="*/ 0 w 973"/>
              <a:gd name="T7" fmla="*/ 865 h 981"/>
              <a:gd name="T8" fmla="*/ 0 w 973"/>
              <a:gd name="T9" fmla="*/ 115 h 981"/>
              <a:gd name="T10" fmla="*/ 107 w 973"/>
              <a:gd name="T11" fmla="*/ 0 h 981"/>
              <a:gd name="T12" fmla="*/ 857 w 973"/>
              <a:gd name="T13" fmla="*/ 0 h 981"/>
              <a:gd name="T14" fmla="*/ 972 w 973"/>
              <a:gd name="T15" fmla="*/ 115 h 981"/>
              <a:gd name="T16" fmla="*/ 972 w 973"/>
              <a:gd name="T17" fmla="*/ 865 h 981"/>
              <a:gd name="T18" fmla="*/ 857 w 973"/>
              <a:gd name="T19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1">
                <a:moveTo>
                  <a:pt x="857" y="980"/>
                </a:moveTo>
                <a:lnTo>
                  <a:pt x="857" y="980"/>
                </a:lnTo>
                <a:cubicBezTo>
                  <a:pt x="107" y="980"/>
                  <a:pt x="107" y="980"/>
                  <a:pt x="107" y="980"/>
                </a:cubicBezTo>
                <a:cubicBezTo>
                  <a:pt x="46" y="980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26" y="980"/>
                  <a:pt x="857" y="9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73">
            <a:extLst>
              <a:ext uri="{FF2B5EF4-FFF2-40B4-BE49-F238E27FC236}">
                <a16:creationId xmlns:a16="http://schemas.microsoft.com/office/drawing/2014/main" id="{5EB89D42-8FEF-FB4B-B849-C3E52E913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449" y="11035022"/>
            <a:ext cx="1162620" cy="1167883"/>
          </a:xfrm>
          <a:custGeom>
            <a:avLst/>
            <a:gdLst>
              <a:gd name="T0" fmla="*/ 857 w 973"/>
              <a:gd name="T1" fmla="*/ 980 h 981"/>
              <a:gd name="T2" fmla="*/ 857 w 973"/>
              <a:gd name="T3" fmla="*/ 980 h 981"/>
              <a:gd name="T4" fmla="*/ 107 w 973"/>
              <a:gd name="T5" fmla="*/ 980 h 981"/>
              <a:gd name="T6" fmla="*/ 0 w 973"/>
              <a:gd name="T7" fmla="*/ 865 h 981"/>
              <a:gd name="T8" fmla="*/ 0 w 973"/>
              <a:gd name="T9" fmla="*/ 115 h 981"/>
              <a:gd name="T10" fmla="*/ 107 w 973"/>
              <a:gd name="T11" fmla="*/ 0 h 981"/>
              <a:gd name="T12" fmla="*/ 857 w 973"/>
              <a:gd name="T13" fmla="*/ 0 h 981"/>
              <a:gd name="T14" fmla="*/ 972 w 973"/>
              <a:gd name="T15" fmla="*/ 115 h 981"/>
              <a:gd name="T16" fmla="*/ 972 w 973"/>
              <a:gd name="T17" fmla="*/ 865 h 981"/>
              <a:gd name="T18" fmla="*/ 857 w 973"/>
              <a:gd name="T19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81">
                <a:moveTo>
                  <a:pt x="857" y="980"/>
                </a:moveTo>
                <a:lnTo>
                  <a:pt x="857" y="980"/>
                </a:lnTo>
                <a:cubicBezTo>
                  <a:pt x="107" y="980"/>
                  <a:pt x="107" y="980"/>
                  <a:pt x="107" y="980"/>
                </a:cubicBezTo>
                <a:cubicBezTo>
                  <a:pt x="46" y="980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80"/>
                  <a:pt x="857" y="9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76">
            <a:extLst>
              <a:ext uri="{FF2B5EF4-FFF2-40B4-BE49-F238E27FC236}">
                <a16:creationId xmlns:a16="http://schemas.microsoft.com/office/drawing/2014/main" id="{59EEE150-E007-F546-9641-843A01336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491" y="4616929"/>
            <a:ext cx="499768" cy="310382"/>
          </a:xfrm>
          <a:custGeom>
            <a:avLst/>
            <a:gdLst>
              <a:gd name="T0" fmla="*/ 344 w 421"/>
              <a:gd name="T1" fmla="*/ 260 h 261"/>
              <a:gd name="T2" fmla="*/ 344 w 421"/>
              <a:gd name="T3" fmla="*/ 260 h 261"/>
              <a:gd name="T4" fmla="*/ 160 w 421"/>
              <a:gd name="T5" fmla="*/ 260 h 261"/>
              <a:gd name="T6" fmla="*/ 122 w 421"/>
              <a:gd name="T7" fmla="*/ 230 h 261"/>
              <a:gd name="T8" fmla="*/ 61 w 421"/>
              <a:gd name="T9" fmla="*/ 38 h 261"/>
              <a:gd name="T10" fmla="*/ 15 w 421"/>
              <a:gd name="T11" fmla="*/ 38 h 261"/>
              <a:gd name="T12" fmla="*/ 0 w 421"/>
              <a:gd name="T13" fmla="*/ 23 h 261"/>
              <a:gd name="T14" fmla="*/ 15 w 421"/>
              <a:gd name="T15" fmla="*/ 0 h 261"/>
              <a:gd name="T16" fmla="*/ 76 w 421"/>
              <a:gd name="T17" fmla="*/ 0 h 261"/>
              <a:gd name="T18" fmla="*/ 99 w 421"/>
              <a:gd name="T19" fmla="*/ 15 h 261"/>
              <a:gd name="T20" fmla="*/ 160 w 421"/>
              <a:gd name="T21" fmla="*/ 222 h 261"/>
              <a:gd name="T22" fmla="*/ 160 w 421"/>
              <a:gd name="T23" fmla="*/ 222 h 261"/>
              <a:gd name="T24" fmla="*/ 344 w 421"/>
              <a:gd name="T25" fmla="*/ 222 h 261"/>
              <a:gd name="T26" fmla="*/ 344 w 421"/>
              <a:gd name="T27" fmla="*/ 222 h 261"/>
              <a:gd name="T28" fmla="*/ 374 w 421"/>
              <a:gd name="T29" fmla="*/ 99 h 261"/>
              <a:gd name="T30" fmla="*/ 221 w 421"/>
              <a:gd name="T31" fmla="*/ 99 h 261"/>
              <a:gd name="T32" fmla="*/ 199 w 421"/>
              <a:gd name="T33" fmla="*/ 84 h 261"/>
              <a:gd name="T34" fmla="*/ 221 w 421"/>
              <a:gd name="T35" fmla="*/ 61 h 261"/>
              <a:gd name="T36" fmla="*/ 397 w 421"/>
              <a:gd name="T37" fmla="*/ 61 h 261"/>
              <a:gd name="T38" fmla="*/ 420 w 421"/>
              <a:gd name="T39" fmla="*/ 69 h 261"/>
              <a:gd name="T40" fmla="*/ 420 w 421"/>
              <a:gd name="T41" fmla="*/ 84 h 261"/>
              <a:gd name="T42" fmla="*/ 382 w 421"/>
              <a:gd name="T43" fmla="*/ 230 h 261"/>
              <a:gd name="T44" fmla="*/ 344 w 421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1" h="261">
                <a:moveTo>
                  <a:pt x="344" y="260"/>
                </a:moveTo>
                <a:lnTo>
                  <a:pt x="344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22" y="230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9" y="8"/>
                  <a:pt x="99" y="15"/>
                </a:cubicBezTo>
                <a:cubicBezTo>
                  <a:pt x="160" y="222"/>
                  <a:pt x="160" y="222"/>
                  <a:pt x="160" y="222"/>
                </a:cubicBezTo>
                <a:lnTo>
                  <a:pt x="160" y="222"/>
                </a:lnTo>
                <a:cubicBezTo>
                  <a:pt x="344" y="222"/>
                  <a:pt x="344" y="222"/>
                  <a:pt x="344" y="222"/>
                </a:cubicBezTo>
                <a:lnTo>
                  <a:pt x="344" y="222"/>
                </a:lnTo>
                <a:cubicBezTo>
                  <a:pt x="374" y="99"/>
                  <a:pt x="374" y="99"/>
                  <a:pt x="374" y="99"/>
                </a:cubicBezTo>
                <a:cubicBezTo>
                  <a:pt x="221" y="99"/>
                  <a:pt x="221" y="99"/>
                  <a:pt x="221" y="99"/>
                </a:cubicBezTo>
                <a:cubicBezTo>
                  <a:pt x="206" y="99"/>
                  <a:pt x="199" y="92"/>
                  <a:pt x="199" y="84"/>
                </a:cubicBezTo>
                <a:cubicBezTo>
                  <a:pt x="199" y="69"/>
                  <a:pt x="206" y="61"/>
                  <a:pt x="221" y="61"/>
                </a:cubicBezTo>
                <a:cubicBezTo>
                  <a:pt x="397" y="61"/>
                  <a:pt x="397" y="61"/>
                  <a:pt x="397" y="61"/>
                </a:cubicBezTo>
                <a:cubicBezTo>
                  <a:pt x="405" y="61"/>
                  <a:pt x="413" y="61"/>
                  <a:pt x="420" y="69"/>
                </a:cubicBezTo>
                <a:cubicBezTo>
                  <a:pt x="420" y="77"/>
                  <a:pt x="420" y="84"/>
                  <a:pt x="420" y="84"/>
                </a:cubicBezTo>
                <a:cubicBezTo>
                  <a:pt x="382" y="230"/>
                  <a:pt x="382" y="230"/>
                  <a:pt x="382" y="230"/>
                </a:cubicBezTo>
                <a:cubicBezTo>
                  <a:pt x="382" y="245"/>
                  <a:pt x="359" y="260"/>
                  <a:pt x="344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77">
            <a:extLst>
              <a:ext uri="{FF2B5EF4-FFF2-40B4-BE49-F238E27FC236}">
                <a16:creationId xmlns:a16="http://schemas.microsoft.com/office/drawing/2014/main" id="{B2213E26-F681-DA4C-9CB4-CD3801CBF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486" y="4985180"/>
            <a:ext cx="94693" cy="94693"/>
          </a:xfrm>
          <a:custGeom>
            <a:avLst/>
            <a:gdLst>
              <a:gd name="T0" fmla="*/ 0 w 78"/>
              <a:gd name="T1" fmla="*/ 38 h 78"/>
              <a:gd name="T2" fmla="*/ 0 w 78"/>
              <a:gd name="T3" fmla="*/ 38 h 78"/>
              <a:gd name="T4" fmla="*/ 38 w 78"/>
              <a:gd name="T5" fmla="*/ 0 h 78"/>
              <a:gd name="T6" fmla="*/ 77 w 78"/>
              <a:gd name="T7" fmla="*/ 38 h 78"/>
              <a:gd name="T8" fmla="*/ 38 w 78"/>
              <a:gd name="T9" fmla="*/ 77 h 78"/>
              <a:gd name="T10" fmla="*/ 0 w 78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78">
            <a:extLst>
              <a:ext uri="{FF2B5EF4-FFF2-40B4-BE49-F238E27FC236}">
                <a16:creationId xmlns:a16="http://schemas.microsoft.com/office/drawing/2014/main" id="{AE7CAB4D-FC3E-5043-A6EF-3E5439D9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523" y="4985180"/>
            <a:ext cx="89434" cy="94693"/>
          </a:xfrm>
          <a:custGeom>
            <a:avLst/>
            <a:gdLst>
              <a:gd name="T0" fmla="*/ 0 w 77"/>
              <a:gd name="T1" fmla="*/ 38 h 78"/>
              <a:gd name="T2" fmla="*/ 0 w 77"/>
              <a:gd name="T3" fmla="*/ 38 h 78"/>
              <a:gd name="T4" fmla="*/ 38 w 77"/>
              <a:gd name="T5" fmla="*/ 0 h 78"/>
              <a:gd name="T6" fmla="*/ 76 w 77"/>
              <a:gd name="T7" fmla="*/ 38 h 78"/>
              <a:gd name="T8" fmla="*/ 38 w 77"/>
              <a:gd name="T9" fmla="*/ 77 h 78"/>
              <a:gd name="T10" fmla="*/ 0 w 77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6" y="15"/>
                  <a:pt x="76" y="38"/>
                </a:cubicBezTo>
                <a:cubicBezTo>
                  <a:pt x="76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85">
            <a:extLst>
              <a:ext uri="{FF2B5EF4-FFF2-40B4-BE49-F238E27FC236}">
                <a16:creationId xmlns:a16="http://schemas.microsoft.com/office/drawing/2014/main" id="{023FAEE2-1B56-3D4E-911B-D764DED80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909" y="4853660"/>
            <a:ext cx="136779" cy="12625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1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1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1 h 108"/>
              <a:gd name="T22" fmla="*/ 84 w 116"/>
              <a:gd name="T23" fmla="*/ 31 h 108"/>
              <a:gd name="T24" fmla="*/ 31 w 116"/>
              <a:gd name="T25" fmla="*/ 31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8"/>
                  <a:pt x="115" y="31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1"/>
                </a:lnTo>
                <a:lnTo>
                  <a:pt x="84" y="31"/>
                </a:lnTo>
                <a:cubicBezTo>
                  <a:pt x="31" y="31"/>
                  <a:pt x="31" y="31"/>
                  <a:pt x="31" y="31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86">
            <a:extLst>
              <a:ext uri="{FF2B5EF4-FFF2-40B4-BE49-F238E27FC236}">
                <a16:creationId xmlns:a16="http://schemas.microsoft.com/office/drawing/2014/main" id="{1012B1B9-1562-B94D-BF03-2A8F82598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0571" y="4685317"/>
            <a:ext cx="547116" cy="436642"/>
          </a:xfrm>
          <a:custGeom>
            <a:avLst/>
            <a:gdLst>
              <a:gd name="T0" fmla="*/ 390 w 460"/>
              <a:gd name="T1" fmla="*/ 367 h 368"/>
              <a:gd name="T2" fmla="*/ 390 w 460"/>
              <a:gd name="T3" fmla="*/ 367 h 368"/>
              <a:gd name="T4" fmla="*/ 76 w 460"/>
              <a:gd name="T5" fmla="*/ 367 h 368"/>
              <a:gd name="T6" fmla="*/ 0 w 460"/>
              <a:gd name="T7" fmla="*/ 290 h 368"/>
              <a:gd name="T8" fmla="*/ 0 w 460"/>
              <a:gd name="T9" fmla="*/ 0 h 368"/>
              <a:gd name="T10" fmla="*/ 38 w 460"/>
              <a:gd name="T11" fmla="*/ 0 h 368"/>
              <a:gd name="T12" fmla="*/ 38 w 460"/>
              <a:gd name="T13" fmla="*/ 290 h 368"/>
              <a:gd name="T14" fmla="*/ 76 w 460"/>
              <a:gd name="T15" fmla="*/ 321 h 368"/>
              <a:gd name="T16" fmla="*/ 390 w 460"/>
              <a:gd name="T17" fmla="*/ 321 h 368"/>
              <a:gd name="T18" fmla="*/ 421 w 460"/>
              <a:gd name="T19" fmla="*/ 290 h 368"/>
              <a:gd name="T20" fmla="*/ 421 w 460"/>
              <a:gd name="T21" fmla="*/ 107 h 368"/>
              <a:gd name="T22" fmla="*/ 390 w 460"/>
              <a:gd name="T23" fmla="*/ 68 h 368"/>
              <a:gd name="T24" fmla="*/ 76 w 460"/>
              <a:gd name="T25" fmla="*/ 68 h 368"/>
              <a:gd name="T26" fmla="*/ 76 w 460"/>
              <a:gd name="T27" fmla="*/ 30 h 368"/>
              <a:gd name="T28" fmla="*/ 390 w 460"/>
              <a:gd name="T29" fmla="*/ 30 h 368"/>
              <a:gd name="T30" fmla="*/ 459 w 460"/>
              <a:gd name="T31" fmla="*/ 107 h 368"/>
              <a:gd name="T32" fmla="*/ 459 w 460"/>
              <a:gd name="T33" fmla="*/ 290 h 368"/>
              <a:gd name="T34" fmla="*/ 390 w 460"/>
              <a:gd name="T3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8">
                <a:moveTo>
                  <a:pt x="390" y="367"/>
                </a:moveTo>
                <a:lnTo>
                  <a:pt x="390" y="367"/>
                </a:lnTo>
                <a:cubicBezTo>
                  <a:pt x="76" y="367"/>
                  <a:pt x="76" y="367"/>
                  <a:pt x="76" y="367"/>
                </a:cubicBezTo>
                <a:cubicBezTo>
                  <a:pt x="30" y="367"/>
                  <a:pt x="0" y="329"/>
                  <a:pt x="0" y="290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0"/>
                  <a:pt x="38" y="290"/>
                  <a:pt x="38" y="290"/>
                </a:cubicBezTo>
                <a:cubicBezTo>
                  <a:pt x="38" y="306"/>
                  <a:pt x="53" y="321"/>
                  <a:pt x="76" y="321"/>
                </a:cubicBezTo>
                <a:cubicBezTo>
                  <a:pt x="390" y="321"/>
                  <a:pt x="390" y="321"/>
                  <a:pt x="390" y="321"/>
                </a:cubicBezTo>
                <a:cubicBezTo>
                  <a:pt x="405" y="321"/>
                  <a:pt x="421" y="306"/>
                  <a:pt x="421" y="290"/>
                </a:cubicBezTo>
                <a:cubicBezTo>
                  <a:pt x="421" y="107"/>
                  <a:pt x="421" y="107"/>
                  <a:pt x="421" y="107"/>
                </a:cubicBezTo>
                <a:cubicBezTo>
                  <a:pt x="421" y="84"/>
                  <a:pt x="405" y="68"/>
                  <a:pt x="390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30"/>
                  <a:pt x="76" y="30"/>
                  <a:pt x="76" y="30"/>
                </a:cubicBezTo>
                <a:cubicBezTo>
                  <a:pt x="390" y="30"/>
                  <a:pt x="390" y="30"/>
                  <a:pt x="390" y="30"/>
                </a:cubicBezTo>
                <a:cubicBezTo>
                  <a:pt x="428" y="30"/>
                  <a:pt x="459" y="61"/>
                  <a:pt x="459" y="107"/>
                </a:cubicBezTo>
                <a:cubicBezTo>
                  <a:pt x="459" y="290"/>
                  <a:pt x="459" y="290"/>
                  <a:pt x="459" y="290"/>
                </a:cubicBezTo>
                <a:cubicBezTo>
                  <a:pt x="459" y="329"/>
                  <a:pt x="428" y="367"/>
                  <a:pt x="390" y="3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87">
            <a:extLst>
              <a:ext uri="{FF2B5EF4-FFF2-40B4-BE49-F238E27FC236}">
                <a16:creationId xmlns:a16="http://schemas.microsoft.com/office/drawing/2014/main" id="{AC328D26-E0B4-DB4A-A960-9826B9C49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50" y="4580102"/>
            <a:ext cx="515552" cy="184127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2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2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23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2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85"/>
                  <a:pt x="421" y="100"/>
                  <a:pt x="406" y="100"/>
                </a:cubicBezTo>
                <a:cubicBezTo>
                  <a:pt x="398" y="100"/>
                  <a:pt x="383" y="85"/>
                  <a:pt x="383" y="77"/>
                </a:cubicBezTo>
                <a:cubicBezTo>
                  <a:pt x="383" y="62"/>
                  <a:pt x="383" y="62"/>
                  <a:pt x="383" y="62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91">
            <a:extLst>
              <a:ext uri="{FF2B5EF4-FFF2-40B4-BE49-F238E27FC236}">
                <a16:creationId xmlns:a16="http://schemas.microsoft.com/office/drawing/2014/main" id="{7249D5EE-5B74-CD46-88E5-5374E1DF8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186" y="11392751"/>
            <a:ext cx="557638" cy="531332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82 h 444"/>
              <a:gd name="T8" fmla="*/ 0 w 467"/>
              <a:gd name="T9" fmla="*/ 69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9 h 444"/>
              <a:gd name="T20" fmla="*/ 38 w 467"/>
              <a:gd name="T21" fmla="*/ 382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82 h 444"/>
              <a:gd name="T28" fmla="*/ 428 w 467"/>
              <a:gd name="T29" fmla="*/ 69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9 h 444"/>
              <a:gd name="T40" fmla="*/ 466 w 467"/>
              <a:gd name="T41" fmla="*/ 382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8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0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53"/>
                  <a:pt x="38" y="69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38" y="398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8"/>
                  <a:pt x="428" y="382"/>
                </a:cubicBezTo>
                <a:cubicBezTo>
                  <a:pt x="428" y="69"/>
                  <a:pt x="428" y="69"/>
                  <a:pt x="428" y="69"/>
                </a:cubicBezTo>
                <a:cubicBezTo>
                  <a:pt x="428" y="53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30"/>
                  <a:pt x="466" y="69"/>
                </a:cubicBezTo>
                <a:cubicBezTo>
                  <a:pt x="466" y="382"/>
                  <a:pt x="466" y="382"/>
                  <a:pt x="466" y="382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92">
            <a:extLst>
              <a:ext uri="{FF2B5EF4-FFF2-40B4-BE49-F238E27FC236}">
                <a16:creationId xmlns:a16="http://schemas.microsoft.com/office/drawing/2014/main" id="{56CAC0F4-BEB1-F147-B01E-81A33610F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749" y="11319101"/>
            <a:ext cx="247253" cy="47345"/>
          </a:xfrm>
          <a:custGeom>
            <a:avLst/>
            <a:gdLst>
              <a:gd name="T0" fmla="*/ 206 w 207"/>
              <a:gd name="T1" fmla="*/ 38 h 39"/>
              <a:gd name="T2" fmla="*/ 0 w 207"/>
              <a:gd name="T3" fmla="*/ 38 h 39"/>
              <a:gd name="T4" fmla="*/ 0 w 207"/>
              <a:gd name="T5" fmla="*/ 0 h 39"/>
              <a:gd name="T6" fmla="*/ 206 w 207"/>
              <a:gd name="T7" fmla="*/ 0 h 39"/>
              <a:gd name="T8" fmla="*/ 206 w 207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9">
                <a:moveTo>
                  <a:pt x="206" y="38"/>
                </a:moveTo>
                <a:lnTo>
                  <a:pt x="0" y="38"/>
                </a:lnTo>
                <a:lnTo>
                  <a:pt x="0" y="0"/>
                </a:lnTo>
                <a:lnTo>
                  <a:pt x="206" y="0"/>
                </a:lnTo>
                <a:lnTo>
                  <a:pt x="206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93">
            <a:extLst>
              <a:ext uri="{FF2B5EF4-FFF2-40B4-BE49-F238E27FC236}">
                <a16:creationId xmlns:a16="http://schemas.microsoft.com/office/drawing/2014/main" id="{216F3B03-0BC2-2242-BB3E-3940C65EA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71" y="11319101"/>
            <a:ext cx="157822" cy="12625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8 h 108"/>
              <a:gd name="T6" fmla="*/ 61 w 131"/>
              <a:gd name="T7" fmla="*/ 7 h 108"/>
              <a:gd name="T8" fmla="*/ 76 w 131"/>
              <a:gd name="T9" fmla="*/ 0 h 108"/>
              <a:gd name="T10" fmla="*/ 92 w 131"/>
              <a:gd name="T11" fmla="*/ 7 h 108"/>
              <a:gd name="T12" fmla="*/ 122 w 131"/>
              <a:gd name="T13" fmla="*/ 76 h 108"/>
              <a:gd name="T14" fmla="*/ 115 w 131"/>
              <a:gd name="T15" fmla="*/ 99 h 108"/>
              <a:gd name="T16" fmla="*/ 84 w 131"/>
              <a:gd name="T17" fmla="*/ 91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0 h 108"/>
              <a:gd name="T24" fmla="*/ 92 w 131"/>
              <a:gd name="T25" fmla="*/ 30 h 108"/>
              <a:gd name="T26" fmla="*/ 84 w 131"/>
              <a:gd name="T27" fmla="*/ 30 h 108"/>
              <a:gd name="T28" fmla="*/ 92 w 131"/>
              <a:gd name="T29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8"/>
                  <a:pt x="0" y="68"/>
                  <a:pt x="0" y="6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69" y="0"/>
                  <a:pt x="76" y="0"/>
                </a:cubicBezTo>
                <a:cubicBezTo>
                  <a:pt x="84" y="0"/>
                  <a:pt x="92" y="7"/>
                  <a:pt x="92" y="7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1"/>
                  <a:pt x="115" y="99"/>
                </a:cubicBezTo>
                <a:cubicBezTo>
                  <a:pt x="107" y="107"/>
                  <a:pt x="92" y="99"/>
                  <a:pt x="84" y="91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0"/>
                </a:moveTo>
                <a:lnTo>
                  <a:pt x="92" y="30"/>
                </a:lnTo>
                <a:cubicBezTo>
                  <a:pt x="84" y="30"/>
                  <a:pt x="84" y="30"/>
                  <a:pt x="84" y="30"/>
                </a:cubicBezTo>
                <a:lnTo>
                  <a:pt x="9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94">
            <a:extLst>
              <a:ext uri="{FF2B5EF4-FFF2-40B4-BE49-F238E27FC236}">
                <a16:creationId xmlns:a16="http://schemas.microsoft.com/office/drawing/2014/main" id="{97562F03-6FB3-CE4F-BDBE-F5A75D55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442" y="11392751"/>
            <a:ext cx="220951" cy="157822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14 h 131"/>
              <a:gd name="T8" fmla="*/ 0 w 185"/>
              <a:gd name="T9" fmla="*/ 61 h 131"/>
              <a:gd name="T10" fmla="*/ 54 w 185"/>
              <a:gd name="T11" fmla="*/ 7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7 h 131"/>
              <a:gd name="T20" fmla="*/ 176 w 185"/>
              <a:gd name="T21" fmla="*/ 7 h 131"/>
              <a:gd name="T22" fmla="*/ 176 w 185"/>
              <a:gd name="T23" fmla="*/ 38 h 131"/>
              <a:gd name="T24" fmla="*/ 100 w 185"/>
              <a:gd name="T25" fmla="*/ 114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22"/>
                  <a:pt x="46" y="114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7"/>
                  <a:pt x="54" y="7"/>
                  <a:pt x="54" y="7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7"/>
                  <a:pt x="146" y="7"/>
                  <a:pt x="146" y="7"/>
                </a:cubicBezTo>
                <a:cubicBezTo>
                  <a:pt x="153" y="0"/>
                  <a:pt x="161" y="0"/>
                  <a:pt x="176" y="7"/>
                </a:cubicBezTo>
                <a:cubicBezTo>
                  <a:pt x="184" y="15"/>
                  <a:pt x="184" y="23"/>
                  <a:pt x="176" y="38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92" y="122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95">
            <a:extLst>
              <a:ext uri="{FF2B5EF4-FFF2-40B4-BE49-F238E27FC236}">
                <a16:creationId xmlns:a16="http://schemas.microsoft.com/office/drawing/2014/main" id="{57470ABE-2CC2-034F-A8D9-8F13CCF1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319101"/>
            <a:ext cx="157822" cy="12625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8 h 108"/>
              <a:gd name="T6" fmla="*/ 69 w 131"/>
              <a:gd name="T7" fmla="*/ 7 h 108"/>
              <a:gd name="T8" fmla="*/ 54 w 131"/>
              <a:gd name="T9" fmla="*/ 0 h 108"/>
              <a:gd name="T10" fmla="*/ 38 w 131"/>
              <a:gd name="T11" fmla="*/ 7 h 108"/>
              <a:gd name="T12" fmla="*/ 8 w 131"/>
              <a:gd name="T13" fmla="*/ 76 h 108"/>
              <a:gd name="T14" fmla="*/ 15 w 131"/>
              <a:gd name="T15" fmla="*/ 99 h 108"/>
              <a:gd name="T16" fmla="*/ 38 w 131"/>
              <a:gd name="T17" fmla="*/ 91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0 h 108"/>
              <a:gd name="T24" fmla="*/ 38 w 131"/>
              <a:gd name="T25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8"/>
                  <a:pt x="130" y="68"/>
                  <a:pt x="130" y="68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0"/>
                  <a:pt x="61" y="0"/>
                  <a:pt x="54" y="0"/>
                </a:cubicBezTo>
                <a:cubicBezTo>
                  <a:pt x="46" y="0"/>
                  <a:pt x="38" y="7"/>
                  <a:pt x="38" y="7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1"/>
                  <a:pt x="15" y="99"/>
                </a:cubicBezTo>
                <a:cubicBezTo>
                  <a:pt x="23" y="107"/>
                  <a:pt x="38" y="99"/>
                  <a:pt x="38" y="91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0"/>
                </a:moveTo>
                <a:lnTo>
                  <a:pt x="3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96">
            <a:extLst>
              <a:ext uri="{FF2B5EF4-FFF2-40B4-BE49-F238E27FC236}">
                <a16:creationId xmlns:a16="http://schemas.microsoft.com/office/drawing/2014/main" id="{1FD72B82-9841-A24E-9A33-052D94C3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392751"/>
            <a:ext cx="220951" cy="157822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14 h 131"/>
              <a:gd name="T8" fmla="*/ 184 w 185"/>
              <a:gd name="T9" fmla="*/ 61 h 131"/>
              <a:gd name="T10" fmla="*/ 130 w 185"/>
              <a:gd name="T11" fmla="*/ 7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7 h 131"/>
              <a:gd name="T20" fmla="*/ 8 w 185"/>
              <a:gd name="T21" fmla="*/ 7 h 131"/>
              <a:gd name="T22" fmla="*/ 8 w 185"/>
              <a:gd name="T23" fmla="*/ 38 h 131"/>
              <a:gd name="T24" fmla="*/ 84 w 185"/>
              <a:gd name="T25" fmla="*/ 114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22"/>
                  <a:pt x="138" y="114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7"/>
                  <a:pt x="130" y="7"/>
                  <a:pt x="130" y="7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7"/>
                  <a:pt x="38" y="7"/>
                  <a:pt x="38" y="7"/>
                </a:cubicBezTo>
                <a:cubicBezTo>
                  <a:pt x="31" y="0"/>
                  <a:pt x="15" y="0"/>
                  <a:pt x="8" y="7"/>
                </a:cubicBezTo>
                <a:cubicBezTo>
                  <a:pt x="0" y="15"/>
                  <a:pt x="0" y="23"/>
                  <a:pt x="8" y="38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92" y="122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97">
            <a:extLst>
              <a:ext uri="{FF2B5EF4-FFF2-40B4-BE49-F238E27FC236}">
                <a16:creationId xmlns:a16="http://schemas.microsoft.com/office/drawing/2014/main" id="{23865290-F7DC-B841-A021-20C8BC3D4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94" y="11608440"/>
            <a:ext cx="120998" cy="36827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98">
            <a:extLst>
              <a:ext uri="{FF2B5EF4-FFF2-40B4-BE49-F238E27FC236}">
                <a16:creationId xmlns:a16="http://schemas.microsoft.com/office/drawing/2014/main" id="{CCE0B271-0023-BA4D-8732-D01882330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701" y="11618961"/>
            <a:ext cx="36827" cy="284080"/>
          </a:xfrm>
          <a:custGeom>
            <a:avLst/>
            <a:gdLst>
              <a:gd name="T0" fmla="*/ 30 w 31"/>
              <a:gd name="T1" fmla="*/ 237 h 238"/>
              <a:gd name="T2" fmla="*/ 30 w 31"/>
              <a:gd name="T3" fmla="*/ 237 h 238"/>
              <a:gd name="T4" fmla="*/ 0 w 31"/>
              <a:gd name="T5" fmla="*/ 237 h 238"/>
              <a:gd name="T6" fmla="*/ 0 w 31"/>
              <a:gd name="T7" fmla="*/ 15 h 238"/>
              <a:gd name="T8" fmla="*/ 15 w 31"/>
              <a:gd name="T9" fmla="*/ 0 h 238"/>
              <a:gd name="T10" fmla="*/ 30 w 31"/>
              <a:gd name="T11" fmla="*/ 15 h 238"/>
              <a:gd name="T12" fmla="*/ 30 w 31"/>
              <a:gd name="T13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8">
                <a:moveTo>
                  <a:pt x="30" y="237"/>
                </a:moveTo>
                <a:lnTo>
                  <a:pt x="30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4" name="Grupo 93">
            <a:extLst>
              <a:ext uri="{FF2B5EF4-FFF2-40B4-BE49-F238E27FC236}">
                <a16:creationId xmlns:a16="http://schemas.microsoft.com/office/drawing/2014/main" id="{1038E291-84C2-7E41-B5F0-48D4D5A65A4C}"/>
              </a:ext>
            </a:extLst>
          </p:cNvPr>
          <p:cNvGrpSpPr/>
          <p:nvPr/>
        </p:nvGrpSpPr>
        <p:grpSpPr>
          <a:xfrm>
            <a:off x="16406034" y="4129521"/>
            <a:ext cx="4236804" cy="1514064"/>
            <a:chOff x="4247967" y="10620441"/>
            <a:chExt cx="4236804" cy="1514064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8A98E49B-4519-9744-A911-9393F43161C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6" name="Rectangle 40">
              <a:extLst>
                <a:ext uri="{FF2B5EF4-FFF2-40B4-BE49-F238E27FC236}">
                  <a16:creationId xmlns:a16="http://schemas.microsoft.com/office/drawing/2014/main" id="{2B8A6C65-F9B5-9C49-AB40-07DD6410BC0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DEE20386-8BDC-CC45-8BD4-A78AAEC20F43}"/>
              </a:ext>
            </a:extLst>
          </p:cNvPr>
          <p:cNvGrpSpPr/>
          <p:nvPr/>
        </p:nvGrpSpPr>
        <p:grpSpPr>
          <a:xfrm>
            <a:off x="17902965" y="7559448"/>
            <a:ext cx="4236804" cy="1514064"/>
            <a:chOff x="4247967" y="10620441"/>
            <a:chExt cx="4236804" cy="1514064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A7BBCEC5-1AA8-1F41-BD3F-6242AE87698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D65DFBA7-30BD-6A41-AACD-5145FCC11C2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E6D5F7B2-F369-6B4C-A2D2-1883886EB2E2}"/>
              </a:ext>
            </a:extLst>
          </p:cNvPr>
          <p:cNvGrpSpPr/>
          <p:nvPr/>
        </p:nvGrpSpPr>
        <p:grpSpPr>
          <a:xfrm>
            <a:off x="16436514" y="10829512"/>
            <a:ext cx="4236804" cy="1514064"/>
            <a:chOff x="4247967" y="10620441"/>
            <a:chExt cx="4236804" cy="1514064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21E716AA-EC53-0746-ACB4-53FB492DA42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22EFD2AC-AF08-A047-A3F8-0420D675D7E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24119878-14AD-764F-9E73-7C43D5D130CE}"/>
              </a:ext>
            </a:extLst>
          </p:cNvPr>
          <p:cNvGrpSpPr/>
          <p:nvPr/>
        </p:nvGrpSpPr>
        <p:grpSpPr>
          <a:xfrm>
            <a:off x="3436795" y="4068561"/>
            <a:ext cx="4289833" cy="1514064"/>
            <a:chOff x="4247967" y="10620441"/>
            <a:chExt cx="4289833" cy="1514064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168A73A2-1601-F448-8099-402EDF1E8EB7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5" name="Rectangle 40">
              <a:extLst>
                <a:ext uri="{FF2B5EF4-FFF2-40B4-BE49-F238E27FC236}">
                  <a16:creationId xmlns:a16="http://schemas.microsoft.com/office/drawing/2014/main" id="{F44850F3-CFD7-B04B-AFD6-330DDBDB75F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8B18CE84-DEB2-924E-897D-CD8215205F2E}"/>
              </a:ext>
            </a:extLst>
          </p:cNvPr>
          <p:cNvGrpSpPr/>
          <p:nvPr/>
        </p:nvGrpSpPr>
        <p:grpSpPr>
          <a:xfrm>
            <a:off x="1959924" y="7562601"/>
            <a:ext cx="4321364" cy="1514064"/>
            <a:chOff x="4247967" y="10620441"/>
            <a:chExt cx="4321364" cy="1514064"/>
          </a:xfrm>
        </p:grpSpPr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7512C032-9484-D747-A558-E4FAB1B322B9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8" name="Rectangle 40">
              <a:extLst>
                <a:ext uri="{FF2B5EF4-FFF2-40B4-BE49-F238E27FC236}">
                  <a16:creationId xmlns:a16="http://schemas.microsoft.com/office/drawing/2014/main" id="{739AFD92-9F63-6E44-BBDA-DCF3CE73F92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F9204275-512D-0141-95C6-B2BE9E8D8CDC}"/>
              </a:ext>
            </a:extLst>
          </p:cNvPr>
          <p:cNvGrpSpPr/>
          <p:nvPr/>
        </p:nvGrpSpPr>
        <p:grpSpPr>
          <a:xfrm>
            <a:off x="3392733" y="10890054"/>
            <a:ext cx="4289833" cy="1514064"/>
            <a:chOff x="4247967" y="10620441"/>
            <a:chExt cx="4289833" cy="1514064"/>
          </a:xfrm>
        </p:grpSpPr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38D38121-FCB6-FA4B-AF43-311ACC778839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1" name="Rectangle 40">
              <a:extLst>
                <a:ext uri="{FF2B5EF4-FFF2-40B4-BE49-F238E27FC236}">
                  <a16:creationId xmlns:a16="http://schemas.microsoft.com/office/drawing/2014/main" id="{46CF8FFF-BAAE-A14A-A3D4-0EF5EC62D29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F680BD7B-E6C3-6642-8954-4A3E4598F1DA}"/>
              </a:ext>
            </a:extLst>
          </p:cNvPr>
          <p:cNvGrpSpPr/>
          <p:nvPr/>
        </p:nvGrpSpPr>
        <p:grpSpPr>
          <a:xfrm>
            <a:off x="6848024" y="8030233"/>
            <a:ext cx="592047" cy="583277"/>
            <a:chOff x="15523655" y="10717162"/>
            <a:chExt cx="643990" cy="634450"/>
          </a:xfrm>
        </p:grpSpPr>
        <p:sp>
          <p:nvSpPr>
            <p:cNvPr id="113" name="Freeform 198">
              <a:extLst>
                <a:ext uri="{FF2B5EF4-FFF2-40B4-BE49-F238E27FC236}">
                  <a16:creationId xmlns:a16="http://schemas.microsoft.com/office/drawing/2014/main" id="{B5B69C41-8D83-904F-8027-65776BEEA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199">
              <a:extLst>
                <a:ext uri="{FF2B5EF4-FFF2-40B4-BE49-F238E27FC236}">
                  <a16:creationId xmlns:a16="http://schemas.microsoft.com/office/drawing/2014/main" id="{DF2BAF74-E028-D74D-A608-3AB65D0D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0475BF63-7672-624D-A36A-7E1A5B8ABF92}"/>
              </a:ext>
            </a:extLst>
          </p:cNvPr>
          <p:cNvGrpSpPr/>
          <p:nvPr/>
        </p:nvGrpSpPr>
        <p:grpSpPr>
          <a:xfrm>
            <a:off x="16577686" y="8042136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16" name="Freeform 290">
              <a:extLst>
                <a:ext uri="{FF2B5EF4-FFF2-40B4-BE49-F238E27FC236}">
                  <a16:creationId xmlns:a16="http://schemas.microsoft.com/office/drawing/2014/main" id="{0BCAA1FA-87C7-3544-B8B9-DA5028AA4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91">
              <a:extLst>
                <a:ext uri="{FF2B5EF4-FFF2-40B4-BE49-F238E27FC236}">
                  <a16:creationId xmlns:a16="http://schemas.microsoft.com/office/drawing/2014/main" id="{0BFC2E64-4523-0F42-8D9C-9EC31DDA5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92">
              <a:extLst>
                <a:ext uri="{FF2B5EF4-FFF2-40B4-BE49-F238E27FC236}">
                  <a16:creationId xmlns:a16="http://schemas.microsoft.com/office/drawing/2014/main" id="{BA74227F-0509-0743-AF2F-822AA1C7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9" name="Freeform 293">
              <a:extLst>
                <a:ext uri="{FF2B5EF4-FFF2-40B4-BE49-F238E27FC236}">
                  <a16:creationId xmlns:a16="http://schemas.microsoft.com/office/drawing/2014/main" id="{CBF9B011-FD5B-D94D-812F-A227E045C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94">
              <a:extLst>
                <a:ext uri="{FF2B5EF4-FFF2-40B4-BE49-F238E27FC236}">
                  <a16:creationId xmlns:a16="http://schemas.microsoft.com/office/drawing/2014/main" id="{DE0C029A-93C6-C24A-964F-DB8F9D25E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95">
              <a:extLst>
                <a:ext uri="{FF2B5EF4-FFF2-40B4-BE49-F238E27FC236}">
                  <a16:creationId xmlns:a16="http://schemas.microsoft.com/office/drawing/2014/main" id="{A2604FD8-7151-4F41-B8BE-2FB8028EA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88B4874C-05CE-4944-94D7-389DFC25F62E}"/>
              </a:ext>
            </a:extLst>
          </p:cNvPr>
          <p:cNvGrpSpPr/>
          <p:nvPr/>
        </p:nvGrpSpPr>
        <p:grpSpPr>
          <a:xfrm>
            <a:off x="15187543" y="11315750"/>
            <a:ext cx="678431" cy="622206"/>
            <a:chOff x="17812915" y="2021065"/>
            <a:chExt cx="982589" cy="901157"/>
          </a:xfrm>
        </p:grpSpPr>
        <p:sp>
          <p:nvSpPr>
            <p:cNvPr id="123" name="Freeform 169">
              <a:extLst>
                <a:ext uri="{FF2B5EF4-FFF2-40B4-BE49-F238E27FC236}">
                  <a16:creationId xmlns:a16="http://schemas.microsoft.com/office/drawing/2014/main" id="{D45194A0-2814-EA4E-B787-7AA4572D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922" y="2487929"/>
              <a:ext cx="293148" cy="418009"/>
            </a:xfrm>
            <a:custGeom>
              <a:avLst/>
              <a:gdLst>
                <a:gd name="T0" fmla="*/ 237 w 238"/>
                <a:gd name="T1" fmla="*/ 337 h 338"/>
                <a:gd name="T2" fmla="*/ 237 w 238"/>
                <a:gd name="T3" fmla="*/ 337 h 338"/>
                <a:gd name="T4" fmla="*/ 0 w 238"/>
                <a:gd name="T5" fmla="*/ 337 h 338"/>
                <a:gd name="T6" fmla="*/ 0 w 238"/>
                <a:gd name="T7" fmla="*/ 54 h 338"/>
                <a:gd name="T8" fmla="*/ 46 w 238"/>
                <a:gd name="T9" fmla="*/ 0 h 338"/>
                <a:gd name="T10" fmla="*/ 183 w 238"/>
                <a:gd name="T11" fmla="*/ 0 h 338"/>
                <a:gd name="T12" fmla="*/ 237 w 238"/>
                <a:gd name="T13" fmla="*/ 54 h 338"/>
                <a:gd name="T14" fmla="*/ 237 w 238"/>
                <a:gd name="T15" fmla="*/ 337 h 338"/>
                <a:gd name="T16" fmla="*/ 46 w 238"/>
                <a:gd name="T17" fmla="*/ 291 h 338"/>
                <a:gd name="T18" fmla="*/ 46 w 238"/>
                <a:gd name="T19" fmla="*/ 291 h 338"/>
                <a:gd name="T20" fmla="*/ 191 w 238"/>
                <a:gd name="T21" fmla="*/ 291 h 338"/>
                <a:gd name="T22" fmla="*/ 191 w 238"/>
                <a:gd name="T23" fmla="*/ 54 h 338"/>
                <a:gd name="T24" fmla="*/ 183 w 238"/>
                <a:gd name="T25" fmla="*/ 46 h 338"/>
                <a:gd name="T26" fmla="*/ 46 w 238"/>
                <a:gd name="T27" fmla="*/ 46 h 338"/>
                <a:gd name="T28" fmla="*/ 46 w 238"/>
                <a:gd name="T29" fmla="*/ 54 h 338"/>
                <a:gd name="T30" fmla="*/ 46 w 238"/>
                <a:gd name="T31" fmla="*/ 29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338">
                  <a:moveTo>
                    <a:pt x="237" y="337"/>
                  </a:moveTo>
                  <a:lnTo>
                    <a:pt x="237" y="337"/>
                  </a:lnTo>
                  <a:cubicBezTo>
                    <a:pt x="0" y="337"/>
                    <a:pt x="0" y="337"/>
                    <a:pt x="0" y="33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14" y="0"/>
                    <a:pt x="237" y="23"/>
                    <a:pt x="237" y="54"/>
                  </a:cubicBezTo>
                  <a:lnTo>
                    <a:pt x="237" y="337"/>
                  </a:lnTo>
                  <a:close/>
                  <a:moveTo>
                    <a:pt x="46" y="291"/>
                  </a:moveTo>
                  <a:lnTo>
                    <a:pt x="46" y="291"/>
                  </a:lnTo>
                  <a:cubicBezTo>
                    <a:pt x="191" y="291"/>
                    <a:pt x="191" y="291"/>
                    <a:pt x="191" y="291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54"/>
                    <a:pt x="191" y="46"/>
                    <a:pt x="183" y="46"/>
                  </a:cubicBezTo>
                  <a:cubicBezTo>
                    <a:pt x="46" y="46"/>
                    <a:pt x="46" y="46"/>
                    <a:pt x="46" y="46"/>
                  </a:cubicBezTo>
                  <a:lnTo>
                    <a:pt x="46" y="54"/>
                  </a:lnTo>
                  <a:lnTo>
                    <a:pt x="46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4" name="Freeform 170">
              <a:extLst>
                <a:ext uri="{FF2B5EF4-FFF2-40B4-BE49-F238E27FC236}">
                  <a16:creationId xmlns:a16="http://schemas.microsoft.com/office/drawing/2014/main" id="{A78A8031-C570-7541-B5CA-CA090E76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8916" y="2373929"/>
              <a:ext cx="846871" cy="548293"/>
            </a:xfrm>
            <a:custGeom>
              <a:avLst/>
              <a:gdLst>
                <a:gd name="T0" fmla="*/ 619 w 689"/>
                <a:gd name="T1" fmla="*/ 444 h 445"/>
                <a:gd name="T2" fmla="*/ 619 w 689"/>
                <a:gd name="T3" fmla="*/ 444 h 445"/>
                <a:gd name="T4" fmla="*/ 68 w 689"/>
                <a:gd name="T5" fmla="*/ 444 h 445"/>
                <a:gd name="T6" fmla="*/ 0 w 689"/>
                <a:gd name="T7" fmla="*/ 368 h 445"/>
                <a:gd name="T8" fmla="*/ 0 w 689"/>
                <a:gd name="T9" fmla="*/ 85 h 445"/>
                <a:gd name="T10" fmla="*/ 30 w 689"/>
                <a:gd name="T11" fmla="*/ 54 h 445"/>
                <a:gd name="T12" fmla="*/ 61 w 689"/>
                <a:gd name="T13" fmla="*/ 85 h 445"/>
                <a:gd name="T14" fmla="*/ 61 w 689"/>
                <a:gd name="T15" fmla="*/ 368 h 445"/>
                <a:gd name="T16" fmla="*/ 68 w 689"/>
                <a:gd name="T17" fmla="*/ 375 h 445"/>
                <a:gd name="T18" fmla="*/ 619 w 689"/>
                <a:gd name="T19" fmla="*/ 375 h 445"/>
                <a:gd name="T20" fmla="*/ 627 w 689"/>
                <a:gd name="T21" fmla="*/ 368 h 445"/>
                <a:gd name="T22" fmla="*/ 627 w 689"/>
                <a:gd name="T23" fmla="*/ 0 h 445"/>
                <a:gd name="T24" fmla="*/ 688 w 689"/>
                <a:gd name="T25" fmla="*/ 0 h 445"/>
                <a:gd name="T26" fmla="*/ 688 w 689"/>
                <a:gd name="T27" fmla="*/ 368 h 445"/>
                <a:gd name="T28" fmla="*/ 619 w 689"/>
                <a:gd name="T2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445">
                  <a:moveTo>
                    <a:pt x="619" y="444"/>
                  </a:moveTo>
                  <a:lnTo>
                    <a:pt x="619" y="444"/>
                  </a:lnTo>
                  <a:cubicBezTo>
                    <a:pt x="68" y="444"/>
                    <a:pt x="68" y="444"/>
                    <a:pt x="68" y="444"/>
                  </a:cubicBezTo>
                  <a:cubicBezTo>
                    <a:pt x="30" y="444"/>
                    <a:pt x="0" y="406"/>
                    <a:pt x="0" y="36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69"/>
                    <a:pt x="15" y="54"/>
                    <a:pt x="30" y="54"/>
                  </a:cubicBezTo>
                  <a:cubicBezTo>
                    <a:pt x="46" y="54"/>
                    <a:pt x="61" y="69"/>
                    <a:pt x="61" y="85"/>
                  </a:cubicBezTo>
                  <a:cubicBezTo>
                    <a:pt x="61" y="368"/>
                    <a:pt x="61" y="368"/>
                    <a:pt x="61" y="368"/>
                  </a:cubicBezTo>
                  <a:cubicBezTo>
                    <a:pt x="61" y="375"/>
                    <a:pt x="68" y="375"/>
                    <a:pt x="68" y="375"/>
                  </a:cubicBezTo>
                  <a:cubicBezTo>
                    <a:pt x="619" y="375"/>
                    <a:pt x="619" y="375"/>
                    <a:pt x="619" y="375"/>
                  </a:cubicBezTo>
                  <a:cubicBezTo>
                    <a:pt x="627" y="375"/>
                    <a:pt x="627" y="375"/>
                    <a:pt x="627" y="368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368"/>
                    <a:pt x="688" y="368"/>
                    <a:pt x="688" y="368"/>
                  </a:cubicBezTo>
                  <a:cubicBezTo>
                    <a:pt x="688" y="406"/>
                    <a:pt x="658" y="444"/>
                    <a:pt x="619" y="4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171">
              <a:extLst>
                <a:ext uri="{FF2B5EF4-FFF2-40B4-BE49-F238E27FC236}">
                  <a16:creationId xmlns:a16="http://schemas.microsoft.com/office/drawing/2014/main" id="{49503B84-3C57-6640-AD92-1597054B8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2915" y="2021065"/>
              <a:ext cx="982589" cy="407151"/>
            </a:xfrm>
            <a:custGeom>
              <a:avLst/>
              <a:gdLst>
                <a:gd name="T0" fmla="*/ 674 w 797"/>
                <a:gd name="T1" fmla="*/ 329 h 330"/>
                <a:gd name="T2" fmla="*/ 674 w 797"/>
                <a:gd name="T3" fmla="*/ 329 h 330"/>
                <a:gd name="T4" fmla="*/ 582 w 797"/>
                <a:gd name="T5" fmla="*/ 290 h 330"/>
                <a:gd name="T6" fmla="*/ 490 w 797"/>
                <a:gd name="T7" fmla="*/ 329 h 330"/>
                <a:gd name="T8" fmla="*/ 398 w 797"/>
                <a:gd name="T9" fmla="*/ 290 h 330"/>
                <a:gd name="T10" fmla="*/ 306 w 797"/>
                <a:gd name="T11" fmla="*/ 329 h 330"/>
                <a:gd name="T12" fmla="*/ 215 w 797"/>
                <a:gd name="T13" fmla="*/ 290 h 330"/>
                <a:gd name="T14" fmla="*/ 115 w 797"/>
                <a:gd name="T15" fmla="*/ 329 h 330"/>
                <a:gd name="T16" fmla="*/ 0 w 797"/>
                <a:gd name="T17" fmla="*/ 199 h 330"/>
                <a:gd name="T18" fmla="*/ 0 w 797"/>
                <a:gd name="T19" fmla="*/ 191 h 330"/>
                <a:gd name="T20" fmla="*/ 108 w 797"/>
                <a:gd name="T21" fmla="*/ 30 h 330"/>
                <a:gd name="T22" fmla="*/ 161 w 797"/>
                <a:gd name="T23" fmla="*/ 0 h 330"/>
                <a:gd name="T24" fmla="*/ 636 w 797"/>
                <a:gd name="T25" fmla="*/ 0 h 330"/>
                <a:gd name="T26" fmla="*/ 636 w 797"/>
                <a:gd name="T27" fmla="*/ 0 h 330"/>
                <a:gd name="T28" fmla="*/ 689 w 797"/>
                <a:gd name="T29" fmla="*/ 30 h 330"/>
                <a:gd name="T30" fmla="*/ 796 w 797"/>
                <a:gd name="T31" fmla="*/ 191 h 330"/>
                <a:gd name="T32" fmla="*/ 796 w 797"/>
                <a:gd name="T33" fmla="*/ 199 h 330"/>
                <a:gd name="T34" fmla="*/ 681 w 797"/>
                <a:gd name="T35" fmla="*/ 329 h 330"/>
                <a:gd name="T36" fmla="*/ 674 w 797"/>
                <a:gd name="T37" fmla="*/ 329 h 330"/>
                <a:gd name="T38" fmla="*/ 582 w 797"/>
                <a:gd name="T39" fmla="*/ 206 h 330"/>
                <a:gd name="T40" fmla="*/ 582 w 797"/>
                <a:gd name="T41" fmla="*/ 206 h 330"/>
                <a:gd name="T42" fmla="*/ 582 w 797"/>
                <a:gd name="T43" fmla="*/ 206 h 330"/>
                <a:gd name="T44" fmla="*/ 620 w 797"/>
                <a:gd name="T45" fmla="*/ 229 h 330"/>
                <a:gd name="T46" fmla="*/ 681 w 797"/>
                <a:gd name="T47" fmla="*/ 267 h 330"/>
                <a:gd name="T48" fmla="*/ 735 w 797"/>
                <a:gd name="T49" fmla="*/ 214 h 330"/>
                <a:gd name="T50" fmla="*/ 636 w 797"/>
                <a:gd name="T51" fmla="*/ 69 h 330"/>
                <a:gd name="T52" fmla="*/ 161 w 797"/>
                <a:gd name="T53" fmla="*/ 69 h 330"/>
                <a:gd name="T54" fmla="*/ 161 w 797"/>
                <a:gd name="T55" fmla="*/ 69 h 330"/>
                <a:gd name="T56" fmla="*/ 69 w 797"/>
                <a:gd name="T57" fmla="*/ 206 h 330"/>
                <a:gd name="T58" fmla="*/ 123 w 797"/>
                <a:gd name="T59" fmla="*/ 267 h 330"/>
                <a:gd name="T60" fmla="*/ 184 w 797"/>
                <a:gd name="T61" fmla="*/ 229 h 330"/>
                <a:gd name="T62" fmla="*/ 215 w 797"/>
                <a:gd name="T63" fmla="*/ 206 h 330"/>
                <a:gd name="T64" fmla="*/ 215 w 797"/>
                <a:gd name="T65" fmla="*/ 206 h 330"/>
                <a:gd name="T66" fmla="*/ 253 w 797"/>
                <a:gd name="T67" fmla="*/ 229 h 330"/>
                <a:gd name="T68" fmla="*/ 306 w 797"/>
                <a:gd name="T69" fmla="*/ 267 h 330"/>
                <a:gd name="T70" fmla="*/ 360 w 797"/>
                <a:gd name="T71" fmla="*/ 229 h 330"/>
                <a:gd name="T72" fmla="*/ 398 w 797"/>
                <a:gd name="T73" fmla="*/ 206 h 330"/>
                <a:gd name="T74" fmla="*/ 398 w 797"/>
                <a:gd name="T75" fmla="*/ 206 h 330"/>
                <a:gd name="T76" fmla="*/ 436 w 797"/>
                <a:gd name="T77" fmla="*/ 229 h 330"/>
                <a:gd name="T78" fmla="*/ 490 w 797"/>
                <a:gd name="T79" fmla="*/ 267 h 330"/>
                <a:gd name="T80" fmla="*/ 544 w 797"/>
                <a:gd name="T81" fmla="*/ 229 h 330"/>
                <a:gd name="T82" fmla="*/ 582 w 797"/>
                <a:gd name="T83" fmla="*/ 206 h 330"/>
                <a:gd name="T84" fmla="*/ 674 w 797"/>
                <a:gd name="T85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7" h="330">
                  <a:moveTo>
                    <a:pt x="674" y="329"/>
                  </a:moveTo>
                  <a:lnTo>
                    <a:pt x="674" y="329"/>
                  </a:lnTo>
                  <a:cubicBezTo>
                    <a:pt x="636" y="329"/>
                    <a:pt x="605" y="313"/>
                    <a:pt x="582" y="290"/>
                  </a:cubicBezTo>
                  <a:cubicBezTo>
                    <a:pt x="559" y="313"/>
                    <a:pt x="528" y="329"/>
                    <a:pt x="490" y="329"/>
                  </a:cubicBezTo>
                  <a:cubicBezTo>
                    <a:pt x="459" y="329"/>
                    <a:pt x="421" y="313"/>
                    <a:pt x="398" y="290"/>
                  </a:cubicBezTo>
                  <a:cubicBezTo>
                    <a:pt x="375" y="313"/>
                    <a:pt x="345" y="329"/>
                    <a:pt x="306" y="329"/>
                  </a:cubicBezTo>
                  <a:cubicBezTo>
                    <a:pt x="276" y="329"/>
                    <a:pt x="238" y="313"/>
                    <a:pt x="215" y="290"/>
                  </a:cubicBezTo>
                  <a:cubicBezTo>
                    <a:pt x="192" y="313"/>
                    <a:pt x="153" y="329"/>
                    <a:pt x="115" y="329"/>
                  </a:cubicBezTo>
                  <a:cubicBezTo>
                    <a:pt x="54" y="321"/>
                    <a:pt x="0" y="267"/>
                    <a:pt x="0" y="19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23" y="15"/>
                    <a:pt x="138" y="0"/>
                    <a:pt x="161" y="0"/>
                  </a:cubicBezTo>
                  <a:cubicBezTo>
                    <a:pt x="636" y="0"/>
                    <a:pt x="636" y="0"/>
                    <a:pt x="636" y="0"/>
                  </a:cubicBezTo>
                  <a:lnTo>
                    <a:pt x="636" y="0"/>
                  </a:lnTo>
                  <a:cubicBezTo>
                    <a:pt x="659" y="0"/>
                    <a:pt x="681" y="15"/>
                    <a:pt x="689" y="30"/>
                  </a:cubicBezTo>
                  <a:cubicBezTo>
                    <a:pt x="796" y="191"/>
                    <a:pt x="796" y="191"/>
                    <a:pt x="796" y="191"/>
                  </a:cubicBezTo>
                  <a:cubicBezTo>
                    <a:pt x="796" y="199"/>
                    <a:pt x="796" y="199"/>
                    <a:pt x="796" y="199"/>
                  </a:cubicBezTo>
                  <a:cubicBezTo>
                    <a:pt x="796" y="267"/>
                    <a:pt x="743" y="329"/>
                    <a:pt x="681" y="329"/>
                  </a:cubicBezTo>
                  <a:lnTo>
                    <a:pt x="674" y="329"/>
                  </a:lnTo>
                  <a:lnTo>
                    <a:pt x="582" y="206"/>
                  </a:lnTo>
                  <a:lnTo>
                    <a:pt x="582" y="206"/>
                  </a:lnTo>
                  <a:lnTo>
                    <a:pt x="582" y="206"/>
                  </a:lnTo>
                  <a:cubicBezTo>
                    <a:pt x="597" y="206"/>
                    <a:pt x="613" y="214"/>
                    <a:pt x="620" y="229"/>
                  </a:cubicBezTo>
                  <a:cubicBezTo>
                    <a:pt x="628" y="252"/>
                    <a:pt x="651" y="267"/>
                    <a:pt x="681" y="267"/>
                  </a:cubicBezTo>
                  <a:cubicBezTo>
                    <a:pt x="704" y="267"/>
                    <a:pt x="727" y="237"/>
                    <a:pt x="735" y="214"/>
                  </a:cubicBezTo>
                  <a:cubicBezTo>
                    <a:pt x="636" y="69"/>
                    <a:pt x="636" y="69"/>
                    <a:pt x="636" y="69"/>
                  </a:cubicBezTo>
                  <a:cubicBezTo>
                    <a:pt x="161" y="69"/>
                    <a:pt x="161" y="69"/>
                    <a:pt x="161" y="69"/>
                  </a:cubicBezTo>
                  <a:lnTo>
                    <a:pt x="161" y="69"/>
                  </a:lnTo>
                  <a:cubicBezTo>
                    <a:pt x="69" y="206"/>
                    <a:pt x="69" y="206"/>
                    <a:pt x="69" y="206"/>
                  </a:cubicBezTo>
                  <a:cubicBezTo>
                    <a:pt x="69" y="237"/>
                    <a:pt x="92" y="260"/>
                    <a:pt x="123" y="267"/>
                  </a:cubicBezTo>
                  <a:cubicBezTo>
                    <a:pt x="146" y="267"/>
                    <a:pt x="169" y="252"/>
                    <a:pt x="184" y="229"/>
                  </a:cubicBezTo>
                  <a:cubicBezTo>
                    <a:pt x="184" y="214"/>
                    <a:pt x="199" y="206"/>
                    <a:pt x="215" y="206"/>
                  </a:cubicBezTo>
                  <a:lnTo>
                    <a:pt x="215" y="206"/>
                  </a:lnTo>
                  <a:cubicBezTo>
                    <a:pt x="238" y="206"/>
                    <a:pt x="245" y="214"/>
                    <a:pt x="253" y="229"/>
                  </a:cubicBezTo>
                  <a:cubicBezTo>
                    <a:pt x="261" y="252"/>
                    <a:pt x="283" y="267"/>
                    <a:pt x="306" y="267"/>
                  </a:cubicBezTo>
                  <a:cubicBezTo>
                    <a:pt x="329" y="267"/>
                    <a:pt x="352" y="252"/>
                    <a:pt x="360" y="229"/>
                  </a:cubicBezTo>
                  <a:cubicBezTo>
                    <a:pt x="368" y="214"/>
                    <a:pt x="383" y="206"/>
                    <a:pt x="398" y="206"/>
                  </a:cubicBezTo>
                  <a:lnTo>
                    <a:pt x="398" y="206"/>
                  </a:lnTo>
                  <a:cubicBezTo>
                    <a:pt x="414" y="206"/>
                    <a:pt x="429" y="214"/>
                    <a:pt x="436" y="229"/>
                  </a:cubicBezTo>
                  <a:cubicBezTo>
                    <a:pt x="444" y="252"/>
                    <a:pt x="467" y="267"/>
                    <a:pt x="490" y="267"/>
                  </a:cubicBezTo>
                  <a:cubicBezTo>
                    <a:pt x="513" y="267"/>
                    <a:pt x="536" y="252"/>
                    <a:pt x="544" y="229"/>
                  </a:cubicBezTo>
                  <a:cubicBezTo>
                    <a:pt x="551" y="214"/>
                    <a:pt x="567" y="206"/>
                    <a:pt x="582" y="206"/>
                  </a:cubicBezTo>
                  <a:lnTo>
                    <a:pt x="674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7EAA2241-BE59-8D47-A59A-19404AB7F95A}"/>
              </a:ext>
            </a:extLst>
          </p:cNvPr>
          <p:cNvGrpSpPr/>
          <p:nvPr/>
        </p:nvGrpSpPr>
        <p:grpSpPr>
          <a:xfrm>
            <a:off x="2668308" y="679108"/>
            <a:ext cx="19041035" cy="2561450"/>
            <a:chOff x="2668308" y="861425"/>
            <a:chExt cx="19041035" cy="2561450"/>
          </a:xfrm>
        </p:grpSpPr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8E24EA2F-6F25-4C48-A4E6-785F267D1C8C}"/>
                </a:ext>
              </a:extLst>
            </p:cNvPr>
            <p:cNvSpPr txBox="1"/>
            <p:nvPr/>
          </p:nvSpPr>
          <p:spPr>
            <a:xfrm>
              <a:off x="8095407" y="861425"/>
              <a:ext cx="81868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Entrepreneurship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0A482721-4542-5942-9D07-B290C07392A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32" name="Freeform 263">
            <a:extLst>
              <a:ext uri="{FF2B5EF4-FFF2-40B4-BE49-F238E27FC236}">
                <a16:creationId xmlns:a16="http://schemas.microsoft.com/office/drawing/2014/main" id="{5165EF15-6E01-EB40-AB77-A2119531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978" y="7468339"/>
            <a:ext cx="1909185" cy="1909185"/>
          </a:xfrm>
          <a:custGeom>
            <a:avLst/>
            <a:gdLst>
              <a:gd name="T0" fmla="*/ 433 w 2015"/>
              <a:gd name="T1" fmla="*/ 2015 h 2016"/>
              <a:gd name="T2" fmla="*/ 433 w 2015"/>
              <a:gd name="T3" fmla="*/ 2015 h 2016"/>
              <a:gd name="T4" fmla="*/ 0 w 2015"/>
              <a:gd name="T5" fmla="*/ 2015 h 2016"/>
              <a:gd name="T6" fmla="*/ 0 w 2015"/>
              <a:gd name="T7" fmla="*/ 1581 h 2016"/>
              <a:gd name="T8" fmla="*/ 1580 w 2015"/>
              <a:gd name="T9" fmla="*/ 0 h 2016"/>
              <a:gd name="T10" fmla="*/ 2014 w 2015"/>
              <a:gd name="T11" fmla="*/ 0 h 2016"/>
              <a:gd name="T12" fmla="*/ 2014 w 2015"/>
              <a:gd name="T13" fmla="*/ 434 h 2016"/>
              <a:gd name="T14" fmla="*/ 433 w 2015"/>
              <a:gd name="T15" fmla="*/ 2015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5" h="2016">
                <a:moveTo>
                  <a:pt x="433" y="2015"/>
                </a:moveTo>
                <a:lnTo>
                  <a:pt x="433" y="2015"/>
                </a:lnTo>
                <a:cubicBezTo>
                  <a:pt x="0" y="2015"/>
                  <a:pt x="0" y="2015"/>
                  <a:pt x="0" y="2015"/>
                </a:cubicBezTo>
                <a:cubicBezTo>
                  <a:pt x="0" y="1581"/>
                  <a:pt x="0" y="1581"/>
                  <a:pt x="0" y="1581"/>
                </a:cubicBezTo>
                <a:cubicBezTo>
                  <a:pt x="0" y="705"/>
                  <a:pt x="713" y="0"/>
                  <a:pt x="1580" y="0"/>
                </a:cubicBezTo>
                <a:cubicBezTo>
                  <a:pt x="2014" y="0"/>
                  <a:pt x="2014" y="0"/>
                  <a:pt x="2014" y="0"/>
                </a:cubicBezTo>
                <a:cubicBezTo>
                  <a:pt x="2014" y="434"/>
                  <a:pt x="2014" y="434"/>
                  <a:pt x="2014" y="434"/>
                </a:cubicBezTo>
                <a:cubicBezTo>
                  <a:pt x="2014" y="1301"/>
                  <a:pt x="1309" y="2015"/>
                  <a:pt x="433" y="20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64">
            <a:extLst>
              <a:ext uri="{FF2B5EF4-FFF2-40B4-BE49-F238E27FC236}">
                <a16:creationId xmlns:a16="http://schemas.microsoft.com/office/drawing/2014/main" id="{263520ED-8A2B-7A4A-8E1F-959268D8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145" y="9469433"/>
            <a:ext cx="1909188" cy="1909188"/>
          </a:xfrm>
          <a:custGeom>
            <a:avLst/>
            <a:gdLst>
              <a:gd name="T0" fmla="*/ 1581 w 2016"/>
              <a:gd name="T1" fmla="*/ 2015 h 2016"/>
              <a:gd name="T2" fmla="*/ 1581 w 2016"/>
              <a:gd name="T3" fmla="*/ 2015 h 2016"/>
              <a:gd name="T4" fmla="*/ 2015 w 2016"/>
              <a:gd name="T5" fmla="*/ 2015 h 2016"/>
              <a:gd name="T6" fmla="*/ 2015 w 2016"/>
              <a:gd name="T7" fmla="*/ 1582 h 2016"/>
              <a:gd name="T8" fmla="*/ 434 w 2016"/>
              <a:gd name="T9" fmla="*/ 0 h 2016"/>
              <a:gd name="T10" fmla="*/ 0 w 2016"/>
              <a:gd name="T11" fmla="*/ 0 h 2016"/>
              <a:gd name="T12" fmla="*/ 0 w 2016"/>
              <a:gd name="T13" fmla="*/ 434 h 2016"/>
              <a:gd name="T14" fmla="*/ 1581 w 2016"/>
              <a:gd name="T15" fmla="*/ 2015 h 2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6" h="2016">
                <a:moveTo>
                  <a:pt x="1581" y="2015"/>
                </a:moveTo>
                <a:lnTo>
                  <a:pt x="1581" y="2015"/>
                </a:lnTo>
                <a:cubicBezTo>
                  <a:pt x="2015" y="2015"/>
                  <a:pt x="2015" y="2015"/>
                  <a:pt x="2015" y="2015"/>
                </a:cubicBezTo>
                <a:cubicBezTo>
                  <a:pt x="2015" y="1582"/>
                  <a:pt x="2015" y="1582"/>
                  <a:pt x="2015" y="1582"/>
                </a:cubicBezTo>
                <a:cubicBezTo>
                  <a:pt x="2015" y="705"/>
                  <a:pt x="1310" y="0"/>
                  <a:pt x="43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34"/>
                  <a:pt x="0" y="434"/>
                  <a:pt x="0" y="434"/>
                </a:cubicBezTo>
                <a:cubicBezTo>
                  <a:pt x="0" y="1301"/>
                  <a:pt x="705" y="2015"/>
                  <a:pt x="1581" y="20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65">
            <a:extLst>
              <a:ext uri="{FF2B5EF4-FFF2-40B4-BE49-F238E27FC236}">
                <a16:creationId xmlns:a16="http://schemas.microsoft.com/office/drawing/2014/main" id="{7FCDA4B7-1DDA-0C49-B76F-21C0002A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978" y="6465703"/>
            <a:ext cx="171282" cy="5719203"/>
          </a:xfrm>
          <a:custGeom>
            <a:avLst/>
            <a:gdLst>
              <a:gd name="T0" fmla="*/ 0 w 182"/>
              <a:gd name="T1" fmla="*/ 6036 h 6037"/>
              <a:gd name="T2" fmla="*/ 181 w 182"/>
              <a:gd name="T3" fmla="*/ 6036 h 6037"/>
              <a:gd name="T4" fmla="*/ 181 w 182"/>
              <a:gd name="T5" fmla="*/ 0 h 6037"/>
              <a:gd name="T6" fmla="*/ 0 w 182"/>
              <a:gd name="T7" fmla="*/ 0 h 6037"/>
              <a:gd name="T8" fmla="*/ 0 w 182"/>
              <a:gd name="T9" fmla="*/ 6036 h 6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6037">
                <a:moveTo>
                  <a:pt x="0" y="6036"/>
                </a:moveTo>
                <a:lnTo>
                  <a:pt x="181" y="6036"/>
                </a:lnTo>
                <a:lnTo>
                  <a:pt x="181" y="0"/>
                </a:lnTo>
                <a:lnTo>
                  <a:pt x="0" y="0"/>
                </a:lnTo>
                <a:lnTo>
                  <a:pt x="0" y="603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66">
            <a:extLst>
              <a:ext uri="{FF2B5EF4-FFF2-40B4-BE49-F238E27FC236}">
                <a16:creationId xmlns:a16="http://schemas.microsoft.com/office/drawing/2014/main" id="{87BC2124-1D16-914E-B508-48BD7453C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4616" y="3875559"/>
            <a:ext cx="2732184" cy="2732184"/>
          </a:xfrm>
          <a:custGeom>
            <a:avLst/>
            <a:gdLst>
              <a:gd name="T0" fmla="*/ 2881 w 2882"/>
              <a:gd name="T1" fmla="*/ 1437 h 2883"/>
              <a:gd name="T2" fmla="*/ 2881 w 2882"/>
              <a:gd name="T3" fmla="*/ 1437 h 2883"/>
              <a:gd name="T4" fmla="*/ 1436 w 2882"/>
              <a:gd name="T5" fmla="*/ 2882 h 2883"/>
              <a:gd name="T6" fmla="*/ 0 w 2882"/>
              <a:gd name="T7" fmla="*/ 1437 h 2883"/>
              <a:gd name="T8" fmla="*/ 1436 w 2882"/>
              <a:gd name="T9" fmla="*/ 0 h 2883"/>
              <a:gd name="T10" fmla="*/ 2881 w 2882"/>
              <a:gd name="T11" fmla="*/ 1437 h 2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2" h="2883">
                <a:moveTo>
                  <a:pt x="2881" y="1437"/>
                </a:moveTo>
                <a:lnTo>
                  <a:pt x="2881" y="1437"/>
                </a:lnTo>
                <a:cubicBezTo>
                  <a:pt x="2881" y="2232"/>
                  <a:pt x="2231" y="2882"/>
                  <a:pt x="1436" y="2882"/>
                </a:cubicBezTo>
                <a:cubicBezTo>
                  <a:pt x="641" y="2882"/>
                  <a:pt x="0" y="2232"/>
                  <a:pt x="0" y="1437"/>
                </a:cubicBezTo>
                <a:cubicBezTo>
                  <a:pt x="0" y="642"/>
                  <a:pt x="641" y="0"/>
                  <a:pt x="1436" y="0"/>
                </a:cubicBezTo>
                <a:cubicBezTo>
                  <a:pt x="2231" y="0"/>
                  <a:pt x="2881" y="642"/>
                  <a:pt x="2881" y="14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67">
            <a:extLst>
              <a:ext uri="{FF2B5EF4-FFF2-40B4-BE49-F238E27FC236}">
                <a16:creationId xmlns:a16="http://schemas.microsoft.com/office/drawing/2014/main" id="{F9CD0C7F-FFE9-5642-BA7A-7E9570918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059" y="6135667"/>
            <a:ext cx="1257474" cy="685135"/>
          </a:xfrm>
          <a:custGeom>
            <a:avLst/>
            <a:gdLst>
              <a:gd name="T0" fmla="*/ 1327 w 1328"/>
              <a:gd name="T1" fmla="*/ 640 h 722"/>
              <a:gd name="T2" fmla="*/ 1327 w 1328"/>
              <a:gd name="T3" fmla="*/ 640 h 722"/>
              <a:gd name="T4" fmla="*/ 659 w 1328"/>
              <a:gd name="T5" fmla="*/ 721 h 722"/>
              <a:gd name="T6" fmla="*/ 0 w 1328"/>
              <a:gd name="T7" fmla="*/ 640 h 722"/>
              <a:gd name="T8" fmla="*/ 0 w 1328"/>
              <a:gd name="T9" fmla="*/ 0 h 722"/>
              <a:gd name="T10" fmla="*/ 632 w 1328"/>
              <a:gd name="T11" fmla="*/ 81 h 722"/>
              <a:gd name="T12" fmla="*/ 1327 w 1328"/>
              <a:gd name="T13" fmla="*/ 0 h 722"/>
              <a:gd name="T14" fmla="*/ 1327 w 1328"/>
              <a:gd name="T15" fmla="*/ 64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8" h="722">
                <a:moveTo>
                  <a:pt x="1327" y="640"/>
                </a:moveTo>
                <a:lnTo>
                  <a:pt x="1327" y="640"/>
                </a:lnTo>
                <a:cubicBezTo>
                  <a:pt x="1155" y="676"/>
                  <a:pt x="929" y="721"/>
                  <a:pt x="659" y="721"/>
                </a:cubicBezTo>
                <a:cubicBezTo>
                  <a:pt x="397" y="721"/>
                  <a:pt x="171" y="676"/>
                  <a:pt x="0" y="640"/>
                </a:cubicBezTo>
                <a:cubicBezTo>
                  <a:pt x="0" y="423"/>
                  <a:pt x="0" y="216"/>
                  <a:pt x="0" y="0"/>
                </a:cubicBezTo>
                <a:cubicBezTo>
                  <a:pt x="162" y="45"/>
                  <a:pt x="379" y="81"/>
                  <a:pt x="632" y="81"/>
                </a:cubicBezTo>
                <a:cubicBezTo>
                  <a:pt x="911" y="81"/>
                  <a:pt x="1146" y="45"/>
                  <a:pt x="1327" y="0"/>
                </a:cubicBezTo>
                <a:cubicBezTo>
                  <a:pt x="1327" y="216"/>
                  <a:pt x="1327" y="423"/>
                  <a:pt x="1327" y="6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68">
            <a:extLst>
              <a:ext uri="{FF2B5EF4-FFF2-40B4-BE49-F238E27FC236}">
                <a16:creationId xmlns:a16="http://schemas.microsoft.com/office/drawing/2014/main" id="{43F0C54E-6B28-1144-BFF9-D03CA47D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6330" y="6716362"/>
            <a:ext cx="1420401" cy="242304"/>
          </a:xfrm>
          <a:custGeom>
            <a:avLst/>
            <a:gdLst>
              <a:gd name="T0" fmla="*/ 1499 w 1500"/>
              <a:gd name="T1" fmla="*/ 117 h 254"/>
              <a:gd name="T2" fmla="*/ 1499 w 1500"/>
              <a:gd name="T3" fmla="*/ 117 h 254"/>
              <a:gd name="T4" fmla="*/ 1409 w 1500"/>
              <a:gd name="T5" fmla="*/ 226 h 254"/>
              <a:gd name="T6" fmla="*/ 750 w 1500"/>
              <a:gd name="T7" fmla="*/ 253 h 254"/>
              <a:gd name="T8" fmla="*/ 100 w 1500"/>
              <a:gd name="T9" fmla="*/ 226 h 254"/>
              <a:gd name="T10" fmla="*/ 0 w 1500"/>
              <a:gd name="T11" fmla="*/ 117 h 254"/>
              <a:gd name="T12" fmla="*/ 0 w 1500"/>
              <a:gd name="T13" fmla="*/ 117 h 254"/>
              <a:gd name="T14" fmla="*/ 118 w 1500"/>
              <a:gd name="T15" fmla="*/ 9 h 254"/>
              <a:gd name="T16" fmla="*/ 750 w 1500"/>
              <a:gd name="T17" fmla="*/ 45 h 254"/>
              <a:gd name="T18" fmla="*/ 1382 w 1500"/>
              <a:gd name="T19" fmla="*/ 9 h 254"/>
              <a:gd name="T20" fmla="*/ 1499 w 1500"/>
              <a:gd name="T21" fmla="*/ 1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254">
                <a:moveTo>
                  <a:pt x="1499" y="117"/>
                </a:moveTo>
                <a:lnTo>
                  <a:pt x="1499" y="117"/>
                </a:lnTo>
                <a:cubicBezTo>
                  <a:pt x="1499" y="172"/>
                  <a:pt x="1463" y="217"/>
                  <a:pt x="1409" y="226"/>
                </a:cubicBezTo>
                <a:cubicBezTo>
                  <a:pt x="1210" y="244"/>
                  <a:pt x="984" y="253"/>
                  <a:pt x="750" y="253"/>
                </a:cubicBezTo>
                <a:cubicBezTo>
                  <a:pt x="515" y="253"/>
                  <a:pt x="298" y="244"/>
                  <a:pt x="100" y="226"/>
                </a:cubicBezTo>
                <a:cubicBezTo>
                  <a:pt x="45" y="217"/>
                  <a:pt x="0" y="172"/>
                  <a:pt x="0" y="117"/>
                </a:cubicBezTo>
                <a:lnTo>
                  <a:pt x="0" y="117"/>
                </a:lnTo>
                <a:cubicBezTo>
                  <a:pt x="0" y="54"/>
                  <a:pt x="54" y="0"/>
                  <a:pt x="118" y="9"/>
                </a:cubicBezTo>
                <a:cubicBezTo>
                  <a:pt x="307" y="27"/>
                  <a:pt x="524" y="45"/>
                  <a:pt x="750" y="45"/>
                </a:cubicBezTo>
                <a:cubicBezTo>
                  <a:pt x="975" y="45"/>
                  <a:pt x="1192" y="27"/>
                  <a:pt x="1382" y="9"/>
                </a:cubicBezTo>
                <a:cubicBezTo>
                  <a:pt x="1445" y="0"/>
                  <a:pt x="1499" y="54"/>
                  <a:pt x="1499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69">
            <a:extLst>
              <a:ext uri="{FF2B5EF4-FFF2-40B4-BE49-F238E27FC236}">
                <a16:creationId xmlns:a16="http://schemas.microsoft.com/office/drawing/2014/main" id="{DB57C18A-2BFA-A34E-9D01-37E7B6A16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6330" y="6921065"/>
            <a:ext cx="1420401" cy="242304"/>
          </a:xfrm>
          <a:custGeom>
            <a:avLst/>
            <a:gdLst>
              <a:gd name="T0" fmla="*/ 1499 w 1500"/>
              <a:gd name="T1" fmla="*/ 117 h 254"/>
              <a:gd name="T2" fmla="*/ 1499 w 1500"/>
              <a:gd name="T3" fmla="*/ 117 h 254"/>
              <a:gd name="T4" fmla="*/ 1409 w 1500"/>
              <a:gd name="T5" fmla="*/ 226 h 254"/>
              <a:gd name="T6" fmla="*/ 750 w 1500"/>
              <a:gd name="T7" fmla="*/ 253 h 254"/>
              <a:gd name="T8" fmla="*/ 100 w 1500"/>
              <a:gd name="T9" fmla="*/ 226 h 254"/>
              <a:gd name="T10" fmla="*/ 0 w 1500"/>
              <a:gd name="T11" fmla="*/ 117 h 254"/>
              <a:gd name="T12" fmla="*/ 0 w 1500"/>
              <a:gd name="T13" fmla="*/ 117 h 254"/>
              <a:gd name="T14" fmla="*/ 118 w 1500"/>
              <a:gd name="T15" fmla="*/ 9 h 254"/>
              <a:gd name="T16" fmla="*/ 750 w 1500"/>
              <a:gd name="T17" fmla="*/ 36 h 254"/>
              <a:gd name="T18" fmla="*/ 1382 w 1500"/>
              <a:gd name="T19" fmla="*/ 9 h 254"/>
              <a:gd name="T20" fmla="*/ 1499 w 1500"/>
              <a:gd name="T21" fmla="*/ 1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254">
                <a:moveTo>
                  <a:pt x="1499" y="117"/>
                </a:moveTo>
                <a:lnTo>
                  <a:pt x="1499" y="117"/>
                </a:lnTo>
                <a:cubicBezTo>
                  <a:pt x="1499" y="172"/>
                  <a:pt x="1463" y="217"/>
                  <a:pt x="1409" y="226"/>
                </a:cubicBezTo>
                <a:cubicBezTo>
                  <a:pt x="1210" y="244"/>
                  <a:pt x="984" y="253"/>
                  <a:pt x="750" y="253"/>
                </a:cubicBezTo>
                <a:cubicBezTo>
                  <a:pt x="515" y="253"/>
                  <a:pt x="298" y="244"/>
                  <a:pt x="100" y="226"/>
                </a:cubicBezTo>
                <a:cubicBezTo>
                  <a:pt x="45" y="217"/>
                  <a:pt x="0" y="172"/>
                  <a:pt x="0" y="117"/>
                </a:cubicBezTo>
                <a:lnTo>
                  <a:pt x="0" y="117"/>
                </a:lnTo>
                <a:cubicBezTo>
                  <a:pt x="0" y="54"/>
                  <a:pt x="54" y="0"/>
                  <a:pt x="118" y="9"/>
                </a:cubicBezTo>
                <a:cubicBezTo>
                  <a:pt x="307" y="27"/>
                  <a:pt x="524" y="36"/>
                  <a:pt x="750" y="36"/>
                </a:cubicBezTo>
                <a:cubicBezTo>
                  <a:pt x="975" y="36"/>
                  <a:pt x="1192" y="27"/>
                  <a:pt x="1382" y="9"/>
                </a:cubicBezTo>
                <a:cubicBezTo>
                  <a:pt x="1445" y="0"/>
                  <a:pt x="1499" y="54"/>
                  <a:pt x="1499" y="1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70">
            <a:extLst>
              <a:ext uri="{FF2B5EF4-FFF2-40B4-BE49-F238E27FC236}">
                <a16:creationId xmlns:a16="http://schemas.microsoft.com/office/drawing/2014/main" id="{ABAED4D6-AEDF-EA43-9347-A9964856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6330" y="7125772"/>
            <a:ext cx="1420401" cy="242304"/>
          </a:xfrm>
          <a:custGeom>
            <a:avLst/>
            <a:gdLst>
              <a:gd name="T0" fmla="*/ 1499 w 1500"/>
              <a:gd name="T1" fmla="*/ 117 h 254"/>
              <a:gd name="T2" fmla="*/ 1499 w 1500"/>
              <a:gd name="T3" fmla="*/ 117 h 254"/>
              <a:gd name="T4" fmla="*/ 1409 w 1500"/>
              <a:gd name="T5" fmla="*/ 217 h 254"/>
              <a:gd name="T6" fmla="*/ 750 w 1500"/>
              <a:gd name="T7" fmla="*/ 253 h 254"/>
              <a:gd name="T8" fmla="*/ 100 w 1500"/>
              <a:gd name="T9" fmla="*/ 217 h 254"/>
              <a:gd name="T10" fmla="*/ 0 w 1500"/>
              <a:gd name="T11" fmla="*/ 117 h 254"/>
              <a:gd name="T12" fmla="*/ 0 w 1500"/>
              <a:gd name="T13" fmla="*/ 117 h 254"/>
              <a:gd name="T14" fmla="*/ 118 w 1500"/>
              <a:gd name="T15" fmla="*/ 9 h 254"/>
              <a:gd name="T16" fmla="*/ 750 w 1500"/>
              <a:gd name="T17" fmla="*/ 36 h 254"/>
              <a:gd name="T18" fmla="*/ 1382 w 1500"/>
              <a:gd name="T19" fmla="*/ 9 h 254"/>
              <a:gd name="T20" fmla="*/ 1499 w 1500"/>
              <a:gd name="T21" fmla="*/ 11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0" h="254">
                <a:moveTo>
                  <a:pt x="1499" y="117"/>
                </a:moveTo>
                <a:lnTo>
                  <a:pt x="1499" y="117"/>
                </a:lnTo>
                <a:cubicBezTo>
                  <a:pt x="1499" y="171"/>
                  <a:pt x="1463" y="217"/>
                  <a:pt x="1409" y="217"/>
                </a:cubicBezTo>
                <a:cubicBezTo>
                  <a:pt x="1210" y="244"/>
                  <a:pt x="984" y="253"/>
                  <a:pt x="750" y="253"/>
                </a:cubicBezTo>
                <a:cubicBezTo>
                  <a:pt x="515" y="253"/>
                  <a:pt x="298" y="244"/>
                  <a:pt x="100" y="217"/>
                </a:cubicBezTo>
                <a:cubicBezTo>
                  <a:pt x="45" y="217"/>
                  <a:pt x="0" y="171"/>
                  <a:pt x="0" y="117"/>
                </a:cubicBezTo>
                <a:lnTo>
                  <a:pt x="0" y="117"/>
                </a:lnTo>
                <a:cubicBezTo>
                  <a:pt x="0" y="54"/>
                  <a:pt x="54" y="0"/>
                  <a:pt x="118" y="9"/>
                </a:cubicBezTo>
                <a:cubicBezTo>
                  <a:pt x="307" y="27"/>
                  <a:pt x="524" y="36"/>
                  <a:pt x="750" y="36"/>
                </a:cubicBezTo>
                <a:cubicBezTo>
                  <a:pt x="975" y="36"/>
                  <a:pt x="1192" y="27"/>
                  <a:pt x="1382" y="9"/>
                </a:cubicBezTo>
                <a:cubicBezTo>
                  <a:pt x="1445" y="0"/>
                  <a:pt x="1499" y="54"/>
                  <a:pt x="1499" y="1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143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89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45BBF2"/>
      </a:accent1>
      <a:accent2>
        <a:srgbClr val="7A9DC3"/>
      </a:accent2>
      <a:accent3>
        <a:srgbClr val="F8EC5F"/>
      </a:accent3>
      <a:accent4>
        <a:srgbClr val="68E6DD"/>
      </a:accent4>
      <a:accent5>
        <a:srgbClr val="85E8C3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92369</TotalTime>
  <Words>558</Words>
  <Application>Microsoft Macintosh PowerPoint</Application>
  <PresentationFormat>Personalizado</PresentationFormat>
  <Paragraphs>148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16613</cp:revision>
  <dcterms:created xsi:type="dcterms:W3CDTF">2014-11-12T21:47:38Z</dcterms:created>
  <dcterms:modified xsi:type="dcterms:W3CDTF">2019-10-10T19:49:33Z</dcterms:modified>
  <cp:category/>
</cp:coreProperties>
</file>