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20" r:id="rId3"/>
    <p:sldId id="321" r:id="rId4"/>
    <p:sldId id="319" r:id="rId5"/>
    <p:sldId id="312" r:id="rId6"/>
    <p:sldId id="313" r:id="rId7"/>
    <p:sldId id="314" r:id="rId8"/>
    <p:sldId id="31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 varScale="1">
        <p:scale>
          <a:sx n="44" d="100"/>
          <a:sy n="44" d="100"/>
        </p:scale>
        <p:origin x="25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7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8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0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8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4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>
            <a:extLst>
              <a:ext uri="{FF2B5EF4-FFF2-40B4-BE49-F238E27FC236}">
                <a16:creationId xmlns:a16="http://schemas.microsoft.com/office/drawing/2014/main" id="{DCBFEF55-5C36-2047-8680-22DD853BBBD3}"/>
              </a:ext>
            </a:extLst>
          </p:cNvPr>
          <p:cNvGrpSpPr/>
          <p:nvPr/>
        </p:nvGrpSpPr>
        <p:grpSpPr>
          <a:xfrm>
            <a:off x="2668308" y="522861"/>
            <a:ext cx="19041035" cy="2561450"/>
            <a:chOff x="2668308" y="861425"/>
            <a:chExt cx="19041035" cy="2561450"/>
          </a:xfrm>
        </p:grpSpPr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0388D235-BD9F-234F-88A0-139E897484D4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622693C9-179F-8245-9847-EA4EED871D8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4" name="Freeform 165">
            <a:extLst>
              <a:ext uri="{FF2B5EF4-FFF2-40B4-BE49-F238E27FC236}">
                <a16:creationId xmlns:a16="http://schemas.microsoft.com/office/drawing/2014/main" id="{44BC78AB-BD8E-7744-92C2-024E4BE9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552" y="3708992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66">
            <a:extLst>
              <a:ext uri="{FF2B5EF4-FFF2-40B4-BE49-F238E27FC236}">
                <a16:creationId xmlns:a16="http://schemas.microsoft.com/office/drawing/2014/main" id="{04EB9D46-FD32-1E44-A45F-EBA2B24B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552" y="6698833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67">
            <a:extLst>
              <a:ext uri="{FF2B5EF4-FFF2-40B4-BE49-F238E27FC236}">
                <a16:creationId xmlns:a16="http://schemas.microsoft.com/office/drawing/2014/main" id="{273D89AE-A17D-CA43-A871-4AF3790B5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552" y="9688674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71">
            <a:extLst>
              <a:ext uri="{FF2B5EF4-FFF2-40B4-BE49-F238E27FC236}">
                <a16:creationId xmlns:a16="http://schemas.microsoft.com/office/drawing/2014/main" id="{6A4727A5-347A-5C41-B51C-748E1636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629" y="7315698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72">
            <a:extLst>
              <a:ext uri="{FF2B5EF4-FFF2-40B4-BE49-F238E27FC236}">
                <a16:creationId xmlns:a16="http://schemas.microsoft.com/office/drawing/2014/main" id="{DBE412F4-3755-E145-95F2-7EEB8423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692" y="7915889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73">
            <a:extLst>
              <a:ext uri="{FF2B5EF4-FFF2-40B4-BE49-F238E27FC236}">
                <a16:creationId xmlns:a16="http://schemas.microsoft.com/office/drawing/2014/main" id="{77547E97-9B04-354B-953F-2B9DBA1CA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164" y="7915889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77">
            <a:extLst>
              <a:ext uri="{FF2B5EF4-FFF2-40B4-BE49-F238E27FC236}">
                <a16:creationId xmlns:a16="http://schemas.microsoft.com/office/drawing/2014/main" id="{AC1D2F1D-541C-E148-B233-F57E11E03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2611" y="4331412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8">
            <a:extLst>
              <a:ext uri="{FF2B5EF4-FFF2-40B4-BE49-F238E27FC236}">
                <a16:creationId xmlns:a16="http://schemas.microsoft.com/office/drawing/2014/main" id="{B5927CCE-58C0-894C-BFF5-8FDA7F84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922" y="4203596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79">
            <a:extLst>
              <a:ext uri="{FF2B5EF4-FFF2-40B4-BE49-F238E27FC236}">
                <a16:creationId xmlns:a16="http://schemas.microsoft.com/office/drawing/2014/main" id="{699A3B50-0AC6-4C4C-8C6B-D02020B84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885" y="4203596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80">
            <a:extLst>
              <a:ext uri="{FF2B5EF4-FFF2-40B4-BE49-F238E27FC236}">
                <a16:creationId xmlns:a16="http://schemas.microsoft.com/office/drawing/2014/main" id="{4EA9ECEE-2851-454C-A5FA-97AA6F1D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298" y="4331412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81">
            <a:extLst>
              <a:ext uri="{FF2B5EF4-FFF2-40B4-BE49-F238E27FC236}">
                <a16:creationId xmlns:a16="http://schemas.microsoft.com/office/drawing/2014/main" id="{C5317C7F-5390-C045-A438-800F64D5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216" y="4203596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82">
            <a:extLst>
              <a:ext uri="{FF2B5EF4-FFF2-40B4-BE49-F238E27FC236}">
                <a16:creationId xmlns:a16="http://schemas.microsoft.com/office/drawing/2014/main" id="{4AEA719A-34B7-B344-8F26-B551A9901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216" y="4331412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83">
            <a:extLst>
              <a:ext uri="{FF2B5EF4-FFF2-40B4-BE49-F238E27FC236}">
                <a16:creationId xmlns:a16="http://schemas.microsoft.com/office/drawing/2014/main" id="{79322808-1054-604E-A14B-5B8BAD2EB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688" y="4698196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84">
            <a:extLst>
              <a:ext uri="{FF2B5EF4-FFF2-40B4-BE49-F238E27FC236}">
                <a16:creationId xmlns:a16="http://schemas.microsoft.com/office/drawing/2014/main" id="{74273295-1B56-CE4F-B31F-399CAC2C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968" y="4714870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F8C68EC0-68B9-1942-B3C8-05EABE3C5E26}"/>
              </a:ext>
            </a:extLst>
          </p:cNvPr>
          <p:cNvGrpSpPr/>
          <p:nvPr/>
        </p:nvGrpSpPr>
        <p:grpSpPr>
          <a:xfrm>
            <a:off x="14424866" y="10122146"/>
            <a:ext cx="1133691" cy="1027107"/>
            <a:chOff x="8385391" y="10144819"/>
            <a:chExt cx="653452" cy="592018"/>
          </a:xfrm>
        </p:grpSpPr>
        <p:sp>
          <p:nvSpPr>
            <p:cNvPr id="69" name="Freeform 281">
              <a:extLst>
                <a:ext uri="{FF2B5EF4-FFF2-40B4-BE49-F238E27FC236}">
                  <a16:creationId xmlns:a16="http://schemas.microsoft.com/office/drawing/2014/main" id="{877A5421-8CE7-6F4D-86A5-CC27EAAC4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82">
              <a:extLst>
                <a:ext uri="{FF2B5EF4-FFF2-40B4-BE49-F238E27FC236}">
                  <a16:creationId xmlns:a16="http://schemas.microsoft.com/office/drawing/2014/main" id="{5D2C650C-2744-CA43-8E92-D1CEB234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83">
              <a:extLst>
                <a:ext uri="{FF2B5EF4-FFF2-40B4-BE49-F238E27FC236}">
                  <a16:creationId xmlns:a16="http://schemas.microsoft.com/office/drawing/2014/main" id="{13E65D7F-B4DE-6D4C-BB1D-C0D25413C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665AF84-BBBD-0B46-9E3A-9EF923D1BA3B}"/>
              </a:ext>
            </a:extLst>
          </p:cNvPr>
          <p:cNvGrpSpPr/>
          <p:nvPr/>
        </p:nvGrpSpPr>
        <p:grpSpPr>
          <a:xfrm>
            <a:off x="16323720" y="3947994"/>
            <a:ext cx="4236804" cy="1514064"/>
            <a:chOff x="4247967" y="10620441"/>
            <a:chExt cx="4236804" cy="1514064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883AD495-F901-BE41-9154-6B7E37D9F36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29B36828-C9CB-5445-865A-34E9FC5861B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D78DDA7E-47CB-FA4B-A1D8-7FC977471F4C}"/>
              </a:ext>
            </a:extLst>
          </p:cNvPr>
          <p:cNvGrpSpPr/>
          <p:nvPr/>
        </p:nvGrpSpPr>
        <p:grpSpPr>
          <a:xfrm>
            <a:off x="16305043" y="6881415"/>
            <a:ext cx="4236804" cy="1514064"/>
            <a:chOff x="4247967" y="10620441"/>
            <a:chExt cx="4236804" cy="1514064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450E8275-438A-B746-AB06-109F24371A1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F04C741F-AAC6-E244-A51A-8CFB1577A8B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0710BB4-3DC8-0C42-A2E2-5B45B358F6B9}"/>
              </a:ext>
            </a:extLst>
          </p:cNvPr>
          <p:cNvGrpSpPr/>
          <p:nvPr/>
        </p:nvGrpSpPr>
        <p:grpSpPr>
          <a:xfrm>
            <a:off x="16304935" y="9882082"/>
            <a:ext cx="4236804" cy="1514064"/>
            <a:chOff x="4247967" y="10620441"/>
            <a:chExt cx="4236804" cy="1514064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8382260E-7985-1A45-82AC-BCAB629100F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A67A392B-64F7-8B46-B181-D449777DE7B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7" name="Freeform 1">
            <a:extLst>
              <a:ext uri="{FF2B5EF4-FFF2-40B4-BE49-F238E27FC236}">
                <a16:creationId xmlns:a16="http://schemas.microsoft.com/office/drawing/2014/main" id="{E7FBF5EA-19D2-D44B-94E2-679FE6C7A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126" y="8052580"/>
            <a:ext cx="4461014" cy="2876899"/>
          </a:xfrm>
          <a:custGeom>
            <a:avLst/>
            <a:gdLst>
              <a:gd name="T0" fmla="*/ 4285 w 4322"/>
              <a:gd name="T1" fmla="*/ 2359 h 2785"/>
              <a:gd name="T2" fmla="*/ 4285 w 4322"/>
              <a:gd name="T3" fmla="*/ 2359 h 2785"/>
              <a:gd name="T4" fmla="*/ 3525 w 4322"/>
              <a:gd name="T5" fmla="*/ 180 h 2785"/>
              <a:gd name="T6" fmla="*/ 3498 w 4322"/>
              <a:gd name="T7" fmla="*/ 108 h 2785"/>
              <a:gd name="T8" fmla="*/ 3218 w 4322"/>
              <a:gd name="T9" fmla="*/ 81 h 2785"/>
              <a:gd name="T10" fmla="*/ 3209 w 4322"/>
              <a:gd name="T11" fmla="*/ 90 h 2785"/>
              <a:gd name="T12" fmla="*/ 2088 w 4322"/>
              <a:gd name="T13" fmla="*/ 551 h 2785"/>
              <a:gd name="T14" fmla="*/ 967 w 4322"/>
              <a:gd name="T15" fmla="*/ 90 h 2785"/>
              <a:gd name="T16" fmla="*/ 967 w 4322"/>
              <a:gd name="T17" fmla="*/ 81 h 2785"/>
              <a:gd name="T18" fmla="*/ 678 w 4322"/>
              <a:gd name="T19" fmla="*/ 126 h 2785"/>
              <a:gd name="T20" fmla="*/ 651 w 4322"/>
              <a:gd name="T21" fmla="*/ 189 h 2785"/>
              <a:gd name="T22" fmla="*/ 9 w 4322"/>
              <a:gd name="T23" fmla="*/ 2368 h 2785"/>
              <a:gd name="T24" fmla="*/ 72 w 4322"/>
              <a:gd name="T25" fmla="*/ 2567 h 2785"/>
              <a:gd name="T26" fmla="*/ 262 w 4322"/>
              <a:gd name="T27" fmla="*/ 2648 h 2785"/>
              <a:gd name="T28" fmla="*/ 2124 w 4322"/>
              <a:gd name="T29" fmla="*/ 2775 h 2785"/>
              <a:gd name="T30" fmla="*/ 4041 w 4322"/>
              <a:gd name="T31" fmla="*/ 2648 h 2785"/>
              <a:gd name="T32" fmla="*/ 4285 w 4322"/>
              <a:gd name="T33" fmla="*/ 2359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22" h="2785">
                <a:moveTo>
                  <a:pt x="4285" y="2359"/>
                </a:moveTo>
                <a:lnTo>
                  <a:pt x="4285" y="2359"/>
                </a:lnTo>
                <a:cubicBezTo>
                  <a:pt x="3525" y="180"/>
                  <a:pt x="3525" y="180"/>
                  <a:pt x="3525" y="180"/>
                </a:cubicBezTo>
                <a:cubicBezTo>
                  <a:pt x="3516" y="153"/>
                  <a:pt x="3507" y="126"/>
                  <a:pt x="3498" y="108"/>
                </a:cubicBezTo>
                <a:cubicBezTo>
                  <a:pt x="3435" y="9"/>
                  <a:pt x="3299" y="0"/>
                  <a:pt x="3218" y="81"/>
                </a:cubicBezTo>
                <a:cubicBezTo>
                  <a:pt x="3209" y="81"/>
                  <a:pt x="3209" y="81"/>
                  <a:pt x="3209" y="90"/>
                </a:cubicBezTo>
                <a:cubicBezTo>
                  <a:pt x="2911" y="388"/>
                  <a:pt x="2513" y="551"/>
                  <a:pt x="2088" y="551"/>
                </a:cubicBezTo>
                <a:cubicBezTo>
                  <a:pt x="1663" y="551"/>
                  <a:pt x="1266" y="388"/>
                  <a:pt x="967" y="90"/>
                </a:cubicBezTo>
                <a:cubicBezTo>
                  <a:pt x="967" y="90"/>
                  <a:pt x="967" y="90"/>
                  <a:pt x="967" y="81"/>
                </a:cubicBezTo>
                <a:cubicBezTo>
                  <a:pt x="877" y="0"/>
                  <a:pt x="732" y="17"/>
                  <a:pt x="678" y="126"/>
                </a:cubicBezTo>
                <a:cubicBezTo>
                  <a:pt x="669" y="144"/>
                  <a:pt x="660" y="171"/>
                  <a:pt x="651" y="189"/>
                </a:cubicBezTo>
                <a:cubicBezTo>
                  <a:pt x="9" y="2368"/>
                  <a:pt x="9" y="2368"/>
                  <a:pt x="9" y="2368"/>
                </a:cubicBezTo>
                <a:cubicBezTo>
                  <a:pt x="0" y="2440"/>
                  <a:pt x="27" y="2512"/>
                  <a:pt x="72" y="2567"/>
                </a:cubicBezTo>
                <a:cubicBezTo>
                  <a:pt x="145" y="2648"/>
                  <a:pt x="253" y="2648"/>
                  <a:pt x="262" y="2648"/>
                </a:cubicBezTo>
                <a:cubicBezTo>
                  <a:pt x="804" y="2720"/>
                  <a:pt x="1428" y="2775"/>
                  <a:pt x="2124" y="2775"/>
                </a:cubicBezTo>
                <a:cubicBezTo>
                  <a:pt x="2838" y="2784"/>
                  <a:pt x="3480" y="2729"/>
                  <a:pt x="4041" y="2648"/>
                </a:cubicBezTo>
                <a:cubicBezTo>
                  <a:pt x="4195" y="2648"/>
                  <a:pt x="4321" y="2503"/>
                  <a:pt x="4285" y="23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">
            <a:extLst>
              <a:ext uri="{FF2B5EF4-FFF2-40B4-BE49-F238E27FC236}">
                <a16:creationId xmlns:a16="http://schemas.microsoft.com/office/drawing/2014/main" id="{4286E52F-B2D2-C342-97EC-3AC3DA20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247" y="5539846"/>
            <a:ext cx="2886003" cy="2881452"/>
          </a:xfrm>
          <a:custGeom>
            <a:avLst/>
            <a:gdLst>
              <a:gd name="T0" fmla="*/ 443 w 2794"/>
              <a:gd name="T1" fmla="*/ 2422 h 2793"/>
              <a:gd name="T2" fmla="*/ 443 w 2794"/>
              <a:gd name="T3" fmla="*/ 2422 h 2793"/>
              <a:gd name="T4" fmla="*/ 1401 w 2794"/>
              <a:gd name="T5" fmla="*/ 2792 h 2793"/>
              <a:gd name="T6" fmla="*/ 2350 w 2794"/>
              <a:gd name="T7" fmla="*/ 2422 h 2793"/>
              <a:gd name="T8" fmla="*/ 2793 w 2794"/>
              <a:gd name="T9" fmla="*/ 1400 h 2793"/>
              <a:gd name="T10" fmla="*/ 1401 w 2794"/>
              <a:gd name="T11" fmla="*/ 0 h 2793"/>
              <a:gd name="T12" fmla="*/ 0 w 2794"/>
              <a:gd name="T13" fmla="*/ 1400 h 2793"/>
              <a:gd name="T14" fmla="*/ 443 w 2794"/>
              <a:gd name="T15" fmla="*/ 2422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94" h="2793">
                <a:moveTo>
                  <a:pt x="443" y="2422"/>
                </a:moveTo>
                <a:lnTo>
                  <a:pt x="443" y="2422"/>
                </a:lnTo>
                <a:cubicBezTo>
                  <a:pt x="696" y="2647"/>
                  <a:pt x="1030" y="2792"/>
                  <a:pt x="1401" y="2792"/>
                </a:cubicBezTo>
                <a:cubicBezTo>
                  <a:pt x="1772" y="2792"/>
                  <a:pt x="2106" y="2647"/>
                  <a:pt x="2350" y="2422"/>
                </a:cubicBezTo>
                <a:cubicBezTo>
                  <a:pt x="2630" y="2159"/>
                  <a:pt x="2793" y="1798"/>
                  <a:pt x="2793" y="1400"/>
                </a:cubicBezTo>
                <a:cubicBezTo>
                  <a:pt x="2793" y="624"/>
                  <a:pt x="2170" y="0"/>
                  <a:pt x="1401" y="0"/>
                </a:cubicBezTo>
                <a:cubicBezTo>
                  <a:pt x="624" y="0"/>
                  <a:pt x="0" y="624"/>
                  <a:pt x="0" y="1400"/>
                </a:cubicBezTo>
                <a:cubicBezTo>
                  <a:pt x="0" y="1798"/>
                  <a:pt x="172" y="2159"/>
                  <a:pt x="443" y="24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3">
            <a:extLst>
              <a:ext uri="{FF2B5EF4-FFF2-40B4-BE49-F238E27FC236}">
                <a16:creationId xmlns:a16="http://schemas.microsoft.com/office/drawing/2014/main" id="{B3627FB2-64E9-ED4E-AF32-53A3305C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984" y="4793309"/>
            <a:ext cx="3286583" cy="3286583"/>
          </a:xfrm>
          <a:custGeom>
            <a:avLst/>
            <a:gdLst>
              <a:gd name="T0" fmla="*/ 3182 w 3183"/>
              <a:gd name="T1" fmla="*/ 1590 h 3182"/>
              <a:gd name="T2" fmla="*/ 3182 w 3183"/>
              <a:gd name="T3" fmla="*/ 1590 h 3182"/>
              <a:gd name="T4" fmla="*/ 1591 w 3183"/>
              <a:gd name="T5" fmla="*/ 3181 h 3182"/>
              <a:gd name="T6" fmla="*/ 0 w 3183"/>
              <a:gd name="T7" fmla="*/ 1590 h 3182"/>
              <a:gd name="T8" fmla="*/ 1591 w 3183"/>
              <a:gd name="T9" fmla="*/ 0 h 3182"/>
              <a:gd name="T10" fmla="*/ 3182 w 3183"/>
              <a:gd name="T11" fmla="*/ 1590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83" h="3182">
                <a:moveTo>
                  <a:pt x="3182" y="1590"/>
                </a:moveTo>
                <a:lnTo>
                  <a:pt x="3182" y="1590"/>
                </a:lnTo>
                <a:cubicBezTo>
                  <a:pt x="3182" y="2467"/>
                  <a:pt x="2468" y="3181"/>
                  <a:pt x="1591" y="3181"/>
                </a:cubicBezTo>
                <a:cubicBezTo>
                  <a:pt x="714" y="3181"/>
                  <a:pt x="0" y="2467"/>
                  <a:pt x="0" y="1590"/>
                </a:cubicBezTo>
                <a:cubicBezTo>
                  <a:pt x="0" y="714"/>
                  <a:pt x="714" y="0"/>
                  <a:pt x="1591" y="0"/>
                </a:cubicBezTo>
                <a:cubicBezTo>
                  <a:pt x="2468" y="0"/>
                  <a:pt x="3182" y="714"/>
                  <a:pt x="3182" y="1590"/>
                </a:cubicBezTo>
              </a:path>
            </a:pathLst>
          </a:custGeom>
          <a:solidFill>
            <a:srgbClr val="FFE4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4">
            <a:extLst>
              <a:ext uri="{FF2B5EF4-FFF2-40B4-BE49-F238E27FC236}">
                <a16:creationId xmlns:a16="http://schemas.microsoft.com/office/drawing/2014/main" id="{69F3176A-64A3-8B40-A5E0-FFBC04FEA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137" y="5030016"/>
            <a:ext cx="2817723" cy="2817723"/>
          </a:xfrm>
          <a:custGeom>
            <a:avLst/>
            <a:gdLst>
              <a:gd name="T0" fmla="*/ 2730 w 2731"/>
              <a:gd name="T1" fmla="*/ 1364 h 2730"/>
              <a:gd name="T2" fmla="*/ 2730 w 2731"/>
              <a:gd name="T3" fmla="*/ 1364 h 2730"/>
              <a:gd name="T4" fmla="*/ 1365 w 2731"/>
              <a:gd name="T5" fmla="*/ 2729 h 2730"/>
              <a:gd name="T6" fmla="*/ 0 w 2731"/>
              <a:gd name="T7" fmla="*/ 1364 h 2730"/>
              <a:gd name="T8" fmla="*/ 1365 w 2731"/>
              <a:gd name="T9" fmla="*/ 0 h 2730"/>
              <a:gd name="T10" fmla="*/ 2730 w 2731"/>
              <a:gd name="T11" fmla="*/ 1364 h 2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1" h="2730">
                <a:moveTo>
                  <a:pt x="2730" y="1364"/>
                </a:moveTo>
                <a:lnTo>
                  <a:pt x="2730" y="1364"/>
                </a:lnTo>
                <a:cubicBezTo>
                  <a:pt x="2730" y="2114"/>
                  <a:pt x="2115" y="2729"/>
                  <a:pt x="1365" y="2729"/>
                </a:cubicBezTo>
                <a:cubicBezTo>
                  <a:pt x="615" y="2729"/>
                  <a:pt x="0" y="2114"/>
                  <a:pt x="0" y="1364"/>
                </a:cubicBezTo>
                <a:cubicBezTo>
                  <a:pt x="0" y="605"/>
                  <a:pt x="615" y="0"/>
                  <a:pt x="1365" y="0"/>
                </a:cubicBezTo>
                <a:cubicBezTo>
                  <a:pt x="2115" y="0"/>
                  <a:pt x="2730" y="605"/>
                  <a:pt x="2730" y="1364"/>
                </a:cubicBezTo>
              </a:path>
            </a:pathLst>
          </a:custGeom>
          <a:solidFill>
            <a:srgbClr val="F9F6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5">
            <a:extLst>
              <a:ext uri="{FF2B5EF4-FFF2-40B4-BE49-F238E27FC236}">
                <a16:creationId xmlns:a16="http://schemas.microsoft.com/office/drawing/2014/main" id="{C4F2496C-6EE8-5547-978D-08B9AAF8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068" y="5644545"/>
            <a:ext cx="914964" cy="1579562"/>
          </a:xfrm>
          <a:custGeom>
            <a:avLst/>
            <a:gdLst>
              <a:gd name="T0" fmla="*/ 886 w 887"/>
              <a:gd name="T1" fmla="*/ 1012 h 1528"/>
              <a:gd name="T2" fmla="*/ 886 w 887"/>
              <a:gd name="T3" fmla="*/ 1012 h 1528"/>
              <a:gd name="T4" fmla="*/ 777 w 887"/>
              <a:gd name="T5" fmla="*/ 1265 h 1528"/>
              <a:gd name="T6" fmla="*/ 497 w 887"/>
              <a:gd name="T7" fmla="*/ 1391 h 1528"/>
              <a:gd name="T8" fmla="*/ 497 w 887"/>
              <a:gd name="T9" fmla="*/ 1527 h 1528"/>
              <a:gd name="T10" fmla="*/ 398 w 887"/>
              <a:gd name="T11" fmla="*/ 1527 h 1528"/>
              <a:gd name="T12" fmla="*/ 398 w 887"/>
              <a:gd name="T13" fmla="*/ 1391 h 1528"/>
              <a:gd name="T14" fmla="*/ 108 w 887"/>
              <a:gd name="T15" fmla="*/ 1283 h 1528"/>
              <a:gd name="T16" fmla="*/ 0 w 887"/>
              <a:gd name="T17" fmla="*/ 1012 h 1528"/>
              <a:gd name="T18" fmla="*/ 307 w 887"/>
              <a:gd name="T19" fmla="*/ 1012 h 1528"/>
              <a:gd name="T20" fmla="*/ 398 w 887"/>
              <a:gd name="T21" fmla="*/ 1147 h 1528"/>
              <a:gd name="T22" fmla="*/ 398 w 887"/>
              <a:gd name="T23" fmla="*/ 876 h 1528"/>
              <a:gd name="T24" fmla="*/ 253 w 887"/>
              <a:gd name="T25" fmla="*/ 831 h 1528"/>
              <a:gd name="T26" fmla="*/ 163 w 887"/>
              <a:gd name="T27" fmla="*/ 795 h 1528"/>
              <a:gd name="T28" fmla="*/ 108 w 887"/>
              <a:gd name="T29" fmla="*/ 758 h 1528"/>
              <a:gd name="T30" fmla="*/ 63 w 887"/>
              <a:gd name="T31" fmla="*/ 713 h 1528"/>
              <a:gd name="T32" fmla="*/ 27 w 887"/>
              <a:gd name="T33" fmla="*/ 659 h 1528"/>
              <a:gd name="T34" fmla="*/ 0 w 887"/>
              <a:gd name="T35" fmla="*/ 516 h 1528"/>
              <a:gd name="T36" fmla="*/ 108 w 887"/>
              <a:gd name="T37" fmla="*/ 253 h 1528"/>
              <a:gd name="T38" fmla="*/ 398 w 887"/>
              <a:gd name="T39" fmla="*/ 145 h 1528"/>
              <a:gd name="T40" fmla="*/ 398 w 887"/>
              <a:gd name="T41" fmla="*/ 0 h 1528"/>
              <a:gd name="T42" fmla="*/ 497 w 887"/>
              <a:gd name="T43" fmla="*/ 0 h 1528"/>
              <a:gd name="T44" fmla="*/ 497 w 887"/>
              <a:gd name="T45" fmla="*/ 145 h 1528"/>
              <a:gd name="T46" fmla="*/ 777 w 887"/>
              <a:gd name="T47" fmla="*/ 244 h 1528"/>
              <a:gd name="T48" fmla="*/ 886 w 887"/>
              <a:gd name="T49" fmla="*/ 516 h 1528"/>
              <a:gd name="T50" fmla="*/ 588 w 887"/>
              <a:gd name="T51" fmla="*/ 516 h 1528"/>
              <a:gd name="T52" fmla="*/ 497 w 887"/>
              <a:gd name="T53" fmla="*/ 380 h 1528"/>
              <a:gd name="T54" fmla="*/ 497 w 887"/>
              <a:gd name="T55" fmla="*/ 659 h 1528"/>
              <a:gd name="T56" fmla="*/ 723 w 887"/>
              <a:gd name="T57" fmla="*/ 732 h 1528"/>
              <a:gd name="T58" fmla="*/ 886 w 887"/>
              <a:gd name="T59" fmla="*/ 1012 h 1528"/>
              <a:gd name="T60" fmla="*/ 398 w 887"/>
              <a:gd name="T61" fmla="*/ 380 h 1528"/>
              <a:gd name="T62" fmla="*/ 398 w 887"/>
              <a:gd name="T63" fmla="*/ 380 h 1528"/>
              <a:gd name="T64" fmla="*/ 298 w 887"/>
              <a:gd name="T65" fmla="*/ 488 h 1528"/>
              <a:gd name="T66" fmla="*/ 398 w 887"/>
              <a:gd name="T67" fmla="*/ 623 h 1528"/>
              <a:gd name="T68" fmla="*/ 398 w 887"/>
              <a:gd name="T69" fmla="*/ 380 h 1528"/>
              <a:gd name="T70" fmla="*/ 497 w 887"/>
              <a:gd name="T71" fmla="*/ 1147 h 1528"/>
              <a:gd name="T72" fmla="*/ 497 w 887"/>
              <a:gd name="T73" fmla="*/ 1147 h 1528"/>
              <a:gd name="T74" fmla="*/ 588 w 887"/>
              <a:gd name="T75" fmla="*/ 1039 h 1528"/>
              <a:gd name="T76" fmla="*/ 497 w 887"/>
              <a:gd name="T77" fmla="*/ 912 h 1528"/>
              <a:gd name="T78" fmla="*/ 497 w 887"/>
              <a:gd name="T79" fmla="*/ 1147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87" h="1528">
                <a:moveTo>
                  <a:pt x="886" y="1012"/>
                </a:moveTo>
                <a:lnTo>
                  <a:pt x="886" y="1012"/>
                </a:lnTo>
                <a:cubicBezTo>
                  <a:pt x="886" y="1111"/>
                  <a:pt x="850" y="1192"/>
                  <a:pt x="777" y="1265"/>
                </a:cubicBezTo>
                <a:cubicBezTo>
                  <a:pt x="705" y="1337"/>
                  <a:pt x="615" y="1382"/>
                  <a:pt x="497" y="1391"/>
                </a:cubicBezTo>
                <a:cubicBezTo>
                  <a:pt x="497" y="1527"/>
                  <a:pt x="497" y="1527"/>
                  <a:pt x="497" y="1527"/>
                </a:cubicBezTo>
                <a:cubicBezTo>
                  <a:pt x="398" y="1527"/>
                  <a:pt x="398" y="1527"/>
                  <a:pt x="398" y="1527"/>
                </a:cubicBezTo>
                <a:cubicBezTo>
                  <a:pt x="398" y="1391"/>
                  <a:pt x="398" y="1391"/>
                  <a:pt x="398" y="1391"/>
                </a:cubicBezTo>
                <a:cubicBezTo>
                  <a:pt x="280" y="1382"/>
                  <a:pt x="181" y="1346"/>
                  <a:pt x="108" y="1283"/>
                </a:cubicBezTo>
                <a:cubicBezTo>
                  <a:pt x="36" y="1211"/>
                  <a:pt x="0" y="1120"/>
                  <a:pt x="0" y="1012"/>
                </a:cubicBezTo>
                <a:cubicBezTo>
                  <a:pt x="307" y="1012"/>
                  <a:pt x="307" y="1012"/>
                  <a:pt x="307" y="1012"/>
                </a:cubicBezTo>
                <a:cubicBezTo>
                  <a:pt x="316" y="1084"/>
                  <a:pt x="343" y="1138"/>
                  <a:pt x="398" y="1147"/>
                </a:cubicBezTo>
                <a:cubicBezTo>
                  <a:pt x="398" y="876"/>
                  <a:pt x="398" y="876"/>
                  <a:pt x="398" y="876"/>
                </a:cubicBezTo>
                <a:cubicBezTo>
                  <a:pt x="352" y="867"/>
                  <a:pt x="298" y="849"/>
                  <a:pt x="253" y="831"/>
                </a:cubicBezTo>
                <a:cubicBezTo>
                  <a:pt x="199" y="813"/>
                  <a:pt x="172" y="804"/>
                  <a:pt x="163" y="795"/>
                </a:cubicBezTo>
                <a:cubicBezTo>
                  <a:pt x="144" y="786"/>
                  <a:pt x="127" y="777"/>
                  <a:pt x="108" y="758"/>
                </a:cubicBezTo>
                <a:cubicBezTo>
                  <a:pt x="90" y="750"/>
                  <a:pt x="72" y="732"/>
                  <a:pt x="63" y="713"/>
                </a:cubicBezTo>
                <a:cubicBezTo>
                  <a:pt x="54" y="704"/>
                  <a:pt x="36" y="686"/>
                  <a:pt x="27" y="659"/>
                </a:cubicBezTo>
                <a:cubicBezTo>
                  <a:pt x="9" y="632"/>
                  <a:pt x="0" y="579"/>
                  <a:pt x="0" y="516"/>
                </a:cubicBezTo>
                <a:cubicBezTo>
                  <a:pt x="0" y="407"/>
                  <a:pt x="36" y="326"/>
                  <a:pt x="108" y="253"/>
                </a:cubicBezTo>
                <a:cubicBezTo>
                  <a:pt x="190" y="190"/>
                  <a:pt x="289" y="154"/>
                  <a:pt x="398" y="145"/>
                </a:cubicBezTo>
                <a:cubicBezTo>
                  <a:pt x="398" y="0"/>
                  <a:pt x="398" y="0"/>
                  <a:pt x="398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497" y="145"/>
                  <a:pt x="497" y="145"/>
                  <a:pt x="497" y="145"/>
                </a:cubicBezTo>
                <a:cubicBezTo>
                  <a:pt x="615" y="145"/>
                  <a:pt x="714" y="181"/>
                  <a:pt x="777" y="244"/>
                </a:cubicBezTo>
                <a:cubicBezTo>
                  <a:pt x="850" y="299"/>
                  <a:pt x="886" y="389"/>
                  <a:pt x="886" y="516"/>
                </a:cubicBezTo>
                <a:cubicBezTo>
                  <a:pt x="588" y="516"/>
                  <a:pt x="588" y="516"/>
                  <a:pt x="588" y="516"/>
                </a:cubicBezTo>
                <a:cubicBezTo>
                  <a:pt x="588" y="452"/>
                  <a:pt x="551" y="407"/>
                  <a:pt x="497" y="380"/>
                </a:cubicBezTo>
                <a:cubicBezTo>
                  <a:pt x="497" y="659"/>
                  <a:pt x="497" y="659"/>
                  <a:pt x="497" y="659"/>
                </a:cubicBezTo>
                <a:cubicBezTo>
                  <a:pt x="615" y="686"/>
                  <a:pt x="687" y="713"/>
                  <a:pt x="723" y="732"/>
                </a:cubicBezTo>
                <a:cubicBezTo>
                  <a:pt x="832" y="795"/>
                  <a:pt x="886" y="885"/>
                  <a:pt x="886" y="1012"/>
                </a:cubicBezTo>
                <a:close/>
                <a:moveTo>
                  <a:pt x="398" y="380"/>
                </a:moveTo>
                <a:lnTo>
                  <a:pt x="398" y="380"/>
                </a:lnTo>
                <a:cubicBezTo>
                  <a:pt x="335" y="389"/>
                  <a:pt x="298" y="434"/>
                  <a:pt x="298" y="488"/>
                </a:cubicBezTo>
                <a:cubicBezTo>
                  <a:pt x="298" y="552"/>
                  <a:pt x="335" y="597"/>
                  <a:pt x="398" y="623"/>
                </a:cubicBezTo>
                <a:lnTo>
                  <a:pt x="398" y="380"/>
                </a:lnTo>
                <a:close/>
                <a:moveTo>
                  <a:pt x="497" y="1147"/>
                </a:moveTo>
                <a:lnTo>
                  <a:pt x="497" y="1147"/>
                </a:lnTo>
                <a:cubicBezTo>
                  <a:pt x="560" y="1129"/>
                  <a:pt x="588" y="1093"/>
                  <a:pt x="588" y="1039"/>
                </a:cubicBezTo>
                <a:cubicBezTo>
                  <a:pt x="588" y="985"/>
                  <a:pt x="560" y="939"/>
                  <a:pt x="497" y="912"/>
                </a:cubicBezTo>
                <a:lnTo>
                  <a:pt x="497" y="1147"/>
                </a:lnTo>
                <a:close/>
              </a:path>
            </a:pathLst>
          </a:custGeom>
          <a:solidFill>
            <a:srgbClr val="FFE4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7940BDE7-8F98-3141-9370-1EDE78F0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47" y="8603381"/>
            <a:ext cx="1670603" cy="1456657"/>
          </a:xfrm>
          <a:custGeom>
            <a:avLst/>
            <a:gdLst>
              <a:gd name="T0" fmla="*/ 1619 w 1620"/>
              <a:gd name="T1" fmla="*/ 0 h 1411"/>
              <a:gd name="T2" fmla="*/ 1619 w 1620"/>
              <a:gd name="T3" fmla="*/ 0 h 1411"/>
              <a:gd name="T4" fmla="*/ 0 w 1620"/>
              <a:gd name="T5" fmla="*/ 141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0" h="1411">
                <a:moveTo>
                  <a:pt x="1619" y="0"/>
                </a:moveTo>
                <a:lnTo>
                  <a:pt x="1619" y="0"/>
                </a:lnTo>
                <a:cubicBezTo>
                  <a:pt x="1510" y="795"/>
                  <a:pt x="823" y="1410"/>
                  <a:pt x="0" y="141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Freeform 7">
            <a:extLst>
              <a:ext uri="{FF2B5EF4-FFF2-40B4-BE49-F238E27FC236}">
                <a16:creationId xmlns:a16="http://schemas.microsoft.com/office/drawing/2014/main" id="{3614AED5-9EA9-4443-9338-A063B75E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016" y="8375778"/>
            <a:ext cx="355060" cy="327748"/>
          </a:xfrm>
          <a:custGeom>
            <a:avLst/>
            <a:gdLst>
              <a:gd name="T0" fmla="*/ 190 w 344"/>
              <a:gd name="T1" fmla="*/ 0 h 317"/>
              <a:gd name="T2" fmla="*/ 190 w 344"/>
              <a:gd name="T3" fmla="*/ 0 h 317"/>
              <a:gd name="T4" fmla="*/ 0 w 344"/>
              <a:gd name="T5" fmla="*/ 289 h 317"/>
              <a:gd name="T6" fmla="*/ 172 w 344"/>
              <a:gd name="T7" fmla="*/ 244 h 317"/>
              <a:gd name="T8" fmla="*/ 343 w 344"/>
              <a:gd name="T9" fmla="*/ 316 h 317"/>
              <a:gd name="T10" fmla="*/ 190 w 344"/>
              <a:gd name="T11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317">
                <a:moveTo>
                  <a:pt x="190" y="0"/>
                </a:moveTo>
                <a:lnTo>
                  <a:pt x="190" y="0"/>
                </a:lnTo>
                <a:cubicBezTo>
                  <a:pt x="144" y="99"/>
                  <a:pt x="72" y="217"/>
                  <a:pt x="0" y="289"/>
                </a:cubicBezTo>
                <a:cubicBezTo>
                  <a:pt x="172" y="244"/>
                  <a:pt x="172" y="244"/>
                  <a:pt x="172" y="244"/>
                </a:cubicBezTo>
                <a:cubicBezTo>
                  <a:pt x="343" y="316"/>
                  <a:pt x="343" y="316"/>
                  <a:pt x="343" y="316"/>
                </a:cubicBezTo>
                <a:cubicBezTo>
                  <a:pt x="280" y="235"/>
                  <a:pt x="226" y="99"/>
                  <a:pt x="190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8">
            <a:extLst>
              <a:ext uri="{FF2B5EF4-FFF2-40B4-BE49-F238E27FC236}">
                <a16:creationId xmlns:a16="http://schemas.microsoft.com/office/drawing/2014/main" id="{0C749C11-F87E-954B-AF28-CE2F71E0E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225" y="4224304"/>
            <a:ext cx="2203194" cy="755641"/>
          </a:xfrm>
          <a:custGeom>
            <a:avLst/>
            <a:gdLst>
              <a:gd name="T0" fmla="*/ 0 w 2134"/>
              <a:gd name="T1" fmla="*/ 733 h 734"/>
              <a:gd name="T2" fmla="*/ 0 w 2134"/>
              <a:gd name="T3" fmla="*/ 733 h 734"/>
              <a:gd name="T4" fmla="*/ 2133 w 2134"/>
              <a:gd name="T5" fmla="*/ 46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4" h="734">
                <a:moveTo>
                  <a:pt x="0" y="733"/>
                </a:moveTo>
                <a:lnTo>
                  <a:pt x="0" y="733"/>
                </a:lnTo>
                <a:cubicBezTo>
                  <a:pt x="533" y="127"/>
                  <a:pt x="1446" y="0"/>
                  <a:pt x="2133" y="46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Freeform 9">
            <a:extLst>
              <a:ext uri="{FF2B5EF4-FFF2-40B4-BE49-F238E27FC236}">
                <a16:creationId xmlns:a16="http://schemas.microsoft.com/office/drawing/2014/main" id="{FB44FAEA-FFFC-874F-9B40-83897047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110" y="4793309"/>
            <a:ext cx="336852" cy="364164"/>
          </a:xfrm>
          <a:custGeom>
            <a:avLst/>
            <a:gdLst>
              <a:gd name="T0" fmla="*/ 0 w 327"/>
              <a:gd name="T1" fmla="*/ 352 h 353"/>
              <a:gd name="T2" fmla="*/ 0 w 327"/>
              <a:gd name="T3" fmla="*/ 352 h 353"/>
              <a:gd name="T4" fmla="*/ 326 w 327"/>
              <a:gd name="T5" fmla="*/ 217 h 353"/>
              <a:gd name="T6" fmla="*/ 154 w 327"/>
              <a:gd name="T7" fmla="*/ 153 h 353"/>
              <a:gd name="T8" fmla="*/ 54 w 327"/>
              <a:gd name="T9" fmla="*/ 0 h 353"/>
              <a:gd name="T10" fmla="*/ 0 w 327"/>
              <a:gd name="T11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353">
                <a:moveTo>
                  <a:pt x="0" y="352"/>
                </a:moveTo>
                <a:lnTo>
                  <a:pt x="0" y="352"/>
                </a:lnTo>
                <a:cubicBezTo>
                  <a:pt x="90" y="289"/>
                  <a:pt x="226" y="235"/>
                  <a:pt x="326" y="217"/>
                </a:cubicBezTo>
                <a:cubicBezTo>
                  <a:pt x="154" y="153"/>
                  <a:pt x="154" y="153"/>
                  <a:pt x="154" y="153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108"/>
                  <a:pt x="36" y="244"/>
                  <a:pt x="0" y="35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71">
            <a:extLst>
              <a:ext uri="{FF2B5EF4-FFF2-40B4-BE49-F238E27FC236}">
                <a16:creationId xmlns:a16="http://schemas.microsoft.com/office/drawing/2014/main" id="{E4B0AC5D-E1F9-A34C-8E6F-02DF8527D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72">
            <a:extLst>
              <a:ext uri="{FF2B5EF4-FFF2-40B4-BE49-F238E27FC236}">
                <a16:creationId xmlns:a16="http://schemas.microsoft.com/office/drawing/2014/main" id="{7F7C5A11-DC81-AB44-8E4F-8A93F752F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73">
            <a:extLst>
              <a:ext uri="{FF2B5EF4-FFF2-40B4-BE49-F238E27FC236}">
                <a16:creationId xmlns:a16="http://schemas.microsoft.com/office/drawing/2014/main" id="{35097950-53B9-E042-AC81-6E4D1080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74">
            <a:extLst>
              <a:ext uri="{FF2B5EF4-FFF2-40B4-BE49-F238E27FC236}">
                <a16:creationId xmlns:a16="http://schemas.microsoft.com/office/drawing/2014/main" id="{E93438EA-A2DD-4E4E-850B-29D6AC618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229">
            <a:extLst>
              <a:ext uri="{FF2B5EF4-FFF2-40B4-BE49-F238E27FC236}">
                <a16:creationId xmlns:a16="http://schemas.microsoft.com/office/drawing/2014/main" id="{F6959B78-6331-AF4E-BF91-58798382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916" y="4792482"/>
            <a:ext cx="1113827" cy="1108940"/>
          </a:xfrm>
          <a:custGeom>
            <a:avLst/>
            <a:gdLst>
              <a:gd name="T0" fmla="*/ 827 w 1004"/>
              <a:gd name="T1" fmla="*/ 1002 h 1003"/>
              <a:gd name="T2" fmla="*/ 827 w 1004"/>
              <a:gd name="T3" fmla="*/ 1002 h 1003"/>
              <a:gd name="T4" fmla="*/ 184 w 1004"/>
              <a:gd name="T5" fmla="*/ 1002 h 1003"/>
              <a:gd name="T6" fmla="*/ 0 w 1004"/>
              <a:gd name="T7" fmla="*/ 818 h 1003"/>
              <a:gd name="T8" fmla="*/ 0 w 1004"/>
              <a:gd name="T9" fmla="*/ 176 h 1003"/>
              <a:gd name="T10" fmla="*/ 184 w 1004"/>
              <a:gd name="T11" fmla="*/ 0 h 1003"/>
              <a:gd name="T12" fmla="*/ 827 w 1004"/>
              <a:gd name="T13" fmla="*/ 0 h 1003"/>
              <a:gd name="T14" fmla="*/ 1003 w 1004"/>
              <a:gd name="T15" fmla="*/ 176 h 1003"/>
              <a:gd name="T16" fmla="*/ 1003 w 1004"/>
              <a:gd name="T17" fmla="*/ 818 h 1003"/>
              <a:gd name="T18" fmla="*/ 827 w 1004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" h="1003">
                <a:moveTo>
                  <a:pt x="827" y="1002"/>
                </a:moveTo>
                <a:lnTo>
                  <a:pt x="827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18"/>
                  <a:pt x="0" y="81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926" y="0"/>
                  <a:pt x="1003" y="76"/>
                  <a:pt x="1003" y="176"/>
                </a:cubicBezTo>
                <a:cubicBezTo>
                  <a:pt x="1003" y="818"/>
                  <a:pt x="1003" y="818"/>
                  <a:pt x="1003" y="818"/>
                </a:cubicBezTo>
                <a:cubicBezTo>
                  <a:pt x="1003" y="918"/>
                  <a:pt x="926" y="1002"/>
                  <a:pt x="827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30">
            <a:extLst>
              <a:ext uri="{FF2B5EF4-FFF2-40B4-BE49-F238E27FC236}">
                <a16:creationId xmlns:a16="http://schemas.microsoft.com/office/drawing/2014/main" id="{D5EEB750-13C0-7D49-BB70-06DC2665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96" y="11102417"/>
            <a:ext cx="1108943" cy="1108940"/>
          </a:xfrm>
          <a:custGeom>
            <a:avLst/>
            <a:gdLst>
              <a:gd name="T0" fmla="*/ 818 w 1003"/>
              <a:gd name="T1" fmla="*/ 1002 h 1003"/>
              <a:gd name="T2" fmla="*/ 818 w 1003"/>
              <a:gd name="T3" fmla="*/ 1002 h 1003"/>
              <a:gd name="T4" fmla="*/ 176 w 1003"/>
              <a:gd name="T5" fmla="*/ 1002 h 1003"/>
              <a:gd name="T6" fmla="*/ 0 w 1003"/>
              <a:gd name="T7" fmla="*/ 818 h 1003"/>
              <a:gd name="T8" fmla="*/ 0 w 1003"/>
              <a:gd name="T9" fmla="*/ 183 h 1003"/>
              <a:gd name="T10" fmla="*/ 176 w 1003"/>
              <a:gd name="T11" fmla="*/ 0 h 1003"/>
              <a:gd name="T12" fmla="*/ 818 w 1003"/>
              <a:gd name="T13" fmla="*/ 0 h 1003"/>
              <a:gd name="T14" fmla="*/ 1002 w 1003"/>
              <a:gd name="T15" fmla="*/ 183 h 1003"/>
              <a:gd name="T16" fmla="*/ 1002 w 1003"/>
              <a:gd name="T17" fmla="*/ 818 h 1003"/>
              <a:gd name="T18" fmla="*/ 818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8" y="1002"/>
                </a:moveTo>
                <a:lnTo>
                  <a:pt x="818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18"/>
                  <a:pt x="0" y="81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"/>
                  <a:pt x="76" y="0"/>
                  <a:pt x="17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18" y="0"/>
                  <a:pt x="1002" y="85"/>
                  <a:pt x="1002" y="183"/>
                </a:cubicBezTo>
                <a:cubicBezTo>
                  <a:pt x="1002" y="818"/>
                  <a:pt x="1002" y="818"/>
                  <a:pt x="1002" y="818"/>
                </a:cubicBezTo>
                <a:cubicBezTo>
                  <a:pt x="1002" y="918"/>
                  <a:pt x="918" y="1002"/>
                  <a:pt x="818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31">
            <a:extLst>
              <a:ext uri="{FF2B5EF4-FFF2-40B4-BE49-F238E27FC236}">
                <a16:creationId xmlns:a16="http://schemas.microsoft.com/office/drawing/2014/main" id="{2170A9FB-C59D-4F46-8D97-987D5B84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386" y="4804766"/>
            <a:ext cx="1108943" cy="1108944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76 w 1003"/>
              <a:gd name="T5" fmla="*/ 1002 h 1003"/>
              <a:gd name="T6" fmla="*/ 0 w 1003"/>
              <a:gd name="T7" fmla="*/ 826 h 1003"/>
              <a:gd name="T8" fmla="*/ 0 w 1003"/>
              <a:gd name="T9" fmla="*/ 183 h 1003"/>
              <a:gd name="T10" fmla="*/ 176 w 1003"/>
              <a:gd name="T11" fmla="*/ 0 h 1003"/>
              <a:gd name="T12" fmla="*/ 819 w 1003"/>
              <a:gd name="T13" fmla="*/ 0 h 1003"/>
              <a:gd name="T14" fmla="*/ 1002 w 1003"/>
              <a:gd name="T15" fmla="*/ 183 h 1003"/>
              <a:gd name="T16" fmla="*/ 1002 w 1003"/>
              <a:gd name="T17" fmla="*/ 826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26"/>
                  <a:pt x="0" y="82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4"/>
                  <a:pt x="76" y="0"/>
                  <a:pt x="17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3"/>
                </a:cubicBezTo>
                <a:cubicBezTo>
                  <a:pt x="1002" y="826"/>
                  <a:pt x="1002" y="826"/>
                  <a:pt x="1002" y="826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32">
            <a:extLst>
              <a:ext uri="{FF2B5EF4-FFF2-40B4-BE49-F238E27FC236}">
                <a16:creationId xmlns:a16="http://schemas.microsoft.com/office/drawing/2014/main" id="{E6BA0368-442B-A649-9959-D3AB0964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811" y="11094610"/>
            <a:ext cx="1108943" cy="1108940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84 w 1003"/>
              <a:gd name="T5" fmla="*/ 1002 h 1003"/>
              <a:gd name="T6" fmla="*/ 0 w 1003"/>
              <a:gd name="T7" fmla="*/ 827 h 1003"/>
              <a:gd name="T8" fmla="*/ 0 w 1003"/>
              <a:gd name="T9" fmla="*/ 184 h 1003"/>
              <a:gd name="T10" fmla="*/ 184 w 1003"/>
              <a:gd name="T11" fmla="*/ 0 h 1003"/>
              <a:gd name="T12" fmla="*/ 819 w 1003"/>
              <a:gd name="T13" fmla="*/ 0 h 1003"/>
              <a:gd name="T14" fmla="*/ 1002 w 1003"/>
              <a:gd name="T15" fmla="*/ 184 h 1003"/>
              <a:gd name="T16" fmla="*/ 1002 w 1003"/>
              <a:gd name="T17" fmla="*/ 827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26"/>
                  <a:pt x="0" y="827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4"/>
                </a:cubicBezTo>
                <a:cubicBezTo>
                  <a:pt x="1002" y="827"/>
                  <a:pt x="1002" y="827"/>
                  <a:pt x="1002" y="827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D64ACD63-C3BF-954F-BB44-028009C9D69B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50" name="Freeform 241">
              <a:extLst>
                <a:ext uri="{FF2B5EF4-FFF2-40B4-BE49-F238E27FC236}">
                  <a16:creationId xmlns:a16="http://schemas.microsoft.com/office/drawing/2014/main" id="{69B7B966-8B2E-8045-873E-E64DAD2CE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242">
              <a:extLst>
                <a:ext uri="{FF2B5EF4-FFF2-40B4-BE49-F238E27FC236}">
                  <a16:creationId xmlns:a16="http://schemas.microsoft.com/office/drawing/2014/main" id="{4F03BB0B-B5E2-A24B-89DF-AB4B09F1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243">
              <a:extLst>
                <a:ext uri="{FF2B5EF4-FFF2-40B4-BE49-F238E27FC236}">
                  <a16:creationId xmlns:a16="http://schemas.microsoft.com/office/drawing/2014/main" id="{3C7EF4FC-9032-824D-BE3B-390E2B129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244">
              <a:extLst>
                <a:ext uri="{FF2B5EF4-FFF2-40B4-BE49-F238E27FC236}">
                  <a16:creationId xmlns:a16="http://schemas.microsoft.com/office/drawing/2014/main" id="{11AEF106-5538-2248-AB4C-56A21F9A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45">
              <a:extLst>
                <a:ext uri="{FF2B5EF4-FFF2-40B4-BE49-F238E27FC236}">
                  <a16:creationId xmlns:a16="http://schemas.microsoft.com/office/drawing/2014/main" id="{14035718-9071-254D-9057-A23564E8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46">
              <a:extLst>
                <a:ext uri="{FF2B5EF4-FFF2-40B4-BE49-F238E27FC236}">
                  <a16:creationId xmlns:a16="http://schemas.microsoft.com/office/drawing/2014/main" id="{80D760F3-52B5-1848-A1AC-72B66AB9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47">
              <a:extLst>
                <a:ext uri="{FF2B5EF4-FFF2-40B4-BE49-F238E27FC236}">
                  <a16:creationId xmlns:a16="http://schemas.microsoft.com/office/drawing/2014/main" id="{E1ECFAB3-5B87-114C-A8FE-B1C72EA66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48">
              <a:extLst>
                <a:ext uri="{FF2B5EF4-FFF2-40B4-BE49-F238E27FC236}">
                  <a16:creationId xmlns:a16="http://schemas.microsoft.com/office/drawing/2014/main" id="{4EE04897-E350-A244-9A93-4F8DD948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4E70C8A0-5F9D-4342-A271-463C0B26499D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BC5A9BD8-CA54-5E4F-85FC-34B627B2D18F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60C9617C-090E-124F-9AFB-77BBD803DEF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DB0FFE9-9549-3E41-9384-B061CA3CB47A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1" name="Freeform 290">
              <a:extLst>
                <a:ext uri="{FF2B5EF4-FFF2-40B4-BE49-F238E27FC236}">
                  <a16:creationId xmlns:a16="http://schemas.microsoft.com/office/drawing/2014/main" id="{E7AF7283-3975-4545-8516-A56C38C2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91">
              <a:extLst>
                <a:ext uri="{FF2B5EF4-FFF2-40B4-BE49-F238E27FC236}">
                  <a16:creationId xmlns:a16="http://schemas.microsoft.com/office/drawing/2014/main" id="{C685FB66-078D-6D40-8F4C-F08B117C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92">
              <a:extLst>
                <a:ext uri="{FF2B5EF4-FFF2-40B4-BE49-F238E27FC236}">
                  <a16:creationId xmlns:a16="http://schemas.microsoft.com/office/drawing/2014/main" id="{2E5BCE58-BBB3-5F43-A283-6E51A23A6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93">
              <a:extLst>
                <a:ext uri="{FF2B5EF4-FFF2-40B4-BE49-F238E27FC236}">
                  <a16:creationId xmlns:a16="http://schemas.microsoft.com/office/drawing/2014/main" id="{BC79C42F-A40C-5144-9653-CB6F50073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94">
              <a:extLst>
                <a:ext uri="{FF2B5EF4-FFF2-40B4-BE49-F238E27FC236}">
                  <a16:creationId xmlns:a16="http://schemas.microsoft.com/office/drawing/2014/main" id="{909B79B6-A0BF-B446-946C-6AF1F4B31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95">
              <a:extLst>
                <a:ext uri="{FF2B5EF4-FFF2-40B4-BE49-F238E27FC236}">
                  <a16:creationId xmlns:a16="http://schemas.microsoft.com/office/drawing/2014/main" id="{0AAFC083-D82D-A34F-818A-82B9DDB4A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A1E34C20-8748-404B-AAA1-A6821F5D3159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08" name="Freeform 248">
              <a:extLst>
                <a:ext uri="{FF2B5EF4-FFF2-40B4-BE49-F238E27FC236}">
                  <a16:creationId xmlns:a16="http://schemas.microsoft.com/office/drawing/2014/main" id="{890CD49F-40C3-BB45-82CF-25F0835F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49">
              <a:extLst>
                <a:ext uri="{FF2B5EF4-FFF2-40B4-BE49-F238E27FC236}">
                  <a16:creationId xmlns:a16="http://schemas.microsoft.com/office/drawing/2014/main" id="{E034BB74-B313-9B4C-A767-03A7033AF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50">
              <a:extLst>
                <a:ext uri="{FF2B5EF4-FFF2-40B4-BE49-F238E27FC236}">
                  <a16:creationId xmlns:a16="http://schemas.microsoft.com/office/drawing/2014/main" id="{0484A58C-8A04-9F47-8B40-E995C6129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38D53EAB-8B21-F44B-8AAB-6635BC4917B9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12" name="Freeform 233">
              <a:extLst>
                <a:ext uri="{FF2B5EF4-FFF2-40B4-BE49-F238E27FC236}">
                  <a16:creationId xmlns:a16="http://schemas.microsoft.com/office/drawing/2014/main" id="{0BF66CAD-BB3A-0C47-B6B3-7EB10B297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34">
              <a:extLst>
                <a:ext uri="{FF2B5EF4-FFF2-40B4-BE49-F238E27FC236}">
                  <a16:creationId xmlns:a16="http://schemas.microsoft.com/office/drawing/2014/main" id="{5022A6B6-4D1C-7249-9604-5EAAFBBE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35">
              <a:extLst>
                <a:ext uri="{FF2B5EF4-FFF2-40B4-BE49-F238E27FC236}">
                  <a16:creationId xmlns:a16="http://schemas.microsoft.com/office/drawing/2014/main" id="{C4A18425-D2B5-AF4A-AB19-59B15960D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36">
              <a:extLst>
                <a:ext uri="{FF2B5EF4-FFF2-40B4-BE49-F238E27FC236}">
                  <a16:creationId xmlns:a16="http://schemas.microsoft.com/office/drawing/2014/main" id="{7ABDE030-FE32-3440-9A26-262053817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37">
              <a:extLst>
                <a:ext uri="{FF2B5EF4-FFF2-40B4-BE49-F238E27FC236}">
                  <a16:creationId xmlns:a16="http://schemas.microsoft.com/office/drawing/2014/main" id="{5D31DC8B-25B2-8C43-B7E7-A6DDF9803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38">
              <a:extLst>
                <a:ext uri="{FF2B5EF4-FFF2-40B4-BE49-F238E27FC236}">
                  <a16:creationId xmlns:a16="http://schemas.microsoft.com/office/drawing/2014/main" id="{6ACC2BB1-48C5-9048-96E3-25535933C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39">
              <a:extLst>
                <a:ext uri="{FF2B5EF4-FFF2-40B4-BE49-F238E27FC236}">
                  <a16:creationId xmlns:a16="http://schemas.microsoft.com/office/drawing/2014/main" id="{CC2D9969-8522-0E48-B0BB-E5E43614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40">
              <a:extLst>
                <a:ext uri="{FF2B5EF4-FFF2-40B4-BE49-F238E27FC236}">
                  <a16:creationId xmlns:a16="http://schemas.microsoft.com/office/drawing/2014/main" id="{729B5635-BDBA-0849-951A-09A783CD4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8AD8FA1E-0223-8C40-A874-9EB89AF7859C}"/>
              </a:ext>
            </a:extLst>
          </p:cNvPr>
          <p:cNvGrpSpPr/>
          <p:nvPr/>
        </p:nvGrpSpPr>
        <p:grpSpPr>
          <a:xfrm>
            <a:off x="16677697" y="4615329"/>
            <a:ext cx="5031646" cy="1853512"/>
            <a:chOff x="4247967" y="10711881"/>
            <a:chExt cx="4236804" cy="1853512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E9E30748-3CD3-B940-9BE7-3520D3486F4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26125035-BE7C-7B40-9216-A9DDA92A8BC1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DE0B0F3-6E08-7045-A54C-B6F4F9604E6A}"/>
              </a:ext>
            </a:extLst>
          </p:cNvPr>
          <p:cNvGrpSpPr/>
          <p:nvPr/>
        </p:nvGrpSpPr>
        <p:grpSpPr>
          <a:xfrm>
            <a:off x="16677697" y="10960864"/>
            <a:ext cx="5031646" cy="1853512"/>
            <a:chOff x="4247967" y="10711881"/>
            <a:chExt cx="4236804" cy="1853512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11D58AD3-5F42-5B4F-AE7B-29CB36E330C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BAA099DF-C2F8-1B4F-9194-1CA503EC60A7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D805C67E-AB9C-B148-A16F-66AA49706239}"/>
              </a:ext>
            </a:extLst>
          </p:cNvPr>
          <p:cNvGrpSpPr/>
          <p:nvPr/>
        </p:nvGrpSpPr>
        <p:grpSpPr>
          <a:xfrm>
            <a:off x="2668309" y="4640844"/>
            <a:ext cx="4808102" cy="1827997"/>
            <a:chOff x="4263265" y="1952891"/>
            <a:chExt cx="4236804" cy="1827997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0599D37E-A291-B247-999A-26574EBA0EE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459170BB-8715-6248-9966-CD52784808F8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6D192F67-31EC-F948-A1BB-B6B0163A268C}"/>
              </a:ext>
            </a:extLst>
          </p:cNvPr>
          <p:cNvGrpSpPr/>
          <p:nvPr/>
        </p:nvGrpSpPr>
        <p:grpSpPr>
          <a:xfrm>
            <a:off x="2678305" y="10983525"/>
            <a:ext cx="4808102" cy="1827997"/>
            <a:chOff x="4263265" y="1952891"/>
            <a:chExt cx="4236804" cy="1827997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7E241391-D20B-C54B-A766-23697D89DB7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0C422688-1966-624B-A5CE-E09B214C4B63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32" name="Freeform 3">
            <a:extLst>
              <a:ext uri="{FF2B5EF4-FFF2-40B4-BE49-F238E27FC236}">
                <a16:creationId xmlns:a16="http://schemas.microsoft.com/office/drawing/2014/main" id="{32CE73C8-5E3D-754D-97A8-E1841C712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315" y="9414028"/>
            <a:ext cx="830323" cy="830323"/>
          </a:xfrm>
          <a:custGeom>
            <a:avLst/>
            <a:gdLst>
              <a:gd name="T0" fmla="*/ 614 w 651"/>
              <a:gd name="T1" fmla="*/ 262 h 652"/>
              <a:gd name="T2" fmla="*/ 614 w 651"/>
              <a:gd name="T3" fmla="*/ 262 h 652"/>
              <a:gd name="T4" fmla="*/ 397 w 651"/>
              <a:gd name="T5" fmla="*/ 615 h 652"/>
              <a:gd name="T6" fmla="*/ 36 w 651"/>
              <a:gd name="T7" fmla="*/ 398 h 652"/>
              <a:gd name="T8" fmla="*/ 262 w 651"/>
              <a:gd name="T9" fmla="*/ 36 h 652"/>
              <a:gd name="T10" fmla="*/ 614 w 651"/>
              <a:gd name="T11" fmla="*/ 262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1" h="652">
                <a:moveTo>
                  <a:pt x="614" y="262"/>
                </a:moveTo>
                <a:lnTo>
                  <a:pt x="614" y="262"/>
                </a:lnTo>
                <a:cubicBezTo>
                  <a:pt x="650" y="425"/>
                  <a:pt x="551" y="578"/>
                  <a:pt x="397" y="615"/>
                </a:cubicBezTo>
                <a:cubicBezTo>
                  <a:pt x="235" y="651"/>
                  <a:pt x="72" y="551"/>
                  <a:pt x="36" y="398"/>
                </a:cubicBezTo>
                <a:cubicBezTo>
                  <a:pt x="0" y="235"/>
                  <a:pt x="99" y="72"/>
                  <a:pt x="262" y="36"/>
                </a:cubicBezTo>
                <a:cubicBezTo>
                  <a:pt x="424" y="0"/>
                  <a:pt x="578" y="99"/>
                  <a:pt x="614" y="2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4">
            <a:extLst>
              <a:ext uri="{FF2B5EF4-FFF2-40B4-BE49-F238E27FC236}">
                <a16:creationId xmlns:a16="http://schemas.microsoft.com/office/drawing/2014/main" id="{2077A113-ED38-3247-B1AB-C1428D61C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675" y="4735046"/>
            <a:ext cx="1873837" cy="5447594"/>
          </a:xfrm>
          <a:custGeom>
            <a:avLst/>
            <a:gdLst>
              <a:gd name="T0" fmla="*/ 1328 w 1474"/>
              <a:gd name="T1" fmla="*/ 4209 h 4282"/>
              <a:gd name="T2" fmla="*/ 1328 w 1474"/>
              <a:gd name="T3" fmla="*/ 4209 h 4282"/>
              <a:gd name="T4" fmla="*/ 1093 w 1474"/>
              <a:gd name="T5" fmla="*/ 4263 h 4282"/>
              <a:gd name="T6" fmla="*/ 894 w 1474"/>
              <a:gd name="T7" fmla="*/ 4137 h 4282"/>
              <a:gd name="T8" fmla="*/ 27 w 1474"/>
              <a:gd name="T9" fmla="*/ 271 h 4282"/>
              <a:gd name="T10" fmla="*/ 145 w 1474"/>
              <a:gd name="T11" fmla="*/ 72 h 4282"/>
              <a:gd name="T12" fmla="*/ 379 w 1474"/>
              <a:gd name="T13" fmla="*/ 27 h 4282"/>
              <a:gd name="T14" fmla="*/ 578 w 1474"/>
              <a:gd name="T15" fmla="*/ 144 h 4282"/>
              <a:gd name="T16" fmla="*/ 1446 w 1474"/>
              <a:gd name="T17" fmla="*/ 4010 h 4282"/>
              <a:gd name="T18" fmla="*/ 1328 w 1474"/>
              <a:gd name="T19" fmla="*/ 4209 h 4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4" h="4282">
                <a:moveTo>
                  <a:pt x="1328" y="4209"/>
                </a:moveTo>
                <a:lnTo>
                  <a:pt x="1328" y="4209"/>
                </a:lnTo>
                <a:cubicBezTo>
                  <a:pt x="1093" y="4263"/>
                  <a:pt x="1093" y="4263"/>
                  <a:pt x="1093" y="4263"/>
                </a:cubicBezTo>
                <a:cubicBezTo>
                  <a:pt x="1003" y="4281"/>
                  <a:pt x="921" y="4227"/>
                  <a:pt x="894" y="4137"/>
                </a:cubicBezTo>
                <a:cubicBezTo>
                  <a:pt x="27" y="271"/>
                  <a:pt x="27" y="271"/>
                  <a:pt x="27" y="271"/>
                </a:cubicBezTo>
                <a:cubicBezTo>
                  <a:pt x="0" y="181"/>
                  <a:pt x="54" y="99"/>
                  <a:pt x="145" y="72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470" y="0"/>
                  <a:pt x="551" y="54"/>
                  <a:pt x="578" y="144"/>
                </a:cubicBezTo>
                <a:cubicBezTo>
                  <a:pt x="1446" y="4010"/>
                  <a:pt x="1446" y="4010"/>
                  <a:pt x="1446" y="4010"/>
                </a:cubicBezTo>
                <a:cubicBezTo>
                  <a:pt x="1473" y="4101"/>
                  <a:pt x="1419" y="4182"/>
                  <a:pt x="1328" y="42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4000"/>
          </a:p>
        </p:txBody>
      </p:sp>
      <p:sp>
        <p:nvSpPr>
          <p:cNvPr id="134" name="Freeform 5">
            <a:extLst>
              <a:ext uri="{FF2B5EF4-FFF2-40B4-BE49-F238E27FC236}">
                <a16:creationId xmlns:a16="http://schemas.microsoft.com/office/drawing/2014/main" id="{844E5D5D-6B7D-AB48-A448-4CC54D5C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884" y="5195090"/>
            <a:ext cx="6334016" cy="4678982"/>
          </a:xfrm>
          <a:custGeom>
            <a:avLst/>
            <a:gdLst>
              <a:gd name="T0" fmla="*/ 117 w 4978"/>
              <a:gd name="T1" fmla="*/ 2791 h 3678"/>
              <a:gd name="T2" fmla="*/ 117 w 4978"/>
              <a:gd name="T3" fmla="*/ 2791 h 3678"/>
              <a:gd name="T4" fmla="*/ 1301 w 4978"/>
              <a:gd name="T5" fmla="*/ 3586 h 3678"/>
              <a:gd name="T6" fmla="*/ 1789 w 4978"/>
              <a:gd name="T7" fmla="*/ 3514 h 3678"/>
              <a:gd name="T8" fmla="*/ 4977 w 4978"/>
              <a:gd name="T9" fmla="*/ 3658 h 3678"/>
              <a:gd name="T10" fmla="*/ 4977 w 4978"/>
              <a:gd name="T11" fmla="*/ 3649 h 3678"/>
              <a:gd name="T12" fmla="*/ 4155 w 4978"/>
              <a:gd name="T13" fmla="*/ 0 h 3678"/>
              <a:gd name="T14" fmla="*/ 4155 w 4978"/>
              <a:gd name="T15" fmla="*/ 0 h 3678"/>
              <a:gd name="T16" fmla="*/ 1319 w 4978"/>
              <a:gd name="T17" fmla="*/ 1418 h 3678"/>
              <a:gd name="T18" fmla="*/ 822 w 4978"/>
              <a:gd name="T19" fmla="*/ 1580 h 3678"/>
              <a:gd name="T20" fmla="*/ 117 w 4978"/>
              <a:gd name="T21" fmla="*/ 2791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78" h="3678">
                <a:moveTo>
                  <a:pt x="117" y="2791"/>
                </a:moveTo>
                <a:lnTo>
                  <a:pt x="117" y="2791"/>
                </a:lnTo>
                <a:cubicBezTo>
                  <a:pt x="244" y="3333"/>
                  <a:pt x="759" y="3677"/>
                  <a:pt x="1301" y="3586"/>
                </a:cubicBezTo>
                <a:cubicBezTo>
                  <a:pt x="1463" y="3559"/>
                  <a:pt x="1626" y="3532"/>
                  <a:pt x="1789" y="3514"/>
                </a:cubicBezTo>
                <a:cubicBezTo>
                  <a:pt x="3071" y="3351"/>
                  <a:pt x="4173" y="3487"/>
                  <a:pt x="4977" y="3658"/>
                </a:cubicBezTo>
                <a:cubicBezTo>
                  <a:pt x="4977" y="3658"/>
                  <a:pt x="4977" y="3658"/>
                  <a:pt x="4977" y="3649"/>
                </a:cubicBezTo>
                <a:cubicBezTo>
                  <a:pt x="4155" y="0"/>
                  <a:pt x="4155" y="0"/>
                  <a:pt x="4155" y="0"/>
                </a:cubicBezTo>
                <a:lnTo>
                  <a:pt x="4155" y="0"/>
                </a:lnTo>
                <a:cubicBezTo>
                  <a:pt x="3423" y="488"/>
                  <a:pt x="2475" y="1012"/>
                  <a:pt x="1319" y="1418"/>
                </a:cubicBezTo>
                <a:cubicBezTo>
                  <a:pt x="1156" y="1472"/>
                  <a:pt x="984" y="1526"/>
                  <a:pt x="822" y="1580"/>
                </a:cubicBezTo>
                <a:cubicBezTo>
                  <a:pt x="307" y="1734"/>
                  <a:pt x="0" y="2267"/>
                  <a:pt x="117" y="27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6">
            <a:extLst>
              <a:ext uri="{FF2B5EF4-FFF2-40B4-BE49-F238E27FC236}">
                <a16:creationId xmlns:a16="http://schemas.microsoft.com/office/drawing/2014/main" id="{FA494430-4E8B-C240-B132-88E3AD61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874" y="6883789"/>
            <a:ext cx="1666258" cy="5172688"/>
          </a:xfrm>
          <a:custGeom>
            <a:avLst/>
            <a:gdLst>
              <a:gd name="T0" fmla="*/ 1193 w 1311"/>
              <a:gd name="T1" fmla="*/ 4012 h 4067"/>
              <a:gd name="T2" fmla="*/ 1193 w 1311"/>
              <a:gd name="T3" fmla="*/ 4012 h 4067"/>
              <a:gd name="T4" fmla="*/ 1012 w 1311"/>
              <a:gd name="T5" fmla="*/ 4048 h 4067"/>
              <a:gd name="T6" fmla="*/ 859 w 1311"/>
              <a:gd name="T7" fmla="*/ 3958 h 4067"/>
              <a:gd name="T8" fmla="*/ 9 w 1311"/>
              <a:gd name="T9" fmla="*/ 208 h 4067"/>
              <a:gd name="T10" fmla="*/ 109 w 1311"/>
              <a:gd name="T11" fmla="*/ 55 h 4067"/>
              <a:gd name="T12" fmla="*/ 289 w 1311"/>
              <a:gd name="T13" fmla="*/ 9 h 4067"/>
              <a:gd name="T14" fmla="*/ 443 w 1311"/>
              <a:gd name="T15" fmla="*/ 109 h 4067"/>
              <a:gd name="T16" fmla="*/ 1292 w 1311"/>
              <a:gd name="T17" fmla="*/ 3858 h 4067"/>
              <a:gd name="T18" fmla="*/ 1193 w 1311"/>
              <a:gd name="T19" fmla="*/ 4012 h 4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1" h="4067">
                <a:moveTo>
                  <a:pt x="1193" y="4012"/>
                </a:moveTo>
                <a:lnTo>
                  <a:pt x="1193" y="4012"/>
                </a:lnTo>
                <a:cubicBezTo>
                  <a:pt x="1012" y="4048"/>
                  <a:pt x="1012" y="4048"/>
                  <a:pt x="1012" y="4048"/>
                </a:cubicBezTo>
                <a:cubicBezTo>
                  <a:pt x="949" y="4066"/>
                  <a:pt x="877" y="4021"/>
                  <a:pt x="859" y="3958"/>
                </a:cubicBezTo>
                <a:cubicBezTo>
                  <a:pt x="9" y="208"/>
                  <a:pt x="9" y="208"/>
                  <a:pt x="9" y="208"/>
                </a:cubicBezTo>
                <a:cubicBezTo>
                  <a:pt x="0" y="136"/>
                  <a:pt x="36" y="73"/>
                  <a:pt x="109" y="55"/>
                </a:cubicBezTo>
                <a:cubicBezTo>
                  <a:pt x="289" y="9"/>
                  <a:pt x="289" y="9"/>
                  <a:pt x="289" y="9"/>
                </a:cubicBezTo>
                <a:cubicBezTo>
                  <a:pt x="362" y="0"/>
                  <a:pt x="425" y="37"/>
                  <a:pt x="443" y="109"/>
                </a:cubicBezTo>
                <a:cubicBezTo>
                  <a:pt x="1292" y="3858"/>
                  <a:pt x="1292" y="3858"/>
                  <a:pt x="1292" y="3858"/>
                </a:cubicBezTo>
                <a:cubicBezTo>
                  <a:pt x="1310" y="3922"/>
                  <a:pt x="1265" y="3994"/>
                  <a:pt x="1193" y="40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349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34">
            <a:extLst>
              <a:ext uri="{FF2B5EF4-FFF2-40B4-BE49-F238E27FC236}">
                <a16:creationId xmlns:a16="http://schemas.microsoft.com/office/drawing/2014/main" id="{AF241850-A82C-DD44-B658-747840C28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478" y="4571288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34">
            <a:extLst>
              <a:ext uri="{FF2B5EF4-FFF2-40B4-BE49-F238E27FC236}">
                <a16:creationId xmlns:a16="http://schemas.microsoft.com/office/drawing/2014/main" id="{E862B037-3E33-924B-A0C2-CED4307D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478" y="7660055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F0D4BBFD-9481-9D48-B125-7EFF38D3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478" y="1052974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1">
            <a:extLst>
              <a:ext uri="{FF2B5EF4-FFF2-40B4-BE49-F238E27FC236}">
                <a16:creationId xmlns:a16="http://schemas.microsoft.com/office/drawing/2014/main" id="{ECFF10C5-CE00-5742-9A39-1113693A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207" y="8301334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72">
            <a:extLst>
              <a:ext uri="{FF2B5EF4-FFF2-40B4-BE49-F238E27FC236}">
                <a16:creationId xmlns:a16="http://schemas.microsoft.com/office/drawing/2014/main" id="{8498AC5C-E910-1A4D-9EC6-54A46E16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70" y="8901525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3">
            <a:extLst>
              <a:ext uri="{FF2B5EF4-FFF2-40B4-BE49-F238E27FC236}">
                <a16:creationId xmlns:a16="http://schemas.microsoft.com/office/drawing/2014/main" id="{DD1C6EA7-A68A-304A-86F4-1E48CE4D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742" y="8901525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7">
            <a:extLst>
              <a:ext uri="{FF2B5EF4-FFF2-40B4-BE49-F238E27FC236}">
                <a16:creationId xmlns:a16="http://schemas.microsoft.com/office/drawing/2014/main" id="{D6415D43-92C8-E246-A47F-9033082D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864" y="5145598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8">
            <a:extLst>
              <a:ext uri="{FF2B5EF4-FFF2-40B4-BE49-F238E27FC236}">
                <a16:creationId xmlns:a16="http://schemas.microsoft.com/office/drawing/2014/main" id="{11F1A17E-EF69-4D47-AAD8-B520261D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75" y="5017782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79">
            <a:extLst>
              <a:ext uri="{FF2B5EF4-FFF2-40B4-BE49-F238E27FC236}">
                <a16:creationId xmlns:a16="http://schemas.microsoft.com/office/drawing/2014/main" id="{49F13AEE-186F-1E40-9773-742E4668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38" y="5017782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80">
            <a:extLst>
              <a:ext uri="{FF2B5EF4-FFF2-40B4-BE49-F238E27FC236}">
                <a16:creationId xmlns:a16="http://schemas.microsoft.com/office/drawing/2014/main" id="{A7E21BA6-F6B8-CC4F-9AB2-C8736C4B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551" y="5145598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81">
            <a:extLst>
              <a:ext uri="{FF2B5EF4-FFF2-40B4-BE49-F238E27FC236}">
                <a16:creationId xmlns:a16="http://schemas.microsoft.com/office/drawing/2014/main" id="{F0A7568C-CFAD-954E-B2E5-18778DB6B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469" y="5017782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82">
            <a:extLst>
              <a:ext uri="{FF2B5EF4-FFF2-40B4-BE49-F238E27FC236}">
                <a16:creationId xmlns:a16="http://schemas.microsoft.com/office/drawing/2014/main" id="{6642AFE7-7054-E04D-A987-5CC203A9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469" y="5145598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83">
            <a:extLst>
              <a:ext uri="{FF2B5EF4-FFF2-40B4-BE49-F238E27FC236}">
                <a16:creationId xmlns:a16="http://schemas.microsoft.com/office/drawing/2014/main" id="{B2327830-C408-734A-905C-2C9169F4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941" y="5512382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84">
            <a:extLst>
              <a:ext uri="{FF2B5EF4-FFF2-40B4-BE49-F238E27FC236}">
                <a16:creationId xmlns:a16="http://schemas.microsoft.com/office/drawing/2014/main" id="{26525750-9D15-BC46-A70A-19EC5CB3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221" y="5529056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7B672B0-3D9C-C545-8FE0-F387D795211E}"/>
              </a:ext>
            </a:extLst>
          </p:cNvPr>
          <p:cNvGrpSpPr/>
          <p:nvPr/>
        </p:nvGrpSpPr>
        <p:grpSpPr>
          <a:xfrm>
            <a:off x="7776594" y="11022057"/>
            <a:ext cx="1133691" cy="1027107"/>
            <a:chOff x="8385391" y="10144819"/>
            <a:chExt cx="653452" cy="592018"/>
          </a:xfrm>
        </p:grpSpPr>
        <p:sp>
          <p:nvSpPr>
            <p:cNvPr id="73" name="Freeform 281">
              <a:extLst>
                <a:ext uri="{FF2B5EF4-FFF2-40B4-BE49-F238E27FC236}">
                  <a16:creationId xmlns:a16="http://schemas.microsoft.com/office/drawing/2014/main" id="{3F3A9F51-D79F-1A47-A0C9-36F4D6AB2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82">
              <a:extLst>
                <a:ext uri="{FF2B5EF4-FFF2-40B4-BE49-F238E27FC236}">
                  <a16:creationId xmlns:a16="http://schemas.microsoft.com/office/drawing/2014/main" id="{77D59B43-4459-3D47-9D22-4584A822E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83">
              <a:extLst>
                <a:ext uri="{FF2B5EF4-FFF2-40B4-BE49-F238E27FC236}">
                  <a16:creationId xmlns:a16="http://schemas.microsoft.com/office/drawing/2014/main" id="{12E391F3-42DB-C044-929B-6ADC43D5A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0852EBE7-ED11-494C-B8B3-B0C48EF6CF61}"/>
              </a:ext>
            </a:extLst>
          </p:cNvPr>
          <p:cNvGrpSpPr/>
          <p:nvPr/>
        </p:nvGrpSpPr>
        <p:grpSpPr>
          <a:xfrm>
            <a:off x="2604985" y="4762180"/>
            <a:ext cx="4236804" cy="1514064"/>
            <a:chOff x="4247967" y="10620441"/>
            <a:chExt cx="4236804" cy="1514064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7FABBB48-52DD-484C-ABE7-B05934A27721}"/>
                </a:ext>
              </a:extLst>
            </p:cNvPr>
            <p:cNvSpPr txBox="1"/>
            <p:nvPr/>
          </p:nvSpPr>
          <p:spPr>
            <a:xfrm flipH="1">
              <a:off x="607174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719757F4-5E8E-B149-80BF-99047EF936A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CAB3C999-E11D-954C-ABD9-CE4A58E41368}"/>
              </a:ext>
            </a:extLst>
          </p:cNvPr>
          <p:cNvGrpSpPr/>
          <p:nvPr/>
        </p:nvGrpSpPr>
        <p:grpSpPr>
          <a:xfrm>
            <a:off x="2586308" y="7695601"/>
            <a:ext cx="4236804" cy="1514064"/>
            <a:chOff x="4247967" y="10620441"/>
            <a:chExt cx="4236804" cy="1514064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1AF784F4-58AA-F848-A1BD-006B70037FB0}"/>
                </a:ext>
              </a:extLst>
            </p:cNvPr>
            <p:cNvSpPr txBox="1"/>
            <p:nvPr/>
          </p:nvSpPr>
          <p:spPr>
            <a:xfrm flipH="1">
              <a:off x="60920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DF3D1CEE-4650-244E-AED5-667CAE9AE3A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3FCDCA0F-75C7-C141-9150-FAA1D769F604}"/>
              </a:ext>
            </a:extLst>
          </p:cNvPr>
          <p:cNvGrpSpPr/>
          <p:nvPr/>
        </p:nvGrpSpPr>
        <p:grpSpPr>
          <a:xfrm>
            <a:off x="2586200" y="10696268"/>
            <a:ext cx="4247093" cy="1514064"/>
            <a:chOff x="4247967" y="10620441"/>
            <a:chExt cx="4247093" cy="1514064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C89253BF-D73D-C042-A8B5-19C342E13777}"/>
                </a:ext>
              </a:extLst>
            </p:cNvPr>
            <p:cNvSpPr txBox="1"/>
            <p:nvPr/>
          </p:nvSpPr>
          <p:spPr>
            <a:xfrm flipH="1">
              <a:off x="611238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0" name="Rectangle 40">
              <a:extLst>
                <a:ext uri="{FF2B5EF4-FFF2-40B4-BE49-F238E27FC236}">
                  <a16:creationId xmlns:a16="http://schemas.microsoft.com/office/drawing/2014/main" id="{8F145E50-A611-B14F-B25F-F5B7E11208D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1" name="Freeform 1">
            <a:extLst>
              <a:ext uri="{FF2B5EF4-FFF2-40B4-BE49-F238E27FC236}">
                <a16:creationId xmlns:a16="http://schemas.microsoft.com/office/drawing/2014/main" id="{148F69BC-7A53-7447-8351-C530D9DE8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0693" y="7345793"/>
            <a:ext cx="7619979" cy="3746522"/>
          </a:xfrm>
          <a:custGeom>
            <a:avLst/>
            <a:gdLst>
              <a:gd name="T0" fmla="*/ 0 w 8734"/>
              <a:gd name="T1" fmla="*/ 4295 h 4296"/>
              <a:gd name="T2" fmla="*/ 1221 w 8734"/>
              <a:gd name="T3" fmla="*/ 2705 h 4296"/>
              <a:gd name="T4" fmla="*/ 2326 w 8734"/>
              <a:gd name="T5" fmla="*/ 4295 h 4296"/>
              <a:gd name="T6" fmla="*/ 3467 w 8734"/>
              <a:gd name="T7" fmla="*/ 1725 h 4296"/>
              <a:gd name="T8" fmla="*/ 4797 w 8734"/>
              <a:gd name="T9" fmla="*/ 3172 h 4296"/>
              <a:gd name="T10" fmla="*/ 6055 w 8734"/>
              <a:gd name="T11" fmla="*/ 441 h 4296"/>
              <a:gd name="T12" fmla="*/ 7107 w 8734"/>
              <a:gd name="T13" fmla="*/ 3477 h 4296"/>
              <a:gd name="T14" fmla="*/ 8733 w 8734"/>
              <a:gd name="T15" fmla="*/ 0 h 4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34" h="4296">
                <a:moveTo>
                  <a:pt x="0" y="4295"/>
                </a:moveTo>
                <a:lnTo>
                  <a:pt x="1221" y="2705"/>
                </a:lnTo>
                <a:lnTo>
                  <a:pt x="2326" y="4295"/>
                </a:lnTo>
                <a:lnTo>
                  <a:pt x="3467" y="1725"/>
                </a:lnTo>
                <a:lnTo>
                  <a:pt x="4797" y="3172"/>
                </a:lnTo>
                <a:lnTo>
                  <a:pt x="6055" y="441"/>
                </a:lnTo>
                <a:lnTo>
                  <a:pt x="7107" y="3477"/>
                </a:lnTo>
                <a:lnTo>
                  <a:pt x="8733" y="0"/>
                </a:ln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Freeform 2">
            <a:extLst>
              <a:ext uri="{FF2B5EF4-FFF2-40B4-BE49-F238E27FC236}">
                <a16:creationId xmlns:a16="http://schemas.microsoft.com/office/drawing/2014/main" id="{8C488FA0-88A2-D248-94C3-FF2C5B04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9117" y="7149619"/>
            <a:ext cx="242333" cy="330802"/>
          </a:xfrm>
          <a:custGeom>
            <a:avLst/>
            <a:gdLst>
              <a:gd name="T0" fmla="*/ 279 w 280"/>
              <a:gd name="T1" fmla="*/ 0 h 379"/>
              <a:gd name="T2" fmla="*/ 261 w 280"/>
              <a:gd name="T3" fmla="*/ 378 h 379"/>
              <a:gd name="T4" fmla="*/ 171 w 280"/>
              <a:gd name="T5" fmla="*/ 243 h 379"/>
              <a:gd name="T6" fmla="*/ 0 w 280"/>
              <a:gd name="T7" fmla="*/ 261 h 379"/>
              <a:gd name="T8" fmla="*/ 279 w 280"/>
              <a:gd name="T9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379">
                <a:moveTo>
                  <a:pt x="279" y="0"/>
                </a:moveTo>
                <a:lnTo>
                  <a:pt x="261" y="378"/>
                </a:lnTo>
                <a:lnTo>
                  <a:pt x="171" y="243"/>
                </a:lnTo>
                <a:lnTo>
                  <a:pt x="0" y="261"/>
                </a:lnTo>
                <a:lnTo>
                  <a:pt x="279" y="0"/>
                </a:lnTo>
              </a:path>
            </a:pathLst>
          </a:custGeom>
          <a:solidFill>
            <a:srgbClr val="E64C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64C6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">
            <a:extLst>
              <a:ext uri="{FF2B5EF4-FFF2-40B4-BE49-F238E27FC236}">
                <a16:creationId xmlns:a16="http://schemas.microsoft.com/office/drawing/2014/main" id="{FEAE4A5B-A2A9-0647-A3F7-357D1C39A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1514" y="4876320"/>
            <a:ext cx="3988852" cy="3988852"/>
          </a:xfrm>
          <a:custGeom>
            <a:avLst/>
            <a:gdLst>
              <a:gd name="T0" fmla="*/ 4277 w 4575"/>
              <a:gd name="T1" fmla="*/ 2013 h 4573"/>
              <a:gd name="T2" fmla="*/ 4277 w 4575"/>
              <a:gd name="T3" fmla="*/ 2013 h 4573"/>
              <a:gd name="T4" fmla="*/ 3891 w 4575"/>
              <a:gd name="T5" fmla="*/ 1078 h 4573"/>
              <a:gd name="T6" fmla="*/ 4106 w 4575"/>
              <a:gd name="T7" fmla="*/ 871 h 4573"/>
              <a:gd name="T8" fmla="*/ 3711 w 4575"/>
              <a:gd name="T9" fmla="*/ 476 h 4573"/>
              <a:gd name="T10" fmla="*/ 3504 w 4575"/>
              <a:gd name="T11" fmla="*/ 683 h 4573"/>
              <a:gd name="T12" fmla="*/ 2570 w 4575"/>
              <a:gd name="T13" fmla="*/ 296 h 4573"/>
              <a:gd name="T14" fmla="*/ 2570 w 4575"/>
              <a:gd name="T15" fmla="*/ 0 h 4573"/>
              <a:gd name="T16" fmla="*/ 2013 w 4575"/>
              <a:gd name="T17" fmla="*/ 0 h 4573"/>
              <a:gd name="T18" fmla="*/ 2013 w 4575"/>
              <a:gd name="T19" fmla="*/ 296 h 4573"/>
              <a:gd name="T20" fmla="*/ 1078 w 4575"/>
              <a:gd name="T21" fmla="*/ 683 h 4573"/>
              <a:gd name="T22" fmla="*/ 871 w 4575"/>
              <a:gd name="T23" fmla="*/ 476 h 4573"/>
              <a:gd name="T24" fmla="*/ 476 w 4575"/>
              <a:gd name="T25" fmla="*/ 871 h 4573"/>
              <a:gd name="T26" fmla="*/ 683 w 4575"/>
              <a:gd name="T27" fmla="*/ 1078 h 4573"/>
              <a:gd name="T28" fmla="*/ 296 w 4575"/>
              <a:gd name="T29" fmla="*/ 2013 h 4573"/>
              <a:gd name="T30" fmla="*/ 0 w 4575"/>
              <a:gd name="T31" fmla="*/ 2013 h 4573"/>
              <a:gd name="T32" fmla="*/ 0 w 4575"/>
              <a:gd name="T33" fmla="*/ 2569 h 4573"/>
              <a:gd name="T34" fmla="*/ 296 w 4575"/>
              <a:gd name="T35" fmla="*/ 2569 h 4573"/>
              <a:gd name="T36" fmla="*/ 683 w 4575"/>
              <a:gd name="T37" fmla="*/ 3503 h 4573"/>
              <a:gd name="T38" fmla="*/ 476 w 4575"/>
              <a:gd name="T39" fmla="*/ 3710 h 4573"/>
              <a:gd name="T40" fmla="*/ 871 w 4575"/>
              <a:gd name="T41" fmla="*/ 4105 h 4573"/>
              <a:gd name="T42" fmla="*/ 1078 w 4575"/>
              <a:gd name="T43" fmla="*/ 3889 h 4573"/>
              <a:gd name="T44" fmla="*/ 2013 w 4575"/>
              <a:gd name="T45" fmla="*/ 4276 h 4573"/>
              <a:gd name="T46" fmla="*/ 2013 w 4575"/>
              <a:gd name="T47" fmla="*/ 4572 h 4573"/>
              <a:gd name="T48" fmla="*/ 2570 w 4575"/>
              <a:gd name="T49" fmla="*/ 4572 h 4573"/>
              <a:gd name="T50" fmla="*/ 2570 w 4575"/>
              <a:gd name="T51" fmla="*/ 4276 h 4573"/>
              <a:gd name="T52" fmla="*/ 3504 w 4575"/>
              <a:gd name="T53" fmla="*/ 3889 h 4573"/>
              <a:gd name="T54" fmla="*/ 3711 w 4575"/>
              <a:gd name="T55" fmla="*/ 4105 h 4573"/>
              <a:gd name="T56" fmla="*/ 4106 w 4575"/>
              <a:gd name="T57" fmla="*/ 3710 h 4573"/>
              <a:gd name="T58" fmla="*/ 3891 w 4575"/>
              <a:gd name="T59" fmla="*/ 3503 h 4573"/>
              <a:gd name="T60" fmla="*/ 4277 w 4575"/>
              <a:gd name="T61" fmla="*/ 2569 h 4573"/>
              <a:gd name="T62" fmla="*/ 4574 w 4575"/>
              <a:gd name="T63" fmla="*/ 2569 h 4573"/>
              <a:gd name="T64" fmla="*/ 4574 w 4575"/>
              <a:gd name="T65" fmla="*/ 2013 h 4573"/>
              <a:gd name="T66" fmla="*/ 4277 w 4575"/>
              <a:gd name="T67" fmla="*/ 2013 h 4573"/>
              <a:gd name="T68" fmla="*/ 2309 w 4575"/>
              <a:gd name="T69" fmla="*/ 3997 h 4573"/>
              <a:gd name="T70" fmla="*/ 2309 w 4575"/>
              <a:gd name="T71" fmla="*/ 3997 h 4573"/>
              <a:gd name="T72" fmla="*/ 584 w 4575"/>
              <a:gd name="T73" fmla="*/ 2273 h 4573"/>
              <a:gd name="T74" fmla="*/ 2273 w 4575"/>
              <a:gd name="T75" fmla="*/ 584 h 4573"/>
              <a:gd name="T76" fmla="*/ 3998 w 4575"/>
              <a:gd name="T77" fmla="*/ 2309 h 4573"/>
              <a:gd name="T78" fmla="*/ 2309 w 4575"/>
              <a:gd name="T79" fmla="*/ 3997 h 4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75" h="4573">
                <a:moveTo>
                  <a:pt x="4277" y="2013"/>
                </a:moveTo>
                <a:lnTo>
                  <a:pt x="4277" y="2013"/>
                </a:lnTo>
                <a:cubicBezTo>
                  <a:pt x="4232" y="1662"/>
                  <a:pt x="4097" y="1348"/>
                  <a:pt x="3891" y="1078"/>
                </a:cubicBezTo>
                <a:cubicBezTo>
                  <a:pt x="4106" y="871"/>
                  <a:pt x="4106" y="871"/>
                  <a:pt x="4106" y="871"/>
                </a:cubicBezTo>
                <a:cubicBezTo>
                  <a:pt x="3711" y="476"/>
                  <a:pt x="3711" y="476"/>
                  <a:pt x="3711" y="476"/>
                </a:cubicBezTo>
                <a:cubicBezTo>
                  <a:pt x="3504" y="683"/>
                  <a:pt x="3504" y="683"/>
                  <a:pt x="3504" y="683"/>
                </a:cubicBezTo>
                <a:cubicBezTo>
                  <a:pt x="3235" y="485"/>
                  <a:pt x="2911" y="350"/>
                  <a:pt x="2570" y="296"/>
                </a:cubicBezTo>
                <a:cubicBezTo>
                  <a:pt x="2570" y="0"/>
                  <a:pt x="2570" y="0"/>
                  <a:pt x="2570" y="0"/>
                </a:cubicBezTo>
                <a:cubicBezTo>
                  <a:pt x="2013" y="0"/>
                  <a:pt x="2013" y="0"/>
                  <a:pt x="2013" y="0"/>
                </a:cubicBezTo>
                <a:cubicBezTo>
                  <a:pt x="2013" y="296"/>
                  <a:pt x="2013" y="296"/>
                  <a:pt x="2013" y="296"/>
                </a:cubicBezTo>
                <a:cubicBezTo>
                  <a:pt x="1662" y="350"/>
                  <a:pt x="1348" y="485"/>
                  <a:pt x="1078" y="683"/>
                </a:cubicBezTo>
                <a:cubicBezTo>
                  <a:pt x="871" y="476"/>
                  <a:pt x="871" y="476"/>
                  <a:pt x="871" y="476"/>
                </a:cubicBezTo>
                <a:cubicBezTo>
                  <a:pt x="476" y="871"/>
                  <a:pt x="476" y="871"/>
                  <a:pt x="476" y="871"/>
                </a:cubicBezTo>
                <a:cubicBezTo>
                  <a:pt x="683" y="1078"/>
                  <a:pt x="683" y="1078"/>
                  <a:pt x="683" y="1078"/>
                </a:cubicBezTo>
                <a:cubicBezTo>
                  <a:pt x="485" y="1348"/>
                  <a:pt x="350" y="1662"/>
                  <a:pt x="296" y="2013"/>
                </a:cubicBezTo>
                <a:cubicBezTo>
                  <a:pt x="0" y="2013"/>
                  <a:pt x="0" y="2013"/>
                  <a:pt x="0" y="2013"/>
                </a:cubicBezTo>
                <a:cubicBezTo>
                  <a:pt x="0" y="2569"/>
                  <a:pt x="0" y="2569"/>
                  <a:pt x="0" y="2569"/>
                </a:cubicBezTo>
                <a:cubicBezTo>
                  <a:pt x="296" y="2569"/>
                  <a:pt x="296" y="2569"/>
                  <a:pt x="296" y="2569"/>
                </a:cubicBezTo>
                <a:cubicBezTo>
                  <a:pt x="350" y="2910"/>
                  <a:pt x="485" y="3234"/>
                  <a:pt x="683" y="3503"/>
                </a:cubicBezTo>
                <a:cubicBezTo>
                  <a:pt x="476" y="3710"/>
                  <a:pt x="476" y="3710"/>
                  <a:pt x="476" y="3710"/>
                </a:cubicBezTo>
                <a:cubicBezTo>
                  <a:pt x="871" y="4105"/>
                  <a:pt x="871" y="4105"/>
                  <a:pt x="871" y="4105"/>
                </a:cubicBezTo>
                <a:cubicBezTo>
                  <a:pt x="1078" y="3889"/>
                  <a:pt x="1078" y="3889"/>
                  <a:pt x="1078" y="3889"/>
                </a:cubicBezTo>
                <a:cubicBezTo>
                  <a:pt x="1348" y="4096"/>
                  <a:pt x="1662" y="4231"/>
                  <a:pt x="2013" y="4276"/>
                </a:cubicBezTo>
                <a:cubicBezTo>
                  <a:pt x="2013" y="4572"/>
                  <a:pt x="2013" y="4572"/>
                  <a:pt x="2013" y="4572"/>
                </a:cubicBezTo>
                <a:cubicBezTo>
                  <a:pt x="2570" y="4572"/>
                  <a:pt x="2570" y="4572"/>
                  <a:pt x="2570" y="4572"/>
                </a:cubicBezTo>
                <a:cubicBezTo>
                  <a:pt x="2570" y="4276"/>
                  <a:pt x="2570" y="4276"/>
                  <a:pt x="2570" y="4276"/>
                </a:cubicBezTo>
                <a:cubicBezTo>
                  <a:pt x="2911" y="4231"/>
                  <a:pt x="3235" y="4096"/>
                  <a:pt x="3504" y="3889"/>
                </a:cubicBezTo>
                <a:cubicBezTo>
                  <a:pt x="3711" y="4105"/>
                  <a:pt x="3711" y="4105"/>
                  <a:pt x="3711" y="4105"/>
                </a:cubicBezTo>
                <a:cubicBezTo>
                  <a:pt x="4106" y="3710"/>
                  <a:pt x="4106" y="3710"/>
                  <a:pt x="4106" y="3710"/>
                </a:cubicBezTo>
                <a:cubicBezTo>
                  <a:pt x="3891" y="3503"/>
                  <a:pt x="3891" y="3503"/>
                  <a:pt x="3891" y="3503"/>
                </a:cubicBezTo>
                <a:cubicBezTo>
                  <a:pt x="4097" y="3234"/>
                  <a:pt x="4232" y="2910"/>
                  <a:pt x="4277" y="2569"/>
                </a:cubicBezTo>
                <a:cubicBezTo>
                  <a:pt x="4574" y="2569"/>
                  <a:pt x="4574" y="2569"/>
                  <a:pt x="4574" y="2569"/>
                </a:cubicBezTo>
                <a:cubicBezTo>
                  <a:pt x="4574" y="2013"/>
                  <a:pt x="4574" y="2013"/>
                  <a:pt x="4574" y="2013"/>
                </a:cubicBezTo>
                <a:lnTo>
                  <a:pt x="4277" y="2013"/>
                </a:lnTo>
                <a:close/>
                <a:moveTo>
                  <a:pt x="2309" y="3997"/>
                </a:moveTo>
                <a:lnTo>
                  <a:pt x="2309" y="3997"/>
                </a:lnTo>
                <a:cubicBezTo>
                  <a:pt x="1348" y="3997"/>
                  <a:pt x="575" y="3224"/>
                  <a:pt x="584" y="2273"/>
                </a:cubicBezTo>
                <a:cubicBezTo>
                  <a:pt x="593" y="1348"/>
                  <a:pt x="1348" y="593"/>
                  <a:pt x="2273" y="584"/>
                </a:cubicBezTo>
                <a:cubicBezTo>
                  <a:pt x="3226" y="575"/>
                  <a:pt x="3998" y="1348"/>
                  <a:pt x="3998" y="2309"/>
                </a:cubicBezTo>
                <a:cubicBezTo>
                  <a:pt x="3989" y="3234"/>
                  <a:pt x="3235" y="3988"/>
                  <a:pt x="2309" y="39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4">
            <a:extLst>
              <a:ext uri="{FF2B5EF4-FFF2-40B4-BE49-F238E27FC236}">
                <a16:creationId xmlns:a16="http://schemas.microsoft.com/office/drawing/2014/main" id="{B09FCA4A-9B4B-914B-BBCF-C692B28C0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790" y="5253280"/>
            <a:ext cx="2761810" cy="2757962"/>
          </a:xfrm>
          <a:custGeom>
            <a:avLst/>
            <a:gdLst>
              <a:gd name="T0" fmla="*/ 3163 w 3164"/>
              <a:gd name="T1" fmla="*/ 1582 h 3163"/>
              <a:gd name="T2" fmla="*/ 3163 w 3164"/>
              <a:gd name="T3" fmla="*/ 1582 h 3163"/>
              <a:gd name="T4" fmla="*/ 1582 w 3164"/>
              <a:gd name="T5" fmla="*/ 3162 h 3163"/>
              <a:gd name="T6" fmla="*/ 0 w 3164"/>
              <a:gd name="T7" fmla="*/ 1582 h 3163"/>
              <a:gd name="T8" fmla="*/ 1582 w 3164"/>
              <a:gd name="T9" fmla="*/ 0 h 3163"/>
              <a:gd name="T10" fmla="*/ 3163 w 3164"/>
              <a:gd name="T11" fmla="*/ 1582 h 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4" h="3163">
                <a:moveTo>
                  <a:pt x="3163" y="1582"/>
                </a:moveTo>
                <a:lnTo>
                  <a:pt x="3163" y="1582"/>
                </a:lnTo>
                <a:cubicBezTo>
                  <a:pt x="3163" y="2452"/>
                  <a:pt x="2453" y="3162"/>
                  <a:pt x="1582" y="3162"/>
                </a:cubicBezTo>
                <a:cubicBezTo>
                  <a:pt x="710" y="3162"/>
                  <a:pt x="0" y="2452"/>
                  <a:pt x="0" y="1582"/>
                </a:cubicBezTo>
                <a:cubicBezTo>
                  <a:pt x="0" y="710"/>
                  <a:pt x="710" y="0"/>
                  <a:pt x="1582" y="0"/>
                </a:cubicBezTo>
                <a:cubicBezTo>
                  <a:pt x="2453" y="0"/>
                  <a:pt x="3163" y="710"/>
                  <a:pt x="3163" y="1582"/>
                </a:cubicBezTo>
              </a:path>
            </a:pathLst>
          </a:custGeom>
          <a:solidFill>
            <a:srgbClr val="FFE4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64C6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A1A5EF5C-F95B-D04E-8337-AC84E0FB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962" y="5449452"/>
            <a:ext cx="2365618" cy="2365618"/>
          </a:xfrm>
          <a:custGeom>
            <a:avLst/>
            <a:gdLst>
              <a:gd name="T0" fmla="*/ 2713 w 2714"/>
              <a:gd name="T1" fmla="*/ 1357 h 2713"/>
              <a:gd name="T2" fmla="*/ 2713 w 2714"/>
              <a:gd name="T3" fmla="*/ 1357 h 2713"/>
              <a:gd name="T4" fmla="*/ 1357 w 2714"/>
              <a:gd name="T5" fmla="*/ 2712 h 2713"/>
              <a:gd name="T6" fmla="*/ 0 w 2714"/>
              <a:gd name="T7" fmla="*/ 1357 h 2713"/>
              <a:gd name="T8" fmla="*/ 1357 w 2714"/>
              <a:gd name="T9" fmla="*/ 0 h 2713"/>
              <a:gd name="T10" fmla="*/ 2713 w 2714"/>
              <a:gd name="T11" fmla="*/ 1357 h 2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4" h="2713">
                <a:moveTo>
                  <a:pt x="2713" y="1357"/>
                </a:moveTo>
                <a:lnTo>
                  <a:pt x="2713" y="1357"/>
                </a:lnTo>
                <a:cubicBezTo>
                  <a:pt x="2713" y="2101"/>
                  <a:pt x="2102" y="2712"/>
                  <a:pt x="1357" y="2712"/>
                </a:cubicBezTo>
                <a:cubicBezTo>
                  <a:pt x="602" y="2712"/>
                  <a:pt x="0" y="2101"/>
                  <a:pt x="0" y="1357"/>
                </a:cubicBezTo>
                <a:cubicBezTo>
                  <a:pt x="0" y="602"/>
                  <a:pt x="602" y="0"/>
                  <a:pt x="1357" y="0"/>
                </a:cubicBezTo>
                <a:cubicBezTo>
                  <a:pt x="2102" y="0"/>
                  <a:pt x="2713" y="602"/>
                  <a:pt x="2713" y="1357"/>
                </a:cubicBezTo>
              </a:path>
            </a:pathLst>
          </a:custGeom>
          <a:solidFill>
            <a:srgbClr val="F9F6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64C6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83F7302E-8838-0740-AF73-E19936B81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502" y="5964887"/>
            <a:ext cx="776999" cy="1323207"/>
          </a:xfrm>
          <a:custGeom>
            <a:avLst/>
            <a:gdLst>
              <a:gd name="T0" fmla="*/ 890 w 891"/>
              <a:gd name="T1" fmla="*/ 1006 h 1518"/>
              <a:gd name="T2" fmla="*/ 890 w 891"/>
              <a:gd name="T3" fmla="*/ 1006 h 1518"/>
              <a:gd name="T4" fmla="*/ 782 w 891"/>
              <a:gd name="T5" fmla="*/ 1257 h 1518"/>
              <a:gd name="T6" fmla="*/ 504 w 891"/>
              <a:gd name="T7" fmla="*/ 1382 h 1518"/>
              <a:gd name="T8" fmla="*/ 504 w 891"/>
              <a:gd name="T9" fmla="*/ 1517 h 1518"/>
              <a:gd name="T10" fmla="*/ 405 w 891"/>
              <a:gd name="T11" fmla="*/ 1517 h 1518"/>
              <a:gd name="T12" fmla="*/ 405 w 891"/>
              <a:gd name="T13" fmla="*/ 1382 h 1518"/>
              <a:gd name="T14" fmla="*/ 108 w 891"/>
              <a:gd name="T15" fmla="*/ 1275 h 1518"/>
              <a:gd name="T16" fmla="*/ 0 w 891"/>
              <a:gd name="T17" fmla="*/ 1006 h 1518"/>
              <a:gd name="T18" fmla="*/ 306 w 891"/>
              <a:gd name="T19" fmla="*/ 1006 h 1518"/>
              <a:gd name="T20" fmla="*/ 405 w 891"/>
              <a:gd name="T21" fmla="*/ 1140 h 1518"/>
              <a:gd name="T22" fmla="*/ 405 w 891"/>
              <a:gd name="T23" fmla="*/ 871 h 1518"/>
              <a:gd name="T24" fmla="*/ 252 w 891"/>
              <a:gd name="T25" fmla="*/ 826 h 1518"/>
              <a:gd name="T26" fmla="*/ 162 w 891"/>
              <a:gd name="T27" fmla="*/ 790 h 1518"/>
              <a:gd name="T28" fmla="*/ 117 w 891"/>
              <a:gd name="T29" fmla="*/ 754 h 1518"/>
              <a:gd name="T30" fmla="*/ 72 w 891"/>
              <a:gd name="T31" fmla="*/ 710 h 1518"/>
              <a:gd name="T32" fmla="*/ 36 w 891"/>
              <a:gd name="T33" fmla="*/ 656 h 1518"/>
              <a:gd name="T34" fmla="*/ 0 w 891"/>
              <a:gd name="T35" fmla="*/ 512 h 1518"/>
              <a:gd name="T36" fmla="*/ 117 w 891"/>
              <a:gd name="T37" fmla="*/ 251 h 1518"/>
              <a:gd name="T38" fmla="*/ 405 w 891"/>
              <a:gd name="T39" fmla="*/ 143 h 1518"/>
              <a:gd name="T40" fmla="*/ 405 w 891"/>
              <a:gd name="T41" fmla="*/ 0 h 1518"/>
              <a:gd name="T42" fmla="*/ 504 w 891"/>
              <a:gd name="T43" fmla="*/ 0 h 1518"/>
              <a:gd name="T44" fmla="*/ 504 w 891"/>
              <a:gd name="T45" fmla="*/ 143 h 1518"/>
              <a:gd name="T46" fmla="*/ 782 w 891"/>
              <a:gd name="T47" fmla="*/ 242 h 1518"/>
              <a:gd name="T48" fmla="*/ 890 w 891"/>
              <a:gd name="T49" fmla="*/ 512 h 1518"/>
              <a:gd name="T50" fmla="*/ 594 w 891"/>
              <a:gd name="T51" fmla="*/ 512 h 1518"/>
              <a:gd name="T52" fmla="*/ 504 w 891"/>
              <a:gd name="T53" fmla="*/ 377 h 1518"/>
              <a:gd name="T54" fmla="*/ 504 w 891"/>
              <a:gd name="T55" fmla="*/ 656 h 1518"/>
              <a:gd name="T56" fmla="*/ 728 w 891"/>
              <a:gd name="T57" fmla="*/ 728 h 1518"/>
              <a:gd name="T58" fmla="*/ 890 w 891"/>
              <a:gd name="T59" fmla="*/ 1006 h 1518"/>
              <a:gd name="T60" fmla="*/ 405 w 891"/>
              <a:gd name="T61" fmla="*/ 377 h 1518"/>
              <a:gd name="T62" fmla="*/ 405 w 891"/>
              <a:gd name="T63" fmla="*/ 377 h 1518"/>
              <a:gd name="T64" fmla="*/ 306 w 891"/>
              <a:gd name="T65" fmla="*/ 485 h 1518"/>
              <a:gd name="T66" fmla="*/ 405 w 891"/>
              <a:gd name="T67" fmla="*/ 620 h 1518"/>
              <a:gd name="T68" fmla="*/ 405 w 891"/>
              <a:gd name="T69" fmla="*/ 377 h 1518"/>
              <a:gd name="T70" fmla="*/ 504 w 891"/>
              <a:gd name="T71" fmla="*/ 1140 h 1518"/>
              <a:gd name="T72" fmla="*/ 504 w 891"/>
              <a:gd name="T73" fmla="*/ 1140 h 1518"/>
              <a:gd name="T74" fmla="*/ 584 w 891"/>
              <a:gd name="T75" fmla="*/ 1033 h 1518"/>
              <a:gd name="T76" fmla="*/ 504 w 891"/>
              <a:gd name="T77" fmla="*/ 907 h 1518"/>
              <a:gd name="T78" fmla="*/ 504 w 891"/>
              <a:gd name="T79" fmla="*/ 114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91" h="1518">
                <a:moveTo>
                  <a:pt x="890" y="1006"/>
                </a:moveTo>
                <a:lnTo>
                  <a:pt x="890" y="1006"/>
                </a:lnTo>
                <a:cubicBezTo>
                  <a:pt x="890" y="1104"/>
                  <a:pt x="854" y="1185"/>
                  <a:pt x="782" y="1257"/>
                </a:cubicBezTo>
                <a:cubicBezTo>
                  <a:pt x="710" y="1328"/>
                  <a:pt x="620" y="1374"/>
                  <a:pt x="504" y="1382"/>
                </a:cubicBezTo>
                <a:cubicBezTo>
                  <a:pt x="504" y="1517"/>
                  <a:pt x="504" y="1517"/>
                  <a:pt x="504" y="1517"/>
                </a:cubicBezTo>
                <a:cubicBezTo>
                  <a:pt x="405" y="1517"/>
                  <a:pt x="405" y="1517"/>
                  <a:pt x="405" y="1517"/>
                </a:cubicBezTo>
                <a:cubicBezTo>
                  <a:pt x="405" y="1382"/>
                  <a:pt x="405" y="1382"/>
                  <a:pt x="405" y="1382"/>
                </a:cubicBezTo>
                <a:cubicBezTo>
                  <a:pt x="279" y="1374"/>
                  <a:pt x="180" y="1338"/>
                  <a:pt x="108" y="1275"/>
                </a:cubicBezTo>
                <a:cubicBezTo>
                  <a:pt x="36" y="1203"/>
                  <a:pt x="0" y="1113"/>
                  <a:pt x="0" y="1006"/>
                </a:cubicBezTo>
                <a:cubicBezTo>
                  <a:pt x="306" y="1006"/>
                  <a:pt x="306" y="1006"/>
                  <a:pt x="306" y="1006"/>
                </a:cubicBezTo>
                <a:cubicBezTo>
                  <a:pt x="315" y="1078"/>
                  <a:pt x="351" y="1131"/>
                  <a:pt x="405" y="1140"/>
                </a:cubicBezTo>
                <a:cubicBezTo>
                  <a:pt x="405" y="871"/>
                  <a:pt x="405" y="871"/>
                  <a:pt x="405" y="871"/>
                </a:cubicBezTo>
                <a:cubicBezTo>
                  <a:pt x="351" y="862"/>
                  <a:pt x="306" y="844"/>
                  <a:pt x="252" y="826"/>
                </a:cubicBezTo>
                <a:cubicBezTo>
                  <a:pt x="207" y="808"/>
                  <a:pt x="180" y="799"/>
                  <a:pt x="162" y="790"/>
                </a:cubicBezTo>
                <a:cubicBezTo>
                  <a:pt x="153" y="781"/>
                  <a:pt x="135" y="772"/>
                  <a:pt x="117" y="754"/>
                </a:cubicBezTo>
                <a:cubicBezTo>
                  <a:pt x="99" y="745"/>
                  <a:pt x="81" y="728"/>
                  <a:pt x="72" y="710"/>
                </a:cubicBezTo>
                <a:cubicBezTo>
                  <a:pt x="54" y="701"/>
                  <a:pt x="45" y="682"/>
                  <a:pt x="36" y="656"/>
                </a:cubicBezTo>
                <a:cubicBezTo>
                  <a:pt x="9" y="629"/>
                  <a:pt x="0" y="575"/>
                  <a:pt x="0" y="512"/>
                </a:cubicBezTo>
                <a:cubicBezTo>
                  <a:pt x="0" y="404"/>
                  <a:pt x="45" y="323"/>
                  <a:pt x="117" y="251"/>
                </a:cubicBezTo>
                <a:cubicBezTo>
                  <a:pt x="198" y="188"/>
                  <a:pt x="288" y="153"/>
                  <a:pt x="405" y="143"/>
                </a:cubicBezTo>
                <a:cubicBezTo>
                  <a:pt x="405" y="0"/>
                  <a:pt x="405" y="0"/>
                  <a:pt x="405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04" y="143"/>
                  <a:pt x="504" y="143"/>
                  <a:pt x="504" y="143"/>
                </a:cubicBezTo>
                <a:cubicBezTo>
                  <a:pt x="620" y="143"/>
                  <a:pt x="719" y="179"/>
                  <a:pt x="782" y="242"/>
                </a:cubicBezTo>
                <a:cubicBezTo>
                  <a:pt x="854" y="296"/>
                  <a:pt x="890" y="386"/>
                  <a:pt x="890" y="512"/>
                </a:cubicBezTo>
                <a:cubicBezTo>
                  <a:pt x="594" y="512"/>
                  <a:pt x="594" y="512"/>
                  <a:pt x="594" y="512"/>
                </a:cubicBezTo>
                <a:cubicBezTo>
                  <a:pt x="584" y="449"/>
                  <a:pt x="558" y="404"/>
                  <a:pt x="504" y="377"/>
                </a:cubicBezTo>
                <a:cubicBezTo>
                  <a:pt x="504" y="656"/>
                  <a:pt x="504" y="656"/>
                  <a:pt x="504" y="656"/>
                </a:cubicBezTo>
                <a:cubicBezTo>
                  <a:pt x="620" y="682"/>
                  <a:pt x="692" y="710"/>
                  <a:pt x="728" y="728"/>
                </a:cubicBezTo>
                <a:cubicBezTo>
                  <a:pt x="836" y="790"/>
                  <a:pt x="890" y="880"/>
                  <a:pt x="890" y="1006"/>
                </a:cubicBezTo>
                <a:close/>
                <a:moveTo>
                  <a:pt x="405" y="377"/>
                </a:moveTo>
                <a:lnTo>
                  <a:pt x="405" y="377"/>
                </a:lnTo>
                <a:cubicBezTo>
                  <a:pt x="342" y="386"/>
                  <a:pt x="306" y="431"/>
                  <a:pt x="306" y="485"/>
                </a:cubicBezTo>
                <a:cubicBezTo>
                  <a:pt x="306" y="548"/>
                  <a:pt x="342" y="593"/>
                  <a:pt x="405" y="620"/>
                </a:cubicBezTo>
                <a:lnTo>
                  <a:pt x="405" y="377"/>
                </a:lnTo>
                <a:close/>
                <a:moveTo>
                  <a:pt x="504" y="1140"/>
                </a:moveTo>
                <a:lnTo>
                  <a:pt x="504" y="1140"/>
                </a:lnTo>
                <a:cubicBezTo>
                  <a:pt x="558" y="1122"/>
                  <a:pt x="584" y="1087"/>
                  <a:pt x="584" y="1033"/>
                </a:cubicBezTo>
                <a:cubicBezTo>
                  <a:pt x="584" y="979"/>
                  <a:pt x="558" y="934"/>
                  <a:pt x="504" y="907"/>
                </a:cubicBezTo>
                <a:lnTo>
                  <a:pt x="504" y="1140"/>
                </a:lnTo>
                <a:close/>
              </a:path>
            </a:pathLst>
          </a:custGeom>
          <a:solidFill>
            <a:srgbClr val="FFE4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64C6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7">
            <a:extLst>
              <a:ext uri="{FF2B5EF4-FFF2-40B4-BE49-F238E27FC236}">
                <a16:creationId xmlns:a16="http://schemas.microsoft.com/office/drawing/2014/main" id="{FBD753CC-88CF-7B48-B06B-1DD32B46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0072" y="6287996"/>
            <a:ext cx="3708057" cy="3723443"/>
          </a:xfrm>
          <a:custGeom>
            <a:avLst/>
            <a:gdLst>
              <a:gd name="T0" fmla="*/ 3594 w 4251"/>
              <a:gd name="T1" fmla="*/ 898 h 4268"/>
              <a:gd name="T2" fmla="*/ 3594 w 4251"/>
              <a:gd name="T3" fmla="*/ 898 h 4268"/>
              <a:gd name="T4" fmla="*/ 908 w 4251"/>
              <a:gd name="T5" fmla="*/ 683 h 4268"/>
              <a:gd name="T6" fmla="*/ 683 w 4251"/>
              <a:gd name="T7" fmla="*/ 3368 h 4268"/>
              <a:gd name="T8" fmla="*/ 3262 w 4251"/>
              <a:gd name="T9" fmla="*/ 3683 h 4268"/>
              <a:gd name="T10" fmla="*/ 3621 w 4251"/>
              <a:gd name="T11" fmla="*/ 4097 h 4268"/>
              <a:gd name="T12" fmla="*/ 3837 w 4251"/>
              <a:gd name="T13" fmla="*/ 3917 h 4268"/>
              <a:gd name="T14" fmla="*/ 3477 w 4251"/>
              <a:gd name="T15" fmla="*/ 3494 h 4268"/>
              <a:gd name="T16" fmla="*/ 3594 w 4251"/>
              <a:gd name="T17" fmla="*/ 898 h 4268"/>
              <a:gd name="T18" fmla="*/ 3217 w 4251"/>
              <a:gd name="T19" fmla="*/ 3414 h 4268"/>
              <a:gd name="T20" fmla="*/ 3217 w 4251"/>
              <a:gd name="T21" fmla="*/ 3414 h 4268"/>
              <a:gd name="T22" fmla="*/ 872 w 4251"/>
              <a:gd name="T23" fmla="*/ 3216 h 4268"/>
              <a:gd name="T24" fmla="*/ 1060 w 4251"/>
              <a:gd name="T25" fmla="*/ 862 h 4268"/>
              <a:gd name="T26" fmla="*/ 3415 w 4251"/>
              <a:gd name="T27" fmla="*/ 1059 h 4268"/>
              <a:gd name="T28" fmla="*/ 3217 w 4251"/>
              <a:gd name="T29" fmla="*/ 3414 h 4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51" h="4268">
                <a:moveTo>
                  <a:pt x="3594" y="898"/>
                </a:moveTo>
                <a:lnTo>
                  <a:pt x="3594" y="898"/>
                </a:lnTo>
                <a:cubicBezTo>
                  <a:pt x="2920" y="99"/>
                  <a:pt x="1707" y="0"/>
                  <a:pt x="908" y="683"/>
                </a:cubicBezTo>
                <a:cubicBezTo>
                  <a:pt x="99" y="1365"/>
                  <a:pt x="0" y="2569"/>
                  <a:pt x="683" y="3368"/>
                </a:cubicBezTo>
                <a:cubicBezTo>
                  <a:pt x="1339" y="4141"/>
                  <a:pt x="2462" y="4267"/>
                  <a:pt x="3262" y="3683"/>
                </a:cubicBezTo>
                <a:cubicBezTo>
                  <a:pt x="3621" y="4097"/>
                  <a:pt x="3621" y="4097"/>
                  <a:pt x="3621" y="4097"/>
                </a:cubicBezTo>
                <a:cubicBezTo>
                  <a:pt x="3837" y="3917"/>
                  <a:pt x="3837" y="3917"/>
                  <a:pt x="3837" y="3917"/>
                </a:cubicBezTo>
                <a:cubicBezTo>
                  <a:pt x="3477" y="3494"/>
                  <a:pt x="3477" y="3494"/>
                  <a:pt x="3477" y="3494"/>
                </a:cubicBezTo>
                <a:cubicBezTo>
                  <a:pt x="4187" y="2803"/>
                  <a:pt x="4250" y="1670"/>
                  <a:pt x="3594" y="898"/>
                </a:cubicBezTo>
                <a:close/>
                <a:moveTo>
                  <a:pt x="3217" y="3414"/>
                </a:moveTo>
                <a:lnTo>
                  <a:pt x="3217" y="3414"/>
                </a:lnTo>
                <a:cubicBezTo>
                  <a:pt x="2516" y="4007"/>
                  <a:pt x="1465" y="3917"/>
                  <a:pt x="872" y="3216"/>
                </a:cubicBezTo>
                <a:cubicBezTo>
                  <a:pt x="269" y="2515"/>
                  <a:pt x="359" y="1455"/>
                  <a:pt x="1060" y="862"/>
                </a:cubicBezTo>
                <a:cubicBezTo>
                  <a:pt x="1761" y="270"/>
                  <a:pt x="2822" y="350"/>
                  <a:pt x="3415" y="1059"/>
                </a:cubicBezTo>
                <a:cubicBezTo>
                  <a:pt x="4008" y="1760"/>
                  <a:pt x="3927" y="2812"/>
                  <a:pt x="3217" y="34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8">
            <a:extLst>
              <a:ext uri="{FF2B5EF4-FFF2-40B4-BE49-F238E27FC236}">
                <a16:creationId xmlns:a16="http://schemas.microsoft.com/office/drawing/2014/main" id="{B779EBB4-466A-9641-AFDF-2C4DEA61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2684" y="9642172"/>
            <a:ext cx="1915573" cy="2150212"/>
          </a:xfrm>
          <a:custGeom>
            <a:avLst/>
            <a:gdLst>
              <a:gd name="T0" fmla="*/ 2112 w 2194"/>
              <a:gd name="T1" fmla="*/ 2228 h 2463"/>
              <a:gd name="T2" fmla="*/ 2112 w 2194"/>
              <a:gd name="T3" fmla="*/ 2228 h 2463"/>
              <a:gd name="T4" fmla="*/ 1915 w 2194"/>
              <a:gd name="T5" fmla="*/ 2390 h 2463"/>
              <a:gd name="T6" fmla="*/ 1645 w 2194"/>
              <a:gd name="T7" fmla="*/ 2372 h 2463"/>
              <a:gd name="T8" fmla="*/ 63 w 2194"/>
              <a:gd name="T9" fmla="*/ 503 h 2463"/>
              <a:gd name="T10" fmla="*/ 90 w 2194"/>
              <a:gd name="T11" fmla="*/ 242 h 2463"/>
              <a:gd name="T12" fmla="*/ 279 w 2194"/>
              <a:gd name="T13" fmla="*/ 72 h 2463"/>
              <a:gd name="T14" fmla="*/ 549 w 2194"/>
              <a:gd name="T15" fmla="*/ 90 h 2463"/>
              <a:gd name="T16" fmla="*/ 2130 w 2194"/>
              <a:gd name="T17" fmla="*/ 1959 h 2463"/>
              <a:gd name="T18" fmla="*/ 2112 w 2194"/>
              <a:gd name="T19" fmla="*/ 2228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4" h="2463">
                <a:moveTo>
                  <a:pt x="2112" y="2228"/>
                </a:moveTo>
                <a:lnTo>
                  <a:pt x="2112" y="2228"/>
                </a:lnTo>
                <a:cubicBezTo>
                  <a:pt x="1915" y="2390"/>
                  <a:pt x="1915" y="2390"/>
                  <a:pt x="1915" y="2390"/>
                </a:cubicBezTo>
                <a:cubicBezTo>
                  <a:pt x="1834" y="2462"/>
                  <a:pt x="1717" y="2453"/>
                  <a:pt x="1645" y="2372"/>
                </a:cubicBezTo>
                <a:cubicBezTo>
                  <a:pt x="63" y="503"/>
                  <a:pt x="63" y="503"/>
                  <a:pt x="63" y="503"/>
                </a:cubicBezTo>
                <a:cubicBezTo>
                  <a:pt x="0" y="422"/>
                  <a:pt x="10" y="305"/>
                  <a:pt x="90" y="242"/>
                </a:cubicBezTo>
                <a:cubicBezTo>
                  <a:pt x="279" y="72"/>
                  <a:pt x="279" y="72"/>
                  <a:pt x="279" y="72"/>
                </a:cubicBezTo>
                <a:cubicBezTo>
                  <a:pt x="360" y="0"/>
                  <a:pt x="477" y="18"/>
                  <a:pt x="549" y="90"/>
                </a:cubicBezTo>
                <a:cubicBezTo>
                  <a:pt x="2130" y="1959"/>
                  <a:pt x="2130" y="1959"/>
                  <a:pt x="2130" y="1959"/>
                </a:cubicBezTo>
                <a:cubicBezTo>
                  <a:pt x="2193" y="2039"/>
                  <a:pt x="2184" y="2156"/>
                  <a:pt x="2112" y="22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13B1AAFB-2A8A-B646-9D1E-CD9CEE28FA1D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060F9F7C-3691-BE4C-B3CE-AF11F92D3C1E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DF15AD7F-D371-9E46-A5C8-AAB6C66428E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148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63">
            <a:extLst>
              <a:ext uri="{FF2B5EF4-FFF2-40B4-BE49-F238E27FC236}">
                <a16:creationId xmlns:a16="http://schemas.microsoft.com/office/drawing/2014/main" id="{47F526E7-5F11-F649-B079-906FA8B58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68">
            <a:extLst>
              <a:ext uri="{FF2B5EF4-FFF2-40B4-BE49-F238E27FC236}">
                <a16:creationId xmlns:a16="http://schemas.microsoft.com/office/drawing/2014/main" id="{9D942DEF-0C15-DF40-8AD9-458B2395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4677" y="409534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68">
            <a:extLst>
              <a:ext uri="{FF2B5EF4-FFF2-40B4-BE49-F238E27FC236}">
                <a16:creationId xmlns:a16="http://schemas.microsoft.com/office/drawing/2014/main" id="{D5E222AF-7BBA-1545-8AA5-0646C053D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307" y="637993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68">
            <a:extLst>
              <a:ext uri="{FF2B5EF4-FFF2-40B4-BE49-F238E27FC236}">
                <a16:creationId xmlns:a16="http://schemas.microsoft.com/office/drawing/2014/main" id="{3A7242C4-0AAC-6545-AF9B-20CB4282C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968" y="9262268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68">
            <a:extLst>
              <a:ext uri="{FF2B5EF4-FFF2-40B4-BE49-F238E27FC236}">
                <a16:creationId xmlns:a16="http://schemas.microsoft.com/office/drawing/2014/main" id="{C9750059-5E35-9044-BF8D-366F92A1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093" y="11210835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4">
            <a:extLst>
              <a:ext uri="{FF2B5EF4-FFF2-40B4-BE49-F238E27FC236}">
                <a16:creationId xmlns:a16="http://schemas.microsoft.com/office/drawing/2014/main" id="{3E5DFD32-E338-4A41-8679-91EF3527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65">
            <a:extLst>
              <a:ext uri="{FF2B5EF4-FFF2-40B4-BE49-F238E27FC236}">
                <a16:creationId xmlns:a16="http://schemas.microsoft.com/office/drawing/2014/main" id="{2176AA4B-89E4-0048-A40E-16E50944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66">
            <a:extLst>
              <a:ext uri="{FF2B5EF4-FFF2-40B4-BE49-F238E27FC236}">
                <a16:creationId xmlns:a16="http://schemas.microsoft.com/office/drawing/2014/main" id="{80CA0F59-2DA5-D247-94F0-FBE569CF5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29">
            <a:extLst>
              <a:ext uri="{FF2B5EF4-FFF2-40B4-BE49-F238E27FC236}">
                <a16:creationId xmlns:a16="http://schemas.microsoft.com/office/drawing/2014/main" id="{8730B180-7977-744B-A507-8734AB56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30">
            <a:extLst>
              <a:ext uri="{FF2B5EF4-FFF2-40B4-BE49-F238E27FC236}">
                <a16:creationId xmlns:a16="http://schemas.microsoft.com/office/drawing/2014/main" id="{DFAE4300-7FD1-4048-A977-ABFCEC4B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31">
            <a:extLst>
              <a:ext uri="{FF2B5EF4-FFF2-40B4-BE49-F238E27FC236}">
                <a16:creationId xmlns:a16="http://schemas.microsoft.com/office/drawing/2014/main" id="{BB982584-7E3E-404D-93EF-D3BB43A6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38">
            <a:extLst>
              <a:ext uri="{FF2B5EF4-FFF2-40B4-BE49-F238E27FC236}">
                <a16:creationId xmlns:a16="http://schemas.microsoft.com/office/drawing/2014/main" id="{089816A8-C57B-F049-9F5F-5F9C38DC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39">
            <a:extLst>
              <a:ext uri="{FF2B5EF4-FFF2-40B4-BE49-F238E27FC236}">
                <a16:creationId xmlns:a16="http://schemas.microsoft.com/office/drawing/2014/main" id="{8CB74517-E05F-4842-AC61-AE2B88B7F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40">
            <a:extLst>
              <a:ext uri="{FF2B5EF4-FFF2-40B4-BE49-F238E27FC236}">
                <a16:creationId xmlns:a16="http://schemas.microsoft.com/office/drawing/2014/main" id="{E485B6C2-6976-6F44-AD1C-589282A9F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7E55E13F-1832-1345-8DC0-72286FCEF7DA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116" name="Freeform 198">
              <a:extLst>
                <a:ext uri="{FF2B5EF4-FFF2-40B4-BE49-F238E27FC236}">
                  <a16:creationId xmlns:a16="http://schemas.microsoft.com/office/drawing/2014/main" id="{DB7B7164-EEB9-5942-B8F8-DED98C67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99">
              <a:extLst>
                <a:ext uri="{FF2B5EF4-FFF2-40B4-BE49-F238E27FC236}">
                  <a16:creationId xmlns:a16="http://schemas.microsoft.com/office/drawing/2014/main" id="{C6BF10AB-3347-004F-9BC6-7586E390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B367A830-FDAA-AB48-A524-EB52C88A1CA4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119" name="Freeform 284">
              <a:extLst>
                <a:ext uri="{FF2B5EF4-FFF2-40B4-BE49-F238E27FC236}">
                  <a16:creationId xmlns:a16="http://schemas.microsoft.com/office/drawing/2014/main" id="{A22D0556-1277-3745-A45E-685DD981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85">
              <a:extLst>
                <a:ext uri="{FF2B5EF4-FFF2-40B4-BE49-F238E27FC236}">
                  <a16:creationId xmlns:a16="http://schemas.microsoft.com/office/drawing/2014/main" id="{EEEC96C0-5826-AE4F-84A0-CABE9948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86">
              <a:extLst>
                <a:ext uri="{FF2B5EF4-FFF2-40B4-BE49-F238E27FC236}">
                  <a16:creationId xmlns:a16="http://schemas.microsoft.com/office/drawing/2014/main" id="{53664238-E398-B04E-BEF5-7EF13594A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DF8D45C5-75AE-2343-B610-91005002F70C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D4ECED8B-8A54-774F-80E8-EA12062C378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4" name="Rectangle 40">
              <a:extLst>
                <a:ext uri="{FF2B5EF4-FFF2-40B4-BE49-F238E27FC236}">
                  <a16:creationId xmlns:a16="http://schemas.microsoft.com/office/drawing/2014/main" id="{462B2242-0A1F-F24B-9E86-C8D23E6B761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CD38CF62-EDE8-704A-A2FC-5271E7660BAE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962B1DA7-0CC4-644F-AA19-A687A2A17CD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B5137936-547B-D743-A397-B1AA7BDE189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3451D45C-AE69-7B4E-AD0C-6BA214C65706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AC081628-CC33-3045-A3CF-F97E6F872DB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29FE3D66-DC1A-6040-81DE-65473EC9C5D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A2E1D905-AEA4-3247-BF18-83999D11FA73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E6B5C643-A7E6-7146-AFE7-ECD99E2FFD7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A80F3EA2-1107-5E45-A25A-89EDA709189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95B0C70-1A81-4548-A87B-60A0F064A147}"/>
              </a:ext>
            </a:extLst>
          </p:cNvPr>
          <p:cNvGrpSpPr/>
          <p:nvPr/>
        </p:nvGrpSpPr>
        <p:grpSpPr>
          <a:xfrm>
            <a:off x="2668308" y="469073"/>
            <a:ext cx="19041035" cy="2561450"/>
            <a:chOff x="2668308" y="861425"/>
            <a:chExt cx="19041035" cy="2561450"/>
          </a:xfrm>
        </p:grpSpPr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FAD42159-E090-4C46-9CCF-FEA102D49EF0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C49C9EC2-A263-2E49-9AAC-7C3A2743579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7" name="Freeform 50">
            <a:extLst>
              <a:ext uri="{FF2B5EF4-FFF2-40B4-BE49-F238E27FC236}">
                <a16:creationId xmlns:a16="http://schemas.microsoft.com/office/drawing/2014/main" id="{A90BD057-082A-FB4F-AF57-A0917916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140" y="9478077"/>
            <a:ext cx="122176" cy="122178"/>
          </a:xfrm>
          <a:custGeom>
            <a:avLst/>
            <a:gdLst>
              <a:gd name="T0" fmla="*/ 136 w 137"/>
              <a:gd name="T1" fmla="*/ 136 h 137"/>
              <a:gd name="T2" fmla="*/ 0 w 137"/>
              <a:gd name="T3" fmla="*/ 136 h 137"/>
              <a:gd name="T4" fmla="*/ 0 w 137"/>
              <a:gd name="T5" fmla="*/ 0 h 137"/>
              <a:gd name="T6" fmla="*/ 136 w 137"/>
              <a:gd name="T7" fmla="*/ 0 h 137"/>
              <a:gd name="T8" fmla="*/ 136 w 137"/>
              <a:gd name="T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37">
                <a:moveTo>
                  <a:pt x="136" y="136"/>
                </a:moveTo>
                <a:lnTo>
                  <a:pt x="0" y="136"/>
                </a:lnTo>
                <a:lnTo>
                  <a:pt x="0" y="0"/>
                </a:lnTo>
                <a:lnTo>
                  <a:pt x="136" y="0"/>
                </a:lnTo>
                <a:lnTo>
                  <a:pt x="136" y="1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51">
            <a:extLst>
              <a:ext uri="{FF2B5EF4-FFF2-40B4-BE49-F238E27FC236}">
                <a16:creationId xmlns:a16="http://schemas.microsoft.com/office/drawing/2014/main" id="{B73C2BE5-1CF3-C547-B3FA-67B92415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4431" y="9478077"/>
            <a:ext cx="114296" cy="122178"/>
          </a:xfrm>
          <a:custGeom>
            <a:avLst/>
            <a:gdLst>
              <a:gd name="T0" fmla="*/ 125 w 126"/>
              <a:gd name="T1" fmla="*/ 64 h 137"/>
              <a:gd name="T2" fmla="*/ 125 w 126"/>
              <a:gd name="T3" fmla="*/ 64 h 137"/>
              <a:gd name="T4" fmla="*/ 62 w 126"/>
              <a:gd name="T5" fmla="*/ 136 h 137"/>
              <a:gd name="T6" fmla="*/ 0 w 126"/>
              <a:gd name="T7" fmla="*/ 64 h 137"/>
              <a:gd name="T8" fmla="*/ 62 w 126"/>
              <a:gd name="T9" fmla="*/ 0 h 137"/>
              <a:gd name="T10" fmla="*/ 125 w 126"/>
              <a:gd name="T11" fmla="*/ 6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37">
                <a:moveTo>
                  <a:pt x="125" y="64"/>
                </a:moveTo>
                <a:lnTo>
                  <a:pt x="125" y="64"/>
                </a:lnTo>
                <a:cubicBezTo>
                  <a:pt x="125" y="100"/>
                  <a:pt x="98" y="136"/>
                  <a:pt x="62" y="136"/>
                </a:cubicBezTo>
                <a:cubicBezTo>
                  <a:pt x="27" y="136"/>
                  <a:pt x="0" y="100"/>
                  <a:pt x="0" y="64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25" y="27"/>
                  <a:pt x="125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52">
            <a:extLst>
              <a:ext uri="{FF2B5EF4-FFF2-40B4-BE49-F238E27FC236}">
                <a16:creationId xmlns:a16="http://schemas.microsoft.com/office/drawing/2014/main" id="{24CB8AD3-181D-7649-815E-F50B99D9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4900" y="9478077"/>
            <a:ext cx="114296" cy="122178"/>
          </a:xfrm>
          <a:custGeom>
            <a:avLst/>
            <a:gdLst>
              <a:gd name="T0" fmla="*/ 127 w 128"/>
              <a:gd name="T1" fmla="*/ 64 h 137"/>
              <a:gd name="T2" fmla="*/ 127 w 128"/>
              <a:gd name="T3" fmla="*/ 64 h 137"/>
              <a:gd name="T4" fmla="*/ 64 w 128"/>
              <a:gd name="T5" fmla="*/ 136 h 137"/>
              <a:gd name="T6" fmla="*/ 0 w 128"/>
              <a:gd name="T7" fmla="*/ 64 h 137"/>
              <a:gd name="T8" fmla="*/ 64 w 128"/>
              <a:gd name="T9" fmla="*/ 0 h 137"/>
              <a:gd name="T10" fmla="*/ 127 w 128"/>
              <a:gd name="T11" fmla="*/ 6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7">
                <a:moveTo>
                  <a:pt x="127" y="64"/>
                </a:moveTo>
                <a:lnTo>
                  <a:pt x="127" y="64"/>
                </a:lnTo>
                <a:cubicBezTo>
                  <a:pt x="127" y="100"/>
                  <a:pt x="100" y="136"/>
                  <a:pt x="64" y="136"/>
                </a:cubicBezTo>
                <a:cubicBezTo>
                  <a:pt x="27" y="136"/>
                  <a:pt x="0" y="100"/>
                  <a:pt x="0" y="64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22">
            <a:extLst>
              <a:ext uri="{FF2B5EF4-FFF2-40B4-BE49-F238E27FC236}">
                <a16:creationId xmlns:a16="http://schemas.microsoft.com/office/drawing/2014/main" id="{D23120C4-2581-5C49-AC12-4AD44269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770" y="7984363"/>
            <a:ext cx="2924371" cy="2333191"/>
          </a:xfrm>
          <a:custGeom>
            <a:avLst/>
            <a:gdLst>
              <a:gd name="T0" fmla="*/ 3080 w 3270"/>
              <a:gd name="T1" fmla="*/ 2611 h 2612"/>
              <a:gd name="T2" fmla="*/ 3080 w 3270"/>
              <a:gd name="T3" fmla="*/ 2611 h 2612"/>
              <a:gd name="T4" fmla="*/ 198 w 3270"/>
              <a:gd name="T5" fmla="*/ 2611 h 2612"/>
              <a:gd name="T6" fmla="*/ 0 w 3270"/>
              <a:gd name="T7" fmla="*/ 2421 h 2612"/>
              <a:gd name="T8" fmla="*/ 0 w 3270"/>
              <a:gd name="T9" fmla="*/ 189 h 2612"/>
              <a:gd name="T10" fmla="*/ 198 w 3270"/>
              <a:gd name="T11" fmla="*/ 0 h 2612"/>
              <a:gd name="T12" fmla="*/ 3080 w 3270"/>
              <a:gd name="T13" fmla="*/ 0 h 2612"/>
              <a:gd name="T14" fmla="*/ 3269 w 3270"/>
              <a:gd name="T15" fmla="*/ 189 h 2612"/>
              <a:gd name="T16" fmla="*/ 3269 w 3270"/>
              <a:gd name="T17" fmla="*/ 2421 h 2612"/>
              <a:gd name="T18" fmla="*/ 3080 w 3270"/>
              <a:gd name="T19" fmla="*/ 2611 h 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70" h="2612">
                <a:moveTo>
                  <a:pt x="3080" y="2611"/>
                </a:moveTo>
                <a:lnTo>
                  <a:pt x="3080" y="2611"/>
                </a:lnTo>
                <a:cubicBezTo>
                  <a:pt x="198" y="2611"/>
                  <a:pt x="198" y="2611"/>
                  <a:pt x="198" y="2611"/>
                </a:cubicBezTo>
                <a:cubicBezTo>
                  <a:pt x="90" y="2611"/>
                  <a:pt x="0" y="2530"/>
                  <a:pt x="0" y="2421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90"/>
                  <a:pt x="90" y="0"/>
                  <a:pt x="198" y="0"/>
                </a:cubicBezTo>
                <a:cubicBezTo>
                  <a:pt x="3080" y="0"/>
                  <a:pt x="3080" y="0"/>
                  <a:pt x="3080" y="0"/>
                </a:cubicBezTo>
                <a:cubicBezTo>
                  <a:pt x="3188" y="0"/>
                  <a:pt x="3269" y="90"/>
                  <a:pt x="3269" y="189"/>
                </a:cubicBezTo>
                <a:cubicBezTo>
                  <a:pt x="3269" y="2421"/>
                  <a:pt x="3269" y="2421"/>
                  <a:pt x="3269" y="2421"/>
                </a:cubicBezTo>
                <a:cubicBezTo>
                  <a:pt x="3269" y="2530"/>
                  <a:pt x="3188" y="2611"/>
                  <a:pt x="3080" y="26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23">
            <a:extLst>
              <a:ext uri="{FF2B5EF4-FFF2-40B4-BE49-F238E27FC236}">
                <a16:creationId xmlns:a16="http://schemas.microsoft.com/office/drawing/2014/main" id="{A3864CB9-4C1D-7C4B-A11D-7AA5F2062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230" y="5087580"/>
            <a:ext cx="2924371" cy="2341073"/>
          </a:xfrm>
          <a:custGeom>
            <a:avLst/>
            <a:gdLst>
              <a:gd name="T0" fmla="*/ 3090 w 3272"/>
              <a:gd name="T1" fmla="*/ 2619 h 2620"/>
              <a:gd name="T2" fmla="*/ 3090 w 3272"/>
              <a:gd name="T3" fmla="*/ 2619 h 2620"/>
              <a:gd name="T4" fmla="*/ 172 w 3272"/>
              <a:gd name="T5" fmla="*/ 2619 h 2620"/>
              <a:gd name="T6" fmla="*/ 0 w 3272"/>
              <a:gd name="T7" fmla="*/ 2439 h 2620"/>
              <a:gd name="T8" fmla="*/ 0 w 3272"/>
              <a:gd name="T9" fmla="*/ 181 h 2620"/>
              <a:gd name="T10" fmla="*/ 172 w 3272"/>
              <a:gd name="T11" fmla="*/ 0 h 2620"/>
              <a:gd name="T12" fmla="*/ 3090 w 3272"/>
              <a:gd name="T13" fmla="*/ 0 h 2620"/>
              <a:gd name="T14" fmla="*/ 3271 w 3272"/>
              <a:gd name="T15" fmla="*/ 181 h 2620"/>
              <a:gd name="T16" fmla="*/ 3271 w 3272"/>
              <a:gd name="T17" fmla="*/ 2439 h 2620"/>
              <a:gd name="T18" fmla="*/ 3090 w 3272"/>
              <a:gd name="T19" fmla="*/ 2619 h 2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72" h="2620">
                <a:moveTo>
                  <a:pt x="3090" y="2619"/>
                </a:moveTo>
                <a:lnTo>
                  <a:pt x="3090" y="2619"/>
                </a:lnTo>
                <a:cubicBezTo>
                  <a:pt x="172" y="2619"/>
                  <a:pt x="172" y="2619"/>
                  <a:pt x="172" y="2619"/>
                </a:cubicBezTo>
                <a:cubicBezTo>
                  <a:pt x="72" y="2619"/>
                  <a:pt x="0" y="2538"/>
                  <a:pt x="0" y="2439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82"/>
                  <a:pt x="72" y="0"/>
                  <a:pt x="172" y="0"/>
                </a:cubicBezTo>
                <a:cubicBezTo>
                  <a:pt x="3090" y="0"/>
                  <a:pt x="3090" y="0"/>
                  <a:pt x="3090" y="0"/>
                </a:cubicBezTo>
                <a:cubicBezTo>
                  <a:pt x="3190" y="0"/>
                  <a:pt x="3271" y="82"/>
                  <a:pt x="3271" y="181"/>
                </a:cubicBezTo>
                <a:cubicBezTo>
                  <a:pt x="3271" y="2439"/>
                  <a:pt x="3271" y="2439"/>
                  <a:pt x="3271" y="2439"/>
                </a:cubicBezTo>
                <a:cubicBezTo>
                  <a:pt x="3271" y="2538"/>
                  <a:pt x="3190" y="2619"/>
                  <a:pt x="3090" y="26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24">
            <a:extLst>
              <a:ext uri="{FF2B5EF4-FFF2-40B4-BE49-F238E27FC236}">
                <a16:creationId xmlns:a16="http://schemas.microsoft.com/office/drawing/2014/main" id="{C44EA40E-52EE-EB4B-976C-5E7918EDD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863" y="7984363"/>
            <a:ext cx="2924371" cy="2333191"/>
          </a:xfrm>
          <a:custGeom>
            <a:avLst/>
            <a:gdLst>
              <a:gd name="T0" fmla="*/ 3081 w 3272"/>
              <a:gd name="T1" fmla="*/ 2611 h 2612"/>
              <a:gd name="T2" fmla="*/ 3081 w 3272"/>
              <a:gd name="T3" fmla="*/ 2611 h 2612"/>
              <a:gd name="T4" fmla="*/ 190 w 3272"/>
              <a:gd name="T5" fmla="*/ 2611 h 2612"/>
              <a:gd name="T6" fmla="*/ 0 w 3272"/>
              <a:gd name="T7" fmla="*/ 2421 h 2612"/>
              <a:gd name="T8" fmla="*/ 0 w 3272"/>
              <a:gd name="T9" fmla="*/ 189 h 2612"/>
              <a:gd name="T10" fmla="*/ 190 w 3272"/>
              <a:gd name="T11" fmla="*/ 0 h 2612"/>
              <a:gd name="T12" fmla="*/ 3081 w 3272"/>
              <a:gd name="T13" fmla="*/ 0 h 2612"/>
              <a:gd name="T14" fmla="*/ 3271 w 3272"/>
              <a:gd name="T15" fmla="*/ 189 h 2612"/>
              <a:gd name="T16" fmla="*/ 3271 w 3272"/>
              <a:gd name="T17" fmla="*/ 2421 h 2612"/>
              <a:gd name="T18" fmla="*/ 3081 w 3272"/>
              <a:gd name="T19" fmla="*/ 2611 h 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72" h="2612">
                <a:moveTo>
                  <a:pt x="3081" y="2611"/>
                </a:moveTo>
                <a:lnTo>
                  <a:pt x="3081" y="2611"/>
                </a:lnTo>
                <a:cubicBezTo>
                  <a:pt x="190" y="2611"/>
                  <a:pt x="190" y="2611"/>
                  <a:pt x="190" y="2611"/>
                </a:cubicBezTo>
                <a:cubicBezTo>
                  <a:pt x="90" y="2611"/>
                  <a:pt x="0" y="2530"/>
                  <a:pt x="0" y="2421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90"/>
                  <a:pt x="90" y="0"/>
                  <a:pt x="190" y="0"/>
                </a:cubicBezTo>
                <a:cubicBezTo>
                  <a:pt x="3081" y="0"/>
                  <a:pt x="3081" y="0"/>
                  <a:pt x="3081" y="0"/>
                </a:cubicBezTo>
                <a:cubicBezTo>
                  <a:pt x="3181" y="0"/>
                  <a:pt x="3271" y="90"/>
                  <a:pt x="3271" y="189"/>
                </a:cubicBezTo>
                <a:cubicBezTo>
                  <a:pt x="3271" y="2421"/>
                  <a:pt x="3271" y="2421"/>
                  <a:pt x="3271" y="2421"/>
                </a:cubicBezTo>
                <a:cubicBezTo>
                  <a:pt x="3271" y="2530"/>
                  <a:pt x="3181" y="2611"/>
                  <a:pt x="3081" y="26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25">
            <a:extLst>
              <a:ext uri="{FF2B5EF4-FFF2-40B4-BE49-F238E27FC236}">
                <a16:creationId xmlns:a16="http://schemas.microsoft.com/office/drawing/2014/main" id="{DFD8E932-35DE-2E44-85B3-7F3D2B0F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822" y="6210823"/>
            <a:ext cx="1253302" cy="807945"/>
          </a:xfrm>
          <a:custGeom>
            <a:avLst/>
            <a:gdLst>
              <a:gd name="T0" fmla="*/ 1391 w 1401"/>
              <a:gd name="T1" fmla="*/ 758 h 904"/>
              <a:gd name="T2" fmla="*/ 1391 w 1401"/>
              <a:gd name="T3" fmla="*/ 758 h 904"/>
              <a:gd name="T4" fmla="*/ 1147 w 1401"/>
              <a:gd name="T5" fmla="*/ 54 h 904"/>
              <a:gd name="T6" fmla="*/ 1138 w 1401"/>
              <a:gd name="T7" fmla="*/ 36 h 904"/>
              <a:gd name="T8" fmla="*/ 1048 w 1401"/>
              <a:gd name="T9" fmla="*/ 27 h 904"/>
              <a:gd name="T10" fmla="*/ 1039 w 1401"/>
              <a:gd name="T11" fmla="*/ 27 h 904"/>
              <a:gd name="T12" fmla="*/ 678 w 1401"/>
              <a:gd name="T13" fmla="*/ 181 h 904"/>
              <a:gd name="T14" fmla="*/ 316 w 1401"/>
              <a:gd name="T15" fmla="*/ 27 h 904"/>
              <a:gd name="T16" fmla="*/ 316 w 1401"/>
              <a:gd name="T17" fmla="*/ 27 h 904"/>
              <a:gd name="T18" fmla="*/ 226 w 1401"/>
              <a:gd name="T19" fmla="*/ 45 h 904"/>
              <a:gd name="T20" fmla="*/ 217 w 1401"/>
              <a:gd name="T21" fmla="*/ 63 h 904"/>
              <a:gd name="T22" fmla="*/ 9 w 1401"/>
              <a:gd name="T23" fmla="*/ 767 h 904"/>
              <a:gd name="T24" fmla="*/ 27 w 1401"/>
              <a:gd name="T25" fmla="*/ 830 h 904"/>
              <a:gd name="T26" fmla="*/ 90 w 1401"/>
              <a:gd name="T27" fmla="*/ 857 h 904"/>
              <a:gd name="T28" fmla="*/ 695 w 1401"/>
              <a:gd name="T29" fmla="*/ 903 h 904"/>
              <a:gd name="T30" fmla="*/ 1310 w 1401"/>
              <a:gd name="T31" fmla="*/ 857 h 904"/>
              <a:gd name="T32" fmla="*/ 1391 w 1401"/>
              <a:gd name="T33" fmla="*/ 758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1" h="904">
                <a:moveTo>
                  <a:pt x="1391" y="758"/>
                </a:moveTo>
                <a:lnTo>
                  <a:pt x="1391" y="758"/>
                </a:lnTo>
                <a:cubicBezTo>
                  <a:pt x="1147" y="54"/>
                  <a:pt x="1147" y="54"/>
                  <a:pt x="1147" y="54"/>
                </a:cubicBezTo>
                <a:cubicBezTo>
                  <a:pt x="1147" y="45"/>
                  <a:pt x="1138" y="36"/>
                  <a:pt x="1138" y="36"/>
                </a:cubicBezTo>
                <a:cubicBezTo>
                  <a:pt x="1120" y="0"/>
                  <a:pt x="1075" y="0"/>
                  <a:pt x="1048" y="27"/>
                </a:cubicBezTo>
                <a:cubicBezTo>
                  <a:pt x="1048" y="27"/>
                  <a:pt x="1048" y="27"/>
                  <a:pt x="1039" y="27"/>
                </a:cubicBezTo>
                <a:cubicBezTo>
                  <a:pt x="948" y="126"/>
                  <a:pt x="813" y="181"/>
                  <a:pt x="678" y="181"/>
                </a:cubicBezTo>
                <a:cubicBezTo>
                  <a:pt x="542" y="181"/>
                  <a:pt x="416" y="126"/>
                  <a:pt x="316" y="27"/>
                </a:cubicBezTo>
                <a:lnTo>
                  <a:pt x="316" y="27"/>
                </a:lnTo>
                <a:cubicBezTo>
                  <a:pt x="289" y="0"/>
                  <a:pt x="244" y="9"/>
                  <a:pt x="226" y="45"/>
                </a:cubicBezTo>
                <a:cubicBezTo>
                  <a:pt x="217" y="45"/>
                  <a:pt x="217" y="54"/>
                  <a:pt x="217" y="63"/>
                </a:cubicBezTo>
                <a:cubicBezTo>
                  <a:pt x="9" y="767"/>
                  <a:pt x="9" y="767"/>
                  <a:pt x="9" y="767"/>
                </a:cubicBezTo>
                <a:cubicBezTo>
                  <a:pt x="0" y="794"/>
                  <a:pt x="9" y="812"/>
                  <a:pt x="27" y="830"/>
                </a:cubicBezTo>
                <a:cubicBezTo>
                  <a:pt x="54" y="857"/>
                  <a:pt x="81" y="857"/>
                  <a:pt x="90" y="857"/>
                </a:cubicBezTo>
                <a:cubicBezTo>
                  <a:pt x="262" y="885"/>
                  <a:pt x="470" y="903"/>
                  <a:pt x="695" y="903"/>
                </a:cubicBezTo>
                <a:cubicBezTo>
                  <a:pt x="922" y="903"/>
                  <a:pt x="1129" y="885"/>
                  <a:pt x="1310" y="857"/>
                </a:cubicBezTo>
                <a:cubicBezTo>
                  <a:pt x="1364" y="857"/>
                  <a:pt x="1400" y="812"/>
                  <a:pt x="1391" y="7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26">
            <a:extLst>
              <a:ext uri="{FF2B5EF4-FFF2-40B4-BE49-F238E27FC236}">
                <a16:creationId xmlns:a16="http://schemas.microsoft.com/office/drawing/2014/main" id="{BD68D2A7-2C10-FA44-9481-B11FB96A2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824" y="5509290"/>
            <a:ext cx="807945" cy="807945"/>
          </a:xfrm>
          <a:custGeom>
            <a:avLst/>
            <a:gdLst>
              <a:gd name="T0" fmla="*/ 144 w 904"/>
              <a:gd name="T1" fmla="*/ 777 h 904"/>
              <a:gd name="T2" fmla="*/ 144 w 904"/>
              <a:gd name="T3" fmla="*/ 777 h 904"/>
              <a:gd name="T4" fmla="*/ 452 w 904"/>
              <a:gd name="T5" fmla="*/ 903 h 904"/>
              <a:gd name="T6" fmla="*/ 759 w 904"/>
              <a:gd name="T7" fmla="*/ 777 h 904"/>
              <a:gd name="T8" fmla="*/ 903 w 904"/>
              <a:gd name="T9" fmla="*/ 452 h 904"/>
              <a:gd name="T10" fmla="*/ 452 w 904"/>
              <a:gd name="T11" fmla="*/ 0 h 904"/>
              <a:gd name="T12" fmla="*/ 0 w 904"/>
              <a:gd name="T13" fmla="*/ 452 h 904"/>
              <a:gd name="T14" fmla="*/ 144 w 904"/>
              <a:gd name="T15" fmla="*/ 777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904">
                <a:moveTo>
                  <a:pt x="144" y="777"/>
                </a:moveTo>
                <a:lnTo>
                  <a:pt x="144" y="777"/>
                </a:lnTo>
                <a:cubicBezTo>
                  <a:pt x="226" y="858"/>
                  <a:pt x="334" y="903"/>
                  <a:pt x="452" y="903"/>
                </a:cubicBezTo>
                <a:cubicBezTo>
                  <a:pt x="569" y="903"/>
                  <a:pt x="686" y="858"/>
                  <a:pt x="759" y="777"/>
                </a:cubicBezTo>
                <a:cubicBezTo>
                  <a:pt x="849" y="696"/>
                  <a:pt x="903" y="578"/>
                  <a:pt x="903" y="452"/>
                </a:cubicBezTo>
                <a:cubicBezTo>
                  <a:pt x="903" y="199"/>
                  <a:pt x="705" y="0"/>
                  <a:pt x="452" y="0"/>
                </a:cubicBezTo>
                <a:cubicBezTo>
                  <a:pt x="208" y="0"/>
                  <a:pt x="0" y="199"/>
                  <a:pt x="0" y="452"/>
                </a:cubicBezTo>
                <a:cubicBezTo>
                  <a:pt x="0" y="578"/>
                  <a:pt x="54" y="696"/>
                  <a:pt x="144" y="7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27">
            <a:extLst>
              <a:ext uri="{FF2B5EF4-FFF2-40B4-BE49-F238E27FC236}">
                <a16:creationId xmlns:a16="http://schemas.microsoft.com/office/drawing/2014/main" id="{22855E21-D9EF-E048-8172-9E6ED69FE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247" y="9099722"/>
            <a:ext cx="1253302" cy="807947"/>
          </a:xfrm>
          <a:custGeom>
            <a:avLst/>
            <a:gdLst>
              <a:gd name="T0" fmla="*/ 1392 w 1402"/>
              <a:gd name="T1" fmla="*/ 768 h 904"/>
              <a:gd name="T2" fmla="*/ 1392 w 1402"/>
              <a:gd name="T3" fmla="*/ 768 h 904"/>
              <a:gd name="T4" fmla="*/ 1148 w 1402"/>
              <a:gd name="T5" fmla="*/ 63 h 904"/>
              <a:gd name="T6" fmla="*/ 1139 w 1402"/>
              <a:gd name="T7" fmla="*/ 36 h 904"/>
              <a:gd name="T8" fmla="*/ 1048 w 1402"/>
              <a:gd name="T9" fmla="*/ 27 h 904"/>
              <a:gd name="T10" fmla="*/ 1039 w 1402"/>
              <a:gd name="T11" fmla="*/ 36 h 904"/>
              <a:gd name="T12" fmla="*/ 678 w 1402"/>
              <a:gd name="T13" fmla="*/ 180 h 904"/>
              <a:gd name="T14" fmla="*/ 316 w 1402"/>
              <a:gd name="T15" fmla="*/ 36 h 904"/>
              <a:gd name="T16" fmla="*/ 316 w 1402"/>
              <a:gd name="T17" fmla="*/ 36 h 904"/>
              <a:gd name="T18" fmla="*/ 217 w 1402"/>
              <a:gd name="T19" fmla="*/ 45 h 904"/>
              <a:gd name="T20" fmla="*/ 217 w 1402"/>
              <a:gd name="T21" fmla="*/ 63 h 904"/>
              <a:gd name="T22" fmla="*/ 9 w 1402"/>
              <a:gd name="T23" fmla="*/ 768 h 904"/>
              <a:gd name="T24" fmla="*/ 27 w 1402"/>
              <a:gd name="T25" fmla="*/ 831 h 904"/>
              <a:gd name="T26" fmla="*/ 91 w 1402"/>
              <a:gd name="T27" fmla="*/ 867 h 904"/>
              <a:gd name="T28" fmla="*/ 687 w 1402"/>
              <a:gd name="T29" fmla="*/ 903 h 904"/>
              <a:gd name="T30" fmla="*/ 1310 w 1402"/>
              <a:gd name="T31" fmla="*/ 867 h 904"/>
              <a:gd name="T32" fmla="*/ 1392 w 1402"/>
              <a:gd name="T33" fmla="*/ 768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2" h="904">
                <a:moveTo>
                  <a:pt x="1392" y="768"/>
                </a:moveTo>
                <a:lnTo>
                  <a:pt x="1392" y="768"/>
                </a:lnTo>
                <a:cubicBezTo>
                  <a:pt x="1148" y="63"/>
                  <a:pt x="1148" y="63"/>
                  <a:pt x="1148" y="63"/>
                </a:cubicBezTo>
                <a:cubicBezTo>
                  <a:pt x="1139" y="54"/>
                  <a:pt x="1139" y="45"/>
                  <a:pt x="1139" y="36"/>
                </a:cubicBezTo>
                <a:cubicBezTo>
                  <a:pt x="1112" y="9"/>
                  <a:pt x="1066" y="0"/>
                  <a:pt x="1048" y="27"/>
                </a:cubicBezTo>
                <a:cubicBezTo>
                  <a:pt x="1039" y="27"/>
                  <a:pt x="1039" y="36"/>
                  <a:pt x="1039" y="36"/>
                </a:cubicBezTo>
                <a:cubicBezTo>
                  <a:pt x="949" y="126"/>
                  <a:pt x="813" y="180"/>
                  <a:pt x="678" y="180"/>
                </a:cubicBezTo>
                <a:cubicBezTo>
                  <a:pt x="542" y="180"/>
                  <a:pt x="416" y="126"/>
                  <a:pt x="316" y="36"/>
                </a:cubicBezTo>
                <a:lnTo>
                  <a:pt x="316" y="36"/>
                </a:lnTo>
                <a:cubicBezTo>
                  <a:pt x="289" y="0"/>
                  <a:pt x="235" y="9"/>
                  <a:pt x="217" y="45"/>
                </a:cubicBezTo>
                <a:cubicBezTo>
                  <a:pt x="217" y="54"/>
                  <a:pt x="217" y="63"/>
                  <a:pt x="217" y="63"/>
                </a:cubicBezTo>
                <a:cubicBezTo>
                  <a:pt x="9" y="768"/>
                  <a:pt x="9" y="768"/>
                  <a:pt x="9" y="768"/>
                </a:cubicBezTo>
                <a:cubicBezTo>
                  <a:pt x="0" y="795"/>
                  <a:pt x="9" y="822"/>
                  <a:pt x="27" y="831"/>
                </a:cubicBezTo>
                <a:cubicBezTo>
                  <a:pt x="45" y="867"/>
                  <a:pt x="82" y="867"/>
                  <a:pt x="91" y="867"/>
                </a:cubicBezTo>
                <a:cubicBezTo>
                  <a:pt x="262" y="885"/>
                  <a:pt x="470" y="903"/>
                  <a:pt x="687" y="903"/>
                </a:cubicBezTo>
                <a:cubicBezTo>
                  <a:pt x="922" y="903"/>
                  <a:pt x="1130" y="885"/>
                  <a:pt x="1310" y="867"/>
                </a:cubicBezTo>
                <a:cubicBezTo>
                  <a:pt x="1365" y="867"/>
                  <a:pt x="1401" y="813"/>
                  <a:pt x="1392" y="7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28">
            <a:extLst>
              <a:ext uri="{FF2B5EF4-FFF2-40B4-BE49-F238E27FC236}">
                <a16:creationId xmlns:a16="http://schemas.microsoft.com/office/drawing/2014/main" id="{0CA5CE84-1802-C740-A7DB-053B56DC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247" y="8398188"/>
            <a:ext cx="807947" cy="815830"/>
          </a:xfrm>
          <a:custGeom>
            <a:avLst/>
            <a:gdLst>
              <a:gd name="T0" fmla="*/ 145 w 905"/>
              <a:gd name="T1" fmla="*/ 786 h 913"/>
              <a:gd name="T2" fmla="*/ 145 w 905"/>
              <a:gd name="T3" fmla="*/ 786 h 913"/>
              <a:gd name="T4" fmla="*/ 452 w 905"/>
              <a:gd name="T5" fmla="*/ 912 h 913"/>
              <a:gd name="T6" fmla="*/ 759 w 905"/>
              <a:gd name="T7" fmla="*/ 786 h 913"/>
              <a:gd name="T8" fmla="*/ 904 w 905"/>
              <a:gd name="T9" fmla="*/ 451 h 913"/>
              <a:gd name="T10" fmla="*/ 452 w 905"/>
              <a:gd name="T11" fmla="*/ 0 h 913"/>
              <a:gd name="T12" fmla="*/ 0 w 905"/>
              <a:gd name="T13" fmla="*/ 451 h 913"/>
              <a:gd name="T14" fmla="*/ 145 w 905"/>
              <a:gd name="T15" fmla="*/ 786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5" h="913">
                <a:moveTo>
                  <a:pt x="145" y="786"/>
                </a:moveTo>
                <a:lnTo>
                  <a:pt x="145" y="786"/>
                </a:lnTo>
                <a:cubicBezTo>
                  <a:pt x="226" y="858"/>
                  <a:pt x="334" y="912"/>
                  <a:pt x="452" y="912"/>
                </a:cubicBezTo>
                <a:cubicBezTo>
                  <a:pt x="569" y="912"/>
                  <a:pt x="678" y="858"/>
                  <a:pt x="759" y="786"/>
                </a:cubicBezTo>
                <a:cubicBezTo>
                  <a:pt x="849" y="704"/>
                  <a:pt x="904" y="587"/>
                  <a:pt x="904" y="451"/>
                </a:cubicBezTo>
                <a:cubicBezTo>
                  <a:pt x="904" y="208"/>
                  <a:pt x="705" y="0"/>
                  <a:pt x="452" y="0"/>
                </a:cubicBezTo>
                <a:cubicBezTo>
                  <a:pt x="199" y="0"/>
                  <a:pt x="0" y="208"/>
                  <a:pt x="0" y="451"/>
                </a:cubicBezTo>
                <a:cubicBezTo>
                  <a:pt x="0" y="587"/>
                  <a:pt x="54" y="704"/>
                  <a:pt x="145" y="7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29">
            <a:extLst>
              <a:ext uri="{FF2B5EF4-FFF2-40B4-BE49-F238E27FC236}">
                <a16:creationId xmlns:a16="http://schemas.microsoft.com/office/drawing/2014/main" id="{535612A9-FB12-574E-A6C4-DA48697B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337" y="9099722"/>
            <a:ext cx="1253302" cy="807947"/>
          </a:xfrm>
          <a:custGeom>
            <a:avLst/>
            <a:gdLst>
              <a:gd name="T0" fmla="*/ 1391 w 1401"/>
              <a:gd name="T1" fmla="*/ 768 h 904"/>
              <a:gd name="T2" fmla="*/ 1391 w 1401"/>
              <a:gd name="T3" fmla="*/ 768 h 904"/>
              <a:gd name="T4" fmla="*/ 1138 w 1401"/>
              <a:gd name="T5" fmla="*/ 63 h 904"/>
              <a:gd name="T6" fmla="*/ 1129 w 1401"/>
              <a:gd name="T7" fmla="*/ 36 h 904"/>
              <a:gd name="T8" fmla="*/ 1039 w 1401"/>
              <a:gd name="T9" fmla="*/ 27 h 904"/>
              <a:gd name="T10" fmla="*/ 1039 w 1401"/>
              <a:gd name="T11" fmla="*/ 36 h 904"/>
              <a:gd name="T12" fmla="*/ 677 w 1401"/>
              <a:gd name="T13" fmla="*/ 180 h 904"/>
              <a:gd name="T14" fmla="*/ 307 w 1401"/>
              <a:gd name="T15" fmla="*/ 36 h 904"/>
              <a:gd name="T16" fmla="*/ 307 w 1401"/>
              <a:gd name="T17" fmla="*/ 36 h 904"/>
              <a:gd name="T18" fmla="*/ 217 w 1401"/>
              <a:gd name="T19" fmla="*/ 45 h 904"/>
              <a:gd name="T20" fmla="*/ 208 w 1401"/>
              <a:gd name="T21" fmla="*/ 63 h 904"/>
              <a:gd name="T22" fmla="*/ 0 w 1401"/>
              <a:gd name="T23" fmla="*/ 768 h 904"/>
              <a:gd name="T24" fmla="*/ 18 w 1401"/>
              <a:gd name="T25" fmla="*/ 831 h 904"/>
              <a:gd name="T26" fmla="*/ 81 w 1401"/>
              <a:gd name="T27" fmla="*/ 867 h 904"/>
              <a:gd name="T28" fmla="*/ 687 w 1401"/>
              <a:gd name="T29" fmla="*/ 903 h 904"/>
              <a:gd name="T30" fmla="*/ 1310 w 1401"/>
              <a:gd name="T31" fmla="*/ 867 h 904"/>
              <a:gd name="T32" fmla="*/ 1391 w 1401"/>
              <a:gd name="T33" fmla="*/ 768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1" h="904">
                <a:moveTo>
                  <a:pt x="1391" y="768"/>
                </a:moveTo>
                <a:lnTo>
                  <a:pt x="1391" y="768"/>
                </a:lnTo>
                <a:cubicBezTo>
                  <a:pt x="1138" y="63"/>
                  <a:pt x="1138" y="63"/>
                  <a:pt x="1138" y="63"/>
                </a:cubicBezTo>
                <a:cubicBezTo>
                  <a:pt x="1138" y="54"/>
                  <a:pt x="1138" y="45"/>
                  <a:pt x="1129" y="36"/>
                </a:cubicBezTo>
                <a:cubicBezTo>
                  <a:pt x="1111" y="9"/>
                  <a:pt x="1066" y="0"/>
                  <a:pt x="1039" y="27"/>
                </a:cubicBezTo>
                <a:lnTo>
                  <a:pt x="1039" y="36"/>
                </a:lnTo>
                <a:cubicBezTo>
                  <a:pt x="940" y="126"/>
                  <a:pt x="813" y="180"/>
                  <a:pt x="677" y="180"/>
                </a:cubicBezTo>
                <a:cubicBezTo>
                  <a:pt x="533" y="180"/>
                  <a:pt x="407" y="126"/>
                  <a:pt x="307" y="36"/>
                </a:cubicBezTo>
                <a:lnTo>
                  <a:pt x="307" y="36"/>
                </a:lnTo>
                <a:cubicBezTo>
                  <a:pt x="280" y="0"/>
                  <a:pt x="235" y="9"/>
                  <a:pt x="217" y="45"/>
                </a:cubicBezTo>
                <a:cubicBezTo>
                  <a:pt x="217" y="54"/>
                  <a:pt x="208" y="63"/>
                  <a:pt x="208" y="63"/>
                </a:cubicBezTo>
                <a:cubicBezTo>
                  <a:pt x="0" y="768"/>
                  <a:pt x="0" y="768"/>
                  <a:pt x="0" y="768"/>
                </a:cubicBezTo>
                <a:cubicBezTo>
                  <a:pt x="0" y="795"/>
                  <a:pt x="9" y="822"/>
                  <a:pt x="18" y="831"/>
                </a:cubicBezTo>
                <a:cubicBezTo>
                  <a:pt x="45" y="867"/>
                  <a:pt x="81" y="867"/>
                  <a:pt x="81" y="867"/>
                </a:cubicBezTo>
                <a:cubicBezTo>
                  <a:pt x="262" y="885"/>
                  <a:pt x="461" y="903"/>
                  <a:pt x="687" y="903"/>
                </a:cubicBezTo>
                <a:cubicBezTo>
                  <a:pt x="921" y="903"/>
                  <a:pt x="1129" y="885"/>
                  <a:pt x="1310" y="867"/>
                </a:cubicBezTo>
                <a:cubicBezTo>
                  <a:pt x="1355" y="867"/>
                  <a:pt x="1400" y="813"/>
                  <a:pt x="1391" y="7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30">
            <a:extLst>
              <a:ext uri="{FF2B5EF4-FFF2-40B4-BE49-F238E27FC236}">
                <a16:creationId xmlns:a16="http://schemas.microsoft.com/office/drawing/2014/main" id="{5350504F-40C6-0A40-87E9-759387C2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80" y="8398188"/>
            <a:ext cx="807947" cy="815830"/>
          </a:xfrm>
          <a:custGeom>
            <a:avLst/>
            <a:gdLst>
              <a:gd name="T0" fmla="*/ 135 w 904"/>
              <a:gd name="T1" fmla="*/ 786 h 913"/>
              <a:gd name="T2" fmla="*/ 135 w 904"/>
              <a:gd name="T3" fmla="*/ 786 h 913"/>
              <a:gd name="T4" fmla="*/ 451 w 904"/>
              <a:gd name="T5" fmla="*/ 912 h 913"/>
              <a:gd name="T6" fmla="*/ 759 w 904"/>
              <a:gd name="T7" fmla="*/ 786 h 913"/>
              <a:gd name="T8" fmla="*/ 903 w 904"/>
              <a:gd name="T9" fmla="*/ 451 h 913"/>
              <a:gd name="T10" fmla="*/ 451 w 904"/>
              <a:gd name="T11" fmla="*/ 0 h 913"/>
              <a:gd name="T12" fmla="*/ 0 w 904"/>
              <a:gd name="T13" fmla="*/ 451 h 913"/>
              <a:gd name="T14" fmla="*/ 135 w 904"/>
              <a:gd name="T15" fmla="*/ 786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913">
                <a:moveTo>
                  <a:pt x="135" y="786"/>
                </a:moveTo>
                <a:lnTo>
                  <a:pt x="135" y="786"/>
                </a:lnTo>
                <a:cubicBezTo>
                  <a:pt x="217" y="858"/>
                  <a:pt x="325" y="912"/>
                  <a:pt x="451" y="912"/>
                </a:cubicBezTo>
                <a:cubicBezTo>
                  <a:pt x="569" y="912"/>
                  <a:pt x="678" y="858"/>
                  <a:pt x="759" y="786"/>
                </a:cubicBezTo>
                <a:cubicBezTo>
                  <a:pt x="849" y="704"/>
                  <a:pt x="903" y="587"/>
                  <a:pt x="903" y="451"/>
                </a:cubicBezTo>
                <a:cubicBezTo>
                  <a:pt x="903" y="208"/>
                  <a:pt x="695" y="0"/>
                  <a:pt x="451" y="0"/>
                </a:cubicBezTo>
                <a:cubicBezTo>
                  <a:pt x="198" y="0"/>
                  <a:pt x="0" y="208"/>
                  <a:pt x="0" y="451"/>
                </a:cubicBezTo>
                <a:cubicBezTo>
                  <a:pt x="0" y="587"/>
                  <a:pt x="54" y="704"/>
                  <a:pt x="135" y="7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31">
            <a:extLst>
              <a:ext uri="{FF2B5EF4-FFF2-40B4-BE49-F238E27FC236}">
                <a16:creationId xmlns:a16="http://schemas.microsoft.com/office/drawing/2014/main" id="{8481D9F0-3106-F94D-9A63-95F84D6C6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935" y="7420771"/>
            <a:ext cx="394120" cy="315296"/>
          </a:xfrm>
          <a:custGeom>
            <a:avLst/>
            <a:gdLst>
              <a:gd name="T0" fmla="*/ 0 w 443"/>
              <a:gd name="T1" fmla="*/ 0 h 354"/>
              <a:gd name="T2" fmla="*/ 0 w 443"/>
              <a:gd name="T3" fmla="*/ 0 h 354"/>
              <a:gd name="T4" fmla="*/ 90 w 443"/>
              <a:gd name="T5" fmla="*/ 181 h 354"/>
              <a:gd name="T6" fmla="*/ 189 w 443"/>
              <a:gd name="T7" fmla="*/ 335 h 354"/>
              <a:gd name="T8" fmla="*/ 235 w 443"/>
              <a:gd name="T9" fmla="*/ 326 h 354"/>
              <a:gd name="T10" fmla="*/ 307 w 443"/>
              <a:gd name="T11" fmla="*/ 181 h 354"/>
              <a:gd name="T12" fmla="*/ 442 w 443"/>
              <a:gd name="T13" fmla="*/ 0 h 354"/>
              <a:gd name="T14" fmla="*/ 0 w 443"/>
              <a:gd name="T1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3" h="354">
                <a:moveTo>
                  <a:pt x="0" y="0"/>
                </a:moveTo>
                <a:lnTo>
                  <a:pt x="0" y="0"/>
                </a:lnTo>
                <a:cubicBezTo>
                  <a:pt x="27" y="55"/>
                  <a:pt x="54" y="118"/>
                  <a:pt x="90" y="181"/>
                </a:cubicBezTo>
                <a:cubicBezTo>
                  <a:pt x="126" y="244"/>
                  <a:pt x="153" y="290"/>
                  <a:pt x="189" y="335"/>
                </a:cubicBezTo>
                <a:cubicBezTo>
                  <a:pt x="199" y="353"/>
                  <a:pt x="235" y="344"/>
                  <a:pt x="235" y="326"/>
                </a:cubicBezTo>
                <a:cubicBezTo>
                  <a:pt x="253" y="280"/>
                  <a:pt x="271" y="235"/>
                  <a:pt x="307" y="181"/>
                </a:cubicBezTo>
                <a:cubicBezTo>
                  <a:pt x="352" y="100"/>
                  <a:pt x="397" y="37"/>
                  <a:pt x="442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32">
            <a:extLst>
              <a:ext uri="{FF2B5EF4-FFF2-40B4-BE49-F238E27FC236}">
                <a16:creationId xmlns:a16="http://schemas.microsoft.com/office/drawing/2014/main" id="{9842F7FC-D0E9-2347-A11E-E1E5918A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18" y="10321494"/>
            <a:ext cx="398060" cy="315296"/>
          </a:xfrm>
          <a:custGeom>
            <a:avLst/>
            <a:gdLst>
              <a:gd name="T0" fmla="*/ 0 w 444"/>
              <a:gd name="T1" fmla="*/ 0 h 353"/>
              <a:gd name="T2" fmla="*/ 0 w 444"/>
              <a:gd name="T3" fmla="*/ 0 h 353"/>
              <a:gd name="T4" fmla="*/ 90 w 444"/>
              <a:gd name="T5" fmla="*/ 190 h 353"/>
              <a:gd name="T6" fmla="*/ 190 w 444"/>
              <a:gd name="T7" fmla="*/ 334 h 353"/>
              <a:gd name="T8" fmla="*/ 235 w 444"/>
              <a:gd name="T9" fmla="*/ 325 h 353"/>
              <a:gd name="T10" fmla="*/ 307 w 444"/>
              <a:gd name="T11" fmla="*/ 181 h 353"/>
              <a:gd name="T12" fmla="*/ 443 w 444"/>
              <a:gd name="T13" fmla="*/ 0 h 353"/>
              <a:gd name="T14" fmla="*/ 0 w 444"/>
              <a:gd name="T15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353">
                <a:moveTo>
                  <a:pt x="0" y="0"/>
                </a:moveTo>
                <a:lnTo>
                  <a:pt x="0" y="0"/>
                </a:lnTo>
                <a:cubicBezTo>
                  <a:pt x="27" y="63"/>
                  <a:pt x="54" y="118"/>
                  <a:pt x="90" y="190"/>
                </a:cubicBezTo>
                <a:cubicBezTo>
                  <a:pt x="117" y="244"/>
                  <a:pt x="153" y="298"/>
                  <a:pt x="190" y="334"/>
                </a:cubicBezTo>
                <a:cubicBezTo>
                  <a:pt x="199" y="352"/>
                  <a:pt x="226" y="352"/>
                  <a:pt x="235" y="325"/>
                </a:cubicBezTo>
                <a:cubicBezTo>
                  <a:pt x="253" y="280"/>
                  <a:pt x="271" y="235"/>
                  <a:pt x="307" y="181"/>
                </a:cubicBezTo>
                <a:cubicBezTo>
                  <a:pt x="352" y="99"/>
                  <a:pt x="398" y="45"/>
                  <a:pt x="443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33">
            <a:extLst>
              <a:ext uri="{FF2B5EF4-FFF2-40B4-BE49-F238E27FC236}">
                <a16:creationId xmlns:a16="http://schemas.microsoft.com/office/drawing/2014/main" id="{675434E6-5801-1A45-8869-909DA0A1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654" y="7420771"/>
            <a:ext cx="386238" cy="315296"/>
          </a:xfrm>
          <a:custGeom>
            <a:avLst/>
            <a:gdLst>
              <a:gd name="T0" fmla="*/ 433 w 434"/>
              <a:gd name="T1" fmla="*/ 0 h 354"/>
              <a:gd name="T2" fmla="*/ 433 w 434"/>
              <a:gd name="T3" fmla="*/ 0 h 354"/>
              <a:gd name="T4" fmla="*/ 343 w 434"/>
              <a:gd name="T5" fmla="*/ 181 h 354"/>
              <a:gd name="T6" fmla="*/ 253 w 434"/>
              <a:gd name="T7" fmla="*/ 335 h 354"/>
              <a:gd name="T8" fmla="*/ 199 w 434"/>
              <a:gd name="T9" fmla="*/ 326 h 354"/>
              <a:gd name="T10" fmla="*/ 135 w 434"/>
              <a:gd name="T11" fmla="*/ 181 h 354"/>
              <a:gd name="T12" fmla="*/ 0 w 434"/>
              <a:gd name="T13" fmla="*/ 0 h 354"/>
              <a:gd name="T14" fmla="*/ 433 w 434"/>
              <a:gd name="T1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354">
                <a:moveTo>
                  <a:pt x="433" y="0"/>
                </a:moveTo>
                <a:lnTo>
                  <a:pt x="433" y="0"/>
                </a:lnTo>
                <a:cubicBezTo>
                  <a:pt x="415" y="55"/>
                  <a:pt x="379" y="118"/>
                  <a:pt x="343" y="181"/>
                </a:cubicBezTo>
                <a:cubicBezTo>
                  <a:pt x="316" y="244"/>
                  <a:pt x="280" y="290"/>
                  <a:pt x="253" y="335"/>
                </a:cubicBezTo>
                <a:cubicBezTo>
                  <a:pt x="235" y="353"/>
                  <a:pt x="208" y="344"/>
                  <a:pt x="199" y="326"/>
                </a:cubicBezTo>
                <a:cubicBezTo>
                  <a:pt x="180" y="280"/>
                  <a:pt x="162" y="235"/>
                  <a:pt x="135" y="181"/>
                </a:cubicBezTo>
                <a:cubicBezTo>
                  <a:pt x="90" y="100"/>
                  <a:pt x="36" y="37"/>
                  <a:pt x="0" y="0"/>
                </a:cubicBezTo>
                <a:lnTo>
                  <a:pt x="43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34">
            <a:extLst>
              <a:ext uri="{FF2B5EF4-FFF2-40B4-BE49-F238E27FC236}">
                <a16:creationId xmlns:a16="http://schemas.microsoft.com/office/drawing/2014/main" id="{13FEC57E-5C25-374B-ABAC-9D1E2E25B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655" y="10321494"/>
            <a:ext cx="390178" cy="315296"/>
          </a:xfrm>
          <a:custGeom>
            <a:avLst/>
            <a:gdLst>
              <a:gd name="T0" fmla="*/ 434 w 435"/>
              <a:gd name="T1" fmla="*/ 0 h 353"/>
              <a:gd name="T2" fmla="*/ 434 w 435"/>
              <a:gd name="T3" fmla="*/ 0 h 353"/>
              <a:gd name="T4" fmla="*/ 353 w 435"/>
              <a:gd name="T5" fmla="*/ 190 h 353"/>
              <a:gd name="T6" fmla="*/ 253 w 435"/>
              <a:gd name="T7" fmla="*/ 334 h 353"/>
              <a:gd name="T8" fmla="*/ 208 w 435"/>
              <a:gd name="T9" fmla="*/ 325 h 353"/>
              <a:gd name="T10" fmla="*/ 136 w 435"/>
              <a:gd name="T11" fmla="*/ 181 h 353"/>
              <a:gd name="T12" fmla="*/ 0 w 435"/>
              <a:gd name="T13" fmla="*/ 0 h 353"/>
              <a:gd name="T14" fmla="*/ 434 w 435"/>
              <a:gd name="T15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353">
                <a:moveTo>
                  <a:pt x="434" y="0"/>
                </a:moveTo>
                <a:lnTo>
                  <a:pt x="434" y="0"/>
                </a:lnTo>
                <a:cubicBezTo>
                  <a:pt x="416" y="63"/>
                  <a:pt x="389" y="118"/>
                  <a:pt x="353" y="190"/>
                </a:cubicBezTo>
                <a:cubicBezTo>
                  <a:pt x="317" y="244"/>
                  <a:pt x="290" y="298"/>
                  <a:pt x="253" y="334"/>
                </a:cubicBezTo>
                <a:cubicBezTo>
                  <a:pt x="244" y="352"/>
                  <a:pt x="208" y="352"/>
                  <a:pt x="208" y="325"/>
                </a:cubicBezTo>
                <a:cubicBezTo>
                  <a:pt x="190" y="280"/>
                  <a:pt x="172" y="235"/>
                  <a:pt x="136" y="181"/>
                </a:cubicBezTo>
                <a:cubicBezTo>
                  <a:pt x="91" y="99"/>
                  <a:pt x="45" y="45"/>
                  <a:pt x="0" y="0"/>
                </a:cubicBezTo>
                <a:lnTo>
                  <a:pt x="43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92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71">
            <a:extLst>
              <a:ext uri="{FF2B5EF4-FFF2-40B4-BE49-F238E27FC236}">
                <a16:creationId xmlns:a16="http://schemas.microsoft.com/office/drawing/2014/main" id="{48FDA9A9-FAFC-BD48-BB61-305DF43C8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72">
            <a:extLst>
              <a:ext uri="{FF2B5EF4-FFF2-40B4-BE49-F238E27FC236}">
                <a16:creationId xmlns:a16="http://schemas.microsoft.com/office/drawing/2014/main" id="{68CC1025-D29E-5848-BEE2-749FFD801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73">
            <a:extLst>
              <a:ext uri="{FF2B5EF4-FFF2-40B4-BE49-F238E27FC236}">
                <a16:creationId xmlns:a16="http://schemas.microsoft.com/office/drawing/2014/main" id="{4742B3DB-CFD2-B840-86CE-4A2B593EB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74">
            <a:extLst>
              <a:ext uri="{FF2B5EF4-FFF2-40B4-BE49-F238E27FC236}">
                <a16:creationId xmlns:a16="http://schemas.microsoft.com/office/drawing/2014/main" id="{C7F04018-F3A4-054F-9601-0EC677CC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234">
            <a:extLst>
              <a:ext uri="{FF2B5EF4-FFF2-40B4-BE49-F238E27FC236}">
                <a16:creationId xmlns:a16="http://schemas.microsoft.com/office/drawing/2014/main" id="{61742DEE-1387-D24A-A395-F0A1CD68D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855" y="465744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34">
            <a:extLst>
              <a:ext uri="{FF2B5EF4-FFF2-40B4-BE49-F238E27FC236}">
                <a16:creationId xmlns:a16="http://schemas.microsoft.com/office/drawing/2014/main" id="{C35F2D4F-E048-D447-982E-C02EA30C4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606" y="46746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08836DB3-C0B0-9441-977D-3C5A1170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500" y="10920965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4">
            <a:extLst>
              <a:ext uri="{FF2B5EF4-FFF2-40B4-BE49-F238E27FC236}">
                <a16:creationId xmlns:a16="http://schemas.microsoft.com/office/drawing/2014/main" id="{0927D041-A2A3-E942-9B95-BA6EFC86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634" y="109375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B23AEC1A-BE93-DC41-80F2-29CA8E4CB8B0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63" name="Freeform 241">
              <a:extLst>
                <a:ext uri="{FF2B5EF4-FFF2-40B4-BE49-F238E27FC236}">
                  <a16:creationId xmlns:a16="http://schemas.microsoft.com/office/drawing/2014/main" id="{2F992FA2-7CC1-5B4C-AE78-92A736908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242">
              <a:extLst>
                <a:ext uri="{FF2B5EF4-FFF2-40B4-BE49-F238E27FC236}">
                  <a16:creationId xmlns:a16="http://schemas.microsoft.com/office/drawing/2014/main" id="{3890B75A-131E-2443-8BA7-25E65C717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43">
              <a:extLst>
                <a:ext uri="{FF2B5EF4-FFF2-40B4-BE49-F238E27FC236}">
                  <a16:creationId xmlns:a16="http://schemas.microsoft.com/office/drawing/2014/main" id="{864E1ED0-F144-784C-AAE7-B0004586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44">
              <a:extLst>
                <a:ext uri="{FF2B5EF4-FFF2-40B4-BE49-F238E27FC236}">
                  <a16:creationId xmlns:a16="http://schemas.microsoft.com/office/drawing/2014/main" id="{C76DBCCF-B7EC-9E43-B003-13E1DE36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245">
              <a:extLst>
                <a:ext uri="{FF2B5EF4-FFF2-40B4-BE49-F238E27FC236}">
                  <a16:creationId xmlns:a16="http://schemas.microsoft.com/office/drawing/2014/main" id="{110AECEE-E8C9-564F-9214-241567C1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246">
              <a:extLst>
                <a:ext uri="{FF2B5EF4-FFF2-40B4-BE49-F238E27FC236}">
                  <a16:creationId xmlns:a16="http://schemas.microsoft.com/office/drawing/2014/main" id="{843EF6C7-3609-E94D-BEBE-CB0B070A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47">
              <a:extLst>
                <a:ext uri="{FF2B5EF4-FFF2-40B4-BE49-F238E27FC236}">
                  <a16:creationId xmlns:a16="http://schemas.microsoft.com/office/drawing/2014/main" id="{9FE14A64-B973-B949-9852-9080052F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48">
              <a:extLst>
                <a:ext uri="{FF2B5EF4-FFF2-40B4-BE49-F238E27FC236}">
                  <a16:creationId xmlns:a16="http://schemas.microsoft.com/office/drawing/2014/main" id="{BD313D11-3263-564F-99A1-4D937A46E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E403D197-F82A-7245-8569-E12230BD04BE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B128545-2C6D-B744-991E-A1EDBF387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AAE81D70-4F2D-8A4C-B388-DD721D401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F4450BF8-C604-7A42-B4A7-2502FA98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A03453FD-D269-4442-85A4-3DE73796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29386B56-9B75-4243-AE3A-645CB0252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77AE1A13-EA5B-E147-85A9-CAAA5DC4D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16DF8BBE-F585-5E41-B8C2-90755BD9696B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82" name="Freeform 248">
              <a:extLst>
                <a:ext uri="{FF2B5EF4-FFF2-40B4-BE49-F238E27FC236}">
                  <a16:creationId xmlns:a16="http://schemas.microsoft.com/office/drawing/2014/main" id="{70F38C2F-8182-7942-84D1-846AA1F96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49">
              <a:extLst>
                <a:ext uri="{FF2B5EF4-FFF2-40B4-BE49-F238E27FC236}">
                  <a16:creationId xmlns:a16="http://schemas.microsoft.com/office/drawing/2014/main" id="{DB4C599F-B8F9-C347-8E57-2E6A805C4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50">
              <a:extLst>
                <a:ext uri="{FF2B5EF4-FFF2-40B4-BE49-F238E27FC236}">
                  <a16:creationId xmlns:a16="http://schemas.microsoft.com/office/drawing/2014/main" id="{349A0197-2D92-0945-9336-BB7EDD6D8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31D4E7C6-9F2E-754B-A8B0-3DC06264DC6F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86" name="Freeform 233">
              <a:extLst>
                <a:ext uri="{FF2B5EF4-FFF2-40B4-BE49-F238E27FC236}">
                  <a16:creationId xmlns:a16="http://schemas.microsoft.com/office/drawing/2014/main" id="{3E81F908-9153-A14F-A950-284A8323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34">
              <a:extLst>
                <a:ext uri="{FF2B5EF4-FFF2-40B4-BE49-F238E27FC236}">
                  <a16:creationId xmlns:a16="http://schemas.microsoft.com/office/drawing/2014/main" id="{9A1ED75E-7D36-3947-AC22-ACA6B80F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35">
              <a:extLst>
                <a:ext uri="{FF2B5EF4-FFF2-40B4-BE49-F238E27FC236}">
                  <a16:creationId xmlns:a16="http://schemas.microsoft.com/office/drawing/2014/main" id="{5B89AD0F-64A9-B54B-A7A1-8812B1ED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36">
              <a:extLst>
                <a:ext uri="{FF2B5EF4-FFF2-40B4-BE49-F238E27FC236}">
                  <a16:creationId xmlns:a16="http://schemas.microsoft.com/office/drawing/2014/main" id="{982D3EF9-E3E8-B647-8CFC-818F5EEDC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37">
              <a:extLst>
                <a:ext uri="{FF2B5EF4-FFF2-40B4-BE49-F238E27FC236}">
                  <a16:creationId xmlns:a16="http://schemas.microsoft.com/office/drawing/2014/main" id="{E2098AC3-372B-EC45-B35F-8CA075D90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38">
              <a:extLst>
                <a:ext uri="{FF2B5EF4-FFF2-40B4-BE49-F238E27FC236}">
                  <a16:creationId xmlns:a16="http://schemas.microsoft.com/office/drawing/2014/main" id="{1BED0EE1-BBD9-554B-BCC6-543F0704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39">
              <a:extLst>
                <a:ext uri="{FF2B5EF4-FFF2-40B4-BE49-F238E27FC236}">
                  <a16:creationId xmlns:a16="http://schemas.microsoft.com/office/drawing/2014/main" id="{E0C0C3DF-93A7-EB4C-AF5F-DA65212FA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40">
              <a:extLst>
                <a:ext uri="{FF2B5EF4-FFF2-40B4-BE49-F238E27FC236}">
                  <a16:creationId xmlns:a16="http://schemas.microsoft.com/office/drawing/2014/main" id="{A91C18AD-96AA-5845-B8A0-CB5E156E9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C939E51D-41F0-DB45-9C1D-1E7C3A65DCE0}"/>
              </a:ext>
            </a:extLst>
          </p:cNvPr>
          <p:cNvGrpSpPr/>
          <p:nvPr/>
        </p:nvGrpSpPr>
        <p:grpSpPr>
          <a:xfrm>
            <a:off x="16677696" y="4615329"/>
            <a:ext cx="4779633" cy="1853512"/>
            <a:chOff x="4247967" y="10711881"/>
            <a:chExt cx="4236804" cy="1853512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E1E7E379-F62D-F443-95CA-3D1748E1681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6" name="Rectangle 40">
              <a:extLst>
                <a:ext uri="{FF2B5EF4-FFF2-40B4-BE49-F238E27FC236}">
                  <a16:creationId xmlns:a16="http://schemas.microsoft.com/office/drawing/2014/main" id="{53866797-0400-CA49-A2A9-B6B264F4798D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57EB891A-75E9-3447-BAE6-A7D1CDFCA230}"/>
              </a:ext>
            </a:extLst>
          </p:cNvPr>
          <p:cNvGrpSpPr/>
          <p:nvPr/>
        </p:nvGrpSpPr>
        <p:grpSpPr>
          <a:xfrm>
            <a:off x="16677696" y="10960864"/>
            <a:ext cx="4779633" cy="1853512"/>
            <a:chOff x="4247967" y="10711881"/>
            <a:chExt cx="4236804" cy="1853512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B398636C-AD5E-A04E-94A9-460C31D15E7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3B75A41F-F4F8-F642-A544-2D3B5A27A0B6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DACCBB2E-9FC3-A548-B025-40F10153B064}"/>
              </a:ext>
            </a:extLst>
          </p:cNvPr>
          <p:cNvGrpSpPr/>
          <p:nvPr/>
        </p:nvGrpSpPr>
        <p:grpSpPr>
          <a:xfrm>
            <a:off x="2658313" y="4640844"/>
            <a:ext cx="4818098" cy="1827997"/>
            <a:chOff x="4263265" y="1952891"/>
            <a:chExt cx="4236804" cy="1827997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ABF6EC53-87C6-BB40-B679-90014A7E4B1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06E17903-9797-7846-BEBF-7FBD783A6809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324D080-A918-C74A-B9A5-14005FEE6427}"/>
              </a:ext>
            </a:extLst>
          </p:cNvPr>
          <p:cNvGrpSpPr/>
          <p:nvPr/>
        </p:nvGrpSpPr>
        <p:grpSpPr>
          <a:xfrm>
            <a:off x="2668309" y="10983525"/>
            <a:ext cx="4818098" cy="1827997"/>
            <a:chOff x="4263265" y="1952891"/>
            <a:chExt cx="4236804" cy="1827997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4E16C2FF-FD12-6E40-B52D-201C894FF5D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937F9C28-9C92-CF48-B4C6-FDD9DB11B868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80E9640B-A795-EF4A-8D25-84447612628F}"/>
              </a:ext>
            </a:extLst>
          </p:cNvPr>
          <p:cNvGrpSpPr/>
          <p:nvPr/>
        </p:nvGrpSpPr>
        <p:grpSpPr>
          <a:xfrm>
            <a:off x="2668308" y="793217"/>
            <a:ext cx="19041035" cy="2561450"/>
            <a:chOff x="2668308" y="861425"/>
            <a:chExt cx="19041035" cy="2561450"/>
          </a:xfrm>
        </p:grpSpPr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77EB7546-D151-3447-8195-2ED941617326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91F9DAEC-0B21-5340-96D0-E83D8A20E9B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0" name="Freeform 3">
            <a:extLst>
              <a:ext uri="{FF2B5EF4-FFF2-40B4-BE49-F238E27FC236}">
                <a16:creationId xmlns:a16="http://schemas.microsoft.com/office/drawing/2014/main" id="{0948A4A8-5142-114F-AA67-E7392F39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174" y="7528076"/>
            <a:ext cx="1299618" cy="2201475"/>
          </a:xfrm>
          <a:custGeom>
            <a:avLst/>
            <a:gdLst>
              <a:gd name="T0" fmla="*/ 985 w 1455"/>
              <a:gd name="T1" fmla="*/ 0 h 2467"/>
              <a:gd name="T2" fmla="*/ 985 w 1455"/>
              <a:gd name="T3" fmla="*/ 0 h 2467"/>
              <a:gd name="T4" fmla="*/ 54 w 1455"/>
              <a:gd name="T5" fmla="*/ 2177 h 2467"/>
              <a:gd name="T6" fmla="*/ 199 w 1455"/>
              <a:gd name="T7" fmla="*/ 2466 h 2467"/>
              <a:gd name="T8" fmla="*/ 1454 w 1455"/>
              <a:gd name="T9" fmla="*/ 2466 h 2467"/>
              <a:gd name="T10" fmla="*/ 985 w 1455"/>
              <a:gd name="T11" fmla="*/ 0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5" h="2467">
                <a:moveTo>
                  <a:pt x="985" y="0"/>
                </a:moveTo>
                <a:lnTo>
                  <a:pt x="985" y="0"/>
                </a:lnTo>
                <a:cubicBezTo>
                  <a:pt x="54" y="2177"/>
                  <a:pt x="54" y="2177"/>
                  <a:pt x="54" y="2177"/>
                </a:cubicBezTo>
                <a:cubicBezTo>
                  <a:pt x="0" y="2313"/>
                  <a:pt x="81" y="2466"/>
                  <a:pt x="199" y="2466"/>
                </a:cubicBezTo>
                <a:cubicBezTo>
                  <a:pt x="1454" y="2466"/>
                  <a:pt x="1454" y="2466"/>
                  <a:pt x="1454" y="2466"/>
                </a:cubicBezTo>
                <a:lnTo>
                  <a:pt x="98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4">
            <a:extLst>
              <a:ext uri="{FF2B5EF4-FFF2-40B4-BE49-F238E27FC236}">
                <a16:creationId xmlns:a16="http://schemas.microsoft.com/office/drawing/2014/main" id="{7BC18121-4A33-1547-8229-6E71CE08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486" y="7528076"/>
            <a:ext cx="1299618" cy="2201475"/>
          </a:xfrm>
          <a:custGeom>
            <a:avLst/>
            <a:gdLst>
              <a:gd name="T0" fmla="*/ 479 w 1456"/>
              <a:gd name="T1" fmla="*/ 0 h 2467"/>
              <a:gd name="T2" fmla="*/ 479 w 1456"/>
              <a:gd name="T3" fmla="*/ 0 h 2467"/>
              <a:gd name="T4" fmla="*/ 1401 w 1456"/>
              <a:gd name="T5" fmla="*/ 2177 h 2467"/>
              <a:gd name="T6" fmla="*/ 1256 w 1456"/>
              <a:gd name="T7" fmla="*/ 2466 h 2467"/>
              <a:gd name="T8" fmla="*/ 0 w 1456"/>
              <a:gd name="T9" fmla="*/ 2466 h 2467"/>
              <a:gd name="T10" fmla="*/ 479 w 1456"/>
              <a:gd name="T11" fmla="*/ 0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6" h="2467">
                <a:moveTo>
                  <a:pt x="479" y="0"/>
                </a:moveTo>
                <a:lnTo>
                  <a:pt x="479" y="0"/>
                </a:lnTo>
                <a:cubicBezTo>
                  <a:pt x="1401" y="2177"/>
                  <a:pt x="1401" y="2177"/>
                  <a:pt x="1401" y="2177"/>
                </a:cubicBezTo>
                <a:cubicBezTo>
                  <a:pt x="1455" y="2313"/>
                  <a:pt x="1374" y="2466"/>
                  <a:pt x="1256" y="2466"/>
                </a:cubicBezTo>
                <a:cubicBezTo>
                  <a:pt x="0" y="2466"/>
                  <a:pt x="0" y="2466"/>
                  <a:pt x="0" y="2466"/>
                </a:cubicBezTo>
                <a:lnTo>
                  <a:pt x="47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5">
            <a:extLst>
              <a:ext uri="{FF2B5EF4-FFF2-40B4-BE49-F238E27FC236}">
                <a16:creationId xmlns:a16="http://schemas.microsoft.com/office/drawing/2014/main" id="{E25A52D0-4B62-B144-97D9-245837FA4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323" y="9930400"/>
            <a:ext cx="1339000" cy="1913982"/>
          </a:xfrm>
          <a:custGeom>
            <a:avLst/>
            <a:gdLst>
              <a:gd name="T0" fmla="*/ 1499 w 1500"/>
              <a:gd name="T1" fmla="*/ 750 h 2143"/>
              <a:gd name="T2" fmla="*/ 1499 w 1500"/>
              <a:gd name="T3" fmla="*/ 750 h 2143"/>
              <a:gd name="T4" fmla="*/ 750 w 1500"/>
              <a:gd name="T5" fmla="*/ 0 h 2143"/>
              <a:gd name="T6" fmla="*/ 0 w 1500"/>
              <a:gd name="T7" fmla="*/ 750 h 2143"/>
              <a:gd name="T8" fmla="*/ 153 w 1500"/>
              <a:gd name="T9" fmla="*/ 1202 h 2143"/>
              <a:gd name="T10" fmla="*/ 750 w 1500"/>
              <a:gd name="T11" fmla="*/ 2142 h 2143"/>
              <a:gd name="T12" fmla="*/ 1372 w 1500"/>
              <a:gd name="T13" fmla="*/ 1157 h 2143"/>
              <a:gd name="T14" fmla="*/ 1372 w 1500"/>
              <a:gd name="T15" fmla="*/ 1157 h 2143"/>
              <a:gd name="T16" fmla="*/ 1499 w 1500"/>
              <a:gd name="T17" fmla="*/ 75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0" h="2143">
                <a:moveTo>
                  <a:pt x="1499" y="750"/>
                </a:moveTo>
                <a:lnTo>
                  <a:pt x="1499" y="750"/>
                </a:lnTo>
                <a:cubicBezTo>
                  <a:pt x="1499" y="335"/>
                  <a:pt x="1165" y="0"/>
                  <a:pt x="750" y="0"/>
                </a:cubicBezTo>
                <a:cubicBezTo>
                  <a:pt x="334" y="0"/>
                  <a:pt x="0" y="335"/>
                  <a:pt x="0" y="750"/>
                </a:cubicBezTo>
                <a:cubicBezTo>
                  <a:pt x="0" y="922"/>
                  <a:pt x="54" y="1075"/>
                  <a:pt x="153" y="1202"/>
                </a:cubicBezTo>
                <a:cubicBezTo>
                  <a:pt x="750" y="2142"/>
                  <a:pt x="750" y="2142"/>
                  <a:pt x="750" y="2142"/>
                </a:cubicBezTo>
                <a:cubicBezTo>
                  <a:pt x="1372" y="1157"/>
                  <a:pt x="1372" y="1157"/>
                  <a:pt x="1372" y="1157"/>
                </a:cubicBezTo>
                <a:lnTo>
                  <a:pt x="1372" y="1157"/>
                </a:lnTo>
                <a:cubicBezTo>
                  <a:pt x="1454" y="1039"/>
                  <a:pt x="1499" y="904"/>
                  <a:pt x="1499" y="750"/>
                </a:cubicBezTo>
              </a:path>
            </a:pathLst>
          </a:custGeom>
          <a:solidFill>
            <a:srgbClr val="E64C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AC8AD6E0-201D-C745-A4EF-93E12A13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916" y="9930400"/>
            <a:ext cx="1031818" cy="1484716"/>
          </a:xfrm>
          <a:custGeom>
            <a:avLst/>
            <a:gdLst>
              <a:gd name="T0" fmla="*/ 1156 w 1157"/>
              <a:gd name="T1" fmla="*/ 579 h 1664"/>
              <a:gd name="T2" fmla="*/ 1156 w 1157"/>
              <a:gd name="T3" fmla="*/ 579 h 1664"/>
              <a:gd name="T4" fmla="*/ 579 w 1157"/>
              <a:gd name="T5" fmla="*/ 0 h 1664"/>
              <a:gd name="T6" fmla="*/ 0 w 1157"/>
              <a:gd name="T7" fmla="*/ 579 h 1664"/>
              <a:gd name="T8" fmla="*/ 118 w 1157"/>
              <a:gd name="T9" fmla="*/ 931 h 1664"/>
              <a:gd name="T10" fmla="*/ 579 w 1157"/>
              <a:gd name="T11" fmla="*/ 1663 h 1664"/>
              <a:gd name="T12" fmla="*/ 1066 w 1157"/>
              <a:gd name="T13" fmla="*/ 895 h 1664"/>
              <a:gd name="T14" fmla="*/ 1066 w 1157"/>
              <a:gd name="T15" fmla="*/ 895 h 1664"/>
              <a:gd name="T16" fmla="*/ 1156 w 1157"/>
              <a:gd name="T17" fmla="*/ 579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7" h="1664">
                <a:moveTo>
                  <a:pt x="1156" y="579"/>
                </a:moveTo>
                <a:lnTo>
                  <a:pt x="1156" y="579"/>
                </a:lnTo>
                <a:cubicBezTo>
                  <a:pt x="1156" y="262"/>
                  <a:pt x="894" y="0"/>
                  <a:pt x="579" y="0"/>
                </a:cubicBezTo>
                <a:cubicBezTo>
                  <a:pt x="262" y="0"/>
                  <a:pt x="0" y="262"/>
                  <a:pt x="0" y="579"/>
                </a:cubicBezTo>
                <a:cubicBezTo>
                  <a:pt x="0" y="714"/>
                  <a:pt x="46" y="832"/>
                  <a:pt x="118" y="931"/>
                </a:cubicBezTo>
                <a:cubicBezTo>
                  <a:pt x="579" y="1663"/>
                  <a:pt x="579" y="1663"/>
                  <a:pt x="579" y="1663"/>
                </a:cubicBezTo>
                <a:cubicBezTo>
                  <a:pt x="1066" y="895"/>
                  <a:pt x="1066" y="895"/>
                  <a:pt x="1066" y="895"/>
                </a:cubicBezTo>
                <a:lnTo>
                  <a:pt x="1066" y="895"/>
                </a:lnTo>
                <a:cubicBezTo>
                  <a:pt x="1120" y="804"/>
                  <a:pt x="1156" y="696"/>
                  <a:pt x="1156" y="579"/>
                </a:cubicBezTo>
              </a:path>
            </a:pathLst>
          </a:custGeom>
          <a:solidFill>
            <a:srgbClr val="ED9F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7">
            <a:extLst>
              <a:ext uri="{FF2B5EF4-FFF2-40B4-BE49-F238E27FC236}">
                <a16:creationId xmlns:a16="http://schemas.microsoft.com/office/drawing/2014/main" id="{A288F056-351C-2A4F-8B42-B6E1B4B1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1486" y="9505070"/>
            <a:ext cx="1614677" cy="653747"/>
          </a:xfrm>
          <a:custGeom>
            <a:avLst/>
            <a:gdLst>
              <a:gd name="T0" fmla="*/ 1716 w 1807"/>
              <a:gd name="T1" fmla="*/ 732 h 733"/>
              <a:gd name="T2" fmla="*/ 1716 w 1807"/>
              <a:gd name="T3" fmla="*/ 732 h 733"/>
              <a:gd name="T4" fmla="*/ 91 w 1807"/>
              <a:gd name="T5" fmla="*/ 732 h 733"/>
              <a:gd name="T6" fmla="*/ 9 w 1807"/>
              <a:gd name="T7" fmla="*/ 624 h 733"/>
              <a:gd name="T8" fmla="*/ 235 w 1807"/>
              <a:gd name="T9" fmla="*/ 0 h 733"/>
              <a:gd name="T10" fmla="*/ 1572 w 1807"/>
              <a:gd name="T11" fmla="*/ 0 h 733"/>
              <a:gd name="T12" fmla="*/ 1797 w 1807"/>
              <a:gd name="T13" fmla="*/ 624 h 733"/>
              <a:gd name="T14" fmla="*/ 1716 w 1807"/>
              <a:gd name="T15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7" h="733">
                <a:moveTo>
                  <a:pt x="1716" y="732"/>
                </a:moveTo>
                <a:lnTo>
                  <a:pt x="1716" y="732"/>
                </a:lnTo>
                <a:cubicBezTo>
                  <a:pt x="91" y="732"/>
                  <a:pt x="91" y="732"/>
                  <a:pt x="91" y="732"/>
                </a:cubicBezTo>
                <a:cubicBezTo>
                  <a:pt x="36" y="732"/>
                  <a:pt x="0" y="678"/>
                  <a:pt x="9" y="624"/>
                </a:cubicBezTo>
                <a:cubicBezTo>
                  <a:pt x="235" y="0"/>
                  <a:pt x="235" y="0"/>
                  <a:pt x="235" y="0"/>
                </a:cubicBezTo>
                <a:cubicBezTo>
                  <a:pt x="1572" y="0"/>
                  <a:pt x="1572" y="0"/>
                  <a:pt x="1572" y="0"/>
                </a:cubicBezTo>
                <a:cubicBezTo>
                  <a:pt x="1797" y="624"/>
                  <a:pt x="1797" y="624"/>
                  <a:pt x="1797" y="624"/>
                </a:cubicBezTo>
                <a:cubicBezTo>
                  <a:pt x="1806" y="678"/>
                  <a:pt x="1770" y="732"/>
                  <a:pt x="1716" y="7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8">
            <a:extLst>
              <a:ext uri="{FF2B5EF4-FFF2-40B4-BE49-F238E27FC236}">
                <a16:creationId xmlns:a16="http://schemas.microsoft.com/office/drawing/2014/main" id="{3A3A8FF4-B0FA-EF44-A7AE-9796F7DF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792" y="4834323"/>
            <a:ext cx="3694065" cy="3694065"/>
          </a:xfrm>
          <a:custGeom>
            <a:avLst/>
            <a:gdLst>
              <a:gd name="T0" fmla="*/ 4137 w 4138"/>
              <a:gd name="T1" fmla="*/ 2069 h 4138"/>
              <a:gd name="T2" fmla="*/ 4137 w 4138"/>
              <a:gd name="T3" fmla="*/ 2069 h 4138"/>
              <a:gd name="T4" fmla="*/ 2069 w 4138"/>
              <a:gd name="T5" fmla="*/ 4137 h 4138"/>
              <a:gd name="T6" fmla="*/ 0 w 4138"/>
              <a:gd name="T7" fmla="*/ 2069 h 4138"/>
              <a:gd name="T8" fmla="*/ 2069 w 4138"/>
              <a:gd name="T9" fmla="*/ 0 h 4138"/>
              <a:gd name="T10" fmla="*/ 4137 w 4138"/>
              <a:gd name="T11" fmla="*/ 2069 h 4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38" h="4138">
                <a:moveTo>
                  <a:pt x="4137" y="2069"/>
                </a:moveTo>
                <a:lnTo>
                  <a:pt x="4137" y="2069"/>
                </a:lnTo>
                <a:cubicBezTo>
                  <a:pt x="4137" y="3215"/>
                  <a:pt x="3215" y="4137"/>
                  <a:pt x="2069" y="4137"/>
                </a:cubicBezTo>
                <a:cubicBezTo>
                  <a:pt x="921" y="4137"/>
                  <a:pt x="0" y="3215"/>
                  <a:pt x="0" y="2069"/>
                </a:cubicBezTo>
                <a:cubicBezTo>
                  <a:pt x="0" y="930"/>
                  <a:pt x="921" y="0"/>
                  <a:pt x="2069" y="0"/>
                </a:cubicBezTo>
                <a:cubicBezTo>
                  <a:pt x="3215" y="0"/>
                  <a:pt x="4137" y="930"/>
                  <a:pt x="4137" y="2069"/>
                </a:cubicBezTo>
              </a:path>
            </a:pathLst>
          </a:custGeom>
          <a:solidFill>
            <a:srgbClr val="F9ED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9">
            <a:extLst>
              <a:ext uri="{FF2B5EF4-FFF2-40B4-BE49-F238E27FC236}">
                <a16:creationId xmlns:a16="http://schemas.microsoft.com/office/drawing/2014/main" id="{51D3BB39-464A-BB47-B441-D687E9DC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227" y="7898270"/>
            <a:ext cx="1709194" cy="921547"/>
          </a:xfrm>
          <a:custGeom>
            <a:avLst/>
            <a:gdLst>
              <a:gd name="T0" fmla="*/ 1915 w 1916"/>
              <a:gd name="T1" fmla="*/ 913 h 1031"/>
              <a:gd name="T2" fmla="*/ 1915 w 1916"/>
              <a:gd name="T3" fmla="*/ 913 h 1031"/>
              <a:gd name="T4" fmla="*/ 958 w 1916"/>
              <a:gd name="T5" fmla="*/ 1030 h 1031"/>
              <a:gd name="T6" fmla="*/ 0 w 1916"/>
              <a:gd name="T7" fmla="*/ 913 h 1031"/>
              <a:gd name="T8" fmla="*/ 0 w 1916"/>
              <a:gd name="T9" fmla="*/ 0 h 1031"/>
              <a:gd name="T10" fmla="*/ 922 w 1916"/>
              <a:gd name="T11" fmla="*/ 118 h 1031"/>
              <a:gd name="T12" fmla="*/ 1915 w 1916"/>
              <a:gd name="T13" fmla="*/ 0 h 1031"/>
              <a:gd name="T14" fmla="*/ 1915 w 1916"/>
              <a:gd name="T15" fmla="*/ 913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6" h="1031">
                <a:moveTo>
                  <a:pt x="1915" y="913"/>
                </a:moveTo>
                <a:lnTo>
                  <a:pt x="1915" y="913"/>
                </a:lnTo>
                <a:cubicBezTo>
                  <a:pt x="1671" y="976"/>
                  <a:pt x="1345" y="1030"/>
                  <a:pt x="958" y="1030"/>
                </a:cubicBezTo>
                <a:cubicBezTo>
                  <a:pt x="569" y="1030"/>
                  <a:pt x="244" y="976"/>
                  <a:pt x="0" y="913"/>
                </a:cubicBezTo>
                <a:cubicBezTo>
                  <a:pt x="0" y="615"/>
                  <a:pt x="0" y="307"/>
                  <a:pt x="0" y="0"/>
                </a:cubicBezTo>
                <a:cubicBezTo>
                  <a:pt x="244" y="63"/>
                  <a:pt x="551" y="109"/>
                  <a:pt x="922" y="118"/>
                </a:cubicBezTo>
                <a:cubicBezTo>
                  <a:pt x="1318" y="118"/>
                  <a:pt x="1652" y="63"/>
                  <a:pt x="1915" y="0"/>
                </a:cubicBezTo>
                <a:cubicBezTo>
                  <a:pt x="1915" y="307"/>
                  <a:pt x="1915" y="615"/>
                  <a:pt x="1915" y="913"/>
                </a:cubicBezTo>
              </a:path>
            </a:pathLst>
          </a:custGeom>
          <a:solidFill>
            <a:srgbClr val="F9ED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">
            <a:extLst>
              <a:ext uri="{FF2B5EF4-FFF2-40B4-BE49-F238E27FC236}">
                <a16:creationId xmlns:a16="http://schemas.microsoft.com/office/drawing/2014/main" id="{DEE490FC-33BA-D742-80AA-2410C0ECF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7894" y="8689857"/>
            <a:ext cx="1921859" cy="322935"/>
          </a:xfrm>
          <a:custGeom>
            <a:avLst/>
            <a:gdLst>
              <a:gd name="T0" fmla="*/ 2150 w 2151"/>
              <a:gd name="T1" fmla="*/ 162 h 362"/>
              <a:gd name="T2" fmla="*/ 2150 w 2151"/>
              <a:gd name="T3" fmla="*/ 162 h 362"/>
              <a:gd name="T4" fmla="*/ 2014 w 2151"/>
              <a:gd name="T5" fmla="*/ 316 h 362"/>
              <a:gd name="T6" fmla="*/ 1076 w 2151"/>
              <a:gd name="T7" fmla="*/ 361 h 362"/>
              <a:gd name="T8" fmla="*/ 136 w 2151"/>
              <a:gd name="T9" fmla="*/ 316 h 362"/>
              <a:gd name="T10" fmla="*/ 0 w 2151"/>
              <a:gd name="T11" fmla="*/ 162 h 362"/>
              <a:gd name="T12" fmla="*/ 0 w 2151"/>
              <a:gd name="T13" fmla="*/ 162 h 362"/>
              <a:gd name="T14" fmla="*/ 163 w 2151"/>
              <a:gd name="T15" fmla="*/ 9 h 362"/>
              <a:gd name="T16" fmla="*/ 1076 w 2151"/>
              <a:gd name="T17" fmla="*/ 54 h 362"/>
              <a:gd name="T18" fmla="*/ 1987 w 2151"/>
              <a:gd name="T19" fmla="*/ 9 h 362"/>
              <a:gd name="T20" fmla="*/ 2150 w 2151"/>
              <a:gd name="T21" fmla="*/ 1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1" h="362">
                <a:moveTo>
                  <a:pt x="2150" y="162"/>
                </a:moveTo>
                <a:lnTo>
                  <a:pt x="2150" y="162"/>
                </a:lnTo>
                <a:cubicBezTo>
                  <a:pt x="2150" y="244"/>
                  <a:pt x="2096" y="307"/>
                  <a:pt x="2014" y="316"/>
                </a:cubicBezTo>
                <a:cubicBezTo>
                  <a:pt x="1734" y="343"/>
                  <a:pt x="1418" y="361"/>
                  <a:pt x="1076" y="361"/>
                </a:cubicBezTo>
                <a:cubicBezTo>
                  <a:pt x="732" y="361"/>
                  <a:pt x="416" y="343"/>
                  <a:pt x="136" y="316"/>
                </a:cubicBezTo>
                <a:cubicBezTo>
                  <a:pt x="55" y="307"/>
                  <a:pt x="0" y="244"/>
                  <a:pt x="0" y="162"/>
                </a:cubicBezTo>
                <a:lnTo>
                  <a:pt x="0" y="162"/>
                </a:lnTo>
                <a:cubicBezTo>
                  <a:pt x="0" y="72"/>
                  <a:pt x="73" y="0"/>
                  <a:pt x="163" y="9"/>
                </a:cubicBezTo>
                <a:cubicBezTo>
                  <a:pt x="443" y="36"/>
                  <a:pt x="741" y="54"/>
                  <a:pt x="1076" y="54"/>
                </a:cubicBezTo>
                <a:cubicBezTo>
                  <a:pt x="1400" y="54"/>
                  <a:pt x="1707" y="36"/>
                  <a:pt x="1987" y="9"/>
                </a:cubicBezTo>
                <a:cubicBezTo>
                  <a:pt x="2078" y="0"/>
                  <a:pt x="2150" y="72"/>
                  <a:pt x="2150" y="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1">
            <a:extLst>
              <a:ext uri="{FF2B5EF4-FFF2-40B4-BE49-F238E27FC236}">
                <a16:creationId xmlns:a16="http://schemas.microsoft.com/office/drawing/2014/main" id="{69982A67-2EA3-DC48-91A8-0CB4B2BD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7894" y="8965533"/>
            <a:ext cx="1921859" cy="330812"/>
          </a:xfrm>
          <a:custGeom>
            <a:avLst/>
            <a:gdLst>
              <a:gd name="T0" fmla="*/ 2150 w 2151"/>
              <a:gd name="T1" fmla="*/ 163 h 371"/>
              <a:gd name="T2" fmla="*/ 2150 w 2151"/>
              <a:gd name="T3" fmla="*/ 163 h 371"/>
              <a:gd name="T4" fmla="*/ 2014 w 2151"/>
              <a:gd name="T5" fmla="*/ 316 h 371"/>
              <a:gd name="T6" fmla="*/ 1076 w 2151"/>
              <a:gd name="T7" fmla="*/ 370 h 371"/>
              <a:gd name="T8" fmla="*/ 136 w 2151"/>
              <a:gd name="T9" fmla="*/ 316 h 371"/>
              <a:gd name="T10" fmla="*/ 0 w 2151"/>
              <a:gd name="T11" fmla="*/ 163 h 371"/>
              <a:gd name="T12" fmla="*/ 0 w 2151"/>
              <a:gd name="T13" fmla="*/ 163 h 371"/>
              <a:gd name="T14" fmla="*/ 163 w 2151"/>
              <a:gd name="T15" fmla="*/ 9 h 371"/>
              <a:gd name="T16" fmla="*/ 1076 w 2151"/>
              <a:gd name="T17" fmla="*/ 54 h 371"/>
              <a:gd name="T18" fmla="*/ 1987 w 2151"/>
              <a:gd name="T19" fmla="*/ 9 h 371"/>
              <a:gd name="T20" fmla="*/ 2150 w 2151"/>
              <a:gd name="T21" fmla="*/ 16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1" h="371">
                <a:moveTo>
                  <a:pt x="2150" y="163"/>
                </a:moveTo>
                <a:lnTo>
                  <a:pt x="2150" y="163"/>
                </a:lnTo>
                <a:cubicBezTo>
                  <a:pt x="2150" y="244"/>
                  <a:pt x="2096" y="307"/>
                  <a:pt x="2014" y="316"/>
                </a:cubicBezTo>
                <a:cubicBezTo>
                  <a:pt x="1734" y="343"/>
                  <a:pt x="1418" y="370"/>
                  <a:pt x="1076" y="370"/>
                </a:cubicBezTo>
                <a:cubicBezTo>
                  <a:pt x="732" y="370"/>
                  <a:pt x="416" y="343"/>
                  <a:pt x="136" y="316"/>
                </a:cubicBezTo>
                <a:cubicBezTo>
                  <a:pt x="55" y="307"/>
                  <a:pt x="0" y="244"/>
                  <a:pt x="0" y="163"/>
                </a:cubicBezTo>
                <a:lnTo>
                  <a:pt x="0" y="163"/>
                </a:lnTo>
                <a:cubicBezTo>
                  <a:pt x="0" y="72"/>
                  <a:pt x="73" y="0"/>
                  <a:pt x="163" y="9"/>
                </a:cubicBezTo>
                <a:cubicBezTo>
                  <a:pt x="443" y="36"/>
                  <a:pt x="741" y="54"/>
                  <a:pt x="1076" y="54"/>
                </a:cubicBezTo>
                <a:cubicBezTo>
                  <a:pt x="1400" y="54"/>
                  <a:pt x="1707" y="36"/>
                  <a:pt x="1987" y="9"/>
                </a:cubicBezTo>
                <a:cubicBezTo>
                  <a:pt x="2078" y="0"/>
                  <a:pt x="2150" y="72"/>
                  <a:pt x="2150" y="1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2">
            <a:extLst>
              <a:ext uri="{FF2B5EF4-FFF2-40B4-BE49-F238E27FC236}">
                <a16:creationId xmlns:a16="http://schemas.microsoft.com/office/drawing/2014/main" id="{9ECEEC2E-6276-7542-9FA1-617BD810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7894" y="9245147"/>
            <a:ext cx="1921859" cy="322935"/>
          </a:xfrm>
          <a:custGeom>
            <a:avLst/>
            <a:gdLst>
              <a:gd name="T0" fmla="*/ 2150 w 2151"/>
              <a:gd name="T1" fmla="*/ 163 h 362"/>
              <a:gd name="T2" fmla="*/ 2150 w 2151"/>
              <a:gd name="T3" fmla="*/ 163 h 362"/>
              <a:gd name="T4" fmla="*/ 2014 w 2151"/>
              <a:gd name="T5" fmla="*/ 307 h 362"/>
              <a:gd name="T6" fmla="*/ 1076 w 2151"/>
              <a:gd name="T7" fmla="*/ 361 h 362"/>
              <a:gd name="T8" fmla="*/ 136 w 2151"/>
              <a:gd name="T9" fmla="*/ 307 h 362"/>
              <a:gd name="T10" fmla="*/ 0 w 2151"/>
              <a:gd name="T11" fmla="*/ 163 h 362"/>
              <a:gd name="T12" fmla="*/ 0 w 2151"/>
              <a:gd name="T13" fmla="*/ 163 h 362"/>
              <a:gd name="T14" fmla="*/ 163 w 2151"/>
              <a:gd name="T15" fmla="*/ 9 h 362"/>
              <a:gd name="T16" fmla="*/ 1076 w 2151"/>
              <a:gd name="T17" fmla="*/ 54 h 362"/>
              <a:gd name="T18" fmla="*/ 1987 w 2151"/>
              <a:gd name="T19" fmla="*/ 9 h 362"/>
              <a:gd name="T20" fmla="*/ 2150 w 2151"/>
              <a:gd name="T21" fmla="*/ 163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1" h="362">
                <a:moveTo>
                  <a:pt x="2150" y="163"/>
                </a:moveTo>
                <a:lnTo>
                  <a:pt x="2150" y="163"/>
                </a:lnTo>
                <a:cubicBezTo>
                  <a:pt x="2150" y="235"/>
                  <a:pt x="2096" y="307"/>
                  <a:pt x="2014" y="307"/>
                </a:cubicBezTo>
                <a:cubicBezTo>
                  <a:pt x="1734" y="344"/>
                  <a:pt x="1418" y="361"/>
                  <a:pt x="1076" y="361"/>
                </a:cubicBezTo>
                <a:cubicBezTo>
                  <a:pt x="732" y="361"/>
                  <a:pt x="416" y="344"/>
                  <a:pt x="136" y="307"/>
                </a:cubicBezTo>
                <a:cubicBezTo>
                  <a:pt x="55" y="307"/>
                  <a:pt x="0" y="235"/>
                  <a:pt x="0" y="163"/>
                </a:cubicBezTo>
                <a:lnTo>
                  <a:pt x="0" y="163"/>
                </a:lnTo>
                <a:cubicBezTo>
                  <a:pt x="0" y="63"/>
                  <a:pt x="73" y="0"/>
                  <a:pt x="163" y="9"/>
                </a:cubicBezTo>
                <a:cubicBezTo>
                  <a:pt x="443" y="36"/>
                  <a:pt x="741" y="54"/>
                  <a:pt x="1076" y="54"/>
                </a:cubicBezTo>
                <a:cubicBezTo>
                  <a:pt x="1400" y="54"/>
                  <a:pt x="1707" y="36"/>
                  <a:pt x="1987" y="9"/>
                </a:cubicBezTo>
                <a:cubicBezTo>
                  <a:pt x="2078" y="0"/>
                  <a:pt x="2150" y="63"/>
                  <a:pt x="2150" y="16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548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14">
            <a:extLst>
              <a:ext uri="{FF2B5EF4-FFF2-40B4-BE49-F238E27FC236}">
                <a16:creationId xmlns:a16="http://schemas.microsoft.com/office/drawing/2014/main" id="{430F2E33-94BA-E24C-BED1-A142E1A49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4397" y="6709836"/>
            <a:ext cx="3579211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Line 116">
            <a:extLst>
              <a:ext uri="{FF2B5EF4-FFF2-40B4-BE49-F238E27FC236}">
                <a16:creationId xmlns:a16="http://schemas.microsoft.com/office/drawing/2014/main" id="{DA9D4C12-4EED-314D-915D-AB15E5FCB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4397" y="9109532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Line 118">
            <a:extLst>
              <a:ext uri="{FF2B5EF4-FFF2-40B4-BE49-F238E27FC236}">
                <a16:creationId xmlns:a16="http://schemas.microsoft.com/office/drawing/2014/main" id="{865DB1FE-BFA9-0F48-95B3-5E5ED4221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4397" y="11515040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120">
            <a:extLst>
              <a:ext uri="{FF2B5EF4-FFF2-40B4-BE49-F238E27FC236}">
                <a16:creationId xmlns:a16="http://schemas.microsoft.com/office/drawing/2014/main" id="{B5754DD2-CCB5-A048-A2FB-C2E8248985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8682" y="6709836"/>
            <a:ext cx="3590832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122">
            <a:extLst>
              <a:ext uri="{FF2B5EF4-FFF2-40B4-BE49-F238E27FC236}">
                <a16:creationId xmlns:a16="http://schemas.microsoft.com/office/drawing/2014/main" id="{65AD2E96-BBC2-1A43-8456-CB9B967E9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8682" y="9109532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124">
            <a:extLst>
              <a:ext uri="{FF2B5EF4-FFF2-40B4-BE49-F238E27FC236}">
                <a16:creationId xmlns:a16="http://schemas.microsoft.com/office/drawing/2014/main" id="{392DFDE3-059A-3443-BDD1-F357B4A4F9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8682" y="11515040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234">
            <a:extLst>
              <a:ext uri="{FF2B5EF4-FFF2-40B4-BE49-F238E27FC236}">
                <a16:creationId xmlns:a16="http://schemas.microsoft.com/office/drawing/2014/main" id="{81607C14-0126-9F44-AD4A-8DA14419F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213" y="609801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34">
            <a:extLst>
              <a:ext uri="{FF2B5EF4-FFF2-40B4-BE49-F238E27FC236}">
                <a16:creationId xmlns:a16="http://schemas.microsoft.com/office/drawing/2014/main" id="{B90C716B-4324-FD49-A44F-C308066C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810" y="847594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34">
            <a:extLst>
              <a:ext uri="{FF2B5EF4-FFF2-40B4-BE49-F238E27FC236}">
                <a16:creationId xmlns:a16="http://schemas.microsoft.com/office/drawing/2014/main" id="{C9B105A1-3BB7-CC42-9E2C-130BAC826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810" y="1091533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34">
            <a:extLst>
              <a:ext uri="{FF2B5EF4-FFF2-40B4-BE49-F238E27FC236}">
                <a16:creationId xmlns:a16="http://schemas.microsoft.com/office/drawing/2014/main" id="{FB4DD11F-F898-E447-8787-840F22D6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507" y="609617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34">
            <a:extLst>
              <a:ext uri="{FF2B5EF4-FFF2-40B4-BE49-F238E27FC236}">
                <a16:creationId xmlns:a16="http://schemas.microsoft.com/office/drawing/2014/main" id="{DBAA2DAD-EFA0-7A4A-9E71-82886138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235" y="850790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34">
            <a:extLst>
              <a:ext uri="{FF2B5EF4-FFF2-40B4-BE49-F238E27FC236}">
                <a16:creationId xmlns:a16="http://schemas.microsoft.com/office/drawing/2014/main" id="{879DB33D-ED54-9447-AAE0-1B2D228B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235" y="1088726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15">
            <a:extLst>
              <a:ext uri="{FF2B5EF4-FFF2-40B4-BE49-F238E27FC236}">
                <a16:creationId xmlns:a16="http://schemas.microsoft.com/office/drawing/2014/main" id="{B9C3272A-F5A1-AA42-B117-C12D74EF3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2263" y="6640111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17">
            <a:extLst>
              <a:ext uri="{FF2B5EF4-FFF2-40B4-BE49-F238E27FC236}">
                <a16:creationId xmlns:a16="http://schemas.microsoft.com/office/drawing/2014/main" id="{324E18E7-9225-CE46-B784-FE92B40CB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2263" y="9033998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19">
            <a:extLst>
              <a:ext uri="{FF2B5EF4-FFF2-40B4-BE49-F238E27FC236}">
                <a16:creationId xmlns:a16="http://schemas.microsoft.com/office/drawing/2014/main" id="{092B28FF-870B-B74B-A138-C37435E7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2263" y="11433695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21">
            <a:extLst>
              <a:ext uri="{FF2B5EF4-FFF2-40B4-BE49-F238E27FC236}">
                <a16:creationId xmlns:a16="http://schemas.microsoft.com/office/drawing/2014/main" id="{4D664770-4863-0D4C-BEE0-156974DC5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766" y="6640111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23">
            <a:extLst>
              <a:ext uri="{FF2B5EF4-FFF2-40B4-BE49-F238E27FC236}">
                <a16:creationId xmlns:a16="http://schemas.microsoft.com/office/drawing/2014/main" id="{C9666C40-459E-8045-8963-F4D1392DD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766" y="9033998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25">
            <a:extLst>
              <a:ext uri="{FF2B5EF4-FFF2-40B4-BE49-F238E27FC236}">
                <a16:creationId xmlns:a16="http://schemas.microsoft.com/office/drawing/2014/main" id="{1687C677-E101-3940-A200-9B93E5BB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766" y="11433695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88">
            <a:extLst>
              <a:ext uri="{FF2B5EF4-FFF2-40B4-BE49-F238E27FC236}">
                <a16:creationId xmlns:a16="http://schemas.microsoft.com/office/drawing/2014/main" id="{5694E816-D96E-6D45-A021-9361F7C2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838" y="6721456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89">
            <a:extLst>
              <a:ext uri="{FF2B5EF4-FFF2-40B4-BE49-F238E27FC236}">
                <a16:creationId xmlns:a16="http://schemas.microsoft.com/office/drawing/2014/main" id="{7C655817-C177-1549-BF68-81390BFA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713" y="6640111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90">
            <a:extLst>
              <a:ext uri="{FF2B5EF4-FFF2-40B4-BE49-F238E27FC236}">
                <a16:creationId xmlns:a16="http://schemas.microsoft.com/office/drawing/2014/main" id="{C246C27B-4B66-2043-8480-F7F93A449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422" y="6396074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91">
            <a:extLst>
              <a:ext uri="{FF2B5EF4-FFF2-40B4-BE49-F238E27FC236}">
                <a16:creationId xmlns:a16="http://schemas.microsoft.com/office/drawing/2014/main" id="{06C0FB47-B8EC-764E-BA8E-B55E4AAF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496" y="9086290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92">
            <a:extLst>
              <a:ext uri="{FF2B5EF4-FFF2-40B4-BE49-F238E27FC236}">
                <a16:creationId xmlns:a16="http://schemas.microsoft.com/office/drawing/2014/main" id="{04118D9B-A228-5740-89B7-9FD9F00AA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925" y="8975894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93">
            <a:extLst>
              <a:ext uri="{FF2B5EF4-FFF2-40B4-BE49-F238E27FC236}">
                <a16:creationId xmlns:a16="http://schemas.microsoft.com/office/drawing/2014/main" id="{27DE829F-0301-3F43-BE4C-579FB6F3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59" y="9260602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94">
            <a:extLst>
              <a:ext uri="{FF2B5EF4-FFF2-40B4-BE49-F238E27FC236}">
                <a16:creationId xmlns:a16="http://schemas.microsoft.com/office/drawing/2014/main" id="{CD12542E-3554-CC44-AF27-05E9A3F68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422" y="8877116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95">
            <a:extLst>
              <a:ext uri="{FF2B5EF4-FFF2-40B4-BE49-F238E27FC236}">
                <a16:creationId xmlns:a16="http://schemas.microsoft.com/office/drawing/2014/main" id="{1BE8EABC-02E6-4E4D-9030-20DC4412F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334" y="9068861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96">
            <a:extLst>
              <a:ext uri="{FF2B5EF4-FFF2-40B4-BE49-F238E27FC236}">
                <a16:creationId xmlns:a16="http://schemas.microsoft.com/office/drawing/2014/main" id="{B2606167-BD62-684A-BDA3-720D1BE05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959" y="9208311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97">
            <a:extLst>
              <a:ext uri="{FF2B5EF4-FFF2-40B4-BE49-F238E27FC236}">
                <a16:creationId xmlns:a16="http://schemas.microsoft.com/office/drawing/2014/main" id="{B5B252D2-1219-8148-B342-315B9A26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059" y="9208311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98">
            <a:extLst>
              <a:ext uri="{FF2B5EF4-FFF2-40B4-BE49-F238E27FC236}">
                <a16:creationId xmlns:a16="http://schemas.microsoft.com/office/drawing/2014/main" id="{AC327ED5-AC1A-5349-9D8C-6C3F1A78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042" y="8964274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99">
            <a:extLst>
              <a:ext uri="{FF2B5EF4-FFF2-40B4-BE49-F238E27FC236}">
                <a16:creationId xmlns:a16="http://schemas.microsoft.com/office/drawing/2014/main" id="{B9EC2514-373B-FA4B-BB34-726147A8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713" y="9045619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303">
            <a:extLst>
              <a:ext uri="{FF2B5EF4-FFF2-40B4-BE49-F238E27FC236}">
                <a16:creationId xmlns:a16="http://schemas.microsoft.com/office/drawing/2014/main" id="{A79958D0-929B-704D-86F8-9B6A6D1E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7244" y="6587815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304">
            <a:extLst>
              <a:ext uri="{FF2B5EF4-FFF2-40B4-BE49-F238E27FC236}">
                <a16:creationId xmlns:a16="http://schemas.microsoft.com/office/drawing/2014/main" id="{91031F64-3C03-654F-A9DF-8B587A0C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7640" y="6721456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305">
            <a:extLst>
              <a:ext uri="{FF2B5EF4-FFF2-40B4-BE49-F238E27FC236}">
                <a16:creationId xmlns:a16="http://schemas.microsoft.com/office/drawing/2014/main" id="{FD9C8699-155D-E54F-BC8B-0130EE63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6570" y="6558765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306">
            <a:extLst>
              <a:ext uri="{FF2B5EF4-FFF2-40B4-BE49-F238E27FC236}">
                <a16:creationId xmlns:a16="http://schemas.microsoft.com/office/drawing/2014/main" id="{C9E034D9-4EE3-9D40-9803-CDEC79EF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9416" y="6529711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307">
            <a:extLst>
              <a:ext uri="{FF2B5EF4-FFF2-40B4-BE49-F238E27FC236}">
                <a16:creationId xmlns:a16="http://schemas.microsoft.com/office/drawing/2014/main" id="{89BBC2B1-59DA-F448-A6D2-2E306DEA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9416" y="6611057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308">
            <a:extLst>
              <a:ext uri="{FF2B5EF4-FFF2-40B4-BE49-F238E27FC236}">
                <a16:creationId xmlns:a16="http://schemas.microsoft.com/office/drawing/2014/main" id="{44561C7C-0BB5-FE45-B8A5-E8765AE1A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9416" y="6727265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09">
            <a:extLst>
              <a:ext uri="{FF2B5EF4-FFF2-40B4-BE49-F238E27FC236}">
                <a16:creationId xmlns:a16="http://schemas.microsoft.com/office/drawing/2014/main" id="{DE83C4EE-BF2F-6745-B2CD-25889331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9416" y="6837664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310">
            <a:extLst>
              <a:ext uri="{FF2B5EF4-FFF2-40B4-BE49-F238E27FC236}">
                <a16:creationId xmlns:a16="http://schemas.microsoft.com/office/drawing/2014/main" id="{61B2D5F6-0C60-D649-B8F4-69343BB16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7670" y="6454178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16">
            <a:extLst>
              <a:ext uri="{FF2B5EF4-FFF2-40B4-BE49-F238E27FC236}">
                <a16:creationId xmlns:a16="http://schemas.microsoft.com/office/drawing/2014/main" id="{5EE480F9-A12B-584E-B985-5206A49D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6174" y="8795770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17">
            <a:extLst>
              <a:ext uri="{FF2B5EF4-FFF2-40B4-BE49-F238E27FC236}">
                <a16:creationId xmlns:a16="http://schemas.microsoft.com/office/drawing/2014/main" id="{747EF355-0287-4248-8BE5-80BD2020B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8865" y="8795770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18">
            <a:extLst>
              <a:ext uri="{FF2B5EF4-FFF2-40B4-BE49-F238E27FC236}">
                <a16:creationId xmlns:a16="http://schemas.microsoft.com/office/drawing/2014/main" id="{5FA3446E-ADA7-FF4E-BEB5-4D0F426D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9811" y="9150207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319">
            <a:extLst>
              <a:ext uri="{FF2B5EF4-FFF2-40B4-BE49-F238E27FC236}">
                <a16:creationId xmlns:a16="http://schemas.microsoft.com/office/drawing/2014/main" id="{23517159-37AA-A54B-AF73-C7B23D991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9811" y="8958461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320">
            <a:extLst>
              <a:ext uri="{FF2B5EF4-FFF2-40B4-BE49-F238E27FC236}">
                <a16:creationId xmlns:a16="http://schemas.microsoft.com/office/drawing/2014/main" id="{FFCC7D7A-39FC-7F4C-BBF7-380B3688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4153" y="9068861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321">
            <a:extLst>
              <a:ext uri="{FF2B5EF4-FFF2-40B4-BE49-F238E27FC236}">
                <a16:creationId xmlns:a16="http://schemas.microsoft.com/office/drawing/2014/main" id="{A6CCEBF4-E4A4-5042-90EC-8AE5462F7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6049" y="8923599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3FA6284F-CDCF-9B47-8591-25A045A9BCF5}"/>
              </a:ext>
            </a:extLst>
          </p:cNvPr>
          <p:cNvGrpSpPr/>
          <p:nvPr/>
        </p:nvGrpSpPr>
        <p:grpSpPr>
          <a:xfrm>
            <a:off x="1240787" y="5958027"/>
            <a:ext cx="4271014" cy="1390954"/>
            <a:chOff x="4247967" y="10620441"/>
            <a:chExt cx="4271014" cy="1390954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E2FD71AE-387C-D54C-8ABF-A0ADA0986170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BEC99146-1187-554D-B711-20C59281C7F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6647F10F-8644-AC46-9DCA-DFFB682184BC}"/>
              </a:ext>
            </a:extLst>
          </p:cNvPr>
          <p:cNvGrpSpPr/>
          <p:nvPr/>
        </p:nvGrpSpPr>
        <p:grpSpPr>
          <a:xfrm>
            <a:off x="1236067" y="8402434"/>
            <a:ext cx="4256271" cy="1390954"/>
            <a:chOff x="4247967" y="10620441"/>
            <a:chExt cx="4256271" cy="1390954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23C46A41-A1AA-E34A-A624-2E692DE535B5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7" name="Rectangle 40">
              <a:extLst>
                <a:ext uri="{FF2B5EF4-FFF2-40B4-BE49-F238E27FC236}">
                  <a16:creationId xmlns:a16="http://schemas.microsoft.com/office/drawing/2014/main" id="{C45AC515-846E-D947-8ED2-256C40072AE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0973201D-4BC0-1047-9E5B-C28B000F43C9}"/>
              </a:ext>
            </a:extLst>
          </p:cNvPr>
          <p:cNvGrpSpPr/>
          <p:nvPr/>
        </p:nvGrpSpPr>
        <p:grpSpPr>
          <a:xfrm>
            <a:off x="1234113" y="10709168"/>
            <a:ext cx="4271016" cy="1390954"/>
            <a:chOff x="4247967" y="10620441"/>
            <a:chExt cx="4271016" cy="1390954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8FC3F85A-3CD2-2A48-9031-3E8BC22CC449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1" name="Rectangle 40">
              <a:extLst>
                <a:ext uri="{FF2B5EF4-FFF2-40B4-BE49-F238E27FC236}">
                  <a16:creationId xmlns:a16="http://schemas.microsoft.com/office/drawing/2014/main" id="{016E2856-1283-654D-8275-20C63FF0251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AD4C34E8-127D-B54C-94FF-F354BD372DB1}"/>
              </a:ext>
            </a:extLst>
          </p:cNvPr>
          <p:cNvGrpSpPr/>
          <p:nvPr/>
        </p:nvGrpSpPr>
        <p:grpSpPr>
          <a:xfrm>
            <a:off x="18897370" y="6025979"/>
            <a:ext cx="4236804" cy="1390954"/>
            <a:chOff x="4247967" y="10620441"/>
            <a:chExt cx="4236804" cy="1390954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A0B2FFC7-1BE7-3940-AB1C-70B238C1947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4" name="Rectangle 40">
              <a:extLst>
                <a:ext uri="{FF2B5EF4-FFF2-40B4-BE49-F238E27FC236}">
                  <a16:creationId xmlns:a16="http://schemas.microsoft.com/office/drawing/2014/main" id="{D2883A4C-66C5-7948-B187-3F22EA5E2A2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C1A3337D-64E2-754D-9D52-3D40D070D47F}"/>
              </a:ext>
            </a:extLst>
          </p:cNvPr>
          <p:cNvGrpSpPr/>
          <p:nvPr/>
        </p:nvGrpSpPr>
        <p:grpSpPr>
          <a:xfrm>
            <a:off x="18906734" y="8414055"/>
            <a:ext cx="4236804" cy="1390954"/>
            <a:chOff x="4247967" y="10620441"/>
            <a:chExt cx="4236804" cy="1390954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FF5E28EF-3732-E74B-BD7F-6CCD562597B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BF277D78-2796-4343-9EE2-3FD966865D9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ACE5CA85-C502-4640-8C4C-92E7C76C80D5}"/>
              </a:ext>
            </a:extLst>
          </p:cNvPr>
          <p:cNvGrpSpPr/>
          <p:nvPr/>
        </p:nvGrpSpPr>
        <p:grpSpPr>
          <a:xfrm>
            <a:off x="18897370" y="10781797"/>
            <a:ext cx="4236804" cy="1390954"/>
            <a:chOff x="4247967" y="10620441"/>
            <a:chExt cx="4236804" cy="1390954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72D0FC07-5DFC-8344-A32D-5BE8FF102F1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80" name="Rectangle 40">
              <a:extLst>
                <a:ext uri="{FF2B5EF4-FFF2-40B4-BE49-F238E27FC236}">
                  <a16:creationId xmlns:a16="http://schemas.microsoft.com/office/drawing/2014/main" id="{E67C6F72-00F5-3744-82C3-B7343F013B8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27A1C82E-3B33-CA49-A783-C388F74AAEF8}"/>
              </a:ext>
            </a:extLst>
          </p:cNvPr>
          <p:cNvGrpSpPr/>
          <p:nvPr/>
        </p:nvGrpSpPr>
        <p:grpSpPr>
          <a:xfrm>
            <a:off x="7331043" y="11256205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82" name="Freeform 290">
              <a:extLst>
                <a:ext uri="{FF2B5EF4-FFF2-40B4-BE49-F238E27FC236}">
                  <a16:creationId xmlns:a16="http://schemas.microsoft.com/office/drawing/2014/main" id="{53BD9B2D-23E9-F74D-9C84-7C1ED1FD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291">
              <a:extLst>
                <a:ext uri="{FF2B5EF4-FFF2-40B4-BE49-F238E27FC236}">
                  <a16:creationId xmlns:a16="http://schemas.microsoft.com/office/drawing/2014/main" id="{2DD9B6C9-8FCF-0C43-ABC2-F4236EABE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" name="Freeform 292">
              <a:extLst>
                <a:ext uri="{FF2B5EF4-FFF2-40B4-BE49-F238E27FC236}">
                  <a16:creationId xmlns:a16="http://schemas.microsoft.com/office/drawing/2014/main" id="{4D3DA820-FFC3-5947-8B05-EA6A6B43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293">
              <a:extLst>
                <a:ext uri="{FF2B5EF4-FFF2-40B4-BE49-F238E27FC236}">
                  <a16:creationId xmlns:a16="http://schemas.microsoft.com/office/drawing/2014/main" id="{A7B8CAC5-B83E-E842-A7B0-F6AFFFF27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294">
              <a:extLst>
                <a:ext uri="{FF2B5EF4-FFF2-40B4-BE49-F238E27FC236}">
                  <a16:creationId xmlns:a16="http://schemas.microsoft.com/office/drawing/2014/main" id="{B9BC9E75-6982-0044-AD24-D82E0184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295">
              <a:extLst>
                <a:ext uri="{FF2B5EF4-FFF2-40B4-BE49-F238E27FC236}">
                  <a16:creationId xmlns:a16="http://schemas.microsoft.com/office/drawing/2014/main" id="{5B1B14A0-4079-604E-9943-FC2C0BA78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D0D5AF71-DBB0-BB4E-BB0C-5B4EA2C669A4}"/>
              </a:ext>
            </a:extLst>
          </p:cNvPr>
          <p:cNvGrpSpPr/>
          <p:nvPr/>
        </p:nvGrpSpPr>
        <p:grpSpPr>
          <a:xfrm>
            <a:off x="16538425" y="11247017"/>
            <a:ext cx="557638" cy="541857"/>
            <a:chOff x="15240050" y="4580102"/>
            <a:chExt cx="557638" cy="541857"/>
          </a:xfrm>
        </p:grpSpPr>
        <p:sp>
          <p:nvSpPr>
            <p:cNvPr id="189" name="Freeform 285">
              <a:extLst>
                <a:ext uri="{FF2B5EF4-FFF2-40B4-BE49-F238E27FC236}">
                  <a16:creationId xmlns:a16="http://schemas.microsoft.com/office/drawing/2014/main" id="{EF5C2D85-358C-D04C-9E7B-83173DB74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0909" y="4853660"/>
              <a:ext cx="136779" cy="126258"/>
            </a:xfrm>
            <a:custGeom>
              <a:avLst/>
              <a:gdLst>
                <a:gd name="T0" fmla="*/ 84 w 116"/>
                <a:gd name="T1" fmla="*/ 107 h 108"/>
                <a:gd name="T2" fmla="*/ 84 w 116"/>
                <a:gd name="T3" fmla="*/ 107 h 108"/>
                <a:gd name="T4" fmla="*/ 31 w 116"/>
                <a:gd name="T5" fmla="*/ 107 h 108"/>
                <a:gd name="T6" fmla="*/ 0 w 116"/>
                <a:gd name="T7" fmla="*/ 76 h 108"/>
                <a:gd name="T8" fmla="*/ 0 w 116"/>
                <a:gd name="T9" fmla="*/ 31 h 108"/>
                <a:gd name="T10" fmla="*/ 31 w 116"/>
                <a:gd name="T11" fmla="*/ 0 h 108"/>
                <a:gd name="T12" fmla="*/ 84 w 116"/>
                <a:gd name="T13" fmla="*/ 0 h 108"/>
                <a:gd name="T14" fmla="*/ 115 w 116"/>
                <a:gd name="T15" fmla="*/ 31 h 108"/>
                <a:gd name="T16" fmla="*/ 115 w 116"/>
                <a:gd name="T17" fmla="*/ 76 h 108"/>
                <a:gd name="T18" fmla="*/ 84 w 116"/>
                <a:gd name="T19" fmla="*/ 107 h 108"/>
                <a:gd name="T20" fmla="*/ 84 w 116"/>
                <a:gd name="T21" fmla="*/ 31 h 108"/>
                <a:gd name="T22" fmla="*/ 84 w 116"/>
                <a:gd name="T23" fmla="*/ 31 h 108"/>
                <a:gd name="T24" fmla="*/ 31 w 116"/>
                <a:gd name="T25" fmla="*/ 31 h 108"/>
                <a:gd name="T26" fmla="*/ 31 w 116"/>
                <a:gd name="T27" fmla="*/ 76 h 108"/>
                <a:gd name="T28" fmla="*/ 84 w 116"/>
                <a:gd name="T29" fmla="*/ 76 h 108"/>
                <a:gd name="T30" fmla="*/ 84 w 116"/>
                <a:gd name="T31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8">
                  <a:moveTo>
                    <a:pt x="84" y="107"/>
                  </a:moveTo>
                  <a:lnTo>
                    <a:pt x="84" y="107"/>
                  </a:lnTo>
                  <a:cubicBezTo>
                    <a:pt x="31" y="107"/>
                    <a:pt x="31" y="107"/>
                    <a:pt x="31" y="107"/>
                  </a:cubicBezTo>
                  <a:cubicBezTo>
                    <a:pt x="15" y="107"/>
                    <a:pt x="0" y="99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8"/>
                    <a:pt x="15" y="0"/>
                    <a:pt x="3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5" y="8"/>
                    <a:pt x="115" y="31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5" y="99"/>
                    <a:pt x="100" y="107"/>
                    <a:pt x="84" y="107"/>
                  </a:cubicBezTo>
                  <a:lnTo>
                    <a:pt x="84" y="31"/>
                  </a:lnTo>
                  <a:lnTo>
                    <a:pt x="84" y="3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8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286">
              <a:extLst>
                <a:ext uri="{FF2B5EF4-FFF2-40B4-BE49-F238E27FC236}">
                  <a16:creationId xmlns:a16="http://schemas.microsoft.com/office/drawing/2014/main" id="{8E25B614-D99D-514E-A1A3-6B3A316DC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0571" y="4685317"/>
              <a:ext cx="547116" cy="436642"/>
            </a:xfrm>
            <a:custGeom>
              <a:avLst/>
              <a:gdLst>
                <a:gd name="T0" fmla="*/ 390 w 460"/>
                <a:gd name="T1" fmla="*/ 367 h 368"/>
                <a:gd name="T2" fmla="*/ 390 w 460"/>
                <a:gd name="T3" fmla="*/ 367 h 368"/>
                <a:gd name="T4" fmla="*/ 76 w 460"/>
                <a:gd name="T5" fmla="*/ 367 h 368"/>
                <a:gd name="T6" fmla="*/ 0 w 460"/>
                <a:gd name="T7" fmla="*/ 290 h 368"/>
                <a:gd name="T8" fmla="*/ 0 w 460"/>
                <a:gd name="T9" fmla="*/ 0 h 368"/>
                <a:gd name="T10" fmla="*/ 38 w 460"/>
                <a:gd name="T11" fmla="*/ 0 h 368"/>
                <a:gd name="T12" fmla="*/ 38 w 460"/>
                <a:gd name="T13" fmla="*/ 290 h 368"/>
                <a:gd name="T14" fmla="*/ 76 w 460"/>
                <a:gd name="T15" fmla="*/ 321 h 368"/>
                <a:gd name="T16" fmla="*/ 390 w 460"/>
                <a:gd name="T17" fmla="*/ 321 h 368"/>
                <a:gd name="T18" fmla="*/ 421 w 460"/>
                <a:gd name="T19" fmla="*/ 290 h 368"/>
                <a:gd name="T20" fmla="*/ 421 w 460"/>
                <a:gd name="T21" fmla="*/ 107 h 368"/>
                <a:gd name="T22" fmla="*/ 390 w 460"/>
                <a:gd name="T23" fmla="*/ 68 h 368"/>
                <a:gd name="T24" fmla="*/ 76 w 460"/>
                <a:gd name="T25" fmla="*/ 68 h 368"/>
                <a:gd name="T26" fmla="*/ 76 w 460"/>
                <a:gd name="T27" fmla="*/ 30 h 368"/>
                <a:gd name="T28" fmla="*/ 390 w 460"/>
                <a:gd name="T29" fmla="*/ 30 h 368"/>
                <a:gd name="T30" fmla="*/ 459 w 460"/>
                <a:gd name="T31" fmla="*/ 107 h 368"/>
                <a:gd name="T32" fmla="*/ 459 w 460"/>
                <a:gd name="T33" fmla="*/ 290 h 368"/>
                <a:gd name="T34" fmla="*/ 390 w 460"/>
                <a:gd name="T35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0" h="368">
                  <a:moveTo>
                    <a:pt x="390" y="367"/>
                  </a:moveTo>
                  <a:lnTo>
                    <a:pt x="390" y="367"/>
                  </a:lnTo>
                  <a:cubicBezTo>
                    <a:pt x="76" y="367"/>
                    <a:pt x="76" y="367"/>
                    <a:pt x="76" y="367"/>
                  </a:cubicBezTo>
                  <a:cubicBezTo>
                    <a:pt x="30" y="367"/>
                    <a:pt x="0" y="329"/>
                    <a:pt x="0" y="2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38" y="306"/>
                    <a:pt x="53" y="321"/>
                    <a:pt x="76" y="321"/>
                  </a:cubicBezTo>
                  <a:cubicBezTo>
                    <a:pt x="390" y="321"/>
                    <a:pt x="390" y="321"/>
                    <a:pt x="390" y="321"/>
                  </a:cubicBezTo>
                  <a:cubicBezTo>
                    <a:pt x="405" y="321"/>
                    <a:pt x="421" y="306"/>
                    <a:pt x="421" y="290"/>
                  </a:cubicBezTo>
                  <a:cubicBezTo>
                    <a:pt x="421" y="107"/>
                    <a:pt x="421" y="107"/>
                    <a:pt x="421" y="107"/>
                  </a:cubicBezTo>
                  <a:cubicBezTo>
                    <a:pt x="421" y="84"/>
                    <a:pt x="405" y="68"/>
                    <a:pt x="39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428" y="30"/>
                    <a:pt x="459" y="61"/>
                    <a:pt x="459" y="107"/>
                  </a:cubicBezTo>
                  <a:cubicBezTo>
                    <a:pt x="459" y="290"/>
                    <a:pt x="459" y="290"/>
                    <a:pt x="459" y="290"/>
                  </a:cubicBezTo>
                  <a:cubicBezTo>
                    <a:pt x="459" y="329"/>
                    <a:pt x="428" y="367"/>
                    <a:pt x="390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287">
              <a:extLst>
                <a:ext uri="{FF2B5EF4-FFF2-40B4-BE49-F238E27FC236}">
                  <a16:creationId xmlns:a16="http://schemas.microsoft.com/office/drawing/2014/main" id="{0926923B-0197-8041-807A-E2124F29E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50" y="4580102"/>
              <a:ext cx="515552" cy="184127"/>
            </a:xfrm>
            <a:custGeom>
              <a:avLst/>
              <a:gdLst>
                <a:gd name="T0" fmla="*/ 84 w 430"/>
                <a:gd name="T1" fmla="*/ 153 h 154"/>
                <a:gd name="T2" fmla="*/ 84 w 430"/>
                <a:gd name="T3" fmla="*/ 153 h 154"/>
                <a:gd name="T4" fmla="*/ 8 w 430"/>
                <a:gd name="T5" fmla="*/ 69 h 154"/>
                <a:gd name="T6" fmla="*/ 84 w 430"/>
                <a:gd name="T7" fmla="*/ 0 h 154"/>
                <a:gd name="T8" fmla="*/ 360 w 430"/>
                <a:gd name="T9" fmla="*/ 0 h 154"/>
                <a:gd name="T10" fmla="*/ 429 w 430"/>
                <a:gd name="T11" fmla="*/ 62 h 154"/>
                <a:gd name="T12" fmla="*/ 429 w 430"/>
                <a:gd name="T13" fmla="*/ 77 h 154"/>
                <a:gd name="T14" fmla="*/ 406 w 430"/>
                <a:gd name="T15" fmla="*/ 100 h 154"/>
                <a:gd name="T16" fmla="*/ 383 w 430"/>
                <a:gd name="T17" fmla="*/ 77 h 154"/>
                <a:gd name="T18" fmla="*/ 383 w 430"/>
                <a:gd name="T19" fmla="*/ 62 h 154"/>
                <a:gd name="T20" fmla="*/ 360 w 430"/>
                <a:gd name="T21" fmla="*/ 39 h 154"/>
                <a:gd name="T22" fmla="*/ 84 w 430"/>
                <a:gd name="T23" fmla="*/ 39 h 154"/>
                <a:gd name="T24" fmla="*/ 46 w 430"/>
                <a:gd name="T25" fmla="*/ 69 h 154"/>
                <a:gd name="T26" fmla="*/ 84 w 430"/>
                <a:gd name="T27" fmla="*/ 115 h 154"/>
                <a:gd name="T28" fmla="*/ 84 w 430"/>
                <a:gd name="T2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" h="154">
                  <a:moveTo>
                    <a:pt x="84" y="153"/>
                  </a:moveTo>
                  <a:lnTo>
                    <a:pt x="84" y="153"/>
                  </a:lnTo>
                  <a:cubicBezTo>
                    <a:pt x="38" y="153"/>
                    <a:pt x="0" y="115"/>
                    <a:pt x="8" y="69"/>
                  </a:cubicBezTo>
                  <a:cubicBezTo>
                    <a:pt x="15" y="23"/>
                    <a:pt x="46" y="0"/>
                    <a:pt x="84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98" y="0"/>
                    <a:pt x="429" y="31"/>
                    <a:pt x="429" y="62"/>
                  </a:cubicBezTo>
                  <a:cubicBezTo>
                    <a:pt x="429" y="77"/>
                    <a:pt x="429" y="77"/>
                    <a:pt x="429" y="77"/>
                  </a:cubicBezTo>
                  <a:cubicBezTo>
                    <a:pt x="429" y="85"/>
                    <a:pt x="421" y="100"/>
                    <a:pt x="406" y="100"/>
                  </a:cubicBezTo>
                  <a:cubicBezTo>
                    <a:pt x="398" y="100"/>
                    <a:pt x="383" y="85"/>
                    <a:pt x="383" y="77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3" y="54"/>
                    <a:pt x="375" y="39"/>
                    <a:pt x="360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69" y="39"/>
                    <a:pt x="54" y="54"/>
                    <a:pt x="46" y="69"/>
                  </a:cubicBezTo>
                  <a:cubicBezTo>
                    <a:pt x="46" y="92"/>
                    <a:pt x="61" y="115"/>
                    <a:pt x="84" y="115"/>
                  </a:cubicBezTo>
                  <a:lnTo>
                    <a:pt x="84" y="1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A725597-608B-A24A-A624-D08A15F7FFCC}"/>
              </a:ext>
            </a:extLst>
          </p:cNvPr>
          <p:cNvGrpSpPr/>
          <p:nvPr/>
        </p:nvGrpSpPr>
        <p:grpSpPr>
          <a:xfrm>
            <a:off x="2668308" y="933893"/>
            <a:ext cx="19041035" cy="2561450"/>
            <a:chOff x="2668308" y="861425"/>
            <a:chExt cx="19041035" cy="2561450"/>
          </a:xfrm>
        </p:grpSpPr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9A5B3530-26AE-B94F-A883-A4F686961526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F74194BB-BCDA-EE43-9BDC-989AB6A4861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95" name="Freeform 1">
            <a:extLst>
              <a:ext uri="{FF2B5EF4-FFF2-40B4-BE49-F238E27FC236}">
                <a16:creationId xmlns:a16="http://schemas.microsoft.com/office/drawing/2014/main" id="{9F1D49C6-BF4F-EB4A-9DA2-71846980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82" y="6925305"/>
            <a:ext cx="6728802" cy="4268808"/>
          </a:xfrm>
          <a:custGeom>
            <a:avLst/>
            <a:gdLst>
              <a:gd name="T0" fmla="*/ 7556 w 7792"/>
              <a:gd name="T1" fmla="*/ 4944 h 4945"/>
              <a:gd name="T2" fmla="*/ 7556 w 7792"/>
              <a:gd name="T3" fmla="*/ 4944 h 4945"/>
              <a:gd name="T4" fmla="*/ 235 w 7792"/>
              <a:gd name="T5" fmla="*/ 4944 h 4945"/>
              <a:gd name="T6" fmla="*/ 0 w 7792"/>
              <a:gd name="T7" fmla="*/ 4718 h 4945"/>
              <a:gd name="T8" fmla="*/ 0 w 7792"/>
              <a:gd name="T9" fmla="*/ 226 h 4945"/>
              <a:gd name="T10" fmla="*/ 235 w 7792"/>
              <a:gd name="T11" fmla="*/ 0 h 4945"/>
              <a:gd name="T12" fmla="*/ 7556 w 7792"/>
              <a:gd name="T13" fmla="*/ 0 h 4945"/>
              <a:gd name="T14" fmla="*/ 7791 w 7792"/>
              <a:gd name="T15" fmla="*/ 226 h 4945"/>
              <a:gd name="T16" fmla="*/ 7791 w 7792"/>
              <a:gd name="T17" fmla="*/ 4718 h 4945"/>
              <a:gd name="T18" fmla="*/ 7556 w 7792"/>
              <a:gd name="T19" fmla="*/ 4944 h 4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92" h="4945">
                <a:moveTo>
                  <a:pt x="7556" y="4944"/>
                </a:moveTo>
                <a:lnTo>
                  <a:pt x="7556" y="4944"/>
                </a:lnTo>
                <a:cubicBezTo>
                  <a:pt x="235" y="4944"/>
                  <a:pt x="235" y="4944"/>
                  <a:pt x="235" y="4944"/>
                </a:cubicBezTo>
                <a:cubicBezTo>
                  <a:pt x="108" y="4944"/>
                  <a:pt x="0" y="4844"/>
                  <a:pt x="0" y="4718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00"/>
                  <a:pt x="108" y="0"/>
                  <a:pt x="235" y="0"/>
                </a:cubicBezTo>
                <a:cubicBezTo>
                  <a:pt x="7556" y="0"/>
                  <a:pt x="7556" y="0"/>
                  <a:pt x="7556" y="0"/>
                </a:cubicBezTo>
                <a:cubicBezTo>
                  <a:pt x="7683" y="0"/>
                  <a:pt x="7791" y="100"/>
                  <a:pt x="7791" y="226"/>
                </a:cubicBezTo>
                <a:cubicBezTo>
                  <a:pt x="7791" y="4718"/>
                  <a:pt x="7791" y="4718"/>
                  <a:pt x="7791" y="4718"/>
                </a:cubicBezTo>
                <a:cubicBezTo>
                  <a:pt x="7791" y="4844"/>
                  <a:pt x="7683" y="4944"/>
                  <a:pt x="7556" y="494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">
            <a:extLst>
              <a:ext uri="{FF2B5EF4-FFF2-40B4-BE49-F238E27FC236}">
                <a16:creationId xmlns:a16="http://schemas.microsoft.com/office/drawing/2014/main" id="{01E10A4B-A9C0-3F45-8733-BF9C9F894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688" y="7759264"/>
            <a:ext cx="959625" cy="540741"/>
          </a:xfrm>
          <a:custGeom>
            <a:avLst/>
            <a:gdLst>
              <a:gd name="T0" fmla="*/ 1049 w 1113"/>
              <a:gd name="T1" fmla="*/ 624 h 625"/>
              <a:gd name="T2" fmla="*/ 1049 w 1113"/>
              <a:gd name="T3" fmla="*/ 624 h 625"/>
              <a:gd name="T4" fmla="*/ 73 w 1113"/>
              <a:gd name="T5" fmla="*/ 624 h 625"/>
              <a:gd name="T6" fmla="*/ 0 w 1113"/>
              <a:gd name="T7" fmla="*/ 561 h 625"/>
              <a:gd name="T8" fmla="*/ 0 w 1113"/>
              <a:gd name="T9" fmla="*/ 73 h 625"/>
              <a:gd name="T10" fmla="*/ 73 w 1113"/>
              <a:gd name="T11" fmla="*/ 0 h 625"/>
              <a:gd name="T12" fmla="*/ 1049 w 1113"/>
              <a:gd name="T13" fmla="*/ 0 h 625"/>
              <a:gd name="T14" fmla="*/ 1112 w 1113"/>
              <a:gd name="T15" fmla="*/ 73 h 625"/>
              <a:gd name="T16" fmla="*/ 1112 w 1113"/>
              <a:gd name="T17" fmla="*/ 561 h 625"/>
              <a:gd name="T18" fmla="*/ 1049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9" y="624"/>
                </a:moveTo>
                <a:lnTo>
                  <a:pt x="1049" y="624"/>
                </a:lnTo>
                <a:cubicBezTo>
                  <a:pt x="73" y="624"/>
                  <a:pt x="73" y="624"/>
                  <a:pt x="73" y="624"/>
                </a:cubicBezTo>
                <a:cubicBezTo>
                  <a:pt x="36" y="624"/>
                  <a:pt x="0" y="597"/>
                  <a:pt x="0" y="56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73" y="0"/>
                </a:cubicBezTo>
                <a:cubicBezTo>
                  <a:pt x="1049" y="0"/>
                  <a:pt x="1049" y="0"/>
                  <a:pt x="1049" y="0"/>
                </a:cubicBezTo>
                <a:cubicBezTo>
                  <a:pt x="1085" y="0"/>
                  <a:pt x="1112" y="37"/>
                  <a:pt x="1112" y="73"/>
                </a:cubicBezTo>
                <a:cubicBezTo>
                  <a:pt x="1112" y="561"/>
                  <a:pt x="1112" y="561"/>
                  <a:pt x="1112" y="561"/>
                </a:cubicBezTo>
                <a:cubicBezTo>
                  <a:pt x="1112" y="597"/>
                  <a:pt x="1085" y="624"/>
                  <a:pt x="1049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3">
            <a:extLst>
              <a:ext uri="{FF2B5EF4-FFF2-40B4-BE49-F238E27FC236}">
                <a16:creationId xmlns:a16="http://schemas.microsoft.com/office/drawing/2014/main" id="{77D19581-32FA-AD42-95A7-58044369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688" y="8600841"/>
            <a:ext cx="959625" cy="548357"/>
          </a:xfrm>
          <a:custGeom>
            <a:avLst/>
            <a:gdLst>
              <a:gd name="T0" fmla="*/ 1049 w 1113"/>
              <a:gd name="T1" fmla="*/ 633 h 634"/>
              <a:gd name="T2" fmla="*/ 1049 w 1113"/>
              <a:gd name="T3" fmla="*/ 633 h 634"/>
              <a:gd name="T4" fmla="*/ 73 w 1113"/>
              <a:gd name="T5" fmla="*/ 633 h 634"/>
              <a:gd name="T6" fmla="*/ 0 w 1113"/>
              <a:gd name="T7" fmla="*/ 560 h 634"/>
              <a:gd name="T8" fmla="*/ 0 w 1113"/>
              <a:gd name="T9" fmla="*/ 72 h 634"/>
              <a:gd name="T10" fmla="*/ 73 w 1113"/>
              <a:gd name="T11" fmla="*/ 0 h 634"/>
              <a:gd name="T12" fmla="*/ 1049 w 1113"/>
              <a:gd name="T13" fmla="*/ 0 h 634"/>
              <a:gd name="T14" fmla="*/ 1112 w 1113"/>
              <a:gd name="T15" fmla="*/ 72 h 634"/>
              <a:gd name="T16" fmla="*/ 1112 w 1113"/>
              <a:gd name="T17" fmla="*/ 560 h 634"/>
              <a:gd name="T18" fmla="*/ 1049 w 1113"/>
              <a:gd name="T19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34">
                <a:moveTo>
                  <a:pt x="1049" y="633"/>
                </a:moveTo>
                <a:lnTo>
                  <a:pt x="1049" y="633"/>
                </a:lnTo>
                <a:cubicBezTo>
                  <a:pt x="73" y="633"/>
                  <a:pt x="73" y="633"/>
                  <a:pt x="73" y="633"/>
                </a:cubicBezTo>
                <a:cubicBezTo>
                  <a:pt x="36" y="633"/>
                  <a:pt x="0" y="597"/>
                  <a:pt x="0" y="56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049" y="0"/>
                  <a:pt x="1049" y="0"/>
                  <a:pt x="1049" y="0"/>
                </a:cubicBezTo>
                <a:cubicBezTo>
                  <a:pt x="1085" y="0"/>
                  <a:pt x="1112" y="36"/>
                  <a:pt x="1112" y="72"/>
                </a:cubicBezTo>
                <a:cubicBezTo>
                  <a:pt x="1112" y="560"/>
                  <a:pt x="1112" y="560"/>
                  <a:pt x="1112" y="560"/>
                </a:cubicBezTo>
                <a:cubicBezTo>
                  <a:pt x="1112" y="597"/>
                  <a:pt x="1085" y="633"/>
                  <a:pt x="1049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4">
            <a:extLst>
              <a:ext uri="{FF2B5EF4-FFF2-40B4-BE49-F238E27FC236}">
                <a16:creationId xmlns:a16="http://schemas.microsoft.com/office/drawing/2014/main" id="{17B6902D-2087-FB43-8E21-6043FD90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688" y="9453841"/>
            <a:ext cx="959625" cy="540741"/>
          </a:xfrm>
          <a:custGeom>
            <a:avLst/>
            <a:gdLst>
              <a:gd name="T0" fmla="*/ 1049 w 1113"/>
              <a:gd name="T1" fmla="*/ 624 h 625"/>
              <a:gd name="T2" fmla="*/ 1049 w 1113"/>
              <a:gd name="T3" fmla="*/ 624 h 625"/>
              <a:gd name="T4" fmla="*/ 73 w 1113"/>
              <a:gd name="T5" fmla="*/ 624 h 625"/>
              <a:gd name="T6" fmla="*/ 0 w 1113"/>
              <a:gd name="T7" fmla="*/ 552 h 625"/>
              <a:gd name="T8" fmla="*/ 0 w 1113"/>
              <a:gd name="T9" fmla="*/ 63 h 625"/>
              <a:gd name="T10" fmla="*/ 73 w 1113"/>
              <a:gd name="T11" fmla="*/ 0 h 625"/>
              <a:gd name="T12" fmla="*/ 1049 w 1113"/>
              <a:gd name="T13" fmla="*/ 0 h 625"/>
              <a:gd name="T14" fmla="*/ 1112 w 1113"/>
              <a:gd name="T15" fmla="*/ 63 h 625"/>
              <a:gd name="T16" fmla="*/ 1112 w 1113"/>
              <a:gd name="T17" fmla="*/ 552 h 625"/>
              <a:gd name="T18" fmla="*/ 1049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9" y="624"/>
                </a:moveTo>
                <a:lnTo>
                  <a:pt x="1049" y="624"/>
                </a:lnTo>
                <a:cubicBezTo>
                  <a:pt x="73" y="624"/>
                  <a:pt x="73" y="624"/>
                  <a:pt x="73" y="624"/>
                </a:cubicBezTo>
                <a:cubicBezTo>
                  <a:pt x="36" y="624"/>
                  <a:pt x="0" y="588"/>
                  <a:pt x="0" y="5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3" y="0"/>
                </a:cubicBezTo>
                <a:cubicBezTo>
                  <a:pt x="1049" y="0"/>
                  <a:pt x="1049" y="0"/>
                  <a:pt x="1049" y="0"/>
                </a:cubicBezTo>
                <a:cubicBezTo>
                  <a:pt x="1085" y="0"/>
                  <a:pt x="1112" y="27"/>
                  <a:pt x="1112" y="63"/>
                </a:cubicBezTo>
                <a:cubicBezTo>
                  <a:pt x="1112" y="552"/>
                  <a:pt x="1112" y="552"/>
                  <a:pt x="1112" y="552"/>
                </a:cubicBezTo>
                <a:cubicBezTo>
                  <a:pt x="1112" y="588"/>
                  <a:pt x="1085" y="624"/>
                  <a:pt x="1049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F48707B1-F698-9B4B-B054-704C61FD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688" y="10295416"/>
            <a:ext cx="959625" cy="540741"/>
          </a:xfrm>
          <a:custGeom>
            <a:avLst/>
            <a:gdLst>
              <a:gd name="T0" fmla="*/ 1049 w 1113"/>
              <a:gd name="T1" fmla="*/ 624 h 625"/>
              <a:gd name="T2" fmla="*/ 1049 w 1113"/>
              <a:gd name="T3" fmla="*/ 624 h 625"/>
              <a:gd name="T4" fmla="*/ 73 w 1113"/>
              <a:gd name="T5" fmla="*/ 624 h 625"/>
              <a:gd name="T6" fmla="*/ 0 w 1113"/>
              <a:gd name="T7" fmla="*/ 552 h 625"/>
              <a:gd name="T8" fmla="*/ 0 w 1113"/>
              <a:gd name="T9" fmla="*/ 64 h 625"/>
              <a:gd name="T10" fmla="*/ 73 w 1113"/>
              <a:gd name="T11" fmla="*/ 0 h 625"/>
              <a:gd name="T12" fmla="*/ 1049 w 1113"/>
              <a:gd name="T13" fmla="*/ 0 h 625"/>
              <a:gd name="T14" fmla="*/ 1112 w 1113"/>
              <a:gd name="T15" fmla="*/ 64 h 625"/>
              <a:gd name="T16" fmla="*/ 1112 w 1113"/>
              <a:gd name="T17" fmla="*/ 552 h 625"/>
              <a:gd name="T18" fmla="*/ 1049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9" y="624"/>
                </a:moveTo>
                <a:lnTo>
                  <a:pt x="1049" y="624"/>
                </a:lnTo>
                <a:cubicBezTo>
                  <a:pt x="73" y="624"/>
                  <a:pt x="73" y="624"/>
                  <a:pt x="73" y="624"/>
                </a:cubicBezTo>
                <a:cubicBezTo>
                  <a:pt x="36" y="624"/>
                  <a:pt x="0" y="588"/>
                  <a:pt x="0" y="552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6" y="0"/>
                  <a:pt x="73" y="0"/>
                </a:cubicBezTo>
                <a:cubicBezTo>
                  <a:pt x="1049" y="0"/>
                  <a:pt x="1049" y="0"/>
                  <a:pt x="1049" y="0"/>
                </a:cubicBezTo>
                <a:cubicBezTo>
                  <a:pt x="1085" y="0"/>
                  <a:pt x="1112" y="28"/>
                  <a:pt x="1112" y="64"/>
                </a:cubicBezTo>
                <a:cubicBezTo>
                  <a:pt x="1112" y="552"/>
                  <a:pt x="1112" y="552"/>
                  <a:pt x="1112" y="552"/>
                </a:cubicBezTo>
                <a:cubicBezTo>
                  <a:pt x="1112" y="588"/>
                  <a:pt x="1085" y="624"/>
                  <a:pt x="1049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6">
            <a:extLst>
              <a:ext uri="{FF2B5EF4-FFF2-40B4-BE49-F238E27FC236}">
                <a16:creationId xmlns:a16="http://schemas.microsoft.com/office/drawing/2014/main" id="{E18DFD04-9050-3640-A23C-9BC4FBA1E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876" y="7759264"/>
            <a:ext cx="959625" cy="540741"/>
          </a:xfrm>
          <a:custGeom>
            <a:avLst/>
            <a:gdLst>
              <a:gd name="T0" fmla="*/ 1048 w 1113"/>
              <a:gd name="T1" fmla="*/ 624 h 625"/>
              <a:gd name="T2" fmla="*/ 1048 w 1113"/>
              <a:gd name="T3" fmla="*/ 624 h 625"/>
              <a:gd name="T4" fmla="*/ 72 w 1113"/>
              <a:gd name="T5" fmla="*/ 624 h 625"/>
              <a:gd name="T6" fmla="*/ 0 w 1113"/>
              <a:gd name="T7" fmla="*/ 561 h 625"/>
              <a:gd name="T8" fmla="*/ 0 w 1113"/>
              <a:gd name="T9" fmla="*/ 73 h 625"/>
              <a:gd name="T10" fmla="*/ 72 w 1113"/>
              <a:gd name="T11" fmla="*/ 0 h 625"/>
              <a:gd name="T12" fmla="*/ 1048 w 1113"/>
              <a:gd name="T13" fmla="*/ 0 h 625"/>
              <a:gd name="T14" fmla="*/ 1112 w 1113"/>
              <a:gd name="T15" fmla="*/ 73 h 625"/>
              <a:gd name="T16" fmla="*/ 1112 w 1113"/>
              <a:gd name="T17" fmla="*/ 561 h 625"/>
              <a:gd name="T18" fmla="*/ 1048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8" y="624"/>
                </a:moveTo>
                <a:lnTo>
                  <a:pt x="1048" y="624"/>
                </a:lnTo>
                <a:cubicBezTo>
                  <a:pt x="72" y="624"/>
                  <a:pt x="72" y="624"/>
                  <a:pt x="72" y="624"/>
                </a:cubicBezTo>
                <a:cubicBezTo>
                  <a:pt x="27" y="624"/>
                  <a:pt x="0" y="597"/>
                  <a:pt x="0" y="56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72" y="0"/>
                </a:cubicBezTo>
                <a:cubicBezTo>
                  <a:pt x="1048" y="0"/>
                  <a:pt x="1048" y="0"/>
                  <a:pt x="1048" y="0"/>
                </a:cubicBezTo>
                <a:cubicBezTo>
                  <a:pt x="1084" y="0"/>
                  <a:pt x="1112" y="37"/>
                  <a:pt x="1112" y="73"/>
                </a:cubicBezTo>
                <a:cubicBezTo>
                  <a:pt x="1112" y="561"/>
                  <a:pt x="1112" y="561"/>
                  <a:pt x="1112" y="561"/>
                </a:cubicBezTo>
                <a:cubicBezTo>
                  <a:pt x="1112" y="597"/>
                  <a:pt x="1084" y="624"/>
                  <a:pt x="1048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7">
            <a:extLst>
              <a:ext uri="{FF2B5EF4-FFF2-40B4-BE49-F238E27FC236}">
                <a16:creationId xmlns:a16="http://schemas.microsoft.com/office/drawing/2014/main" id="{90782A00-3EA0-AC40-970A-4422217A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876" y="8600841"/>
            <a:ext cx="959625" cy="548357"/>
          </a:xfrm>
          <a:custGeom>
            <a:avLst/>
            <a:gdLst>
              <a:gd name="T0" fmla="*/ 1048 w 1113"/>
              <a:gd name="T1" fmla="*/ 633 h 634"/>
              <a:gd name="T2" fmla="*/ 1048 w 1113"/>
              <a:gd name="T3" fmla="*/ 633 h 634"/>
              <a:gd name="T4" fmla="*/ 72 w 1113"/>
              <a:gd name="T5" fmla="*/ 633 h 634"/>
              <a:gd name="T6" fmla="*/ 0 w 1113"/>
              <a:gd name="T7" fmla="*/ 560 h 634"/>
              <a:gd name="T8" fmla="*/ 0 w 1113"/>
              <a:gd name="T9" fmla="*/ 72 h 634"/>
              <a:gd name="T10" fmla="*/ 72 w 1113"/>
              <a:gd name="T11" fmla="*/ 0 h 634"/>
              <a:gd name="T12" fmla="*/ 1048 w 1113"/>
              <a:gd name="T13" fmla="*/ 0 h 634"/>
              <a:gd name="T14" fmla="*/ 1112 w 1113"/>
              <a:gd name="T15" fmla="*/ 72 h 634"/>
              <a:gd name="T16" fmla="*/ 1112 w 1113"/>
              <a:gd name="T17" fmla="*/ 560 h 634"/>
              <a:gd name="T18" fmla="*/ 1048 w 1113"/>
              <a:gd name="T19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34">
                <a:moveTo>
                  <a:pt x="1048" y="633"/>
                </a:moveTo>
                <a:lnTo>
                  <a:pt x="1048" y="633"/>
                </a:lnTo>
                <a:cubicBezTo>
                  <a:pt x="72" y="633"/>
                  <a:pt x="72" y="633"/>
                  <a:pt x="72" y="633"/>
                </a:cubicBezTo>
                <a:cubicBezTo>
                  <a:pt x="27" y="633"/>
                  <a:pt x="0" y="597"/>
                  <a:pt x="0" y="56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48" y="0"/>
                  <a:pt x="1048" y="0"/>
                  <a:pt x="1048" y="0"/>
                </a:cubicBezTo>
                <a:cubicBezTo>
                  <a:pt x="1084" y="0"/>
                  <a:pt x="1112" y="36"/>
                  <a:pt x="1112" y="72"/>
                </a:cubicBezTo>
                <a:cubicBezTo>
                  <a:pt x="1112" y="560"/>
                  <a:pt x="1112" y="560"/>
                  <a:pt x="1112" y="560"/>
                </a:cubicBezTo>
                <a:cubicBezTo>
                  <a:pt x="1112" y="597"/>
                  <a:pt x="1084" y="633"/>
                  <a:pt x="1048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8">
            <a:extLst>
              <a:ext uri="{FF2B5EF4-FFF2-40B4-BE49-F238E27FC236}">
                <a16:creationId xmlns:a16="http://schemas.microsoft.com/office/drawing/2014/main" id="{0CED54C4-7D2F-8645-957E-2CBB65C2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876" y="9453841"/>
            <a:ext cx="959625" cy="540741"/>
          </a:xfrm>
          <a:custGeom>
            <a:avLst/>
            <a:gdLst>
              <a:gd name="T0" fmla="*/ 1048 w 1113"/>
              <a:gd name="T1" fmla="*/ 624 h 625"/>
              <a:gd name="T2" fmla="*/ 1048 w 1113"/>
              <a:gd name="T3" fmla="*/ 624 h 625"/>
              <a:gd name="T4" fmla="*/ 72 w 1113"/>
              <a:gd name="T5" fmla="*/ 624 h 625"/>
              <a:gd name="T6" fmla="*/ 0 w 1113"/>
              <a:gd name="T7" fmla="*/ 552 h 625"/>
              <a:gd name="T8" fmla="*/ 0 w 1113"/>
              <a:gd name="T9" fmla="*/ 63 h 625"/>
              <a:gd name="T10" fmla="*/ 72 w 1113"/>
              <a:gd name="T11" fmla="*/ 0 h 625"/>
              <a:gd name="T12" fmla="*/ 1048 w 1113"/>
              <a:gd name="T13" fmla="*/ 0 h 625"/>
              <a:gd name="T14" fmla="*/ 1112 w 1113"/>
              <a:gd name="T15" fmla="*/ 63 h 625"/>
              <a:gd name="T16" fmla="*/ 1112 w 1113"/>
              <a:gd name="T17" fmla="*/ 552 h 625"/>
              <a:gd name="T18" fmla="*/ 1048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8" y="624"/>
                </a:moveTo>
                <a:lnTo>
                  <a:pt x="1048" y="624"/>
                </a:lnTo>
                <a:cubicBezTo>
                  <a:pt x="72" y="624"/>
                  <a:pt x="72" y="624"/>
                  <a:pt x="72" y="624"/>
                </a:cubicBezTo>
                <a:cubicBezTo>
                  <a:pt x="27" y="624"/>
                  <a:pt x="0" y="588"/>
                  <a:pt x="0" y="5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72" y="0"/>
                </a:cubicBezTo>
                <a:cubicBezTo>
                  <a:pt x="1048" y="0"/>
                  <a:pt x="1048" y="0"/>
                  <a:pt x="1048" y="0"/>
                </a:cubicBezTo>
                <a:cubicBezTo>
                  <a:pt x="1084" y="0"/>
                  <a:pt x="1112" y="27"/>
                  <a:pt x="1112" y="63"/>
                </a:cubicBezTo>
                <a:cubicBezTo>
                  <a:pt x="1112" y="552"/>
                  <a:pt x="1112" y="552"/>
                  <a:pt x="1112" y="552"/>
                </a:cubicBezTo>
                <a:cubicBezTo>
                  <a:pt x="1112" y="588"/>
                  <a:pt x="1084" y="624"/>
                  <a:pt x="1048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9">
            <a:extLst>
              <a:ext uri="{FF2B5EF4-FFF2-40B4-BE49-F238E27FC236}">
                <a16:creationId xmlns:a16="http://schemas.microsoft.com/office/drawing/2014/main" id="{8BE2734C-09FB-2047-AB20-6E6115E2F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876" y="10295416"/>
            <a:ext cx="959625" cy="540741"/>
          </a:xfrm>
          <a:custGeom>
            <a:avLst/>
            <a:gdLst>
              <a:gd name="T0" fmla="*/ 1048 w 1113"/>
              <a:gd name="T1" fmla="*/ 624 h 625"/>
              <a:gd name="T2" fmla="*/ 1048 w 1113"/>
              <a:gd name="T3" fmla="*/ 624 h 625"/>
              <a:gd name="T4" fmla="*/ 72 w 1113"/>
              <a:gd name="T5" fmla="*/ 624 h 625"/>
              <a:gd name="T6" fmla="*/ 0 w 1113"/>
              <a:gd name="T7" fmla="*/ 552 h 625"/>
              <a:gd name="T8" fmla="*/ 0 w 1113"/>
              <a:gd name="T9" fmla="*/ 64 h 625"/>
              <a:gd name="T10" fmla="*/ 72 w 1113"/>
              <a:gd name="T11" fmla="*/ 0 h 625"/>
              <a:gd name="T12" fmla="*/ 1048 w 1113"/>
              <a:gd name="T13" fmla="*/ 0 h 625"/>
              <a:gd name="T14" fmla="*/ 1112 w 1113"/>
              <a:gd name="T15" fmla="*/ 64 h 625"/>
              <a:gd name="T16" fmla="*/ 1112 w 1113"/>
              <a:gd name="T17" fmla="*/ 552 h 625"/>
              <a:gd name="T18" fmla="*/ 1048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8" y="624"/>
                </a:moveTo>
                <a:lnTo>
                  <a:pt x="1048" y="624"/>
                </a:lnTo>
                <a:cubicBezTo>
                  <a:pt x="72" y="624"/>
                  <a:pt x="72" y="624"/>
                  <a:pt x="72" y="624"/>
                </a:cubicBezTo>
                <a:cubicBezTo>
                  <a:pt x="27" y="624"/>
                  <a:pt x="0" y="588"/>
                  <a:pt x="0" y="552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72" y="0"/>
                </a:cubicBezTo>
                <a:cubicBezTo>
                  <a:pt x="1048" y="0"/>
                  <a:pt x="1048" y="0"/>
                  <a:pt x="1048" y="0"/>
                </a:cubicBezTo>
                <a:cubicBezTo>
                  <a:pt x="1084" y="0"/>
                  <a:pt x="1112" y="28"/>
                  <a:pt x="1112" y="64"/>
                </a:cubicBezTo>
                <a:cubicBezTo>
                  <a:pt x="1112" y="552"/>
                  <a:pt x="1112" y="552"/>
                  <a:pt x="1112" y="552"/>
                </a:cubicBezTo>
                <a:cubicBezTo>
                  <a:pt x="1112" y="588"/>
                  <a:pt x="1084" y="624"/>
                  <a:pt x="1048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0">
            <a:extLst>
              <a:ext uri="{FF2B5EF4-FFF2-40B4-BE49-F238E27FC236}">
                <a16:creationId xmlns:a16="http://schemas.microsoft.com/office/drawing/2014/main" id="{DF8F507E-3AC8-6449-B709-B1D9277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063" y="7759264"/>
            <a:ext cx="959625" cy="540741"/>
          </a:xfrm>
          <a:custGeom>
            <a:avLst/>
            <a:gdLst>
              <a:gd name="T0" fmla="*/ 1038 w 1112"/>
              <a:gd name="T1" fmla="*/ 624 h 625"/>
              <a:gd name="T2" fmla="*/ 1038 w 1112"/>
              <a:gd name="T3" fmla="*/ 624 h 625"/>
              <a:gd name="T4" fmla="*/ 63 w 1112"/>
              <a:gd name="T5" fmla="*/ 624 h 625"/>
              <a:gd name="T6" fmla="*/ 0 w 1112"/>
              <a:gd name="T7" fmla="*/ 561 h 625"/>
              <a:gd name="T8" fmla="*/ 0 w 1112"/>
              <a:gd name="T9" fmla="*/ 73 h 625"/>
              <a:gd name="T10" fmla="*/ 63 w 1112"/>
              <a:gd name="T11" fmla="*/ 0 h 625"/>
              <a:gd name="T12" fmla="*/ 1038 w 1112"/>
              <a:gd name="T13" fmla="*/ 0 h 625"/>
              <a:gd name="T14" fmla="*/ 1111 w 1112"/>
              <a:gd name="T15" fmla="*/ 73 h 625"/>
              <a:gd name="T16" fmla="*/ 1111 w 1112"/>
              <a:gd name="T17" fmla="*/ 561 h 625"/>
              <a:gd name="T18" fmla="*/ 1038 w 1112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2" h="625">
                <a:moveTo>
                  <a:pt x="1038" y="624"/>
                </a:moveTo>
                <a:lnTo>
                  <a:pt x="1038" y="624"/>
                </a:lnTo>
                <a:cubicBezTo>
                  <a:pt x="63" y="624"/>
                  <a:pt x="63" y="624"/>
                  <a:pt x="63" y="624"/>
                </a:cubicBezTo>
                <a:cubicBezTo>
                  <a:pt x="27" y="624"/>
                  <a:pt x="0" y="597"/>
                  <a:pt x="0" y="56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63" y="0"/>
                </a:cubicBezTo>
                <a:cubicBezTo>
                  <a:pt x="1038" y="0"/>
                  <a:pt x="1038" y="0"/>
                  <a:pt x="1038" y="0"/>
                </a:cubicBezTo>
                <a:cubicBezTo>
                  <a:pt x="1075" y="0"/>
                  <a:pt x="1111" y="37"/>
                  <a:pt x="1111" y="73"/>
                </a:cubicBezTo>
                <a:cubicBezTo>
                  <a:pt x="1111" y="561"/>
                  <a:pt x="1111" y="561"/>
                  <a:pt x="1111" y="561"/>
                </a:cubicBezTo>
                <a:cubicBezTo>
                  <a:pt x="1111" y="597"/>
                  <a:pt x="1075" y="624"/>
                  <a:pt x="1038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1">
            <a:extLst>
              <a:ext uri="{FF2B5EF4-FFF2-40B4-BE49-F238E27FC236}">
                <a16:creationId xmlns:a16="http://schemas.microsoft.com/office/drawing/2014/main" id="{EA62B1E6-5D2A-0045-AD7C-1CE85F4B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063" y="8600841"/>
            <a:ext cx="959625" cy="548357"/>
          </a:xfrm>
          <a:custGeom>
            <a:avLst/>
            <a:gdLst>
              <a:gd name="T0" fmla="*/ 1038 w 1112"/>
              <a:gd name="T1" fmla="*/ 633 h 634"/>
              <a:gd name="T2" fmla="*/ 1038 w 1112"/>
              <a:gd name="T3" fmla="*/ 633 h 634"/>
              <a:gd name="T4" fmla="*/ 63 w 1112"/>
              <a:gd name="T5" fmla="*/ 633 h 634"/>
              <a:gd name="T6" fmla="*/ 0 w 1112"/>
              <a:gd name="T7" fmla="*/ 560 h 634"/>
              <a:gd name="T8" fmla="*/ 0 w 1112"/>
              <a:gd name="T9" fmla="*/ 72 h 634"/>
              <a:gd name="T10" fmla="*/ 63 w 1112"/>
              <a:gd name="T11" fmla="*/ 0 h 634"/>
              <a:gd name="T12" fmla="*/ 1038 w 1112"/>
              <a:gd name="T13" fmla="*/ 0 h 634"/>
              <a:gd name="T14" fmla="*/ 1111 w 1112"/>
              <a:gd name="T15" fmla="*/ 72 h 634"/>
              <a:gd name="T16" fmla="*/ 1111 w 1112"/>
              <a:gd name="T17" fmla="*/ 560 h 634"/>
              <a:gd name="T18" fmla="*/ 1038 w 1112"/>
              <a:gd name="T19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2" h="634">
                <a:moveTo>
                  <a:pt x="1038" y="633"/>
                </a:moveTo>
                <a:lnTo>
                  <a:pt x="1038" y="633"/>
                </a:lnTo>
                <a:cubicBezTo>
                  <a:pt x="63" y="633"/>
                  <a:pt x="63" y="633"/>
                  <a:pt x="63" y="633"/>
                </a:cubicBezTo>
                <a:cubicBezTo>
                  <a:pt x="27" y="633"/>
                  <a:pt x="0" y="597"/>
                  <a:pt x="0" y="56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38" y="0"/>
                  <a:pt x="1038" y="0"/>
                  <a:pt x="1038" y="0"/>
                </a:cubicBezTo>
                <a:cubicBezTo>
                  <a:pt x="1075" y="0"/>
                  <a:pt x="1111" y="36"/>
                  <a:pt x="1111" y="72"/>
                </a:cubicBezTo>
                <a:cubicBezTo>
                  <a:pt x="1111" y="560"/>
                  <a:pt x="1111" y="560"/>
                  <a:pt x="1111" y="560"/>
                </a:cubicBezTo>
                <a:cubicBezTo>
                  <a:pt x="1111" y="597"/>
                  <a:pt x="1075" y="633"/>
                  <a:pt x="1038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2">
            <a:extLst>
              <a:ext uri="{FF2B5EF4-FFF2-40B4-BE49-F238E27FC236}">
                <a16:creationId xmlns:a16="http://schemas.microsoft.com/office/drawing/2014/main" id="{66014192-DD11-324F-A348-5CD9B348D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063" y="9453841"/>
            <a:ext cx="959625" cy="540741"/>
          </a:xfrm>
          <a:custGeom>
            <a:avLst/>
            <a:gdLst>
              <a:gd name="T0" fmla="*/ 1038 w 1112"/>
              <a:gd name="T1" fmla="*/ 624 h 625"/>
              <a:gd name="T2" fmla="*/ 1038 w 1112"/>
              <a:gd name="T3" fmla="*/ 624 h 625"/>
              <a:gd name="T4" fmla="*/ 63 w 1112"/>
              <a:gd name="T5" fmla="*/ 624 h 625"/>
              <a:gd name="T6" fmla="*/ 0 w 1112"/>
              <a:gd name="T7" fmla="*/ 552 h 625"/>
              <a:gd name="T8" fmla="*/ 0 w 1112"/>
              <a:gd name="T9" fmla="*/ 63 h 625"/>
              <a:gd name="T10" fmla="*/ 63 w 1112"/>
              <a:gd name="T11" fmla="*/ 0 h 625"/>
              <a:gd name="T12" fmla="*/ 1038 w 1112"/>
              <a:gd name="T13" fmla="*/ 0 h 625"/>
              <a:gd name="T14" fmla="*/ 1111 w 1112"/>
              <a:gd name="T15" fmla="*/ 63 h 625"/>
              <a:gd name="T16" fmla="*/ 1111 w 1112"/>
              <a:gd name="T17" fmla="*/ 552 h 625"/>
              <a:gd name="T18" fmla="*/ 1038 w 1112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2" h="625">
                <a:moveTo>
                  <a:pt x="1038" y="624"/>
                </a:moveTo>
                <a:lnTo>
                  <a:pt x="1038" y="624"/>
                </a:lnTo>
                <a:cubicBezTo>
                  <a:pt x="63" y="624"/>
                  <a:pt x="63" y="624"/>
                  <a:pt x="63" y="624"/>
                </a:cubicBezTo>
                <a:cubicBezTo>
                  <a:pt x="27" y="624"/>
                  <a:pt x="0" y="588"/>
                  <a:pt x="0" y="5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38" y="0"/>
                  <a:pt x="1038" y="0"/>
                  <a:pt x="1038" y="0"/>
                </a:cubicBezTo>
                <a:cubicBezTo>
                  <a:pt x="1075" y="0"/>
                  <a:pt x="1111" y="27"/>
                  <a:pt x="1111" y="63"/>
                </a:cubicBezTo>
                <a:cubicBezTo>
                  <a:pt x="1111" y="552"/>
                  <a:pt x="1111" y="552"/>
                  <a:pt x="1111" y="552"/>
                </a:cubicBezTo>
                <a:cubicBezTo>
                  <a:pt x="1111" y="588"/>
                  <a:pt x="1075" y="624"/>
                  <a:pt x="1038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3">
            <a:extLst>
              <a:ext uri="{FF2B5EF4-FFF2-40B4-BE49-F238E27FC236}">
                <a16:creationId xmlns:a16="http://schemas.microsoft.com/office/drawing/2014/main" id="{508AA1C7-6FBC-C042-B5F0-37A4004A5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063" y="10295416"/>
            <a:ext cx="959625" cy="540741"/>
          </a:xfrm>
          <a:custGeom>
            <a:avLst/>
            <a:gdLst>
              <a:gd name="T0" fmla="*/ 1038 w 1112"/>
              <a:gd name="T1" fmla="*/ 624 h 625"/>
              <a:gd name="T2" fmla="*/ 1038 w 1112"/>
              <a:gd name="T3" fmla="*/ 624 h 625"/>
              <a:gd name="T4" fmla="*/ 63 w 1112"/>
              <a:gd name="T5" fmla="*/ 624 h 625"/>
              <a:gd name="T6" fmla="*/ 0 w 1112"/>
              <a:gd name="T7" fmla="*/ 552 h 625"/>
              <a:gd name="T8" fmla="*/ 0 w 1112"/>
              <a:gd name="T9" fmla="*/ 64 h 625"/>
              <a:gd name="T10" fmla="*/ 63 w 1112"/>
              <a:gd name="T11" fmla="*/ 0 h 625"/>
              <a:gd name="T12" fmla="*/ 1038 w 1112"/>
              <a:gd name="T13" fmla="*/ 0 h 625"/>
              <a:gd name="T14" fmla="*/ 1111 w 1112"/>
              <a:gd name="T15" fmla="*/ 64 h 625"/>
              <a:gd name="T16" fmla="*/ 1111 w 1112"/>
              <a:gd name="T17" fmla="*/ 552 h 625"/>
              <a:gd name="T18" fmla="*/ 1038 w 1112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2" h="625">
                <a:moveTo>
                  <a:pt x="1038" y="624"/>
                </a:moveTo>
                <a:lnTo>
                  <a:pt x="1038" y="624"/>
                </a:lnTo>
                <a:cubicBezTo>
                  <a:pt x="63" y="624"/>
                  <a:pt x="63" y="624"/>
                  <a:pt x="63" y="624"/>
                </a:cubicBezTo>
                <a:cubicBezTo>
                  <a:pt x="27" y="624"/>
                  <a:pt x="0" y="588"/>
                  <a:pt x="0" y="552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1038" y="0"/>
                  <a:pt x="1038" y="0"/>
                  <a:pt x="1038" y="0"/>
                </a:cubicBezTo>
                <a:cubicBezTo>
                  <a:pt x="1075" y="0"/>
                  <a:pt x="1111" y="28"/>
                  <a:pt x="1111" y="64"/>
                </a:cubicBezTo>
                <a:cubicBezTo>
                  <a:pt x="1111" y="552"/>
                  <a:pt x="1111" y="552"/>
                  <a:pt x="1111" y="552"/>
                </a:cubicBezTo>
                <a:cubicBezTo>
                  <a:pt x="1111" y="588"/>
                  <a:pt x="1075" y="624"/>
                  <a:pt x="1038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">
            <a:extLst>
              <a:ext uri="{FF2B5EF4-FFF2-40B4-BE49-F238E27FC236}">
                <a16:creationId xmlns:a16="http://schemas.microsoft.com/office/drawing/2014/main" id="{F9BEA4F6-2618-5545-B931-28D40062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7442" y="7759264"/>
            <a:ext cx="959625" cy="540741"/>
          </a:xfrm>
          <a:custGeom>
            <a:avLst/>
            <a:gdLst>
              <a:gd name="T0" fmla="*/ 1040 w 1113"/>
              <a:gd name="T1" fmla="*/ 624 h 625"/>
              <a:gd name="T2" fmla="*/ 1040 w 1113"/>
              <a:gd name="T3" fmla="*/ 624 h 625"/>
              <a:gd name="T4" fmla="*/ 63 w 1113"/>
              <a:gd name="T5" fmla="*/ 624 h 625"/>
              <a:gd name="T6" fmla="*/ 0 w 1113"/>
              <a:gd name="T7" fmla="*/ 561 h 625"/>
              <a:gd name="T8" fmla="*/ 0 w 1113"/>
              <a:gd name="T9" fmla="*/ 73 h 625"/>
              <a:gd name="T10" fmla="*/ 63 w 1113"/>
              <a:gd name="T11" fmla="*/ 0 h 625"/>
              <a:gd name="T12" fmla="*/ 1040 w 1113"/>
              <a:gd name="T13" fmla="*/ 0 h 625"/>
              <a:gd name="T14" fmla="*/ 1112 w 1113"/>
              <a:gd name="T15" fmla="*/ 73 h 625"/>
              <a:gd name="T16" fmla="*/ 1112 w 1113"/>
              <a:gd name="T17" fmla="*/ 561 h 625"/>
              <a:gd name="T18" fmla="*/ 1040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0" y="624"/>
                </a:moveTo>
                <a:lnTo>
                  <a:pt x="1040" y="624"/>
                </a:lnTo>
                <a:cubicBezTo>
                  <a:pt x="63" y="624"/>
                  <a:pt x="63" y="624"/>
                  <a:pt x="63" y="624"/>
                </a:cubicBezTo>
                <a:cubicBezTo>
                  <a:pt x="27" y="624"/>
                  <a:pt x="0" y="597"/>
                  <a:pt x="0" y="56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63" y="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76" y="0"/>
                  <a:pt x="1112" y="37"/>
                  <a:pt x="1112" y="73"/>
                </a:cubicBezTo>
                <a:cubicBezTo>
                  <a:pt x="1112" y="561"/>
                  <a:pt x="1112" y="561"/>
                  <a:pt x="1112" y="561"/>
                </a:cubicBezTo>
                <a:cubicBezTo>
                  <a:pt x="1112" y="597"/>
                  <a:pt x="1076" y="624"/>
                  <a:pt x="1040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">
            <a:extLst>
              <a:ext uri="{FF2B5EF4-FFF2-40B4-BE49-F238E27FC236}">
                <a16:creationId xmlns:a16="http://schemas.microsoft.com/office/drawing/2014/main" id="{2ED493D0-5211-8448-A342-54046EE86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7442" y="8600841"/>
            <a:ext cx="959625" cy="548357"/>
          </a:xfrm>
          <a:custGeom>
            <a:avLst/>
            <a:gdLst>
              <a:gd name="T0" fmla="*/ 1040 w 1113"/>
              <a:gd name="T1" fmla="*/ 633 h 634"/>
              <a:gd name="T2" fmla="*/ 1040 w 1113"/>
              <a:gd name="T3" fmla="*/ 633 h 634"/>
              <a:gd name="T4" fmla="*/ 63 w 1113"/>
              <a:gd name="T5" fmla="*/ 633 h 634"/>
              <a:gd name="T6" fmla="*/ 0 w 1113"/>
              <a:gd name="T7" fmla="*/ 560 h 634"/>
              <a:gd name="T8" fmla="*/ 0 w 1113"/>
              <a:gd name="T9" fmla="*/ 72 h 634"/>
              <a:gd name="T10" fmla="*/ 63 w 1113"/>
              <a:gd name="T11" fmla="*/ 0 h 634"/>
              <a:gd name="T12" fmla="*/ 1040 w 1113"/>
              <a:gd name="T13" fmla="*/ 0 h 634"/>
              <a:gd name="T14" fmla="*/ 1112 w 1113"/>
              <a:gd name="T15" fmla="*/ 72 h 634"/>
              <a:gd name="T16" fmla="*/ 1112 w 1113"/>
              <a:gd name="T17" fmla="*/ 560 h 634"/>
              <a:gd name="T18" fmla="*/ 1040 w 1113"/>
              <a:gd name="T19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34">
                <a:moveTo>
                  <a:pt x="1040" y="633"/>
                </a:moveTo>
                <a:lnTo>
                  <a:pt x="1040" y="633"/>
                </a:lnTo>
                <a:cubicBezTo>
                  <a:pt x="63" y="633"/>
                  <a:pt x="63" y="633"/>
                  <a:pt x="63" y="633"/>
                </a:cubicBezTo>
                <a:cubicBezTo>
                  <a:pt x="27" y="633"/>
                  <a:pt x="0" y="597"/>
                  <a:pt x="0" y="56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76" y="0"/>
                  <a:pt x="1112" y="36"/>
                  <a:pt x="1112" y="72"/>
                </a:cubicBezTo>
                <a:cubicBezTo>
                  <a:pt x="1112" y="560"/>
                  <a:pt x="1112" y="560"/>
                  <a:pt x="1112" y="560"/>
                </a:cubicBezTo>
                <a:cubicBezTo>
                  <a:pt x="1112" y="597"/>
                  <a:pt x="1076" y="633"/>
                  <a:pt x="1040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">
            <a:extLst>
              <a:ext uri="{FF2B5EF4-FFF2-40B4-BE49-F238E27FC236}">
                <a16:creationId xmlns:a16="http://schemas.microsoft.com/office/drawing/2014/main" id="{F96D12A9-BC36-1F47-9254-492345072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7442" y="9453841"/>
            <a:ext cx="959625" cy="540741"/>
          </a:xfrm>
          <a:custGeom>
            <a:avLst/>
            <a:gdLst>
              <a:gd name="T0" fmla="*/ 1040 w 1113"/>
              <a:gd name="T1" fmla="*/ 624 h 625"/>
              <a:gd name="T2" fmla="*/ 1040 w 1113"/>
              <a:gd name="T3" fmla="*/ 624 h 625"/>
              <a:gd name="T4" fmla="*/ 63 w 1113"/>
              <a:gd name="T5" fmla="*/ 624 h 625"/>
              <a:gd name="T6" fmla="*/ 0 w 1113"/>
              <a:gd name="T7" fmla="*/ 552 h 625"/>
              <a:gd name="T8" fmla="*/ 0 w 1113"/>
              <a:gd name="T9" fmla="*/ 63 h 625"/>
              <a:gd name="T10" fmla="*/ 63 w 1113"/>
              <a:gd name="T11" fmla="*/ 0 h 625"/>
              <a:gd name="T12" fmla="*/ 1040 w 1113"/>
              <a:gd name="T13" fmla="*/ 0 h 625"/>
              <a:gd name="T14" fmla="*/ 1112 w 1113"/>
              <a:gd name="T15" fmla="*/ 63 h 625"/>
              <a:gd name="T16" fmla="*/ 1112 w 1113"/>
              <a:gd name="T17" fmla="*/ 552 h 625"/>
              <a:gd name="T18" fmla="*/ 1040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0" y="624"/>
                </a:moveTo>
                <a:lnTo>
                  <a:pt x="1040" y="624"/>
                </a:lnTo>
                <a:cubicBezTo>
                  <a:pt x="63" y="624"/>
                  <a:pt x="63" y="624"/>
                  <a:pt x="63" y="624"/>
                </a:cubicBezTo>
                <a:cubicBezTo>
                  <a:pt x="27" y="624"/>
                  <a:pt x="0" y="588"/>
                  <a:pt x="0" y="5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76" y="0"/>
                  <a:pt x="1112" y="27"/>
                  <a:pt x="1112" y="63"/>
                </a:cubicBezTo>
                <a:cubicBezTo>
                  <a:pt x="1112" y="552"/>
                  <a:pt x="1112" y="552"/>
                  <a:pt x="1112" y="552"/>
                </a:cubicBezTo>
                <a:cubicBezTo>
                  <a:pt x="1112" y="588"/>
                  <a:pt x="1076" y="624"/>
                  <a:pt x="1040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">
            <a:extLst>
              <a:ext uri="{FF2B5EF4-FFF2-40B4-BE49-F238E27FC236}">
                <a16:creationId xmlns:a16="http://schemas.microsoft.com/office/drawing/2014/main" id="{9C1EC39C-63BE-0145-BE59-6F3E59B8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7442" y="10295416"/>
            <a:ext cx="959625" cy="540741"/>
          </a:xfrm>
          <a:custGeom>
            <a:avLst/>
            <a:gdLst>
              <a:gd name="T0" fmla="*/ 1040 w 1113"/>
              <a:gd name="T1" fmla="*/ 624 h 625"/>
              <a:gd name="T2" fmla="*/ 1040 w 1113"/>
              <a:gd name="T3" fmla="*/ 624 h 625"/>
              <a:gd name="T4" fmla="*/ 63 w 1113"/>
              <a:gd name="T5" fmla="*/ 624 h 625"/>
              <a:gd name="T6" fmla="*/ 0 w 1113"/>
              <a:gd name="T7" fmla="*/ 552 h 625"/>
              <a:gd name="T8" fmla="*/ 0 w 1113"/>
              <a:gd name="T9" fmla="*/ 64 h 625"/>
              <a:gd name="T10" fmla="*/ 63 w 1113"/>
              <a:gd name="T11" fmla="*/ 0 h 625"/>
              <a:gd name="T12" fmla="*/ 1040 w 1113"/>
              <a:gd name="T13" fmla="*/ 0 h 625"/>
              <a:gd name="T14" fmla="*/ 1112 w 1113"/>
              <a:gd name="T15" fmla="*/ 64 h 625"/>
              <a:gd name="T16" fmla="*/ 1112 w 1113"/>
              <a:gd name="T17" fmla="*/ 552 h 625"/>
              <a:gd name="T18" fmla="*/ 1040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0" y="624"/>
                </a:moveTo>
                <a:lnTo>
                  <a:pt x="1040" y="624"/>
                </a:lnTo>
                <a:cubicBezTo>
                  <a:pt x="63" y="624"/>
                  <a:pt x="63" y="624"/>
                  <a:pt x="63" y="624"/>
                </a:cubicBezTo>
                <a:cubicBezTo>
                  <a:pt x="27" y="624"/>
                  <a:pt x="0" y="588"/>
                  <a:pt x="0" y="552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76" y="0"/>
                  <a:pt x="1112" y="28"/>
                  <a:pt x="1112" y="64"/>
                </a:cubicBezTo>
                <a:cubicBezTo>
                  <a:pt x="1112" y="552"/>
                  <a:pt x="1112" y="552"/>
                  <a:pt x="1112" y="552"/>
                </a:cubicBezTo>
                <a:cubicBezTo>
                  <a:pt x="1112" y="588"/>
                  <a:pt x="1076" y="624"/>
                  <a:pt x="1040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8">
            <a:extLst>
              <a:ext uri="{FF2B5EF4-FFF2-40B4-BE49-F238E27FC236}">
                <a16:creationId xmlns:a16="http://schemas.microsoft.com/office/drawing/2014/main" id="{511D2182-B23B-B54E-8CA4-3D01CCF21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6014" y="7759264"/>
            <a:ext cx="959625" cy="540741"/>
          </a:xfrm>
          <a:custGeom>
            <a:avLst/>
            <a:gdLst>
              <a:gd name="T0" fmla="*/ 1049 w 1113"/>
              <a:gd name="T1" fmla="*/ 624 h 625"/>
              <a:gd name="T2" fmla="*/ 1049 w 1113"/>
              <a:gd name="T3" fmla="*/ 624 h 625"/>
              <a:gd name="T4" fmla="*/ 73 w 1113"/>
              <a:gd name="T5" fmla="*/ 624 h 625"/>
              <a:gd name="T6" fmla="*/ 0 w 1113"/>
              <a:gd name="T7" fmla="*/ 561 h 625"/>
              <a:gd name="T8" fmla="*/ 0 w 1113"/>
              <a:gd name="T9" fmla="*/ 73 h 625"/>
              <a:gd name="T10" fmla="*/ 73 w 1113"/>
              <a:gd name="T11" fmla="*/ 0 h 625"/>
              <a:gd name="T12" fmla="*/ 1049 w 1113"/>
              <a:gd name="T13" fmla="*/ 0 h 625"/>
              <a:gd name="T14" fmla="*/ 1112 w 1113"/>
              <a:gd name="T15" fmla="*/ 73 h 625"/>
              <a:gd name="T16" fmla="*/ 1112 w 1113"/>
              <a:gd name="T17" fmla="*/ 561 h 625"/>
              <a:gd name="T18" fmla="*/ 1049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9" y="624"/>
                </a:moveTo>
                <a:lnTo>
                  <a:pt x="1049" y="624"/>
                </a:lnTo>
                <a:cubicBezTo>
                  <a:pt x="73" y="624"/>
                  <a:pt x="73" y="624"/>
                  <a:pt x="73" y="624"/>
                </a:cubicBezTo>
                <a:cubicBezTo>
                  <a:pt x="36" y="624"/>
                  <a:pt x="0" y="597"/>
                  <a:pt x="0" y="56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73" y="0"/>
                </a:cubicBezTo>
                <a:cubicBezTo>
                  <a:pt x="1049" y="0"/>
                  <a:pt x="1049" y="0"/>
                  <a:pt x="1049" y="0"/>
                </a:cubicBezTo>
                <a:cubicBezTo>
                  <a:pt x="1085" y="0"/>
                  <a:pt x="1112" y="37"/>
                  <a:pt x="1112" y="73"/>
                </a:cubicBezTo>
                <a:cubicBezTo>
                  <a:pt x="1112" y="561"/>
                  <a:pt x="1112" y="561"/>
                  <a:pt x="1112" y="561"/>
                </a:cubicBezTo>
                <a:cubicBezTo>
                  <a:pt x="1112" y="597"/>
                  <a:pt x="1085" y="624"/>
                  <a:pt x="1049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9">
            <a:extLst>
              <a:ext uri="{FF2B5EF4-FFF2-40B4-BE49-F238E27FC236}">
                <a16:creationId xmlns:a16="http://schemas.microsoft.com/office/drawing/2014/main" id="{665F71EE-7C6F-CD4D-A47E-21FB9E49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6014" y="8600841"/>
            <a:ext cx="959625" cy="548357"/>
          </a:xfrm>
          <a:custGeom>
            <a:avLst/>
            <a:gdLst>
              <a:gd name="T0" fmla="*/ 1049 w 1113"/>
              <a:gd name="T1" fmla="*/ 633 h 634"/>
              <a:gd name="T2" fmla="*/ 1049 w 1113"/>
              <a:gd name="T3" fmla="*/ 633 h 634"/>
              <a:gd name="T4" fmla="*/ 73 w 1113"/>
              <a:gd name="T5" fmla="*/ 633 h 634"/>
              <a:gd name="T6" fmla="*/ 0 w 1113"/>
              <a:gd name="T7" fmla="*/ 560 h 634"/>
              <a:gd name="T8" fmla="*/ 0 w 1113"/>
              <a:gd name="T9" fmla="*/ 72 h 634"/>
              <a:gd name="T10" fmla="*/ 73 w 1113"/>
              <a:gd name="T11" fmla="*/ 0 h 634"/>
              <a:gd name="T12" fmla="*/ 1049 w 1113"/>
              <a:gd name="T13" fmla="*/ 0 h 634"/>
              <a:gd name="T14" fmla="*/ 1112 w 1113"/>
              <a:gd name="T15" fmla="*/ 72 h 634"/>
              <a:gd name="T16" fmla="*/ 1112 w 1113"/>
              <a:gd name="T17" fmla="*/ 560 h 634"/>
              <a:gd name="T18" fmla="*/ 1049 w 1113"/>
              <a:gd name="T19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34">
                <a:moveTo>
                  <a:pt x="1049" y="633"/>
                </a:moveTo>
                <a:lnTo>
                  <a:pt x="1049" y="633"/>
                </a:lnTo>
                <a:cubicBezTo>
                  <a:pt x="73" y="633"/>
                  <a:pt x="73" y="633"/>
                  <a:pt x="73" y="633"/>
                </a:cubicBezTo>
                <a:cubicBezTo>
                  <a:pt x="36" y="633"/>
                  <a:pt x="0" y="597"/>
                  <a:pt x="0" y="56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049" y="0"/>
                  <a:pt x="1049" y="0"/>
                  <a:pt x="1049" y="0"/>
                </a:cubicBezTo>
                <a:cubicBezTo>
                  <a:pt x="1085" y="0"/>
                  <a:pt x="1112" y="36"/>
                  <a:pt x="1112" y="72"/>
                </a:cubicBezTo>
                <a:cubicBezTo>
                  <a:pt x="1112" y="560"/>
                  <a:pt x="1112" y="560"/>
                  <a:pt x="1112" y="560"/>
                </a:cubicBezTo>
                <a:cubicBezTo>
                  <a:pt x="1112" y="597"/>
                  <a:pt x="1085" y="633"/>
                  <a:pt x="1049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20">
            <a:extLst>
              <a:ext uri="{FF2B5EF4-FFF2-40B4-BE49-F238E27FC236}">
                <a16:creationId xmlns:a16="http://schemas.microsoft.com/office/drawing/2014/main" id="{44CB977E-71A7-124C-A6F5-8FA578791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6014" y="9453841"/>
            <a:ext cx="959625" cy="540741"/>
          </a:xfrm>
          <a:custGeom>
            <a:avLst/>
            <a:gdLst>
              <a:gd name="T0" fmla="*/ 1049 w 1113"/>
              <a:gd name="T1" fmla="*/ 624 h 625"/>
              <a:gd name="T2" fmla="*/ 1049 w 1113"/>
              <a:gd name="T3" fmla="*/ 624 h 625"/>
              <a:gd name="T4" fmla="*/ 73 w 1113"/>
              <a:gd name="T5" fmla="*/ 624 h 625"/>
              <a:gd name="T6" fmla="*/ 0 w 1113"/>
              <a:gd name="T7" fmla="*/ 552 h 625"/>
              <a:gd name="T8" fmla="*/ 0 w 1113"/>
              <a:gd name="T9" fmla="*/ 63 h 625"/>
              <a:gd name="T10" fmla="*/ 73 w 1113"/>
              <a:gd name="T11" fmla="*/ 0 h 625"/>
              <a:gd name="T12" fmla="*/ 1049 w 1113"/>
              <a:gd name="T13" fmla="*/ 0 h 625"/>
              <a:gd name="T14" fmla="*/ 1112 w 1113"/>
              <a:gd name="T15" fmla="*/ 63 h 625"/>
              <a:gd name="T16" fmla="*/ 1112 w 1113"/>
              <a:gd name="T17" fmla="*/ 552 h 625"/>
              <a:gd name="T18" fmla="*/ 1049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9" y="624"/>
                </a:moveTo>
                <a:lnTo>
                  <a:pt x="1049" y="624"/>
                </a:lnTo>
                <a:cubicBezTo>
                  <a:pt x="73" y="624"/>
                  <a:pt x="73" y="624"/>
                  <a:pt x="73" y="624"/>
                </a:cubicBezTo>
                <a:cubicBezTo>
                  <a:pt x="36" y="624"/>
                  <a:pt x="0" y="588"/>
                  <a:pt x="0" y="5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3" y="0"/>
                </a:cubicBezTo>
                <a:cubicBezTo>
                  <a:pt x="1049" y="0"/>
                  <a:pt x="1049" y="0"/>
                  <a:pt x="1049" y="0"/>
                </a:cubicBezTo>
                <a:cubicBezTo>
                  <a:pt x="1085" y="0"/>
                  <a:pt x="1112" y="27"/>
                  <a:pt x="1112" y="63"/>
                </a:cubicBezTo>
                <a:cubicBezTo>
                  <a:pt x="1112" y="552"/>
                  <a:pt x="1112" y="552"/>
                  <a:pt x="1112" y="552"/>
                </a:cubicBezTo>
                <a:cubicBezTo>
                  <a:pt x="1112" y="588"/>
                  <a:pt x="1085" y="624"/>
                  <a:pt x="1049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21">
            <a:extLst>
              <a:ext uri="{FF2B5EF4-FFF2-40B4-BE49-F238E27FC236}">
                <a16:creationId xmlns:a16="http://schemas.microsoft.com/office/drawing/2014/main" id="{71B87382-4F43-164E-B649-0C443975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6014" y="10295416"/>
            <a:ext cx="959625" cy="540741"/>
          </a:xfrm>
          <a:custGeom>
            <a:avLst/>
            <a:gdLst>
              <a:gd name="T0" fmla="*/ 1049 w 1113"/>
              <a:gd name="T1" fmla="*/ 624 h 625"/>
              <a:gd name="T2" fmla="*/ 1049 w 1113"/>
              <a:gd name="T3" fmla="*/ 624 h 625"/>
              <a:gd name="T4" fmla="*/ 73 w 1113"/>
              <a:gd name="T5" fmla="*/ 624 h 625"/>
              <a:gd name="T6" fmla="*/ 0 w 1113"/>
              <a:gd name="T7" fmla="*/ 552 h 625"/>
              <a:gd name="T8" fmla="*/ 0 w 1113"/>
              <a:gd name="T9" fmla="*/ 64 h 625"/>
              <a:gd name="T10" fmla="*/ 73 w 1113"/>
              <a:gd name="T11" fmla="*/ 0 h 625"/>
              <a:gd name="T12" fmla="*/ 1049 w 1113"/>
              <a:gd name="T13" fmla="*/ 0 h 625"/>
              <a:gd name="T14" fmla="*/ 1112 w 1113"/>
              <a:gd name="T15" fmla="*/ 64 h 625"/>
              <a:gd name="T16" fmla="*/ 1112 w 1113"/>
              <a:gd name="T17" fmla="*/ 552 h 625"/>
              <a:gd name="T18" fmla="*/ 1049 w 1113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3" h="625">
                <a:moveTo>
                  <a:pt x="1049" y="624"/>
                </a:moveTo>
                <a:lnTo>
                  <a:pt x="1049" y="624"/>
                </a:lnTo>
                <a:cubicBezTo>
                  <a:pt x="73" y="624"/>
                  <a:pt x="73" y="624"/>
                  <a:pt x="73" y="624"/>
                </a:cubicBezTo>
                <a:cubicBezTo>
                  <a:pt x="36" y="624"/>
                  <a:pt x="0" y="588"/>
                  <a:pt x="0" y="552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6" y="0"/>
                  <a:pt x="73" y="0"/>
                </a:cubicBezTo>
                <a:cubicBezTo>
                  <a:pt x="1049" y="0"/>
                  <a:pt x="1049" y="0"/>
                  <a:pt x="1049" y="0"/>
                </a:cubicBezTo>
                <a:cubicBezTo>
                  <a:pt x="1085" y="0"/>
                  <a:pt x="1112" y="28"/>
                  <a:pt x="1112" y="64"/>
                </a:cubicBezTo>
                <a:cubicBezTo>
                  <a:pt x="1112" y="552"/>
                  <a:pt x="1112" y="552"/>
                  <a:pt x="1112" y="552"/>
                </a:cubicBezTo>
                <a:cubicBezTo>
                  <a:pt x="1112" y="588"/>
                  <a:pt x="1085" y="624"/>
                  <a:pt x="1049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2">
            <a:extLst>
              <a:ext uri="{FF2B5EF4-FFF2-40B4-BE49-F238E27FC236}">
                <a16:creationId xmlns:a16="http://schemas.microsoft.com/office/drawing/2014/main" id="{B1975BDE-60CE-8E4F-A62A-E1FE940F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5411" y="7199483"/>
            <a:ext cx="281795" cy="274179"/>
          </a:xfrm>
          <a:custGeom>
            <a:avLst/>
            <a:gdLst>
              <a:gd name="T0" fmla="*/ 326 w 327"/>
              <a:gd name="T1" fmla="*/ 153 h 317"/>
              <a:gd name="T2" fmla="*/ 326 w 327"/>
              <a:gd name="T3" fmla="*/ 153 h 317"/>
              <a:gd name="T4" fmla="*/ 163 w 327"/>
              <a:gd name="T5" fmla="*/ 316 h 317"/>
              <a:gd name="T6" fmla="*/ 0 w 327"/>
              <a:gd name="T7" fmla="*/ 153 h 317"/>
              <a:gd name="T8" fmla="*/ 163 w 327"/>
              <a:gd name="T9" fmla="*/ 0 h 317"/>
              <a:gd name="T10" fmla="*/ 326 w 327"/>
              <a:gd name="T11" fmla="*/ 15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317">
                <a:moveTo>
                  <a:pt x="326" y="153"/>
                </a:moveTo>
                <a:lnTo>
                  <a:pt x="326" y="153"/>
                </a:lnTo>
                <a:cubicBezTo>
                  <a:pt x="326" y="244"/>
                  <a:pt x="253" y="316"/>
                  <a:pt x="163" y="316"/>
                </a:cubicBezTo>
                <a:cubicBezTo>
                  <a:pt x="72" y="316"/>
                  <a:pt x="0" y="244"/>
                  <a:pt x="0" y="153"/>
                </a:cubicBezTo>
                <a:cubicBezTo>
                  <a:pt x="0" y="72"/>
                  <a:pt x="72" y="0"/>
                  <a:pt x="163" y="0"/>
                </a:cubicBezTo>
                <a:cubicBezTo>
                  <a:pt x="253" y="0"/>
                  <a:pt x="326" y="72"/>
                  <a:pt x="32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3">
            <a:extLst>
              <a:ext uri="{FF2B5EF4-FFF2-40B4-BE49-F238E27FC236}">
                <a16:creationId xmlns:a16="http://schemas.microsoft.com/office/drawing/2014/main" id="{BD5ACA65-C327-5C47-921F-B0069ECA8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599" y="7199483"/>
            <a:ext cx="281795" cy="274179"/>
          </a:xfrm>
          <a:custGeom>
            <a:avLst/>
            <a:gdLst>
              <a:gd name="T0" fmla="*/ 326 w 327"/>
              <a:gd name="T1" fmla="*/ 153 h 317"/>
              <a:gd name="T2" fmla="*/ 326 w 327"/>
              <a:gd name="T3" fmla="*/ 153 h 317"/>
              <a:gd name="T4" fmla="*/ 163 w 327"/>
              <a:gd name="T5" fmla="*/ 316 h 317"/>
              <a:gd name="T6" fmla="*/ 0 w 327"/>
              <a:gd name="T7" fmla="*/ 153 h 317"/>
              <a:gd name="T8" fmla="*/ 163 w 327"/>
              <a:gd name="T9" fmla="*/ 0 h 317"/>
              <a:gd name="T10" fmla="*/ 326 w 327"/>
              <a:gd name="T11" fmla="*/ 15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317">
                <a:moveTo>
                  <a:pt x="326" y="153"/>
                </a:moveTo>
                <a:lnTo>
                  <a:pt x="326" y="153"/>
                </a:lnTo>
                <a:cubicBezTo>
                  <a:pt x="326" y="244"/>
                  <a:pt x="244" y="316"/>
                  <a:pt x="163" y="316"/>
                </a:cubicBezTo>
                <a:cubicBezTo>
                  <a:pt x="73" y="316"/>
                  <a:pt x="0" y="244"/>
                  <a:pt x="0" y="153"/>
                </a:cubicBezTo>
                <a:cubicBezTo>
                  <a:pt x="0" y="72"/>
                  <a:pt x="73" y="0"/>
                  <a:pt x="163" y="0"/>
                </a:cubicBezTo>
                <a:cubicBezTo>
                  <a:pt x="244" y="0"/>
                  <a:pt x="326" y="72"/>
                  <a:pt x="32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4">
            <a:extLst>
              <a:ext uri="{FF2B5EF4-FFF2-40B4-BE49-F238E27FC236}">
                <a16:creationId xmlns:a16="http://schemas.microsoft.com/office/drawing/2014/main" id="{8B909A61-7DDF-DA49-B8EB-6B31441C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0171" y="7199483"/>
            <a:ext cx="281795" cy="274179"/>
          </a:xfrm>
          <a:custGeom>
            <a:avLst/>
            <a:gdLst>
              <a:gd name="T0" fmla="*/ 324 w 325"/>
              <a:gd name="T1" fmla="*/ 153 h 317"/>
              <a:gd name="T2" fmla="*/ 324 w 325"/>
              <a:gd name="T3" fmla="*/ 153 h 317"/>
              <a:gd name="T4" fmla="*/ 162 w 325"/>
              <a:gd name="T5" fmla="*/ 316 h 317"/>
              <a:gd name="T6" fmla="*/ 0 w 325"/>
              <a:gd name="T7" fmla="*/ 153 h 317"/>
              <a:gd name="T8" fmla="*/ 162 w 325"/>
              <a:gd name="T9" fmla="*/ 0 h 317"/>
              <a:gd name="T10" fmla="*/ 324 w 325"/>
              <a:gd name="T11" fmla="*/ 15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" h="317">
                <a:moveTo>
                  <a:pt x="324" y="153"/>
                </a:moveTo>
                <a:lnTo>
                  <a:pt x="324" y="153"/>
                </a:lnTo>
                <a:cubicBezTo>
                  <a:pt x="324" y="244"/>
                  <a:pt x="252" y="316"/>
                  <a:pt x="162" y="316"/>
                </a:cubicBezTo>
                <a:cubicBezTo>
                  <a:pt x="72" y="316"/>
                  <a:pt x="0" y="244"/>
                  <a:pt x="0" y="153"/>
                </a:cubicBezTo>
                <a:cubicBezTo>
                  <a:pt x="0" y="72"/>
                  <a:pt x="72" y="0"/>
                  <a:pt x="162" y="0"/>
                </a:cubicBezTo>
                <a:cubicBezTo>
                  <a:pt x="252" y="0"/>
                  <a:pt x="324" y="72"/>
                  <a:pt x="324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5">
            <a:extLst>
              <a:ext uri="{FF2B5EF4-FFF2-40B4-BE49-F238E27FC236}">
                <a16:creationId xmlns:a16="http://schemas.microsoft.com/office/drawing/2014/main" id="{C733E6A8-8128-0542-911D-89957292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358" y="7199483"/>
            <a:ext cx="281795" cy="274179"/>
          </a:xfrm>
          <a:custGeom>
            <a:avLst/>
            <a:gdLst>
              <a:gd name="T0" fmla="*/ 325 w 326"/>
              <a:gd name="T1" fmla="*/ 153 h 317"/>
              <a:gd name="T2" fmla="*/ 325 w 326"/>
              <a:gd name="T3" fmla="*/ 153 h 317"/>
              <a:gd name="T4" fmla="*/ 163 w 326"/>
              <a:gd name="T5" fmla="*/ 316 h 317"/>
              <a:gd name="T6" fmla="*/ 0 w 326"/>
              <a:gd name="T7" fmla="*/ 153 h 317"/>
              <a:gd name="T8" fmla="*/ 163 w 326"/>
              <a:gd name="T9" fmla="*/ 0 h 317"/>
              <a:gd name="T10" fmla="*/ 325 w 326"/>
              <a:gd name="T11" fmla="*/ 15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6" h="317">
                <a:moveTo>
                  <a:pt x="325" y="153"/>
                </a:moveTo>
                <a:lnTo>
                  <a:pt x="325" y="153"/>
                </a:lnTo>
                <a:cubicBezTo>
                  <a:pt x="325" y="244"/>
                  <a:pt x="253" y="316"/>
                  <a:pt x="163" y="316"/>
                </a:cubicBezTo>
                <a:cubicBezTo>
                  <a:pt x="72" y="316"/>
                  <a:pt x="0" y="244"/>
                  <a:pt x="0" y="153"/>
                </a:cubicBezTo>
                <a:cubicBezTo>
                  <a:pt x="0" y="72"/>
                  <a:pt x="72" y="0"/>
                  <a:pt x="163" y="0"/>
                </a:cubicBezTo>
                <a:cubicBezTo>
                  <a:pt x="253" y="0"/>
                  <a:pt x="325" y="72"/>
                  <a:pt x="325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6">
            <a:extLst>
              <a:ext uri="{FF2B5EF4-FFF2-40B4-BE49-F238E27FC236}">
                <a16:creationId xmlns:a16="http://schemas.microsoft.com/office/drawing/2014/main" id="{E21D3E6C-0A78-0C40-809E-9C6A8587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737" y="7199483"/>
            <a:ext cx="281795" cy="274179"/>
          </a:xfrm>
          <a:custGeom>
            <a:avLst/>
            <a:gdLst>
              <a:gd name="T0" fmla="*/ 325 w 326"/>
              <a:gd name="T1" fmla="*/ 153 h 317"/>
              <a:gd name="T2" fmla="*/ 325 w 326"/>
              <a:gd name="T3" fmla="*/ 153 h 317"/>
              <a:gd name="T4" fmla="*/ 163 w 326"/>
              <a:gd name="T5" fmla="*/ 316 h 317"/>
              <a:gd name="T6" fmla="*/ 0 w 326"/>
              <a:gd name="T7" fmla="*/ 153 h 317"/>
              <a:gd name="T8" fmla="*/ 163 w 326"/>
              <a:gd name="T9" fmla="*/ 0 h 317"/>
              <a:gd name="T10" fmla="*/ 325 w 326"/>
              <a:gd name="T11" fmla="*/ 15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6" h="317">
                <a:moveTo>
                  <a:pt x="325" y="153"/>
                </a:moveTo>
                <a:lnTo>
                  <a:pt x="325" y="153"/>
                </a:lnTo>
                <a:cubicBezTo>
                  <a:pt x="325" y="244"/>
                  <a:pt x="253" y="316"/>
                  <a:pt x="163" y="316"/>
                </a:cubicBezTo>
                <a:cubicBezTo>
                  <a:pt x="72" y="316"/>
                  <a:pt x="0" y="244"/>
                  <a:pt x="0" y="153"/>
                </a:cubicBezTo>
                <a:cubicBezTo>
                  <a:pt x="0" y="72"/>
                  <a:pt x="72" y="0"/>
                  <a:pt x="163" y="0"/>
                </a:cubicBezTo>
                <a:cubicBezTo>
                  <a:pt x="253" y="0"/>
                  <a:pt x="325" y="72"/>
                  <a:pt x="325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27">
            <a:extLst>
              <a:ext uri="{FF2B5EF4-FFF2-40B4-BE49-F238E27FC236}">
                <a16:creationId xmlns:a16="http://schemas.microsoft.com/office/drawing/2014/main" id="{CA1C850E-0237-C545-B33D-2AAC5C324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379" y="6776790"/>
            <a:ext cx="118050" cy="559783"/>
          </a:xfrm>
          <a:custGeom>
            <a:avLst/>
            <a:gdLst>
              <a:gd name="T0" fmla="*/ 73 w 137"/>
              <a:gd name="T1" fmla="*/ 649 h 650"/>
              <a:gd name="T2" fmla="*/ 73 w 137"/>
              <a:gd name="T3" fmla="*/ 649 h 650"/>
              <a:gd name="T4" fmla="*/ 73 w 137"/>
              <a:gd name="T5" fmla="*/ 649 h 650"/>
              <a:gd name="T6" fmla="*/ 0 w 137"/>
              <a:gd name="T7" fmla="*/ 577 h 650"/>
              <a:gd name="T8" fmla="*/ 0 w 137"/>
              <a:gd name="T9" fmla="*/ 72 h 650"/>
              <a:gd name="T10" fmla="*/ 73 w 137"/>
              <a:gd name="T11" fmla="*/ 0 h 650"/>
              <a:gd name="T12" fmla="*/ 73 w 137"/>
              <a:gd name="T13" fmla="*/ 0 h 650"/>
              <a:gd name="T14" fmla="*/ 136 w 137"/>
              <a:gd name="T15" fmla="*/ 72 h 650"/>
              <a:gd name="T16" fmla="*/ 136 w 137"/>
              <a:gd name="T17" fmla="*/ 577 h 650"/>
              <a:gd name="T18" fmla="*/ 73 w 137"/>
              <a:gd name="T19" fmla="*/ 64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650">
                <a:moveTo>
                  <a:pt x="73" y="649"/>
                </a:moveTo>
                <a:lnTo>
                  <a:pt x="73" y="649"/>
                </a:lnTo>
                <a:lnTo>
                  <a:pt x="73" y="649"/>
                </a:lnTo>
                <a:cubicBezTo>
                  <a:pt x="37" y="649"/>
                  <a:pt x="0" y="613"/>
                  <a:pt x="0" y="57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73" y="0"/>
                </a:cubicBezTo>
                <a:lnTo>
                  <a:pt x="73" y="0"/>
                </a:lnTo>
                <a:cubicBezTo>
                  <a:pt x="109" y="0"/>
                  <a:pt x="136" y="36"/>
                  <a:pt x="136" y="72"/>
                </a:cubicBezTo>
                <a:cubicBezTo>
                  <a:pt x="136" y="577"/>
                  <a:pt x="136" y="577"/>
                  <a:pt x="136" y="577"/>
                </a:cubicBezTo>
                <a:cubicBezTo>
                  <a:pt x="136" y="613"/>
                  <a:pt x="109" y="649"/>
                  <a:pt x="73" y="6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8">
            <a:extLst>
              <a:ext uri="{FF2B5EF4-FFF2-40B4-BE49-F238E27FC236}">
                <a16:creationId xmlns:a16="http://schemas.microsoft.com/office/drawing/2014/main" id="{55393231-019B-6544-B734-82867E01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1566" y="6776790"/>
            <a:ext cx="118050" cy="559783"/>
          </a:xfrm>
          <a:custGeom>
            <a:avLst/>
            <a:gdLst>
              <a:gd name="T0" fmla="*/ 72 w 136"/>
              <a:gd name="T1" fmla="*/ 649 h 650"/>
              <a:gd name="T2" fmla="*/ 72 w 136"/>
              <a:gd name="T3" fmla="*/ 649 h 650"/>
              <a:gd name="T4" fmla="*/ 72 w 136"/>
              <a:gd name="T5" fmla="*/ 649 h 650"/>
              <a:gd name="T6" fmla="*/ 0 w 136"/>
              <a:gd name="T7" fmla="*/ 577 h 650"/>
              <a:gd name="T8" fmla="*/ 0 w 136"/>
              <a:gd name="T9" fmla="*/ 72 h 650"/>
              <a:gd name="T10" fmla="*/ 72 w 136"/>
              <a:gd name="T11" fmla="*/ 0 h 650"/>
              <a:gd name="T12" fmla="*/ 72 w 136"/>
              <a:gd name="T13" fmla="*/ 0 h 650"/>
              <a:gd name="T14" fmla="*/ 135 w 136"/>
              <a:gd name="T15" fmla="*/ 72 h 650"/>
              <a:gd name="T16" fmla="*/ 135 w 136"/>
              <a:gd name="T17" fmla="*/ 577 h 650"/>
              <a:gd name="T18" fmla="*/ 72 w 136"/>
              <a:gd name="T19" fmla="*/ 64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650">
                <a:moveTo>
                  <a:pt x="72" y="649"/>
                </a:moveTo>
                <a:lnTo>
                  <a:pt x="72" y="649"/>
                </a:lnTo>
                <a:lnTo>
                  <a:pt x="72" y="649"/>
                </a:lnTo>
                <a:cubicBezTo>
                  <a:pt x="27" y="649"/>
                  <a:pt x="0" y="613"/>
                  <a:pt x="0" y="57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lnTo>
                  <a:pt x="72" y="0"/>
                </a:lnTo>
                <a:cubicBezTo>
                  <a:pt x="108" y="0"/>
                  <a:pt x="135" y="36"/>
                  <a:pt x="135" y="72"/>
                </a:cubicBezTo>
                <a:cubicBezTo>
                  <a:pt x="135" y="577"/>
                  <a:pt x="135" y="577"/>
                  <a:pt x="135" y="577"/>
                </a:cubicBezTo>
                <a:cubicBezTo>
                  <a:pt x="135" y="613"/>
                  <a:pt x="108" y="649"/>
                  <a:pt x="72" y="6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29">
            <a:extLst>
              <a:ext uri="{FF2B5EF4-FFF2-40B4-BE49-F238E27FC236}">
                <a16:creationId xmlns:a16="http://schemas.microsoft.com/office/drawing/2014/main" id="{43C69BF4-12B8-3640-9638-C788C6A6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947" y="6776790"/>
            <a:ext cx="118048" cy="559783"/>
          </a:xfrm>
          <a:custGeom>
            <a:avLst/>
            <a:gdLst>
              <a:gd name="T0" fmla="*/ 63 w 135"/>
              <a:gd name="T1" fmla="*/ 649 h 650"/>
              <a:gd name="T2" fmla="*/ 63 w 135"/>
              <a:gd name="T3" fmla="*/ 649 h 650"/>
              <a:gd name="T4" fmla="*/ 63 w 135"/>
              <a:gd name="T5" fmla="*/ 649 h 650"/>
              <a:gd name="T6" fmla="*/ 0 w 135"/>
              <a:gd name="T7" fmla="*/ 577 h 650"/>
              <a:gd name="T8" fmla="*/ 0 w 135"/>
              <a:gd name="T9" fmla="*/ 72 h 650"/>
              <a:gd name="T10" fmla="*/ 63 w 135"/>
              <a:gd name="T11" fmla="*/ 0 h 650"/>
              <a:gd name="T12" fmla="*/ 63 w 135"/>
              <a:gd name="T13" fmla="*/ 0 h 650"/>
              <a:gd name="T14" fmla="*/ 134 w 135"/>
              <a:gd name="T15" fmla="*/ 72 h 650"/>
              <a:gd name="T16" fmla="*/ 134 w 135"/>
              <a:gd name="T17" fmla="*/ 577 h 650"/>
              <a:gd name="T18" fmla="*/ 63 w 135"/>
              <a:gd name="T19" fmla="*/ 64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650">
                <a:moveTo>
                  <a:pt x="63" y="649"/>
                </a:moveTo>
                <a:lnTo>
                  <a:pt x="63" y="649"/>
                </a:lnTo>
                <a:lnTo>
                  <a:pt x="63" y="649"/>
                </a:lnTo>
                <a:cubicBezTo>
                  <a:pt x="27" y="649"/>
                  <a:pt x="0" y="613"/>
                  <a:pt x="0" y="57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lnTo>
                  <a:pt x="63" y="0"/>
                </a:lnTo>
                <a:cubicBezTo>
                  <a:pt x="108" y="0"/>
                  <a:pt x="134" y="36"/>
                  <a:pt x="134" y="72"/>
                </a:cubicBezTo>
                <a:cubicBezTo>
                  <a:pt x="134" y="577"/>
                  <a:pt x="134" y="577"/>
                  <a:pt x="134" y="577"/>
                </a:cubicBezTo>
                <a:cubicBezTo>
                  <a:pt x="134" y="613"/>
                  <a:pt x="108" y="649"/>
                  <a:pt x="63" y="6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0">
            <a:extLst>
              <a:ext uri="{FF2B5EF4-FFF2-40B4-BE49-F238E27FC236}">
                <a16:creationId xmlns:a16="http://schemas.microsoft.com/office/drawing/2014/main" id="{B54B7005-45BB-5D49-8894-971ED0A8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2519" y="6776790"/>
            <a:ext cx="125664" cy="559783"/>
          </a:xfrm>
          <a:custGeom>
            <a:avLst/>
            <a:gdLst>
              <a:gd name="T0" fmla="*/ 73 w 146"/>
              <a:gd name="T1" fmla="*/ 649 h 650"/>
              <a:gd name="T2" fmla="*/ 73 w 146"/>
              <a:gd name="T3" fmla="*/ 649 h 650"/>
              <a:gd name="T4" fmla="*/ 73 w 146"/>
              <a:gd name="T5" fmla="*/ 649 h 650"/>
              <a:gd name="T6" fmla="*/ 0 w 146"/>
              <a:gd name="T7" fmla="*/ 577 h 650"/>
              <a:gd name="T8" fmla="*/ 0 w 146"/>
              <a:gd name="T9" fmla="*/ 72 h 650"/>
              <a:gd name="T10" fmla="*/ 73 w 146"/>
              <a:gd name="T11" fmla="*/ 0 h 650"/>
              <a:gd name="T12" fmla="*/ 73 w 146"/>
              <a:gd name="T13" fmla="*/ 0 h 650"/>
              <a:gd name="T14" fmla="*/ 145 w 146"/>
              <a:gd name="T15" fmla="*/ 72 h 650"/>
              <a:gd name="T16" fmla="*/ 145 w 146"/>
              <a:gd name="T17" fmla="*/ 577 h 650"/>
              <a:gd name="T18" fmla="*/ 73 w 146"/>
              <a:gd name="T19" fmla="*/ 64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650">
                <a:moveTo>
                  <a:pt x="73" y="649"/>
                </a:moveTo>
                <a:lnTo>
                  <a:pt x="73" y="649"/>
                </a:lnTo>
                <a:lnTo>
                  <a:pt x="73" y="649"/>
                </a:lnTo>
                <a:cubicBezTo>
                  <a:pt x="36" y="649"/>
                  <a:pt x="0" y="613"/>
                  <a:pt x="0" y="57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3" y="0"/>
                </a:cubicBezTo>
                <a:lnTo>
                  <a:pt x="73" y="0"/>
                </a:lnTo>
                <a:cubicBezTo>
                  <a:pt x="109" y="0"/>
                  <a:pt x="145" y="36"/>
                  <a:pt x="145" y="72"/>
                </a:cubicBezTo>
                <a:cubicBezTo>
                  <a:pt x="145" y="577"/>
                  <a:pt x="145" y="577"/>
                  <a:pt x="145" y="577"/>
                </a:cubicBezTo>
                <a:cubicBezTo>
                  <a:pt x="145" y="613"/>
                  <a:pt x="109" y="649"/>
                  <a:pt x="73" y="6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1">
            <a:extLst>
              <a:ext uri="{FF2B5EF4-FFF2-40B4-BE49-F238E27FC236}">
                <a16:creationId xmlns:a16="http://schemas.microsoft.com/office/drawing/2014/main" id="{B9F4F24B-6688-D346-ACF7-F2A4CFC1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707" y="6776790"/>
            <a:ext cx="118048" cy="559783"/>
          </a:xfrm>
          <a:custGeom>
            <a:avLst/>
            <a:gdLst>
              <a:gd name="T0" fmla="*/ 73 w 137"/>
              <a:gd name="T1" fmla="*/ 649 h 650"/>
              <a:gd name="T2" fmla="*/ 73 w 137"/>
              <a:gd name="T3" fmla="*/ 649 h 650"/>
              <a:gd name="T4" fmla="*/ 73 w 137"/>
              <a:gd name="T5" fmla="*/ 649 h 650"/>
              <a:gd name="T6" fmla="*/ 0 w 137"/>
              <a:gd name="T7" fmla="*/ 577 h 650"/>
              <a:gd name="T8" fmla="*/ 0 w 137"/>
              <a:gd name="T9" fmla="*/ 72 h 650"/>
              <a:gd name="T10" fmla="*/ 73 w 137"/>
              <a:gd name="T11" fmla="*/ 0 h 650"/>
              <a:gd name="T12" fmla="*/ 73 w 137"/>
              <a:gd name="T13" fmla="*/ 0 h 650"/>
              <a:gd name="T14" fmla="*/ 136 w 137"/>
              <a:gd name="T15" fmla="*/ 72 h 650"/>
              <a:gd name="T16" fmla="*/ 136 w 137"/>
              <a:gd name="T17" fmla="*/ 577 h 650"/>
              <a:gd name="T18" fmla="*/ 73 w 137"/>
              <a:gd name="T19" fmla="*/ 64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650">
                <a:moveTo>
                  <a:pt x="73" y="649"/>
                </a:moveTo>
                <a:lnTo>
                  <a:pt x="73" y="649"/>
                </a:lnTo>
                <a:lnTo>
                  <a:pt x="73" y="649"/>
                </a:lnTo>
                <a:cubicBezTo>
                  <a:pt x="37" y="649"/>
                  <a:pt x="0" y="613"/>
                  <a:pt x="0" y="57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73" y="0"/>
                </a:cubicBezTo>
                <a:lnTo>
                  <a:pt x="73" y="0"/>
                </a:lnTo>
                <a:cubicBezTo>
                  <a:pt x="109" y="0"/>
                  <a:pt x="136" y="36"/>
                  <a:pt x="136" y="72"/>
                </a:cubicBezTo>
                <a:cubicBezTo>
                  <a:pt x="136" y="577"/>
                  <a:pt x="136" y="577"/>
                  <a:pt x="136" y="577"/>
                </a:cubicBezTo>
                <a:cubicBezTo>
                  <a:pt x="136" y="613"/>
                  <a:pt x="109" y="649"/>
                  <a:pt x="73" y="6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2">
            <a:extLst>
              <a:ext uri="{FF2B5EF4-FFF2-40B4-BE49-F238E27FC236}">
                <a16:creationId xmlns:a16="http://schemas.microsoft.com/office/drawing/2014/main" id="{B532895E-A535-4240-AEE4-65BE0582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482" y="7831617"/>
            <a:ext cx="399843" cy="399843"/>
          </a:xfrm>
          <a:custGeom>
            <a:avLst/>
            <a:gdLst>
              <a:gd name="T0" fmla="*/ 461 w 462"/>
              <a:gd name="T1" fmla="*/ 235 h 462"/>
              <a:gd name="T2" fmla="*/ 461 w 462"/>
              <a:gd name="T3" fmla="*/ 235 h 462"/>
              <a:gd name="T4" fmla="*/ 235 w 462"/>
              <a:gd name="T5" fmla="*/ 461 h 462"/>
              <a:gd name="T6" fmla="*/ 0 w 462"/>
              <a:gd name="T7" fmla="*/ 235 h 462"/>
              <a:gd name="T8" fmla="*/ 235 w 462"/>
              <a:gd name="T9" fmla="*/ 0 h 462"/>
              <a:gd name="T10" fmla="*/ 461 w 462"/>
              <a:gd name="T11" fmla="*/ 23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462">
                <a:moveTo>
                  <a:pt x="461" y="235"/>
                </a:moveTo>
                <a:lnTo>
                  <a:pt x="461" y="235"/>
                </a:lnTo>
                <a:cubicBezTo>
                  <a:pt x="461" y="361"/>
                  <a:pt x="361" y="461"/>
                  <a:pt x="235" y="461"/>
                </a:cubicBezTo>
                <a:cubicBezTo>
                  <a:pt x="108" y="461"/>
                  <a:pt x="0" y="361"/>
                  <a:pt x="0" y="235"/>
                </a:cubicBezTo>
                <a:cubicBezTo>
                  <a:pt x="0" y="108"/>
                  <a:pt x="108" y="0"/>
                  <a:pt x="235" y="0"/>
                </a:cubicBezTo>
                <a:cubicBezTo>
                  <a:pt x="361" y="0"/>
                  <a:pt x="461" y="108"/>
                  <a:pt x="461" y="23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3">
            <a:extLst>
              <a:ext uri="{FF2B5EF4-FFF2-40B4-BE49-F238E27FC236}">
                <a16:creationId xmlns:a16="http://schemas.microsoft.com/office/drawing/2014/main" id="{13CD0042-5805-834A-A135-2DBD2A02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858" y="8680809"/>
            <a:ext cx="399843" cy="392229"/>
          </a:xfrm>
          <a:custGeom>
            <a:avLst/>
            <a:gdLst>
              <a:gd name="T0" fmla="*/ 460 w 461"/>
              <a:gd name="T1" fmla="*/ 226 h 453"/>
              <a:gd name="T2" fmla="*/ 460 w 461"/>
              <a:gd name="T3" fmla="*/ 226 h 453"/>
              <a:gd name="T4" fmla="*/ 226 w 461"/>
              <a:gd name="T5" fmla="*/ 452 h 453"/>
              <a:gd name="T6" fmla="*/ 0 w 461"/>
              <a:gd name="T7" fmla="*/ 226 h 453"/>
              <a:gd name="T8" fmla="*/ 226 w 461"/>
              <a:gd name="T9" fmla="*/ 0 h 453"/>
              <a:gd name="T10" fmla="*/ 460 w 461"/>
              <a:gd name="T11" fmla="*/ 22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" h="453">
                <a:moveTo>
                  <a:pt x="460" y="226"/>
                </a:moveTo>
                <a:lnTo>
                  <a:pt x="460" y="226"/>
                </a:lnTo>
                <a:cubicBezTo>
                  <a:pt x="460" y="353"/>
                  <a:pt x="352" y="452"/>
                  <a:pt x="226" y="452"/>
                </a:cubicBezTo>
                <a:cubicBezTo>
                  <a:pt x="100" y="452"/>
                  <a:pt x="0" y="353"/>
                  <a:pt x="0" y="226"/>
                </a:cubicBezTo>
                <a:cubicBezTo>
                  <a:pt x="0" y="100"/>
                  <a:pt x="100" y="0"/>
                  <a:pt x="226" y="0"/>
                </a:cubicBezTo>
                <a:cubicBezTo>
                  <a:pt x="352" y="0"/>
                  <a:pt x="460" y="100"/>
                  <a:pt x="460" y="22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4">
            <a:extLst>
              <a:ext uri="{FF2B5EF4-FFF2-40B4-BE49-F238E27FC236}">
                <a16:creationId xmlns:a16="http://schemas.microsoft.com/office/drawing/2014/main" id="{7FCA695C-E2FD-5342-9F9F-C1F75E39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4960" y="8680809"/>
            <a:ext cx="399845" cy="399845"/>
          </a:xfrm>
          <a:custGeom>
            <a:avLst/>
            <a:gdLst>
              <a:gd name="T0" fmla="*/ 461 w 462"/>
              <a:gd name="T1" fmla="*/ 235 h 462"/>
              <a:gd name="T2" fmla="*/ 461 w 462"/>
              <a:gd name="T3" fmla="*/ 235 h 462"/>
              <a:gd name="T4" fmla="*/ 235 w 462"/>
              <a:gd name="T5" fmla="*/ 461 h 462"/>
              <a:gd name="T6" fmla="*/ 0 w 462"/>
              <a:gd name="T7" fmla="*/ 235 h 462"/>
              <a:gd name="T8" fmla="*/ 235 w 462"/>
              <a:gd name="T9" fmla="*/ 0 h 462"/>
              <a:gd name="T10" fmla="*/ 461 w 462"/>
              <a:gd name="T11" fmla="*/ 23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462">
                <a:moveTo>
                  <a:pt x="461" y="235"/>
                </a:moveTo>
                <a:lnTo>
                  <a:pt x="461" y="235"/>
                </a:lnTo>
                <a:cubicBezTo>
                  <a:pt x="461" y="362"/>
                  <a:pt x="361" y="461"/>
                  <a:pt x="235" y="461"/>
                </a:cubicBezTo>
                <a:cubicBezTo>
                  <a:pt x="108" y="461"/>
                  <a:pt x="0" y="362"/>
                  <a:pt x="0" y="235"/>
                </a:cubicBezTo>
                <a:cubicBezTo>
                  <a:pt x="0" y="100"/>
                  <a:pt x="108" y="0"/>
                  <a:pt x="235" y="0"/>
                </a:cubicBezTo>
                <a:cubicBezTo>
                  <a:pt x="361" y="0"/>
                  <a:pt x="461" y="100"/>
                  <a:pt x="461" y="23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5">
            <a:extLst>
              <a:ext uri="{FF2B5EF4-FFF2-40B4-BE49-F238E27FC236}">
                <a16:creationId xmlns:a16="http://schemas.microsoft.com/office/drawing/2014/main" id="{A3BF0175-6955-2240-A249-AF27A52C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858" y="10367770"/>
            <a:ext cx="399843" cy="399843"/>
          </a:xfrm>
          <a:custGeom>
            <a:avLst/>
            <a:gdLst>
              <a:gd name="T0" fmla="*/ 460 w 461"/>
              <a:gd name="T1" fmla="*/ 226 h 462"/>
              <a:gd name="T2" fmla="*/ 460 w 461"/>
              <a:gd name="T3" fmla="*/ 226 h 462"/>
              <a:gd name="T4" fmla="*/ 226 w 461"/>
              <a:gd name="T5" fmla="*/ 461 h 462"/>
              <a:gd name="T6" fmla="*/ 0 w 461"/>
              <a:gd name="T7" fmla="*/ 226 h 462"/>
              <a:gd name="T8" fmla="*/ 226 w 461"/>
              <a:gd name="T9" fmla="*/ 0 h 462"/>
              <a:gd name="T10" fmla="*/ 460 w 461"/>
              <a:gd name="T11" fmla="*/ 226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" h="462">
                <a:moveTo>
                  <a:pt x="460" y="226"/>
                </a:moveTo>
                <a:lnTo>
                  <a:pt x="460" y="226"/>
                </a:lnTo>
                <a:cubicBezTo>
                  <a:pt x="460" y="352"/>
                  <a:pt x="352" y="461"/>
                  <a:pt x="226" y="461"/>
                </a:cubicBezTo>
                <a:cubicBezTo>
                  <a:pt x="100" y="461"/>
                  <a:pt x="0" y="352"/>
                  <a:pt x="0" y="226"/>
                </a:cubicBezTo>
                <a:cubicBezTo>
                  <a:pt x="0" y="99"/>
                  <a:pt x="100" y="0"/>
                  <a:pt x="226" y="0"/>
                </a:cubicBezTo>
                <a:cubicBezTo>
                  <a:pt x="352" y="0"/>
                  <a:pt x="460" y="99"/>
                  <a:pt x="460" y="22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6">
            <a:extLst>
              <a:ext uri="{FF2B5EF4-FFF2-40B4-BE49-F238E27FC236}">
                <a16:creationId xmlns:a16="http://schemas.microsoft.com/office/drawing/2014/main" id="{9E695160-68FB-5547-AD67-208C47D1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368" y="10139288"/>
            <a:ext cx="826343" cy="788262"/>
          </a:xfrm>
          <a:custGeom>
            <a:avLst/>
            <a:gdLst>
              <a:gd name="T0" fmla="*/ 904 w 959"/>
              <a:gd name="T1" fmla="*/ 433 h 914"/>
              <a:gd name="T2" fmla="*/ 904 w 959"/>
              <a:gd name="T3" fmla="*/ 433 h 914"/>
              <a:gd name="T4" fmla="*/ 786 w 959"/>
              <a:gd name="T5" fmla="*/ 551 h 914"/>
              <a:gd name="T6" fmla="*/ 759 w 959"/>
              <a:gd name="T7" fmla="*/ 624 h 914"/>
              <a:gd name="T8" fmla="*/ 786 w 959"/>
              <a:gd name="T9" fmla="*/ 786 h 914"/>
              <a:gd name="T10" fmla="*/ 660 w 959"/>
              <a:gd name="T11" fmla="*/ 877 h 914"/>
              <a:gd name="T12" fmla="*/ 515 w 959"/>
              <a:gd name="T13" fmla="*/ 804 h 914"/>
              <a:gd name="T14" fmla="*/ 434 w 959"/>
              <a:gd name="T15" fmla="*/ 804 h 914"/>
              <a:gd name="T16" fmla="*/ 289 w 959"/>
              <a:gd name="T17" fmla="*/ 877 h 914"/>
              <a:gd name="T18" fmla="*/ 162 w 959"/>
              <a:gd name="T19" fmla="*/ 786 h 914"/>
              <a:gd name="T20" fmla="*/ 190 w 959"/>
              <a:gd name="T21" fmla="*/ 624 h 914"/>
              <a:gd name="T22" fmla="*/ 162 w 959"/>
              <a:gd name="T23" fmla="*/ 542 h 914"/>
              <a:gd name="T24" fmla="*/ 54 w 959"/>
              <a:gd name="T25" fmla="*/ 433 h 914"/>
              <a:gd name="T26" fmla="*/ 99 w 959"/>
              <a:gd name="T27" fmla="*/ 280 h 914"/>
              <a:gd name="T28" fmla="*/ 262 w 959"/>
              <a:gd name="T29" fmla="*/ 262 h 914"/>
              <a:gd name="T30" fmla="*/ 325 w 959"/>
              <a:gd name="T31" fmla="*/ 208 h 914"/>
              <a:gd name="T32" fmla="*/ 398 w 959"/>
              <a:gd name="T33" fmla="*/ 63 h 914"/>
              <a:gd name="T34" fmla="*/ 560 w 959"/>
              <a:gd name="T35" fmla="*/ 63 h 914"/>
              <a:gd name="T36" fmla="*/ 632 w 959"/>
              <a:gd name="T37" fmla="*/ 216 h 914"/>
              <a:gd name="T38" fmla="*/ 696 w 959"/>
              <a:gd name="T39" fmla="*/ 262 h 914"/>
              <a:gd name="T40" fmla="*/ 858 w 959"/>
              <a:gd name="T41" fmla="*/ 289 h 914"/>
              <a:gd name="T42" fmla="*/ 904 w 959"/>
              <a:gd name="T43" fmla="*/ 43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59" h="914">
                <a:moveTo>
                  <a:pt x="904" y="433"/>
                </a:moveTo>
                <a:lnTo>
                  <a:pt x="904" y="433"/>
                </a:lnTo>
                <a:cubicBezTo>
                  <a:pt x="786" y="551"/>
                  <a:pt x="786" y="551"/>
                  <a:pt x="786" y="551"/>
                </a:cubicBezTo>
                <a:cubicBezTo>
                  <a:pt x="768" y="569"/>
                  <a:pt x="759" y="596"/>
                  <a:pt x="759" y="624"/>
                </a:cubicBezTo>
                <a:cubicBezTo>
                  <a:pt x="786" y="786"/>
                  <a:pt x="786" y="786"/>
                  <a:pt x="786" y="786"/>
                </a:cubicBezTo>
                <a:cubicBezTo>
                  <a:pt x="804" y="858"/>
                  <a:pt x="723" y="913"/>
                  <a:pt x="660" y="877"/>
                </a:cubicBezTo>
                <a:cubicBezTo>
                  <a:pt x="515" y="804"/>
                  <a:pt x="515" y="804"/>
                  <a:pt x="515" y="804"/>
                </a:cubicBezTo>
                <a:cubicBezTo>
                  <a:pt x="488" y="786"/>
                  <a:pt x="461" y="786"/>
                  <a:pt x="434" y="804"/>
                </a:cubicBezTo>
                <a:cubicBezTo>
                  <a:pt x="289" y="877"/>
                  <a:pt x="289" y="877"/>
                  <a:pt x="289" y="877"/>
                </a:cubicBezTo>
                <a:cubicBezTo>
                  <a:pt x="226" y="913"/>
                  <a:pt x="153" y="858"/>
                  <a:pt x="162" y="786"/>
                </a:cubicBezTo>
                <a:cubicBezTo>
                  <a:pt x="190" y="624"/>
                  <a:pt x="190" y="624"/>
                  <a:pt x="190" y="624"/>
                </a:cubicBezTo>
                <a:cubicBezTo>
                  <a:pt x="199" y="596"/>
                  <a:pt x="190" y="569"/>
                  <a:pt x="162" y="542"/>
                </a:cubicBezTo>
                <a:cubicBezTo>
                  <a:pt x="54" y="433"/>
                  <a:pt x="54" y="433"/>
                  <a:pt x="54" y="433"/>
                </a:cubicBezTo>
                <a:cubicBezTo>
                  <a:pt x="0" y="379"/>
                  <a:pt x="27" y="289"/>
                  <a:pt x="99" y="280"/>
                </a:cubicBezTo>
                <a:cubicBezTo>
                  <a:pt x="262" y="262"/>
                  <a:pt x="262" y="262"/>
                  <a:pt x="262" y="262"/>
                </a:cubicBezTo>
                <a:cubicBezTo>
                  <a:pt x="289" y="253"/>
                  <a:pt x="316" y="235"/>
                  <a:pt x="325" y="208"/>
                </a:cubicBezTo>
                <a:cubicBezTo>
                  <a:pt x="398" y="63"/>
                  <a:pt x="398" y="63"/>
                  <a:pt x="398" y="63"/>
                </a:cubicBezTo>
                <a:cubicBezTo>
                  <a:pt x="434" y="0"/>
                  <a:pt x="524" y="0"/>
                  <a:pt x="560" y="63"/>
                </a:cubicBezTo>
                <a:cubicBezTo>
                  <a:pt x="632" y="216"/>
                  <a:pt x="632" y="216"/>
                  <a:pt x="632" y="216"/>
                </a:cubicBezTo>
                <a:cubicBezTo>
                  <a:pt x="641" y="235"/>
                  <a:pt x="669" y="253"/>
                  <a:pt x="696" y="262"/>
                </a:cubicBezTo>
                <a:cubicBezTo>
                  <a:pt x="858" y="289"/>
                  <a:pt x="858" y="289"/>
                  <a:pt x="858" y="289"/>
                </a:cubicBezTo>
                <a:cubicBezTo>
                  <a:pt x="931" y="298"/>
                  <a:pt x="958" y="388"/>
                  <a:pt x="904" y="4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445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65">
            <a:extLst>
              <a:ext uri="{FF2B5EF4-FFF2-40B4-BE49-F238E27FC236}">
                <a16:creationId xmlns:a16="http://schemas.microsoft.com/office/drawing/2014/main" id="{B7418EC3-0DF1-A744-A33D-1B11E690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742" y="1627946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66">
            <a:extLst>
              <a:ext uri="{FF2B5EF4-FFF2-40B4-BE49-F238E27FC236}">
                <a16:creationId xmlns:a16="http://schemas.microsoft.com/office/drawing/2014/main" id="{05235A59-64C7-844D-9BDA-CEB2AD08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742" y="4617787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67">
            <a:extLst>
              <a:ext uri="{FF2B5EF4-FFF2-40B4-BE49-F238E27FC236}">
                <a16:creationId xmlns:a16="http://schemas.microsoft.com/office/drawing/2014/main" id="{9B330026-376E-2347-ABC5-339D07A0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742" y="7607628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68">
            <a:extLst>
              <a:ext uri="{FF2B5EF4-FFF2-40B4-BE49-F238E27FC236}">
                <a16:creationId xmlns:a16="http://schemas.microsoft.com/office/drawing/2014/main" id="{E2B7DD7C-3EAC-754B-9313-0E385D98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742" y="10597469"/>
            <a:ext cx="2006193" cy="1995082"/>
          </a:xfrm>
          <a:custGeom>
            <a:avLst/>
            <a:gdLst>
              <a:gd name="T0" fmla="*/ 1592 w 1593"/>
              <a:gd name="T1" fmla="*/ 789 h 1585"/>
              <a:gd name="T2" fmla="*/ 1592 w 1593"/>
              <a:gd name="T3" fmla="*/ 789 h 1585"/>
              <a:gd name="T4" fmla="*/ 796 w 1593"/>
              <a:gd name="T5" fmla="*/ 1584 h 1585"/>
              <a:gd name="T6" fmla="*/ 0 w 1593"/>
              <a:gd name="T7" fmla="*/ 789 h 1585"/>
              <a:gd name="T8" fmla="*/ 796 w 1593"/>
              <a:gd name="T9" fmla="*/ 0 h 1585"/>
              <a:gd name="T10" fmla="*/ 1592 w 1593"/>
              <a:gd name="T11" fmla="*/ 789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9"/>
                </a:moveTo>
                <a:lnTo>
                  <a:pt x="1592" y="789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9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71">
            <a:extLst>
              <a:ext uri="{FF2B5EF4-FFF2-40B4-BE49-F238E27FC236}">
                <a16:creationId xmlns:a16="http://schemas.microsoft.com/office/drawing/2014/main" id="{2F22C06F-DE77-7448-BC61-63B2F552C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819" y="5234652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72">
            <a:extLst>
              <a:ext uri="{FF2B5EF4-FFF2-40B4-BE49-F238E27FC236}">
                <a16:creationId xmlns:a16="http://schemas.microsoft.com/office/drawing/2014/main" id="{31400445-2E0B-3849-9E15-48940AF4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882" y="5834843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73">
            <a:extLst>
              <a:ext uri="{FF2B5EF4-FFF2-40B4-BE49-F238E27FC236}">
                <a16:creationId xmlns:a16="http://schemas.microsoft.com/office/drawing/2014/main" id="{F5CB141A-3CCF-C041-B94B-96982C93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354" y="5834843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74">
            <a:extLst>
              <a:ext uri="{FF2B5EF4-FFF2-40B4-BE49-F238E27FC236}">
                <a16:creationId xmlns:a16="http://schemas.microsoft.com/office/drawing/2014/main" id="{D8E36A30-FFE2-D847-BF3F-F0290F928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354" y="11597788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75">
            <a:extLst>
              <a:ext uri="{FF2B5EF4-FFF2-40B4-BE49-F238E27FC236}">
                <a16:creationId xmlns:a16="http://schemas.microsoft.com/office/drawing/2014/main" id="{382426EE-4E6B-AA49-BDF0-B8F61B94B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916" y="11308807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76">
            <a:extLst>
              <a:ext uri="{FF2B5EF4-FFF2-40B4-BE49-F238E27FC236}">
                <a16:creationId xmlns:a16="http://schemas.microsoft.com/office/drawing/2014/main" id="{8D959735-32E7-7440-AC92-3ACFE3F3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801" y="11147646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77">
            <a:extLst>
              <a:ext uri="{FF2B5EF4-FFF2-40B4-BE49-F238E27FC236}">
                <a16:creationId xmlns:a16="http://schemas.microsoft.com/office/drawing/2014/main" id="{D4FF8CE2-6419-F846-86A5-3541A3FEB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801" y="2250366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78">
            <a:extLst>
              <a:ext uri="{FF2B5EF4-FFF2-40B4-BE49-F238E27FC236}">
                <a16:creationId xmlns:a16="http://schemas.microsoft.com/office/drawing/2014/main" id="{3C7216D8-E133-0848-84A8-0BE0653B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12" y="2122550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79">
            <a:extLst>
              <a:ext uri="{FF2B5EF4-FFF2-40B4-BE49-F238E27FC236}">
                <a16:creationId xmlns:a16="http://schemas.microsoft.com/office/drawing/2014/main" id="{C94DE17F-1E8A-9B45-9116-EEB2A750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075" y="2122550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80">
            <a:extLst>
              <a:ext uri="{FF2B5EF4-FFF2-40B4-BE49-F238E27FC236}">
                <a16:creationId xmlns:a16="http://schemas.microsoft.com/office/drawing/2014/main" id="{97B307F0-215E-A24A-B290-006896BB3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488" y="2250366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81">
            <a:extLst>
              <a:ext uri="{FF2B5EF4-FFF2-40B4-BE49-F238E27FC236}">
                <a16:creationId xmlns:a16="http://schemas.microsoft.com/office/drawing/2014/main" id="{4B0AF1DE-001E-9245-8BD8-FBBD3BBB9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406" y="2122550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82">
            <a:extLst>
              <a:ext uri="{FF2B5EF4-FFF2-40B4-BE49-F238E27FC236}">
                <a16:creationId xmlns:a16="http://schemas.microsoft.com/office/drawing/2014/main" id="{D59F05F4-BB5C-FB49-AE59-3350A7E8B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406" y="2250366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83">
            <a:extLst>
              <a:ext uri="{FF2B5EF4-FFF2-40B4-BE49-F238E27FC236}">
                <a16:creationId xmlns:a16="http://schemas.microsoft.com/office/drawing/2014/main" id="{055CF486-6AD5-7745-9657-340B2AFD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878" y="2617150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84">
            <a:extLst>
              <a:ext uri="{FF2B5EF4-FFF2-40B4-BE49-F238E27FC236}">
                <a16:creationId xmlns:a16="http://schemas.microsoft.com/office/drawing/2014/main" id="{25ACCC34-F037-0340-BC76-6680A8485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158" y="2633824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C3EC2C21-A67E-EA45-8233-66FBE3A09961}"/>
              </a:ext>
            </a:extLst>
          </p:cNvPr>
          <p:cNvGrpSpPr/>
          <p:nvPr/>
        </p:nvGrpSpPr>
        <p:grpSpPr>
          <a:xfrm>
            <a:off x="6448056" y="8041100"/>
            <a:ext cx="1133691" cy="1027107"/>
            <a:chOff x="8385391" y="10144819"/>
            <a:chExt cx="653452" cy="592018"/>
          </a:xfrm>
        </p:grpSpPr>
        <p:sp>
          <p:nvSpPr>
            <p:cNvPr id="161" name="Freeform 281">
              <a:extLst>
                <a:ext uri="{FF2B5EF4-FFF2-40B4-BE49-F238E27FC236}">
                  <a16:creationId xmlns:a16="http://schemas.microsoft.com/office/drawing/2014/main" id="{2FEF70CE-AFEE-D444-9748-99DBCFB2B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282">
              <a:extLst>
                <a:ext uri="{FF2B5EF4-FFF2-40B4-BE49-F238E27FC236}">
                  <a16:creationId xmlns:a16="http://schemas.microsoft.com/office/drawing/2014/main" id="{D8D01394-5035-CF48-9F2E-D6DCD09E1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283">
              <a:extLst>
                <a:ext uri="{FF2B5EF4-FFF2-40B4-BE49-F238E27FC236}">
                  <a16:creationId xmlns:a16="http://schemas.microsoft.com/office/drawing/2014/main" id="{0E107E24-E182-C648-93C1-769F912D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32" name="Group 71">
            <a:extLst>
              <a:ext uri="{FF2B5EF4-FFF2-40B4-BE49-F238E27FC236}">
                <a16:creationId xmlns:a16="http://schemas.microsoft.com/office/drawing/2014/main" id="{D3BB28FF-DBF4-444B-A0B2-9D4E58823C8F}"/>
              </a:ext>
            </a:extLst>
          </p:cNvPr>
          <p:cNvGrpSpPr/>
          <p:nvPr/>
        </p:nvGrpSpPr>
        <p:grpSpPr>
          <a:xfrm>
            <a:off x="15038887" y="5362568"/>
            <a:ext cx="8909115" cy="2500601"/>
            <a:chOff x="2232442" y="3643574"/>
            <a:chExt cx="8954788" cy="2500601"/>
          </a:xfrm>
        </p:grpSpPr>
        <p:sp>
          <p:nvSpPr>
            <p:cNvPr id="233" name="CuadroTexto 598">
              <a:extLst>
                <a:ext uri="{FF2B5EF4-FFF2-40B4-BE49-F238E27FC236}">
                  <a16:creationId xmlns:a16="http://schemas.microsoft.com/office/drawing/2014/main" id="{01A8AB00-55A8-3049-97BF-62D75FDF7729}"/>
                </a:ext>
              </a:extLst>
            </p:cNvPr>
            <p:cNvSpPr txBox="1"/>
            <p:nvPr/>
          </p:nvSpPr>
          <p:spPr>
            <a:xfrm>
              <a:off x="2232442" y="3643574"/>
              <a:ext cx="82288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234" name="CuadroTexto 599">
              <a:extLst>
                <a:ext uri="{FF2B5EF4-FFF2-40B4-BE49-F238E27FC236}">
                  <a16:creationId xmlns:a16="http://schemas.microsoft.com/office/drawing/2014/main" id="{69C1B0DC-2D31-7948-9E3C-0D2CB5AA3D94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E06ABC8C-7F45-C246-83EA-24677A1E6C36}"/>
              </a:ext>
            </a:extLst>
          </p:cNvPr>
          <p:cNvGrpSpPr/>
          <p:nvPr/>
        </p:nvGrpSpPr>
        <p:grpSpPr>
          <a:xfrm>
            <a:off x="79514" y="1866948"/>
            <a:ext cx="5620409" cy="1514064"/>
            <a:chOff x="4247967" y="10620441"/>
            <a:chExt cx="4289833" cy="1514064"/>
          </a:xfrm>
        </p:grpSpPr>
        <p:sp>
          <p:nvSpPr>
            <p:cNvPr id="236" name="CuadroTexto 395">
              <a:extLst>
                <a:ext uri="{FF2B5EF4-FFF2-40B4-BE49-F238E27FC236}">
                  <a16:creationId xmlns:a16="http://schemas.microsoft.com/office/drawing/2014/main" id="{272B763A-9522-E14A-AD62-E30483AE0A1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7" name="Rectangle 40">
              <a:extLst>
                <a:ext uri="{FF2B5EF4-FFF2-40B4-BE49-F238E27FC236}">
                  <a16:creationId xmlns:a16="http://schemas.microsoft.com/office/drawing/2014/main" id="{C1DB957E-4283-B54D-AB25-DDA55568F09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C7C90F11-9ADB-FB4A-B284-C1A45E9BE863}"/>
              </a:ext>
            </a:extLst>
          </p:cNvPr>
          <p:cNvGrpSpPr/>
          <p:nvPr/>
        </p:nvGrpSpPr>
        <p:grpSpPr>
          <a:xfrm>
            <a:off x="51057" y="4800369"/>
            <a:ext cx="5661720" cy="1514064"/>
            <a:chOff x="4247967" y="10620441"/>
            <a:chExt cx="4321364" cy="1514064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D428BD10-0C8A-E442-AA05-DD75C77EFC48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BB5E7012-8162-5847-A33A-441452C65D0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AF1312AA-5B73-D34E-8D3B-FFB5571F974F}"/>
              </a:ext>
            </a:extLst>
          </p:cNvPr>
          <p:cNvGrpSpPr/>
          <p:nvPr/>
        </p:nvGrpSpPr>
        <p:grpSpPr>
          <a:xfrm>
            <a:off x="60729" y="7801036"/>
            <a:ext cx="5620409" cy="1514064"/>
            <a:chOff x="4247967" y="10620441"/>
            <a:chExt cx="4289833" cy="1514064"/>
          </a:xfrm>
        </p:grpSpPr>
        <p:sp>
          <p:nvSpPr>
            <p:cNvPr id="242" name="CuadroTexto 395">
              <a:extLst>
                <a:ext uri="{FF2B5EF4-FFF2-40B4-BE49-F238E27FC236}">
                  <a16:creationId xmlns:a16="http://schemas.microsoft.com/office/drawing/2014/main" id="{0FBBDD23-CAC3-5241-9A48-FC0EF3C68B0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D868D0DD-BD10-7D40-B4AC-2FCA1010D00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0427DB8B-1073-EE49-B46A-A84C8CF43E27}"/>
              </a:ext>
            </a:extLst>
          </p:cNvPr>
          <p:cNvGrpSpPr/>
          <p:nvPr/>
        </p:nvGrpSpPr>
        <p:grpSpPr>
          <a:xfrm>
            <a:off x="79514" y="10794910"/>
            <a:ext cx="5620409" cy="1514064"/>
            <a:chOff x="4247967" y="10620441"/>
            <a:chExt cx="4289833" cy="1514064"/>
          </a:xfrm>
        </p:grpSpPr>
        <p:sp>
          <p:nvSpPr>
            <p:cNvPr id="245" name="CuadroTexto 395">
              <a:extLst>
                <a:ext uri="{FF2B5EF4-FFF2-40B4-BE49-F238E27FC236}">
                  <a16:creationId xmlns:a16="http://schemas.microsoft.com/office/drawing/2014/main" id="{B8A680B8-B1C5-C044-8195-5E58D7117A3D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46" name="Rectangle 40">
              <a:extLst>
                <a:ext uri="{FF2B5EF4-FFF2-40B4-BE49-F238E27FC236}">
                  <a16:creationId xmlns:a16="http://schemas.microsoft.com/office/drawing/2014/main" id="{F0A37F70-0231-DC45-AFB2-9C7441DD26C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47" name="Freeform 1">
            <a:extLst>
              <a:ext uri="{FF2B5EF4-FFF2-40B4-BE49-F238E27FC236}">
                <a16:creationId xmlns:a16="http://schemas.microsoft.com/office/drawing/2014/main" id="{8B7333F0-EDE4-B84F-BD9F-633549024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5439" y="2265356"/>
            <a:ext cx="2367083" cy="7189495"/>
          </a:xfrm>
          <a:custGeom>
            <a:avLst/>
            <a:gdLst>
              <a:gd name="T0" fmla="*/ 2010 w 2011"/>
              <a:gd name="T1" fmla="*/ 1164 h 6106"/>
              <a:gd name="T2" fmla="*/ 1509 w 2011"/>
              <a:gd name="T3" fmla="*/ 586 h 6106"/>
              <a:gd name="T4" fmla="*/ 1000 w 2011"/>
              <a:gd name="T5" fmla="*/ 0 h 6106"/>
              <a:gd name="T6" fmla="*/ 500 w 2011"/>
              <a:gd name="T7" fmla="*/ 586 h 6106"/>
              <a:gd name="T8" fmla="*/ 0 w 2011"/>
              <a:gd name="T9" fmla="*/ 1164 h 6106"/>
              <a:gd name="T10" fmla="*/ 276 w 2011"/>
              <a:gd name="T11" fmla="*/ 1164 h 6106"/>
              <a:gd name="T12" fmla="*/ 276 w 2011"/>
              <a:gd name="T13" fmla="*/ 6105 h 6106"/>
              <a:gd name="T14" fmla="*/ 1733 w 2011"/>
              <a:gd name="T15" fmla="*/ 6105 h 6106"/>
              <a:gd name="T16" fmla="*/ 1733 w 2011"/>
              <a:gd name="T17" fmla="*/ 1164 h 6106"/>
              <a:gd name="T18" fmla="*/ 2010 w 2011"/>
              <a:gd name="T19" fmla="*/ 1164 h 6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1" h="6106">
                <a:moveTo>
                  <a:pt x="2010" y="1164"/>
                </a:moveTo>
                <a:lnTo>
                  <a:pt x="1509" y="586"/>
                </a:lnTo>
                <a:lnTo>
                  <a:pt x="1000" y="0"/>
                </a:lnTo>
                <a:lnTo>
                  <a:pt x="500" y="586"/>
                </a:lnTo>
                <a:lnTo>
                  <a:pt x="0" y="1164"/>
                </a:lnTo>
                <a:lnTo>
                  <a:pt x="276" y="1164"/>
                </a:lnTo>
                <a:lnTo>
                  <a:pt x="276" y="6105"/>
                </a:lnTo>
                <a:lnTo>
                  <a:pt x="1733" y="6105"/>
                </a:lnTo>
                <a:lnTo>
                  <a:pt x="1733" y="1164"/>
                </a:lnTo>
                <a:lnTo>
                  <a:pt x="2010" y="116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">
            <a:extLst>
              <a:ext uri="{FF2B5EF4-FFF2-40B4-BE49-F238E27FC236}">
                <a16:creationId xmlns:a16="http://schemas.microsoft.com/office/drawing/2014/main" id="{6E54AB94-203F-E945-9DD4-A8AAEA8E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4031" y="3308740"/>
            <a:ext cx="2356701" cy="6140922"/>
          </a:xfrm>
          <a:custGeom>
            <a:avLst/>
            <a:gdLst>
              <a:gd name="T0" fmla="*/ 2000 w 2001"/>
              <a:gd name="T1" fmla="*/ 1173 h 5218"/>
              <a:gd name="T2" fmla="*/ 1500 w 2001"/>
              <a:gd name="T3" fmla="*/ 586 h 5218"/>
              <a:gd name="T4" fmla="*/ 1001 w 2001"/>
              <a:gd name="T5" fmla="*/ 0 h 5218"/>
              <a:gd name="T6" fmla="*/ 500 w 2001"/>
              <a:gd name="T7" fmla="*/ 586 h 5218"/>
              <a:gd name="T8" fmla="*/ 0 w 2001"/>
              <a:gd name="T9" fmla="*/ 1173 h 5218"/>
              <a:gd name="T10" fmla="*/ 276 w 2001"/>
              <a:gd name="T11" fmla="*/ 1173 h 5218"/>
              <a:gd name="T12" fmla="*/ 276 w 2001"/>
              <a:gd name="T13" fmla="*/ 5217 h 5218"/>
              <a:gd name="T14" fmla="*/ 1724 w 2001"/>
              <a:gd name="T15" fmla="*/ 5217 h 5218"/>
              <a:gd name="T16" fmla="*/ 1724 w 2001"/>
              <a:gd name="T17" fmla="*/ 1173 h 5218"/>
              <a:gd name="T18" fmla="*/ 2000 w 2001"/>
              <a:gd name="T19" fmla="*/ 1173 h 5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1" h="5218">
                <a:moveTo>
                  <a:pt x="2000" y="1173"/>
                </a:moveTo>
                <a:lnTo>
                  <a:pt x="1500" y="586"/>
                </a:lnTo>
                <a:lnTo>
                  <a:pt x="1001" y="0"/>
                </a:lnTo>
                <a:lnTo>
                  <a:pt x="500" y="586"/>
                </a:lnTo>
                <a:lnTo>
                  <a:pt x="0" y="1173"/>
                </a:lnTo>
                <a:lnTo>
                  <a:pt x="276" y="1173"/>
                </a:lnTo>
                <a:lnTo>
                  <a:pt x="276" y="5217"/>
                </a:lnTo>
                <a:lnTo>
                  <a:pt x="1724" y="5217"/>
                </a:lnTo>
                <a:lnTo>
                  <a:pt x="1724" y="1173"/>
                </a:lnTo>
                <a:lnTo>
                  <a:pt x="2000" y="11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">
            <a:extLst>
              <a:ext uri="{FF2B5EF4-FFF2-40B4-BE49-F238E27FC236}">
                <a16:creationId xmlns:a16="http://schemas.microsoft.com/office/drawing/2014/main" id="{9E1D88AF-5E87-9F48-81BA-087DC5B6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864" y="4149677"/>
            <a:ext cx="2367083" cy="5299984"/>
          </a:xfrm>
          <a:custGeom>
            <a:avLst/>
            <a:gdLst>
              <a:gd name="T0" fmla="*/ 2009 w 2010"/>
              <a:gd name="T1" fmla="*/ 1173 h 4502"/>
              <a:gd name="T2" fmla="*/ 1509 w 2010"/>
              <a:gd name="T3" fmla="*/ 586 h 4502"/>
              <a:gd name="T4" fmla="*/ 1009 w 2010"/>
              <a:gd name="T5" fmla="*/ 0 h 4502"/>
              <a:gd name="T6" fmla="*/ 508 w 2010"/>
              <a:gd name="T7" fmla="*/ 586 h 4502"/>
              <a:gd name="T8" fmla="*/ 0 w 2010"/>
              <a:gd name="T9" fmla="*/ 1173 h 4502"/>
              <a:gd name="T10" fmla="*/ 284 w 2010"/>
              <a:gd name="T11" fmla="*/ 1173 h 4502"/>
              <a:gd name="T12" fmla="*/ 284 w 2010"/>
              <a:gd name="T13" fmla="*/ 4501 h 4502"/>
              <a:gd name="T14" fmla="*/ 1733 w 2010"/>
              <a:gd name="T15" fmla="*/ 4501 h 4502"/>
              <a:gd name="T16" fmla="*/ 1733 w 2010"/>
              <a:gd name="T17" fmla="*/ 1173 h 4502"/>
              <a:gd name="T18" fmla="*/ 2009 w 2010"/>
              <a:gd name="T19" fmla="*/ 1173 h 4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0" h="4502">
                <a:moveTo>
                  <a:pt x="2009" y="1173"/>
                </a:moveTo>
                <a:lnTo>
                  <a:pt x="1509" y="586"/>
                </a:lnTo>
                <a:lnTo>
                  <a:pt x="1009" y="0"/>
                </a:lnTo>
                <a:lnTo>
                  <a:pt x="508" y="586"/>
                </a:lnTo>
                <a:lnTo>
                  <a:pt x="0" y="1173"/>
                </a:lnTo>
                <a:lnTo>
                  <a:pt x="284" y="1173"/>
                </a:lnTo>
                <a:lnTo>
                  <a:pt x="284" y="4501"/>
                </a:lnTo>
                <a:lnTo>
                  <a:pt x="1733" y="4501"/>
                </a:lnTo>
                <a:lnTo>
                  <a:pt x="1733" y="1173"/>
                </a:lnTo>
                <a:lnTo>
                  <a:pt x="2009" y="117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4">
            <a:extLst>
              <a:ext uri="{FF2B5EF4-FFF2-40B4-BE49-F238E27FC236}">
                <a16:creationId xmlns:a16="http://schemas.microsoft.com/office/drawing/2014/main" id="{28278743-0FD8-3943-A8D5-9FB889A9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841" y="6620580"/>
            <a:ext cx="5351891" cy="5351894"/>
          </a:xfrm>
          <a:custGeom>
            <a:avLst/>
            <a:gdLst>
              <a:gd name="T0" fmla="*/ 4544 w 4545"/>
              <a:gd name="T1" fmla="*/ 2267 h 4546"/>
              <a:gd name="T2" fmla="*/ 4544 w 4545"/>
              <a:gd name="T3" fmla="*/ 2267 h 4546"/>
              <a:gd name="T4" fmla="*/ 2277 w 4545"/>
              <a:gd name="T5" fmla="*/ 4545 h 4546"/>
              <a:gd name="T6" fmla="*/ 0 w 4545"/>
              <a:gd name="T7" fmla="*/ 2267 h 4546"/>
              <a:gd name="T8" fmla="*/ 2277 w 4545"/>
              <a:gd name="T9" fmla="*/ 0 h 4546"/>
              <a:gd name="T10" fmla="*/ 4544 w 4545"/>
              <a:gd name="T11" fmla="*/ 2267 h 4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5" h="4546">
                <a:moveTo>
                  <a:pt x="4544" y="2267"/>
                </a:moveTo>
                <a:lnTo>
                  <a:pt x="4544" y="2267"/>
                </a:lnTo>
                <a:cubicBezTo>
                  <a:pt x="4544" y="3527"/>
                  <a:pt x="3528" y="4545"/>
                  <a:pt x="2277" y="4545"/>
                </a:cubicBezTo>
                <a:cubicBezTo>
                  <a:pt x="1017" y="4545"/>
                  <a:pt x="0" y="3527"/>
                  <a:pt x="0" y="2267"/>
                </a:cubicBezTo>
                <a:cubicBezTo>
                  <a:pt x="0" y="1016"/>
                  <a:pt x="1017" y="0"/>
                  <a:pt x="2277" y="0"/>
                </a:cubicBezTo>
                <a:cubicBezTo>
                  <a:pt x="3528" y="0"/>
                  <a:pt x="4544" y="1016"/>
                  <a:pt x="4544" y="2267"/>
                </a:cubicBezTo>
              </a:path>
            </a:pathLst>
          </a:custGeom>
          <a:solidFill>
            <a:srgbClr val="FFE4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5">
            <a:extLst>
              <a:ext uri="{FF2B5EF4-FFF2-40B4-BE49-F238E27FC236}">
                <a16:creationId xmlns:a16="http://schemas.microsoft.com/office/drawing/2014/main" id="{726AC766-92EB-224F-846F-752CF6C5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973" y="6994330"/>
            <a:ext cx="4588819" cy="4588819"/>
          </a:xfrm>
          <a:custGeom>
            <a:avLst/>
            <a:gdLst>
              <a:gd name="T0" fmla="*/ 3898 w 3899"/>
              <a:gd name="T1" fmla="*/ 1949 h 3900"/>
              <a:gd name="T2" fmla="*/ 3898 w 3899"/>
              <a:gd name="T3" fmla="*/ 1949 h 3900"/>
              <a:gd name="T4" fmla="*/ 1950 w 3899"/>
              <a:gd name="T5" fmla="*/ 3899 h 3900"/>
              <a:gd name="T6" fmla="*/ 0 w 3899"/>
              <a:gd name="T7" fmla="*/ 1949 h 3900"/>
              <a:gd name="T8" fmla="*/ 1950 w 3899"/>
              <a:gd name="T9" fmla="*/ 0 h 3900"/>
              <a:gd name="T10" fmla="*/ 3898 w 3899"/>
              <a:gd name="T11" fmla="*/ 1949 h 3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99" h="3900">
                <a:moveTo>
                  <a:pt x="3898" y="1949"/>
                </a:moveTo>
                <a:lnTo>
                  <a:pt x="3898" y="1949"/>
                </a:lnTo>
                <a:cubicBezTo>
                  <a:pt x="3898" y="3028"/>
                  <a:pt x="3019" y="3899"/>
                  <a:pt x="1950" y="3899"/>
                </a:cubicBezTo>
                <a:cubicBezTo>
                  <a:pt x="871" y="3899"/>
                  <a:pt x="0" y="3028"/>
                  <a:pt x="0" y="1949"/>
                </a:cubicBezTo>
                <a:cubicBezTo>
                  <a:pt x="0" y="871"/>
                  <a:pt x="871" y="0"/>
                  <a:pt x="1950" y="0"/>
                </a:cubicBezTo>
                <a:cubicBezTo>
                  <a:pt x="3019" y="0"/>
                  <a:pt x="3898" y="871"/>
                  <a:pt x="3898" y="1949"/>
                </a:cubicBezTo>
              </a:path>
            </a:pathLst>
          </a:custGeom>
          <a:solidFill>
            <a:srgbClr val="F9F6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6">
            <a:extLst>
              <a:ext uri="{FF2B5EF4-FFF2-40B4-BE49-F238E27FC236}">
                <a16:creationId xmlns:a16="http://schemas.microsoft.com/office/drawing/2014/main" id="{789B4E66-9107-B140-A2D0-9B36FB14C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690" y="8001379"/>
            <a:ext cx="1505382" cy="2579915"/>
          </a:xfrm>
          <a:custGeom>
            <a:avLst/>
            <a:gdLst>
              <a:gd name="T0" fmla="*/ 1277 w 1278"/>
              <a:gd name="T1" fmla="*/ 1458 h 2192"/>
              <a:gd name="T2" fmla="*/ 1277 w 1278"/>
              <a:gd name="T3" fmla="*/ 1458 h 2192"/>
              <a:gd name="T4" fmla="*/ 1122 w 1278"/>
              <a:gd name="T5" fmla="*/ 1820 h 2192"/>
              <a:gd name="T6" fmla="*/ 716 w 1278"/>
              <a:gd name="T7" fmla="*/ 1992 h 2192"/>
              <a:gd name="T8" fmla="*/ 716 w 1278"/>
              <a:gd name="T9" fmla="*/ 2191 h 2192"/>
              <a:gd name="T10" fmla="*/ 570 w 1278"/>
              <a:gd name="T11" fmla="*/ 2191 h 2192"/>
              <a:gd name="T12" fmla="*/ 570 w 1278"/>
              <a:gd name="T13" fmla="*/ 1992 h 2192"/>
              <a:gd name="T14" fmla="*/ 156 w 1278"/>
              <a:gd name="T15" fmla="*/ 1837 h 2192"/>
              <a:gd name="T16" fmla="*/ 0 w 1278"/>
              <a:gd name="T17" fmla="*/ 1449 h 2192"/>
              <a:gd name="T18" fmla="*/ 440 w 1278"/>
              <a:gd name="T19" fmla="*/ 1449 h 2192"/>
              <a:gd name="T20" fmla="*/ 570 w 1278"/>
              <a:gd name="T21" fmla="*/ 1647 h 2192"/>
              <a:gd name="T22" fmla="*/ 570 w 1278"/>
              <a:gd name="T23" fmla="*/ 1259 h 2192"/>
              <a:gd name="T24" fmla="*/ 363 w 1278"/>
              <a:gd name="T25" fmla="*/ 1190 h 2192"/>
              <a:gd name="T26" fmla="*/ 233 w 1278"/>
              <a:gd name="T27" fmla="*/ 1138 h 2192"/>
              <a:gd name="T28" fmla="*/ 156 w 1278"/>
              <a:gd name="T29" fmla="*/ 1087 h 2192"/>
              <a:gd name="T30" fmla="*/ 87 w 1278"/>
              <a:gd name="T31" fmla="*/ 1026 h 2192"/>
              <a:gd name="T32" fmla="*/ 43 w 1278"/>
              <a:gd name="T33" fmla="*/ 949 h 2192"/>
              <a:gd name="T34" fmla="*/ 0 w 1278"/>
              <a:gd name="T35" fmla="*/ 742 h 2192"/>
              <a:gd name="T36" fmla="*/ 164 w 1278"/>
              <a:gd name="T37" fmla="*/ 371 h 2192"/>
              <a:gd name="T38" fmla="*/ 570 w 1278"/>
              <a:gd name="T39" fmla="*/ 207 h 2192"/>
              <a:gd name="T40" fmla="*/ 570 w 1278"/>
              <a:gd name="T41" fmla="*/ 0 h 2192"/>
              <a:gd name="T42" fmla="*/ 716 w 1278"/>
              <a:gd name="T43" fmla="*/ 0 h 2192"/>
              <a:gd name="T44" fmla="*/ 716 w 1278"/>
              <a:gd name="T45" fmla="*/ 207 h 2192"/>
              <a:gd name="T46" fmla="*/ 1122 w 1278"/>
              <a:gd name="T47" fmla="*/ 345 h 2192"/>
              <a:gd name="T48" fmla="*/ 1277 w 1278"/>
              <a:gd name="T49" fmla="*/ 733 h 2192"/>
              <a:gd name="T50" fmla="*/ 846 w 1278"/>
              <a:gd name="T51" fmla="*/ 733 h 2192"/>
              <a:gd name="T52" fmla="*/ 716 w 1278"/>
              <a:gd name="T53" fmla="*/ 552 h 2192"/>
              <a:gd name="T54" fmla="*/ 716 w 1278"/>
              <a:gd name="T55" fmla="*/ 949 h 2192"/>
              <a:gd name="T56" fmla="*/ 1035 w 1278"/>
              <a:gd name="T57" fmla="*/ 1052 h 2192"/>
              <a:gd name="T58" fmla="*/ 1277 w 1278"/>
              <a:gd name="T59" fmla="*/ 1458 h 2192"/>
              <a:gd name="T60" fmla="*/ 570 w 1278"/>
              <a:gd name="T61" fmla="*/ 543 h 2192"/>
              <a:gd name="T62" fmla="*/ 570 w 1278"/>
              <a:gd name="T63" fmla="*/ 543 h 2192"/>
              <a:gd name="T64" fmla="*/ 432 w 1278"/>
              <a:gd name="T65" fmla="*/ 707 h 2192"/>
              <a:gd name="T66" fmla="*/ 570 w 1278"/>
              <a:gd name="T67" fmla="*/ 897 h 2192"/>
              <a:gd name="T68" fmla="*/ 570 w 1278"/>
              <a:gd name="T69" fmla="*/ 543 h 2192"/>
              <a:gd name="T70" fmla="*/ 716 w 1278"/>
              <a:gd name="T71" fmla="*/ 1647 h 2192"/>
              <a:gd name="T72" fmla="*/ 716 w 1278"/>
              <a:gd name="T73" fmla="*/ 1647 h 2192"/>
              <a:gd name="T74" fmla="*/ 837 w 1278"/>
              <a:gd name="T75" fmla="*/ 1492 h 2192"/>
              <a:gd name="T76" fmla="*/ 716 w 1278"/>
              <a:gd name="T77" fmla="*/ 1311 h 2192"/>
              <a:gd name="T78" fmla="*/ 716 w 1278"/>
              <a:gd name="T79" fmla="*/ 1647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78" h="2192">
                <a:moveTo>
                  <a:pt x="1277" y="1458"/>
                </a:moveTo>
                <a:lnTo>
                  <a:pt x="1277" y="1458"/>
                </a:lnTo>
                <a:cubicBezTo>
                  <a:pt x="1277" y="1596"/>
                  <a:pt x="1225" y="1716"/>
                  <a:pt x="1122" y="1820"/>
                </a:cubicBezTo>
                <a:cubicBezTo>
                  <a:pt x="1018" y="1915"/>
                  <a:pt x="880" y="1975"/>
                  <a:pt x="716" y="1992"/>
                </a:cubicBezTo>
                <a:cubicBezTo>
                  <a:pt x="716" y="2191"/>
                  <a:pt x="716" y="2191"/>
                  <a:pt x="716" y="2191"/>
                </a:cubicBezTo>
                <a:cubicBezTo>
                  <a:pt x="570" y="2191"/>
                  <a:pt x="570" y="2191"/>
                  <a:pt x="570" y="2191"/>
                </a:cubicBezTo>
                <a:cubicBezTo>
                  <a:pt x="570" y="1992"/>
                  <a:pt x="570" y="1992"/>
                  <a:pt x="570" y="1992"/>
                </a:cubicBezTo>
                <a:cubicBezTo>
                  <a:pt x="397" y="1984"/>
                  <a:pt x="259" y="1923"/>
                  <a:pt x="156" y="1837"/>
                </a:cubicBezTo>
                <a:cubicBezTo>
                  <a:pt x="52" y="1742"/>
                  <a:pt x="0" y="1613"/>
                  <a:pt x="0" y="1449"/>
                </a:cubicBezTo>
                <a:cubicBezTo>
                  <a:pt x="440" y="1449"/>
                  <a:pt x="440" y="1449"/>
                  <a:pt x="440" y="1449"/>
                </a:cubicBezTo>
                <a:cubicBezTo>
                  <a:pt x="449" y="1561"/>
                  <a:pt x="492" y="1630"/>
                  <a:pt x="570" y="1647"/>
                </a:cubicBezTo>
                <a:cubicBezTo>
                  <a:pt x="570" y="1259"/>
                  <a:pt x="570" y="1259"/>
                  <a:pt x="570" y="1259"/>
                </a:cubicBezTo>
                <a:cubicBezTo>
                  <a:pt x="501" y="1242"/>
                  <a:pt x="432" y="1216"/>
                  <a:pt x="363" y="1190"/>
                </a:cubicBezTo>
                <a:cubicBezTo>
                  <a:pt x="294" y="1164"/>
                  <a:pt x="250" y="1147"/>
                  <a:pt x="233" y="1138"/>
                </a:cubicBezTo>
                <a:cubicBezTo>
                  <a:pt x="216" y="1121"/>
                  <a:pt x="190" y="1112"/>
                  <a:pt x="156" y="1087"/>
                </a:cubicBezTo>
                <a:cubicBezTo>
                  <a:pt x="130" y="1069"/>
                  <a:pt x="104" y="1052"/>
                  <a:pt x="87" y="1026"/>
                </a:cubicBezTo>
                <a:cubicBezTo>
                  <a:pt x="78" y="1009"/>
                  <a:pt x="61" y="983"/>
                  <a:pt x="43" y="949"/>
                </a:cubicBezTo>
                <a:cubicBezTo>
                  <a:pt x="9" y="905"/>
                  <a:pt x="0" y="828"/>
                  <a:pt x="0" y="742"/>
                </a:cubicBezTo>
                <a:cubicBezTo>
                  <a:pt x="0" y="586"/>
                  <a:pt x="52" y="466"/>
                  <a:pt x="164" y="371"/>
                </a:cubicBezTo>
                <a:cubicBezTo>
                  <a:pt x="268" y="276"/>
                  <a:pt x="406" y="215"/>
                  <a:pt x="570" y="207"/>
                </a:cubicBezTo>
                <a:cubicBezTo>
                  <a:pt x="570" y="0"/>
                  <a:pt x="570" y="0"/>
                  <a:pt x="570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16" y="207"/>
                  <a:pt x="716" y="207"/>
                  <a:pt x="716" y="207"/>
                </a:cubicBezTo>
                <a:cubicBezTo>
                  <a:pt x="889" y="215"/>
                  <a:pt x="1018" y="258"/>
                  <a:pt x="1122" y="345"/>
                </a:cubicBezTo>
                <a:cubicBezTo>
                  <a:pt x="1217" y="431"/>
                  <a:pt x="1268" y="560"/>
                  <a:pt x="1277" y="733"/>
                </a:cubicBezTo>
                <a:cubicBezTo>
                  <a:pt x="846" y="733"/>
                  <a:pt x="846" y="733"/>
                  <a:pt x="846" y="733"/>
                </a:cubicBezTo>
                <a:cubicBezTo>
                  <a:pt x="837" y="647"/>
                  <a:pt x="794" y="586"/>
                  <a:pt x="716" y="552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880" y="992"/>
                  <a:pt x="984" y="1026"/>
                  <a:pt x="1035" y="1052"/>
                </a:cubicBezTo>
                <a:cubicBezTo>
                  <a:pt x="1191" y="1138"/>
                  <a:pt x="1277" y="1268"/>
                  <a:pt x="1277" y="1458"/>
                </a:cubicBezTo>
                <a:close/>
                <a:moveTo>
                  <a:pt x="570" y="543"/>
                </a:moveTo>
                <a:lnTo>
                  <a:pt x="570" y="543"/>
                </a:lnTo>
                <a:cubicBezTo>
                  <a:pt x="483" y="560"/>
                  <a:pt x="432" y="621"/>
                  <a:pt x="432" y="707"/>
                </a:cubicBezTo>
                <a:cubicBezTo>
                  <a:pt x="432" y="793"/>
                  <a:pt x="483" y="854"/>
                  <a:pt x="570" y="897"/>
                </a:cubicBezTo>
                <a:lnTo>
                  <a:pt x="570" y="543"/>
                </a:lnTo>
                <a:close/>
                <a:moveTo>
                  <a:pt x="716" y="1647"/>
                </a:moveTo>
                <a:lnTo>
                  <a:pt x="716" y="1647"/>
                </a:lnTo>
                <a:cubicBezTo>
                  <a:pt x="794" y="1621"/>
                  <a:pt x="837" y="1570"/>
                  <a:pt x="837" y="1492"/>
                </a:cubicBezTo>
                <a:cubicBezTo>
                  <a:pt x="837" y="1414"/>
                  <a:pt x="794" y="1354"/>
                  <a:pt x="716" y="1311"/>
                </a:cubicBezTo>
                <a:lnTo>
                  <a:pt x="716" y="1647"/>
                </a:lnTo>
                <a:close/>
              </a:path>
            </a:pathLst>
          </a:custGeom>
          <a:solidFill>
            <a:srgbClr val="FFE4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805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>
            <a:extLst>
              <a:ext uri="{FF2B5EF4-FFF2-40B4-BE49-F238E27FC236}">
                <a16:creationId xmlns:a16="http://schemas.microsoft.com/office/drawing/2014/main" id="{85545DB0-6CF3-C64A-BDFD-B8D32297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380" y="5357178"/>
            <a:ext cx="2550933" cy="3178210"/>
          </a:xfrm>
          <a:custGeom>
            <a:avLst/>
            <a:gdLst>
              <a:gd name="T0" fmla="*/ 0 w 2423"/>
              <a:gd name="T1" fmla="*/ 3017 h 3018"/>
              <a:gd name="T2" fmla="*/ 1211 w 2423"/>
              <a:gd name="T3" fmla="*/ 0 h 3018"/>
              <a:gd name="T4" fmla="*/ 2422 w 2423"/>
              <a:gd name="T5" fmla="*/ 3017 h 3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3" h="3018">
                <a:moveTo>
                  <a:pt x="0" y="3017"/>
                </a:moveTo>
                <a:lnTo>
                  <a:pt x="1211" y="0"/>
                </a:lnTo>
                <a:lnTo>
                  <a:pt x="2422" y="3017"/>
                </a:ln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D8E6E66D-8BC2-4F48-904C-FE1352015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4806" y="5357178"/>
            <a:ext cx="2550930" cy="3178210"/>
          </a:xfrm>
          <a:custGeom>
            <a:avLst/>
            <a:gdLst>
              <a:gd name="T0" fmla="*/ 0 w 2423"/>
              <a:gd name="T1" fmla="*/ 3017 h 3018"/>
              <a:gd name="T2" fmla="*/ 1211 w 2423"/>
              <a:gd name="T3" fmla="*/ 0 h 3018"/>
              <a:gd name="T4" fmla="*/ 2422 w 2423"/>
              <a:gd name="T5" fmla="*/ 3017 h 3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3" h="3018">
                <a:moveTo>
                  <a:pt x="0" y="3017"/>
                </a:moveTo>
                <a:lnTo>
                  <a:pt x="1211" y="0"/>
                </a:lnTo>
                <a:lnTo>
                  <a:pt x="2422" y="3017"/>
                </a:ln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C2E618B9-A68A-8F42-97FB-4C4AEA88E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542" y="4204844"/>
            <a:ext cx="227680" cy="7759664"/>
          </a:xfrm>
          <a:custGeom>
            <a:avLst/>
            <a:gdLst>
              <a:gd name="T0" fmla="*/ 215 w 216"/>
              <a:gd name="T1" fmla="*/ 7363 h 7364"/>
              <a:gd name="T2" fmla="*/ 0 w 216"/>
              <a:gd name="T3" fmla="*/ 7363 h 7364"/>
              <a:gd name="T4" fmla="*/ 0 w 216"/>
              <a:gd name="T5" fmla="*/ 0 h 7364"/>
              <a:gd name="T6" fmla="*/ 215 w 216"/>
              <a:gd name="T7" fmla="*/ 0 h 7364"/>
              <a:gd name="T8" fmla="*/ 215 w 216"/>
              <a:gd name="T9" fmla="*/ 7363 h 7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7364">
                <a:moveTo>
                  <a:pt x="215" y="7363"/>
                </a:moveTo>
                <a:lnTo>
                  <a:pt x="0" y="7363"/>
                </a:lnTo>
                <a:lnTo>
                  <a:pt x="0" y="0"/>
                </a:lnTo>
                <a:lnTo>
                  <a:pt x="215" y="0"/>
                </a:lnTo>
                <a:lnTo>
                  <a:pt x="215" y="736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8F8CB84E-3E6E-ED44-AF7D-EBF02792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171" y="4204844"/>
            <a:ext cx="6816422" cy="896777"/>
          </a:xfrm>
          <a:custGeom>
            <a:avLst/>
            <a:gdLst>
              <a:gd name="T0" fmla="*/ 6469 w 6470"/>
              <a:gd name="T1" fmla="*/ 849 h 850"/>
              <a:gd name="T2" fmla="*/ 6469 w 6470"/>
              <a:gd name="T3" fmla="*/ 849 h 850"/>
              <a:gd name="T4" fmla="*/ 3234 w 6470"/>
              <a:gd name="T5" fmla="*/ 0 h 850"/>
              <a:gd name="T6" fmla="*/ 0 w 6470"/>
              <a:gd name="T7" fmla="*/ 849 h 850"/>
              <a:gd name="T8" fmla="*/ 6469 w 6470"/>
              <a:gd name="T9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0" h="850">
                <a:moveTo>
                  <a:pt x="6469" y="849"/>
                </a:moveTo>
                <a:lnTo>
                  <a:pt x="6469" y="849"/>
                </a:lnTo>
                <a:cubicBezTo>
                  <a:pt x="6469" y="379"/>
                  <a:pt x="5023" y="0"/>
                  <a:pt x="3234" y="0"/>
                </a:cubicBezTo>
                <a:cubicBezTo>
                  <a:pt x="1446" y="0"/>
                  <a:pt x="0" y="379"/>
                  <a:pt x="0" y="849"/>
                </a:cubicBezTo>
                <a:cubicBezTo>
                  <a:pt x="6469" y="849"/>
                  <a:pt x="6469" y="849"/>
                  <a:pt x="6469" y="8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9C9A6F6E-2B08-8D4D-A410-8FC37BB6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313" y="11504506"/>
            <a:ext cx="4265492" cy="450710"/>
          </a:xfrm>
          <a:custGeom>
            <a:avLst/>
            <a:gdLst>
              <a:gd name="T0" fmla="*/ 4047 w 4048"/>
              <a:gd name="T1" fmla="*/ 425 h 426"/>
              <a:gd name="T2" fmla="*/ 4047 w 4048"/>
              <a:gd name="T3" fmla="*/ 425 h 426"/>
              <a:gd name="T4" fmla="*/ 2023 w 4048"/>
              <a:gd name="T5" fmla="*/ 0 h 426"/>
              <a:gd name="T6" fmla="*/ 0 w 4048"/>
              <a:gd name="T7" fmla="*/ 425 h 426"/>
              <a:gd name="T8" fmla="*/ 4047 w 4048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8" h="426">
                <a:moveTo>
                  <a:pt x="4047" y="425"/>
                </a:moveTo>
                <a:lnTo>
                  <a:pt x="4047" y="425"/>
                </a:lnTo>
                <a:cubicBezTo>
                  <a:pt x="4047" y="190"/>
                  <a:pt x="3143" y="0"/>
                  <a:pt x="2023" y="0"/>
                </a:cubicBezTo>
                <a:cubicBezTo>
                  <a:pt x="904" y="0"/>
                  <a:pt x="0" y="190"/>
                  <a:pt x="0" y="425"/>
                </a:cubicBezTo>
                <a:cubicBezTo>
                  <a:pt x="4047" y="425"/>
                  <a:pt x="4047" y="425"/>
                  <a:pt x="4047" y="4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3CEF6FAE-C167-4A4B-94B9-6BE7824C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380" y="8651552"/>
            <a:ext cx="2550933" cy="334548"/>
          </a:xfrm>
          <a:custGeom>
            <a:avLst/>
            <a:gdLst>
              <a:gd name="T0" fmla="*/ 2422 w 2423"/>
              <a:gd name="T1" fmla="*/ 0 h 317"/>
              <a:gd name="T2" fmla="*/ 2422 w 2423"/>
              <a:gd name="T3" fmla="*/ 0 h 317"/>
              <a:gd name="T4" fmla="*/ 1211 w 2423"/>
              <a:gd name="T5" fmla="*/ 316 h 317"/>
              <a:gd name="T6" fmla="*/ 0 w 2423"/>
              <a:gd name="T7" fmla="*/ 0 h 317"/>
              <a:gd name="T8" fmla="*/ 2422 w 2423"/>
              <a:gd name="T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3" h="317">
                <a:moveTo>
                  <a:pt x="2422" y="0"/>
                </a:moveTo>
                <a:lnTo>
                  <a:pt x="2422" y="0"/>
                </a:lnTo>
                <a:cubicBezTo>
                  <a:pt x="2422" y="180"/>
                  <a:pt x="1880" y="316"/>
                  <a:pt x="1211" y="316"/>
                </a:cubicBezTo>
                <a:cubicBezTo>
                  <a:pt x="543" y="316"/>
                  <a:pt x="0" y="180"/>
                  <a:pt x="0" y="0"/>
                </a:cubicBezTo>
                <a:cubicBezTo>
                  <a:pt x="2422" y="0"/>
                  <a:pt x="2422" y="0"/>
                  <a:pt x="242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977E9CA1-3322-DC4D-85B3-C835D866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4806" y="8651552"/>
            <a:ext cx="2550930" cy="334548"/>
          </a:xfrm>
          <a:custGeom>
            <a:avLst/>
            <a:gdLst>
              <a:gd name="T0" fmla="*/ 2422 w 2423"/>
              <a:gd name="T1" fmla="*/ 0 h 317"/>
              <a:gd name="T2" fmla="*/ 2422 w 2423"/>
              <a:gd name="T3" fmla="*/ 0 h 317"/>
              <a:gd name="T4" fmla="*/ 1211 w 2423"/>
              <a:gd name="T5" fmla="*/ 316 h 317"/>
              <a:gd name="T6" fmla="*/ 0 w 2423"/>
              <a:gd name="T7" fmla="*/ 0 h 317"/>
              <a:gd name="T8" fmla="*/ 2422 w 2423"/>
              <a:gd name="T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3" h="317">
                <a:moveTo>
                  <a:pt x="2422" y="0"/>
                </a:moveTo>
                <a:lnTo>
                  <a:pt x="2422" y="0"/>
                </a:lnTo>
                <a:cubicBezTo>
                  <a:pt x="2422" y="180"/>
                  <a:pt x="1879" y="316"/>
                  <a:pt x="1211" y="316"/>
                </a:cubicBezTo>
                <a:cubicBezTo>
                  <a:pt x="542" y="316"/>
                  <a:pt x="0" y="180"/>
                  <a:pt x="0" y="0"/>
                </a:cubicBezTo>
                <a:cubicBezTo>
                  <a:pt x="2422" y="0"/>
                  <a:pt x="2422" y="0"/>
                  <a:pt x="242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72CF2A7E-5565-7444-89A8-C191DC53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0235" y="3698377"/>
            <a:ext cx="1008293" cy="1008290"/>
          </a:xfrm>
          <a:custGeom>
            <a:avLst/>
            <a:gdLst>
              <a:gd name="T0" fmla="*/ 957 w 958"/>
              <a:gd name="T1" fmla="*/ 479 h 959"/>
              <a:gd name="T2" fmla="*/ 957 w 958"/>
              <a:gd name="T3" fmla="*/ 479 h 959"/>
              <a:gd name="T4" fmla="*/ 478 w 958"/>
              <a:gd name="T5" fmla="*/ 958 h 959"/>
              <a:gd name="T6" fmla="*/ 0 w 958"/>
              <a:gd name="T7" fmla="*/ 479 h 959"/>
              <a:gd name="T8" fmla="*/ 478 w 958"/>
              <a:gd name="T9" fmla="*/ 0 h 959"/>
              <a:gd name="T10" fmla="*/ 957 w 958"/>
              <a:gd name="T11" fmla="*/ 479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8" h="959">
                <a:moveTo>
                  <a:pt x="957" y="479"/>
                </a:moveTo>
                <a:lnTo>
                  <a:pt x="957" y="479"/>
                </a:lnTo>
                <a:cubicBezTo>
                  <a:pt x="957" y="741"/>
                  <a:pt x="740" y="958"/>
                  <a:pt x="478" y="958"/>
                </a:cubicBezTo>
                <a:cubicBezTo>
                  <a:pt x="217" y="958"/>
                  <a:pt x="0" y="741"/>
                  <a:pt x="0" y="479"/>
                </a:cubicBezTo>
                <a:cubicBezTo>
                  <a:pt x="0" y="208"/>
                  <a:pt x="217" y="0"/>
                  <a:pt x="478" y="0"/>
                </a:cubicBezTo>
                <a:cubicBezTo>
                  <a:pt x="740" y="0"/>
                  <a:pt x="957" y="208"/>
                  <a:pt x="957" y="47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2AA93506-24C4-AC49-A5D0-0CABFB7C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459" y="4966871"/>
            <a:ext cx="780613" cy="780613"/>
          </a:xfrm>
          <a:custGeom>
            <a:avLst/>
            <a:gdLst>
              <a:gd name="T0" fmla="*/ 742 w 743"/>
              <a:gd name="T1" fmla="*/ 370 h 742"/>
              <a:gd name="T2" fmla="*/ 742 w 743"/>
              <a:gd name="T3" fmla="*/ 370 h 742"/>
              <a:gd name="T4" fmla="*/ 371 w 743"/>
              <a:gd name="T5" fmla="*/ 741 h 742"/>
              <a:gd name="T6" fmla="*/ 0 w 743"/>
              <a:gd name="T7" fmla="*/ 370 h 742"/>
              <a:gd name="T8" fmla="*/ 371 w 743"/>
              <a:gd name="T9" fmla="*/ 0 h 742"/>
              <a:gd name="T10" fmla="*/ 742 w 743"/>
              <a:gd name="T11" fmla="*/ 37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3" h="742">
                <a:moveTo>
                  <a:pt x="742" y="370"/>
                </a:moveTo>
                <a:lnTo>
                  <a:pt x="742" y="370"/>
                </a:lnTo>
                <a:cubicBezTo>
                  <a:pt x="742" y="569"/>
                  <a:pt x="570" y="741"/>
                  <a:pt x="371" y="741"/>
                </a:cubicBezTo>
                <a:cubicBezTo>
                  <a:pt x="172" y="741"/>
                  <a:pt x="0" y="569"/>
                  <a:pt x="0" y="370"/>
                </a:cubicBezTo>
                <a:cubicBezTo>
                  <a:pt x="0" y="172"/>
                  <a:pt x="172" y="0"/>
                  <a:pt x="371" y="0"/>
                </a:cubicBezTo>
                <a:cubicBezTo>
                  <a:pt x="570" y="0"/>
                  <a:pt x="742" y="172"/>
                  <a:pt x="742" y="3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0">
            <a:extLst>
              <a:ext uri="{FF2B5EF4-FFF2-40B4-BE49-F238E27FC236}">
                <a16:creationId xmlns:a16="http://schemas.microsoft.com/office/drawing/2014/main" id="{3DFA2D39-7574-B645-9B1B-6DDECF00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158" y="4966871"/>
            <a:ext cx="771320" cy="780613"/>
          </a:xfrm>
          <a:custGeom>
            <a:avLst/>
            <a:gdLst>
              <a:gd name="T0" fmla="*/ 732 w 733"/>
              <a:gd name="T1" fmla="*/ 370 h 742"/>
              <a:gd name="T2" fmla="*/ 732 w 733"/>
              <a:gd name="T3" fmla="*/ 370 h 742"/>
              <a:gd name="T4" fmla="*/ 361 w 733"/>
              <a:gd name="T5" fmla="*/ 741 h 742"/>
              <a:gd name="T6" fmla="*/ 0 w 733"/>
              <a:gd name="T7" fmla="*/ 370 h 742"/>
              <a:gd name="T8" fmla="*/ 361 w 733"/>
              <a:gd name="T9" fmla="*/ 0 h 742"/>
              <a:gd name="T10" fmla="*/ 732 w 733"/>
              <a:gd name="T11" fmla="*/ 37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3" h="742">
                <a:moveTo>
                  <a:pt x="732" y="370"/>
                </a:moveTo>
                <a:lnTo>
                  <a:pt x="732" y="370"/>
                </a:lnTo>
                <a:cubicBezTo>
                  <a:pt x="732" y="569"/>
                  <a:pt x="569" y="741"/>
                  <a:pt x="361" y="741"/>
                </a:cubicBezTo>
                <a:cubicBezTo>
                  <a:pt x="162" y="741"/>
                  <a:pt x="0" y="569"/>
                  <a:pt x="0" y="370"/>
                </a:cubicBezTo>
                <a:cubicBezTo>
                  <a:pt x="0" y="172"/>
                  <a:pt x="162" y="0"/>
                  <a:pt x="361" y="0"/>
                </a:cubicBezTo>
                <a:cubicBezTo>
                  <a:pt x="569" y="0"/>
                  <a:pt x="732" y="172"/>
                  <a:pt x="732" y="3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4846BE92-6496-0F43-BFF9-3A2794D8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329" y="6147084"/>
            <a:ext cx="2592750" cy="2588105"/>
          </a:xfrm>
          <a:custGeom>
            <a:avLst/>
            <a:gdLst>
              <a:gd name="T0" fmla="*/ 2458 w 2459"/>
              <a:gd name="T1" fmla="*/ 1228 h 2458"/>
              <a:gd name="T2" fmla="*/ 2458 w 2459"/>
              <a:gd name="T3" fmla="*/ 1228 h 2458"/>
              <a:gd name="T4" fmla="*/ 1229 w 2459"/>
              <a:gd name="T5" fmla="*/ 2457 h 2458"/>
              <a:gd name="T6" fmla="*/ 0 w 2459"/>
              <a:gd name="T7" fmla="*/ 1228 h 2458"/>
              <a:gd name="T8" fmla="*/ 1229 w 2459"/>
              <a:gd name="T9" fmla="*/ 0 h 2458"/>
              <a:gd name="T10" fmla="*/ 2458 w 2459"/>
              <a:gd name="T11" fmla="*/ 1228 h 2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9" h="2458">
                <a:moveTo>
                  <a:pt x="2458" y="1228"/>
                </a:moveTo>
                <a:lnTo>
                  <a:pt x="2458" y="1228"/>
                </a:lnTo>
                <a:cubicBezTo>
                  <a:pt x="2458" y="1906"/>
                  <a:pt x="1907" y="2457"/>
                  <a:pt x="1229" y="2457"/>
                </a:cubicBezTo>
                <a:cubicBezTo>
                  <a:pt x="551" y="2457"/>
                  <a:pt x="0" y="1906"/>
                  <a:pt x="0" y="1228"/>
                </a:cubicBezTo>
                <a:cubicBezTo>
                  <a:pt x="0" y="551"/>
                  <a:pt x="551" y="0"/>
                  <a:pt x="1229" y="0"/>
                </a:cubicBezTo>
                <a:cubicBezTo>
                  <a:pt x="1907" y="0"/>
                  <a:pt x="2458" y="551"/>
                  <a:pt x="2458" y="1228"/>
                </a:cubicBezTo>
              </a:path>
            </a:pathLst>
          </a:custGeom>
          <a:solidFill>
            <a:srgbClr val="FFE4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2D38A655-A97E-D94E-A787-8E69DCDAD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838" y="6328299"/>
            <a:ext cx="2221030" cy="2225675"/>
          </a:xfrm>
          <a:custGeom>
            <a:avLst/>
            <a:gdLst>
              <a:gd name="T0" fmla="*/ 2105 w 2106"/>
              <a:gd name="T1" fmla="*/ 1056 h 2114"/>
              <a:gd name="T2" fmla="*/ 2105 w 2106"/>
              <a:gd name="T3" fmla="*/ 1056 h 2114"/>
              <a:gd name="T4" fmla="*/ 1048 w 2106"/>
              <a:gd name="T5" fmla="*/ 2113 h 2114"/>
              <a:gd name="T6" fmla="*/ 0 w 2106"/>
              <a:gd name="T7" fmla="*/ 1056 h 2114"/>
              <a:gd name="T8" fmla="*/ 1048 w 2106"/>
              <a:gd name="T9" fmla="*/ 0 h 2114"/>
              <a:gd name="T10" fmla="*/ 2105 w 2106"/>
              <a:gd name="T11" fmla="*/ 1056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6" h="2114">
                <a:moveTo>
                  <a:pt x="2105" y="1056"/>
                </a:moveTo>
                <a:lnTo>
                  <a:pt x="2105" y="1056"/>
                </a:lnTo>
                <a:cubicBezTo>
                  <a:pt x="2105" y="1634"/>
                  <a:pt x="1635" y="2113"/>
                  <a:pt x="1048" y="2113"/>
                </a:cubicBezTo>
                <a:cubicBezTo>
                  <a:pt x="470" y="2113"/>
                  <a:pt x="0" y="1634"/>
                  <a:pt x="0" y="1056"/>
                </a:cubicBezTo>
                <a:cubicBezTo>
                  <a:pt x="0" y="479"/>
                  <a:pt x="470" y="0"/>
                  <a:pt x="1048" y="0"/>
                </a:cubicBezTo>
                <a:cubicBezTo>
                  <a:pt x="1635" y="0"/>
                  <a:pt x="2105" y="479"/>
                  <a:pt x="2105" y="1056"/>
                </a:cubicBezTo>
              </a:path>
            </a:pathLst>
          </a:custGeom>
          <a:solidFill>
            <a:srgbClr val="F9F6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3">
            <a:extLst>
              <a:ext uri="{FF2B5EF4-FFF2-40B4-BE49-F238E27FC236}">
                <a16:creationId xmlns:a16="http://schemas.microsoft.com/office/drawing/2014/main" id="{0B2F746E-B79B-5B4B-A010-12FD71B4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278" y="6820828"/>
            <a:ext cx="724855" cy="1235970"/>
          </a:xfrm>
          <a:custGeom>
            <a:avLst/>
            <a:gdLst>
              <a:gd name="T0" fmla="*/ 686 w 687"/>
              <a:gd name="T1" fmla="*/ 776 h 1174"/>
              <a:gd name="T2" fmla="*/ 686 w 687"/>
              <a:gd name="T3" fmla="*/ 776 h 1174"/>
              <a:gd name="T4" fmla="*/ 605 w 687"/>
              <a:gd name="T5" fmla="*/ 975 h 1174"/>
              <a:gd name="T6" fmla="*/ 388 w 687"/>
              <a:gd name="T7" fmla="*/ 1065 h 1174"/>
              <a:gd name="T8" fmla="*/ 388 w 687"/>
              <a:gd name="T9" fmla="*/ 1173 h 1174"/>
              <a:gd name="T10" fmla="*/ 316 w 687"/>
              <a:gd name="T11" fmla="*/ 1173 h 1174"/>
              <a:gd name="T12" fmla="*/ 316 w 687"/>
              <a:gd name="T13" fmla="*/ 1065 h 1174"/>
              <a:gd name="T14" fmla="*/ 81 w 687"/>
              <a:gd name="T15" fmla="*/ 984 h 1174"/>
              <a:gd name="T16" fmla="*/ 0 w 687"/>
              <a:gd name="T17" fmla="*/ 776 h 1174"/>
              <a:gd name="T18" fmla="*/ 244 w 687"/>
              <a:gd name="T19" fmla="*/ 776 h 1174"/>
              <a:gd name="T20" fmla="*/ 316 w 687"/>
              <a:gd name="T21" fmla="*/ 884 h 1174"/>
              <a:gd name="T22" fmla="*/ 316 w 687"/>
              <a:gd name="T23" fmla="*/ 667 h 1174"/>
              <a:gd name="T24" fmla="*/ 198 w 687"/>
              <a:gd name="T25" fmla="*/ 640 h 1174"/>
              <a:gd name="T26" fmla="*/ 126 w 687"/>
              <a:gd name="T27" fmla="*/ 604 h 1174"/>
              <a:gd name="T28" fmla="*/ 90 w 687"/>
              <a:gd name="T29" fmla="*/ 577 h 1174"/>
              <a:gd name="T30" fmla="*/ 54 w 687"/>
              <a:gd name="T31" fmla="*/ 550 h 1174"/>
              <a:gd name="T32" fmla="*/ 27 w 687"/>
              <a:gd name="T33" fmla="*/ 505 h 1174"/>
              <a:gd name="T34" fmla="*/ 0 w 687"/>
              <a:gd name="T35" fmla="*/ 396 h 1174"/>
              <a:gd name="T36" fmla="*/ 90 w 687"/>
              <a:gd name="T37" fmla="*/ 197 h 1174"/>
              <a:gd name="T38" fmla="*/ 316 w 687"/>
              <a:gd name="T39" fmla="*/ 107 h 1174"/>
              <a:gd name="T40" fmla="*/ 316 w 687"/>
              <a:gd name="T41" fmla="*/ 0 h 1174"/>
              <a:gd name="T42" fmla="*/ 388 w 687"/>
              <a:gd name="T43" fmla="*/ 0 h 1174"/>
              <a:gd name="T44" fmla="*/ 388 w 687"/>
              <a:gd name="T45" fmla="*/ 107 h 1174"/>
              <a:gd name="T46" fmla="*/ 605 w 687"/>
              <a:gd name="T47" fmla="*/ 180 h 1174"/>
              <a:gd name="T48" fmla="*/ 686 w 687"/>
              <a:gd name="T49" fmla="*/ 387 h 1174"/>
              <a:gd name="T50" fmla="*/ 461 w 687"/>
              <a:gd name="T51" fmla="*/ 387 h 1174"/>
              <a:gd name="T52" fmla="*/ 388 w 687"/>
              <a:gd name="T53" fmla="*/ 288 h 1174"/>
              <a:gd name="T54" fmla="*/ 388 w 687"/>
              <a:gd name="T55" fmla="*/ 505 h 1174"/>
              <a:gd name="T56" fmla="*/ 560 w 687"/>
              <a:gd name="T57" fmla="*/ 559 h 1174"/>
              <a:gd name="T58" fmla="*/ 686 w 687"/>
              <a:gd name="T59" fmla="*/ 776 h 1174"/>
              <a:gd name="T60" fmla="*/ 316 w 687"/>
              <a:gd name="T61" fmla="*/ 288 h 1174"/>
              <a:gd name="T62" fmla="*/ 316 w 687"/>
              <a:gd name="T63" fmla="*/ 288 h 1174"/>
              <a:gd name="T64" fmla="*/ 234 w 687"/>
              <a:gd name="T65" fmla="*/ 369 h 1174"/>
              <a:gd name="T66" fmla="*/ 316 w 687"/>
              <a:gd name="T67" fmla="*/ 478 h 1174"/>
              <a:gd name="T68" fmla="*/ 316 w 687"/>
              <a:gd name="T69" fmla="*/ 288 h 1174"/>
              <a:gd name="T70" fmla="*/ 388 w 687"/>
              <a:gd name="T71" fmla="*/ 884 h 1174"/>
              <a:gd name="T72" fmla="*/ 388 w 687"/>
              <a:gd name="T73" fmla="*/ 884 h 1174"/>
              <a:gd name="T74" fmla="*/ 451 w 687"/>
              <a:gd name="T75" fmla="*/ 803 h 1174"/>
              <a:gd name="T76" fmla="*/ 388 w 687"/>
              <a:gd name="T77" fmla="*/ 703 h 1174"/>
              <a:gd name="T78" fmla="*/ 388 w 687"/>
              <a:gd name="T79" fmla="*/ 884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7" h="1174">
                <a:moveTo>
                  <a:pt x="686" y="776"/>
                </a:moveTo>
                <a:lnTo>
                  <a:pt x="686" y="776"/>
                </a:lnTo>
                <a:cubicBezTo>
                  <a:pt x="686" y="857"/>
                  <a:pt x="659" y="920"/>
                  <a:pt x="605" y="975"/>
                </a:cubicBezTo>
                <a:cubicBezTo>
                  <a:pt x="551" y="1029"/>
                  <a:pt x="479" y="1065"/>
                  <a:pt x="388" y="1065"/>
                </a:cubicBezTo>
                <a:cubicBezTo>
                  <a:pt x="388" y="1173"/>
                  <a:pt x="388" y="1173"/>
                  <a:pt x="388" y="1173"/>
                </a:cubicBezTo>
                <a:cubicBezTo>
                  <a:pt x="316" y="1173"/>
                  <a:pt x="316" y="1173"/>
                  <a:pt x="316" y="1173"/>
                </a:cubicBezTo>
                <a:cubicBezTo>
                  <a:pt x="316" y="1065"/>
                  <a:pt x="316" y="1065"/>
                  <a:pt x="316" y="1065"/>
                </a:cubicBezTo>
                <a:cubicBezTo>
                  <a:pt x="217" y="1065"/>
                  <a:pt x="144" y="1038"/>
                  <a:pt x="81" y="984"/>
                </a:cubicBezTo>
                <a:cubicBezTo>
                  <a:pt x="27" y="929"/>
                  <a:pt x="0" y="866"/>
                  <a:pt x="0" y="776"/>
                </a:cubicBezTo>
                <a:cubicBezTo>
                  <a:pt x="244" y="776"/>
                  <a:pt x="244" y="776"/>
                  <a:pt x="244" y="776"/>
                </a:cubicBezTo>
                <a:cubicBezTo>
                  <a:pt x="244" y="839"/>
                  <a:pt x="271" y="875"/>
                  <a:pt x="316" y="884"/>
                </a:cubicBezTo>
                <a:cubicBezTo>
                  <a:pt x="316" y="667"/>
                  <a:pt x="316" y="667"/>
                  <a:pt x="316" y="667"/>
                </a:cubicBezTo>
                <a:cubicBezTo>
                  <a:pt x="271" y="658"/>
                  <a:pt x="234" y="649"/>
                  <a:pt x="198" y="640"/>
                </a:cubicBezTo>
                <a:cubicBezTo>
                  <a:pt x="162" y="622"/>
                  <a:pt x="135" y="613"/>
                  <a:pt x="126" y="604"/>
                </a:cubicBezTo>
                <a:cubicBezTo>
                  <a:pt x="117" y="604"/>
                  <a:pt x="108" y="595"/>
                  <a:pt x="90" y="577"/>
                </a:cubicBezTo>
                <a:cubicBezTo>
                  <a:pt x="72" y="568"/>
                  <a:pt x="63" y="559"/>
                  <a:pt x="54" y="550"/>
                </a:cubicBezTo>
                <a:cubicBezTo>
                  <a:pt x="45" y="532"/>
                  <a:pt x="36" y="523"/>
                  <a:pt x="27" y="505"/>
                </a:cubicBezTo>
                <a:cubicBezTo>
                  <a:pt x="9" y="478"/>
                  <a:pt x="0" y="442"/>
                  <a:pt x="0" y="396"/>
                </a:cubicBezTo>
                <a:cubicBezTo>
                  <a:pt x="0" y="315"/>
                  <a:pt x="27" y="243"/>
                  <a:pt x="90" y="197"/>
                </a:cubicBezTo>
                <a:cubicBezTo>
                  <a:pt x="153" y="143"/>
                  <a:pt x="226" y="116"/>
                  <a:pt x="316" y="107"/>
                </a:cubicBezTo>
                <a:cubicBezTo>
                  <a:pt x="316" y="0"/>
                  <a:pt x="316" y="0"/>
                  <a:pt x="316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88" y="107"/>
                  <a:pt x="388" y="107"/>
                  <a:pt x="388" y="107"/>
                </a:cubicBezTo>
                <a:cubicBezTo>
                  <a:pt x="479" y="107"/>
                  <a:pt x="551" y="134"/>
                  <a:pt x="605" y="180"/>
                </a:cubicBezTo>
                <a:cubicBezTo>
                  <a:pt x="659" y="225"/>
                  <a:pt x="686" y="297"/>
                  <a:pt x="686" y="387"/>
                </a:cubicBezTo>
                <a:cubicBezTo>
                  <a:pt x="461" y="387"/>
                  <a:pt x="461" y="387"/>
                  <a:pt x="461" y="387"/>
                </a:cubicBezTo>
                <a:cubicBezTo>
                  <a:pt x="451" y="342"/>
                  <a:pt x="433" y="306"/>
                  <a:pt x="388" y="288"/>
                </a:cubicBezTo>
                <a:cubicBezTo>
                  <a:pt x="388" y="505"/>
                  <a:pt x="388" y="505"/>
                  <a:pt x="388" y="505"/>
                </a:cubicBezTo>
                <a:cubicBezTo>
                  <a:pt x="479" y="532"/>
                  <a:pt x="533" y="550"/>
                  <a:pt x="560" y="559"/>
                </a:cubicBezTo>
                <a:cubicBezTo>
                  <a:pt x="650" y="604"/>
                  <a:pt x="686" y="676"/>
                  <a:pt x="686" y="776"/>
                </a:cubicBezTo>
                <a:close/>
                <a:moveTo>
                  <a:pt x="316" y="288"/>
                </a:moveTo>
                <a:lnTo>
                  <a:pt x="316" y="288"/>
                </a:lnTo>
                <a:cubicBezTo>
                  <a:pt x="262" y="297"/>
                  <a:pt x="234" y="324"/>
                  <a:pt x="234" y="369"/>
                </a:cubicBezTo>
                <a:cubicBezTo>
                  <a:pt x="234" y="423"/>
                  <a:pt x="262" y="450"/>
                  <a:pt x="316" y="478"/>
                </a:cubicBezTo>
                <a:lnTo>
                  <a:pt x="316" y="288"/>
                </a:lnTo>
                <a:close/>
                <a:moveTo>
                  <a:pt x="388" y="884"/>
                </a:moveTo>
                <a:lnTo>
                  <a:pt x="388" y="884"/>
                </a:lnTo>
                <a:cubicBezTo>
                  <a:pt x="433" y="866"/>
                  <a:pt x="451" y="839"/>
                  <a:pt x="451" y="803"/>
                </a:cubicBezTo>
                <a:cubicBezTo>
                  <a:pt x="451" y="758"/>
                  <a:pt x="433" y="722"/>
                  <a:pt x="388" y="703"/>
                </a:cubicBezTo>
                <a:lnTo>
                  <a:pt x="388" y="884"/>
                </a:lnTo>
                <a:close/>
              </a:path>
            </a:pathLst>
          </a:custGeom>
          <a:solidFill>
            <a:srgbClr val="FFE4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242B07FA-6B0C-644D-BDC4-90BE85DC0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2182" y="5993750"/>
            <a:ext cx="2039814" cy="2035169"/>
          </a:xfrm>
          <a:custGeom>
            <a:avLst/>
            <a:gdLst>
              <a:gd name="T0" fmla="*/ 1934 w 1935"/>
              <a:gd name="T1" fmla="*/ 966 h 1933"/>
              <a:gd name="T2" fmla="*/ 1934 w 1935"/>
              <a:gd name="T3" fmla="*/ 966 h 1933"/>
              <a:gd name="T4" fmla="*/ 967 w 1935"/>
              <a:gd name="T5" fmla="*/ 1932 h 1933"/>
              <a:gd name="T6" fmla="*/ 0 w 1935"/>
              <a:gd name="T7" fmla="*/ 966 h 1933"/>
              <a:gd name="T8" fmla="*/ 967 w 1935"/>
              <a:gd name="T9" fmla="*/ 0 h 1933"/>
              <a:gd name="T10" fmla="*/ 1934 w 1935"/>
              <a:gd name="T11" fmla="*/ 966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1933">
                <a:moveTo>
                  <a:pt x="1934" y="966"/>
                </a:moveTo>
                <a:lnTo>
                  <a:pt x="1934" y="966"/>
                </a:lnTo>
                <a:cubicBezTo>
                  <a:pt x="1934" y="1498"/>
                  <a:pt x="1500" y="1932"/>
                  <a:pt x="967" y="1932"/>
                </a:cubicBezTo>
                <a:cubicBezTo>
                  <a:pt x="434" y="1932"/>
                  <a:pt x="0" y="1498"/>
                  <a:pt x="0" y="966"/>
                </a:cubicBezTo>
                <a:cubicBezTo>
                  <a:pt x="0" y="433"/>
                  <a:pt x="434" y="0"/>
                  <a:pt x="967" y="0"/>
                </a:cubicBezTo>
                <a:cubicBezTo>
                  <a:pt x="1500" y="0"/>
                  <a:pt x="1934" y="433"/>
                  <a:pt x="1934" y="966"/>
                </a:cubicBezTo>
              </a:path>
            </a:pathLst>
          </a:custGeom>
          <a:solidFill>
            <a:srgbClr val="F9ED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5">
            <a:extLst>
              <a:ext uri="{FF2B5EF4-FFF2-40B4-BE49-F238E27FC236}">
                <a16:creationId xmlns:a16="http://schemas.microsoft.com/office/drawing/2014/main" id="{BB34C929-F77C-7042-AFCF-3EE8B10F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0470" y="7680430"/>
            <a:ext cx="933946" cy="506471"/>
          </a:xfrm>
          <a:custGeom>
            <a:avLst/>
            <a:gdLst>
              <a:gd name="T0" fmla="*/ 886 w 887"/>
              <a:gd name="T1" fmla="*/ 425 h 480"/>
              <a:gd name="T2" fmla="*/ 886 w 887"/>
              <a:gd name="T3" fmla="*/ 425 h 480"/>
              <a:gd name="T4" fmla="*/ 443 w 887"/>
              <a:gd name="T5" fmla="*/ 479 h 480"/>
              <a:gd name="T6" fmla="*/ 0 w 887"/>
              <a:gd name="T7" fmla="*/ 425 h 480"/>
              <a:gd name="T8" fmla="*/ 0 w 887"/>
              <a:gd name="T9" fmla="*/ 0 h 480"/>
              <a:gd name="T10" fmla="*/ 425 w 887"/>
              <a:gd name="T11" fmla="*/ 54 h 480"/>
              <a:gd name="T12" fmla="*/ 886 w 887"/>
              <a:gd name="T13" fmla="*/ 0 h 480"/>
              <a:gd name="T14" fmla="*/ 886 w 887"/>
              <a:gd name="T15" fmla="*/ 425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7" h="480">
                <a:moveTo>
                  <a:pt x="886" y="425"/>
                </a:moveTo>
                <a:lnTo>
                  <a:pt x="886" y="425"/>
                </a:lnTo>
                <a:cubicBezTo>
                  <a:pt x="777" y="452"/>
                  <a:pt x="624" y="479"/>
                  <a:pt x="443" y="479"/>
                </a:cubicBezTo>
                <a:cubicBezTo>
                  <a:pt x="262" y="479"/>
                  <a:pt x="109" y="452"/>
                  <a:pt x="0" y="425"/>
                </a:cubicBezTo>
                <a:cubicBezTo>
                  <a:pt x="0" y="289"/>
                  <a:pt x="0" y="144"/>
                  <a:pt x="0" y="0"/>
                </a:cubicBezTo>
                <a:cubicBezTo>
                  <a:pt x="109" y="27"/>
                  <a:pt x="253" y="54"/>
                  <a:pt x="425" y="54"/>
                </a:cubicBezTo>
                <a:cubicBezTo>
                  <a:pt x="615" y="54"/>
                  <a:pt x="768" y="36"/>
                  <a:pt x="886" y="0"/>
                </a:cubicBezTo>
                <a:cubicBezTo>
                  <a:pt x="886" y="144"/>
                  <a:pt x="886" y="289"/>
                  <a:pt x="886" y="425"/>
                </a:cubicBezTo>
              </a:path>
            </a:pathLst>
          </a:custGeom>
          <a:solidFill>
            <a:srgbClr val="F9ED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6">
            <a:extLst>
              <a:ext uri="{FF2B5EF4-FFF2-40B4-BE49-F238E27FC236}">
                <a16:creationId xmlns:a16="http://schemas.microsoft.com/office/drawing/2014/main" id="{FA266410-9F61-2F4B-9AD2-F660F911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418" y="8117202"/>
            <a:ext cx="1068696" cy="181215"/>
          </a:xfrm>
          <a:custGeom>
            <a:avLst/>
            <a:gdLst>
              <a:gd name="T0" fmla="*/ 1012 w 1013"/>
              <a:gd name="T1" fmla="*/ 72 h 172"/>
              <a:gd name="T2" fmla="*/ 1012 w 1013"/>
              <a:gd name="T3" fmla="*/ 72 h 172"/>
              <a:gd name="T4" fmla="*/ 949 w 1013"/>
              <a:gd name="T5" fmla="*/ 144 h 172"/>
              <a:gd name="T6" fmla="*/ 506 w 1013"/>
              <a:gd name="T7" fmla="*/ 171 h 172"/>
              <a:gd name="T8" fmla="*/ 72 w 1013"/>
              <a:gd name="T9" fmla="*/ 144 h 172"/>
              <a:gd name="T10" fmla="*/ 0 w 1013"/>
              <a:gd name="T11" fmla="*/ 72 h 172"/>
              <a:gd name="T12" fmla="*/ 0 w 1013"/>
              <a:gd name="T13" fmla="*/ 72 h 172"/>
              <a:gd name="T14" fmla="*/ 81 w 1013"/>
              <a:gd name="T15" fmla="*/ 0 h 172"/>
              <a:gd name="T16" fmla="*/ 506 w 1013"/>
              <a:gd name="T17" fmla="*/ 27 h 172"/>
              <a:gd name="T18" fmla="*/ 931 w 1013"/>
              <a:gd name="T19" fmla="*/ 0 h 172"/>
              <a:gd name="T20" fmla="*/ 1012 w 1013"/>
              <a:gd name="T21" fmla="*/ 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3" h="172">
                <a:moveTo>
                  <a:pt x="1012" y="72"/>
                </a:moveTo>
                <a:lnTo>
                  <a:pt x="1012" y="72"/>
                </a:lnTo>
                <a:cubicBezTo>
                  <a:pt x="1012" y="108"/>
                  <a:pt x="985" y="144"/>
                  <a:pt x="949" y="144"/>
                </a:cubicBezTo>
                <a:cubicBezTo>
                  <a:pt x="813" y="162"/>
                  <a:pt x="669" y="171"/>
                  <a:pt x="506" y="171"/>
                </a:cubicBezTo>
                <a:cubicBezTo>
                  <a:pt x="343" y="171"/>
                  <a:pt x="199" y="162"/>
                  <a:pt x="72" y="144"/>
                </a:cubicBezTo>
                <a:cubicBezTo>
                  <a:pt x="36" y="144"/>
                  <a:pt x="0" y="108"/>
                  <a:pt x="0" y="72"/>
                </a:cubicBezTo>
                <a:lnTo>
                  <a:pt x="0" y="72"/>
                </a:lnTo>
                <a:cubicBezTo>
                  <a:pt x="0" y="36"/>
                  <a:pt x="36" y="0"/>
                  <a:pt x="81" y="0"/>
                </a:cubicBezTo>
                <a:cubicBezTo>
                  <a:pt x="208" y="18"/>
                  <a:pt x="352" y="27"/>
                  <a:pt x="506" y="27"/>
                </a:cubicBezTo>
                <a:cubicBezTo>
                  <a:pt x="660" y="27"/>
                  <a:pt x="804" y="18"/>
                  <a:pt x="931" y="0"/>
                </a:cubicBezTo>
                <a:cubicBezTo>
                  <a:pt x="976" y="0"/>
                  <a:pt x="1012" y="36"/>
                  <a:pt x="1012" y="72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">
            <a:extLst>
              <a:ext uri="{FF2B5EF4-FFF2-40B4-BE49-F238E27FC236}">
                <a16:creationId xmlns:a16="http://schemas.microsoft.com/office/drawing/2014/main" id="{3C3D4692-88F9-9442-B43A-422698E09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418" y="8265890"/>
            <a:ext cx="1068696" cy="181215"/>
          </a:xfrm>
          <a:custGeom>
            <a:avLst/>
            <a:gdLst>
              <a:gd name="T0" fmla="*/ 1012 w 1013"/>
              <a:gd name="T1" fmla="*/ 73 h 173"/>
              <a:gd name="T2" fmla="*/ 1012 w 1013"/>
              <a:gd name="T3" fmla="*/ 73 h 173"/>
              <a:gd name="T4" fmla="*/ 949 w 1013"/>
              <a:gd name="T5" fmla="*/ 145 h 173"/>
              <a:gd name="T6" fmla="*/ 506 w 1013"/>
              <a:gd name="T7" fmla="*/ 172 h 173"/>
              <a:gd name="T8" fmla="*/ 72 w 1013"/>
              <a:gd name="T9" fmla="*/ 145 h 173"/>
              <a:gd name="T10" fmla="*/ 0 w 1013"/>
              <a:gd name="T11" fmla="*/ 73 h 173"/>
              <a:gd name="T12" fmla="*/ 0 w 1013"/>
              <a:gd name="T13" fmla="*/ 73 h 173"/>
              <a:gd name="T14" fmla="*/ 81 w 1013"/>
              <a:gd name="T15" fmla="*/ 0 h 173"/>
              <a:gd name="T16" fmla="*/ 506 w 1013"/>
              <a:gd name="T17" fmla="*/ 27 h 173"/>
              <a:gd name="T18" fmla="*/ 931 w 1013"/>
              <a:gd name="T19" fmla="*/ 0 h 173"/>
              <a:gd name="T20" fmla="*/ 1012 w 1013"/>
              <a:gd name="T21" fmla="*/ 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3" h="173">
                <a:moveTo>
                  <a:pt x="1012" y="73"/>
                </a:moveTo>
                <a:lnTo>
                  <a:pt x="1012" y="73"/>
                </a:lnTo>
                <a:cubicBezTo>
                  <a:pt x="1012" y="109"/>
                  <a:pt x="985" y="145"/>
                  <a:pt x="949" y="145"/>
                </a:cubicBezTo>
                <a:cubicBezTo>
                  <a:pt x="813" y="163"/>
                  <a:pt x="669" y="172"/>
                  <a:pt x="506" y="172"/>
                </a:cubicBezTo>
                <a:cubicBezTo>
                  <a:pt x="343" y="172"/>
                  <a:pt x="199" y="163"/>
                  <a:pt x="72" y="145"/>
                </a:cubicBezTo>
                <a:cubicBezTo>
                  <a:pt x="36" y="145"/>
                  <a:pt x="0" y="109"/>
                  <a:pt x="0" y="73"/>
                </a:cubicBezTo>
                <a:lnTo>
                  <a:pt x="0" y="73"/>
                </a:lnTo>
                <a:cubicBezTo>
                  <a:pt x="0" y="27"/>
                  <a:pt x="36" y="0"/>
                  <a:pt x="81" y="0"/>
                </a:cubicBezTo>
                <a:cubicBezTo>
                  <a:pt x="208" y="18"/>
                  <a:pt x="352" y="27"/>
                  <a:pt x="506" y="27"/>
                </a:cubicBezTo>
                <a:cubicBezTo>
                  <a:pt x="660" y="27"/>
                  <a:pt x="804" y="18"/>
                  <a:pt x="931" y="0"/>
                </a:cubicBezTo>
                <a:cubicBezTo>
                  <a:pt x="976" y="0"/>
                  <a:pt x="1012" y="27"/>
                  <a:pt x="1012" y="73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8">
            <a:extLst>
              <a:ext uri="{FF2B5EF4-FFF2-40B4-BE49-F238E27FC236}">
                <a16:creationId xmlns:a16="http://schemas.microsoft.com/office/drawing/2014/main" id="{4F73206E-4184-5444-A122-26948034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418" y="8419226"/>
            <a:ext cx="1068696" cy="181212"/>
          </a:xfrm>
          <a:custGeom>
            <a:avLst/>
            <a:gdLst>
              <a:gd name="T0" fmla="*/ 1012 w 1013"/>
              <a:gd name="T1" fmla="*/ 72 h 172"/>
              <a:gd name="T2" fmla="*/ 1012 w 1013"/>
              <a:gd name="T3" fmla="*/ 72 h 172"/>
              <a:gd name="T4" fmla="*/ 949 w 1013"/>
              <a:gd name="T5" fmla="*/ 144 h 172"/>
              <a:gd name="T6" fmla="*/ 506 w 1013"/>
              <a:gd name="T7" fmla="*/ 171 h 172"/>
              <a:gd name="T8" fmla="*/ 72 w 1013"/>
              <a:gd name="T9" fmla="*/ 144 h 172"/>
              <a:gd name="T10" fmla="*/ 0 w 1013"/>
              <a:gd name="T11" fmla="*/ 72 h 172"/>
              <a:gd name="T12" fmla="*/ 0 w 1013"/>
              <a:gd name="T13" fmla="*/ 72 h 172"/>
              <a:gd name="T14" fmla="*/ 81 w 1013"/>
              <a:gd name="T15" fmla="*/ 0 h 172"/>
              <a:gd name="T16" fmla="*/ 506 w 1013"/>
              <a:gd name="T17" fmla="*/ 27 h 172"/>
              <a:gd name="T18" fmla="*/ 931 w 1013"/>
              <a:gd name="T19" fmla="*/ 0 h 172"/>
              <a:gd name="T20" fmla="*/ 1012 w 1013"/>
              <a:gd name="T21" fmla="*/ 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3" h="172">
                <a:moveTo>
                  <a:pt x="1012" y="72"/>
                </a:moveTo>
                <a:lnTo>
                  <a:pt x="1012" y="72"/>
                </a:lnTo>
                <a:cubicBezTo>
                  <a:pt x="1012" y="108"/>
                  <a:pt x="985" y="144"/>
                  <a:pt x="949" y="144"/>
                </a:cubicBezTo>
                <a:cubicBezTo>
                  <a:pt x="813" y="162"/>
                  <a:pt x="669" y="171"/>
                  <a:pt x="506" y="171"/>
                </a:cubicBezTo>
                <a:cubicBezTo>
                  <a:pt x="343" y="171"/>
                  <a:pt x="199" y="162"/>
                  <a:pt x="72" y="144"/>
                </a:cubicBezTo>
                <a:cubicBezTo>
                  <a:pt x="36" y="144"/>
                  <a:pt x="0" y="108"/>
                  <a:pt x="0" y="72"/>
                </a:cubicBezTo>
                <a:lnTo>
                  <a:pt x="0" y="72"/>
                </a:lnTo>
                <a:cubicBezTo>
                  <a:pt x="0" y="27"/>
                  <a:pt x="36" y="0"/>
                  <a:pt x="81" y="0"/>
                </a:cubicBezTo>
                <a:cubicBezTo>
                  <a:pt x="208" y="18"/>
                  <a:pt x="352" y="27"/>
                  <a:pt x="506" y="27"/>
                </a:cubicBezTo>
                <a:cubicBezTo>
                  <a:pt x="660" y="27"/>
                  <a:pt x="804" y="18"/>
                  <a:pt x="931" y="0"/>
                </a:cubicBezTo>
                <a:cubicBezTo>
                  <a:pt x="976" y="0"/>
                  <a:pt x="1012" y="27"/>
                  <a:pt x="1012" y="72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8">
            <a:extLst>
              <a:ext uri="{FF2B5EF4-FFF2-40B4-BE49-F238E27FC236}">
                <a16:creationId xmlns:a16="http://schemas.microsoft.com/office/drawing/2014/main" id="{D00A5A26-89EF-A648-962E-CBC33513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410" y="9906108"/>
            <a:ext cx="1222029" cy="1212736"/>
          </a:xfrm>
          <a:custGeom>
            <a:avLst/>
            <a:gdLst>
              <a:gd name="T0" fmla="*/ 1021 w 1158"/>
              <a:gd name="T1" fmla="*/ 1148 h 1149"/>
              <a:gd name="T2" fmla="*/ 1021 w 1158"/>
              <a:gd name="T3" fmla="*/ 1148 h 1149"/>
              <a:gd name="T4" fmla="*/ 136 w 1158"/>
              <a:gd name="T5" fmla="*/ 1148 h 1149"/>
              <a:gd name="T6" fmla="*/ 0 w 1158"/>
              <a:gd name="T7" fmla="*/ 1012 h 1149"/>
              <a:gd name="T8" fmla="*/ 0 w 1158"/>
              <a:gd name="T9" fmla="*/ 127 h 1149"/>
              <a:gd name="T10" fmla="*/ 136 w 1158"/>
              <a:gd name="T11" fmla="*/ 0 h 1149"/>
              <a:gd name="T12" fmla="*/ 1021 w 1158"/>
              <a:gd name="T13" fmla="*/ 0 h 1149"/>
              <a:gd name="T14" fmla="*/ 1157 w 1158"/>
              <a:gd name="T15" fmla="*/ 127 h 1149"/>
              <a:gd name="T16" fmla="*/ 1157 w 1158"/>
              <a:gd name="T17" fmla="*/ 1012 h 1149"/>
              <a:gd name="T18" fmla="*/ 1021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1" y="1148"/>
                </a:moveTo>
                <a:lnTo>
                  <a:pt x="1021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4" y="1148"/>
                  <a:pt x="0" y="1085"/>
                  <a:pt x="0" y="101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64" y="0"/>
                  <a:pt x="136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4" y="0"/>
                  <a:pt x="1157" y="54"/>
                  <a:pt x="1157" y="127"/>
                </a:cubicBezTo>
                <a:cubicBezTo>
                  <a:pt x="1157" y="1012"/>
                  <a:pt x="1157" y="1012"/>
                  <a:pt x="1157" y="1012"/>
                </a:cubicBezTo>
                <a:cubicBezTo>
                  <a:pt x="1157" y="1085"/>
                  <a:pt x="1094" y="1148"/>
                  <a:pt x="1021" y="11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9">
            <a:extLst>
              <a:ext uri="{FF2B5EF4-FFF2-40B4-BE49-F238E27FC236}">
                <a16:creationId xmlns:a16="http://schemas.microsoft.com/office/drawing/2014/main" id="{D1991AC3-3393-A74D-A8B5-B2A581C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647" y="9906108"/>
            <a:ext cx="1212736" cy="1212736"/>
          </a:xfrm>
          <a:custGeom>
            <a:avLst/>
            <a:gdLst>
              <a:gd name="T0" fmla="*/ 1021 w 1149"/>
              <a:gd name="T1" fmla="*/ 1148 h 1149"/>
              <a:gd name="T2" fmla="*/ 1021 w 1149"/>
              <a:gd name="T3" fmla="*/ 1148 h 1149"/>
              <a:gd name="T4" fmla="*/ 136 w 1149"/>
              <a:gd name="T5" fmla="*/ 1148 h 1149"/>
              <a:gd name="T6" fmla="*/ 0 w 1149"/>
              <a:gd name="T7" fmla="*/ 1012 h 1149"/>
              <a:gd name="T8" fmla="*/ 0 w 1149"/>
              <a:gd name="T9" fmla="*/ 127 h 1149"/>
              <a:gd name="T10" fmla="*/ 136 w 1149"/>
              <a:gd name="T11" fmla="*/ 0 h 1149"/>
              <a:gd name="T12" fmla="*/ 1021 w 1149"/>
              <a:gd name="T13" fmla="*/ 0 h 1149"/>
              <a:gd name="T14" fmla="*/ 1148 w 1149"/>
              <a:gd name="T15" fmla="*/ 127 h 1149"/>
              <a:gd name="T16" fmla="*/ 1148 w 1149"/>
              <a:gd name="T17" fmla="*/ 1012 h 1149"/>
              <a:gd name="T18" fmla="*/ 1021 w 1149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49">
                <a:moveTo>
                  <a:pt x="1021" y="1148"/>
                </a:moveTo>
                <a:lnTo>
                  <a:pt x="1021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3" y="1148"/>
                  <a:pt x="0" y="1085"/>
                  <a:pt x="0" y="101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63" y="0"/>
                  <a:pt x="136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4" y="0"/>
                  <a:pt x="1148" y="54"/>
                  <a:pt x="1148" y="127"/>
                </a:cubicBezTo>
                <a:cubicBezTo>
                  <a:pt x="1148" y="1012"/>
                  <a:pt x="1148" y="1012"/>
                  <a:pt x="1148" y="1012"/>
                </a:cubicBezTo>
                <a:cubicBezTo>
                  <a:pt x="1148" y="1085"/>
                  <a:pt x="1094" y="1148"/>
                  <a:pt x="1021" y="11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20">
            <a:extLst>
              <a:ext uri="{FF2B5EF4-FFF2-40B4-BE49-F238E27FC236}">
                <a16:creationId xmlns:a16="http://schemas.microsoft.com/office/drawing/2014/main" id="{90309533-E1B3-744F-ACD7-18C8F171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045" y="9906108"/>
            <a:ext cx="1217384" cy="1212736"/>
          </a:xfrm>
          <a:custGeom>
            <a:avLst/>
            <a:gdLst>
              <a:gd name="T0" fmla="*/ 1021 w 1157"/>
              <a:gd name="T1" fmla="*/ 1148 h 1149"/>
              <a:gd name="T2" fmla="*/ 1021 w 1157"/>
              <a:gd name="T3" fmla="*/ 1148 h 1149"/>
              <a:gd name="T4" fmla="*/ 135 w 1157"/>
              <a:gd name="T5" fmla="*/ 1148 h 1149"/>
              <a:gd name="T6" fmla="*/ 0 w 1157"/>
              <a:gd name="T7" fmla="*/ 1012 h 1149"/>
              <a:gd name="T8" fmla="*/ 0 w 1157"/>
              <a:gd name="T9" fmla="*/ 127 h 1149"/>
              <a:gd name="T10" fmla="*/ 135 w 1157"/>
              <a:gd name="T11" fmla="*/ 0 h 1149"/>
              <a:gd name="T12" fmla="*/ 1021 w 1157"/>
              <a:gd name="T13" fmla="*/ 0 h 1149"/>
              <a:gd name="T14" fmla="*/ 1156 w 1157"/>
              <a:gd name="T15" fmla="*/ 127 h 1149"/>
              <a:gd name="T16" fmla="*/ 1156 w 1157"/>
              <a:gd name="T17" fmla="*/ 1012 h 1149"/>
              <a:gd name="T18" fmla="*/ 1021 w 1157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7" h="1149">
                <a:moveTo>
                  <a:pt x="1021" y="1148"/>
                </a:moveTo>
                <a:lnTo>
                  <a:pt x="1021" y="1148"/>
                </a:lnTo>
                <a:cubicBezTo>
                  <a:pt x="135" y="1148"/>
                  <a:pt x="135" y="1148"/>
                  <a:pt x="135" y="1148"/>
                </a:cubicBezTo>
                <a:cubicBezTo>
                  <a:pt x="63" y="1148"/>
                  <a:pt x="0" y="1085"/>
                  <a:pt x="0" y="101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63" y="0"/>
                  <a:pt x="13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3" y="0"/>
                  <a:pt x="1156" y="54"/>
                  <a:pt x="1156" y="127"/>
                </a:cubicBezTo>
                <a:cubicBezTo>
                  <a:pt x="1156" y="1012"/>
                  <a:pt x="1156" y="1012"/>
                  <a:pt x="1156" y="1012"/>
                </a:cubicBezTo>
                <a:cubicBezTo>
                  <a:pt x="1156" y="1085"/>
                  <a:pt x="1093" y="1148"/>
                  <a:pt x="1021" y="11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21">
            <a:extLst>
              <a:ext uri="{FF2B5EF4-FFF2-40B4-BE49-F238E27FC236}">
                <a16:creationId xmlns:a16="http://schemas.microsoft.com/office/drawing/2014/main" id="{45537E66-4CE6-7E43-A382-3AB83077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8281" y="9906108"/>
            <a:ext cx="1212739" cy="1212736"/>
          </a:xfrm>
          <a:custGeom>
            <a:avLst/>
            <a:gdLst>
              <a:gd name="T0" fmla="*/ 1022 w 1149"/>
              <a:gd name="T1" fmla="*/ 1148 h 1149"/>
              <a:gd name="T2" fmla="*/ 1022 w 1149"/>
              <a:gd name="T3" fmla="*/ 1148 h 1149"/>
              <a:gd name="T4" fmla="*/ 136 w 1149"/>
              <a:gd name="T5" fmla="*/ 1148 h 1149"/>
              <a:gd name="T6" fmla="*/ 0 w 1149"/>
              <a:gd name="T7" fmla="*/ 1012 h 1149"/>
              <a:gd name="T8" fmla="*/ 0 w 1149"/>
              <a:gd name="T9" fmla="*/ 127 h 1149"/>
              <a:gd name="T10" fmla="*/ 136 w 1149"/>
              <a:gd name="T11" fmla="*/ 0 h 1149"/>
              <a:gd name="T12" fmla="*/ 1022 w 1149"/>
              <a:gd name="T13" fmla="*/ 0 h 1149"/>
              <a:gd name="T14" fmla="*/ 1148 w 1149"/>
              <a:gd name="T15" fmla="*/ 127 h 1149"/>
              <a:gd name="T16" fmla="*/ 1148 w 1149"/>
              <a:gd name="T17" fmla="*/ 1012 h 1149"/>
              <a:gd name="T18" fmla="*/ 1022 w 1149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49">
                <a:moveTo>
                  <a:pt x="1022" y="1148"/>
                </a:moveTo>
                <a:lnTo>
                  <a:pt x="1022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55" y="1148"/>
                  <a:pt x="0" y="1085"/>
                  <a:pt x="0" y="101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55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48" y="54"/>
                  <a:pt x="1148" y="127"/>
                </a:cubicBezTo>
                <a:cubicBezTo>
                  <a:pt x="1148" y="1012"/>
                  <a:pt x="1148" y="1012"/>
                  <a:pt x="1148" y="1012"/>
                </a:cubicBezTo>
                <a:cubicBezTo>
                  <a:pt x="1148" y="1085"/>
                  <a:pt x="1094" y="1148"/>
                  <a:pt x="1022" y="11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22">
            <a:extLst>
              <a:ext uri="{FF2B5EF4-FFF2-40B4-BE49-F238E27FC236}">
                <a16:creationId xmlns:a16="http://schemas.microsoft.com/office/drawing/2014/main" id="{BC73A60C-FAD7-D243-9C70-D5AD09E9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437" y="10268535"/>
            <a:ext cx="669097" cy="487882"/>
          </a:xfrm>
          <a:custGeom>
            <a:avLst/>
            <a:gdLst>
              <a:gd name="T0" fmla="*/ 534 w 634"/>
              <a:gd name="T1" fmla="*/ 460 h 461"/>
              <a:gd name="T2" fmla="*/ 534 w 634"/>
              <a:gd name="T3" fmla="*/ 460 h 461"/>
              <a:gd name="T4" fmla="*/ 91 w 634"/>
              <a:gd name="T5" fmla="*/ 460 h 461"/>
              <a:gd name="T6" fmla="*/ 0 w 634"/>
              <a:gd name="T7" fmla="*/ 361 h 461"/>
              <a:gd name="T8" fmla="*/ 0 w 634"/>
              <a:gd name="T9" fmla="*/ 90 h 461"/>
              <a:gd name="T10" fmla="*/ 91 w 634"/>
              <a:gd name="T11" fmla="*/ 0 h 461"/>
              <a:gd name="T12" fmla="*/ 534 w 634"/>
              <a:gd name="T13" fmla="*/ 0 h 461"/>
              <a:gd name="T14" fmla="*/ 633 w 634"/>
              <a:gd name="T15" fmla="*/ 90 h 461"/>
              <a:gd name="T16" fmla="*/ 633 w 634"/>
              <a:gd name="T17" fmla="*/ 361 h 461"/>
              <a:gd name="T18" fmla="*/ 534 w 634"/>
              <a:gd name="T19" fmla="*/ 460 h 461"/>
              <a:gd name="T20" fmla="*/ 91 w 634"/>
              <a:gd name="T21" fmla="*/ 45 h 461"/>
              <a:gd name="T22" fmla="*/ 91 w 634"/>
              <a:gd name="T23" fmla="*/ 45 h 461"/>
              <a:gd name="T24" fmla="*/ 46 w 634"/>
              <a:gd name="T25" fmla="*/ 90 h 461"/>
              <a:gd name="T26" fmla="*/ 46 w 634"/>
              <a:gd name="T27" fmla="*/ 361 h 461"/>
              <a:gd name="T28" fmla="*/ 91 w 634"/>
              <a:gd name="T29" fmla="*/ 406 h 461"/>
              <a:gd name="T30" fmla="*/ 534 w 634"/>
              <a:gd name="T31" fmla="*/ 406 h 461"/>
              <a:gd name="T32" fmla="*/ 579 w 634"/>
              <a:gd name="T33" fmla="*/ 361 h 461"/>
              <a:gd name="T34" fmla="*/ 579 w 634"/>
              <a:gd name="T35" fmla="*/ 90 h 461"/>
              <a:gd name="T36" fmla="*/ 534 w 634"/>
              <a:gd name="T37" fmla="*/ 45 h 461"/>
              <a:gd name="T38" fmla="*/ 91 w 634"/>
              <a:gd name="T39" fmla="*/ 45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4" h="461">
                <a:moveTo>
                  <a:pt x="534" y="460"/>
                </a:moveTo>
                <a:lnTo>
                  <a:pt x="534" y="460"/>
                </a:lnTo>
                <a:cubicBezTo>
                  <a:pt x="91" y="460"/>
                  <a:pt x="91" y="460"/>
                  <a:pt x="91" y="460"/>
                </a:cubicBezTo>
                <a:cubicBezTo>
                  <a:pt x="37" y="460"/>
                  <a:pt x="0" y="415"/>
                  <a:pt x="0" y="36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7" y="0"/>
                  <a:pt x="91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88" y="0"/>
                  <a:pt x="633" y="45"/>
                  <a:pt x="633" y="90"/>
                </a:cubicBezTo>
                <a:cubicBezTo>
                  <a:pt x="633" y="361"/>
                  <a:pt x="633" y="361"/>
                  <a:pt x="633" y="361"/>
                </a:cubicBezTo>
                <a:cubicBezTo>
                  <a:pt x="633" y="415"/>
                  <a:pt x="588" y="460"/>
                  <a:pt x="534" y="460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64" y="45"/>
                  <a:pt x="46" y="72"/>
                  <a:pt x="46" y="90"/>
                </a:cubicBezTo>
                <a:cubicBezTo>
                  <a:pt x="46" y="361"/>
                  <a:pt x="46" y="361"/>
                  <a:pt x="46" y="361"/>
                </a:cubicBezTo>
                <a:cubicBezTo>
                  <a:pt x="46" y="388"/>
                  <a:pt x="64" y="406"/>
                  <a:pt x="91" y="406"/>
                </a:cubicBezTo>
                <a:cubicBezTo>
                  <a:pt x="534" y="406"/>
                  <a:pt x="534" y="406"/>
                  <a:pt x="534" y="406"/>
                </a:cubicBezTo>
                <a:cubicBezTo>
                  <a:pt x="560" y="406"/>
                  <a:pt x="579" y="388"/>
                  <a:pt x="579" y="36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9" y="72"/>
                  <a:pt x="560" y="45"/>
                  <a:pt x="534" y="45"/>
                </a:cubicBezTo>
                <a:lnTo>
                  <a:pt x="91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3">
            <a:extLst>
              <a:ext uri="{FF2B5EF4-FFF2-40B4-BE49-F238E27FC236}">
                <a16:creationId xmlns:a16="http://schemas.microsoft.com/office/drawing/2014/main" id="{33DC3B38-C824-DB42-9C98-F1A5C7871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93" y="10412576"/>
            <a:ext cx="144043" cy="199801"/>
          </a:xfrm>
          <a:custGeom>
            <a:avLst/>
            <a:gdLst>
              <a:gd name="T0" fmla="*/ 73 w 137"/>
              <a:gd name="T1" fmla="*/ 190 h 191"/>
              <a:gd name="T2" fmla="*/ 73 w 137"/>
              <a:gd name="T3" fmla="*/ 190 h 191"/>
              <a:gd name="T4" fmla="*/ 27 w 137"/>
              <a:gd name="T5" fmla="*/ 190 h 191"/>
              <a:gd name="T6" fmla="*/ 9 w 137"/>
              <a:gd name="T7" fmla="*/ 172 h 191"/>
              <a:gd name="T8" fmla="*/ 9 w 137"/>
              <a:gd name="T9" fmla="*/ 172 h 191"/>
              <a:gd name="T10" fmla="*/ 27 w 137"/>
              <a:gd name="T11" fmla="*/ 154 h 191"/>
              <a:gd name="T12" fmla="*/ 82 w 137"/>
              <a:gd name="T13" fmla="*/ 154 h 191"/>
              <a:gd name="T14" fmla="*/ 100 w 137"/>
              <a:gd name="T15" fmla="*/ 126 h 191"/>
              <a:gd name="T16" fmla="*/ 82 w 137"/>
              <a:gd name="T17" fmla="*/ 109 h 191"/>
              <a:gd name="T18" fmla="*/ 63 w 137"/>
              <a:gd name="T19" fmla="*/ 109 h 191"/>
              <a:gd name="T20" fmla="*/ 0 w 137"/>
              <a:gd name="T21" fmla="*/ 63 h 191"/>
              <a:gd name="T22" fmla="*/ 63 w 137"/>
              <a:gd name="T23" fmla="*/ 0 h 191"/>
              <a:gd name="T24" fmla="*/ 109 w 137"/>
              <a:gd name="T25" fmla="*/ 0 h 191"/>
              <a:gd name="T26" fmla="*/ 127 w 137"/>
              <a:gd name="T27" fmla="*/ 18 h 191"/>
              <a:gd name="T28" fmla="*/ 127 w 137"/>
              <a:gd name="T29" fmla="*/ 18 h 191"/>
              <a:gd name="T30" fmla="*/ 109 w 137"/>
              <a:gd name="T31" fmla="*/ 36 h 191"/>
              <a:gd name="T32" fmla="*/ 63 w 137"/>
              <a:gd name="T33" fmla="*/ 36 h 191"/>
              <a:gd name="T34" fmla="*/ 46 w 137"/>
              <a:gd name="T35" fmla="*/ 54 h 191"/>
              <a:gd name="T36" fmla="*/ 63 w 137"/>
              <a:gd name="T37" fmla="*/ 72 h 191"/>
              <a:gd name="T38" fmla="*/ 82 w 137"/>
              <a:gd name="T39" fmla="*/ 72 h 191"/>
              <a:gd name="T40" fmla="*/ 136 w 137"/>
              <a:gd name="T41" fmla="*/ 136 h 191"/>
              <a:gd name="T42" fmla="*/ 73 w 137"/>
              <a:gd name="T43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91">
                <a:moveTo>
                  <a:pt x="73" y="190"/>
                </a:moveTo>
                <a:lnTo>
                  <a:pt x="73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18" y="190"/>
                  <a:pt x="9" y="181"/>
                  <a:pt x="9" y="172"/>
                </a:cubicBezTo>
                <a:lnTo>
                  <a:pt x="9" y="172"/>
                </a:lnTo>
                <a:cubicBezTo>
                  <a:pt x="9" y="154"/>
                  <a:pt x="18" y="154"/>
                  <a:pt x="27" y="154"/>
                </a:cubicBezTo>
                <a:cubicBezTo>
                  <a:pt x="82" y="154"/>
                  <a:pt x="82" y="154"/>
                  <a:pt x="82" y="154"/>
                </a:cubicBezTo>
                <a:cubicBezTo>
                  <a:pt x="91" y="154"/>
                  <a:pt x="100" y="145"/>
                  <a:pt x="100" y="126"/>
                </a:cubicBezTo>
                <a:cubicBezTo>
                  <a:pt x="100" y="117"/>
                  <a:pt x="91" y="109"/>
                  <a:pt x="82" y="109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37" y="109"/>
                  <a:pt x="9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lnTo>
                  <a:pt x="127" y="18"/>
                </a:lnTo>
                <a:cubicBezTo>
                  <a:pt x="127" y="27"/>
                  <a:pt x="118" y="36"/>
                  <a:pt x="109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55" y="36"/>
                  <a:pt x="46" y="45"/>
                  <a:pt x="46" y="54"/>
                </a:cubicBezTo>
                <a:cubicBezTo>
                  <a:pt x="46" y="63"/>
                  <a:pt x="55" y="72"/>
                  <a:pt x="63" y="72"/>
                </a:cubicBezTo>
                <a:cubicBezTo>
                  <a:pt x="82" y="72"/>
                  <a:pt x="82" y="72"/>
                  <a:pt x="82" y="72"/>
                </a:cubicBezTo>
                <a:cubicBezTo>
                  <a:pt x="109" y="72"/>
                  <a:pt x="136" y="100"/>
                  <a:pt x="136" y="136"/>
                </a:cubicBezTo>
                <a:cubicBezTo>
                  <a:pt x="136" y="163"/>
                  <a:pt x="109" y="190"/>
                  <a:pt x="73" y="1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4">
            <a:extLst>
              <a:ext uri="{FF2B5EF4-FFF2-40B4-BE49-F238E27FC236}">
                <a16:creationId xmlns:a16="http://schemas.microsoft.com/office/drawing/2014/main" id="{C15D46EA-38AC-0641-AA78-A90A2D71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399" y="10380052"/>
            <a:ext cx="37172" cy="46465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5">
            <a:extLst>
              <a:ext uri="{FF2B5EF4-FFF2-40B4-BE49-F238E27FC236}">
                <a16:creationId xmlns:a16="http://schemas.microsoft.com/office/drawing/2014/main" id="{ACB19A8B-CBBE-804E-894F-C7F8396C7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399" y="10593791"/>
            <a:ext cx="37172" cy="46465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6">
            <a:extLst>
              <a:ext uri="{FF2B5EF4-FFF2-40B4-BE49-F238E27FC236}">
                <a16:creationId xmlns:a16="http://schemas.microsoft.com/office/drawing/2014/main" id="{31C8BC8E-A8B9-F742-B322-08F600C2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553" y="10333587"/>
            <a:ext cx="78989" cy="69696"/>
          </a:xfrm>
          <a:custGeom>
            <a:avLst/>
            <a:gdLst>
              <a:gd name="T0" fmla="*/ 46 w 73"/>
              <a:gd name="T1" fmla="*/ 9 h 64"/>
              <a:gd name="T2" fmla="*/ 46 w 73"/>
              <a:gd name="T3" fmla="*/ 9 h 64"/>
              <a:gd name="T4" fmla="*/ 18 w 73"/>
              <a:gd name="T5" fmla="*/ 27 h 64"/>
              <a:gd name="T6" fmla="*/ 9 w 73"/>
              <a:gd name="T7" fmla="*/ 54 h 64"/>
              <a:gd name="T8" fmla="*/ 9 w 73"/>
              <a:gd name="T9" fmla="*/ 54 h 64"/>
              <a:gd name="T10" fmla="*/ 36 w 73"/>
              <a:gd name="T11" fmla="*/ 54 h 64"/>
              <a:gd name="T12" fmla="*/ 64 w 73"/>
              <a:gd name="T13" fmla="*/ 45 h 64"/>
              <a:gd name="T14" fmla="*/ 64 w 73"/>
              <a:gd name="T15" fmla="*/ 18 h 64"/>
              <a:gd name="T16" fmla="*/ 64 w 73"/>
              <a:gd name="T17" fmla="*/ 18 h 64"/>
              <a:gd name="T18" fmla="*/ 46 w 73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46" y="9"/>
                </a:moveTo>
                <a:lnTo>
                  <a:pt x="46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45"/>
                  <a:pt x="9" y="54"/>
                </a:cubicBezTo>
                <a:lnTo>
                  <a:pt x="9" y="54"/>
                </a:lnTo>
                <a:cubicBezTo>
                  <a:pt x="18" y="63"/>
                  <a:pt x="27" y="63"/>
                  <a:pt x="36" y="54"/>
                </a:cubicBezTo>
                <a:cubicBezTo>
                  <a:pt x="64" y="45"/>
                  <a:pt x="64" y="45"/>
                  <a:pt x="64" y="45"/>
                </a:cubicBezTo>
                <a:cubicBezTo>
                  <a:pt x="72" y="36"/>
                  <a:pt x="72" y="27"/>
                  <a:pt x="64" y="18"/>
                </a:cubicBezTo>
                <a:lnTo>
                  <a:pt x="64" y="18"/>
                </a:lnTo>
                <a:cubicBezTo>
                  <a:pt x="64" y="9"/>
                  <a:pt x="55" y="0"/>
                  <a:pt x="4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7">
            <a:extLst>
              <a:ext uri="{FF2B5EF4-FFF2-40B4-BE49-F238E27FC236}">
                <a16:creationId xmlns:a16="http://schemas.microsoft.com/office/drawing/2014/main" id="{57DFA8B4-946F-FD48-8CA5-50A7C1A00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781" y="10612377"/>
            <a:ext cx="69696" cy="69696"/>
          </a:xfrm>
          <a:custGeom>
            <a:avLst/>
            <a:gdLst>
              <a:gd name="T0" fmla="*/ 36 w 64"/>
              <a:gd name="T1" fmla="*/ 9 h 64"/>
              <a:gd name="T2" fmla="*/ 36 w 64"/>
              <a:gd name="T3" fmla="*/ 9 h 64"/>
              <a:gd name="T4" fmla="*/ 9 w 64"/>
              <a:gd name="T5" fmla="*/ 27 h 64"/>
              <a:gd name="T6" fmla="*/ 0 w 64"/>
              <a:gd name="T7" fmla="*/ 54 h 64"/>
              <a:gd name="T8" fmla="*/ 0 w 64"/>
              <a:gd name="T9" fmla="*/ 54 h 64"/>
              <a:gd name="T10" fmla="*/ 27 w 64"/>
              <a:gd name="T11" fmla="*/ 54 h 64"/>
              <a:gd name="T12" fmla="*/ 54 w 64"/>
              <a:gd name="T13" fmla="*/ 36 h 64"/>
              <a:gd name="T14" fmla="*/ 63 w 64"/>
              <a:gd name="T15" fmla="*/ 9 h 64"/>
              <a:gd name="T16" fmla="*/ 63 w 64"/>
              <a:gd name="T17" fmla="*/ 9 h 64"/>
              <a:gd name="T18" fmla="*/ 36 w 64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0" y="54"/>
                </a:cubicBezTo>
                <a:lnTo>
                  <a:pt x="0" y="54"/>
                </a:lnTo>
                <a:cubicBezTo>
                  <a:pt x="9" y="54"/>
                  <a:pt x="18" y="63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63" y="9"/>
                </a:cubicBezTo>
                <a:lnTo>
                  <a:pt x="63" y="9"/>
                </a:lnTo>
                <a:cubicBezTo>
                  <a:pt x="54" y="0"/>
                  <a:pt x="45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8">
            <a:extLst>
              <a:ext uri="{FF2B5EF4-FFF2-40B4-BE49-F238E27FC236}">
                <a16:creationId xmlns:a16="http://schemas.microsoft.com/office/drawing/2014/main" id="{8150A55A-02C0-1D4D-8C80-0C52FFE3C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144" y="10486920"/>
            <a:ext cx="181212" cy="41820"/>
          </a:xfrm>
          <a:custGeom>
            <a:avLst/>
            <a:gdLst>
              <a:gd name="T0" fmla="*/ 172 w 173"/>
              <a:gd name="T1" fmla="*/ 37 h 38"/>
              <a:gd name="T2" fmla="*/ 0 w 173"/>
              <a:gd name="T3" fmla="*/ 37 h 38"/>
              <a:gd name="T4" fmla="*/ 0 w 173"/>
              <a:gd name="T5" fmla="*/ 0 h 38"/>
              <a:gd name="T6" fmla="*/ 172 w 173"/>
              <a:gd name="T7" fmla="*/ 0 h 38"/>
              <a:gd name="T8" fmla="*/ 172 w 173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38">
                <a:moveTo>
                  <a:pt x="172" y="37"/>
                </a:moveTo>
                <a:lnTo>
                  <a:pt x="0" y="37"/>
                </a:lnTo>
                <a:lnTo>
                  <a:pt x="0" y="0"/>
                </a:lnTo>
                <a:lnTo>
                  <a:pt x="172" y="0"/>
                </a:lnTo>
                <a:lnTo>
                  <a:pt x="172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9">
            <a:extLst>
              <a:ext uri="{FF2B5EF4-FFF2-40B4-BE49-F238E27FC236}">
                <a16:creationId xmlns:a16="http://schemas.microsoft.com/office/drawing/2014/main" id="{2105DD9C-41D8-134D-9949-0F00BE62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023" y="10370759"/>
            <a:ext cx="171919" cy="325255"/>
          </a:xfrm>
          <a:custGeom>
            <a:avLst/>
            <a:gdLst>
              <a:gd name="T0" fmla="*/ 63 w 163"/>
              <a:gd name="T1" fmla="*/ 0 h 308"/>
              <a:gd name="T2" fmla="*/ 63 w 163"/>
              <a:gd name="T3" fmla="*/ 0 h 308"/>
              <a:gd name="T4" fmla="*/ 0 w 163"/>
              <a:gd name="T5" fmla="*/ 0 h 308"/>
              <a:gd name="T6" fmla="*/ 0 w 163"/>
              <a:gd name="T7" fmla="*/ 36 h 308"/>
              <a:gd name="T8" fmla="*/ 45 w 163"/>
              <a:gd name="T9" fmla="*/ 36 h 308"/>
              <a:gd name="T10" fmla="*/ 63 w 163"/>
              <a:gd name="T11" fmla="*/ 45 h 308"/>
              <a:gd name="T12" fmla="*/ 126 w 163"/>
              <a:gd name="T13" fmla="*/ 117 h 308"/>
              <a:gd name="T14" fmla="*/ 126 w 163"/>
              <a:gd name="T15" fmla="*/ 271 h 308"/>
              <a:gd name="T16" fmla="*/ 26 w 163"/>
              <a:gd name="T17" fmla="*/ 271 h 308"/>
              <a:gd name="T18" fmla="*/ 26 w 163"/>
              <a:gd name="T19" fmla="*/ 289 h 308"/>
              <a:gd name="T20" fmla="*/ 17 w 163"/>
              <a:gd name="T21" fmla="*/ 307 h 308"/>
              <a:gd name="T22" fmla="*/ 126 w 163"/>
              <a:gd name="T23" fmla="*/ 307 h 308"/>
              <a:gd name="T24" fmla="*/ 162 w 163"/>
              <a:gd name="T25" fmla="*/ 271 h 308"/>
              <a:gd name="T26" fmla="*/ 162 w 163"/>
              <a:gd name="T27" fmla="*/ 108 h 308"/>
              <a:gd name="T28" fmla="*/ 162 w 163"/>
              <a:gd name="T29" fmla="*/ 99 h 308"/>
              <a:gd name="T30" fmla="*/ 81 w 163"/>
              <a:gd name="T31" fmla="*/ 9 h 308"/>
              <a:gd name="T32" fmla="*/ 63 w 163"/>
              <a:gd name="T33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3" h="308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54" y="36"/>
                  <a:pt x="63" y="45"/>
                </a:cubicBezTo>
                <a:cubicBezTo>
                  <a:pt x="126" y="117"/>
                  <a:pt x="126" y="117"/>
                  <a:pt x="126" y="11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26" y="271"/>
                  <a:pt x="26" y="271"/>
                  <a:pt x="26" y="271"/>
                </a:cubicBezTo>
                <a:cubicBezTo>
                  <a:pt x="26" y="271"/>
                  <a:pt x="26" y="280"/>
                  <a:pt x="26" y="289"/>
                </a:cubicBezTo>
                <a:cubicBezTo>
                  <a:pt x="26" y="298"/>
                  <a:pt x="26" y="298"/>
                  <a:pt x="17" y="307"/>
                </a:cubicBezTo>
                <a:cubicBezTo>
                  <a:pt x="126" y="307"/>
                  <a:pt x="126" y="307"/>
                  <a:pt x="126" y="307"/>
                </a:cubicBezTo>
                <a:cubicBezTo>
                  <a:pt x="144" y="307"/>
                  <a:pt x="162" y="289"/>
                  <a:pt x="162" y="271"/>
                </a:cubicBezTo>
                <a:cubicBezTo>
                  <a:pt x="162" y="108"/>
                  <a:pt x="162" y="108"/>
                  <a:pt x="162" y="108"/>
                </a:cubicBezTo>
                <a:lnTo>
                  <a:pt x="162" y="99"/>
                </a:ln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72" y="0"/>
                  <a:pt x="6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30">
            <a:extLst>
              <a:ext uri="{FF2B5EF4-FFF2-40B4-BE49-F238E27FC236}">
                <a16:creationId xmlns:a16="http://schemas.microsoft.com/office/drawing/2014/main" id="{5F52BDF9-7189-F74C-8C87-CD67AE619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171" y="10649549"/>
            <a:ext cx="199801" cy="55758"/>
          </a:xfrm>
          <a:custGeom>
            <a:avLst/>
            <a:gdLst>
              <a:gd name="T0" fmla="*/ 189 w 190"/>
              <a:gd name="T1" fmla="*/ 0 h 55"/>
              <a:gd name="T2" fmla="*/ 189 w 190"/>
              <a:gd name="T3" fmla="*/ 0 h 55"/>
              <a:gd name="T4" fmla="*/ 0 w 190"/>
              <a:gd name="T5" fmla="*/ 0 h 55"/>
              <a:gd name="T6" fmla="*/ 8 w 190"/>
              <a:gd name="T7" fmla="*/ 27 h 55"/>
              <a:gd name="T8" fmla="*/ 0 w 190"/>
              <a:gd name="T9" fmla="*/ 54 h 55"/>
              <a:gd name="T10" fmla="*/ 189 w 190"/>
              <a:gd name="T11" fmla="*/ 54 h 55"/>
              <a:gd name="T12" fmla="*/ 180 w 190"/>
              <a:gd name="T13" fmla="*/ 27 h 55"/>
              <a:gd name="T14" fmla="*/ 189 w 190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55">
                <a:moveTo>
                  <a:pt x="189" y="0"/>
                </a:moveTo>
                <a:lnTo>
                  <a:pt x="189" y="0"/>
                </a:lnTo>
                <a:cubicBezTo>
                  <a:pt x="0" y="0"/>
                  <a:pt x="0" y="0"/>
                  <a:pt x="0" y="0"/>
                </a:cubicBezTo>
                <a:cubicBezTo>
                  <a:pt x="8" y="9"/>
                  <a:pt x="8" y="18"/>
                  <a:pt x="8" y="27"/>
                </a:cubicBezTo>
                <a:cubicBezTo>
                  <a:pt x="8" y="36"/>
                  <a:pt x="8" y="45"/>
                  <a:pt x="0" y="54"/>
                </a:cubicBezTo>
                <a:cubicBezTo>
                  <a:pt x="189" y="54"/>
                  <a:pt x="189" y="54"/>
                  <a:pt x="189" y="54"/>
                </a:cubicBezTo>
                <a:cubicBezTo>
                  <a:pt x="189" y="45"/>
                  <a:pt x="180" y="36"/>
                  <a:pt x="180" y="27"/>
                </a:cubicBezTo>
                <a:cubicBezTo>
                  <a:pt x="180" y="18"/>
                  <a:pt x="180" y="9"/>
                  <a:pt x="18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31">
            <a:extLst>
              <a:ext uri="{FF2B5EF4-FFF2-40B4-BE49-F238E27FC236}">
                <a16:creationId xmlns:a16="http://schemas.microsoft.com/office/drawing/2014/main" id="{36A1D7AC-AFC8-6B41-8A21-744D6591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552" y="10277828"/>
            <a:ext cx="506471" cy="353134"/>
          </a:xfrm>
          <a:custGeom>
            <a:avLst/>
            <a:gdLst>
              <a:gd name="T0" fmla="*/ 461 w 481"/>
              <a:gd name="T1" fmla="*/ 326 h 336"/>
              <a:gd name="T2" fmla="*/ 461 w 481"/>
              <a:gd name="T3" fmla="*/ 326 h 336"/>
              <a:gd name="T4" fmla="*/ 480 w 481"/>
              <a:gd name="T5" fmla="*/ 335 h 336"/>
              <a:gd name="T6" fmla="*/ 480 w 481"/>
              <a:gd name="T7" fmla="*/ 127 h 336"/>
              <a:gd name="T8" fmla="*/ 480 w 481"/>
              <a:gd name="T9" fmla="*/ 91 h 336"/>
              <a:gd name="T10" fmla="*/ 480 w 481"/>
              <a:gd name="T11" fmla="*/ 46 h 336"/>
              <a:gd name="T12" fmla="*/ 434 w 481"/>
              <a:gd name="T13" fmla="*/ 0 h 336"/>
              <a:gd name="T14" fmla="*/ 19 w 481"/>
              <a:gd name="T15" fmla="*/ 0 h 336"/>
              <a:gd name="T16" fmla="*/ 0 w 481"/>
              <a:gd name="T17" fmla="*/ 19 h 336"/>
              <a:gd name="T18" fmla="*/ 19 w 481"/>
              <a:gd name="T19" fmla="*/ 46 h 336"/>
              <a:gd name="T20" fmla="*/ 425 w 481"/>
              <a:gd name="T21" fmla="*/ 46 h 336"/>
              <a:gd name="T22" fmla="*/ 425 w 481"/>
              <a:gd name="T23" fmla="*/ 335 h 336"/>
              <a:gd name="T24" fmla="*/ 461 w 481"/>
              <a:gd name="T25" fmla="*/ 32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1" h="336">
                <a:moveTo>
                  <a:pt x="461" y="326"/>
                </a:moveTo>
                <a:lnTo>
                  <a:pt x="461" y="326"/>
                </a:lnTo>
                <a:cubicBezTo>
                  <a:pt x="461" y="326"/>
                  <a:pt x="470" y="326"/>
                  <a:pt x="480" y="335"/>
                </a:cubicBezTo>
                <a:cubicBezTo>
                  <a:pt x="480" y="127"/>
                  <a:pt x="480" y="127"/>
                  <a:pt x="480" y="127"/>
                </a:cubicBezTo>
                <a:cubicBezTo>
                  <a:pt x="480" y="91"/>
                  <a:pt x="480" y="91"/>
                  <a:pt x="480" y="91"/>
                </a:cubicBezTo>
                <a:cubicBezTo>
                  <a:pt x="480" y="46"/>
                  <a:pt x="480" y="46"/>
                  <a:pt x="480" y="46"/>
                </a:cubicBezTo>
                <a:cubicBezTo>
                  <a:pt x="480" y="19"/>
                  <a:pt x="452" y="0"/>
                  <a:pt x="43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0" y="10"/>
                  <a:pt x="0" y="19"/>
                </a:cubicBezTo>
                <a:cubicBezTo>
                  <a:pt x="0" y="37"/>
                  <a:pt x="10" y="46"/>
                  <a:pt x="19" y="46"/>
                </a:cubicBezTo>
                <a:cubicBezTo>
                  <a:pt x="425" y="46"/>
                  <a:pt x="425" y="46"/>
                  <a:pt x="425" y="46"/>
                </a:cubicBezTo>
                <a:cubicBezTo>
                  <a:pt x="425" y="335"/>
                  <a:pt x="425" y="335"/>
                  <a:pt x="425" y="335"/>
                </a:cubicBezTo>
                <a:cubicBezTo>
                  <a:pt x="434" y="335"/>
                  <a:pt x="443" y="326"/>
                  <a:pt x="461" y="3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32">
            <a:extLst>
              <a:ext uri="{FF2B5EF4-FFF2-40B4-BE49-F238E27FC236}">
                <a16:creationId xmlns:a16="http://schemas.microsoft.com/office/drawing/2014/main" id="{E67CE605-F0FF-064D-B641-718E5F54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665" y="10468334"/>
            <a:ext cx="106868" cy="236973"/>
          </a:xfrm>
          <a:custGeom>
            <a:avLst/>
            <a:gdLst>
              <a:gd name="T0" fmla="*/ 99 w 100"/>
              <a:gd name="T1" fmla="*/ 172 h 227"/>
              <a:gd name="T2" fmla="*/ 99 w 100"/>
              <a:gd name="T3" fmla="*/ 172 h 227"/>
              <a:gd name="T4" fmla="*/ 54 w 100"/>
              <a:gd name="T5" fmla="*/ 172 h 227"/>
              <a:gd name="T6" fmla="*/ 54 w 100"/>
              <a:gd name="T7" fmla="*/ 0 h 227"/>
              <a:gd name="T8" fmla="*/ 0 w 100"/>
              <a:gd name="T9" fmla="*/ 0 h 227"/>
              <a:gd name="T10" fmla="*/ 0 w 100"/>
              <a:gd name="T11" fmla="*/ 181 h 227"/>
              <a:gd name="T12" fmla="*/ 9 w 100"/>
              <a:gd name="T13" fmla="*/ 208 h 227"/>
              <a:gd name="T14" fmla="*/ 54 w 100"/>
              <a:gd name="T15" fmla="*/ 226 h 227"/>
              <a:gd name="T16" fmla="*/ 54 w 100"/>
              <a:gd name="T17" fmla="*/ 226 h 227"/>
              <a:gd name="T18" fmla="*/ 99 w 100"/>
              <a:gd name="T19" fmla="*/ 226 h 227"/>
              <a:gd name="T20" fmla="*/ 90 w 100"/>
              <a:gd name="T21" fmla="*/ 199 h 227"/>
              <a:gd name="T22" fmla="*/ 99 w 100"/>
              <a:gd name="T23" fmla="*/ 17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227">
                <a:moveTo>
                  <a:pt x="99" y="172"/>
                </a:moveTo>
                <a:lnTo>
                  <a:pt x="99" y="172"/>
                </a:lnTo>
                <a:cubicBezTo>
                  <a:pt x="54" y="172"/>
                  <a:pt x="54" y="172"/>
                  <a:pt x="54" y="172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0"/>
                  <a:pt x="9" y="199"/>
                  <a:pt x="9" y="208"/>
                </a:cubicBezTo>
                <a:cubicBezTo>
                  <a:pt x="18" y="217"/>
                  <a:pt x="36" y="226"/>
                  <a:pt x="54" y="226"/>
                </a:cubicBezTo>
                <a:lnTo>
                  <a:pt x="54" y="226"/>
                </a:lnTo>
                <a:cubicBezTo>
                  <a:pt x="99" y="226"/>
                  <a:pt x="99" y="226"/>
                  <a:pt x="99" y="226"/>
                </a:cubicBezTo>
                <a:cubicBezTo>
                  <a:pt x="99" y="217"/>
                  <a:pt x="90" y="208"/>
                  <a:pt x="90" y="199"/>
                </a:cubicBezTo>
                <a:cubicBezTo>
                  <a:pt x="90" y="190"/>
                  <a:pt x="90" y="181"/>
                  <a:pt x="99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33">
            <a:extLst>
              <a:ext uri="{FF2B5EF4-FFF2-40B4-BE49-F238E27FC236}">
                <a16:creationId xmlns:a16="http://schemas.microsoft.com/office/drawing/2014/main" id="{C6A65031-EAAA-0743-AAA1-3B86DC9F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093" y="10603084"/>
            <a:ext cx="144040" cy="144040"/>
          </a:xfrm>
          <a:custGeom>
            <a:avLst/>
            <a:gdLst>
              <a:gd name="T0" fmla="*/ 72 w 137"/>
              <a:gd name="T1" fmla="*/ 135 h 136"/>
              <a:gd name="T2" fmla="*/ 72 w 137"/>
              <a:gd name="T3" fmla="*/ 135 h 136"/>
              <a:gd name="T4" fmla="*/ 0 w 137"/>
              <a:gd name="T5" fmla="*/ 72 h 136"/>
              <a:gd name="T6" fmla="*/ 72 w 137"/>
              <a:gd name="T7" fmla="*/ 0 h 136"/>
              <a:gd name="T8" fmla="*/ 136 w 137"/>
              <a:gd name="T9" fmla="*/ 72 h 136"/>
              <a:gd name="T10" fmla="*/ 72 w 137"/>
              <a:gd name="T11" fmla="*/ 135 h 136"/>
              <a:gd name="T12" fmla="*/ 72 w 137"/>
              <a:gd name="T13" fmla="*/ 36 h 136"/>
              <a:gd name="T14" fmla="*/ 72 w 137"/>
              <a:gd name="T15" fmla="*/ 36 h 136"/>
              <a:gd name="T16" fmla="*/ 36 w 137"/>
              <a:gd name="T17" fmla="*/ 72 h 136"/>
              <a:gd name="T18" fmla="*/ 72 w 137"/>
              <a:gd name="T19" fmla="*/ 99 h 136"/>
              <a:gd name="T20" fmla="*/ 100 w 137"/>
              <a:gd name="T21" fmla="*/ 72 h 136"/>
              <a:gd name="T22" fmla="*/ 72 w 13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6">
                <a:moveTo>
                  <a:pt x="72" y="135"/>
                </a:moveTo>
                <a:lnTo>
                  <a:pt x="72" y="135"/>
                </a:lnTo>
                <a:cubicBezTo>
                  <a:pt x="27" y="135"/>
                  <a:pt x="0" y="108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8" y="0"/>
                  <a:pt x="136" y="36"/>
                  <a:pt x="136" y="72"/>
                </a:cubicBezTo>
                <a:cubicBezTo>
                  <a:pt x="136" y="108"/>
                  <a:pt x="108" y="135"/>
                  <a:pt x="72" y="135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81"/>
                  <a:pt x="54" y="99"/>
                  <a:pt x="72" y="99"/>
                </a:cubicBezTo>
                <a:cubicBezTo>
                  <a:pt x="81" y="99"/>
                  <a:pt x="100" y="81"/>
                  <a:pt x="100" y="72"/>
                </a:cubicBezTo>
                <a:cubicBezTo>
                  <a:pt x="100" y="54"/>
                  <a:pt x="81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34">
            <a:extLst>
              <a:ext uri="{FF2B5EF4-FFF2-40B4-BE49-F238E27FC236}">
                <a16:creationId xmlns:a16="http://schemas.microsoft.com/office/drawing/2014/main" id="{C0C44CB0-52B0-8A46-ABAD-8A6462FD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010" y="10603084"/>
            <a:ext cx="144040" cy="144040"/>
          </a:xfrm>
          <a:custGeom>
            <a:avLst/>
            <a:gdLst>
              <a:gd name="T0" fmla="*/ 72 w 136"/>
              <a:gd name="T1" fmla="*/ 135 h 136"/>
              <a:gd name="T2" fmla="*/ 72 w 136"/>
              <a:gd name="T3" fmla="*/ 135 h 136"/>
              <a:gd name="T4" fmla="*/ 0 w 136"/>
              <a:gd name="T5" fmla="*/ 72 h 136"/>
              <a:gd name="T6" fmla="*/ 72 w 136"/>
              <a:gd name="T7" fmla="*/ 0 h 136"/>
              <a:gd name="T8" fmla="*/ 135 w 136"/>
              <a:gd name="T9" fmla="*/ 72 h 136"/>
              <a:gd name="T10" fmla="*/ 72 w 136"/>
              <a:gd name="T11" fmla="*/ 135 h 136"/>
              <a:gd name="T12" fmla="*/ 72 w 136"/>
              <a:gd name="T13" fmla="*/ 36 h 136"/>
              <a:gd name="T14" fmla="*/ 72 w 136"/>
              <a:gd name="T15" fmla="*/ 36 h 136"/>
              <a:gd name="T16" fmla="*/ 36 w 136"/>
              <a:gd name="T17" fmla="*/ 72 h 136"/>
              <a:gd name="T18" fmla="*/ 72 w 136"/>
              <a:gd name="T19" fmla="*/ 99 h 136"/>
              <a:gd name="T20" fmla="*/ 99 w 136"/>
              <a:gd name="T21" fmla="*/ 72 h 136"/>
              <a:gd name="T22" fmla="*/ 72 w 136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27" y="135"/>
                  <a:pt x="0" y="108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9" y="0"/>
                  <a:pt x="135" y="36"/>
                  <a:pt x="135" y="72"/>
                </a:cubicBezTo>
                <a:cubicBezTo>
                  <a:pt x="135" y="108"/>
                  <a:pt x="109" y="135"/>
                  <a:pt x="72" y="135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81"/>
                  <a:pt x="54" y="99"/>
                  <a:pt x="72" y="99"/>
                </a:cubicBezTo>
                <a:cubicBezTo>
                  <a:pt x="81" y="99"/>
                  <a:pt x="99" y="81"/>
                  <a:pt x="99" y="72"/>
                </a:cubicBezTo>
                <a:cubicBezTo>
                  <a:pt x="99" y="54"/>
                  <a:pt x="81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35">
            <a:extLst>
              <a:ext uri="{FF2B5EF4-FFF2-40B4-BE49-F238E27FC236}">
                <a16:creationId xmlns:a16="http://schemas.microsoft.com/office/drawing/2014/main" id="{5FAAF819-B8F3-9148-B782-8351A9CF1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493" y="10361466"/>
            <a:ext cx="209091" cy="46465"/>
          </a:xfrm>
          <a:custGeom>
            <a:avLst/>
            <a:gdLst>
              <a:gd name="T0" fmla="*/ 180 w 199"/>
              <a:gd name="T1" fmla="*/ 45 h 46"/>
              <a:gd name="T2" fmla="*/ 180 w 199"/>
              <a:gd name="T3" fmla="*/ 45 h 46"/>
              <a:gd name="T4" fmla="*/ 18 w 199"/>
              <a:gd name="T5" fmla="*/ 45 h 46"/>
              <a:gd name="T6" fmla="*/ 0 w 199"/>
              <a:gd name="T7" fmla="*/ 27 h 46"/>
              <a:gd name="T8" fmla="*/ 0 w 199"/>
              <a:gd name="T9" fmla="*/ 27 h 46"/>
              <a:gd name="T10" fmla="*/ 18 w 199"/>
              <a:gd name="T11" fmla="*/ 0 h 46"/>
              <a:gd name="T12" fmla="*/ 180 w 199"/>
              <a:gd name="T13" fmla="*/ 0 h 46"/>
              <a:gd name="T14" fmla="*/ 198 w 199"/>
              <a:gd name="T15" fmla="*/ 27 h 46"/>
              <a:gd name="T16" fmla="*/ 198 w 199"/>
              <a:gd name="T17" fmla="*/ 27 h 46"/>
              <a:gd name="T18" fmla="*/ 180 w 19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46">
                <a:moveTo>
                  <a:pt x="180" y="45"/>
                </a:moveTo>
                <a:lnTo>
                  <a:pt x="18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98" y="9"/>
                  <a:pt x="198" y="27"/>
                </a:cubicBezTo>
                <a:lnTo>
                  <a:pt x="198" y="27"/>
                </a:lnTo>
                <a:cubicBezTo>
                  <a:pt x="198" y="36"/>
                  <a:pt x="189" y="45"/>
                  <a:pt x="18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36">
            <a:extLst>
              <a:ext uri="{FF2B5EF4-FFF2-40B4-BE49-F238E27FC236}">
                <a16:creationId xmlns:a16="http://schemas.microsoft.com/office/drawing/2014/main" id="{610E386C-C6E5-B542-AF2F-CC4DB7DF4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665" y="10449748"/>
            <a:ext cx="106868" cy="37172"/>
          </a:xfrm>
          <a:custGeom>
            <a:avLst/>
            <a:gdLst>
              <a:gd name="T0" fmla="*/ 81 w 100"/>
              <a:gd name="T1" fmla="*/ 36 h 37"/>
              <a:gd name="T2" fmla="*/ 81 w 100"/>
              <a:gd name="T3" fmla="*/ 36 h 37"/>
              <a:gd name="T4" fmla="*/ 18 w 100"/>
              <a:gd name="T5" fmla="*/ 36 h 37"/>
              <a:gd name="T6" fmla="*/ 0 w 100"/>
              <a:gd name="T7" fmla="*/ 18 h 37"/>
              <a:gd name="T8" fmla="*/ 0 w 100"/>
              <a:gd name="T9" fmla="*/ 18 h 37"/>
              <a:gd name="T10" fmla="*/ 18 w 100"/>
              <a:gd name="T11" fmla="*/ 0 h 37"/>
              <a:gd name="T12" fmla="*/ 81 w 100"/>
              <a:gd name="T13" fmla="*/ 0 h 37"/>
              <a:gd name="T14" fmla="*/ 99 w 100"/>
              <a:gd name="T15" fmla="*/ 18 h 37"/>
              <a:gd name="T16" fmla="*/ 99 w 100"/>
              <a:gd name="T17" fmla="*/ 18 h 37"/>
              <a:gd name="T18" fmla="*/ 81 w 1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0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36"/>
                  <a:pt x="81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37">
            <a:extLst>
              <a:ext uri="{FF2B5EF4-FFF2-40B4-BE49-F238E27FC236}">
                <a16:creationId xmlns:a16="http://schemas.microsoft.com/office/drawing/2014/main" id="{D1CD09EB-9CE0-5B46-9B5A-2A838EF8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4007" y="10431162"/>
            <a:ext cx="608694" cy="69699"/>
          </a:xfrm>
          <a:custGeom>
            <a:avLst/>
            <a:gdLst>
              <a:gd name="T0" fmla="*/ 578 w 579"/>
              <a:gd name="T1" fmla="*/ 63 h 64"/>
              <a:gd name="T2" fmla="*/ 0 w 579"/>
              <a:gd name="T3" fmla="*/ 63 h 64"/>
              <a:gd name="T4" fmla="*/ 0 w 579"/>
              <a:gd name="T5" fmla="*/ 0 h 64"/>
              <a:gd name="T6" fmla="*/ 578 w 579"/>
              <a:gd name="T7" fmla="*/ 0 h 64"/>
              <a:gd name="T8" fmla="*/ 578 w 57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9" h="64">
                <a:moveTo>
                  <a:pt x="578" y="63"/>
                </a:moveTo>
                <a:lnTo>
                  <a:pt x="0" y="63"/>
                </a:lnTo>
                <a:lnTo>
                  <a:pt x="0" y="0"/>
                </a:lnTo>
                <a:lnTo>
                  <a:pt x="578" y="0"/>
                </a:lnTo>
                <a:lnTo>
                  <a:pt x="57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38">
            <a:extLst>
              <a:ext uri="{FF2B5EF4-FFF2-40B4-BE49-F238E27FC236}">
                <a16:creationId xmlns:a16="http://schemas.microsoft.com/office/drawing/2014/main" id="{81B9D8E8-58E0-8B42-A316-1DCF97BB4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9058" y="10612377"/>
            <a:ext cx="125457" cy="46465"/>
          </a:xfrm>
          <a:custGeom>
            <a:avLst/>
            <a:gdLst>
              <a:gd name="T0" fmla="*/ 90 w 118"/>
              <a:gd name="T1" fmla="*/ 45 h 46"/>
              <a:gd name="T2" fmla="*/ 90 w 118"/>
              <a:gd name="T3" fmla="*/ 45 h 46"/>
              <a:gd name="T4" fmla="*/ 18 w 118"/>
              <a:gd name="T5" fmla="*/ 45 h 46"/>
              <a:gd name="T6" fmla="*/ 0 w 118"/>
              <a:gd name="T7" fmla="*/ 27 h 46"/>
              <a:gd name="T8" fmla="*/ 0 w 118"/>
              <a:gd name="T9" fmla="*/ 27 h 46"/>
              <a:gd name="T10" fmla="*/ 18 w 118"/>
              <a:gd name="T11" fmla="*/ 0 h 46"/>
              <a:gd name="T12" fmla="*/ 90 w 118"/>
              <a:gd name="T13" fmla="*/ 0 h 46"/>
              <a:gd name="T14" fmla="*/ 117 w 118"/>
              <a:gd name="T15" fmla="*/ 27 h 46"/>
              <a:gd name="T16" fmla="*/ 117 w 118"/>
              <a:gd name="T17" fmla="*/ 27 h 46"/>
              <a:gd name="T18" fmla="*/ 90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0" y="45"/>
                </a:moveTo>
                <a:lnTo>
                  <a:pt x="9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9" y="0"/>
                  <a:pt x="117" y="9"/>
                  <a:pt x="117" y="27"/>
                </a:cubicBezTo>
                <a:lnTo>
                  <a:pt x="117" y="27"/>
                </a:lnTo>
                <a:cubicBezTo>
                  <a:pt x="117" y="36"/>
                  <a:pt x="109" y="45"/>
                  <a:pt x="9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39">
            <a:extLst>
              <a:ext uri="{FF2B5EF4-FFF2-40B4-BE49-F238E27FC236}">
                <a16:creationId xmlns:a16="http://schemas.microsoft.com/office/drawing/2014/main" id="{B0159073-A3A8-F848-971F-E4B381A36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2190" y="10249949"/>
            <a:ext cx="669097" cy="515761"/>
          </a:xfrm>
          <a:custGeom>
            <a:avLst/>
            <a:gdLst>
              <a:gd name="T0" fmla="*/ 542 w 633"/>
              <a:gd name="T1" fmla="*/ 487 h 488"/>
              <a:gd name="T2" fmla="*/ 542 w 633"/>
              <a:gd name="T3" fmla="*/ 487 h 488"/>
              <a:gd name="T4" fmla="*/ 90 w 633"/>
              <a:gd name="T5" fmla="*/ 487 h 488"/>
              <a:gd name="T6" fmla="*/ 0 w 633"/>
              <a:gd name="T7" fmla="*/ 397 h 488"/>
              <a:gd name="T8" fmla="*/ 0 w 633"/>
              <a:gd name="T9" fmla="*/ 99 h 488"/>
              <a:gd name="T10" fmla="*/ 90 w 633"/>
              <a:gd name="T11" fmla="*/ 0 h 488"/>
              <a:gd name="T12" fmla="*/ 542 w 633"/>
              <a:gd name="T13" fmla="*/ 0 h 488"/>
              <a:gd name="T14" fmla="*/ 632 w 633"/>
              <a:gd name="T15" fmla="*/ 99 h 488"/>
              <a:gd name="T16" fmla="*/ 632 w 633"/>
              <a:gd name="T17" fmla="*/ 397 h 488"/>
              <a:gd name="T18" fmla="*/ 542 w 633"/>
              <a:gd name="T19" fmla="*/ 487 h 488"/>
              <a:gd name="T20" fmla="*/ 90 w 633"/>
              <a:gd name="T21" fmla="*/ 54 h 488"/>
              <a:gd name="T22" fmla="*/ 90 w 633"/>
              <a:gd name="T23" fmla="*/ 54 h 488"/>
              <a:gd name="T24" fmla="*/ 54 w 633"/>
              <a:gd name="T25" fmla="*/ 99 h 488"/>
              <a:gd name="T26" fmla="*/ 54 w 633"/>
              <a:gd name="T27" fmla="*/ 397 h 488"/>
              <a:gd name="T28" fmla="*/ 90 w 633"/>
              <a:gd name="T29" fmla="*/ 442 h 488"/>
              <a:gd name="T30" fmla="*/ 542 w 633"/>
              <a:gd name="T31" fmla="*/ 442 h 488"/>
              <a:gd name="T32" fmla="*/ 587 w 633"/>
              <a:gd name="T33" fmla="*/ 397 h 488"/>
              <a:gd name="T34" fmla="*/ 587 w 633"/>
              <a:gd name="T35" fmla="*/ 99 h 488"/>
              <a:gd name="T36" fmla="*/ 542 w 633"/>
              <a:gd name="T37" fmla="*/ 54 h 488"/>
              <a:gd name="T38" fmla="*/ 90 w 633"/>
              <a:gd name="T39" fmla="*/ 5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3" h="488">
                <a:moveTo>
                  <a:pt x="542" y="487"/>
                </a:moveTo>
                <a:lnTo>
                  <a:pt x="542" y="487"/>
                </a:lnTo>
                <a:cubicBezTo>
                  <a:pt x="90" y="487"/>
                  <a:pt x="90" y="487"/>
                  <a:pt x="90" y="487"/>
                </a:cubicBezTo>
                <a:cubicBezTo>
                  <a:pt x="45" y="487"/>
                  <a:pt x="0" y="451"/>
                  <a:pt x="0" y="3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0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87" y="0"/>
                  <a:pt x="632" y="45"/>
                  <a:pt x="632" y="99"/>
                </a:cubicBezTo>
                <a:cubicBezTo>
                  <a:pt x="632" y="397"/>
                  <a:pt x="632" y="397"/>
                  <a:pt x="632" y="397"/>
                </a:cubicBezTo>
                <a:cubicBezTo>
                  <a:pt x="632" y="451"/>
                  <a:pt x="587" y="487"/>
                  <a:pt x="542" y="487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54" y="72"/>
                  <a:pt x="54" y="99"/>
                </a:cubicBezTo>
                <a:cubicBezTo>
                  <a:pt x="54" y="397"/>
                  <a:pt x="54" y="397"/>
                  <a:pt x="54" y="397"/>
                </a:cubicBezTo>
                <a:cubicBezTo>
                  <a:pt x="54" y="424"/>
                  <a:pt x="72" y="442"/>
                  <a:pt x="90" y="442"/>
                </a:cubicBezTo>
                <a:cubicBezTo>
                  <a:pt x="542" y="442"/>
                  <a:pt x="542" y="442"/>
                  <a:pt x="542" y="442"/>
                </a:cubicBezTo>
                <a:cubicBezTo>
                  <a:pt x="560" y="442"/>
                  <a:pt x="587" y="424"/>
                  <a:pt x="587" y="397"/>
                </a:cubicBezTo>
                <a:cubicBezTo>
                  <a:pt x="587" y="99"/>
                  <a:pt x="587" y="99"/>
                  <a:pt x="587" y="99"/>
                </a:cubicBezTo>
                <a:cubicBezTo>
                  <a:pt x="587" y="72"/>
                  <a:pt x="560" y="54"/>
                  <a:pt x="542" y="54"/>
                </a:cubicBezTo>
                <a:lnTo>
                  <a:pt x="9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40">
            <a:extLst>
              <a:ext uri="{FF2B5EF4-FFF2-40B4-BE49-F238E27FC236}">
                <a16:creationId xmlns:a16="http://schemas.microsoft.com/office/drawing/2014/main" id="{92B8B9FD-3F03-1D40-ABF5-1D51D4D4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5053" y="10696014"/>
            <a:ext cx="381013" cy="37172"/>
          </a:xfrm>
          <a:custGeom>
            <a:avLst/>
            <a:gdLst>
              <a:gd name="T0" fmla="*/ 362 w 363"/>
              <a:gd name="T1" fmla="*/ 36 h 37"/>
              <a:gd name="T2" fmla="*/ 362 w 363"/>
              <a:gd name="T3" fmla="*/ 36 h 37"/>
              <a:gd name="T4" fmla="*/ 18 w 363"/>
              <a:gd name="T5" fmla="*/ 36 h 37"/>
              <a:gd name="T6" fmla="*/ 0 w 363"/>
              <a:gd name="T7" fmla="*/ 18 h 37"/>
              <a:gd name="T8" fmla="*/ 0 w 363"/>
              <a:gd name="T9" fmla="*/ 18 h 37"/>
              <a:gd name="T10" fmla="*/ 18 w 363"/>
              <a:gd name="T11" fmla="*/ 0 h 37"/>
              <a:gd name="T12" fmla="*/ 362 w 363"/>
              <a:gd name="T13" fmla="*/ 0 h 37"/>
              <a:gd name="T14" fmla="*/ 362 w 3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3" h="37">
                <a:moveTo>
                  <a:pt x="362" y="36"/>
                </a:moveTo>
                <a:lnTo>
                  <a:pt x="36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62" y="0"/>
                  <a:pt x="362" y="0"/>
                  <a:pt x="362" y="0"/>
                </a:cubicBezTo>
                <a:lnTo>
                  <a:pt x="362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1">
            <a:extLst>
              <a:ext uri="{FF2B5EF4-FFF2-40B4-BE49-F238E27FC236}">
                <a16:creationId xmlns:a16="http://schemas.microsoft.com/office/drawing/2014/main" id="{62A41934-50D9-3C4A-BC2E-2BCFFCD8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0709" y="10296415"/>
            <a:ext cx="487885" cy="552933"/>
          </a:xfrm>
          <a:custGeom>
            <a:avLst/>
            <a:gdLst>
              <a:gd name="T0" fmla="*/ 352 w 462"/>
              <a:gd name="T1" fmla="*/ 524 h 525"/>
              <a:gd name="T2" fmla="*/ 352 w 462"/>
              <a:gd name="T3" fmla="*/ 524 h 525"/>
              <a:gd name="T4" fmla="*/ 108 w 462"/>
              <a:gd name="T5" fmla="*/ 524 h 525"/>
              <a:gd name="T6" fmla="*/ 27 w 462"/>
              <a:gd name="T7" fmla="*/ 487 h 525"/>
              <a:gd name="T8" fmla="*/ 0 w 462"/>
              <a:gd name="T9" fmla="*/ 415 h 525"/>
              <a:gd name="T10" fmla="*/ 18 w 462"/>
              <a:gd name="T11" fmla="*/ 72 h 525"/>
              <a:gd name="T12" fmla="*/ 99 w 462"/>
              <a:gd name="T13" fmla="*/ 0 h 525"/>
              <a:gd name="T14" fmla="*/ 361 w 462"/>
              <a:gd name="T15" fmla="*/ 0 h 525"/>
              <a:gd name="T16" fmla="*/ 443 w 462"/>
              <a:gd name="T17" fmla="*/ 72 h 525"/>
              <a:gd name="T18" fmla="*/ 461 w 462"/>
              <a:gd name="T19" fmla="*/ 415 h 525"/>
              <a:gd name="T20" fmla="*/ 434 w 462"/>
              <a:gd name="T21" fmla="*/ 487 h 525"/>
              <a:gd name="T22" fmla="*/ 352 w 462"/>
              <a:gd name="T23" fmla="*/ 524 h 525"/>
              <a:gd name="T24" fmla="*/ 99 w 462"/>
              <a:gd name="T25" fmla="*/ 45 h 525"/>
              <a:gd name="T26" fmla="*/ 99 w 462"/>
              <a:gd name="T27" fmla="*/ 45 h 525"/>
              <a:gd name="T28" fmla="*/ 72 w 462"/>
              <a:gd name="T29" fmla="*/ 72 h 525"/>
              <a:gd name="T30" fmla="*/ 54 w 462"/>
              <a:gd name="T31" fmla="*/ 415 h 525"/>
              <a:gd name="T32" fmla="*/ 63 w 462"/>
              <a:gd name="T33" fmla="*/ 451 h 525"/>
              <a:gd name="T34" fmla="*/ 108 w 462"/>
              <a:gd name="T35" fmla="*/ 470 h 525"/>
              <a:gd name="T36" fmla="*/ 352 w 462"/>
              <a:gd name="T37" fmla="*/ 470 h 525"/>
              <a:gd name="T38" fmla="*/ 397 w 462"/>
              <a:gd name="T39" fmla="*/ 451 h 525"/>
              <a:gd name="T40" fmla="*/ 406 w 462"/>
              <a:gd name="T41" fmla="*/ 415 h 525"/>
              <a:gd name="T42" fmla="*/ 388 w 462"/>
              <a:gd name="T43" fmla="*/ 72 h 525"/>
              <a:gd name="T44" fmla="*/ 361 w 462"/>
              <a:gd name="T45" fmla="*/ 45 h 525"/>
              <a:gd name="T46" fmla="*/ 99 w 462"/>
              <a:gd name="T47" fmla="*/ 4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525">
                <a:moveTo>
                  <a:pt x="352" y="524"/>
                </a:moveTo>
                <a:lnTo>
                  <a:pt x="352" y="524"/>
                </a:lnTo>
                <a:cubicBezTo>
                  <a:pt x="108" y="524"/>
                  <a:pt x="108" y="524"/>
                  <a:pt x="108" y="524"/>
                </a:cubicBezTo>
                <a:cubicBezTo>
                  <a:pt x="81" y="524"/>
                  <a:pt x="54" y="515"/>
                  <a:pt x="27" y="487"/>
                </a:cubicBezTo>
                <a:cubicBezTo>
                  <a:pt x="9" y="470"/>
                  <a:pt x="0" y="442"/>
                  <a:pt x="0" y="415"/>
                </a:cubicBezTo>
                <a:cubicBezTo>
                  <a:pt x="18" y="72"/>
                  <a:pt x="18" y="72"/>
                  <a:pt x="18" y="72"/>
                </a:cubicBezTo>
                <a:cubicBezTo>
                  <a:pt x="27" y="27"/>
                  <a:pt x="54" y="0"/>
                  <a:pt x="99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406" y="0"/>
                  <a:pt x="443" y="27"/>
                  <a:pt x="443" y="72"/>
                </a:cubicBezTo>
                <a:cubicBezTo>
                  <a:pt x="461" y="415"/>
                  <a:pt x="461" y="415"/>
                  <a:pt x="461" y="415"/>
                </a:cubicBezTo>
                <a:cubicBezTo>
                  <a:pt x="461" y="442"/>
                  <a:pt x="451" y="470"/>
                  <a:pt x="434" y="487"/>
                </a:cubicBezTo>
                <a:cubicBezTo>
                  <a:pt x="415" y="515"/>
                  <a:pt x="388" y="524"/>
                  <a:pt x="352" y="524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81" y="45"/>
                  <a:pt x="72" y="63"/>
                  <a:pt x="72" y="72"/>
                </a:cubicBezTo>
                <a:cubicBezTo>
                  <a:pt x="54" y="415"/>
                  <a:pt x="54" y="415"/>
                  <a:pt x="54" y="415"/>
                </a:cubicBezTo>
                <a:cubicBezTo>
                  <a:pt x="54" y="433"/>
                  <a:pt x="54" y="442"/>
                  <a:pt x="63" y="451"/>
                </a:cubicBezTo>
                <a:cubicBezTo>
                  <a:pt x="81" y="470"/>
                  <a:pt x="90" y="470"/>
                  <a:pt x="108" y="470"/>
                </a:cubicBezTo>
                <a:cubicBezTo>
                  <a:pt x="352" y="470"/>
                  <a:pt x="352" y="470"/>
                  <a:pt x="352" y="470"/>
                </a:cubicBezTo>
                <a:cubicBezTo>
                  <a:pt x="370" y="470"/>
                  <a:pt x="388" y="470"/>
                  <a:pt x="397" y="451"/>
                </a:cubicBezTo>
                <a:cubicBezTo>
                  <a:pt x="406" y="442"/>
                  <a:pt x="406" y="433"/>
                  <a:pt x="406" y="415"/>
                </a:cubicBezTo>
                <a:cubicBezTo>
                  <a:pt x="388" y="72"/>
                  <a:pt x="388" y="72"/>
                  <a:pt x="388" y="72"/>
                </a:cubicBezTo>
                <a:cubicBezTo>
                  <a:pt x="388" y="63"/>
                  <a:pt x="379" y="45"/>
                  <a:pt x="361" y="45"/>
                </a:cubicBezTo>
                <a:lnTo>
                  <a:pt x="9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42">
            <a:extLst>
              <a:ext uri="{FF2B5EF4-FFF2-40B4-BE49-F238E27FC236}">
                <a16:creationId xmlns:a16="http://schemas.microsoft.com/office/drawing/2014/main" id="{ED08CCE7-E96B-C34C-BB08-B7997C1B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166" y="10161664"/>
            <a:ext cx="236970" cy="260204"/>
          </a:xfrm>
          <a:custGeom>
            <a:avLst/>
            <a:gdLst>
              <a:gd name="T0" fmla="*/ 208 w 227"/>
              <a:gd name="T1" fmla="*/ 244 h 245"/>
              <a:gd name="T2" fmla="*/ 208 w 227"/>
              <a:gd name="T3" fmla="*/ 244 h 245"/>
              <a:gd name="T4" fmla="*/ 208 w 227"/>
              <a:gd name="T5" fmla="*/ 244 h 245"/>
              <a:gd name="T6" fmla="*/ 181 w 227"/>
              <a:gd name="T7" fmla="*/ 217 h 245"/>
              <a:gd name="T8" fmla="*/ 181 w 227"/>
              <a:gd name="T9" fmla="*/ 127 h 245"/>
              <a:gd name="T10" fmla="*/ 127 w 227"/>
              <a:gd name="T11" fmla="*/ 54 h 245"/>
              <a:gd name="T12" fmla="*/ 55 w 227"/>
              <a:gd name="T13" fmla="*/ 118 h 245"/>
              <a:gd name="T14" fmla="*/ 55 w 227"/>
              <a:gd name="T15" fmla="*/ 217 h 245"/>
              <a:gd name="T16" fmla="*/ 27 w 227"/>
              <a:gd name="T17" fmla="*/ 244 h 245"/>
              <a:gd name="T18" fmla="*/ 27 w 227"/>
              <a:gd name="T19" fmla="*/ 244 h 245"/>
              <a:gd name="T20" fmla="*/ 0 w 227"/>
              <a:gd name="T21" fmla="*/ 217 h 245"/>
              <a:gd name="T22" fmla="*/ 0 w 227"/>
              <a:gd name="T23" fmla="*/ 127 h 245"/>
              <a:gd name="T24" fmla="*/ 109 w 227"/>
              <a:gd name="T25" fmla="*/ 9 h 245"/>
              <a:gd name="T26" fmla="*/ 226 w 227"/>
              <a:gd name="T27" fmla="*/ 118 h 245"/>
              <a:gd name="T28" fmla="*/ 226 w 227"/>
              <a:gd name="T29" fmla="*/ 217 h 245"/>
              <a:gd name="T30" fmla="*/ 208 w 227"/>
              <a:gd name="T31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45">
                <a:moveTo>
                  <a:pt x="208" y="244"/>
                </a:moveTo>
                <a:lnTo>
                  <a:pt x="208" y="244"/>
                </a:lnTo>
                <a:lnTo>
                  <a:pt x="208" y="244"/>
                </a:lnTo>
                <a:cubicBezTo>
                  <a:pt x="190" y="244"/>
                  <a:pt x="181" y="235"/>
                  <a:pt x="181" y="21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91"/>
                  <a:pt x="154" y="63"/>
                  <a:pt x="127" y="54"/>
                </a:cubicBezTo>
                <a:cubicBezTo>
                  <a:pt x="81" y="54"/>
                  <a:pt x="55" y="82"/>
                  <a:pt x="55" y="118"/>
                </a:cubicBezTo>
                <a:cubicBezTo>
                  <a:pt x="55" y="217"/>
                  <a:pt x="55" y="217"/>
                  <a:pt x="55" y="217"/>
                </a:cubicBezTo>
                <a:cubicBezTo>
                  <a:pt x="55" y="235"/>
                  <a:pt x="45" y="244"/>
                  <a:pt x="27" y="244"/>
                </a:cubicBezTo>
                <a:lnTo>
                  <a:pt x="27" y="244"/>
                </a:lnTo>
                <a:cubicBezTo>
                  <a:pt x="9" y="244"/>
                  <a:pt x="0" y="235"/>
                  <a:pt x="0" y="21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63"/>
                  <a:pt x="45" y="9"/>
                  <a:pt x="109" y="9"/>
                </a:cubicBezTo>
                <a:cubicBezTo>
                  <a:pt x="172" y="0"/>
                  <a:pt x="226" y="54"/>
                  <a:pt x="226" y="118"/>
                </a:cubicBezTo>
                <a:cubicBezTo>
                  <a:pt x="226" y="217"/>
                  <a:pt x="226" y="217"/>
                  <a:pt x="226" y="217"/>
                </a:cubicBezTo>
                <a:cubicBezTo>
                  <a:pt x="226" y="235"/>
                  <a:pt x="217" y="244"/>
                  <a:pt x="208" y="2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0120EF19-655E-5F4F-9C60-FDA31D8B6E0D}"/>
              </a:ext>
            </a:extLst>
          </p:cNvPr>
          <p:cNvGrpSpPr/>
          <p:nvPr/>
        </p:nvGrpSpPr>
        <p:grpSpPr>
          <a:xfrm>
            <a:off x="2668308" y="744707"/>
            <a:ext cx="19041035" cy="2561450"/>
            <a:chOff x="2668308" y="861425"/>
            <a:chExt cx="19041035" cy="2561450"/>
          </a:xfrm>
        </p:grpSpPr>
        <p:sp>
          <p:nvSpPr>
            <p:cNvPr id="331" name="CuadroTexto 330">
              <a:extLst>
                <a:ext uri="{FF2B5EF4-FFF2-40B4-BE49-F238E27FC236}">
                  <a16:creationId xmlns:a16="http://schemas.microsoft.com/office/drawing/2014/main" id="{0EFD708A-49DF-5347-A9E4-31546DEC05E9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332" name="CuadroTexto 331">
              <a:extLst>
                <a:ext uri="{FF2B5EF4-FFF2-40B4-BE49-F238E27FC236}">
                  <a16:creationId xmlns:a16="http://schemas.microsoft.com/office/drawing/2014/main" id="{25D6D5F4-D485-6F40-BBC6-9A431A32399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BDE07BF7-B61D-724D-925D-6ECBF3FD2423}"/>
              </a:ext>
            </a:extLst>
          </p:cNvPr>
          <p:cNvGrpSpPr/>
          <p:nvPr/>
        </p:nvGrpSpPr>
        <p:grpSpPr>
          <a:xfrm>
            <a:off x="2653008" y="11303262"/>
            <a:ext cx="3584832" cy="1613683"/>
            <a:chOff x="4263265" y="1977645"/>
            <a:chExt cx="4236804" cy="1613683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7DEB8C11-B1FE-944E-AC57-4729337B5EA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5" name="Rectangle 40">
              <a:extLst>
                <a:ext uri="{FF2B5EF4-FFF2-40B4-BE49-F238E27FC236}">
                  <a16:creationId xmlns:a16="http://schemas.microsoft.com/office/drawing/2014/main" id="{B57189B4-B769-7742-9E10-680E03F1253B}"/>
                </a:ext>
              </a:extLst>
            </p:cNvPr>
            <p:cNvSpPr/>
            <p:nvPr/>
          </p:nvSpPr>
          <p:spPr>
            <a:xfrm>
              <a:off x="4263265" y="239099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0326135A-C65C-F749-8690-82057BE4AF4D}"/>
              </a:ext>
            </a:extLst>
          </p:cNvPr>
          <p:cNvGrpSpPr/>
          <p:nvPr/>
        </p:nvGrpSpPr>
        <p:grpSpPr>
          <a:xfrm>
            <a:off x="6614155" y="11306398"/>
            <a:ext cx="3584832" cy="1613683"/>
            <a:chOff x="4263265" y="1977645"/>
            <a:chExt cx="4236804" cy="1613683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05EB9A7A-BEA9-9542-B0B0-3DF4735BF2CE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8" name="Rectangle 40">
              <a:extLst>
                <a:ext uri="{FF2B5EF4-FFF2-40B4-BE49-F238E27FC236}">
                  <a16:creationId xmlns:a16="http://schemas.microsoft.com/office/drawing/2014/main" id="{B43D44F5-A947-414E-B57C-807A8AF6EE5E}"/>
                </a:ext>
              </a:extLst>
            </p:cNvPr>
            <p:cNvSpPr/>
            <p:nvPr/>
          </p:nvSpPr>
          <p:spPr>
            <a:xfrm>
              <a:off x="4263265" y="239099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FDA0B4C8-347C-3645-B173-F911E597B537}"/>
              </a:ext>
            </a:extLst>
          </p:cNvPr>
          <p:cNvGrpSpPr/>
          <p:nvPr/>
        </p:nvGrpSpPr>
        <p:grpSpPr>
          <a:xfrm>
            <a:off x="14115938" y="11298808"/>
            <a:ext cx="3584832" cy="1613683"/>
            <a:chOff x="4263265" y="1977645"/>
            <a:chExt cx="4236804" cy="1613683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CB8A3B17-1253-B24E-847A-9B34E3FC0F32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1" name="Rectangle 40">
              <a:extLst>
                <a:ext uri="{FF2B5EF4-FFF2-40B4-BE49-F238E27FC236}">
                  <a16:creationId xmlns:a16="http://schemas.microsoft.com/office/drawing/2014/main" id="{122EE672-4B08-1745-9DC0-04D39BC38AE0}"/>
                </a:ext>
              </a:extLst>
            </p:cNvPr>
            <p:cNvSpPr/>
            <p:nvPr/>
          </p:nvSpPr>
          <p:spPr>
            <a:xfrm>
              <a:off x="4263265" y="239099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8FEE360E-C675-CF41-B8B4-E3E48B126628}"/>
              </a:ext>
            </a:extLst>
          </p:cNvPr>
          <p:cNvGrpSpPr/>
          <p:nvPr/>
        </p:nvGrpSpPr>
        <p:grpSpPr>
          <a:xfrm>
            <a:off x="18063143" y="11299886"/>
            <a:ext cx="3584832" cy="1613683"/>
            <a:chOff x="4263265" y="1977645"/>
            <a:chExt cx="4236804" cy="1613683"/>
          </a:xfrm>
        </p:grpSpPr>
        <p:sp>
          <p:nvSpPr>
            <p:cNvPr id="343" name="CuadroTexto 395">
              <a:extLst>
                <a:ext uri="{FF2B5EF4-FFF2-40B4-BE49-F238E27FC236}">
                  <a16:creationId xmlns:a16="http://schemas.microsoft.com/office/drawing/2014/main" id="{A313E463-B86E-7543-BC3F-67D06897A099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4" name="Rectangle 40">
              <a:extLst>
                <a:ext uri="{FF2B5EF4-FFF2-40B4-BE49-F238E27FC236}">
                  <a16:creationId xmlns:a16="http://schemas.microsoft.com/office/drawing/2014/main" id="{B61716E1-AF2D-FD4A-B474-95DC5025F9DC}"/>
                </a:ext>
              </a:extLst>
            </p:cNvPr>
            <p:cNvSpPr/>
            <p:nvPr/>
          </p:nvSpPr>
          <p:spPr>
            <a:xfrm>
              <a:off x="4263265" y="239099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467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90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81EFFE"/>
      </a:accent1>
      <a:accent2>
        <a:srgbClr val="9EA1EB"/>
      </a:accent2>
      <a:accent3>
        <a:srgbClr val="8DFC93"/>
      </a:accent3>
      <a:accent4>
        <a:srgbClr val="5DB9FB"/>
      </a:accent4>
      <a:accent5>
        <a:srgbClr val="E64C62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92470</TotalTime>
  <Words>507</Words>
  <Application>Microsoft Macintosh PowerPoint</Application>
  <PresentationFormat>Personalizado</PresentationFormat>
  <Paragraphs>121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16629</cp:revision>
  <dcterms:created xsi:type="dcterms:W3CDTF">2014-11-12T21:47:38Z</dcterms:created>
  <dcterms:modified xsi:type="dcterms:W3CDTF">2019-10-10T21:39:35Z</dcterms:modified>
  <cp:category/>
</cp:coreProperties>
</file>