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3" r:id="rId1"/>
  </p:sldMasterIdLst>
  <p:notesMasterIdLst>
    <p:notesMasterId r:id="rId10"/>
  </p:notesMasterIdLst>
  <p:sldIdLst>
    <p:sldId id="316" r:id="rId2"/>
    <p:sldId id="317" r:id="rId3"/>
    <p:sldId id="318" r:id="rId4"/>
    <p:sldId id="319" r:id="rId5"/>
    <p:sldId id="320" r:id="rId6"/>
    <p:sldId id="321" r:id="rId7"/>
    <p:sldId id="322" r:id="rId8"/>
    <p:sldId id="323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D3EBF5"/>
    <a:srgbClr val="C4D4E2"/>
    <a:srgbClr val="FFC88A"/>
    <a:srgbClr val="F2F2F2"/>
    <a:srgbClr val="5A5A66"/>
    <a:srgbClr val="000000"/>
    <a:srgbClr val="EFF1F8"/>
    <a:srgbClr val="373737"/>
    <a:srgbClr val="445469"/>
    <a:srgbClr val="6261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93" autoAdjust="0"/>
    <p:restoredTop sz="86429" autoAdjust="0"/>
  </p:normalViewPr>
  <p:slideViewPr>
    <p:cSldViewPr snapToGrid="0" snapToObjects="1">
      <p:cViewPr>
        <p:scale>
          <a:sx n="43" d="100"/>
          <a:sy n="43" d="100"/>
        </p:scale>
        <p:origin x="360" y="44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72" d="100"/>
          <a:sy n="72" d="100"/>
        </p:scale>
        <p:origin x="3592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10/10/19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29745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2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00079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3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34753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4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64958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5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63246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6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07774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7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50278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8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60250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158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10/10/19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004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86" indent="-457086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13712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2285429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3199600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411377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Freeform 51">
            <a:extLst>
              <a:ext uri="{FF2B5EF4-FFF2-40B4-BE49-F238E27FC236}">
                <a16:creationId xmlns:a16="http://schemas.microsoft.com/office/drawing/2014/main" id="{2E4429EB-C355-DC48-A981-30A1527A57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4654" y="4367909"/>
            <a:ext cx="8452951" cy="8443411"/>
          </a:xfrm>
          <a:custGeom>
            <a:avLst/>
            <a:gdLst>
              <a:gd name="T0" fmla="*/ 7815 w 7816"/>
              <a:gd name="T1" fmla="*/ 3902 h 7806"/>
              <a:gd name="T2" fmla="*/ 7815 w 7816"/>
              <a:gd name="T3" fmla="*/ 3902 h 7806"/>
              <a:gd name="T4" fmla="*/ 3902 w 7816"/>
              <a:gd name="T5" fmla="*/ 7805 h 7806"/>
              <a:gd name="T6" fmla="*/ 0 w 7816"/>
              <a:gd name="T7" fmla="*/ 3902 h 7806"/>
              <a:gd name="T8" fmla="*/ 3902 w 7816"/>
              <a:gd name="T9" fmla="*/ 0 h 7806"/>
              <a:gd name="T10" fmla="*/ 7815 w 7816"/>
              <a:gd name="T11" fmla="*/ 3902 h 78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816" h="7806">
                <a:moveTo>
                  <a:pt x="7815" y="3902"/>
                </a:moveTo>
                <a:lnTo>
                  <a:pt x="7815" y="3902"/>
                </a:lnTo>
                <a:cubicBezTo>
                  <a:pt x="7815" y="6062"/>
                  <a:pt x="6062" y="7805"/>
                  <a:pt x="3902" y="7805"/>
                </a:cubicBezTo>
                <a:cubicBezTo>
                  <a:pt x="1753" y="7805"/>
                  <a:pt x="0" y="6062"/>
                  <a:pt x="0" y="3902"/>
                </a:cubicBezTo>
                <a:cubicBezTo>
                  <a:pt x="0" y="1744"/>
                  <a:pt x="1753" y="0"/>
                  <a:pt x="3902" y="0"/>
                </a:cubicBezTo>
                <a:cubicBezTo>
                  <a:pt x="6062" y="0"/>
                  <a:pt x="7815" y="1744"/>
                  <a:pt x="7815" y="3902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4" name="Elipse 63">
            <a:extLst>
              <a:ext uri="{FF2B5EF4-FFF2-40B4-BE49-F238E27FC236}">
                <a16:creationId xmlns:a16="http://schemas.microsoft.com/office/drawing/2014/main" id="{A79512B1-60AD-F74D-81CD-8130D297ED1E}"/>
              </a:ext>
            </a:extLst>
          </p:cNvPr>
          <p:cNvSpPr/>
          <p:nvPr/>
        </p:nvSpPr>
        <p:spPr>
          <a:xfrm>
            <a:off x="14978154" y="10189439"/>
            <a:ext cx="1685124" cy="168512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5" name="Elipse 64">
            <a:extLst>
              <a:ext uri="{FF2B5EF4-FFF2-40B4-BE49-F238E27FC236}">
                <a16:creationId xmlns:a16="http://schemas.microsoft.com/office/drawing/2014/main" id="{71518F48-FA37-C840-B7D5-FD4036A53EC4}"/>
              </a:ext>
            </a:extLst>
          </p:cNvPr>
          <p:cNvSpPr/>
          <p:nvPr/>
        </p:nvSpPr>
        <p:spPr>
          <a:xfrm>
            <a:off x="15012742" y="5412789"/>
            <a:ext cx="1685124" cy="168512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6" name="Elipse 65">
            <a:extLst>
              <a:ext uri="{FF2B5EF4-FFF2-40B4-BE49-F238E27FC236}">
                <a16:creationId xmlns:a16="http://schemas.microsoft.com/office/drawing/2014/main" id="{255F5486-4240-2646-8792-B325549B98DE}"/>
              </a:ext>
            </a:extLst>
          </p:cNvPr>
          <p:cNvSpPr/>
          <p:nvPr/>
        </p:nvSpPr>
        <p:spPr>
          <a:xfrm>
            <a:off x="8179189" y="10189439"/>
            <a:ext cx="1685124" cy="168512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7" name="Elipse 66">
            <a:extLst>
              <a:ext uri="{FF2B5EF4-FFF2-40B4-BE49-F238E27FC236}">
                <a16:creationId xmlns:a16="http://schemas.microsoft.com/office/drawing/2014/main" id="{2C36F752-1807-AC4A-B78A-CB635E19CDC4}"/>
              </a:ext>
            </a:extLst>
          </p:cNvPr>
          <p:cNvSpPr/>
          <p:nvPr/>
        </p:nvSpPr>
        <p:spPr>
          <a:xfrm>
            <a:off x="8212261" y="5442204"/>
            <a:ext cx="1685124" cy="16851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8" name="Freeform 198">
            <a:extLst>
              <a:ext uri="{FF2B5EF4-FFF2-40B4-BE49-F238E27FC236}">
                <a16:creationId xmlns:a16="http://schemas.microsoft.com/office/drawing/2014/main" id="{B97B7D4E-0063-2C4E-B198-F5BC3E7392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23655" y="10717162"/>
            <a:ext cx="643990" cy="634450"/>
          </a:xfrm>
          <a:custGeom>
            <a:avLst/>
            <a:gdLst>
              <a:gd name="T0" fmla="*/ 298 w 597"/>
              <a:gd name="T1" fmla="*/ 587 h 588"/>
              <a:gd name="T2" fmla="*/ 298 w 597"/>
              <a:gd name="T3" fmla="*/ 587 h 588"/>
              <a:gd name="T4" fmla="*/ 216 w 597"/>
              <a:gd name="T5" fmla="*/ 551 h 588"/>
              <a:gd name="T6" fmla="*/ 45 w 597"/>
              <a:gd name="T7" fmla="*/ 389 h 588"/>
              <a:gd name="T8" fmla="*/ 45 w 597"/>
              <a:gd name="T9" fmla="*/ 217 h 588"/>
              <a:gd name="T10" fmla="*/ 253 w 597"/>
              <a:gd name="T11" fmla="*/ 9 h 588"/>
              <a:gd name="T12" fmla="*/ 270 w 597"/>
              <a:gd name="T13" fmla="*/ 0 h 588"/>
              <a:gd name="T14" fmla="*/ 532 w 597"/>
              <a:gd name="T15" fmla="*/ 0 h 588"/>
              <a:gd name="T16" fmla="*/ 596 w 597"/>
              <a:gd name="T17" fmla="*/ 54 h 588"/>
              <a:gd name="T18" fmla="*/ 596 w 597"/>
              <a:gd name="T19" fmla="*/ 316 h 588"/>
              <a:gd name="T20" fmla="*/ 587 w 597"/>
              <a:gd name="T21" fmla="*/ 343 h 588"/>
              <a:gd name="T22" fmla="*/ 379 w 597"/>
              <a:gd name="T23" fmla="*/ 551 h 588"/>
              <a:gd name="T24" fmla="*/ 298 w 597"/>
              <a:gd name="T25" fmla="*/ 587 h 588"/>
              <a:gd name="T26" fmla="*/ 289 w 597"/>
              <a:gd name="T27" fmla="*/ 63 h 588"/>
              <a:gd name="T28" fmla="*/ 289 w 597"/>
              <a:gd name="T29" fmla="*/ 63 h 588"/>
              <a:gd name="T30" fmla="*/ 90 w 597"/>
              <a:gd name="T31" fmla="*/ 262 h 588"/>
              <a:gd name="T32" fmla="*/ 90 w 597"/>
              <a:gd name="T33" fmla="*/ 343 h 588"/>
              <a:gd name="T34" fmla="*/ 253 w 597"/>
              <a:gd name="T35" fmla="*/ 506 h 588"/>
              <a:gd name="T36" fmla="*/ 334 w 597"/>
              <a:gd name="T37" fmla="*/ 506 h 588"/>
              <a:gd name="T38" fmla="*/ 532 w 597"/>
              <a:gd name="T39" fmla="*/ 307 h 588"/>
              <a:gd name="T40" fmla="*/ 532 w 597"/>
              <a:gd name="T41" fmla="*/ 54 h 588"/>
              <a:gd name="T42" fmla="*/ 289 w 597"/>
              <a:gd name="T43" fmla="*/ 63 h 5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97" h="588">
                <a:moveTo>
                  <a:pt x="298" y="587"/>
                </a:moveTo>
                <a:lnTo>
                  <a:pt x="298" y="587"/>
                </a:lnTo>
                <a:cubicBezTo>
                  <a:pt x="270" y="587"/>
                  <a:pt x="234" y="578"/>
                  <a:pt x="216" y="551"/>
                </a:cubicBezTo>
                <a:cubicBezTo>
                  <a:pt x="45" y="389"/>
                  <a:pt x="45" y="389"/>
                  <a:pt x="45" y="389"/>
                </a:cubicBezTo>
                <a:cubicBezTo>
                  <a:pt x="0" y="343"/>
                  <a:pt x="0" y="262"/>
                  <a:pt x="45" y="217"/>
                </a:cubicBezTo>
                <a:cubicBezTo>
                  <a:pt x="253" y="9"/>
                  <a:pt x="253" y="9"/>
                  <a:pt x="253" y="9"/>
                </a:cubicBezTo>
                <a:cubicBezTo>
                  <a:pt x="262" y="0"/>
                  <a:pt x="262" y="0"/>
                  <a:pt x="270" y="0"/>
                </a:cubicBezTo>
                <a:cubicBezTo>
                  <a:pt x="532" y="0"/>
                  <a:pt x="532" y="0"/>
                  <a:pt x="532" y="0"/>
                </a:cubicBezTo>
                <a:cubicBezTo>
                  <a:pt x="569" y="0"/>
                  <a:pt x="596" y="27"/>
                  <a:pt x="596" y="54"/>
                </a:cubicBezTo>
                <a:cubicBezTo>
                  <a:pt x="596" y="316"/>
                  <a:pt x="596" y="316"/>
                  <a:pt x="596" y="316"/>
                </a:cubicBezTo>
                <a:cubicBezTo>
                  <a:pt x="596" y="325"/>
                  <a:pt x="596" y="334"/>
                  <a:pt x="587" y="343"/>
                </a:cubicBezTo>
                <a:cubicBezTo>
                  <a:pt x="379" y="551"/>
                  <a:pt x="379" y="551"/>
                  <a:pt x="379" y="551"/>
                </a:cubicBezTo>
                <a:cubicBezTo>
                  <a:pt x="361" y="578"/>
                  <a:pt x="325" y="587"/>
                  <a:pt x="298" y="587"/>
                </a:cubicBezTo>
                <a:close/>
                <a:moveTo>
                  <a:pt x="289" y="63"/>
                </a:moveTo>
                <a:lnTo>
                  <a:pt x="289" y="63"/>
                </a:lnTo>
                <a:cubicBezTo>
                  <a:pt x="90" y="262"/>
                  <a:pt x="90" y="262"/>
                  <a:pt x="90" y="262"/>
                </a:cubicBezTo>
                <a:cubicBezTo>
                  <a:pt x="63" y="280"/>
                  <a:pt x="63" y="325"/>
                  <a:pt x="90" y="343"/>
                </a:cubicBezTo>
                <a:cubicBezTo>
                  <a:pt x="253" y="506"/>
                  <a:pt x="253" y="506"/>
                  <a:pt x="253" y="506"/>
                </a:cubicBezTo>
                <a:cubicBezTo>
                  <a:pt x="279" y="533"/>
                  <a:pt x="316" y="533"/>
                  <a:pt x="334" y="506"/>
                </a:cubicBezTo>
                <a:cubicBezTo>
                  <a:pt x="532" y="307"/>
                  <a:pt x="532" y="307"/>
                  <a:pt x="532" y="307"/>
                </a:cubicBezTo>
                <a:cubicBezTo>
                  <a:pt x="532" y="54"/>
                  <a:pt x="532" y="54"/>
                  <a:pt x="532" y="54"/>
                </a:cubicBezTo>
                <a:lnTo>
                  <a:pt x="289" y="6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9" name="Freeform 199">
            <a:extLst>
              <a:ext uri="{FF2B5EF4-FFF2-40B4-BE49-F238E27FC236}">
                <a16:creationId xmlns:a16="http://schemas.microsoft.com/office/drawing/2014/main" id="{E1F5996C-18B4-EE42-9991-4D5363EF39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33900" y="10855502"/>
            <a:ext cx="109718" cy="109715"/>
          </a:xfrm>
          <a:custGeom>
            <a:avLst/>
            <a:gdLst>
              <a:gd name="T0" fmla="*/ 81 w 100"/>
              <a:gd name="T1" fmla="*/ 82 h 101"/>
              <a:gd name="T2" fmla="*/ 81 w 100"/>
              <a:gd name="T3" fmla="*/ 82 h 101"/>
              <a:gd name="T4" fmla="*/ 18 w 100"/>
              <a:gd name="T5" fmla="*/ 82 h 101"/>
              <a:gd name="T6" fmla="*/ 18 w 100"/>
              <a:gd name="T7" fmla="*/ 19 h 101"/>
              <a:gd name="T8" fmla="*/ 81 w 100"/>
              <a:gd name="T9" fmla="*/ 19 h 101"/>
              <a:gd name="T10" fmla="*/ 81 w 100"/>
              <a:gd name="T11" fmla="*/ 82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" h="101">
                <a:moveTo>
                  <a:pt x="81" y="82"/>
                </a:moveTo>
                <a:lnTo>
                  <a:pt x="81" y="82"/>
                </a:lnTo>
                <a:cubicBezTo>
                  <a:pt x="63" y="100"/>
                  <a:pt x="36" y="100"/>
                  <a:pt x="18" y="82"/>
                </a:cubicBezTo>
                <a:cubicBezTo>
                  <a:pt x="0" y="64"/>
                  <a:pt x="0" y="37"/>
                  <a:pt x="18" y="19"/>
                </a:cubicBezTo>
                <a:cubicBezTo>
                  <a:pt x="36" y="0"/>
                  <a:pt x="63" y="0"/>
                  <a:pt x="81" y="19"/>
                </a:cubicBezTo>
                <a:cubicBezTo>
                  <a:pt x="99" y="37"/>
                  <a:pt x="99" y="64"/>
                  <a:pt x="81" y="82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0" name="Freeform 200">
            <a:extLst>
              <a:ext uri="{FF2B5EF4-FFF2-40B4-BE49-F238E27FC236}">
                <a16:creationId xmlns:a16="http://schemas.microsoft.com/office/drawing/2014/main" id="{133F2AD6-70CB-DE4A-A65C-9555733DCD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3061" y="5918252"/>
            <a:ext cx="677381" cy="419785"/>
          </a:xfrm>
          <a:custGeom>
            <a:avLst/>
            <a:gdLst>
              <a:gd name="T0" fmla="*/ 506 w 625"/>
              <a:gd name="T1" fmla="*/ 389 h 390"/>
              <a:gd name="T2" fmla="*/ 506 w 625"/>
              <a:gd name="T3" fmla="*/ 389 h 390"/>
              <a:gd name="T4" fmla="*/ 235 w 625"/>
              <a:gd name="T5" fmla="*/ 389 h 390"/>
              <a:gd name="T6" fmla="*/ 172 w 625"/>
              <a:gd name="T7" fmla="*/ 335 h 390"/>
              <a:gd name="T8" fmla="*/ 91 w 625"/>
              <a:gd name="T9" fmla="*/ 55 h 390"/>
              <a:gd name="T10" fmla="*/ 27 w 625"/>
              <a:gd name="T11" fmla="*/ 55 h 390"/>
              <a:gd name="T12" fmla="*/ 0 w 625"/>
              <a:gd name="T13" fmla="*/ 28 h 390"/>
              <a:gd name="T14" fmla="*/ 27 w 625"/>
              <a:gd name="T15" fmla="*/ 0 h 390"/>
              <a:gd name="T16" fmla="*/ 118 w 625"/>
              <a:gd name="T17" fmla="*/ 0 h 390"/>
              <a:gd name="T18" fmla="*/ 145 w 625"/>
              <a:gd name="T19" fmla="*/ 19 h 390"/>
              <a:gd name="T20" fmla="*/ 235 w 625"/>
              <a:gd name="T21" fmla="*/ 317 h 390"/>
              <a:gd name="T22" fmla="*/ 235 w 625"/>
              <a:gd name="T23" fmla="*/ 326 h 390"/>
              <a:gd name="T24" fmla="*/ 506 w 625"/>
              <a:gd name="T25" fmla="*/ 326 h 390"/>
              <a:gd name="T26" fmla="*/ 506 w 625"/>
              <a:gd name="T27" fmla="*/ 317 h 390"/>
              <a:gd name="T28" fmla="*/ 552 w 625"/>
              <a:gd name="T29" fmla="*/ 145 h 390"/>
              <a:gd name="T30" fmla="*/ 326 w 625"/>
              <a:gd name="T31" fmla="*/ 145 h 390"/>
              <a:gd name="T32" fmla="*/ 299 w 625"/>
              <a:gd name="T33" fmla="*/ 118 h 390"/>
              <a:gd name="T34" fmla="*/ 326 w 625"/>
              <a:gd name="T35" fmla="*/ 91 h 390"/>
              <a:gd name="T36" fmla="*/ 588 w 625"/>
              <a:gd name="T37" fmla="*/ 91 h 390"/>
              <a:gd name="T38" fmla="*/ 615 w 625"/>
              <a:gd name="T39" fmla="*/ 100 h 390"/>
              <a:gd name="T40" fmla="*/ 624 w 625"/>
              <a:gd name="T41" fmla="*/ 127 h 390"/>
              <a:gd name="T42" fmla="*/ 561 w 625"/>
              <a:gd name="T43" fmla="*/ 335 h 390"/>
              <a:gd name="T44" fmla="*/ 506 w 625"/>
              <a:gd name="T45" fmla="*/ 389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25" h="390">
                <a:moveTo>
                  <a:pt x="506" y="389"/>
                </a:moveTo>
                <a:lnTo>
                  <a:pt x="506" y="389"/>
                </a:lnTo>
                <a:cubicBezTo>
                  <a:pt x="235" y="389"/>
                  <a:pt x="235" y="389"/>
                  <a:pt x="235" y="389"/>
                </a:cubicBezTo>
                <a:cubicBezTo>
                  <a:pt x="199" y="389"/>
                  <a:pt x="181" y="362"/>
                  <a:pt x="172" y="335"/>
                </a:cubicBezTo>
                <a:cubicBezTo>
                  <a:pt x="91" y="55"/>
                  <a:pt x="91" y="55"/>
                  <a:pt x="91" y="55"/>
                </a:cubicBezTo>
                <a:cubicBezTo>
                  <a:pt x="27" y="55"/>
                  <a:pt x="27" y="55"/>
                  <a:pt x="27" y="55"/>
                </a:cubicBezTo>
                <a:cubicBezTo>
                  <a:pt x="9" y="55"/>
                  <a:pt x="0" y="46"/>
                  <a:pt x="0" y="28"/>
                </a:cubicBezTo>
                <a:cubicBezTo>
                  <a:pt x="0" y="9"/>
                  <a:pt x="9" y="0"/>
                  <a:pt x="27" y="0"/>
                </a:cubicBezTo>
                <a:cubicBezTo>
                  <a:pt x="118" y="0"/>
                  <a:pt x="118" y="0"/>
                  <a:pt x="118" y="0"/>
                </a:cubicBezTo>
                <a:cubicBezTo>
                  <a:pt x="127" y="0"/>
                  <a:pt x="145" y="9"/>
                  <a:pt x="145" y="19"/>
                </a:cubicBezTo>
                <a:cubicBezTo>
                  <a:pt x="235" y="317"/>
                  <a:pt x="235" y="317"/>
                  <a:pt x="235" y="317"/>
                </a:cubicBezTo>
                <a:cubicBezTo>
                  <a:pt x="235" y="326"/>
                  <a:pt x="235" y="326"/>
                  <a:pt x="235" y="326"/>
                </a:cubicBezTo>
                <a:cubicBezTo>
                  <a:pt x="506" y="326"/>
                  <a:pt x="506" y="326"/>
                  <a:pt x="506" y="326"/>
                </a:cubicBezTo>
                <a:cubicBezTo>
                  <a:pt x="506" y="326"/>
                  <a:pt x="506" y="326"/>
                  <a:pt x="506" y="317"/>
                </a:cubicBezTo>
                <a:cubicBezTo>
                  <a:pt x="552" y="145"/>
                  <a:pt x="552" y="145"/>
                  <a:pt x="552" y="145"/>
                </a:cubicBezTo>
                <a:cubicBezTo>
                  <a:pt x="326" y="145"/>
                  <a:pt x="326" y="145"/>
                  <a:pt x="326" y="145"/>
                </a:cubicBezTo>
                <a:cubicBezTo>
                  <a:pt x="308" y="145"/>
                  <a:pt x="299" y="136"/>
                  <a:pt x="299" y="118"/>
                </a:cubicBezTo>
                <a:cubicBezTo>
                  <a:pt x="299" y="100"/>
                  <a:pt x="308" y="91"/>
                  <a:pt x="326" y="91"/>
                </a:cubicBezTo>
                <a:cubicBezTo>
                  <a:pt x="588" y="91"/>
                  <a:pt x="588" y="91"/>
                  <a:pt x="588" y="91"/>
                </a:cubicBezTo>
                <a:cubicBezTo>
                  <a:pt x="597" y="91"/>
                  <a:pt x="606" y="91"/>
                  <a:pt x="615" y="100"/>
                </a:cubicBezTo>
                <a:cubicBezTo>
                  <a:pt x="624" y="109"/>
                  <a:pt x="624" y="118"/>
                  <a:pt x="624" y="127"/>
                </a:cubicBezTo>
                <a:cubicBezTo>
                  <a:pt x="561" y="335"/>
                  <a:pt x="561" y="335"/>
                  <a:pt x="561" y="335"/>
                </a:cubicBezTo>
                <a:cubicBezTo>
                  <a:pt x="561" y="362"/>
                  <a:pt x="533" y="389"/>
                  <a:pt x="506" y="38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1" name="Freeform 201">
            <a:extLst>
              <a:ext uri="{FF2B5EF4-FFF2-40B4-BE49-F238E27FC236}">
                <a16:creationId xmlns:a16="http://schemas.microsoft.com/office/drawing/2014/main" id="{AA72878E-4BF0-A340-ACA5-4B3E8D23BF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40482" y="6400052"/>
            <a:ext cx="128796" cy="128796"/>
          </a:xfrm>
          <a:custGeom>
            <a:avLst/>
            <a:gdLst>
              <a:gd name="T0" fmla="*/ 0 w 118"/>
              <a:gd name="T1" fmla="*/ 63 h 119"/>
              <a:gd name="T2" fmla="*/ 0 w 118"/>
              <a:gd name="T3" fmla="*/ 63 h 119"/>
              <a:gd name="T4" fmla="*/ 63 w 118"/>
              <a:gd name="T5" fmla="*/ 0 h 119"/>
              <a:gd name="T6" fmla="*/ 117 w 118"/>
              <a:gd name="T7" fmla="*/ 63 h 119"/>
              <a:gd name="T8" fmla="*/ 63 w 118"/>
              <a:gd name="T9" fmla="*/ 118 h 119"/>
              <a:gd name="T10" fmla="*/ 0 w 118"/>
              <a:gd name="T11" fmla="*/ 63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8" h="119">
                <a:moveTo>
                  <a:pt x="0" y="63"/>
                </a:moveTo>
                <a:lnTo>
                  <a:pt x="0" y="63"/>
                </a:lnTo>
                <a:cubicBezTo>
                  <a:pt x="0" y="27"/>
                  <a:pt x="27" y="0"/>
                  <a:pt x="63" y="0"/>
                </a:cubicBezTo>
                <a:cubicBezTo>
                  <a:pt x="90" y="0"/>
                  <a:pt x="117" y="27"/>
                  <a:pt x="117" y="63"/>
                </a:cubicBezTo>
                <a:cubicBezTo>
                  <a:pt x="117" y="91"/>
                  <a:pt x="90" y="118"/>
                  <a:pt x="63" y="118"/>
                </a:cubicBezTo>
                <a:cubicBezTo>
                  <a:pt x="27" y="118"/>
                  <a:pt x="0" y="91"/>
                  <a:pt x="0" y="6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2" name="Freeform 202">
            <a:extLst>
              <a:ext uri="{FF2B5EF4-FFF2-40B4-BE49-F238E27FC236}">
                <a16:creationId xmlns:a16="http://schemas.microsoft.com/office/drawing/2014/main" id="{E8F017AB-0923-314D-A890-5F4A5C8EA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88712" y="6400052"/>
            <a:ext cx="128799" cy="128796"/>
          </a:xfrm>
          <a:custGeom>
            <a:avLst/>
            <a:gdLst>
              <a:gd name="T0" fmla="*/ 0 w 119"/>
              <a:gd name="T1" fmla="*/ 63 h 119"/>
              <a:gd name="T2" fmla="*/ 0 w 119"/>
              <a:gd name="T3" fmla="*/ 63 h 119"/>
              <a:gd name="T4" fmla="*/ 63 w 119"/>
              <a:gd name="T5" fmla="*/ 0 h 119"/>
              <a:gd name="T6" fmla="*/ 118 w 119"/>
              <a:gd name="T7" fmla="*/ 63 h 119"/>
              <a:gd name="T8" fmla="*/ 63 w 119"/>
              <a:gd name="T9" fmla="*/ 118 h 119"/>
              <a:gd name="T10" fmla="*/ 0 w 119"/>
              <a:gd name="T11" fmla="*/ 63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9" h="119">
                <a:moveTo>
                  <a:pt x="0" y="63"/>
                </a:moveTo>
                <a:lnTo>
                  <a:pt x="0" y="63"/>
                </a:lnTo>
                <a:cubicBezTo>
                  <a:pt x="0" y="27"/>
                  <a:pt x="27" y="0"/>
                  <a:pt x="63" y="0"/>
                </a:cubicBezTo>
                <a:cubicBezTo>
                  <a:pt x="91" y="0"/>
                  <a:pt x="118" y="27"/>
                  <a:pt x="118" y="63"/>
                </a:cubicBezTo>
                <a:cubicBezTo>
                  <a:pt x="118" y="91"/>
                  <a:pt x="91" y="118"/>
                  <a:pt x="63" y="118"/>
                </a:cubicBezTo>
                <a:cubicBezTo>
                  <a:pt x="27" y="118"/>
                  <a:pt x="0" y="91"/>
                  <a:pt x="0" y="6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3" name="Freeform 203">
            <a:extLst>
              <a:ext uri="{FF2B5EF4-FFF2-40B4-BE49-F238E27FC236}">
                <a16:creationId xmlns:a16="http://schemas.microsoft.com/office/drawing/2014/main" id="{4CD98F1B-6B69-DD46-939B-4B13663406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1508" y="10736243"/>
            <a:ext cx="810949" cy="596288"/>
          </a:xfrm>
          <a:custGeom>
            <a:avLst/>
            <a:gdLst>
              <a:gd name="T0" fmla="*/ 632 w 751"/>
              <a:gd name="T1" fmla="*/ 551 h 552"/>
              <a:gd name="T2" fmla="*/ 632 w 751"/>
              <a:gd name="T3" fmla="*/ 551 h 552"/>
              <a:gd name="T4" fmla="*/ 109 w 751"/>
              <a:gd name="T5" fmla="*/ 551 h 552"/>
              <a:gd name="T6" fmla="*/ 0 w 751"/>
              <a:gd name="T7" fmla="*/ 434 h 552"/>
              <a:gd name="T8" fmla="*/ 0 w 751"/>
              <a:gd name="T9" fmla="*/ 118 h 552"/>
              <a:gd name="T10" fmla="*/ 109 w 751"/>
              <a:gd name="T11" fmla="*/ 0 h 552"/>
              <a:gd name="T12" fmla="*/ 632 w 751"/>
              <a:gd name="T13" fmla="*/ 0 h 552"/>
              <a:gd name="T14" fmla="*/ 750 w 751"/>
              <a:gd name="T15" fmla="*/ 118 h 552"/>
              <a:gd name="T16" fmla="*/ 750 w 751"/>
              <a:gd name="T17" fmla="*/ 434 h 552"/>
              <a:gd name="T18" fmla="*/ 632 w 751"/>
              <a:gd name="T19" fmla="*/ 551 h 552"/>
              <a:gd name="T20" fmla="*/ 109 w 751"/>
              <a:gd name="T21" fmla="*/ 63 h 552"/>
              <a:gd name="T22" fmla="*/ 109 w 751"/>
              <a:gd name="T23" fmla="*/ 63 h 552"/>
              <a:gd name="T24" fmla="*/ 54 w 751"/>
              <a:gd name="T25" fmla="*/ 118 h 552"/>
              <a:gd name="T26" fmla="*/ 54 w 751"/>
              <a:gd name="T27" fmla="*/ 434 h 552"/>
              <a:gd name="T28" fmla="*/ 109 w 751"/>
              <a:gd name="T29" fmla="*/ 488 h 552"/>
              <a:gd name="T30" fmla="*/ 632 w 751"/>
              <a:gd name="T31" fmla="*/ 488 h 552"/>
              <a:gd name="T32" fmla="*/ 687 w 751"/>
              <a:gd name="T33" fmla="*/ 434 h 552"/>
              <a:gd name="T34" fmla="*/ 687 w 751"/>
              <a:gd name="T35" fmla="*/ 118 h 552"/>
              <a:gd name="T36" fmla="*/ 632 w 751"/>
              <a:gd name="T37" fmla="*/ 63 h 552"/>
              <a:gd name="T38" fmla="*/ 109 w 751"/>
              <a:gd name="T39" fmla="*/ 63 h 5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51" h="552">
                <a:moveTo>
                  <a:pt x="632" y="551"/>
                </a:moveTo>
                <a:lnTo>
                  <a:pt x="632" y="551"/>
                </a:lnTo>
                <a:cubicBezTo>
                  <a:pt x="109" y="551"/>
                  <a:pt x="109" y="551"/>
                  <a:pt x="109" y="551"/>
                </a:cubicBezTo>
                <a:cubicBezTo>
                  <a:pt x="45" y="551"/>
                  <a:pt x="0" y="497"/>
                  <a:pt x="0" y="434"/>
                </a:cubicBezTo>
                <a:cubicBezTo>
                  <a:pt x="0" y="118"/>
                  <a:pt x="0" y="118"/>
                  <a:pt x="0" y="118"/>
                </a:cubicBezTo>
                <a:cubicBezTo>
                  <a:pt x="0" y="54"/>
                  <a:pt x="45" y="0"/>
                  <a:pt x="109" y="0"/>
                </a:cubicBezTo>
                <a:cubicBezTo>
                  <a:pt x="632" y="0"/>
                  <a:pt x="632" y="0"/>
                  <a:pt x="632" y="0"/>
                </a:cubicBezTo>
                <a:cubicBezTo>
                  <a:pt x="696" y="0"/>
                  <a:pt x="750" y="54"/>
                  <a:pt x="750" y="118"/>
                </a:cubicBezTo>
                <a:cubicBezTo>
                  <a:pt x="750" y="434"/>
                  <a:pt x="750" y="434"/>
                  <a:pt x="750" y="434"/>
                </a:cubicBezTo>
                <a:cubicBezTo>
                  <a:pt x="750" y="497"/>
                  <a:pt x="696" y="551"/>
                  <a:pt x="632" y="551"/>
                </a:cubicBezTo>
                <a:close/>
                <a:moveTo>
                  <a:pt x="109" y="63"/>
                </a:moveTo>
                <a:lnTo>
                  <a:pt x="109" y="63"/>
                </a:lnTo>
                <a:cubicBezTo>
                  <a:pt x="81" y="63"/>
                  <a:pt x="54" y="81"/>
                  <a:pt x="54" y="118"/>
                </a:cubicBezTo>
                <a:cubicBezTo>
                  <a:pt x="54" y="434"/>
                  <a:pt x="54" y="434"/>
                  <a:pt x="54" y="434"/>
                </a:cubicBezTo>
                <a:cubicBezTo>
                  <a:pt x="54" y="461"/>
                  <a:pt x="81" y="488"/>
                  <a:pt x="109" y="488"/>
                </a:cubicBezTo>
                <a:cubicBezTo>
                  <a:pt x="632" y="488"/>
                  <a:pt x="632" y="488"/>
                  <a:pt x="632" y="488"/>
                </a:cubicBezTo>
                <a:cubicBezTo>
                  <a:pt x="669" y="488"/>
                  <a:pt x="687" y="461"/>
                  <a:pt x="687" y="434"/>
                </a:cubicBezTo>
                <a:cubicBezTo>
                  <a:pt x="687" y="118"/>
                  <a:pt x="687" y="118"/>
                  <a:pt x="687" y="118"/>
                </a:cubicBezTo>
                <a:cubicBezTo>
                  <a:pt x="687" y="81"/>
                  <a:pt x="669" y="63"/>
                  <a:pt x="632" y="63"/>
                </a:cubicBezTo>
                <a:lnTo>
                  <a:pt x="109" y="6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4" name="Freeform 204">
            <a:extLst>
              <a:ext uri="{FF2B5EF4-FFF2-40B4-BE49-F238E27FC236}">
                <a16:creationId xmlns:a16="http://schemas.microsoft.com/office/drawing/2014/main" id="{73B3D688-0CA2-1441-B362-ADE5AF8DF8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26348" y="10912745"/>
            <a:ext cx="176499" cy="243283"/>
          </a:xfrm>
          <a:custGeom>
            <a:avLst/>
            <a:gdLst>
              <a:gd name="T0" fmla="*/ 90 w 164"/>
              <a:gd name="T1" fmla="*/ 226 h 227"/>
              <a:gd name="T2" fmla="*/ 90 w 164"/>
              <a:gd name="T3" fmla="*/ 226 h 227"/>
              <a:gd name="T4" fmla="*/ 36 w 164"/>
              <a:gd name="T5" fmla="*/ 226 h 227"/>
              <a:gd name="T6" fmla="*/ 9 w 164"/>
              <a:gd name="T7" fmla="*/ 198 h 227"/>
              <a:gd name="T8" fmla="*/ 9 w 164"/>
              <a:gd name="T9" fmla="*/ 198 h 227"/>
              <a:gd name="T10" fmla="*/ 36 w 164"/>
              <a:gd name="T11" fmla="*/ 180 h 227"/>
              <a:gd name="T12" fmla="*/ 90 w 164"/>
              <a:gd name="T13" fmla="*/ 180 h 227"/>
              <a:gd name="T14" fmla="*/ 118 w 164"/>
              <a:gd name="T15" fmla="*/ 153 h 227"/>
              <a:gd name="T16" fmla="*/ 90 w 164"/>
              <a:gd name="T17" fmla="*/ 135 h 227"/>
              <a:gd name="T18" fmla="*/ 73 w 164"/>
              <a:gd name="T19" fmla="*/ 135 h 227"/>
              <a:gd name="T20" fmla="*/ 9 w 164"/>
              <a:gd name="T21" fmla="*/ 72 h 227"/>
              <a:gd name="T22" fmla="*/ 73 w 164"/>
              <a:gd name="T23" fmla="*/ 0 h 227"/>
              <a:gd name="T24" fmla="*/ 136 w 164"/>
              <a:gd name="T25" fmla="*/ 0 h 227"/>
              <a:gd name="T26" fmla="*/ 154 w 164"/>
              <a:gd name="T27" fmla="*/ 18 h 227"/>
              <a:gd name="T28" fmla="*/ 154 w 164"/>
              <a:gd name="T29" fmla="*/ 18 h 227"/>
              <a:gd name="T30" fmla="*/ 136 w 164"/>
              <a:gd name="T31" fmla="*/ 45 h 227"/>
              <a:gd name="T32" fmla="*/ 73 w 164"/>
              <a:gd name="T33" fmla="*/ 45 h 227"/>
              <a:gd name="T34" fmla="*/ 54 w 164"/>
              <a:gd name="T35" fmla="*/ 63 h 227"/>
              <a:gd name="T36" fmla="*/ 73 w 164"/>
              <a:gd name="T37" fmla="*/ 90 h 227"/>
              <a:gd name="T38" fmla="*/ 90 w 164"/>
              <a:gd name="T39" fmla="*/ 90 h 227"/>
              <a:gd name="T40" fmla="*/ 163 w 164"/>
              <a:gd name="T41" fmla="*/ 162 h 227"/>
              <a:gd name="T42" fmla="*/ 90 w 164"/>
              <a:gd name="T43" fmla="*/ 226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64" h="227">
                <a:moveTo>
                  <a:pt x="90" y="226"/>
                </a:moveTo>
                <a:lnTo>
                  <a:pt x="90" y="226"/>
                </a:lnTo>
                <a:cubicBezTo>
                  <a:pt x="36" y="226"/>
                  <a:pt x="36" y="226"/>
                  <a:pt x="36" y="226"/>
                </a:cubicBezTo>
                <a:cubicBezTo>
                  <a:pt x="18" y="226"/>
                  <a:pt x="9" y="217"/>
                  <a:pt x="9" y="198"/>
                </a:cubicBezTo>
                <a:lnTo>
                  <a:pt x="9" y="198"/>
                </a:lnTo>
                <a:cubicBezTo>
                  <a:pt x="9" y="189"/>
                  <a:pt x="18" y="180"/>
                  <a:pt x="36" y="180"/>
                </a:cubicBezTo>
                <a:cubicBezTo>
                  <a:pt x="90" y="180"/>
                  <a:pt x="90" y="180"/>
                  <a:pt x="90" y="180"/>
                </a:cubicBezTo>
                <a:cubicBezTo>
                  <a:pt x="109" y="180"/>
                  <a:pt x="118" y="171"/>
                  <a:pt x="118" y="153"/>
                </a:cubicBezTo>
                <a:cubicBezTo>
                  <a:pt x="118" y="144"/>
                  <a:pt x="109" y="135"/>
                  <a:pt x="90" y="135"/>
                </a:cubicBezTo>
                <a:cubicBezTo>
                  <a:pt x="73" y="135"/>
                  <a:pt x="73" y="135"/>
                  <a:pt x="73" y="135"/>
                </a:cubicBezTo>
                <a:cubicBezTo>
                  <a:pt x="36" y="135"/>
                  <a:pt x="9" y="108"/>
                  <a:pt x="9" y="72"/>
                </a:cubicBezTo>
                <a:cubicBezTo>
                  <a:pt x="0" y="36"/>
                  <a:pt x="36" y="0"/>
                  <a:pt x="73" y="0"/>
                </a:cubicBezTo>
                <a:cubicBezTo>
                  <a:pt x="136" y="0"/>
                  <a:pt x="136" y="0"/>
                  <a:pt x="136" y="0"/>
                </a:cubicBezTo>
                <a:cubicBezTo>
                  <a:pt x="145" y="0"/>
                  <a:pt x="154" y="9"/>
                  <a:pt x="154" y="18"/>
                </a:cubicBezTo>
                <a:lnTo>
                  <a:pt x="154" y="18"/>
                </a:lnTo>
                <a:cubicBezTo>
                  <a:pt x="154" y="36"/>
                  <a:pt x="145" y="45"/>
                  <a:pt x="136" y="45"/>
                </a:cubicBezTo>
                <a:cubicBezTo>
                  <a:pt x="73" y="45"/>
                  <a:pt x="73" y="45"/>
                  <a:pt x="73" y="45"/>
                </a:cubicBezTo>
                <a:cubicBezTo>
                  <a:pt x="64" y="45"/>
                  <a:pt x="54" y="54"/>
                  <a:pt x="54" y="63"/>
                </a:cubicBezTo>
                <a:cubicBezTo>
                  <a:pt x="54" y="81"/>
                  <a:pt x="64" y="90"/>
                  <a:pt x="73" y="90"/>
                </a:cubicBezTo>
                <a:cubicBezTo>
                  <a:pt x="90" y="90"/>
                  <a:pt x="90" y="90"/>
                  <a:pt x="90" y="90"/>
                </a:cubicBezTo>
                <a:cubicBezTo>
                  <a:pt x="136" y="90"/>
                  <a:pt x="163" y="126"/>
                  <a:pt x="163" y="162"/>
                </a:cubicBezTo>
                <a:cubicBezTo>
                  <a:pt x="154" y="198"/>
                  <a:pt x="127" y="226"/>
                  <a:pt x="90" y="22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5" name="Freeform 205">
            <a:extLst>
              <a:ext uri="{FF2B5EF4-FFF2-40B4-BE49-F238E27FC236}">
                <a16:creationId xmlns:a16="http://schemas.microsoft.com/office/drawing/2014/main" id="{A2B439A3-B8A6-2449-A89F-A772321682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3132" y="10874583"/>
            <a:ext cx="47703" cy="57243"/>
          </a:xfrm>
          <a:custGeom>
            <a:avLst/>
            <a:gdLst>
              <a:gd name="T0" fmla="*/ 45 w 46"/>
              <a:gd name="T1" fmla="*/ 54 h 55"/>
              <a:gd name="T2" fmla="*/ 0 w 46"/>
              <a:gd name="T3" fmla="*/ 54 h 55"/>
              <a:gd name="T4" fmla="*/ 0 w 46"/>
              <a:gd name="T5" fmla="*/ 0 h 55"/>
              <a:gd name="T6" fmla="*/ 45 w 46"/>
              <a:gd name="T7" fmla="*/ 0 h 55"/>
              <a:gd name="T8" fmla="*/ 45 w 46"/>
              <a:gd name="T9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" h="55">
                <a:moveTo>
                  <a:pt x="45" y="54"/>
                </a:moveTo>
                <a:lnTo>
                  <a:pt x="0" y="54"/>
                </a:lnTo>
                <a:lnTo>
                  <a:pt x="0" y="0"/>
                </a:lnTo>
                <a:lnTo>
                  <a:pt x="45" y="0"/>
                </a:lnTo>
                <a:lnTo>
                  <a:pt x="45" y="54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6" name="Freeform 206">
            <a:extLst>
              <a:ext uri="{FF2B5EF4-FFF2-40B4-BE49-F238E27FC236}">
                <a16:creationId xmlns:a16="http://schemas.microsoft.com/office/drawing/2014/main" id="{7D6B6385-6D09-A44F-9FB6-D131465386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3132" y="11127407"/>
            <a:ext cx="47703" cy="71556"/>
          </a:xfrm>
          <a:custGeom>
            <a:avLst/>
            <a:gdLst>
              <a:gd name="T0" fmla="*/ 45 w 46"/>
              <a:gd name="T1" fmla="*/ 64 h 65"/>
              <a:gd name="T2" fmla="*/ 0 w 46"/>
              <a:gd name="T3" fmla="*/ 64 h 65"/>
              <a:gd name="T4" fmla="*/ 0 w 46"/>
              <a:gd name="T5" fmla="*/ 0 h 65"/>
              <a:gd name="T6" fmla="*/ 45 w 46"/>
              <a:gd name="T7" fmla="*/ 0 h 65"/>
              <a:gd name="T8" fmla="*/ 45 w 46"/>
              <a:gd name="T9" fmla="*/ 64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" h="65">
                <a:moveTo>
                  <a:pt x="45" y="64"/>
                </a:moveTo>
                <a:lnTo>
                  <a:pt x="0" y="64"/>
                </a:lnTo>
                <a:lnTo>
                  <a:pt x="0" y="0"/>
                </a:lnTo>
                <a:lnTo>
                  <a:pt x="45" y="0"/>
                </a:lnTo>
                <a:lnTo>
                  <a:pt x="45" y="64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7" name="Freeform 207">
            <a:extLst>
              <a:ext uri="{FF2B5EF4-FFF2-40B4-BE49-F238E27FC236}">
                <a16:creationId xmlns:a16="http://schemas.microsoft.com/office/drawing/2014/main" id="{3F40E1C6-9598-3D47-9A5E-62C4E6291F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45955" y="10826880"/>
            <a:ext cx="90637" cy="81093"/>
          </a:xfrm>
          <a:custGeom>
            <a:avLst/>
            <a:gdLst>
              <a:gd name="T0" fmla="*/ 45 w 83"/>
              <a:gd name="T1" fmla="*/ 9 h 74"/>
              <a:gd name="T2" fmla="*/ 45 w 83"/>
              <a:gd name="T3" fmla="*/ 9 h 74"/>
              <a:gd name="T4" fmla="*/ 9 w 83"/>
              <a:gd name="T5" fmla="*/ 27 h 74"/>
              <a:gd name="T6" fmla="*/ 0 w 83"/>
              <a:gd name="T7" fmla="*/ 64 h 74"/>
              <a:gd name="T8" fmla="*/ 0 w 83"/>
              <a:gd name="T9" fmla="*/ 64 h 74"/>
              <a:gd name="T10" fmla="*/ 37 w 83"/>
              <a:gd name="T11" fmla="*/ 64 h 74"/>
              <a:gd name="T12" fmla="*/ 64 w 83"/>
              <a:gd name="T13" fmla="*/ 46 h 74"/>
              <a:gd name="T14" fmla="*/ 73 w 83"/>
              <a:gd name="T15" fmla="*/ 18 h 74"/>
              <a:gd name="T16" fmla="*/ 73 w 83"/>
              <a:gd name="T17" fmla="*/ 18 h 74"/>
              <a:gd name="T18" fmla="*/ 45 w 83"/>
              <a:gd name="T19" fmla="*/ 9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3" h="74">
                <a:moveTo>
                  <a:pt x="45" y="9"/>
                </a:moveTo>
                <a:lnTo>
                  <a:pt x="45" y="9"/>
                </a:lnTo>
                <a:cubicBezTo>
                  <a:pt x="9" y="27"/>
                  <a:pt x="9" y="27"/>
                  <a:pt x="9" y="27"/>
                </a:cubicBezTo>
                <a:cubicBezTo>
                  <a:pt x="0" y="37"/>
                  <a:pt x="0" y="46"/>
                  <a:pt x="0" y="64"/>
                </a:cubicBezTo>
                <a:lnTo>
                  <a:pt x="0" y="64"/>
                </a:lnTo>
                <a:cubicBezTo>
                  <a:pt x="9" y="73"/>
                  <a:pt x="28" y="73"/>
                  <a:pt x="37" y="64"/>
                </a:cubicBezTo>
                <a:cubicBezTo>
                  <a:pt x="64" y="46"/>
                  <a:pt x="64" y="46"/>
                  <a:pt x="64" y="46"/>
                </a:cubicBezTo>
                <a:cubicBezTo>
                  <a:pt x="73" y="37"/>
                  <a:pt x="82" y="27"/>
                  <a:pt x="73" y="18"/>
                </a:cubicBezTo>
                <a:lnTo>
                  <a:pt x="73" y="18"/>
                </a:lnTo>
                <a:cubicBezTo>
                  <a:pt x="64" y="0"/>
                  <a:pt x="55" y="0"/>
                  <a:pt x="45" y="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8" name="Freeform 208">
            <a:extLst>
              <a:ext uri="{FF2B5EF4-FFF2-40B4-BE49-F238E27FC236}">
                <a16:creationId xmlns:a16="http://schemas.microsoft.com/office/drawing/2014/main" id="{4340054F-F222-B346-96FB-F968ED2DA4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02142" y="11160800"/>
            <a:ext cx="90637" cy="81093"/>
          </a:xfrm>
          <a:custGeom>
            <a:avLst/>
            <a:gdLst>
              <a:gd name="T0" fmla="*/ 45 w 83"/>
              <a:gd name="T1" fmla="*/ 9 h 73"/>
              <a:gd name="T2" fmla="*/ 45 w 83"/>
              <a:gd name="T3" fmla="*/ 9 h 73"/>
              <a:gd name="T4" fmla="*/ 19 w 83"/>
              <a:gd name="T5" fmla="*/ 27 h 73"/>
              <a:gd name="T6" fmla="*/ 9 w 83"/>
              <a:gd name="T7" fmla="*/ 63 h 73"/>
              <a:gd name="T8" fmla="*/ 9 w 83"/>
              <a:gd name="T9" fmla="*/ 63 h 73"/>
              <a:gd name="T10" fmla="*/ 45 w 83"/>
              <a:gd name="T11" fmla="*/ 63 h 73"/>
              <a:gd name="T12" fmla="*/ 73 w 83"/>
              <a:gd name="T13" fmla="*/ 45 h 73"/>
              <a:gd name="T14" fmla="*/ 73 w 83"/>
              <a:gd name="T15" fmla="*/ 9 h 73"/>
              <a:gd name="T16" fmla="*/ 73 w 83"/>
              <a:gd name="T17" fmla="*/ 9 h 73"/>
              <a:gd name="T18" fmla="*/ 45 w 83"/>
              <a:gd name="T19" fmla="*/ 9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3" h="73">
                <a:moveTo>
                  <a:pt x="45" y="9"/>
                </a:moveTo>
                <a:lnTo>
                  <a:pt x="45" y="9"/>
                </a:lnTo>
                <a:cubicBezTo>
                  <a:pt x="19" y="27"/>
                  <a:pt x="19" y="27"/>
                  <a:pt x="19" y="27"/>
                </a:cubicBezTo>
                <a:cubicBezTo>
                  <a:pt x="9" y="36"/>
                  <a:pt x="0" y="45"/>
                  <a:pt x="9" y="63"/>
                </a:cubicBezTo>
                <a:lnTo>
                  <a:pt x="9" y="63"/>
                </a:lnTo>
                <a:cubicBezTo>
                  <a:pt x="19" y="72"/>
                  <a:pt x="28" y="72"/>
                  <a:pt x="45" y="63"/>
                </a:cubicBezTo>
                <a:cubicBezTo>
                  <a:pt x="73" y="45"/>
                  <a:pt x="73" y="45"/>
                  <a:pt x="73" y="45"/>
                </a:cubicBezTo>
                <a:cubicBezTo>
                  <a:pt x="82" y="36"/>
                  <a:pt x="82" y="18"/>
                  <a:pt x="73" y="9"/>
                </a:cubicBezTo>
                <a:lnTo>
                  <a:pt x="73" y="9"/>
                </a:lnTo>
                <a:cubicBezTo>
                  <a:pt x="73" y="0"/>
                  <a:pt x="55" y="0"/>
                  <a:pt x="45" y="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9" name="Freeform 209">
            <a:extLst>
              <a:ext uri="{FF2B5EF4-FFF2-40B4-BE49-F238E27FC236}">
                <a16:creationId xmlns:a16="http://schemas.microsoft.com/office/drawing/2014/main" id="{BFED10E2-3EA8-9949-B874-89437A9B16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29306" y="6233091"/>
            <a:ext cx="186043" cy="176502"/>
          </a:xfrm>
          <a:custGeom>
            <a:avLst/>
            <a:gdLst>
              <a:gd name="T0" fmla="*/ 127 w 173"/>
              <a:gd name="T1" fmla="*/ 162 h 163"/>
              <a:gd name="T2" fmla="*/ 127 w 173"/>
              <a:gd name="T3" fmla="*/ 162 h 163"/>
              <a:gd name="T4" fmla="*/ 46 w 173"/>
              <a:gd name="T5" fmla="*/ 162 h 163"/>
              <a:gd name="T6" fmla="*/ 0 w 173"/>
              <a:gd name="T7" fmla="*/ 117 h 163"/>
              <a:gd name="T8" fmla="*/ 0 w 173"/>
              <a:gd name="T9" fmla="*/ 45 h 163"/>
              <a:gd name="T10" fmla="*/ 46 w 173"/>
              <a:gd name="T11" fmla="*/ 0 h 163"/>
              <a:gd name="T12" fmla="*/ 127 w 173"/>
              <a:gd name="T13" fmla="*/ 0 h 163"/>
              <a:gd name="T14" fmla="*/ 172 w 173"/>
              <a:gd name="T15" fmla="*/ 45 h 163"/>
              <a:gd name="T16" fmla="*/ 172 w 173"/>
              <a:gd name="T17" fmla="*/ 117 h 163"/>
              <a:gd name="T18" fmla="*/ 127 w 173"/>
              <a:gd name="T19" fmla="*/ 162 h 163"/>
              <a:gd name="T20" fmla="*/ 127 w 173"/>
              <a:gd name="T21" fmla="*/ 45 h 163"/>
              <a:gd name="T22" fmla="*/ 127 w 173"/>
              <a:gd name="T23" fmla="*/ 45 h 163"/>
              <a:gd name="T24" fmla="*/ 46 w 173"/>
              <a:gd name="T25" fmla="*/ 45 h 163"/>
              <a:gd name="T26" fmla="*/ 46 w 173"/>
              <a:gd name="T27" fmla="*/ 117 h 163"/>
              <a:gd name="T28" fmla="*/ 127 w 173"/>
              <a:gd name="T29" fmla="*/ 117 h 163"/>
              <a:gd name="T30" fmla="*/ 127 w 173"/>
              <a:gd name="T31" fmla="*/ 45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3" h="163">
                <a:moveTo>
                  <a:pt x="127" y="162"/>
                </a:moveTo>
                <a:lnTo>
                  <a:pt x="127" y="162"/>
                </a:lnTo>
                <a:cubicBezTo>
                  <a:pt x="46" y="162"/>
                  <a:pt x="46" y="162"/>
                  <a:pt x="46" y="162"/>
                </a:cubicBezTo>
                <a:cubicBezTo>
                  <a:pt x="18" y="162"/>
                  <a:pt x="0" y="144"/>
                  <a:pt x="0" y="117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18"/>
                  <a:pt x="18" y="0"/>
                  <a:pt x="46" y="0"/>
                </a:cubicBezTo>
                <a:cubicBezTo>
                  <a:pt x="127" y="0"/>
                  <a:pt x="127" y="0"/>
                  <a:pt x="127" y="0"/>
                </a:cubicBezTo>
                <a:cubicBezTo>
                  <a:pt x="145" y="0"/>
                  <a:pt x="172" y="18"/>
                  <a:pt x="172" y="45"/>
                </a:cubicBezTo>
                <a:cubicBezTo>
                  <a:pt x="172" y="117"/>
                  <a:pt x="172" y="117"/>
                  <a:pt x="172" y="117"/>
                </a:cubicBezTo>
                <a:cubicBezTo>
                  <a:pt x="172" y="144"/>
                  <a:pt x="145" y="162"/>
                  <a:pt x="127" y="162"/>
                </a:cubicBezTo>
                <a:close/>
                <a:moveTo>
                  <a:pt x="127" y="45"/>
                </a:moveTo>
                <a:lnTo>
                  <a:pt x="127" y="45"/>
                </a:lnTo>
                <a:cubicBezTo>
                  <a:pt x="46" y="45"/>
                  <a:pt x="46" y="45"/>
                  <a:pt x="46" y="45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127" y="117"/>
                  <a:pt x="127" y="117"/>
                  <a:pt x="127" y="117"/>
                </a:cubicBezTo>
                <a:lnTo>
                  <a:pt x="127" y="4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0" name="Freeform 210">
            <a:extLst>
              <a:ext uri="{FF2B5EF4-FFF2-40B4-BE49-F238E27FC236}">
                <a16:creationId xmlns:a16="http://schemas.microsoft.com/office/drawing/2014/main" id="{32F8C9DA-2F50-8F4B-B6DF-BD8504DBF9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85493" y="5999348"/>
            <a:ext cx="734624" cy="586744"/>
          </a:xfrm>
          <a:custGeom>
            <a:avLst/>
            <a:gdLst>
              <a:gd name="T0" fmla="*/ 569 w 679"/>
              <a:gd name="T1" fmla="*/ 542 h 543"/>
              <a:gd name="T2" fmla="*/ 569 w 679"/>
              <a:gd name="T3" fmla="*/ 542 h 543"/>
              <a:gd name="T4" fmla="*/ 109 w 679"/>
              <a:gd name="T5" fmla="*/ 542 h 543"/>
              <a:gd name="T6" fmla="*/ 0 w 679"/>
              <a:gd name="T7" fmla="*/ 433 h 543"/>
              <a:gd name="T8" fmla="*/ 0 w 679"/>
              <a:gd name="T9" fmla="*/ 0 h 543"/>
              <a:gd name="T10" fmla="*/ 63 w 679"/>
              <a:gd name="T11" fmla="*/ 0 h 543"/>
              <a:gd name="T12" fmla="*/ 63 w 679"/>
              <a:gd name="T13" fmla="*/ 433 h 543"/>
              <a:gd name="T14" fmla="*/ 109 w 679"/>
              <a:gd name="T15" fmla="*/ 479 h 543"/>
              <a:gd name="T16" fmla="*/ 569 w 679"/>
              <a:gd name="T17" fmla="*/ 479 h 543"/>
              <a:gd name="T18" fmla="*/ 624 w 679"/>
              <a:gd name="T19" fmla="*/ 433 h 543"/>
              <a:gd name="T20" fmla="*/ 624 w 679"/>
              <a:gd name="T21" fmla="*/ 153 h 543"/>
              <a:gd name="T22" fmla="*/ 569 w 679"/>
              <a:gd name="T23" fmla="*/ 108 h 543"/>
              <a:gd name="T24" fmla="*/ 109 w 679"/>
              <a:gd name="T25" fmla="*/ 108 h 543"/>
              <a:gd name="T26" fmla="*/ 109 w 679"/>
              <a:gd name="T27" fmla="*/ 45 h 543"/>
              <a:gd name="T28" fmla="*/ 569 w 679"/>
              <a:gd name="T29" fmla="*/ 45 h 543"/>
              <a:gd name="T30" fmla="*/ 678 w 679"/>
              <a:gd name="T31" fmla="*/ 153 h 543"/>
              <a:gd name="T32" fmla="*/ 678 w 679"/>
              <a:gd name="T33" fmla="*/ 433 h 543"/>
              <a:gd name="T34" fmla="*/ 569 w 679"/>
              <a:gd name="T35" fmla="*/ 542 h 5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79" h="543">
                <a:moveTo>
                  <a:pt x="569" y="542"/>
                </a:moveTo>
                <a:lnTo>
                  <a:pt x="569" y="542"/>
                </a:lnTo>
                <a:cubicBezTo>
                  <a:pt x="109" y="542"/>
                  <a:pt x="109" y="542"/>
                  <a:pt x="109" y="542"/>
                </a:cubicBezTo>
                <a:cubicBezTo>
                  <a:pt x="46" y="542"/>
                  <a:pt x="0" y="488"/>
                  <a:pt x="0" y="433"/>
                </a:cubicBezTo>
                <a:cubicBezTo>
                  <a:pt x="0" y="0"/>
                  <a:pt x="0" y="0"/>
                  <a:pt x="0" y="0"/>
                </a:cubicBezTo>
                <a:cubicBezTo>
                  <a:pt x="63" y="0"/>
                  <a:pt x="63" y="0"/>
                  <a:pt x="63" y="0"/>
                </a:cubicBezTo>
                <a:cubicBezTo>
                  <a:pt x="63" y="433"/>
                  <a:pt x="63" y="433"/>
                  <a:pt x="63" y="433"/>
                </a:cubicBezTo>
                <a:cubicBezTo>
                  <a:pt x="63" y="461"/>
                  <a:pt x="82" y="479"/>
                  <a:pt x="109" y="479"/>
                </a:cubicBezTo>
                <a:cubicBezTo>
                  <a:pt x="569" y="479"/>
                  <a:pt x="569" y="479"/>
                  <a:pt x="569" y="479"/>
                </a:cubicBezTo>
                <a:cubicBezTo>
                  <a:pt x="597" y="479"/>
                  <a:pt x="624" y="461"/>
                  <a:pt x="624" y="433"/>
                </a:cubicBezTo>
                <a:cubicBezTo>
                  <a:pt x="624" y="153"/>
                  <a:pt x="624" y="153"/>
                  <a:pt x="624" y="153"/>
                </a:cubicBezTo>
                <a:cubicBezTo>
                  <a:pt x="624" y="126"/>
                  <a:pt x="597" y="108"/>
                  <a:pt x="569" y="108"/>
                </a:cubicBezTo>
                <a:cubicBezTo>
                  <a:pt x="109" y="108"/>
                  <a:pt x="109" y="108"/>
                  <a:pt x="109" y="108"/>
                </a:cubicBezTo>
                <a:cubicBezTo>
                  <a:pt x="109" y="45"/>
                  <a:pt x="109" y="45"/>
                  <a:pt x="109" y="45"/>
                </a:cubicBezTo>
                <a:cubicBezTo>
                  <a:pt x="569" y="45"/>
                  <a:pt x="569" y="45"/>
                  <a:pt x="569" y="45"/>
                </a:cubicBezTo>
                <a:cubicBezTo>
                  <a:pt x="633" y="45"/>
                  <a:pt x="678" y="90"/>
                  <a:pt x="678" y="153"/>
                </a:cubicBezTo>
                <a:cubicBezTo>
                  <a:pt x="678" y="433"/>
                  <a:pt x="678" y="433"/>
                  <a:pt x="678" y="433"/>
                </a:cubicBezTo>
                <a:cubicBezTo>
                  <a:pt x="678" y="488"/>
                  <a:pt x="633" y="542"/>
                  <a:pt x="569" y="542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1" name="Freeform 211">
            <a:extLst>
              <a:ext uri="{FF2B5EF4-FFF2-40B4-BE49-F238E27FC236}">
                <a16:creationId xmlns:a16="http://schemas.microsoft.com/office/drawing/2014/main" id="{CD1190B0-08BF-A943-A286-5C21A77E50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5952" y="5861008"/>
            <a:ext cx="677381" cy="257596"/>
          </a:xfrm>
          <a:custGeom>
            <a:avLst/>
            <a:gdLst>
              <a:gd name="T0" fmla="*/ 127 w 625"/>
              <a:gd name="T1" fmla="*/ 235 h 236"/>
              <a:gd name="T2" fmla="*/ 127 w 625"/>
              <a:gd name="T3" fmla="*/ 235 h 236"/>
              <a:gd name="T4" fmla="*/ 9 w 625"/>
              <a:gd name="T5" fmla="*/ 100 h 236"/>
              <a:gd name="T6" fmla="*/ 127 w 625"/>
              <a:gd name="T7" fmla="*/ 0 h 236"/>
              <a:gd name="T8" fmla="*/ 533 w 625"/>
              <a:gd name="T9" fmla="*/ 0 h 236"/>
              <a:gd name="T10" fmla="*/ 624 w 625"/>
              <a:gd name="T11" fmla="*/ 100 h 236"/>
              <a:gd name="T12" fmla="*/ 624 w 625"/>
              <a:gd name="T13" fmla="*/ 118 h 236"/>
              <a:gd name="T14" fmla="*/ 597 w 625"/>
              <a:gd name="T15" fmla="*/ 145 h 236"/>
              <a:gd name="T16" fmla="*/ 597 w 625"/>
              <a:gd name="T17" fmla="*/ 145 h 236"/>
              <a:gd name="T18" fmla="*/ 569 w 625"/>
              <a:gd name="T19" fmla="*/ 118 h 236"/>
              <a:gd name="T20" fmla="*/ 569 w 625"/>
              <a:gd name="T21" fmla="*/ 100 h 236"/>
              <a:gd name="T22" fmla="*/ 533 w 625"/>
              <a:gd name="T23" fmla="*/ 63 h 236"/>
              <a:gd name="T24" fmla="*/ 127 w 625"/>
              <a:gd name="T25" fmla="*/ 63 h 236"/>
              <a:gd name="T26" fmla="*/ 72 w 625"/>
              <a:gd name="T27" fmla="*/ 109 h 236"/>
              <a:gd name="T28" fmla="*/ 127 w 625"/>
              <a:gd name="T29" fmla="*/ 172 h 236"/>
              <a:gd name="T30" fmla="*/ 127 w 625"/>
              <a:gd name="T31" fmla="*/ 235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25" h="236">
                <a:moveTo>
                  <a:pt x="127" y="235"/>
                </a:moveTo>
                <a:lnTo>
                  <a:pt x="127" y="235"/>
                </a:lnTo>
                <a:cubicBezTo>
                  <a:pt x="55" y="235"/>
                  <a:pt x="0" y="172"/>
                  <a:pt x="9" y="100"/>
                </a:cubicBezTo>
                <a:cubicBezTo>
                  <a:pt x="18" y="46"/>
                  <a:pt x="72" y="0"/>
                  <a:pt x="127" y="0"/>
                </a:cubicBezTo>
                <a:cubicBezTo>
                  <a:pt x="533" y="0"/>
                  <a:pt x="533" y="0"/>
                  <a:pt x="533" y="0"/>
                </a:cubicBezTo>
                <a:cubicBezTo>
                  <a:pt x="588" y="0"/>
                  <a:pt x="624" y="46"/>
                  <a:pt x="624" y="100"/>
                </a:cubicBezTo>
                <a:cubicBezTo>
                  <a:pt x="624" y="118"/>
                  <a:pt x="624" y="118"/>
                  <a:pt x="624" y="118"/>
                </a:cubicBezTo>
                <a:cubicBezTo>
                  <a:pt x="624" y="136"/>
                  <a:pt x="615" y="145"/>
                  <a:pt x="597" y="145"/>
                </a:cubicBezTo>
                <a:lnTo>
                  <a:pt x="597" y="145"/>
                </a:lnTo>
                <a:cubicBezTo>
                  <a:pt x="578" y="145"/>
                  <a:pt x="569" y="136"/>
                  <a:pt x="569" y="118"/>
                </a:cubicBezTo>
                <a:cubicBezTo>
                  <a:pt x="569" y="100"/>
                  <a:pt x="569" y="100"/>
                  <a:pt x="569" y="100"/>
                </a:cubicBezTo>
                <a:cubicBezTo>
                  <a:pt x="569" y="82"/>
                  <a:pt x="552" y="63"/>
                  <a:pt x="533" y="63"/>
                </a:cubicBezTo>
                <a:cubicBezTo>
                  <a:pt x="127" y="63"/>
                  <a:pt x="127" y="63"/>
                  <a:pt x="127" y="63"/>
                </a:cubicBezTo>
                <a:cubicBezTo>
                  <a:pt x="100" y="63"/>
                  <a:pt x="72" y="82"/>
                  <a:pt x="72" y="109"/>
                </a:cubicBezTo>
                <a:cubicBezTo>
                  <a:pt x="63" y="145"/>
                  <a:pt x="91" y="172"/>
                  <a:pt x="127" y="172"/>
                </a:cubicBezTo>
                <a:lnTo>
                  <a:pt x="127" y="235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82" name="Grupo 81">
            <a:extLst>
              <a:ext uri="{FF2B5EF4-FFF2-40B4-BE49-F238E27FC236}">
                <a16:creationId xmlns:a16="http://schemas.microsoft.com/office/drawing/2014/main" id="{51757888-A362-CF43-86D8-249851C743DF}"/>
              </a:ext>
            </a:extLst>
          </p:cNvPr>
          <p:cNvGrpSpPr/>
          <p:nvPr/>
        </p:nvGrpSpPr>
        <p:grpSpPr>
          <a:xfrm>
            <a:off x="17029838" y="5567003"/>
            <a:ext cx="3427135" cy="2038177"/>
            <a:chOff x="4247967" y="10711881"/>
            <a:chExt cx="4236804" cy="2038177"/>
          </a:xfrm>
        </p:grpSpPr>
        <p:sp>
          <p:nvSpPr>
            <p:cNvPr id="83" name="CuadroTexto 395">
              <a:extLst>
                <a:ext uri="{FF2B5EF4-FFF2-40B4-BE49-F238E27FC236}">
                  <a16:creationId xmlns:a16="http://schemas.microsoft.com/office/drawing/2014/main" id="{9105CD30-CCEB-F544-BD45-AE4551199A24}"/>
                </a:ext>
              </a:extLst>
            </p:cNvPr>
            <p:cNvSpPr txBox="1"/>
            <p:nvPr/>
          </p:nvSpPr>
          <p:spPr>
            <a:xfrm flipH="1">
              <a:off x="4263265" y="10711881"/>
              <a:ext cx="238267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84" name="Rectangle 40">
              <a:extLst>
                <a:ext uri="{FF2B5EF4-FFF2-40B4-BE49-F238E27FC236}">
                  <a16:creationId xmlns:a16="http://schemas.microsoft.com/office/drawing/2014/main" id="{80E46D08-6EA1-D648-B49F-D6193D352B84}"/>
                </a:ext>
              </a:extLst>
            </p:cNvPr>
            <p:cNvSpPr/>
            <p:nvPr/>
          </p:nvSpPr>
          <p:spPr>
            <a:xfrm>
              <a:off x="4247967" y="11180398"/>
              <a:ext cx="4236804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85" name="Grupo 84">
            <a:extLst>
              <a:ext uri="{FF2B5EF4-FFF2-40B4-BE49-F238E27FC236}">
                <a16:creationId xmlns:a16="http://schemas.microsoft.com/office/drawing/2014/main" id="{A0EA9475-67FE-AA4F-8BB8-7B07A14154F7}"/>
              </a:ext>
            </a:extLst>
          </p:cNvPr>
          <p:cNvGrpSpPr/>
          <p:nvPr/>
        </p:nvGrpSpPr>
        <p:grpSpPr>
          <a:xfrm>
            <a:off x="3920677" y="5522517"/>
            <a:ext cx="3867647" cy="2012662"/>
            <a:chOff x="4263265" y="1952891"/>
            <a:chExt cx="4236804" cy="2012662"/>
          </a:xfrm>
        </p:grpSpPr>
        <p:sp>
          <p:nvSpPr>
            <p:cNvPr id="86" name="CuadroTexto 395">
              <a:extLst>
                <a:ext uri="{FF2B5EF4-FFF2-40B4-BE49-F238E27FC236}">
                  <a16:creationId xmlns:a16="http://schemas.microsoft.com/office/drawing/2014/main" id="{8078BAB1-99FB-0A4E-9A96-AB8DB37D6D09}"/>
                </a:ext>
              </a:extLst>
            </p:cNvPr>
            <p:cNvSpPr txBox="1"/>
            <p:nvPr/>
          </p:nvSpPr>
          <p:spPr>
            <a:xfrm flipH="1">
              <a:off x="6106268" y="1952891"/>
              <a:ext cx="2382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87" name="Rectangle 40">
              <a:extLst>
                <a:ext uri="{FF2B5EF4-FFF2-40B4-BE49-F238E27FC236}">
                  <a16:creationId xmlns:a16="http://schemas.microsoft.com/office/drawing/2014/main" id="{2C57435A-C71F-B84B-910C-91C12E5B3DA8}"/>
                </a:ext>
              </a:extLst>
            </p:cNvPr>
            <p:cNvSpPr/>
            <p:nvPr/>
          </p:nvSpPr>
          <p:spPr>
            <a:xfrm>
              <a:off x="4263265" y="2395893"/>
              <a:ext cx="4236804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88" name="Grupo 87">
            <a:extLst>
              <a:ext uri="{FF2B5EF4-FFF2-40B4-BE49-F238E27FC236}">
                <a16:creationId xmlns:a16="http://schemas.microsoft.com/office/drawing/2014/main" id="{6E0D6E4E-D80C-DC4C-904A-21931FDA3D12}"/>
              </a:ext>
            </a:extLst>
          </p:cNvPr>
          <p:cNvGrpSpPr/>
          <p:nvPr/>
        </p:nvGrpSpPr>
        <p:grpSpPr>
          <a:xfrm>
            <a:off x="17016861" y="10408418"/>
            <a:ext cx="3427135" cy="2038177"/>
            <a:chOff x="4247967" y="10711881"/>
            <a:chExt cx="4236804" cy="2038177"/>
          </a:xfrm>
        </p:grpSpPr>
        <p:sp>
          <p:nvSpPr>
            <p:cNvPr id="89" name="CuadroTexto 395">
              <a:extLst>
                <a:ext uri="{FF2B5EF4-FFF2-40B4-BE49-F238E27FC236}">
                  <a16:creationId xmlns:a16="http://schemas.microsoft.com/office/drawing/2014/main" id="{363382A0-B6A6-7A4F-BB89-FDCE35018D91}"/>
                </a:ext>
              </a:extLst>
            </p:cNvPr>
            <p:cNvSpPr txBox="1"/>
            <p:nvPr/>
          </p:nvSpPr>
          <p:spPr>
            <a:xfrm flipH="1">
              <a:off x="4263265" y="1071188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90" name="Rectangle 40">
              <a:extLst>
                <a:ext uri="{FF2B5EF4-FFF2-40B4-BE49-F238E27FC236}">
                  <a16:creationId xmlns:a16="http://schemas.microsoft.com/office/drawing/2014/main" id="{203E2083-0D96-0245-85A9-9FC2CAE7CEEF}"/>
                </a:ext>
              </a:extLst>
            </p:cNvPr>
            <p:cNvSpPr/>
            <p:nvPr/>
          </p:nvSpPr>
          <p:spPr>
            <a:xfrm>
              <a:off x="4247967" y="11180398"/>
              <a:ext cx="4236804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91" name="Grupo 90">
            <a:extLst>
              <a:ext uri="{FF2B5EF4-FFF2-40B4-BE49-F238E27FC236}">
                <a16:creationId xmlns:a16="http://schemas.microsoft.com/office/drawing/2014/main" id="{7C80C66F-3AC0-2044-B623-D9B1BAF3AB22}"/>
              </a:ext>
            </a:extLst>
          </p:cNvPr>
          <p:cNvGrpSpPr/>
          <p:nvPr/>
        </p:nvGrpSpPr>
        <p:grpSpPr>
          <a:xfrm>
            <a:off x="3932912" y="10326200"/>
            <a:ext cx="3867647" cy="2012662"/>
            <a:chOff x="4263265" y="1952891"/>
            <a:chExt cx="4236804" cy="2012662"/>
          </a:xfrm>
        </p:grpSpPr>
        <p:sp>
          <p:nvSpPr>
            <p:cNvPr id="92" name="CuadroTexto 395">
              <a:extLst>
                <a:ext uri="{FF2B5EF4-FFF2-40B4-BE49-F238E27FC236}">
                  <a16:creationId xmlns:a16="http://schemas.microsoft.com/office/drawing/2014/main" id="{849E8B03-E830-4A43-B3F0-C9CC99F52314}"/>
                </a:ext>
              </a:extLst>
            </p:cNvPr>
            <p:cNvSpPr txBox="1"/>
            <p:nvPr/>
          </p:nvSpPr>
          <p:spPr>
            <a:xfrm flipH="1">
              <a:off x="6106268" y="1952891"/>
              <a:ext cx="2382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93" name="Rectangle 40">
              <a:extLst>
                <a:ext uri="{FF2B5EF4-FFF2-40B4-BE49-F238E27FC236}">
                  <a16:creationId xmlns:a16="http://schemas.microsoft.com/office/drawing/2014/main" id="{735ABA67-E194-DF4E-A91A-8E9017E8F321}"/>
                </a:ext>
              </a:extLst>
            </p:cNvPr>
            <p:cNvSpPr/>
            <p:nvPr/>
          </p:nvSpPr>
          <p:spPr>
            <a:xfrm>
              <a:off x="4263265" y="2395893"/>
              <a:ext cx="4236804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97" name="Grupo 96">
            <a:extLst>
              <a:ext uri="{FF2B5EF4-FFF2-40B4-BE49-F238E27FC236}">
                <a16:creationId xmlns:a16="http://schemas.microsoft.com/office/drawing/2014/main" id="{24510411-7075-AC48-A5E2-B7AF53C0DC34}"/>
              </a:ext>
            </a:extLst>
          </p:cNvPr>
          <p:cNvGrpSpPr/>
          <p:nvPr/>
        </p:nvGrpSpPr>
        <p:grpSpPr>
          <a:xfrm>
            <a:off x="2668308" y="817859"/>
            <a:ext cx="19041035" cy="2561450"/>
            <a:chOff x="2668308" y="861425"/>
            <a:chExt cx="19041035" cy="2561450"/>
          </a:xfrm>
        </p:grpSpPr>
        <p:sp>
          <p:nvSpPr>
            <p:cNvPr id="98" name="CuadroTexto 97">
              <a:extLst>
                <a:ext uri="{FF2B5EF4-FFF2-40B4-BE49-F238E27FC236}">
                  <a16:creationId xmlns:a16="http://schemas.microsoft.com/office/drawing/2014/main" id="{9AEBC464-646A-284D-9CA6-7DDED24C724B}"/>
                </a:ext>
              </a:extLst>
            </p:cNvPr>
            <p:cNvSpPr txBox="1"/>
            <p:nvPr/>
          </p:nvSpPr>
          <p:spPr>
            <a:xfrm>
              <a:off x="8095408" y="861425"/>
              <a:ext cx="8186858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Entrepreneurship</a:t>
              </a:r>
            </a:p>
          </p:txBody>
        </p:sp>
        <p:sp>
          <p:nvSpPr>
            <p:cNvPr id="99" name="CuadroTexto 98">
              <a:extLst>
                <a:ext uri="{FF2B5EF4-FFF2-40B4-BE49-F238E27FC236}">
                  <a16:creationId xmlns:a16="http://schemas.microsoft.com/office/drawing/2014/main" id="{D06CF934-7C4E-1B44-8F7C-397F1AB2A427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100" name="Freeform 225">
            <a:extLst>
              <a:ext uri="{FF2B5EF4-FFF2-40B4-BE49-F238E27FC236}">
                <a16:creationId xmlns:a16="http://schemas.microsoft.com/office/drawing/2014/main" id="{A94CB972-812B-0C40-ADBC-064FA5AD2E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76193" y="5061394"/>
            <a:ext cx="4875048" cy="6492638"/>
          </a:xfrm>
          <a:custGeom>
            <a:avLst/>
            <a:gdLst>
              <a:gd name="T0" fmla="*/ 4707 w 4826"/>
              <a:gd name="T1" fmla="*/ 6423 h 6424"/>
              <a:gd name="T2" fmla="*/ 4707 w 4826"/>
              <a:gd name="T3" fmla="*/ 6423 h 6424"/>
              <a:gd name="T4" fmla="*/ 118 w 4826"/>
              <a:gd name="T5" fmla="*/ 6423 h 6424"/>
              <a:gd name="T6" fmla="*/ 0 w 4826"/>
              <a:gd name="T7" fmla="*/ 6315 h 6424"/>
              <a:gd name="T8" fmla="*/ 0 w 4826"/>
              <a:gd name="T9" fmla="*/ 109 h 6424"/>
              <a:gd name="T10" fmla="*/ 118 w 4826"/>
              <a:gd name="T11" fmla="*/ 0 h 6424"/>
              <a:gd name="T12" fmla="*/ 4707 w 4826"/>
              <a:gd name="T13" fmla="*/ 0 h 6424"/>
              <a:gd name="T14" fmla="*/ 4825 w 4826"/>
              <a:gd name="T15" fmla="*/ 109 h 6424"/>
              <a:gd name="T16" fmla="*/ 4825 w 4826"/>
              <a:gd name="T17" fmla="*/ 6315 h 6424"/>
              <a:gd name="T18" fmla="*/ 4707 w 4826"/>
              <a:gd name="T19" fmla="*/ 6423 h 64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826" h="6424">
                <a:moveTo>
                  <a:pt x="4707" y="6423"/>
                </a:moveTo>
                <a:lnTo>
                  <a:pt x="4707" y="6423"/>
                </a:lnTo>
                <a:cubicBezTo>
                  <a:pt x="118" y="6423"/>
                  <a:pt x="118" y="6423"/>
                  <a:pt x="118" y="6423"/>
                </a:cubicBezTo>
                <a:cubicBezTo>
                  <a:pt x="55" y="6423"/>
                  <a:pt x="0" y="6378"/>
                  <a:pt x="0" y="6315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54"/>
                  <a:pt x="55" y="0"/>
                  <a:pt x="118" y="0"/>
                </a:cubicBezTo>
                <a:cubicBezTo>
                  <a:pt x="4707" y="0"/>
                  <a:pt x="4707" y="0"/>
                  <a:pt x="4707" y="0"/>
                </a:cubicBezTo>
                <a:cubicBezTo>
                  <a:pt x="4770" y="0"/>
                  <a:pt x="4825" y="54"/>
                  <a:pt x="4825" y="109"/>
                </a:cubicBezTo>
                <a:cubicBezTo>
                  <a:pt x="4825" y="6315"/>
                  <a:pt x="4825" y="6315"/>
                  <a:pt x="4825" y="6315"/>
                </a:cubicBezTo>
                <a:cubicBezTo>
                  <a:pt x="4825" y="6378"/>
                  <a:pt x="4770" y="6423"/>
                  <a:pt x="4707" y="6423"/>
                </a:cubicBezTo>
              </a:path>
            </a:pathLst>
          </a:custGeom>
          <a:solidFill>
            <a:srgbClr val="F8C73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1" name="Freeform 226">
            <a:extLst>
              <a:ext uri="{FF2B5EF4-FFF2-40B4-BE49-F238E27FC236}">
                <a16:creationId xmlns:a16="http://schemas.microsoft.com/office/drawing/2014/main" id="{F721BF5E-B6F5-3F4B-B59C-B1ACA9E43A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23248" y="5199536"/>
            <a:ext cx="4585396" cy="6216353"/>
          </a:xfrm>
          <a:custGeom>
            <a:avLst/>
            <a:gdLst>
              <a:gd name="T0" fmla="*/ 4427 w 4536"/>
              <a:gd name="T1" fmla="*/ 6152 h 6153"/>
              <a:gd name="T2" fmla="*/ 4427 w 4536"/>
              <a:gd name="T3" fmla="*/ 6152 h 6153"/>
              <a:gd name="T4" fmla="*/ 109 w 4536"/>
              <a:gd name="T5" fmla="*/ 6152 h 6153"/>
              <a:gd name="T6" fmla="*/ 0 w 4536"/>
              <a:gd name="T7" fmla="*/ 6043 h 6153"/>
              <a:gd name="T8" fmla="*/ 0 w 4536"/>
              <a:gd name="T9" fmla="*/ 117 h 6153"/>
              <a:gd name="T10" fmla="*/ 109 w 4536"/>
              <a:gd name="T11" fmla="*/ 0 h 6153"/>
              <a:gd name="T12" fmla="*/ 4427 w 4536"/>
              <a:gd name="T13" fmla="*/ 0 h 6153"/>
              <a:gd name="T14" fmla="*/ 4535 w 4536"/>
              <a:gd name="T15" fmla="*/ 117 h 6153"/>
              <a:gd name="T16" fmla="*/ 4535 w 4536"/>
              <a:gd name="T17" fmla="*/ 6043 h 6153"/>
              <a:gd name="T18" fmla="*/ 4427 w 4536"/>
              <a:gd name="T19" fmla="*/ 6152 h 6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536" h="6153">
                <a:moveTo>
                  <a:pt x="4427" y="6152"/>
                </a:moveTo>
                <a:lnTo>
                  <a:pt x="4427" y="6152"/>
                </a:lnTo>
                <a:cubicBezTo>
                  <a:pt x="109" y="6152"/>
                  <a:pt x="109" y="6152"/>
                  <a:pt x="109" y="6152"/>
                </a:cubicBezTo>
                <a:cubicBezTo>
                  <a:pt x="45" y="6152"/>
                  <a:pt x="0" y="6097"/>
                  <a:pt x="0" y="6043"/>
                </a:cubicBezTo>
                <a:cubicBezTo>
                  <a:pt x="0" y="117"/>
                  <a:pt x="0" y="117"/>
                  <a:pt x="0" y="117"/>
                </a:cubicBezTo>
                <a:cubicBezTo>
                  <a:pt x="0" y="54"/>
                  <a:pt x="45" y="0"/>
                  <a:pt x="109" y="0"/>
                </a:cubicBezTo>
                <a:cubicBezTo>
                  <a:pt x="4427" y="0"/>
                  <a:pt x="4427" y="0"/>
                  <a:pt x="4427" y="0"/>
                </a:cubicBezTo>
                <a:cubicBezTo>
                  <a:pt x="4490" y="0"/>
                  <a:pt x="4535" y="54"/>
                  <a:pt x="4535" y="117"/>
                </a:cubicBezTo>
                <a:cubicBezTo>
                  <a:pt x="4535" y="6043"/>
                  <a:pt x="4535" y="6043"/>
                  <a:pt x="4535" y="6043"/>
                </a:cubicBezTo>
                <a:cubicBezTo>
                  <a:pt x="4535" y="6097"/>
                  <a:pt x="4490" y="6152"/>
                  <a:pt x="4427" y="6152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2" name="Freeform 227">
            <a:extLst>
              <a:ext uri="{FF2B5EF4-FFF2-40B4-BE49-F238E27FC236}">
                <a16:creationId xmlns:a16="http://schemas.microsoft.com/office/drawing/2014/main" id="{94FA4AC6-2C75-ED49-93E4-7B9867A32B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93254" y="4722725"/>
            <a:ext cx="2174610" cy="784286"/>
          </a:xfrm>
          <a:custGeom>
            <a:avLst/>
            <a:gdLst>
              <a:gd name="T0" fmla="*/ 2095 w 2151"/>
              <a:gd name="T1" fmla="*/ 217 h 778"/>
              <a:gd name="T2" fmla="*/ 2095 w 2151"/>
              <a:gd name="T3" fmla="*/ 217 h 778"/>
              <a:gd name="T4" fmla="*/ 1373 w 2151"/>
              <a:gd name="T5" fmla="*/ 217 h 778"/>
              <a:gd name="T6" fmla="*/ 1273 w 2151"/>
              <a:gd name="T7" fmla="*/ 144 h 778"/>
              <a:gd name="T8" fmla="*/ 1074 w 2151"/>
              <a:gd name="T9" fmla="*/ 0 h 778"/>
              <a:gd name="T10" fmla="*/ 877 w 2151"/>
              <a:gd name="T11" fmla="*/ 144 h 778"/>
              <a:gd name="T12" fmla="*/ 768 w 2151"/>
              <a:gd name="T13" fmla="*/ 217 h 778"/>
              <a:gd name="T14" fmla="*/ 45 w 2151"/>
              <a:gd name="T15" fmla="*/ 217 h 778"/>
              <a:gd name="T16" fmla="*/ 0 w 2151"/>
              <a:gd name="T17" fmla="*/ 262 h 778"/>
              <a:gd name="T18" fmla="*/ 0 w 2151"/>
              <a:gd name="T19" fmla="*/ 732 h 778"/>
              <a:gd name="T20" fmla="*/ 45 w 2151"/>
              <a:gd name="T21" fmla="*/ 777 h 778"/>
              <a:gd name="T22" fmla="*/ 2095 w 2151"/>
              <a:gd name="T23" fmla="*/ 777 h 778"/>
              <a:gd name="T24" fmla="*/ 2150 w 2151"/>
              <a:gd name="T25" fmla="*/ 732 h 778"/>
              <a:gd name="T26" fmla="*/ 2150 w 2151"/>
              <a:gd name="T27" fmla="*/ 262 h 778"/>
              <a:gd name="T28" fmla="*/ 2095 w 2151"/>
              <a:gd name="T29" fmla="*/ 217 h 7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151" h="778">
                <a:moveTo>
                  <a:pt x="2095" y="217"/>
                </a:moveTo>
                <a:lnTo>
                  <a:pt x="2095" y="217"/>
                </a:lnTo>
                <a:cubicBezTo>
                  <a:pt x="1373" y="217"/>
                  <a:pt x="1373" y="217"/>
                  <a:pt x="1373" y="217"/>
                </a:cubicBezTo>
                <a:cubicBezTo>
                  <a:pt x="1327" y="217"/>
                  <a:pt x="1282" y="190"/>
                  <a:pt x="1273" y="144"/>
                </a:cubicBezTo>
                <a:cubicBezTo>
                  <a:pt x="1237" y="63"/>
                  <a:pt x="1165" y="0"/>
                  <a:pt x="1074" y="0"/>
                </a:cubicBezTo>
                <a:cubicBezTo>
                  <a:pt x="984" y="0"/>
                  <a:pt x="904" y="63"/>
                  <a:pt x="877" y="144"/>
                </a:cubicBezTo>
                <a:cubicBezTo>
                  <a:pt x="859" y="190"/>
                  <a:pt x="813" y="217"/>
                  <a:pt x="768" y="217"/>
                </a:cubicBezTo>
                <a:cubicBezTo>
                  <a:pt x="45" y="217"/>
                  <a:pt x="45" y="217"/>
                  <a:pt x="45" y="217"/>
                </a:cubicBezTo>
                <a:cubicBezTo>
                  <a:pt x="18" y="217"/>
                  <a:pt x="0" y="235"/>
                  <a:pt x="0" y="262"/>
                </a:cubicBezTo>
                <a:cubicBezTo>
                  <a:pt x="0" y="732"/>
                  <a:pt x="0" y="732"/>
                  <a:pt x="0" y="732"/>
                </a:cubicBezTo>
                <a:cubicBezTo>
                  <a:pt x="0" y="759"/>
                  <a:pt x="18" y="777"/>
                  <a:pt x="45" y="777"/>
                </a:cubicBezTo>
                <a:cubicBezTo>
                  <a:pt x="2095" y="777"/>
                  <a:pt x="2095" y="777"/>
                  <a:pt x="2095" y="777"/>
                </a:cubicBezTo>
                <a:cubicBezTo>
                  <a:pt x="2123" y="777"/>
                  <a:pt x="2150" y="759"/>
                  <a:pt x="2150" y="732"/>
                </a:cubicBezTo>
                <a:cubicBezTo>
                  <a:pt x="2150" y="262"/>
                  <a:pt x="2150" y="262"/>
                  <a:pt x="2150" y="262"/>
                </a:cubicBezTo>
                <a:cubicBezTo>
                  <a:pt x="2150" y="235"/>
                  <a:pt x="2123" y="217"/>
                  <a:pt x="2095" y="217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3" name="Freeform 228">
            <a:extLst>
              <a:ext uri="{FF2B5EF4-FFF2-40B4-BE49-F238E27FC236}">
                <a16:creationId xmlns:a16="http://schemas.microsoft.com/office/drawing/2014/main" id="{D8C8CFC3-F494-4345-952F-91F653E41F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69157" y="4802936"/>
            <a:ext cx="218351" cy="218354"/>
          </a:xfrm>
          <a:custGeom>
            <a:avLst/>
            <a:gdLst>
              <a:gd name="T0" fmla="*/ 217 w 218"/>
              <a:gd name="T1" fmla="*/ 109 h 218"/>
              <a:gd name="T2" fmla="*/ 217 w 218"/>
              <a:gd name="T3" fmla="*/ 109 h 218"/>
              <a:gd name="T4" fmla="*/ 108 w 218"/>
              <a:gd name="T5" fmla="*/ 217 h 218"/>
              <a:gd name="T6" fmla="*/ 0 w 218"/>
              <a:gd name="T7" fmla="*/ 109 h 218"/>
              <a:gd name="T8" fmla="*/ 108 w 218"/>
              <a:gd name="T9" fmla="*/ 0 h 218"/>
              <a:gd name="T10" fmla="*/ 217 w 218"/>
              <a:gd name="T11" fmla="*/ 109 h 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8" h="218">
                <a:moveTo>
                  <a:pt x="217" y="109"/>
                </a:moveTo>
                <a:lnTo>
                  <a:pt x="217" y="109"/>
                </a:lnTo>
                <a:cubicBezTo>
                  <a:pt x="217" y="172"/>
                  <a:pt x="163" y="217"/>
                  <a:pt x="108" y="217"/>
                </a:cubicBezTo>
                <a:cubicBezTo>
                  <a:pt x="45" y="217"/>
                  <a:pt x="0" y="172"/>
                  <a:pt x="0" y="109"/>
                </a:cubicBezTo>
                <a:cubicBezTo>
                  <a:pt x="0" y="54"/>
                  <a:pt x="45" y="0"/>
                  <a:pt x="108" y="0"/>
                </a:cubicBezTo>
                <a:cubicBezTo>
                  <a:pt x="163" y="0"/>
                  <a:pt x="217" y="54"/>
                  <a:pt x="217" y="10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4" name="Freeform 229">
            <a:extLst>
              <a:ext uri="{FF2B5EF4-FFF2-40B4-BE49-F238E27FC236}">
                <a16:creationId xmlns:a16="http://schemas.microsoft.com/office/drawing/2014/main" id="{D3C66A2F-7F2C-844D-86EF-4B58A8932B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8410" y="7605867"/>
            <a:ext cx="476809" cy="1497272"/>
          </a:xfrm>
          <a:custGeom>
            <a:avLst/>
            <a:gdLst>
              <a:gd name="T0" fmla="*/ 470 w 471"/>
              <a:gd name="T1" fmla="*/ 1482 h 1483"/>
              <a:gd name="T2" fmla="*/ 0 w 471"/>
              <a:gd name="T3" fmla="*/ 1482 h 1483"/>
              <a:gd name="T4" fmla="*/ 0 w 471"/>
              <a:gd name="T5" fmla="*/ 0 h 1483"/>
              <a:gd name="T6" fmla="*/ 470 w 471"/>
              <a:gd name="T7" fmla="*/ 0 h 1483"/>
              <a:gd name="T8" fmla="*/ 470 w 471"/>
              <a:gd name="T9" fmla="*/ 1482 h 14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1" h="1483">
                <a:moveTo>
                  <a:pt x="470" y="1482"/>
                </a:moveTo>
                <a:lnTo>
                  <a:pt x="0" y="1482"/>
                </a:lnTo>
                <a:lnTo>
                  <a:pt x="0" y="0"/>
                </a:lnTo>
                <a:lnTo>
                  <a:pt x="470" y="0"/>
                </a:lnTo>
                <a:lnTo>
                  <a:pt x="470" y="1482"/>
                </a:lnTo>
              </a:path>
            </a:pathLst>
          </a:custGeom>
          <a:solidFill>
            <a:srgbClr val="26D0E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5" name="Freeform 230">
            <a:extLst>
              <a:ext uri="{FF2B5EF4-FFF2-40B4-BE49-F238E27FC236}">
                <a16:creationId xmlns:a16="http://schemas.microsoft.com/office/drawing/2014/main" id="{4F045196-12AA-6541-B50A-63404AE3F0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22485" y="7240461"/>
            <a:ext cx="476809" cy="1862678"/>
          </a:xfrm>
          <a:custGeom>
            <a:avLst/>
            <a:gdLst>
              <a:gd name="T0" fmla="*/ 470 w 471"/>
              <a:gd name="T1" fmla="*/ 1843 h 1844"/>
              <a:gd name="T2" fmla="*/ 0 w 471"/>
              <a:gd name="T3" fmla="*/ 1843 h 1844"/>
              <a:gd name="T4" fmla="*/ 0 w 471"/>
              <a:gd name="T5" fmla="*/ 0 h 1844"/>
              <a:gd name="T6" fmla="*/ 470 w 471"/>
              <a:gd name="T7" fmla="*/ 0 h 1844"/>
              <a:gd name="T8" fmla="*/ 470 w 471"/>
              <a:gd name="T9" fmla="*/ 1843 h 18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1" h="1844">
                <a:moveTo>
                  <a:pt x="470" y="1843"/>
                </a:moveTo>
                <a:lnTo>
                  <a:pt x="0" y="1843"/>
                </a:lnTo>
                <a:lnTo>
                  <a:pt x="0" y="0"/>
                </a:lnTo>
                <a:lnTo>
                  <a:pt x="470" y="0"/>
                </a:lnTo>
                <a:lnTo>
                  <a:pt x="470" y="1843"/>
                </a:lnTo>
              </a:path>
            </a:pathLst>
          </a:custGeom>
          <a:solidFill>
            <a:srgbClr val="26D0E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6" name="Freeform 231">
            <a:extLst>
              <a:ext uri="{FF2B5EF4-FFF2-40B4-BE49-F238E27FC236}">
                <a16:creationId xmlns:a16="http://schemas.microsoft.com/office/drawing/2014/main" id="{28FD03CE-3B50-464B-AAAB-B35CF552EA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22102" y="6968634"/>
            <a:ext cx="476811" cy="2138961"/>
          </a:xfrm>
          <a:custGeom>
            <a:avLst/>
            <a:gdLst>
              <a:gd name="T0" fmla="*/ 469 w 470"/>
              <a:gd name="T1" fmla="*/ 2115 h 2116"/>
              <a:gd name="T2" fmla="*/ 0 w 470"/>
              <a:gd name="T3" fmla="*/ 2115 h 2116"/>
              <a:gd name="T4" fmla="*/ 0 w 470"/>
              <a:gd name="T5" fmla="*/ 0 h 2116"/>
              <a:gd name="T6" fmla="*/ 469 w 470"/>
              <a:gd name="T7" fmla="*/ 0 h 2116"/>
              <a:gd name="T8" fmla="*/ 469 w 470"/>
              <a:gd name="T9" fmla="*/ 2115 h 2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0" h="2116">
                <a:moveTo>
                  <a:pt x="469" y="2115"/>
                </a:moveTo>
                <a:lnTo>
                  <a:pt x="0" y="2115"/>
                </a:lnTo>
                <a:lnTo>
                  <a:pt x="0" y="0"/>
                </a:lnTo>
                <a:lnTo>
                  <a:pt x="469" y="0"/>
                </a:lnTo>
                <a:lnTo>
                  <a:pt x="469" y="2115"/>
                </a:lnTo>
              </a:path>
            </a:pathLst>
          </a:custGeom>
          <a:solidFill>
            <a:srgbClr val="26D0E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7" name="Freeform 232">
            <a:extLst>
              <a:ext uri="{FF2B5EF4-FFF2-40B4-BE49-F238E27FC236}">
                <a16:creationId xmlns:a16="http://schemas.microsoft.com/office/drawing/2014/main" id="{CDCF6CF9-F89B-454A-A16F-AAD2DD3ECD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26176" y="6968634"/>
            <a:ext cx="476811" cy="2138961"/>
          </a:xfrm>
          <a:custGeom>
            <a:avLst/>
            <a:gdLst>
              <a:gd name="T0" fmla="*/ 470 w 471"/>
              <a:gd name="T1" fmla="*/ 2115 h 2116"/>
              <a:gd name="T2" fmla="*/ 0 w 471"/>
              <a:gd name="T3" fmla="*/ 2115 h 2116"/>
              <a:gd name="T4" fmla="*/ 0 w 471"/>
              <a:gd name="T5" fmla="*/ 0 h 2116"/>
              <a:gd name="T6" fmla="*/ 470 w 471"/>
              <a:gd name="T7" fmla="*/ 0 h 2116"/>
              <a:gd name="T8" fmla="*/ 470 w 471"/>
              <a:gd name="T9" fmla="*/ 2115 h 2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1" h="2116">
                <a:moveTo>
                  <a:pt x="470" y="2115"/>
                </a:moveTo>
                <a:lnTo>
                  <a:pt x="0" y="2115"/>
                </a:lnTo>
                <a:lnTo>
                  <a:pt x="0" y="0"/>
                </a:lnTo>
                <a:lnTo>
                  <a:pt x="470" y="0"/>
                </a:lnTo>
                <a:lnTo>
                  <a:pt x="470" y="2115"/>
                </a:lnTo>
              </a:path>
            </a:pathLst>
          </a:custGeom>
          <a:solidFill>
            <a:srgbClr val="26D0E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8" name="Freeform 233">
            <a:extLst>
              <a:ext uri="{FF2B5EF4-FFF2-40B4-BE49-F238E27FC236}">
                <a16:creationId xmlns:a16="http://schemas.microsoft.com/office/drawing/2014/main" id="{237382B9-AE75-D14E-8698-C46C414C28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30251" y="6638877"/>
            <a:ext cx="485724" cy="2464262"/>
          </a:xfrm>
          <a:custGeom>
            <a:avLst/>
            <a:gdLst>
              <a:gd name="T0" fmla="*/ 479 w 480"/>
              <a:gd name="T1" fmla="*/ 2439 h 2440"/>
              <a:gd name="T2" fmla="*/ 0 w 480"/>
              <a:gd name="T3" fmla="*/ 2439 h 2440"/>
              <a:gd name="T4" fmla="*/ 0 w 480"/>
              <a:gd name="T5" fmla="*/ 0 h 2440"/>
              <a:gd name="T6" fmla="*/ 479 w 480"/>
              <a:gd name="T7" fmla="*/ 0 h 2440"/>
              <a:gd name="T8" fmla="*/ 479 w 480"/>
              <a:gd name="T9" fmla="*/ 2439 h 2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0" h="2440">
                <a:moveTo>
                  <a:pt x="479" y="2439"/>
                </a:moveTo>
                <a:lnTo>
                  <a:pt x="0" y="2439"/>
                </a:lnTo>
                <a:lnTo>
                  <a:pt x="0" y="0"/>
                </a:lnTo>
                <a:lnTo>
                  <a:pt x="479" y="0"/>
                </a:lnTo>
                <a:lnTo>
                  <a:pt x="479" y="2439"/>
                </a:lnTo>
              </a:path>
            </a:pathLst>
          </a:custGeom>
          <a:solidFill>
            <a:srgbClr val="26D0E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9" name="Freeform 234">
            <a:extLst>
              <a:ext uri="{FF2B5EF4-FFF2-40B4-BE49-F238E27FC236}">
                <a16:creationId xmlns:a16="http://schemas.microsoft.com/office/drawing/2014/main" id="{1A60A5BB-511E-7B4F-8B93-19E6BF54A5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8410" y="6638877"/>
            <a:ext cx="3048019" cy="2464262"/>
          </a:xfrm>
          <a:custGeom>
            <a:avLst/>
            <a:gdLst>
              <a:gd name="T0" fmla="*/ 0 w 3018"/>
              <a:gd name="T1" fmla="*/ 2439 h 2440"/>
              <a:gd name="T2" fmla="*/ 235 w 3018"/>
              <a:gd name="T3" fmla="*/ 957 h 2440"/>
              <a:gd name="T4" fmla="*/ 931 w 3018"/>
              <a:gd name="T5" fmla="*/ 596 h 2440"/>
              <a:gd name="T6" fmla="*/ 1643 w 3018"/>
              <a:gd name="T7" fmla="*/ 324 h 2440"/>
              <a:gd name="T8" fmla="*/ 2321 w 3018"/>
              <a:gd name="T9" fmla="*/ 324 h 2440"/>
              <a:gd name="T10" fmla="*/ 3017 w 3018"/>
              <a:gd name="T11" fmla="*/ 0 h 2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018" h="2440">
                <a:moveTo>
                  <a:pt x="0" y="2439"/>
                </a:moveTo>
                <a:lnTo>
                  <a:pt x="235" y="957"/>
                </a:lnTo>
                <a:lnTo>
                  <a:pt x="931" y="596"/>
                </a:lnTo>
                <a:lnTo>
                  <a:pt x="1643" y="324"/>
                </a:lnTo>
                <a:lnTo>
                  <a:pt x="2321" y="324"/>
                </a:lnTo>
                <a:lnTo>
                  <a:pt x="3017" y="0"/>
                </a:lnTo>
              </a:path>
            </a:pathLst>
          </a:custGeom>
          <a:noFill/>
          <a:ln w="3810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10" name="Freeform 235">
            <a:extLst>
              <a:ext uri="{FF2B5EF4-FFF2-40B4-BE49-F238E27FC236}">
                <a16:creationId xmlns:a16="http://schemas.microsoft.com/office/drawing/2014/main" id="{2EFC3F28-FE46-884F-9A16-F416F40DCF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8410" y="9544299"/>
            <a:ext cx="3297564" cy="102493"/>
          </a:xfrm>
          <a:custGeom>
            <a:avLst/>
            <a:gdLst>
              <a:gd name="T0" fmla="*/ 3261 w 3262"/>
              <a:gd name="T1" fmla="*/ 99 h 100"/>
              <a:gd name="T2" fmla="*/ 0 w 3262"/>
              <a:gd name="T3" fmla="*/ 99 h 100"/>
              <a:gd name="T4" fmla="*/ 0 w 3262"/>
              <a:gd name="T5" fmla="*/ 0 h 100"/>
              <a:gd name="T6" fmla="*/ 3261 w 3262"/>
              <a:gd name="T7" fmla="*/ 0 h 100"/>
              <a:gd name="T8" fmla="*/ 3261 w 3262"/>
              <a:gd name="T9" fmla="*/ 99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62" h="100">
                <a:moveTo>
                  <a:pt x="3261" y="99"/>
                </a:moveTo>
                <a:lnTo>
                  <a:pt x="0" y="99"/>
                </a:lnTo>
                <a:lnTo>
                  <a:pt x="0" y="0"/>
                </a:lnTo>
                <a:lnTo>
                  <a:pt x="3261" y="0"/>
                </a:lnTo>
                <a:lnTo>
                  <a:pt x="3261" y="99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1" name="Freeform 236">
            <a:extLst>
              <a:ext uri="{FF2B5EF4-FFF2-40B4-BE49-F238E27FC236}">
                <a16:creationId xmlns:a16="http://schemas.microsoft.com/office/drawing/2014/main" id="{DDC37FF0-DA6A-314F-BC73-3A171B586C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8410" y="6099682"/>
            <a:ext cx="3297564" cy="102490"/>
          </a:xfrm>
          <a:custGeom>
            <a:avLst/>
            <a:gdLst>
              <a:gd name="T0" fmla="*/ 3261 w 3262"/>
              <a:gd name="T1" fmla="*/ 99 h 100"/>
              <a:gd name="T2" fmla="*/ 0 w 3262"/>
              <a:gd name="T3" fmla="*/ 99 h 100"/>
              <a:gd name="T4" fmla="*/ 0 w 3262"/>
              <a:gd name="T5" fmla="*/ 0 h 100"/>
              <a:gd name="T6" fmla="*/ 3261 w 3262"/>
              <a:gd name="T7" fmla="*/ 0 h 100"/>
              <a:gd name="T8" fmla="*/ 3261 w 3262"/>
              <a:gd name="T9" fmla="*/ 99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62" h="100">
                <a:moveTo>
                  <a:pt x="3261" y="99"/>
                </a:moveTo>
                <a:lnTo>
                  <a:pt x="0" y="99"/>
                </a:lnTo>
                <a:lnTo>
                  <a:pt x="0" y="0"/>
                </a:lnTo>
                <a:lnTo>
                  <a:pt x="3261" y="0"/>
                </a:lnTo>
                <a:lnTo>
                  <a:pt x="3261" y="99"/>
                </a:lnTo>
              </a:path>
            </a:pathLst>
          </a:custGeom>
          <a:solidFill>
            <a:srgbClr val="26D0E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0642A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2" name="Freeform 237">
            <a:extLst>
              <a:ext uri="{FF2B5EF4-FFF2-40B4-BE49-F238E27FC236}">
                <a16:creationId xmlns:a16="http://schemas.microsoft.com/office/drawing/2014/main" id="{064FE31F-8BE4-704C-8FBA-FB141A0FC1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8410" y="10417708"/>
            <a:ext cx="3297564" cy="102493"/>
          </a:xfrm>
          <a:custGeom>
            <a:avLst/>
            <a:gdLst>
              <a:gd name="T0" fmla="*/ 3261 w 3262"/>
              <a:gd name="T1" fmla="*/ 99 h 100"/>
              <a:gd name="T2" fmla="*/ 0 w 3262"/>
              <a:gd name="T3" fmla="*/ 99 h 100"/>
              <a:gd name="T4" fmla="*/ 0 w 3262"/>
              <a:gd name="T5" fmla="*/ 0 h 100"/>
              <a:gd name="T6" fmla="*/ 3261 w 3262"/>
              <a:gd name="T7" fmla="*/ 0 h 100"/>
              <a:gd name="T8" fmla="*/ 3261 w 3262"/>
              <a:gd name="T9" fmla="*/ 99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62" h="100">
                <a:moveTo>
                  <a:pt x="3261" y="99"/>
                </a:moveTo>
                <a:lnTo>
                  <a:pt x="0" y="99"/>
                </a:lnTo>
                <a:lnTo>
                  <a:pt x="0" y="0"/>
                </a:lnTo>
                <a:lnTo>
                  <a:pt x="3261" y="0"/>
                </a:lnTo>
                <a:lnTo>
                  <a:pt x="3261" y="99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3" name="Freeform 238">
            <a:extLst>
              <a:ext uri="{FF2B5EF4-FFF2-40B4-BE49-F238E27FC236}">
                <a16:creationId xmlns:a16="http://schemas.microsoft.com/office/drawing/2014/main" id="{94866E64-528C-9943-A6FD-50DA64E72D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8410" y="10658341"/>
            <a:ext cx="3297564" cy="111406"/>
          </a:xfrm>
          <a:custGeom>
            <a:avLst/>
            <a:gdLst>
              <a:gd name="T0" fmla="*/ 3261 w 3262"/>
              <a:gd name="T1" fmla="*/ 108 h 109"/>
              <a:gd name="T2" fmla="*/ 0 w 3262"/>
              <a:gd name="T3" fmla="*/ 108 h 109"/>
              <a:gd name="T4" fmla="*/ 0 w 3262"/>
              <a:gd name="T5" fmla="*/ 0 h 109"/>
              <a:gd name="T6" fmla="*/ 3261 w 3262"/>
              <a:gd name="T7" fmla="*/ 0 h 109"/>
              <a:gd name="T8" fmla="*/ 3261 w 3262"/>
              <a:gd name="T9" fmla="*/ 108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62" h="109">
                <a:moveTo>
                  <a:pt x="3261" y="108"/>
                </a:moveTo>
                <a:lnTo>
                  <a:pt x="0" y="108"/>
                </a:lnTo>
                <a:lnTo>
                  <a:pt x="0" y="0"/>
                </a:lnTo>
                <a:lnTo>
                  <a:pt x="3261" y="0"/>
                </a:lnTo>
                <a:lnTo>
                  <a:pt x="3261" y="108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4" name="Freeform 239">
            <a:extLst>
              <a:ext uri="{FF2B5EF4-FFF2-40B4-BE49-F238E27FC236}">
                <a16:creationId xmlns:a16="http://schemas.microsoft.com/office/drawing/2014/main" id="{7DBD00AA-B062-A742-9BB1-45588BB62F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31923" y="9825039"/>
            <a:ext cx="1461623" cy="111403"/>
          </a:xfrm>
          <a:custGeom>
            <a:avLst/>
            <a:gdLst>
              <a:gd name="T0" fmla="*/ 1445 w 1446"/>
              <a:gd name="T1" fmla="*/ 108 h 109"/>
              <a:gd name="T2" fmla="*/ 0 w 1446"/>
              <a:gd name="T3" fmla="*/ 108 h 109"/>
              <a:gd name="T4" fmla="*/ 0 w 1446"/>
              <a:gd name="T5" fmla="*/ 0 h 109"/>
              <a:gd name="T6" fmla="*/ 1445 w 1446"/>
              <a:gd name="T7" fmla="*/ 0 h 109"/>
              <a:gd name="T8" fmla="*/ 1445 w 1446"/>
              <a:gd name="T9" fmla="*/ 108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46" h="109">
                <a:moveTo>
                  <a:pt x="1445" y="108"/>
                </a:moveTo>
                <a:lnTo>
                  <a:pt x="0" y="108"/>
                </a:lnTo>
                <a:lnTo>
                  <a:pt x="0" y="0"/>
                </a:lnTo>
                <a:lnTo>
                  <a:pt x="1445" y="0"/>
                </a:lnTo>
                <a:lnTo>
                  <a:pt x="1445" y="108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9038109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Freeform 169">
            <a:extLst>
              <a:ext uri="{FF2B5EF4-FFF2-40B4-BE49-F238E27FC236}">
                <a16:creationId xmlns:a16="http://schemas.microsoft.com/office/drawing/2014/main" id="{9DB8FAE1-8979-FA4F-80BC-A1EE3813B0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45982" y="4313946"/>
            <a:ext cx="3155989" cy="3155989"/>
          </a:xfrm>
          <a:custGeom>
            <a:avLst/>
            <a:gdLst>
              <a:gd name="T0" fmla="*/ 3078 w 3290"/>
              <a:gd name="T1" fmla="*/ 1438 h 3289"/>
              <a:gd name="T2" fmla="*/ 3078 w 3290"/>
              <a:gd name="T3" fmla="*/ 1438 h 3289"/>
              <a:gd name="T4" fmla="*/ 2801 w 3290"/>
              <a:gd name="T5" fmla="*/ 774 h 3289"/>
              <a:gd name="T6" fmla="*/ 2952 w 3290"/>
              <a:gd name="T7" fmla="*/ 622 h 3289"/>
              <a:gd name="T8" fmla="*/ 2666 w 3290"/>
              <a:gd name="T9" fmla="*/ 336 h 3289"/>
              <a:gd name="T10" fmla="*/ 2515 w 3290"/>
              <a:gd name="T11" fmla="*/ 488 h 3289"/>
              <a:gd name="T12" fmla="*/ 1842 w 3290"/>
              <a:gd name="T13" fmla="*/ 210 h 3289"/>
              <a:gd name="T14" fmla="*/ 1842 w 3290"/>
              <a:gd name="T15" fmla="*/ 0 h 3289"/>
              <a:gd name="T16" fmla="*/ 1447 w 3290"/>
              <a:gd name="T17" fmla="*/ 0 h 3289"/>
              <a:gd name="T18" fmla="*/ 1447 w 3290"/>
              <a:gd name="T19" fmla="*/ 210 h 3289"/>
              <a:gd name="T20" fmla="*/ 774 w 3290"/>
              <a:gd name="T21" fmla="*/ 488 h 3289"/>
              <a:gd name="T22" fmla="*/ 622 w 3290"/>
              <a:gd name="T23" fmla="*/ 336 h 3289"/>
              <a:gd name="T24" fmla="*/ 345 w 3290"/>
              <a:gd name="T25" fmla="*/ 622 h 3289"/>
              <a:gd name="T26" fmla="*/ 496 w 3290"/>
              <a:gd name="T27" fmla="*/ 774 h 3289"/>
              <a:gd name="T28" fmla="*/ 210 w 3290"/>
              <a:gd name="T29" fmla="*/ 1438 h 3289"/>
              <a:gd name="T30" fmla="*/ 0 w 3290"/>
              <a:gd name="T31" fmla="*/ 1438 h 3289"/>
              <a:gd name="T32" fmla="*/ 0 w 3290"/>
              <a:gd name="T33" fmla="*/ 1842 h 3289"/>
              <a:gd name="T34" fmla="*/ 210 w 3290"/>
              <a:gd name="T35" fmla="*/ 1842 h 3289"/>
              <a:gd name="T36" fmla="*/ 496 w 3290"/>
              <a:gd name="T37" fmla="*/ 2515 h 3289"/>
              <a:gd name="T38" fmla="*/ 345 w 3290"/>
              <a:gd name="T39" fmla="*/ 2666 h 3289"/>
              <a:gd name="T40" fmla="*/ 622 w 3290"/>
              <a:gd name="T41" fmla="*/ 2943 h 3289"/>
              <a:gd name="T42" fmla="*/ 774 w 3290"/>
              <a:gd name="T43" fmla="*/ 2792 h 3289"/>
              <a:gd name="T44" fmla="*/ 1447 w 3290"/>
              <a:gd name="T45" fmla="*/ 3069 h 3289"/>
              <a:gd name="T46" fmla="*/ 1447 w 3290"/>
              <a:gd name="T47" fmla="*/ 3288 h 3289"/>
              <a:gd name="T48" fmla="*/ 1842 w 3290"/>
              <a:gd name="T49" fmla="*/ 3288 h 3289"/>
              <a:gd name="T50" fmla="*/ 1842 w 3290"/>
              <a:gd name="T51" fmla="*/ 3069 h 3289"/>
              <a:gd name="T52" fmla="*/ 2515 w 3290"/>
              <a:gd name="T53" fmla="*/ 2792 h 3289"/>
              <a:gd name="T54" fmla="*/ 2666 w 3290"/>
              <a:gd name="T55" fmla="*/ 2943 h 3289"/>
              <a:gd name="T56" fmla="*/ 2952 w 3290"/>
              <a:gd name="T57" fmla="*/ 2666 h 3289"/>
              <a:gd name="T58" fmla="*/ 2801 w 3290"/>
              <a:gd name="T59" fmla="*/ 2515 h 3289"/>
              <a:gd name="T60" fmla="*/ 3078 w 3290"/>
              <a:gd name="T61" fmla="*/ 1842 h 3289"/>
              <a:gd name="T62" fmla="*/ 3289 w 3290"/>
              <a:gd name="T63" fmla="*/ 1842 h 3289"/>
              <a:gd name="T64" fmla="*/ 3289 w 3290"/>
              <a:gd name="T65" fmla="*/ 1438 h 3289"/>
              <a:gd name="T66" fmla="*/ 3078 w 3290"/>
              <a:gd name="T67" fmla="*/ 1438 h 3289"/>
              <a:gd name="T68" fmla="*/ 1657 w 3290"/>
              <a:gd name="T69" fmla="*/ 2867 h 3289"/>
              <a:gd name="T70" fmla="*/ 1657 w 3290"/>
              <a:gd name="T71" fmla="*/ 2867 h 3289"/>
              <a:gd name="T72" fmla="*/ 420 w 3290"/>
              <a:gd name="T73" fmla="*/ 1632 h 3289"/>
              <a:gd name="T74" fmla="*/ 1632 w 3290"/>
              <a:gd name="T75" fmla="*/ 412 h 3289"/>
              <a:gd name="T76" fmla="*/ 2868 w 3290"/>
              <a:gd name="T77" fmla="*/ 1648 h 3289"/>
              <a:gd name="T78" fmla="*/ 1657 w 3290"/>
              <a:gd name="T79" fmla="*/ 2867 h 32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290" h="3289">
                <a:moveTo>
                  <a:pt x="3078" y="1438"/>
                </a:moveTo>
                <a:lnTo>
                  <a:pt x="3078" y="1438"/>
                </a:lnTo>
                <a:cubicBezTo>
                  <a:pt x="3045" y="1194"/>
                  <a:pt x="2944" y="959"/>
                  <a:pt x="2801" y="774"/>
                </a:cubicBezTo>
                <a:cubicBezTo>
                  <a:pt x="2952" y="622"/>
                  <a:pt x="2952" y="622"/>
                  <a:pt x="2952" y="622"/>
                </a:cubicBezTo>
                <a:cubicBezTo>
                  <a:pt x="2666" y="336"/>
                  <a:pt x="2666" y="336"/>
                  <a:pt x="2666" y="336"/>
                </a:cubicBezTo>
                <a:cubicBezTo>
                  <a:pt x="2515" y="488"/>
                  <a:pt x="2515" y="488"/>
                  <a:pt x="2515" y="488"/>
                </a:cubicBezTo>
                <a:cubicBezTo>
                  <a:pt x="2321" y="345"/>
                  <a:pt x="2094" y="244"/>
                  <a:pt x="1842" y="210"/>
                </a:cubicBezTo>
                <a:cubicBezTo>
                  <a:pt x="1842" y="0"/>
                  <a:pt x="1842" y="0"/>
                  <a:pt x="1842" y="0"/>
                </a:cubicBezTo>
                <a:cubicBezTo>
                  <a:pt x="1447" y="0"/>
                  <a:pt x="1447" y="0"/>
                  <a:pt x="1447" y="0"/>
                </a:cubicBezTo>
                <a:cubicBezTo>
                  <a:pt x="1447" y="210"/>
                  <a:pt x="1447" y="210"/>
                  <a:pt x="1447" y="210"/>
                </a:cubicBezTo>
                <a:cubicBezTo>
                  <a:pt x="1194" y="244"/>
                  <a:pt x="967" y="345"/>
                  <a:pt x="774" y="488"/>
                </a:cubicBezTo>
                <a:cubicBezTo>
                  <a:pt x="622" y="336"/>
                  <a:pt x="622" y="336"/>
                  <a:pt x="622" y="336"/>
                </a:cubicBezTo>
                <a:cubicBezTo>
                  <a:pt x="345" y="622"/>
                  <a:pt x="345" y="622"/>
                  <a:pt x="345" y="622"/>
                </a:cubicBezTo>
                <a:cubicBezTo>
                  <a:pt x="496" y="774"/>
                  <a:pt x="496" y="774"/>
                  <a:pt x="496" y="774"/>
                </a:cubicBezTo>
                <a:cubicBezTo>
                  <a:pt x="345" y="959"/>
                  <a:pt x="252" y="1194"/>
                  <a:pt x="210" y="1438"/>
                </a:cubicBezTo>
                <a:cubicBezTo>
                  <a:pt x="0" y="1438"/>
                  <a:pt x="0" y="1438"/>
                  <a:pt x="0" y="1438"/>
                </a:cubicBezTo>
                <a:cubicBezTo>
                  <a:pt x="0" y="1842"/>
                  <a:pt x="0" y="1842"/>
                  <a:pt x="0" y="1842"/>
                </a:cubicBezTo>
                <a:cubicBezTo>
                  <a:pt x="210" y="1842"/>
                  <a:pt x="210" y="1842"/>
                  <a:pt x="210" y="1842"/>
                </a:cubicBezTo>
                <a:cubicBezTo>
                  <a:pt x="252" y="2094"/>
                  <a:pt x="345" y="2321"/>
                  <a:pt x="496" y="2515"/>
                </a:cubicBezTo>
                <a:cubicBezTo>
                  <a:pt x="345" y="2666"/>
                  <a:pt x="345" y="2666"/>
                  <a:pt x="345" y="2666"/>
                </a:cubicBezTo>
                <a:cubicBezTo>
                  <a:pt x="622" y="2943"/>
                  <a:pt x="622" y="2943"/>
                  <a:pt x="622" y="2943"/>
                </a:cubicBezTo>
                <a:cubicBezTo>
                  <a:pt x="774" y="2792"/>
                  <a:pt x="774" y="2792"/>
                  <a:pt x="774" y="2792"/>
                </a:cubicBezTo>
                <a:cubicBezTo>
                  <a:pt x="967" y="2943"/>
                  <a:pt x="1194" y="3035"/>
                  <a:pt x="1447" y="3069"/>
                </a:cubicBezTo>
                <a:cubicBezTo>
                  <a:pt x="1447" y="3288"/>
                  <a:pt x="1447" y="3288"/>
                  <a:pt x="1447" y="3288"/>
                </a:cubicBezTo>
                <a:cubicBezTo>
                  <a:pt x="1842" y="3288"/>
                  <a:pt x="1842" y="3288"/>
                  <a:pt x="1842" y="3288"/>
                </a:cubicBezTo>
                <a:cubicBezTo>
                  <a:pt x="1842" y="3069"/>
                  <a:pt x="1842" y="3069"/>
                  <a:pt x="1842" y="3069"/>
                </a:cubicBezTo>
                <a:cubicBezTo>
                  <a:pt x="2094" y="3035"/>
                  <a:pt x="2321" y="2943"/>
                  <a:pt x="2515" y="2792"/>
                </a:cubicBezTo>
                <a:cubicBezTo>
                  <a:pt x="2666" y="2943"/>
                  <a:pt x="2666" y="2943"/>
                  <a:pt x="2666" y="2943"/>
                </a:cubicBezTo>
                <a:cubicBezTo>
                  <a:pt x="2952" y="2666"/>
                  <a:pt x="2952" y="2666"/>
                  <a:pt x="2952" y="2666"/>
                </a:cubicBezTo>
                <a:cubicBezTo>
                  <a:pt x="2801" y="2515"/>
                  <a:pt x="2801" y="2515"/>
                  <a:pt x="2801" y="2515"/>
                </a:cubicBezTo>
                <a:cubicBezTo>
                  <a:pt x="2944" y="2321"/>
                  <a:pt x="3045" y="2094"/>
                  <a:pt x="3078" y="1842"/>
                </a:cubicBezTo>
                <a:cubicBezTo>
                  <a:pt x="3289" y="1842"/>
                  <a:pt x="3289" y="1842"/>
                  <a:pt x="3289" y="1842"/>
                </a:cubicBezTo>
                <a:cubicBezTo>
                  <a:pt x="3289" y="1438"/>
                  <a:pt x="3289" y="1438"/>
                  <a:pt x="3289" y="1438"/>
                </a:cubicBezTo>
                <a:lnTo>
                  <a:pt x="3078" y="1438"/>
                </a:lnTo>
                <a:close/>
                <a:moveTo>
                  <a:pt x="1657" y="2867"/>
                </a:moveTo>
                <a:lnTo>
                  <a:pt x="1657" y="2867"/>
                </a:lnTo>
                <a:cubicBezTo>
                  <a:pt x="967" y="2875"/>
                  <a:pt x="412" y="2313"/>
                  <a:pt x="420" y="1632"/>
                </a:cubicBezTo>
                <a:cubicBezTo>
                  <a:pt x="429" y="967"/>
                  <a:pt x="967" y="420"/>
                  <a:pt x="1632" y="412"/>
                </a:cubicBezTo>
                <a:cubicBezTo>
                  <a:pt x="2321" y="412"/>
                  <a:pt x="2877" y="967"/>
                  <a:pt x="2868" y="1648"/>
                </a:cubicBezTo>
                <a:cubicBezTo>
                  <a:pt x="2868" y="2321"/>
                  <a:pt x="2321" y="2859"/>
                  <a:pt x="1657" y="2867"/>
                </a:cubicBezTo>
                <a:close/>
              </a:path>
            </a:pathLst>
          </a:custGeom>
          <a:solidFill>
            <a:srgbClr val="35668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51" name="Freeform 38">
            <a:extLst>
              <a:ext uri="{FF2B5EF4-FFF2-40B4-BE49-F238E27FC236}">
                <a16:creationId xmlns:a16="http://schemas.microsoft.com/office/drawing/2014/main" id="{B1FA02A9-3083-F645-A246-4971A267B6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15925" y="3167267"/>
            <a:ext cx="7508256" cy="7508256"/>
          </a:xfrm>
          <a:custGeom>
            <a:avLst/>
            <a:gdLst>
              <a:gd name="T0" fmla="*/ 6006 w 6007"/>
              <a:gd name="T1" fmla="*/ 2998 h 6006"/>
              <a:gd name="T2" fmla="*/ 6006 w 6007"/>
              <a:gd name="T3" fmla="*/ 2998 h 6006"/>
              <a:gd name="T4" fmla="*/ 2999 w 6007"/>
              <a:gd name="T5" fmla="*/ 6005 h 6006"/>
              <a:gd name="T6" fmla="*/ 0 w 6007"/>
              <a:gd name="T7" fmla="*/ 2998 h 6006"/>
              <a:gd name="T8" fmla="*/ 2999 w 6007"/>
              <a:gd name="T9" fmla="*/ 0 h 6006"/>
              <a:gd name="T10" fmla="*/ 6006 w 6007"/>
              <a:gd name="T11" fmla="*/ 2998 h 60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007" h="6006">
                <a:moveTo>
                  <a:pt x="6006" y="2998"/>
                </a:moveTo>
                <a:lnTo>
                  <a:pt x="6006" y="2998"/>
                </a:lnTo>
                <a:cubicBezTo>
                  <a:pt x="6006" y="4658"/>
                  <a:pt x="4659" y="6005"/>
                  <a:pt x="2999" y="6005"/>
                </a:cubicBezTo>
                <a:cubicBezTo>
                  <a:pt x="1338" y="6005"/>
                  <a:pt x="0" y="4658"/>
                  <a:pt x="0" y="2998"/>
                </a:cubicBezTo>
                <a:cubicBezTo>
                  <a:pt x="0" y="1338"/>
                  <a:pt x="1338" y="0"/>
                  <a:pt x="2999" y="0"/>
                </a:cubicBezTo>
                <a:cubicBezTo>
                  <a:pt x="4659" y="0"/>
                  <a:pt x="6006" y="1338"/>
                  <a:pt x="6006" y="2998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2" name="Freeform 39">
            <a:extLst>
              <a:ext uri="{FF2B5EF4-FFF2-40B4-BE49-F238E27FC236}">
                <a16:creationId xmlns:a16="http://schemas.microsoft.com/office/drawing/2014/main" id="{048B5497-CCFB-2A45-9B6D-BAF78349DF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50756" y="7869576"/>
            <a:ext cx="1598674" cy="1598674"/>
          </a:xfrm>
          <a:custGeom>
            <a:avLst/>
            <a:gdLst>
              <a:gd name="T0" fmla="*/ 1278 w 1279"/>
              <a:gd name="T1" fmla="*/ 643 h 1279"/>
              <a:gd name="T2" fmla="*/ 1278 w 1279"/>
              <a:gd name="T3" fmla="*/ 643 h 1279"/>
              <a:gd name="T4" fmla="*/ 643 w 1279"/>
              <a:gd name="T5" fmla="*/ 1278 h 1279"/>
              <a:gd name="T6" fmla="*/ 0 w 1279"/>
              <a:gd name="T7" fmla="*/ 643 h 1279"/>
              <a:gd name="T8" fmla="*/ 643 w 1279"/>
              <a:gd name="T9" fmla="*/ 0 h 1279"/>
              <a:gd name="T10" fmla="*/ 1278 w 1279"/>
              <a:gd name="T11" fmla="*/ 643 h 1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79" h="1279">
                <a:moveTo>
                  <a:pt x="1278" y="643"/>
                </a:moveTo>
                <a:lnTo>
                  <a:pt x="1278" y="643"/>
                </a:lnTo>
                <a:cubicBezTo>
                  <a:pt x="1278" y="995"/>
                  <a:pt x="995" y="1278"/>
                  <a:pt x="643" y="1278"/>
                </a:cubicBezTo>
                <a:cubicBezTo>
                  <a:pt x="291" y="1278"/>
                  <a:pt x="0" y="995"/>
                  <a:pt x="0" y="643"/>
                </a:cubicBezTo>
                <a:cubicBezTo>
                  <a:pt x="0" y="291"/>
                  <a:pt x="291" y="0"/>
                  <a:pt x="643" y="0"/>
                </a:cubicBezTo>
                <a:cubicBezTo>
                  <a:pt x="995" y="0"/>
                  <a:pt x="1278" y="291"/>
                  <a:pt x="1278" y="64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" name="Freeform 40">
            <a:extLst>
              <a:ext uri="{FF2B5EF4-FFF2-40B4-BE49-F238E27FC236}">
                <a16:creationId xmlns:a16="http://schemas.microsoft.com/office/drawing/2014/main" id="{5FBBF07C-C783-3B44-97E9-939FE112B8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50320" y="2246653"/>
            <a:ext cx="1598674" cy="1609699"/>
          </a:xfrm>
          <a:custGeom>
            <a:avLst/>
            <a:gdLst>
              <a:gd name="T0" fmla="*/ 1278 w 1279"/>
              <a:gd name="T1" fmla="*/ 643 h 1286"/>
              <a:gd name="T2" fmla="*/ 1278 w 1279"/>
              <a:gd name="T3" fmla="*/ 643 h 1286"/>
              <a:gd name="T4" fmla="*/ 643 w 1279"/>
              <a:gd name="T5" fmla="*/ 1285 h 1286"/>
              <a:gd name="T6" fmla="*/ 0 w 1279"/>
              <a:gd name="T7" fmla="*/ 643 h 1286"/>
              <a:gd name="T8" fmla="*/ 643 w 1279"/>
              <a:gd name="T9" fmla="*/ 0 h 1286"/>
              <a:gd name="T10" fmla="*/ 1278 w 1279"/>
              <a:gd name="T11" fmla="*/ 643 h 1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79" h="1286">
                <a:moveTo>
                  <a:pt x="1278" y="643"/>
                </a:moveTo>
                <a:lnTo>
                  <a:pt x="1278" y="643"/>
                </a:lnTo>
                <a:cubicBezTo>
                  <a:pt x="1278" y="995"/>
                  <a:pt x="995" y="1285"/>
                  <a:pt x="643" y="1285"/>
                </a:cubicBezTo>
                <a:cubicBezTo>
                  <a:pt x="283" y="1285"/>
                  <a:pt x="0" y="995"/>
                  <a:pt x="0" y="643"/>
                </a:cubicBezTo>
                <a:cubicBezTo>
                  <a:pt x="0" y="291"/>
                  <a:pt x="283" y="0"/>
                  <a:pt x="643" y="0"/>
                </a:cubicBezTo>
                <a:cubicBezTo>
                  <a:pt x="995" y="0"/>
                  <a:pt x="1278" y="291"/>
                  <a:pt x="1278" y="64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" name="Freeform 41">
            <a:extLst>
              <a:ext uri="{FF2B5EF4-FFF2-40B4-BE49-F238E27FC236}">
                <a16:creationId xmlns:a16="http://schemas.microsoft.com/office/drawing/2014/main" id="{A65734F8-FFF8-CE4D-A4E9-087D67682C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45470" y="9870673"/>
            <a:ext cx="1609699" cy="1598674"/>
          </a:xfrm>
          <a:custGeom>
            <a:avLst/>
            <a:gdLst>
              <a:gd name="T0" fmla="*/ 1286 w 1287"/>
              <a:gd name="T1" fmla="*/ 643 h 1279"/>
              <a:gd name="T2" fmla="*/ 1286 w 1287"/>
              <a:gd name="T3" fmla="*/ 643 h 1279"/>
              <a:gd name="T4" fmla="*/ 643 w 1287"/>
              <a:gd name="T5" fmla="*/ 1278 h 1279"/>
              <a:gd name="T6" fmla="*/ 0 w 1287"/>
              <a:gd name="T7" fmla="*/ 643 h 1279"/>
              <a:gd name="T8" fmla="*/ 643 w 1287"/>
              <a:gd name="T9" fmla="*/ 0 h 1279"/>
              <a:gd name="T10" fmla="*/ 1286 w 1287"/>
              <a:gd name="T11" fmla="*/ 643 h 1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87" h="1279">
                <a:moveTo>
                  <a:pt x="1286" y="643"/>
                </a:moveTo>
                <a:lnTo>
                  <a:pt x="1286" y="643"/>
                </a:lnTo>
                <a:cubicBezTo>
                  <a:pt x="1286" y="995"/>
                  <a:pt x="995" y="1278"/>
                  <a:pt x="643" y="1278"/>
                </a:cubicBezTo>
                <a:cubicBezTo>
                  <a:pt x="291" y="1278"/>
                  <a:pt x="0" y="995"/>
                  <a:pt x="0" y="643"/>
                </a:cubicBezTo>
                <a:cubicBezTo>
                  <a:pt x="0" y="291"/>
                  <a:pt x="291" y="0"/>
                  <a:pt x="643" y="0"/>
                </a:cubicBezTo>
                <a:cubicBezTo>
                  <a:pt x="995" y="0"/>
                  <a:pt x="1286" y="291"/>
                  <a:pt x="1286" y="643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" name="Freeform 42">
            <a:extLst>
              <a:ext uri="{FF2B5EF4-FFF2-40B4-BE49-F238E27FC236}">
                <a16:creationId xmlns:a16="http://schemas.microsoft.com/office/drawing/2014/main" id="{3EFC53B8-4876-054F-A1AF-091A20BA25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90680" y="4462746"/>
            <a:ext cx="1598674" cy="1598674"/>
          </a:xfrm>
          <a:custGeom>
            <a:avLst/>
            <a:gdLst>
              <a:gd name="T0" fmla="*/ 1277 w 1278"/>
              <a:gd name="T1" fmla="*/ 643 h 1279"/>
              <a:gd name="T2" fmla="*/ 1277 w 1278"/>
              <a:gd name="T3" fmla="*/ 643 h 1279"/>
              <a:gd name="T4" fmla="*/ 634 w 1278"/>
              <a:gd name="T5" fmla="*/ 1278 h 1279"/>
              <a:gd name="T6" fmla="*/ 0 w 1278"/>
              <a:gd name="T7" fmla="*/ 643 h 1279"/>
              <a:gd name="T8" fmla="*/ 634 w 1278"/>
              <a:gd name="T9" fmla="*/ 0 h 1279"/>
              <a:gd name="T10" fmla="*/ 1277 w 1278"/>
              <a:gd name="T11" fmla="*/ 643 h 1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78" h="1279">
                <a:moveTo>
                  <a:pt x="1277" y="643"/>
                </a:moveTo>
                <a:lnTo>
                  <a:pt x="1277" y="643"/>
                </a:lnTo>
                <a:cubicBezTo>
                  <a:pt x="1277" y="995"/>
                  <a:pt x="986" y="1278"/>
                  <a:pt x="634" y="1278"/>
                </a:cubicBezTo>
                <a:cubicBezTo>
                  <a:pt x="283" y="1278"/>
                  <a:pt x="0" y="995"/>
                  <a:pt x="0" y="643"/>
                </a:cubicBezTo>
                <a:cubicBezTo>
                  <a:pt x="0" y="291"/>
                  <a:pt x="283" y="0"/>
                  <a:pt x="634" y="0"/>
                </a:cubicBezTo>
                <a:cubicBezTo>
                  <a:pt x="986" y="0"/>
                  <a:pt x="1277" y="291"/>
                  <a:pt x="1277" y="64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" name="Freeform 143">
            <a:extLst>
              <a:ext uri="{FF2B5EF4-FFF2-40B4-BE49-F238E27FC236}">
                <a16:creationId xmlns:a16="http://schemas.microsoft.com/office/drawing/2014/main" id="{152A4EA7-CB35-D34B-95C4-3FE6AF8555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44916" y="3068039"/>
            <a:ext cx="192942" cy="270123"/>
          </a:xfrm>
          <a:custGeom>
            <a:avLst/>
            <a:gdLst>
              <a:gd name="T0" fmla="*/ 153 w 154"/>
              <a:gd name="T1" fmla="*/ 214 h 215"/>
              <a:gd name="T2" fmla="*/ 153 w 154"/>
              <a:gd name="T3" fmla="*/ 214 h 215"/>
              <a:gd name="T4" fmla="*/ 0 w 154"/>
              <a:gd name="T5" fmla="*/ 214 h 215"/>
              <a:gd name="T6" fmla="*/ 0 w 154"/>
              <a:gd name="T7" fmla="*/ 30 h 215"/>
              <a:gd name="T8" fmla="*/ 30 w 154"/>
              <a:gd name="T9" fmla="*/ 0 h 215"/>
              <a:gd name="T10" fmla="*/ 122 w 154"/>
              <a:gd name="T11" fmla="*/ 0 h 215"/>
              <a:gd name="T12" fmla="*/ 153 w 154"/>
              <a:gd name="T13" fmla="*/ 30 h 215"/>
              <a:gd name="T14" fmla="*/ 153 w 154"/>
              <a:gd name="T15" fmla="*/ 214 h 215"/>
              <a:gd name="T16" fmla="*/ 30 w 154"/>
              <a:gd name="T17" fmla="*/ 184 h 215"/>
              <a:gd name="T18" fmla="*/ 30 w 154"/>
              <a:gd name="T19" fmla="*/ 184 h 215"/>
              <a:gd name="T20" fmla="*/ 122 w 154"/>
              <a:gd name="T21" fmla="*/ 184 h 215"/>
              <a:gd name="T22" fmla="*/ 122 w 154"/>
              <a:gd name="T23" fmla="*/ 30 h 215"/>
              <a:gd name="T24" fmla="*/ 122 w 154"/>
              <a:gd name="T25" fmla="*/ 30 h 215"/>
              <a:gd name="T26" fmla="*/ 30 w 154"/>
              <a:gd name="T27" fmla="*/ 30 h 215"/>
              <a:gd name="T28" fmla="*/ 30 w 154"/>
              <a:gd name="T29" fmla="*/ 30 h 215"/>
              <a:gd name="T30" fmla="*/ 30 w 154"/>
              <a:gd name="T31" fmla="*/ 184 h 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54" h="215">
                <a:moveTo>
                  <a:pt x="153" y="214"/>
                </a:moveTo>
                <a:lnTo>
                  <a:pt x="153" y="214"/>
                </a:lnTo>
                <a:cubicBezTo>
                  <a:pt x="0" y="214"/>
                  <a:pt x="0" y="214"/>
                  <a:pt x="0" y="214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7"/>
                  <a:pt x="15" y="0"/>
                  <a:pt x="30" y="0"/>
                </a:cubicBezTo>
                <a:cubicBezTo>
                  <a:pt x="122" y="0"/>
                  <a:pt x="122" y="0"/>
                  <a:pt x="122" y="0"/>
                </a:cubicBezTo>
                <a:cubicBezTo>
                  <a:pt x="137" y="0"/>
                  <a:pt x="153" y="7"/>
                  <a:pt x="153" y="30"/>
                </a:cubicBezTo>
                <a:lnTo>
                  <a:pt x="153" y="214"/>
                </a:lnTo>
                <a:close/>
                <a:moveTo>
                  <a:pt x="30" y="184"/>
                </a:moveTo>
                <a:lnTo>
                  <a:pt x="30" y="184"/>
                </a:lnTo>
                <a:cubicBezTo>
                  <a:pt x="122" y="184"/>
                  <a:pt x="122" y="184"/>
                  <a:pt x="122" y="184"/>
                </a:cubicBezTo>
                <a:cubicBezTo>
                  <a:pt x="122" y="30"/>
                  <a:pt x="122" y="30"/>
                  <a:pt x="122" y="30"/>
                </a:cubicBezTo>
                <a:lnTo>
                  <a:pt x="122" y="30"/>
                </a:lnTo>
                <a:cubicBezTo>
                  <a:pt x="30" y="30"/>
                  <a:pt x="30" y="30"/>
                  <a:pt x="30" y="30"/>
                </a:cubicBezTo>
                <a:lnTo>
                  <a:pt x="30" y="30"/>
                </a:lnTo>
                <a:lnTo>
                  <a:pt x="30" y="18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7" name="Freeform 144">
            <a:extLst>
              <a:ext uri="{FF2B5EF4-FFF2-40B4-BE49-F238E27FC236}">
                <a16:creationId xmlns:a16="http://schemas.microsoft.com/office/drawing/2014/main" id="{1802526C-D6C4-7E4B-8A7F-7946509C9B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74022" y="2990862"/>
            <a:ext cx="556781" cy="352811"/>
          </a:xfrm>
          <a:custGeom>
            <a:avLst/>
            <a:gdLst>
              <a:gd name="T0" fmla="*/ 398 w 445"/>
              <a:gd name="T1" fmla="*/ 283 h 284"/>
              <a:gd name="T2" fmla="*/ 398 w 445"/>
              <a:gd name="T3" fmla="*/ 283 h 284"/>
              <a:gd name="T4" fmla="*/ 46 w 445"/>
              <a:gd name="T5" fmla="*/ 283 h 284"/>
              <a:gd name="T6" fmla="*/ 0 w 445"/>
              <a:gd name="T7" fmla="*/ 237 h 284"/>
              <a:gd name="T8" fmla="*/ 0 w 445"/>
              <a:gd name="T9" fmla="*/ 53 h 284"/>
              <a:gd name="T10" fmla="*/ 23 w 445"/>
              <a:gd name="T11" fmla="*/ 30 h 284"/>
              <a:gd name="T12" fmla="*/ 38 w 445"/>
              <a:gd name="T13" fmla="*/ 53 h 284"/>
              <a:gd name="T14" fmla="*/ 38 w 445"/>
              <a:gd name="T15" fmla="*/ 237 h 284"/>
              <a:gd name="T16" fmla="*/ 46 w 445"/>
              <a:gd name="T17" fmla="*/ 237 h 284"/>
              <a:gd name="T18" fmla="*/ 398 w 445"/>
              <a:gd name="T19" fmla="*/ 237 h 284"/>
              <a:gd name="T20" fmla="*/ 406 w 445"/>
              <a:gd name="T21" fmla="*/ 237 h 284"/>
              <a:gd name="T22" fmla="*/ 406 w 445"/>
              <a:gd name="T23" fmla="*/ 0 h 284"/>
              <a:gd name="T24" fmla="*/ 444 w 445"/>
              <a:gd name="T25" fmla="*/ 0 h 284"/>
              <a:gd name="T26" fmla="*/ 444 w 445"/>
              <a:gd name="T27" fmla="*/ 237 h 284"/>
              <a:gd name="T28" fmla="*/ 398 w 445"/>
              <a:gd name="T29" fmla="*/ 283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45" h="284">
                <a:moveTo>
                  <a:pt x="398" y="283"/>
                </a:moveTo>
                <a:lnTo>
                  <a:pt x="398" y="283"/>
                </a:lnTo>
                <a:cubicBezTo>
                  <a:pt x="46" y="283"/>
                  <a:pt x="46" y="283"/>
                  <a:pt x="46" y="283"/>
                </a:cubicBezTo>
                <a:cubicBezTo>
                  <a:pt x="23" y="283"/>
                  <a:pt x="0" y="260"/>
                  <a:pt x="0" y="237"/>
                </a:cubicBezTo>
                <a:cubicBezTo>
                  <a:pt x="0" y="53"/>
                  <a:pt x="0" y="53"/>
                  <a:pt x="0" y="53"/>
                </a:cubicBezTo>
                <a:cubicBezTo>
                  <a:pt x="0" y="38"/>
                  <a:pt x="8" y="30"/>
                  <a:pt x="23" y="30"/>
                </a:cubicBezTo>
                <a:cubicBezTo>
                  <a:pt x="31" y="30"/>
                  <a:pt x="38" y="38"/>
                  <a:pt x="38" y="53"/>
                </a:cubicBezTo>
                <a:cubicBezTo>
                  <a:pt x="38" y="237"/>
                  <a:pt x="38" y="237"/>
                  <a:pt x="38" y="237"/>
                </a:cubicBezTo>
                <a:lnTo>
                  <a:pt x="46" y="237"/>
                </a:lnTo>
                <a:cubicBezTo>
                  <a:pt x="398" y="237"/>
                  <a:pt x="398" y="237"/>
                  <a:pt x="398" y="237"/>
                </a:cubicBezTo>
                <a:cubicBezTo>
                  <a:pt x="406" y="237"/>
                  <a:pt x="406" y="237"/>
                  <a:pt x="406" y="237"/>
                </a:cubicBezTo>
                <a:cubicBezTo>
                  <a:pt x="406" y="0"/>
                  <a:pt x="406" y="0"/>
                  <a:pt x="406" y="0"/>
                </a:cubicBezTo>
                <a:cubicBezTo>
                  <a:pt x="444" y="0"/>
                  <a:pt x="444" y="0"/>
                  <a:pt x="444" y="0"/>
                </a:cubicBezTo>
                <a:cubicBezTo>
                  <a:pt x="444" y="237"/>
                  <a:pt x="444" y="237"/>
                  <a:pt x="444" y="237"/>
                </a:cubicBezTo>
                <a:cubicBezTo>
                  <a:pt x="444" y="260"/>
                  <a:pt x="429" y="283"/>
                  <a:pt x="398" y="28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8" name="Freeform 145">
            <a:extLst>
              <a:ext uri="{FF2B5EF4-FFF2-40B4-BE49-F238E27FC236}">
                <a16:creationId xmlns:a16="http://schemas.microsoft.com/office/drawing/2014/main" id="{E21BD0D9-AA1E-C348-AD6E-52AF59C3AA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24410" y="2753819"/>
            <a:ext cx="644981" cy="270119"/>
          </a:xfrm>
          <a:custGeom>
            <a:avLst/>
            <a:gdLst>
              <a:gd name="T0" fmla="*/ 436 w 514"/>
              <a:gd name="T1" fmla="*/ 215 h 216"/>
              <a:gd name="T2" fmla="*/ 436 w 514"/>
              <a:gd name="T3" fmla="*/ 215 h 216"/>
              <a:gd name="T4" fmla="*/ 375 w 514"/>
              <a:gd name="T5" fmla="*/ 184 h 216"/>
              <a:gd name="T6" fmla="*/ 313 w 514"/>
              <a:gd name="T7" fmla="*/ 215 h 216"/>
              <a:gd name="T8" fmla="*/ 260 w 514"/>
              <a:gd name="T9" fmla="*/ 184 h 216"/>
              <a:gd name="T10" fmla="*/ 199 w 514"/>
              <a:gd name="T11" fmla="*/ 215 h 216"/>
              <a:gd name="T12" fmla="*/ 137 w 514"/>
              <a:gd name="T13" fmla="*/ 184 h 216"/>
              <a:gd name="T14" fmla="*/ 76 w 514"/>
              <a:gd name="T15" fmla="*/ 215 h 216"/>
              <a:gd name="T16" fmla="*/ 0 w 514"/>
              <a:gd name="T17" fmla="*/ 130 h 216"/>
              <a:gd name="T18" fmla="*/ 0 w 514"/>
              <a:gd name="T19" fmla="*/ 123 h 216"/>
              <a:gd name="T20" fmla="*/ 69 w 514"/>
              <a:gd name="T21" fmla="*/ 23 h 216"/>
              <a:gd name="T22" fmla="*/ 107 w 514"/>
              <a:gd name="T23" fmla="*/ 0 h 216"/>
              <a:gd name="T24" fmla="*/ 405 w 514"/>
              <a:gd name="T25" fmla="*/ 0 h 216"/>
              <a:gd name="T26" fmla="*/ 405 w 514"/>
              <a:gd name="T27" fmla="*/ 0 h 216"/>
              <a:gd name="T28" fmla="*/ 444 w 514"/>
              <a:gd name="T29" fmla="*/ 23 h 216"/>
              <a:gd name="T30" fmla="*/ 513 w 514"/>
              <a:gd name="T31" fmla="*/ 123 h 216"/>
              <a:gd name="T32" fmla="*/ 513 w 514"/>
              <a:gd name="T33" fmla="*/ 130 h 216"/>
              <a:gd name="T34" fmla="*/ 436 w 514"/>
              <a:gd name="T35" fmla="*/ 215 h 216"/>
              <a:gd name="T36" fmla="*/ 436 w 514"/>
              <a:gd name="T37" fmla="*/ 215 h 216"/>
              <a:gd name="T38" fmla="*/ 375 w 514"/>
              <a:gd name="T39" fmla="*/ 138 h 216"/>
              <a:gd name="T40" fmla="*/ 375 w 514"/>
              <a:gd name="T41" fmla="*/ 138 h 216"/>
              <a:gd name="T42" fmla="*/ 375 w 514"/>
              <a:gd name="T43" fmla="*/ 138 h 216"/>
              <a:gd name="T44" fmla="*/ 398 w 514"/>
              <a:gd name="T45" fmla="*/ 153 h 216"/>
              <a:gd name="T46" fmla="*/ 436 w 514"/>
              <a:gd name="T47" fmla="*/ 176 h 216"/>
              <a:gd name="T48" fmla="*/ 474 w 514"/>
              <a:gd name="T49" fmla="*/ 138 h 216"/>
              <a:gd name="T50" fmla="*/ 413 w 514"/>
              <a:gd name="T51" fmla="*/ 46 h 216"/>
              <a:gd name="T52" fmla="*/ 107 w 514"/>
              <a:gd name="T53" fmla="*/ 46 h 216"/>
              <a:gd name="T54" fmla="*/ 99 w 514"/>
              <a:gd name="T55" fmla="*/ 46 h 216"/>
              <a:gd name="T56" fmla="*/ 46 w 514"/>
              <a:gd name="T57" fmla="*/ 138 h 216"/>
              <a:gd name="T58" fmla="*/ 76 w 514"/>
              <a:gd name="T59" fmla="*/ 169 h 216"/>
              <a:gd name="T60" fmla="*/ 115 w 514"/>
              <a:gd name="T61" fmla="*/ 146 h 216"/>
              <a:gd name="T62" fmla="*/ 137 w 514"/>
              <a:gd name="T63" fmla="*/ 130 h 216"/>
              <a:gd name="T64" fmla="*/ 137 w 514"/>
              <a:gd name="T65" fmla="*/ 130 h 216"/>
              <a:gd name="T66" fmla="*/ 160 w 514"/>
              <a:gd name="T67" fmla="*/ 146 h 216"/>
              <a:gd name="T68" fmla="*/ 199 w 514"/>
              <a:gd name="T69" fmla="*/ 169 h 216"/>
              <a:gd name="T70" fmla="*/ 229 w 514"/>
              <a:gd name="T71" fmla="*/ 146 h 216"/>
              <a:gd name="T72" fmla="*/ 260 w 514"/>
              <a:gd name="T73" fmla="*/ 130 h 216"/>
              <a:gd name="T74" fmla="*/ 260 w 514"/>
              <a:gd name="T75" fmla="*/ 130 h 216"/>
              <a:gd name="T76" fmla="*/ 283 w 514"/>
              <a:gd name="T77" fmla="*/ 146 h 216"/>
              <a:gd name="T78" fmla="*/ 313 w 514"/>
              <a:gd name="T79" fmla="*/ 169 h 216"/>
              <a:gd name="T80" fmla="*/ 352 w 514"/>
              <a:gd name="T81" fmla="*/ 153 h 216"/>
              <a:gd name="T82" fmla="*/ 375 w 514"/>
              <a:gd name="T83" fmla="*/ 138 h 216"/>
              <a:gd name="T84" fmla="*/ 436 w 514"/>
              <a:gd name="T85" fmla="*/ 215 h 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514" h="216">
                <a:moveTo>
                  <a:pt x="436" y="215"/>
                </a:moveTo>
                <a:lnTo>
                  <a:pt x="436" y="215"/>
                </a:lnTo>
                <a:cubicBezTo>
                  <a:pt x="413" y="215"/>
                  <a:pt x="390" y="207"/>
                  <a:pt x="375" y="184"/>
                </a:cubicBezTo>
                <a:cubicBezTo>
                  <a:pt x="360" y="207"/>
                  <a:pt x="336" y="215"/>
                  <a:pt x="313" y="215"/>
                </a:cubicBezTo>
                <a:cubicBezTo>
                  <a:pt x="290" y="215"/>
                  <a:pt x="268" y="207"/>
                  <a:pt x="260" y="184"/>
                </a:cubicBezTo>
                <a:cubicBezTo>
                  <a:pt x="245" y="207"/>
                  <a:pt x="222" y="215"/>
                  <a:pt x="199" y="215"/>
                </a:cubicBezTo>
                <a:cubicBezTo>
                  <a:pt x="176" y="215"/>
                  <a:pt x="153" y="207"/>
                  <a:pt x="137" y="184"/>
                </a:cubicBezTo>
                <a:cubicBezTo>
                  <a:pt x="122" y="207"/>
                  <a:pt x="99" y="215"/>
                  <a:pt x="76" y="215"/>
                </a:cubicBezTo>
                <a:cubicBezTo>
                  <a:pt x="30" y="207"/>
                  <a:pt x="0" y="176"/>
                  <a:pt x="0" y="130"/>
                </a:cubicBezTo>
                <a:cubicBezTo>
                  <a:pt x="0" y="123"/>
                  <a:pt x="0" y="123"/>
                  <a:pt x="0" y="123"/>
                </a:cubicBezTo>
                <a:cubicBezTo>
                  <a:pt x="69" y="23"/>
                  <a:pt x="69" y="23"/>
                  <a:pt x="69" y="23"/>
                </a:cubicBezTo>
                <a:cubicBezTo>
                  <a:pt x="76" y="8"/>
                  <a:pt x="92" y="0"/>
                  <a:pt x="107" y="0"/>
                </a:cubicBezTo>
                <a:cubicBezTo>
                  <a:pt x="405" y="0"/>
                  <a:pt x="405" y="0"/>
                  <a:pt x="405" y="0"/>
                </a:cubicBezTo>
                <a:lnTo>
                  <a:pt x="405" y="0"/>
                </a:lnTo>
                <a:cubicBezTo>
                  <a:pt x="421" y="0"/>
                  <a:pt x="436" y="8"/>
                  <a:pt x="444" y="23"/>
                </a:cubicBezTo>
                <a:cubicBezTo>
                  <a:pt x="513" y="123"/>
                  <a:pt x="513" y="123"/>
                  <a:pt x="513" y="123"/>
                </a:cubicBezTo>
                <a:cubicBezTo>
                  <a:pt x="513" y="130"/>
                  <a:pt x="513" y="130"/>
                  <a:pt x="513" y="130"/>
                </a:cubicBezTo>
                <a:cubicBezTo>
                  <a:pt x="513" y="176"/>
                  <a:pt x="482" y="215"/>
                  <a:pt x="436" y="215"/>
                </a:cubicBezTo>
                <a:lnTo>
                  <a:pt x="436" y="215"/>
                </a:lnTo>
                <a:lnTo>
                  <a:pt x="375" y="138"/>
                </a:lnTo>
                <a:lnTo>
                  <a:pt x="375" y="138"/>
                </a:lnTo>
                <a:lnTo>
                  <a:pt x="375" y="138"/>
                </a:lnTo>
                <a:cubicBezTo>
                  <a:pt x="382" y="138"/>
                  <a:pt x="390" y="138"/>
                  <a:pt x="398" y="153"/>
                </a:cubicBezTo>
                <a:cubicBezTo>
                  <a:pt x="405" y="169"/>
                  <a:pt x="421" y="176"/>
                  <a:pt x="436" y="176"/>
                </a:cubicBezTo>
                <a:cubicBezTo>
                  <a:pt x="451" y="169"/>
                  <a:pt x="467" y="153"/>
                  <a:pt x="474" y="138"/>
                </a:cubicBezTo>
                <a:cubicBezTo>
                  <a:pt x="413" y="46"/>
                  <a:pt x="413" y="46"/>
                  <a:pt x="413" y="46"/>
                </a:cubicBezTo>
                <a:cubicBezTo>
                  <a:pt x="107" y="46"/>
                  <a:pt x="107" y="46"/>
                  <a:pt x="107" y="46"/>
                </a:cubicBezTo>
                <a:cubicBezTo>
                  <a:pt x="99" y="46"/>
                  <a:pt x="99" y="46"/>
                  <a:pt x="99" y="46"/>
                </a:cubicBezTo>
                <a:cubicBezTo>
                  <a:pt x="46" y="138"/>
                  <a:pt x="46" y="138"/>
                  <a:pt x="46" y="138"/>
                </a:cubicBezTo>
                <a:cubicBezTo>
                  <a:pt x="46" y="153"/>
                  <a:pt x="61" y="169"/>
                  <a:pt x="76" y="169"/>
                </a:cubicBezTo>
                <a:cubicBezTo>
                  <a:pt x="92" y="176"/>
                  <a:pt x="107" y="161"/>
                  <a:pt x="115" y="146"/>
                </a:cubicBezTo>
                <a:cubicBezTo>
                  <a:pt x="122" y="138"/>
                  <a:pt x="130" y="130"/>
                  <a:pt x="137" y="130"/>
                </a:cubicBezTo>
                <a:lnTo>
                  <a:pt x="137" y="130"/>
                </a:lnTo>
                <a:cubicBezTo>
                  <a:pt x="153" y="130"/>
                  <a:pt x="160" y="138"/>
                  <a:pt x="160" y="146"/>
                </a:cubicBezTo>
                <a:cubicBezTo>
                  <a:pt x="168" y="161"/>
                  <a:pt x="183" y="169"/>
                  <a:pt x="199" y="169"/>
                </a:cubicBezTo>
                <a:cubicBezTo>
                  <a:pt x="214" y="169"/>
                  <a:pt x="229" y="161"/>
                  <a:pt x="229" y="146"/>
                </a:cubicBezTo>
                <a:cubicBezTo>
                  <a:pt x="237" y="138"/>
                  <a:pt x="245" y="130"/>
                  <a:pt x="260" y="130"/>
                </a:cubicBezTo>
                <a:lnTo>
                  <a:pt x="260" y="130"/>
                </a:lnTo>
                <a:cubicBezTo>
                  <a:pt x="268" y="130"/>
                  <a:pt x="275" y="138"/>
                  <a:pt x="283" y="146"/>
                </a:cubicBezTo>
                <a:cubicBezTo>
                  <a:pt x="283" y="161"/>
                  <a:pt x="298" y="169"/>
                  <a:pt x="313" y="169"/>
                </a:cubicBezTo>
                <a:cubicBezTo>
                  <a:pt x="329" y="169"/>
                  <a:pt x="344" y="161"/>
                  <a:pt x="352" y="153"/>
                </a:cubicBezTo>
                <a:cubicBezTo>
                  <a:pt x="352" y="138"/>
                  <a:pt x="367" y="138"/>
                  <a:pt x="375" y="138"/>
                </a:cubicBezTo>
                <a:lnTo>
                  <a:pt x="436" y="215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9" name="Freeform 146">
            <a:extLst>
              <a:ext uri="{FF2B5EF4-FFF2-40B4-BE49-F238E27FC236}">
                <a16:creationId xmlns:a16="http://schemas.microsoft.com/office/drawing/2014/main" id="{50AF9DA4-E6FA-4344-B191-BFDBE7D065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27833" y="5240031"/>
            <a:ext cx="165380" cy="38590"/>
          </a:xfrm>
          <a:custGeom>
            <a:avLst/>
            <a:gdLst>
              <a:gd name="T0" fmla="*/ 130 w 131"/>
              <a:gd name="T1" fmla="*/ 31 h 32"/>
              <a:gd name="T2" fmla="*/ 0 w 131"/>
              <a:gd name="T3" fmla="*/ 31 h 32"/>
              <a:gd name="T4" fmla="*/ 0 w 131"/>
              <a:gd name="T5" fmla="*/ 0 h 32"/>
              <a:gd name="T6" fmla="*/ 130 w 131"/>
              <a:gd name="T7" fmla="*/ 0 h 32"/>
              <a:gd name="T8" fmla="*/ 130 w 131"/>
              <a:gd name="T9" fmla="*/ 31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1" h="32">
                <a:moveTo>
                  <a:pt x="130" y="31"/>
                </a:moveTo>
                <a:lnTo>
                  <a:pt x="0" y="31"/>
                </a:lnTo>
                <a:lnTo>
                  <a:pt x="0" y="0"/>
                </a:lnTo>
                <a:lnTo>
                  <a:pt x="130" y="0"/>
                </a:lnTo>
                <a:lnTo>
                  <a:pt x="130" y="31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0" name="Freeform 147">
            <a:extLst>
              <a:ext uri="{FF2B5EF4-FFF2-40B4-BE49-F238E27FC236}">
                <a16:creationId xmlns:a16="http://schemas.microsoft.com/office/drawing/2014/main" id="{74970A4B-04FC-B245-B598-9CF88D985B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44370" y="5135292"/>
            <a:ext cx="165380" cy="314220"/>
          </a:xfrm>
          <a:custGeom>
            <a:avLst/>
            <a:gdLst>
              <a:gd name="T0" fmla="*/ 54 w 131"/>
              <a:gd name="T1" fmla="*/ 0 h 253"/>
              <a:gd name="T2" fmla="*/ 54 w 131"/>
              <a:gd name="T3" fmla="*/ 0 h 253"/>
              <a:gd name="T4" fmla="*/ 0 w 131"/>
              <a:gd name="T5" fmla="*/ 0 h 253"/>
              <a:gd name="T6" fmla="*/ 0 w 131"/>
              <a:gd name="T7" fmla="*/ 30 h 253"/>
              <a:gd name="T8" fmla="*/ 38 w 131"/>
              <a:gd name="T9" fmla="*/ 30 h 253"/>
              <a:gd name="T10" fmla="*/ 54 w 131"/>
              <a:gd name="T11" fmla="*/ 38 h 253"/>
              <a:gd name="T12" fmla="*/ 99 w 131"/>
              <a:gd name="T13" fmla="*/ 92 h 253"/>
              <a:gd name="T14" fmla="*/ 99 w 131"/>
              <a:gd name="T15" fmla="*/ 222 h 253"/>
              <a:gd name="T16" fmla="*/ 23 w 131"/>
              <a:gd name="T17" fmla="*/ 222 h 253"/>
              <a:gd name="T18" fmla="*/ 23 w 131"/>
              <a:gd name="T19" fmla="*/ 229 h 253"/>
              <a:gd name="T20" fmla="*/ 15 w 131"/>
              <a:gd name="T21" fmla="*/ 252 h 253"/>
              <a:gd name="T22" fmla="*/ 99 w 131"/>
              <a:gd name="T23" fmla="*/ 252 h 253"/>
              <a:gd name="T24" fmla="*/ 130 w 131"/>
              <a:gd name="T25" fmla="*/ 214 h 253"/>
              <a:gd name="T26" fmla="*/ 130 w 131"/>
              <a:gd name="T27" fmla="*/ 84 h 253"/>
              <a:gd name="T28" fmla="*/ 130 w 131"/>
              <a:gd name="T29" fmla="*/ 84 h 253"/>
              <a:gd name="T30" fmla="*/ 61 w 131"/>
              <a:gd name="T31" fmla="*/ 7 h 253"/>
              <a:gd name="T32" fmla="*/ 54 w 131"/>
              <a:gd name="T33" fmla="*/ 0 h 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31" h="253">
                <a:moveTo>
                  <a:pt x="54" y="0"/>
                </a:moveTo>
                <a:lnTo>
                  <a:pt x="54" y="0"/>
                </a:lnTo>
                <a:cubicBezTo>
                  <a:pt x="0" y="0"/>
                  <a:pt x="0" y="0"/>
                  <a:pt x="0" y="0"/>
                </a:cubicBezTo>
                <a:cubicBezTo>
                  <a:pt x="0" y="30"/>
                  <a:pt x="0" y="30"/>
                  <a:pt x="0" y="30"/>
                </a:cubicBezTo>
                <a:cubicBezTo>
                  <a:pt x="38" y="30"/>
                  <a:pt x="38" y="30"/>
                  <a:pt x="38" y="30"/>
                </a:cubicBezTo>
                <a:cubicBezTo>
                  <a:pt x="46" y="30"/>
                  <a:pt x="46" y="30"/>
                  <a:pt x="54" y="38"/>
                </a:cubicBezTo>
                <a:cubicBezTo>
                  <a:pt x="99" y="92"/>
                  <a:pt x="99" y="92"/>
                  <a:pt x="99" y="92"/>
                </a:cubicBezTo>
                <a:cubicBezTo>
                  <a:pt x="99" y="222"/>
                  <a:pt x="99" y="222"/>
                  <a:pt x="99" y="222"/>
                </a:cubicBezTo>
                <a:cubicBezTo>
                  <a:pt x="23" y="222"/>
                  <a:pt x="23" y="222"/>
                  <a:pt x="23" y="222"/>
                </a:cubicBezTo>
                <a:lnTo>
                  <a:pt x="23" y="229"/>
                </a:lnTo>
                <a:cubicBezTo>
                  <a:pt x="23" y="237"/>
                  <a:pt x="23" y="245"/>
                  <a:pt x="15" y="252"/>
                </a:cubicBezTo>
                <a:cubicBezTo>
                  <a:pt x="99" y="252"/>
                  <a:pt x="99" y="252"/>
                  <a:pt x="99" y="252"/>
                </a:cubicBezTo>
                <a:cubicBezTo>
                  <a:pt x="115" y="252"/>
                  <a:pt x="130" y="237"/>
                  <a:pt x="130" y="214"/>
                </a:cubicBezTo>
                <a:cubicBezTo>
                  <a:pt x="130" y="84"/>
                  <a:pt x="130" y="84"/>
                  <a:pt x="130" y="84"/>
                </a:cubicBezTo>
                <a:lnTo>
                  <a:pt x="130" y="84"/>
                </a:lnTo>
                <a:cubicBezTo>
                  <a:pt x="61" y="7"/>
                  <a:pt x="61" y="7"/>
                  <a:pt x="61" y="7"/>
                </a:cubicBezTo>
                <a:cubicBezTo>
                  <a:pt x="61" y="0"/>
                  <a:pt x="54" y="0"/>
                  <a:pt x="54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1" name="Freeform 148">
            <a:extLst>
              <a:ext uri="{FF2B5EF4-FFF2-40B4-BE49-F238E27FC236}">
                <a16:creationId xmlns:a16="http://schemas.microsoft.com/office/drawing/2014/main" id="{C954F0F8-7C3F-7F4D-9BD9-844DF721E7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85276" y="5405411"/>
            <a:ext cx="203967" cy="49616"/>
          </a:xfrm>
          <a:custGeom>
            <a:avLst/>
            <a:gdLst>
              <a:gd name="T0" fmla="*/ 153 w 162"/>
              <a:gd name="T1" fmla="*/ 0 h 39"/>
              <a:gd name="T2" fmla="*/ 153 w 162"/>
              <a:gd name="T3" fmla="*/ 0 h 39"/>
              <a:gd name="T4" fmla="*/ 8 w 162"/>
              <a:gd name="T5" fmla="*/ 0 h 39"/>
              <a:gd name="T6" fmla="*/ 8 w 162"/>
              <a:gd name="T7" fmla="*/ 15 h 39"/>
              <a:gd name="T8" fmla="*/ 0 w 162"/>
              <a:gd name="T9" fmla="*/ 38 h 39"/>
              <a:gd name="T10" fmla="*/ 161 w 162"/>
              <a:gd name="T11" fmla="*/ 38 h 39"/>
              <a:gd name="T12" fmla="*/ 153 w 162"/>
              <a:gd name="T13" fmla="*/ 15 h 39"/>
              <a:gd name="T14" fmla="*/ 153 w 162"/>
              <a:gd name="T15" fmla="*/ 0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62" h="39">
                <a:moveTo>
                  <a:pt x="153" y="0"/>
                </a:moveTo>
                <a:lnTo>
                  <a:pt x="153" y="0"/>
                </a:lnTo>
                <a:cubicBezTo>
                  <a:pt x="8" y="0"/>
                  <a:pt x="8" y="0"/>
                  <a:pt x="8" y="0"/>
                </a:cubicBezTo>
                <a:cubicBezTo>
                  <a:pt x="8" y="8"/>
                  <a:pt x="8" y="8"/>
                  <a:pt x="8" y="15"/>
                </a:cubicBezTo>
                <a:cubicBezTo>
                  <a:pt x="8" y="23"/>
                  <a:pt x="8" y="31"/>
                  <a:pt x="0" y="38"/>
                </a:cubicBezTo>
                <a:cubicBezTo>
                  <a:pt x="161" y="38"/>
                  <a:pt x="161" y="38"/>
                  <a:pt x="161" y="38"/>
                </a:cubicBezTo>
                <a:cubicBezTo>
                  <a:pt x="153" y="31"/>
                  <a:pt x="153" y="23"/>
                  <a:pt x="153" y="15"/>
                </a:cubicBezTo>
                <a:cubicBezTo>
                  <a:pt x="153" y="8"/>
                  <a:pt x="153" y="8"/>
                  <a:pt x="153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2" name="Freeform 149">
            <a:extLst>
              <a:ext uri="{FF2B5EF4-FFF2-40B4-BE49-F238E27FC236}">
                <a16:creationId xmlns:a16="http://schemas.microsoft.com/office/drawing/2014/main" id="{58B0B4F6-862F-7949-AED2-D79FEC1C35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9255" y="5041575"/>
            <a:ext cx="490629" cy="347300"/>
          </a:xfrm>
          <a:custGeom>
            <a:avLst/>
            <a:gdLst>
              <a:gd name="T0" fmla="*/ 375 w 391"/>
              <a:gd name="T1" fmla="*/ 268 h 277"/>
              <a:gd name="T2" fmla="*/ 375 w 391"/>
              <a:gd name="T3" fmla="*/ 268 h 277"/>
              <a:gd name="T4" fmla="*/ 390 w 391"/>
              <a:gd name="T5" fmla="*/ 276 h 277"/>
              <a:gd name="T6" fmla="*/ 390 w 391"/>
              <a:gd name="T7" fmla="*/ 107 h 277"/>
              <a:gd name="T8" fmla="*/ 390 w 391"/>
              <a:gd name="T9" fmla="*/ 77 h 277"/>
              <a:gd name="T10" fmla="*/ 390 w 391"/>
              <a:gd name="T11" fmla="*/ 38 h 277"/>
              <a:gd name="T12" fmla="*/ 352 w 391"/>
              <a:gd name="T13" fmla="*/ 0 h 277"/>
              <a:gd name="T14" fmla="*/ 23 w 391"/>
              <a:gd name="T15" fmla="*/ 0 h 277"/>
              <a:gd name="T16" fmla="*/ 0 w 391"/>
              <a:gd name="T17" fmla="*/ 23 h 277"/>
              <a:gd name="T18" fmla="*/ 23 w 391"/>
              <a:gd name="T19" fmla="*/ 46 h 277"/>
              <a:gd name="T20" fmla="*/ 352 w 391"/>
              <a:gd name="T21" fmla="*/ 46 h 277"/>
              <a:gd name="T22" fmla="*/ 352 w 391"/>
              <a:gd name="T23" fmla="*/ 276 h 277"/>
              <a:gd name="T24" fmla="*/ 375 w 391"/>
              <a:gd name="T25" fmla="*/ 268 h 2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91" h="277">
                <a:moveTo>
                  <a:pt x="375" y="268"/>
                </a:moveTo>
                <a:lnTo>
                  <a:pt x="375" y="268"/>
                </a:lnTo>
                <a:cubicBezTo>
                  <a:pt x="382" y="268"/>
                  <a:pt x="382" y="268"/>
                  <a:pt x="390" y="276"/>
                </a:cubicBezTo>
                <a:cubicBezTo>
                  <a:pt x="390" y="107"/>
                  <a:pt x="390" y="107"/>
                  <a:pt x="390" y="107"/>
                </a:cubicBezTo>
                <a:cubicBezTo>
                  <a:pt x="390" y="77"/>
                  <a:pt x="390" y="77"/>
                  <a:pt x="390" y="77"/>
                </a:cubicBezTo>
                <a:cubicBezTo>
                  <a:pt x="390" y="38"/>
                  <a:pt x="390" y="38"/>
                  <a:pt x="390" y="38"/>
                </a:cubicBezTo>
                <a:cubicBezTo>
                  <a:pt x="390" y="15"/>
                  <a:pt x="375" y="0"/>
                  <a:pt x="352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15" y="0"/>
                  <a:pt x="0" y="8"/>
                  <a:pt x="0" y="23"/>
                </a:cubicBezTo>
                <a:cubicBezTo>
                  <a:pt x="0" y="31"/>
                  <a:pt x="15" y="46"/>
                  <a:pt x="23" y="46"/>
                </a:cubicBezTo>
                <a:cubicBezTo>
                  <a:pt x="352" y="46"/>
                  <a:pt x="352" y="46"/>
                  <a:pt x="352" y="46"/>
                </a:cubicBezTo>
                <a:cubicBezTo>
                  <a:pt x="352" y="276"/>
                  <a:pt x="352" y="276"/>
                  <a:pt x="352" y="276"/>
                </a:cubicBezTo>
                <a:cubicBezTo>
                  <a:pt x="359" y="276"/>
                  <a:pt x="367" y="268"/>
                  <a:pt x="375" y="26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4" name="Freeform 150">
            <a:extLst>
              <a:ext uri="{FF2B5EF4-FFF2-40B4-BE49-F238E27FC236}">
                <a16:creationId xmlns:a16="http://schemas.microsoft.com/office/drawing/2014/main" id="{26C569EA-441C-6F4C-AE1B-9B6041FF40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4381" y="5229005"/>
            <a:ext cx="93717" cy="220507"/>
          </a:xfrm>
          <a:custGeom>
            <a:avLst/>
            <a:gdLst>
              <a:gd name="T0" fmla="*/ 76 w 77"/>
              <a:gd name="T1" fmla="*/ 138 h 177"/>
              <a:gd name="T2" fmla="*/ 76 w 77"/>
              <a:gd name="T3" fmla="*/ 138 h 177"/>
              <a:gd name="T4" fmla="*/ 38 w 77"/>
              <a:gd name="T5" fmla="*/ 138 h 177"/>
              <a:gd name="T6" fmla="*/ 38 w 77"/>
              <a:gd name="T7" fmla="*/ 0 h 177"/>
              <a:gd name="T8" fmla="*/ 0 w 77"/>
              <a:gd name="T9" fmla="*/ 0 h 177"/>
              <a:gd name="T10" fmla="*/ 0 w 77"/>
              <a:gd name="T11" fmla="*/ 138 h 177"/>
              <a:gd name="T12" fmla="*/ 7 w 77"/>
              <a:gd name="T13" fmla="*/ 161 h 177"/>
              <a:gd name="T14" fmla="*/ 38 w 77"/>
              <a:gd name="T15" fmla="*/ 176 h 177"/>
              <a:gd name="T16" fmla="*/ 38 w 77"/>
              <a:gd name="T17" fmla="*/ 176 h 177"/>
              <a:gd name="T18" fmla="*/ 76 w 77"/>
              <a:gd name="T19" fmla="*/ 176 h 177"/>
              <a:gd name="T20" fmla="*/ 69 w 77"/>
              <a:gd name="T21" fmla="*/ 153 h 177"/>
              <a:gd name="T22" fmla="*/ 76 w 77"/>
              <a:gd name="T23" fmla="*/ 138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7" h="177">
                <a:moveTo>
                  <a:pt x="76" y="138"/>
                </a:moveTo>
                <a:lnTo>
                  <a:pt x="76" y="138"/>
                </a:lnTo>
                <a:cubicBezTo>
                  <a:pt x="38" y="138"/>
                  <a:pt x="38" y="138"/>
                  <a:pt x="38" y="138"/>
                </a:cubicBezTo>
                <a:cubicBezTo>
                  <a:pt x="38" y="0"/>
                  <a:pt x="38" y="0"/>
                  <a:pt x="38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38"/>
                  <a:pt x="0" y="138"/>
                  <a:pt x="0" y="138"/>
                </a:cubicBezTo>
                <a:cubicBezTo>
                  <a:pt x="0" y="146"/>
                  <a:pt x="0" y="153"/>
                  <a:pt x="7" y="161"/>
                </a:cubicBezTo>
                <a:cubicBezTo>
                  <a:pt x="15" y="176"/>
                  <a:pt x="23" y="176"/>
                  <a:pt x="38" y="176"/>
                </a:cubicBezTo>
                <a:lnTo>
                  <a:pt x="38" y="176"/>
                </a:lnTo>
                <a:cubicBezTo>
                  <a:pt x="76" y="176"/>
                  <a:pt x="76" y="176"/>
                  <a:pt x="76" y="176"/>
                </a:cubicBezTo>
                <a:cubicBezTo>
                  <a:pt x="76" y="169"/>
                  <a:pt x="69" y="161"/>
                  <a:pt x="69" y="153"/>
                </a:cubicBezTo>
                <a:cubicBezTo>
                  <a:pt x="69" y="146"/>
                  <a:pt x="69" y="146"/>
                  <a:pt x="76" y="13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5" name="Freeform 151">
            <a:extLst>
              <a:ext uri="{FF2B5EF4-FFF2-40B4-BE49-F238E27FC236}">
                <a16:creationId xmlns:a16="http://schemas.microsoft.com/office/drawing/2014/main" id="{401AADFA-8DD7-4044-9561-33DCC87E54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1681" y="5355798"/>
            <a:ext cx="132304" cy="132304"/>
          </a:xfrm>
          <a:custGeom>
            <a:avLst/>
            <a:gdLst>
              <a:gd name="T0" fmla="*/ 54 w 108"/>
              <a:gd name="T1" fmla="*/ 107 h 108"/>
              <a:gd name="T2" fmla="*/ 54 w 108"/>
              <a:gd name="T3" fmla="*/ 107 h 108"/>
              <a:gd name="T4" fmla="*/ 0 w 108"/>
              <a:gd name="T5" fmla="*/ 53 h 108"/>
              <a:gd name="T6" fmla="*/ 54 w 108"/>
              <a:gd name="T7" fmla="*/ 0 h 108"/>
              <a:gd name="T8" fmla="*/ 107 w 108"/>
              <a:gd name="T9" fmla="*/ 53 h 108"/>
              <a:gd name="T10" fmla="*/ 54 w 108"/>
              <a:gd name="T11" fmla="*/ 107 h 108"/>
              <a:gd name="T12" fmla="*/ 54 w 108"/>
              <a:gd name="T13" fmla="*/ 30 h 108"/>
              <a:gd name="T14" fmla="*/ 54 w 108"/>
              <a:gd name="T15" fmla="*/ 30 h 108"/>
              <a:gd name="T16" fmla="*/ 31 w 108"/>
              <a:gd name="T17" fmla="*/ 53 h 108"/>
              <a:gd name="T18" fmla="*/ 54 w 108"/>
              <a:gd name="T19" fmla="*/ 76 h 108"/>
              <a:gd name="T20" fmla="*/ 77 w 108"/>
              <a:gd name="T21" fmla="*/ 53 h 108"/>
              <a:gd name="T22" fmla="*/ 54 w 108"/>
              <a:gd name="T23" fmla="*/ 30 h 108"/>
              <a:gd name="T24" fmla="*/ 54 w 108"/>
              <a:gd name="T25" fmla="*/ 107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8" h="108">
                <a:moveTo>
                  <a:pt x="54" y="107"/>
                </a:moveTo>
                <a:lnTo>
                  <a:pt x="54" y="107"/>
                </a:lnTo>
                <a:cubicBezTo>
                  <a:pt x="23" y="107"/>
                  <a:pt x="0" y="84"/>
                  <a:pt x="0" y="53"/>
                </a:cubicBezTo>
                <a:cubicBezTo>
                  <a:pt x="0" y="23"/>
                  <a:pt x="23" y="0"/>
                  <a:pt x="54" y="0"/>
                </a:cubicBezTo>
                <a:cubicBezTo>
                  <a:pt x="84" y="0"/>
                  <a:pt x="107" y="23"/>
                  <a:pt x="107" y="53"/>
                </a:cubicBezTo>
                <a:cubicBezTo>
                  <a:pt x="107" y="84"/>
                  <a:pt x="84" y="107"/>
                  <a:pt x="54" y="107"/>
                </a:cubicBezTo>
                <a:lnTo>
                  <a:pt x="54" y="30"/>
                </a:lnTo>
                <a:lnTo>
                  <a:pt x="54" y="30"/>
                </a:lnTo>
                <a:cubicBezTo>
                  <a:pt x="38" y="30"/>
                  <a:pt x="31" y="38"/>
                  <a:pt x="31" y="53"/>
                </a:cubicBezTo>
                <a:cubicBezTo>
                  <a:pt x="31" y="69"/>
                  <a:pt x="38" y="76"/>
                  <a:pt x="54" y="76"/>
                </a:cubicBezTo>
                <a:cubicBezTo>
                  <a:pt x="69" y="76"/>
                  <a:pt x="77" y="69"/>
                  <a:pt x="77" y="53"/>
                </a:cubicBezTo>
                <a:cubicBezTo>
                  <a:pt x="77" y="38"/>
                  <a:pt x="69" y="30"/>
                  <a:pt x="54" y="30"/>
                </a:cubicBezTo>
                <a:lnTo>
                  <a:pt x="54" y="107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6" name="Freeform 152">
            <a:extLst>
              <a:ext uri="{FF2B5EF4-FFF2-40B4-BE49-F238E27FC236}">
                <a16:creationId xmlns:a16="http://schemas.microsoft.com/office/drawing/2014/main" id="{60C7FF77-B8FA-1942-A9C0-9C52C63E6C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80533" y="5355798"/>
            <a:ext cx="132304" cy="132304"/>
          </a:xfrm>
          <a:custGeom>
            <a:avLst/>
            <a:gdLst>
              <a:gd name="T0" fmla="*/ 54 w 108"/>
              <a:gd name="T1" fmla="*/ 107 h 108"/>
              <a:gd name="T2" fmla="*/ 54 w 108"/>
              <a:gd name="T3" fmla="*/ 107 h 108"/>
              <a:gd name="T4" fmla="*/ 0 w 108"/>
              <a:gd name="T5" fmla="*/ 53 h 108"/>
              <a:gd name="T6" fmla="*/ 54 w 108"/>
              <a:gd name="T7" fmla="*/ 0 h 108"/>
              <a:gd name="T8" fmla="*/ 107 w 108"/>
              <a:gd name="T9" fmla="*/ 53 h 108"/>
              <a:gd name="T10" fmla="*/ 54 w 108"/>
              <a:gd name="T11" fmla="*/ 107 h 108"/>
              <a:gd name="T12" fmla="*/ 54 w 108"/>
              <a:gd name="T13" fmla="*/ 30 h 108"/>
              <a:gd name="T14" fmla="*/ 54 w 108"/>
              <a:gd name="T15" fmla="*/ 30 h 108"/>
              <a:gd name="T16" fmla="*/ 31 w 108"/>
              <a:gd name="T17" fmla="*/ 53 h 108"/>
              <a:gd name="T18" fmla="*/ 54 w 108"/>
              <a:gd name="T19" fmla="*/ 76 h 108"/>
              <a:gd name="T20" fmla="*/ 77 w 108"/>
              <a:gd name="T21" fmla="*/ 53 h 108"/>
              <a:gd name="T22" fmla="*/ 54 w 108"/>
              <a:gd name="T23" fmla="*/ 30 h 108"/>
              <a:gd name="T24" fmla="*/ 54 w 108"/>
              <a:gd name="T25" fmla="*/ 107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8" h="108">
                <a:moveTo>
                  <a:pt x="54" y="107"/>
                </a:moveTo>
                <a:lnTo>
                  <a:pt x="54" y="107"/>
                </a:lnTo>
                <a:cubicBezTo>
                  <a:pt x="23" y="107"/>
                  <a:pt x="0" y="84"/>
                  <a:pt x="0" y="53"/>
                </a:cubicBezTo>
                <a:cubicBezTo>
                  <a:pt x="0" y="23"/>
                  <a:pt x="23" y="0"/>
                  <a:pt x="54" y="0"/>
                </a:cubicBezTo>
                <a:cubicBezTo>
                  <a:pt x="84" y="0"/>
                  <a:pt x="107" y="23"/>
                  <a:pt x="107" y="53"/>
                </a:cubicBezTo>
                <a:cubicBezTo>
                  <a:pt x="107" y="84"/>
                  <a:pt x="84" y="107"/>
                  <a:pt x="54" y="107"/>
                </a:cubicBezTo>
                <a:lnTo>
                  <a:pt x="54" y="30"/>
                </a:lnTo>
                <a:lnTo>
                  <a:pt x="54" y="30"/>
                </a:lnTo>
                <a:cubicBezTo>
                  <a:pt x="46" y="30"/>
                  <a:pt x="31" y="38"/>
                  <a:pt x="31" y="53"/>
                </a:cubicBezTo>
                <a:cubicBezTo>
                  <a:pt x="31" y="69"/>
                  <a:pt x="46" y="76"/>
                  <a:pt x="54" y="76"/>
                </a:cubicBezTo>
                <a:cubicBezTo>
                  <a:pt x="69" y="76"/>
                  <a:pt x="77" y="69"/>
                  <a:pt x="77" y="53"/>
                </a:cubicBezTo>
                <a:cubicBezTo>
                  <a:pt x="77" y="38"/>
                  <a:pt x="69" y="30"/>
                  <a:pt x="54" y="30"/>
                </a:cubicBezTo>
                <a:lnTo>
                  <a:pt x="54" y="107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5" name="Freeform 153">
            <a:extLst>
              <a:ext uri="{FF2B5EF4-FFF2-40B4-BE49-F238E27FC236}">
                <a16:creationId xmlns:a16="http://schemas.microsoft.com/office/drawing/2014/main" id="{282B141E-D73D-1B4D-AC91-1424E64859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75794" y="5135292"/>
            <a:ext cx="203967" cy="38587"/>
          </a:xfrm>
          <a:custGeom>
            <a:avLst/>
            <a:gdLst>
              <a:gd name="T0" fmla="*/ 138 w 162"/>
              <a:gd name="T1" fmla="*/ 30 h 31"/>
              <a:gd name="T2" fmla="*/ 138 w 162"/>
              <a:gd name="T3" fmla="*/ 30 h 31"/>
              <a:gd name="T4" fmla="*/ 15 w 162"/>
              <a:gd name="T5" fmla="*/ 30 h 31"/>
              <a:gd name="T6" fmla="*/ 0 w 162"/>
              <a:gd name="T7" fmla="*/ 15 h 31"/>
              <a:gd name="T8" fmla="*/ 15 w 162"/>
              <a:gd name="T9" fmla="*/ 0 h 31"/>
              <a:gd name="T10" fmla="*/ 138 w 162"/>
              <a:gd name="T11" fmla="*/ 0 h 31"/>
              <a:gd name="T12" fmla="*/ 161 w 162"/>
              <a:gd name="T13" fmla="*/ 15 h 31"/>
              <a:gd name="T14" fmla="*/ 138 w 162"/>
              <a:gd name="T15" fmla="*/ 3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62" h="31">
                <a:moveTo>
                  <a:pt x="138" y="30"/>
                </a:moveTo>
                <a:lnTo>
                  <a:pt x="138" y="30"/>
                </a:lnTo>
                <a:cubicBezTo>
                  <a:pt x="15" y="30"/>
                  <a:pt x="15" y="30"/>
                  <a:pt x="15" y="30"/>
                </a:cubicBezTo>
                <a:cubicBezTo>
                  <a:pt x="8" y="30"/>
                  <a:pt x="0" y="23"/>
                  <a:pt x="0" y="15"/>
                </a:cubicBezTo>
                <a:cubicBezTo>
                  <a:pt x="0" y="7"/>
                  <a:pt x="8" y="0"/>
                  <a:pt x="15" y="0"/>
                </a:cubicBezTo>
                <a:cubicBezTo>
                  <a:pt x="138" y="0"/>
                  <a:pt x="138" y="0"/>
                  <a:pt x="138" y="0"/>
                </a:cubicBezTo>
                <a:cubicBezTo>
                  <a:pt x="153" y="0"/>
                  <a:pt x="161" y="7"/>
                  <a:pt x="161" y="15"/>
                </a:cubicBezTo>
                <a:cubicBezTo>
                  <a:pt x="161" y="23"/>
                  <a:pt x="153" y="30"/>
                  <a:pt x="138" y="3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6" name="Freeform 154">
            <a:extLst>
              <a:ext uri="{FF2B5EF4-FFF2-40B4-BE49-F238E27FC236}">
                <a16:creationId xmlns:a16="http://schemas.microsoft.com/office/drawing/2014/main" id="{7845B78F-1C19-A14A-8B84-C93DB9DFAC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03356" y="5201444"/>
            <a:ext cx="104742" cy="38587"/>
          </a:xfrm>
          <a:custGeom>
            <a:avLst/>
            <a:gdLst>
              <a:gd name="T0" fmla="*/ 69 w 85"/>
              <a:gd name="T1" fmla="*/ 31 h 32"/>
              <a:gd name="T2" fmla="*/ 69 w 85"/>
              <a:gd name="T3" fmla="*/ 31 h 32"/>
              <a:gd name="T4" fmla="*/ 15 w 85"/>
              <a:gd name="T5" fmla="*/ 31 h 32"/>
              <a:gd name="T6" fmla="*/ 0 w 85"/>
              <a:gd name="T7" fmla="*/ 15 h 32"/>
              <a:gd name="T8" fmla="*/ 15 w 85"/>
              <a:gd name="T9" fmla="*/ 0 h 32"/>
              <a:gd name="T10" fmla="*/ 69 w 85"/>
              <a:gd name="T11" fmla="*/ 0 h 32"/>
              <a:gd name="T12" fmla="*/ 84 w 85"/>
              <a:gd name="T13" fmla="*/ 15 h 32"/>
              <a:gd name="T14" fmla="*/ 69 w 85"/>
              <a:gd name="T15" fmla="*/ 31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5" h="32">
                <a:moveTo>
                  <a:pt x="69" y="31"/>
                </a:moveTo>
                <a:lnTo>
                  <a:pt x="69" y="31"/>
                </a:lnTo>
                <a:cubicBezTo>
                  <a:pt x="15" y="31"/>
                  <a:pt x="15" y="31"/>
                  <a:pt x="15" y="31"/>
                </a:cubicBezTo>
                <a:cubicBezTo>
                  <a:pt x="8" y="31"/>
                  <a:pt x="0" y="23"/>
                  <a:pt x="0" y="15"/>
                </a:cubicBezTo>
                <a:cubicBezTo>
                  <a:pt x="0" y="8"/>
                  <a:pt x="8" y="0"/>
                  <a:pt x="15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7" y="0"/>
                  <a:pt x="84" y="8"/>
                  <a:pt x="84" y="15"/>
                </a:cubicBezTo>
                <a:cubicBezTo>
                  <a:pt x="84" y="31"/>
                  <a:pt x="77" y="31"/>
                  <a:pt x="69" y="3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117" name="Group 71">
            <a:extLst>
              <a:ext uri="{FF2B5EF4-FFF2-40B4-BE49-F238E27FC236}">
                <a16:creationId xmlns:a16="http://schemas.microsoft.com/office/drawing/2014/main" id="{64EB596A-4D26-FC4D-9843-83942A76CA51}"/>
              </a:ext>
            </a:extLst>
          </p:cNvPr>
          <p:cNvGrpSpPr/>
          <p:nvPr/>
        </p:nvGrpSpPr>
        <p:grpSpPr>
          <a:xfrm>
            <a:off x="1694217" y="8300611"/>
            <a:ext cx="8909115" cy="2500601"/>
            <a:chOff x="2232442" y="3643574"/>
            <a:chExt cx="8954788" cy="2500601"/>
          </a:xfrm>
        </p:grpSpPr>
        <p:sp>
          <p:nvSpPr>
            <p:cNvPr id="118" name="CuadroTexto 598">
              <a:extLst>
                <a:ext uri="{FF2B5EF4-FFF2-40B4-BE49-F238E27FC236}">
                  <a16:creationId xmlns:a16="http://schemas.microsoft.com/office/drawing/2014/main" id="{1953DE98-9200-CF43-9849-951F0D03C715}"/>
                </a:ext>
              </a:extLst>
            </p:cNvPr>
            <p:cNvSpPr txBox="1"/>
            <p:nvPr/>
          </p:nvSpPr>
          <p:spPr>
            <a:xfrm>
              <a:off x="2232442" y="3643574"/>
              <a:ext cx="822882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Entrepreneurship</a:t>
              </a:r>
            </a:p>
          </p:txBody>
        </p:sp>
        <p:sp>
          <p:nvSpPr>
            <p:cNvPr id="119" name="CuadroTexto 599">
              <a:extLst>
                <a:ext uri="{FF2B5EF4-FFF2-40B4-BE49-F238E27FC236}">
                  <a16:creationId xmlns:a16="http://schemas.microsoft.com/office/drawing/2014/main" id="{C4D72DDD-5368-A740-B6AD-1E213B0362DD}"/>
                </a:ext>
              </a:extLst>
            </p:cNvPr>
            <p:cNvSpPr txBox="1"/>
            <p:nvPr/>
          </p:nvSpPr>
          <p:spPr>
            <a:xfrm>
              <a:off x="2236244" y="4943846"/>
              <a:ext cx="895098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</a:t>
              </a:r>
            </a:p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of exchange relationships. </a:t>
              </a:r>
            </a:p>
          </p:txBody>
        </p:sp>
      </p:grpSp>
      <p:grpSp>
        <p:nvGrpSpPr>
          <p:cNvPr id="120" name="Grupo 119">
            <a:extLst>
              <a:ext uri="{FF2B5EF4-FFF2-40B4-BE49-F238E27FC236}">
                <a16:creationId xmlns:a16="http://schemas.microsoft.com/office/drawing/2014/main" id="{EB09FF66-BD2D-594A-A1C2-9B21D6F64BB2}"/>
              </a:ext>
            </a:extLst>
          </p:cNvPr>
          <p:cNvGrpSpPr/>
          <p:nvPr/>
        </p:nvGrpSpPr>
        <p:grpSpPr>
          <a:xfrm>
            <a:off x="13663901" y="10385878"/>
            <a:ext cx="772835" cy="568263"/>
            <a:chOff x="8611508" y="10736243"/>
            <a:chExt cx="810949" cy="596288"/>
          </a:xfrm>
        </p:grpSpPr>
        <p:sp>
          <p:nvSpPr>
            <p:cNvPr id="121" name="Freeform 203">
              <a:extLst>
                <a:ext uri="{FF2B5EF4-FFF2-40B4-BE49-F238E27FC236}">
                  <a16:creationId xmlns:a16="http://schemas.microsoft.com/office/drawing/2014/main" id="{1AC86176-5B35-A54A-8DC6-24B78C567A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11508" y="10736243"/>
              <a:ext cx="810949" cy="596288"/>
            </a:xfrm>
            <a:custGeom>
              <a:avLst/>
              <a:gdLst>
                <a:gd name="T0" fmla="*/ 632 w 751"/>
                <a:gd name="T1" fmla="*/ 551 h 552"/>
                <a:gd name="T2" fmla="*/ 632 w 751"/>
                <a:gd name="T3" fmla="*/ 551 h 552"/>
                <a:gd name="T4" fmla="*/ 109 w 751"/>
                <a:gd name="T5" fmla="*/ 551 h 552"/>
                <a:gd name="T6" fmla="*/ 0 w 751"/>
                <a:gd name="T7" fmla="*/ 434 h 552"/>
                <a:gd name="T8" fmla="*/ 0 w 751"/>
                <a:gd name="T9" fmla="*/ 118 h 552"/>
                <a:gd name="T10" fmla="*/ 109 w 751"/>
                <a:gd name="T11" fmla="*/ 0 h 552"/>
                <a:gd name="T12" fmla="*/ 632 w 751"/>
                <a:gd name="T13" fmla="*/ 0 h 552"/>
                <a:gd name="T14" fmla="*/ 750 w 751"/>
                <a:gd name="T15" fmla="*/ 118 h 552"/>
                <a:gd name="T16" fmla="*/ 750 w 751"/>
                <a:gd name="T17" fmla="*/ 434 h 552"/>
                <a:gd name="T18" fmla="*/ 632 w 751"/>
                <a:gd name="T19" fmla="*/ 551 h 552"/>
                <a:gd name="T20" fmla="*/ 109 w 751"/>
                <a:gd name="T21" fmla="*/ 63 h 552"/>
                <a:gd name="T22" fmla="*/ 109 w 751"/>
                <a:gd name="T23" fmla="*/ 63 h 552"/>
                <a:gd name="T24" fmla="*/ 54 w 751"/>
                <a:gd name="T25" fmla="*/ 118 h 552"/>
                <a:gd name="T26" fmla="*/ 54 w 751"/>
                <a:gd name="T27" fmla="*/ 434 h 552"/>
                <a:gd name="T28" fmla="*/ 109 w 751"/>
                <a:gd name="T29" fmla="*/ 488 h 552"/>
                <a:gd name="T30" fmla="*/ 632 w 751"/>
                <a:gd name="T31" fmla="*/ 488 h 552"/>
                <a:gd name="T32" fmla="*/ 687 w 751"/>
                <a:gd name="T33" fmla="*/ 434 h 552"/>
                <a:gd name="T34" fmla="*/ 687 w 751"/>
                <a:gd name="T35" fmla="*/ 118 h 552"/>
                <a:gd name="T36" fmla="*/ 632 w 751"/>
                <a:gd name="T37" fmla="*/ 63 h 552"/>
                <a:gd name="T38" fmla="*/ 109 w 751"/>
                <a:gd name="T39" fmla="*/ 63 h 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51" h="552">
                  <a:moveTo>
                    <a:pt x="632" y="551"/>
                  </a:moveTo>
                  <a:lnTo>
                    <a:pt x="632" y="551"/>
                  </a:lnTo>
                  <a:cubicBezTo>
                    <a:pt x="109" y="551"/>
                    <a:pt x="109" y="551"/>
                    <a:pt x="109" y="551"/>
                  </a:cubicBezTo>
                  <a:cubicBezTo>
                    <a:pt x="45" y="551"/>
                    <a:pt x="0" y="497"/>
                    <a:pt x="0" y="434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54"/>
                    <a:pt x="45" y="0"/>
                    <a:pt x="109" y="0"/>
                  </a:cubicBezTo>
                  <a:cubicBezTo>
                    <a:pt x="632" y="0"/>
                    <a:pt x="632" y="0"/>
                    <a:pt x="632" y="0"/>
                  </a:cubicBezTo>
                  <a:cubicBezTo>
                    <a:pt x="696" y="0"/>
                    <a:pt x="750" y="54"/>
                    <a:pt x="750" y="118"/>
                  </a:cubicBezTo>
                  <a:cubicBezTo>
                    <a:pt x="750" y="434"/>
                    <a:pt x="750" y="434"/>
                    <a:pt x="750" y="434"/>
                  </a:cubicBezTo>
                  <a:cubicBezTo>
                    <a:pt x="750" y="497"/>
                    <a:pt x="696" y="551"/>
                    <a:pt x="632" y="551"/>
                  </a:cubicBezTo>
                  <a:close/>
                  <a:moveTo>
                    <a:pt x="109" y="63"/>
                  </a:moveTo>
                  <a:lnTo>
                    <a:pt x="109" y="63"/>
                  </a:lnTo>
                  <a:cubicBezTo>
                    <a:pt x="81" y="63"/>
                    <a:pt x="54" y="81"/>
                    <a:pt x="54" y="118"/>
                  </a:cubicBezTo>
                  <a:cubicBezTo>
                    <a:pt x="54" y="434"/>
                    <a:pt x="54" y="434"/>
                    <a:pt x="54" y="434"/>
                  </a:cubicBezTo>
                  <a:cubicBezTo>
                    <a:pt x="54" y="461"/>
                    <a:pt x="81" y="488"/>
                    <a:pt x="109" y="488"/>
                  </a:cubicBezTo>
                  <a:cubicBezTo>
                    <a:pt x="632" y="488"/>
                    <a:pt x="632" y="488"/>
                    <a:pt x="632" y="488"/>
                  </a:cubicBezTo>
                  <a:cubicBezTo>
                    <a:pt x="669" y="488"/>
                    <a:pt x="687" y="461"/>
                    <a:pt x="687" y="434"/>
                  </a:cubicBezTo>
                  <a:cubicBezTo>
                    <a:pt x="687" y="118"/>
                    <a:pt x="687" y="118"/>
                    <a:pt x="687" y="118"/>
                  </a:cubicBezTo>
                  <a:cubicBezTo>
                    <a:pt x="687" y="81"/>
                    <a:pt x="669" y="63"/>
                    <a:pt x="632" y="63"/>
                  </a:cubicBezTo>
                  <a:lnTo>
                    <a:pt x="109" y="6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2" name="Freeform 204">
              <a:extLst>
                <a:ext uri="{FF2B5EF4-FFF2-40B4-BE49-F238E27FC236}">
                  <a16:creationId xmlns:a16="http://schemas.microsoft.com/office/drawing/2014/main" id="{FE4A8F5A-2C84-904D-AE56-AB48943F04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26348" y="10912745"/>
              <a:ext cx="176499" cy="243283"/>
            </a:xfrm>
            <a:custGeom>
              <a:avLst/>
              <a:gdLst>
                <a:gd name="T0" fmla="*/ 90 w 164"/>
                <a:gd name="T1" fmla="*/ 226 h 227"/>
                <a:gd name="T2" fmla="*/ 90 w 164"/>
                <a:gd name="T3" fmla="*/ 226 h 227"/>
                <a:gd name="T4" fmla="*/ 36 w 164"/>
                <a:gd name="T5" fmla="*/ 226 h 227"/>
                <a:gd name="T6" fmla="*/ 9 w 164"/>
                <a:gd name="T7" fmla="*/ 198 h 227"/>
                <a:gd name="T8" fmla="*/ 9 w 164"/>
                <a:gd name="T9" fmla="*/ 198 h 227"/>
                <a:gd name="T10" fmla="*/ 36 w 164"/>
                <a:gd name="T11" fmla="*/ 180 h 227"/>
                <a:gd name="T12" fmla="*/ 90 w 164"/>
                <a:gd name="T13" fmla="*/ 180 h 227"/>
                <a:gd name="T14" fmla="*/ 118 w 164"/>
                <a:gd name="T15" fmla="*/ 153 h 227"/>
                <a:gd name="T16" fmla="*/ 90 w 164"/>
                <a:gd name="T17" fmla="*/ 135 h 227"/>
                <a:gd name="T18" fmla="*/ 73 w 164"/>
                <a:gd name="T19" fmla="*/ 135 h 227"/>
                <a:gd name="T20" fmla="*/ 9 w 164"/>
                <a:gd name="T21" fmla="*/ 72 h 227"/>
                <a:gd name="T22" fmla="*/ 73 w 164"/>
                <a:gd name="T23" fmla="*/ 0 h 227"/>
                <a:gd name="T24" fmla="*/ 136 w 164"/>
                <a:gd name="T25" fmla="*/ 0 h 227"/>
                <a:gd name="T26" fmla="*/ 154 w 164"/>
                <a:gd name="T27" fmla="*/ 18 h 227"/>
                <a:gd name="T28" fmla="*/ 154 w 164"/>
                <a:gd name="T29" fmla="*/ 18 h 227"/>
                <a:gd name="T30" fmla="*/ 136 w 164"/>
                <a:gd name="T31" fmla="*/ 45 h 227"/>
                <a:gd name="T32" fmla="*/ 73 w 164"/>
                <a:gd name="T33" fmla="*/ 45 h 227"/>
                <a:gd name="T34" fmla="*/ 54 w 164"/>
                <a:gd name="T35" fmla="*/ 63 h 227"/>
                <a:gd name="T36" fmla="*/ 73 w 164"/>
                <a:gd name="T37" fmla="*/ 90 h 227"/>
                <a:gd name="T38" fmla="*/ 90 w 164"/>
                <a:gd name="T39" fmla="*/ 90 h 227"/>
                <a:gd name="T40" fmla="*/ 163 w 164"/>
                <a:gd name="T41" fmla="*/ 162 h 227"/>
                <a:gd name="T42" fmla="*/ 90 w 164"/>
                <a:gd name="T43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64" h="227">
                  <a:moveTo>
                    <a:pt x="90" y="226"/>
                  </a:moveTo>
                  <a:lnTo>
                    <a:pt x="90" y="226"/>
                  </a:lnTo>
                  <a:cubicBezTo>
                    <a:pt x="36" y="226"/>
                    <a:pt x="36" y="226"/>
                    <a:pt x="36" y="226"/>
                  </a:cubicBezTo>
                  <a:cubicBezTo>
                    <a:pt x="18" y="226"/>
                    <a:pt x="9" y="217"/>
                    <a:pt x="9" y="198"/>
                  </a:cubicBezTo>
                  <a:lnTo>
                    <a:pt x="9" y="198"/>
                  </a:lnTo>
                  <a:cubicBezTo>
                    <a:pt x="9" y="189"/>
                    <a:pt x="18" y="180"/>
                    <a:pt x="36" y="180"/>
                  </a:cubicBezTo>
                  <a:cubicBezTo>
                    <a:pt x="90" y="180"/>
                    <a:pt x="90" y="180"/>
                    <a:pt x="90" y="180"/>
                  </a:cubicBezTo>
                  <a:cubicBezTo>
                    <a:pt x="109" y="180"/>
                    <a:pt x="118" y="171"/>
                    <a:pt x="118" y="153"/>
                  </a:cubicBezTo>
                  <a:cubicBezTo>
                    <a:pt x="118" y="144"/>
                    <a:pt x="109" y="135"/>
                    <a:pt x="90" y="135"/>
                  </a:cubicBezTo>
                  <a:cubicBezTo>
                    <a:pt x="73" y="135"/>
                    <a:pt x="73" y="135"/>
                    <a:pt x="73" y="135"/>
                  </a:cubicBezTo>
                  <a:cubicBezTo>
                    <a:pt x="36" y="135"/>
                    <a:pt x="9" y="108"/>
                    <a:pt x="9" y="72"/>
                  </a:cubicBezTo>
                  <a:cubicBezTo>
                    <a:pt x="0" y="36"/>
                    <a:pt x="36" y="0"/>
                    <a:pt x="73" y="0"/>
                  </a:cubicBezTo>
                  <a:cubicBezTo>
                    <a:pt x="136" y="0"/>
                    <a:pt x="136" y="0"/>
                    <a:pt x="136" y="0"/>
                  </a:cubicBezTo>
                  <a:cubicBezTo>
                    <a:pt x="145" y="0"/>
                    <a:pt x="154" y="9"/>
                    <a:pt x="154" y="18"/>
                  </a:cubicBezTo>
                  <a:lnTo>
                    <a:pt x="154" y="18"/>
                  </a:lnTo>
                  <a:cubicBezTo>
                    <a:pt x="154" y="36"/>
                    <a:pt x="145" y="45"/>
                    <a:pt x="136" y="45"/>
                  </a:cubicBezTo>
                  <a:cubicBezTo>
                    <a:pt x="73" y="45"/>
                    <a:pt x="73" y="45"/>
                    <a:pt x="73" y="45"/>
                  </a:cubicBezTo>
                  <a:cubicBezTo>
                    <a:pt x="64" y="45"/>
                    <a:pt x="54" y="54"/>
                    <a:pt x="54" y="63"/>
                  </a:cubicBezTo>
                  <a:cubicBezTo>
                    <a:pt x="54" y="81"/>
                    <a:pt x="64" y="90"/>
                    <a:pt x="73" y="90"/>
                  </a:cubicBezTo>
                  <a:cubicBezTo>
                    <a:pt x="90" y="90"/>
                    <a:pt x="90" y="90"/>
                    <a:pt x="90" y="90"/>
                  </a:cubicBezTo>
                  <a:cubicBezTo>
                    <a:pt x="136" y="90"/>
                    <a:pt x="163" y="126"/>
                    <a:pt x="163" y="162"/>
                  </a:cubicBezTo>
                  <a:cubicBezTo>
                    <a:pt x="154" y="198"/>
                    <a:pt x="127" y="226"/>
                    <a:pt x="90" y="22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3" name="Freeform 205">
              <a:extLst>
                <a:ext uri="{FF2B5EF4-FFF2-40B4-BE49-F238E27FC236}">
                  <a16:creationId xmlns:a16="http://schemas.microsoft.com/office/drawing/2014/main" id="{6484CCBC-842F-CD4D-B6D2-55D275B372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3132" y="10874583"/>
              <a:ext cx="47703" cy="57243"/>
            </a:xfrm>
            <a:custGeom>
              <a:avLst/>
              <a:gdLst>
                <a:gd name="T0" fmla="*/ 45 w 46"/>
                <a:gd name="T1" fmla="*/ 54 h 55"/>
                <a:gd name="T2" fmla="*/ 0 w 46"/>
                <a:gd name="T3" fmla="*/ 54 h 55"/>
                <a:gd name="T4" fmla="*/ 0 w 46"/>
                <a:gd name="T5" fmla="*/ 0 h 55"/>
                <a:gd name="T6" fmla="*/ 45 w 46"/>
                <a:gd name="T7" fmla="*/ 0 h 55"/>
                <a:gd name="T8" fmla="*/ 45 w 46"/>
                <a:gd name="T9" fmla="*/ 5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55">
                  <a:moveTo>
                    <a:pt x="45" y="54"/>
                  </a:moveTo>
                  <a:lnTo>
                    <a:pt x="0" y="54"/>
                  </a:lnTo>
                  <a:lnTo>
                    <a:pt x="0" y="0"/>
                  </a:lnTo>
                  <a:lnTo>
                    <a:pt x="45" y="0"/>
                  </a:lnTo>
                  <a:lnTo>
                    <a:pt x="45" y="5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4" name="Freeform 206">
              <a:extLst>
                <a:ext uri="{FF2B5EF4-FFF2-40B4-BE49-F238E27FC236}">
                  <a16:creationId xmlns:a16="http://schemas.microsoft.com/office/drawing/2014/main" id="{15409A2C-7703-764A-A4AF-66164BD987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3132" y="11127407"/>
              <a:ext cx="47703" cy="71556"/>
            </a:xfrm>
            <a:custGeom>
              <a:avLst/>
              <a:gdLst>
                <a:gd name="T0" fmla="*/ 45 w 46"/>
                <a:gd name="T1" fmla="*/ 64 h 65"/>
                <a:gd name="T2" fmla="*/ 0 w 46"/>
                <a:gd name="T3" fmla="*/ 64 h 65"/>
                <a:gd name="T4" fmla="*/ 0 w 46"/>
                <a:gd name="T5" fmla="*/ 0 h 65"/>
                <a:gd name="T6" fmla="*/ 45 w 46"/>
                <a:gd name="T7" fmla="*/ 0 h 65"/>
                <a:gd name="T8" fmla="*/ 45 w 46"/>
                <a:gd name="T9" fmla="*/ 64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65">
                  <a:moveTo>
                    <a:pt x="45" y="64"/>
                  </a:moveTo>
                  <a:lnTo>
                    <a:pt x="0" y="64"/>
                  </a:lnTo>
                  <a:lnTo>
                    <a:pt x="0" y="0"/>
                  </a:lnTo>
                  <a:lnTo>
                    <a:pt x="45" y="0"/>
                  </a:lnTo>
                  <a:lnTo>
                    <a:pt x="45" y="6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5" name="Freeform 207">
              <a:extLst>
                <a:ext uri="{FF2B5EF4-FFF2-40B4-BE49-F238E27FC236}">
                  <a16:creationId xmlns:a16="http://schemas.microsoft.com/office/drawing/2014/main" id="{104C2958-C19E-4140-8032-416E225706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45955" y="10826880"/>
              <a:ext cx="90637" cy="81093"/>
            </a:xfrm>
            <a:custGeom>
              <a:avLst/>
              <a:gdLst>
                <a:gd name="T0" fmla="*/ 45 w 83"/>
                <a:gd name="T1" fmla="*/ 9 h 74"/>
                <a:gd name="T2" fmla="*/ 45 w 83"/>
                <a:gd name="T3" fmla="*/ 9 h 74"/>
                <a:gd name="T4" fmla="*/ 9 w 83"/>
                <a:gd name="T5" fmla="*/ 27 h 74"/>
                <a:gd name="T6" fmla="*/ 0 w 83"/>
                <a:gd name="T7" fmla="*/ 64 h 74"/>
                <a:gd name="T8" fmla="*/ 0 w 83"/>
                <a:gd name="T9" fmla="*/ 64 h 74"/>
                <a:gd name="T10" fmla="*/ 37 w 83"/>
                <a:gd name="T11" fmla="*/ 64 h 74"/>
                <a:gd name="T12" fmla="*/ 64 w 83"/>
                <a:gd name="T13" fmla="*/ 46 h 74"/>
                <a:gd name="T14" fmla="*/ 73 w 83"/>
                <a:gd name="T15" fmla="*/ 18 h 74"/>
                <a:gd name="T16" fmla="*/ 73 w 83"/>
                <a:gd name="T17" fmla="*/ 18 h 74"/>
                <a:gd name="T18" fmla="*/ 45 w 83"/>
                <a:gd name="T19" fmla="*/ 9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3" h="74">
                  <a:moveTo>
                    <a:pt x="45" y="9"/>
                  </a:moveTo>
                  <a:lnTo>
                    <a:pt x="45" y="9"/>
                  </a:lnTo>
                  <a:cubicBezTo>
                    <a:pt x="9" y="27"/>
                    <a:pt x="9" y="27"/>
                    <a:pt x="9" y="27"/>
                  </a:cubicBezTo>
                  <a:cubicBezTo>
                    <a:pt x="0" y="37"/>
                    <a:pt x="0" y="46"/>
                    <a:pt x="0" y="64"/>
                  </a:cubicBezTo>
                  <a:lnTo>
                    <a:pt x="0" y="64"/>
                  </a:lnTo>
                  <a:cubicBezTo>
                    <a:pt x="9" y="73"/>
                    <a:pt x="28" y="73"/>
                    <a:pt x="37" y="6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73" y="37"/>
                    <a:pt x="82" y="27"/>
                    <a:pt x="73" y="18"/>
                  </a:cubicBezTo>
                  <a:lnTo>
                    <a:pt x="73" y="18"/>
                  </a:lnTo>
                  <a:cubicBezTo>
                    <a:pt x="64" y="0"/>
                    <a:pt x="55" y="0"/>
                    <a:pt x="45" y="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6" name="Freeform 208">
              <a:extLst>
                <a:ext uri="{FF2B5EF4-FFF2-40B4-BE49-F238E27FC236}">
                  <a16:creationId xmlns:a16="http://schemas.microsoft.com/office/drawing/2014/main" id="{67E0A65C-A57E-AD4C-B9C2-DAD587AE24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02142" y="11160800"/>
              <a:ext cx="90637" cy="81093"/>
            </a:xfrm>
            <a:custGeom>
              <a:avLst/>
              <a:gdLst>
                <a:gd name="T0" fmla="*/ 45 w 83"/>
                <a:gd name="T1" fmla="*/ 9 h 73"/>
                <a:gd name="T2" fmla="*/ 45 w 83"/>
                <a:gd name="T3" fmla="*/ 9 h 73"/>
                <a:gd name="T4" fmla="*/ 19 w 83"/>
                <a:gd name="T5" fmla="*/ 27 h 73"/>
                <a:gd name="T6" fmla="*/ 9 w 83"/>
                <a:gd name="T7" fmla="*/ 63 h 73"/>
                <a:gd name="T8" fmla="*/ 9 w 83"/>
                <a:gd name="T9" fmla="*/ 63 h 73"/>
                <a:gd name="T10" fmla="*/ 45 w 83"/>
                <a:gd name="T11" fmla="*/ 63 h 73"/>
                <a:gd name="T12" fmla="*/ 73 w 83"/>
                <a:gd name="T13" fmla="*/ 45 h 73"/>
                <a:gd name="T14" fmla="*/ 73 w 83"/>
                <a:gd name="T15" fmla="*/ 9 h 73"/>
                <a:gd name="T16" fmla="*/ 73 w 83"/>
                <a:gd name="T17" fmla="*/ 9 h 73"/>
                <a:gd name="T18" fmla="*/ 45 w 83"/>
                <a:gd name="T19" fmla="*/ 9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3" h="73">
                  <a:moveTo>
                    <a:pt x="45" y="9"/>
                  </a:moveTo>
                  <a:lnTo>
                    <a:pt x="45" y="9"/>
                  </a:lnTo>
                  <a:cubicBezTo>
                    <a:pt x="19" y="27"/>
                    <a:pt x="19" y="27"/>
                    <a:pt x="19" y="27"/>
                  </a:cubicBezTo>
                  <a:cubicBezTo>
                    <a:pt x="9" y="36"/>
                    <a:pt x="0" y="45"/>
                    <a:pt x="9" y="63"/>
                  </a:cubicBezTo>
                  <a:lnTo>
                    <a:pt x="9" y="63"/>
                  </a:lnTo>
                  <a:cubicBezTo>
                    <a:pt x="19" y="72"/>
                    <a:pt x="28" y="72"/>
                    <a:pt x="45" y="63"/>
                  </a:cubicBezTo>
                  <a:cubicBezTo>
                    <a:pt x="73" y="45"/>
                    <a:pt x="73" y="45"/>
                    <a:pt x="73" y="45"/>
                  </a:cubicBezTo>
                  <a:cubicBezTo>
                    <a:pt x="82" y="36"/>
                    <a:pt x="82" y="18"/>
                    <a:pt x="73" y="9"/>
                  </a:cubicBezTo>
                  <a:lnTo>
                    <a:pt x="73" y="9"/>
                  </a:lnTo>
                  <a:cubicBezTo>
                    <a:pt x="73" y="0"/>
                    <a:pt x="55" y="0"/>
                    <a:pt x="45" y="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27" name="Grupo 126">
            <a:extLst>
              <a:ext uri="{FF2B5EF4-FFF2-40B4-BE49-F238E27FC236}">
                <a16:creationId xmlns:a16="http://schemas.microsoft.com/office/drawing/2014/main" id="{8525F41B-29BD-D145-ACAD-7961B91B2D82}"/>
              </a:ext>
            </a:extLst>
          </p:cNvPr>
          <p:cNvGrpSpPr/>
          <p:nvPr/>
        </p:nvGrpSpPr>
        <p:grpSpPr>
          <a:xfrm>
            <a:off x="17301051" y="8393565"/>
            <a:ext cx="698084" cy="632636"/>
            <a:chOff x="15267777" y="4520617"/>
            <a:chExt cx="503114" cy="455945"/>
          </a:xfrm>
        </p:grpSpPr>
        <p:sp>
          <p:nvSpPr>
            <p:cNvPr id="128" name="Freeform 276">
              <a:extLst>
                <a:ext uri="{FF2B5EF4-FFF2-40B4-BE49-F238E27FC236}">
                  <a16:creationId xmlns:a16="http://schemas.microsoft.com/office/drawing/2014/main" id="{F8E35946-1317-6D45-AF9B-99B44A8295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67777" y="4520617"/>
              <a:ext cx="503114" cy="309204"/>
            </a:xfrm>
            <a:custGeom>
              <a:avLst/>
              <a:gdLst>
                <a:gd name="T0" fmla="*/ 336 w 422"/>
                <a:gd name="T1" fmla="*/ 260 h 261"/>
                <a:gd name="T2" fmla="*/ 336 w 422"/>
                <a:gd name="T3" fmla="*/ 260 h 261"/>
                <a:gd name="T4" fmla="*/ 160 w 422"/>
                <a:gd name="T5" fmla="*/ 260 h 261"/>
                <a:gd name="T6" fmla="*/ 115 w 422"/>
                <a:gd name="T7" fmla="*/ 222 h 261"/>
                <a:gd name="T8" fmla="*/ 61 w 422"/>
                <a:gd name="T9" fmla="*/ 38 h 261"/>
                <a:gd name="T10" fmla="*/ 15 w 422"/>
                <a:gd name="T11" fmla="*/ 38 h 261"/>
                <a:gd name="T12" fmla="*/ 0 w 422"/>
                <a:gd name="T13" fmla="*/ 15 h 261"/>
                <a:gd name="T14" fmla="*/ 15 w 422"/>
                <a:gd name="T15" fmla="*/ 0 h 261"/>
                <a:gd name="T16" fmla="*/ 76 w 422"/>
                <a:gd name="T17" fmla="*/ 0 h 261"/>
                <a:gd name="T18" fmla="*/ 99 w 422"/>
                <a:gd name="T19" fmla="*/ 7 h 261"/>
                <a:gd name="T20" fmla="*/ 160 w 422"/>
                <a:gd name="T21" fmla="*/ 214 h 261"/>
                <a:gd name="T22" fmla="*/ 160 w 422"/>
                <a:gd name="T23" fmla="*/ 222 h 261"/>
                <a:gd name="T24" fmla="*/ 336 w 422"/>
                <a:gd name="T25" fmla="*/ 222 h 261"/>
                <a:gd name="T26" fmla="*/ 336 w 422"/>
                <a:gd name="T27" fmla="*/ 214 h 261"/>
                <a:gd name="T28" fmla="*/ 375 w 422"/>
                <a:gd name="T29" fmla="*/ 99 h 261"/>
                <a:gd name="T30" fmla="*/ 222 w 422"/>
                <a:gd name="T31" fmla="*/ 99 h 261"/>
                <a:gd name="T32" fmla="*/ 198 w 422"/>
                <a:gd name="T33" fmla="*/ 76 h 261"/>
                <a:gd name="T34" fmla="*/ 222 w 422"/>
                <a:gd name="T35" fmla="*/ 53 h 261"/>
                <a:gd name="T36" fmla="*/ 398 w 422"/>
                <a:gd name="T37" fmla="*/ 53 h 261"/>
                <a:gd name="T38" fmla="*/ 413 w 422"/>
                <a:gd name="T39" fmla="*/ 69 h 261"/>
                <a:gd name="T40" fmla="*/ 421 w 422"/>
                <a:gd name="T41" fmla="*/ 84 h 261"/>
                <a:gd name="T42" fmla="*/ 382 w 422"/>
                <a:gd name="T43" fmla="*/ 222 h 261"/>
                <a:gd name="T44" fmla="*/ 336 w 422"/>
                <a:gd name="T45" fmla="*/ 260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22" h="261">
                  <a:moveTo>
                    <a:pt x="336" y="260"/>
                  </a:moveTo>
                  <a:lnTo>
                    <a:pt x="336" y="260"/>
                  </a:lnTo>
                  <a:cubicBezTo>
                    <a:pt x="160" y="260"/>
                    <a:pt x="160" y="260"/>
                    <a:pt x="160" y="260"/>
                  </a:cubicBezTo>
                  <a:cubicBezTo>
                    <a:pt x="137" y="260"/>
                    <a:pt x="122" y="245"/>
                    <a:pt x="115" y="222"/>
                  </a:cubicBezTo>
                  <a:cubicBezTo>
                    <a:pt x="61" y="38"/>
                    <a:pt x="61" y="38"/>
                    <a:pt x="61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7" y="38"/>
                    <a:pt x="0" y="30"/>
                    <a:pt x="0" y="15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84" y="0"/>
                    <a:pt x="91" y="0"/>
                    <a:pt x="99" y="7"/>
                  </a:cubicBezTo>
                  <a:cubicBezTo>
                    <a:pt x="160" y="214"/>
                    <a:pt x="160" y="214"/>
                    <a:pt x="160" y="214"/>
                  </a:cubicBezTo>
                  <a:cubicBezTo>
                    <a:pt x="160" y="214"/>
                    <a:pt x="160" y="214"/>
                    <a:pt x="160" y="222"/>
                  </a:cubicBezTo>
                  <a:cubicBezTo>
                    <a:pt x="336" y="222"/>
                    <a:pt x="336" y="222"/>
                    <a:pt x="336" y="222"/>
                  </a:cubicBezTo>
                  <a:cubicBezTo>
                    <a:pt x="336" y="214"/>
                    <a:pt x="336" y="214"/>
                    <a:pt x="336" y="214"/>
                  </a:cubicBezTo>
                  <a:cubicBezTo>
                    <a:pt x="375" y="99"/>
                    <a:pt x="375" y="99"/>
                    <a:pt x="375" y="99"/>
                  </a:cubicBezTo>
                  <a:cubicBezTo>
                    <a:pt x="222" y="99"/>
                    <a:pt x="222" y="99"/>
                    <a:pt x="222" y="99"/>
                  </a:cubicBezTo>
                  <a:cubicBezTo>
                    <a:pt x="206" y="99"/>
                    <a:pt x="198" y="92"/>
                    <a:pt x="198" y="76"/>
                  </a:cubicBezTo>
                  <a:cubicBezTo>
                    <a:pt x="198" y="69"/>
                    <a:pt x="206" y="53"/>
                    <a:pt x="222" y="53"/>
                  </a:cubicBezTo>
                  <a:cubicBezTo>
                    <a:pt x="398" y="53"/>
                    <a:pt x="398" y="53"/>
                    <a:pt x="398" y="53"/>
                  </a:cubicBezTo>
                  <a:cubicBezTo>
                    <a:pt x="405" y="53"/>
                    <a:pt x="413" y="61"/>
                    <a:pt x="413" y="69"/>
                  </a:cubicBezTo>
                  <a:cubicBezTo>
                    <a:pt x="421" y="69"/>
                    <a:pt x="421" y="76"/>
                    <a:pt x="421" y="84"/>
                  </a:cubicBezTo>
                  <a:cubicBezTo>
                    <a:pt x="382" y="222"/>
                    <a:pt x="382" y="222"/>
                    <a:pt x="382" y="222"/>
                  </a:cubicBezTo>
                  <a:cubicBezTo>
                    <a:pt x="375" y="245"/>
                    <a:pt x="359" y="260"/>
                    <a:pt x="336" y="26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8D8D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9" name="Freeform 277">
              <a:extLst>
                <a:ext uri="{FF2B5EF4-FFF2-40B4-BE49-F238E27FC236}">
                  <a16:creationId xmlns:a16="http://schemas.microsoft.com/office/drawing/2014/main" id="{D8912DA3-9A1C-0848-B15A-54EBBCB3E5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83074" y="4876989"/>
              <a:ext cx="94334" cy="99573"/>
            </a:xfrm>
            <a:custGeom>
              <a:avLst/>
              <a:gdLst>
                <a:gd name="T0" fmla="*/ 0 w 78"/>
                <a:gd name="T1" fmla="*/ 38 h 85"/>
                <a:gd name="T2" fmla="*/ 0 w 78"/>
                <a:gd name="T3" fmla="*/ 38 h 85"/>
                <a:gd name="T4" fmla="*/ 38 w 78"/>
                <a:gd name="T5" fmla="*/ 0 h 85"/>
                <a:gd name="T6" fmla="*/ 77 w 78"/>
                <a:gd name="T7" fmla="*/ 38 h 85"/>
                <a:gd name="T8" fmla="*/ 38 w 78"/>
                <a:gd name="T9" fmla="*/ 84 h 85"/>
                <a:gd name="T10" fmla="*/ 0 w 78"/>
                <a:gd name="T11" fmla="*/ 38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" h="85">
                  <a:moveTo>
                    <a:pt x="0" y="38"/>
                  </a:moveTo>
                  <a:lnTo>
                    <a:pt x="0" y="38"/>
                  </a:lnTo>
                  <a:cubicBezTo>
                    <a:pt x="0" y="15"/>
                    <a:pt x="16" y="0"/>
                    <a:pt x="38" y="0"/>
                  </a:cubicBezTo>
                  <a:cubicBezTo>
                    <a:pt x="61" y="0"/>
                    <a:pt x="77" y="15"/>
                    <a:pt x="77" y="38"/>
                  </a:cubicBezTo>
                  <a:cubicBezTo>
                    <a:pt x="77" y="61"/>
                    <a:pt x="61" y="84"/>
                    <a:pt x="38" y="84"/>
                  </a:cubicBezTo>
                  <a:cubicBezTo>
                    <a:pt x="16" y="84"/>
                    <a:pt x="0" y="61"/>
                    <a:pt x="0" y="3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8D8D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0" name="Freeform 278">
              <a:extLst>
                <a:ext uri="{FF2B5EF4-FFF2-40B4-BE49-F238E27FC236}">
                  <a16:creationId xmlns:a16="http://schemas.microsoft.com/office/drawing/2014/main" id="{A231EECF-6C8A-D04A-8F46-6B0D985EBF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45113" y="4876989"/>
              <a:ext cx="94334" cy="99573"/>
            </a:xfrm>
            <a:custGeom>
              <a:avLst/>
              <a:gdLst>
                <a:gd name="T0" fmla="*/ 0 w 78"/>
                <a:gd name="T1" fmla="*/ 38 h 85"/>
                <a:gd name="T2" fmla="*/ 0 w 78"/>
                <a:gd name="T3" fmla="*/ 38 h 85"/>
                <a:gd name="T4" fmla="*/ 38 w 78"/>
                <a:gd name="T5" fmla="*/ 0 h 85"/>
                <a:gd name="T6" fmla="*/ 77 w 78"/>
                <a:gd name="T7" fmla="*/ 38 h 85"/>
                <a:gd name="T8" fmla="*/ 38 w 78"/>
                <a:gd name="T9" fmla="*/ 84 h 85"/>
                <a:gd name="T10" fmla="*/ 0 w 78"/>
                <a:gd name="T11" fmla="*/ 38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" h="85">
                  <a:moveTo>
                    <a:pt x="0" y="38"/>
                  </a:moveTo>
                  <a:lnTo>
                    <a:pt x="0" y="38"/>
                  </a:lnTo>
                  <a:cubicBezTo>
                    <a:pt x="0" y="15"/>
                    <a:pt x="15" y="0"/>
                    <a:pt x="38" y="0"/>
                  </a:cubicBezTo>
                  <a:cubicBezTo>
                    <a:pt x="61" y="0"/>
                    <a:pt x="77" y="15"/>
                    <a:pt x="77" y="38"/>
                  </a:cubicBezTo>
                  <a:cubicBezTo>
                    <a:pt x="77" y="61"/>
                    <a:pt x="61" y="84"/>
                    <a:pt x="38" y="84"/>
                  </a:cubicBezTo>
                  <a:cubicBezTo>
                    <a:pt x="15" y="84"/>
                    <a:pt x="0" y="61"/>
                    <a:pt x="0" y="3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8D8D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31" name="Grupo 130">
            <a:extLst>
              <a:ext uri="{FF2B5EF4-FFF2-40B4-BE49-F238E27FC236}">
                <a16:creationId xmlns:a16="http://schemas.microsoft.com/office/drawing/2014/main" id="{61302B88-E52C-5443-AA33-C3D06426936F}"/>
              </a:ext>
            </a:extLst>
          </p:cNvPr>
          <p:cNvGrpSpPr/>
          <p:nvPr/>
        </p:nvGrpSpPr>
        <p:grpSpPr>
          <a:xfrm>
            <a:off x="9426044" y="1776313"/>
            <a:ext cx="4321364" cy="1514064"/>
            <a:chOff x="4247967" y="10620441"/>
            <a:chExt cx="4321364" cy="1514064"/>
          </a:xfrm>
        </p:grpSpPr>
        <p:sp>
          <p:nvSpPr>
            <p:cNvPr id="132" name="CuadroTexto 131">
              <a:extLst>
                <a:ext uri="{FF2B5EF4-FFF2-40B4-BE49-F238E27FC236}">
                  <a16:creationId xmlns:a16="http://schemas.microsoft.com/office/drawing/2014/main" id="{3825AE77-AAB7-4F45-BD26-AA24318432C0}"/>
                </a:ext>
              </a:extLst>
            </p:cNvPr>
            <p:cNvSpPr txBox="1"/>
            <p:nvPr/>
          </p:nvSpPr>
          <p:spPr>
            <a:xfrm flipH="1">
              <a:off x="6186656" y="1062044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133" name="Rectangle 40">
              <a:extLst>
                <a:ext uri="{FF2B5EF4-FFF2-40B4-BE49-F238E27FC236}">
                  <a16:creationId xmlns:a16="http://schemas.microsoft.com/office/drawing/2014/main" id="{387A182A-823C-AF49-B962-5FE651F0474A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34" name="Grupo 133">
            <a:extLst>
              <a:ext uri="{FF2B5EF4-FFF2-40B4-BE49-F238E27FC236}">
                <a16:creationId xmlns:a16="http://schemas.microsoft.com/office/drawing/2014/main" id="{E2FE97E7-A82D-8343-B4DC-2FCF6B381649}"/>
              </a:ext>
            </a:extLst>
          </p:cNvPr>
          <p:cNvGrpSpPr/>
          <p:nvPr/>
        </p:nvGrpSpPr>
        <p:grpSpPr>
          <a:xfrm>
            <a:off x="5868542" y="4563849"/>
            <a:ext cx="4289833" cy="1514064"/>
            <a:chOff x="4247967" y="10620441"/>
            <a:chExt cx="4289833" cy="1514064"/>
          </a:xfrm>
        </p:grpSpPr>
        <p:sp>
          <p:nvSpPr>
            <p:cNvPr id="135" name="CuadroTexto 395">
              <a:extLst>
                <a:ext uri="{FF2B5EF4-FFF2-40B4-BE49-F238E27FC236}">
                  <a16:creationId xmlns:a16="http://schemas.microsoft.com/office/drawing/2014/main" id="{5FD44284-64BE-3744-ACFB-5C9B33961331}"/>
                </a:ext>
              </a:extLst>
            </p:cNvPr>
            <p:cNvSpPr txBox="1"/>
            <p:nvPr/>
          </p:nvSpPr>
          <p:spPr>
            <a:xfrm flipH="1">
              <a:off x="6155125" y="1062044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136" name="Rectangle 40">
              <a:extLst>
                <a:ext uri="{FF2B5EF4-FFF2-40B4-BE49-F238E27FC236}">
                  <a16:creationId xmlns:a16="http://schemas.microsoft.com/office/drawing/2014/main" id="{F599EE38-C8C8-6A45-AEC8-4C6B50CB8F89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37" name="Grupo 136">
            <a:extLst>
              <a:ext uri="{FF2B5EF4-FFF2-40B4-BE49-F238E27FC236}">
                <a16:creationId xmlns:a16="http://schemas.microsoft.com/office/drawing/2014/main" id="{33891C93-0DB3-4441-BAA4-2248A2EACD64}"/>
              </a:ext>
            </a:extLst>
          </p:cNvPr>
          <p:cNvGrpSpPr/>
          <p:nvPr/>
        </p:nvGrpSpPr>
        <p:grpSpPr>
          <a:xfrm>
            <a:off x="18734454" y="7869576"/>
            <a:ext cx="4236804" cy="1514064"/>
            <a:chOff x="4247967" y="10620441"/>
            <a:chExt cx="4236804" cy="1514064"/>
          </a:xfrm>
        </p:grpSpPr>
        <p:sp>
          <p:nvSpPr>
            <p:cNvPr id="138" name="CuadroTexto 395">
              <a:extLst>
                <a:ext uri="{FF2B5EF4-FFF2-40B4-BE49-F238E27FC236}">
                  <a16:creationId xmlns:a16="http://schemas.microsoft.com/office/drawing/2014/main" id="{563022A4-A81B-B14D-B8DC-089E3CEA7F04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139" name="Rectangle 40">
              <a:extLst>
                <a:ext uri="{FF2B5EF4-FFF2-40B4-BE49-F238E27FC236}">
                  <a16:creationId xmlns:a16="http://schemas.microsoft.com/office/drawing/2014/main" id="{1A81727D-740C-7B47-B15A-2C980C142ED8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40" name="Grupo 139">
            <a:extLst>
              <a:ext uri="{FF2B5EF4-FFF2-40B4-BE49-F238E27FC236}">
                <a16:creationId xmlns:a16="http://schemas.microsoft.com/office/drawing/2014/main" id="{4B98B9BD-4C45-1F47-87F4-F7FD7BA85C51}"/>
              </a:ext>
            </a:extLst>
          </p:cNvPr>
          <p:cNvGrpSpPr/>
          <p:nvPr/>
        </p:nvGrpSpPr>
        <p:grpSpPr>
          <a:xfrm>
            <a:off x="15130803" y="10712260"/>
            <a:ext cx="4236804" cy="1514064"/>
            <a:chOff x="4247967" y="10620441"/>
            <a:chExt cx="4236804" cy="1514064"/>
          </a:xfrm>
        </p:grpSpPr>
        <p:sp>
          <p:nvSpPr>
            <p:cNvPr id="141" name="CuadroTexto 395">
              <a:extLst>
                <a:ext uri="{FF2B5EF4-FFF2-40B4-BE49-F238E27FC236}">
                  <a16:creationId xmlns:a16="http://schemas.microsoft.com/office/drawing/2014/main" id="{5C457481-2E0A-0F40-A919-CA1E2DF0884B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142" name="Rectangle 40">
              <a:extLst>
                <a:ext uri="{FF2B5EF4-FFF2-40B4-BE49-F238E27FC236}">
                  <a16:creationId xmlns:a16="http://schemas.microsoft.com/office/drawing/2014/main" id="{AF141663-BC93-2D45-A5CF-56A6383E52A5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sp>
        <p:nvSpPr>
          <p:cNvPr id="149" name="Freeform 1">
            <a:extLst>
              <a:ext uri="{FF2B5EF4-FFF2-40B4-BE49-F238E27FC236}">
                <a16:creationId xmlns:a16="http://schemas.microsoft.com/office/drawing/2014/main" id="{FE140A84-5A47-C546-8B07-2F0F8F2421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77927" y="6077913"/>
            <a:ext cx="2896808" cy="3270857"/>
          </a:xfrm>
          <a:custGeom>
            <a:avLst/>
            <a:gdLst>
              <a:gd name="T0" fmla="*/ 2795 w 3073"/>
              <a:gd name="T1" fmla="*/ 2357 h 3469"/>
              <a:gd name="T2" fmla="*/ 2795 w 3073"/>
              <a:gd name="T3" fmla="*/ 2357 h 3469"/>
              <a:gd name="T4" fmla="*/ 2553 w 3073"/>
              <a:gd name="T5" fmla="*/ 1729 h 3469"/>
              <a:gd name="T6" fmla="*/ 2490 w 3073"/>
              <a:gd name="T7" fmla="*/ 1667 h 3469"/>
              <a:gd name="T8" fmla="*/ 2302 w 3073"/>
              <a:gd name="T9" fmla="*/ 1783 h 3469"/>
              <a:gd name="T10" fmla="*/ 2114 w 3073"/>
              <a:gd name="T11" fmla="*/ 1703 h 3469"/>
              <a:gd name="T12" fmla="*/ 2078 w 3073"/>
              <a:gd name="T13" fmla="*/ 1478 h 3469"/>
              <a:gd name="T14" fmla="*/ 1836 w 3073"/>
              <a:gd name="T15" fmla="*/ 636 h 3469"/>
              <a:gd name="T16" fmla="*/ 1648 w 3073"/>
              <a:gd name="T17" fmla="*/ 502 h 3469"/>
              <a:gd name="T18" fmla="*/ 1514 w 3073"/>
              <a:gd name="T19" fmla="*/ 0 h 3469"/>
              <a:gd name="T20" fmla="*/ 1487 w 3073"/>
              <a:gd name="T21" fmla="*/ 0 h 3469"/>
              <a:gd name="T22" fmla="*/ 0 w 3073"/>
              <a:gd name="T23" fmla="*/ 842 h 3469"/>
              <a:gd name="T24" fmla="*/ 188 w 3073"/>
              <a:gd name="T25" fmla="*/ 833 h 3469"/>
              <a:gd name="T26" fmla="*/ 492 w 3073"/>
              <a:gd name="T27" fmla="*/ 1111 h 3469"/>
              <a:gd name="T28" fmla="*/ 510 w 3073"/>
              <a:gd name="T29" fmla="*/ 1541 h 3469"/>
              <a:gd name="T30" fmla="*/ 519 w 3073"/>
              <a:gd name="T31" fmla="*/ 1667 h 3469"/>
              <a:gd name="T32" fmla="*/ 636 w 3073"/>
              <a:gd name="T33" fmla="*/ 1846 h 3469"/>
              <a:gd name="T34" fmla="*/ 663 w 3073"/>
              <a:gd name="T35" fmla="*/ 2616 h 3469"/>
              <a:gd name="T36" fmla="*/ 806 w 3073"/>
              <a:gd name="T37" fmla="*/ 2769 h 3469"/>
              <a:gd name="T38" fmla="*/ 788 w 3073"/>
              <a:gd name="T39" fmla="*/ 3315 h 3469"/>
              <a:gd name="T40" fmla="*/ 779 w 3073"/>
              <a:gd name="T41" fmla="*/ 3324 h 3469"/>
              <a:gd name="T42" fmla="*/ 1487 w 3073"/>
              <a:gd name="T43" fmla="*/ 3468 h 3469"/>
              <a:gd name="T44" fmla="*/ 1988 w 3073"/>
              <a:gd name="T45" fmla="*/ 3396 h 3469"/>
              <a:gd name="T46" fmla="*/ 1988 w 3073"/>
              <a:gd name="T47" fmla="*/ 3351 h 3469"/>
              <a:gd name="T48" fmla="*/ 1916 w 3073"/>
              <a:gd name="T49" fmla="*/ 2867 h 3469"/>
              <a:gd name="T50" fmla="*/ 1889 w 3073"/>
              <a:gd name="T51" fmla="*/ 2840 h 3469"/>
              <a:gd name="T52" fmla="*/ 1737 w 3073"/>
              <a:gd name="T53" fmla="*/ 2554 h 3469"/>
              <a:gd name="T54" fmla="*/ 1755 w 3073"/>
              <a:gd name="T55" fmla="*/ 2500 h 3469"/>
              <a:gd name="T56" fmla="*/ 1997 w 3073"/>
              <a:gd name="T57" fmla="*/ 2491 h 3469"/>
              <a:gd name="T58" fmla="*/ 2319 w 3073"/>
              <a:gd name="T59" fmla="*/ 2885 h 3469"/>
              <a:gd name="T60" fmla="*/ 2418 w 3073"/>
              <a:gd name="T61" fmla="*/ 3199 h 3469"/>
              <a:gd name="T62" fmla="*/ 3072 w 3073"/>
              <a:gd name="T63" fmla="*/ 2428 h 3469"/>
              <a:gd name="T64" fmla="*/ 2795 w 3073"/>
              <a:gd name="T65" fmla="*/ 2357 h 34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3073" h="3469">
                <a:moveTo>
                  <a:pt x="2795" y="2357"/>
                </a:moveTo>
                <a:lnTo>
                  <a:pt x="2795" y="2357"/>
                </a:lnTo>
                <a:cubicBezTo>
                  <a:pt x="2624" y="2204"/>
                  <a:pt x="2678" y="1918"/>
                  <a:pt x="2553" y="1729"/>
                </a:cubicBezTo>
                <a:cubicBezTo>
                  <a:pt x="2535" y="1703"/>
                  <a:pt x="2517" y="1676"/>
                  <a:pt x="2490" y="1667"/>
                </a:cubicBezTo>
                <a:cubicBezTo>
                  <a:pt x="2418" y="1657"/>
                  <a:pt x="2373" y="1747"/>
                  <a:pt x="2302" y="1783"/>
                </a:cubicBezTo>
                <a:cubicBezTo>
                  <a:pt x="2239" y="1810"/>
                  <a:pt x="2149" y="1765"/>
                  <a:pt x="2114" y="1703"/>
                </a:cubicBezTo>
                <a:cubicBezTo>
                  <a:pt x="2078" y="1631"/>
                  <a:pt x="2078" y="1550"/>
                  <a:pt x="2078" y="1478"/>
                </a:cubicBezTo>
                <a:cubicBezTo>
                  <a:pt x="2078" y="1174"/>
                  <a:pt x="2069" y="824"/>
                  <a:pt x="1836" y="636"/>
                </a:cubicBezTo>
                <a:cubicBezTo>
                  <a:pt x="1773" y="591"/>
                  <a:pt x="1701" y="556"/>
                  <a:pt x="1648" y="502"/>
                </a:cubicBezTo>
                <a:cubicBezTo>
                  <a:pt x="1514" y="376"/>
                  <a:pt x="1505" y="179"/>
                  <a:pt x="1514" y="0"/>
                </a:cubicBezTo>
                <a:cubicBezTo>
                  <a:pt x="1505" y="0"/>
                  <a:pt x="1496" y="0"/>
                  <a:pt x="1487" y="0"/>
                </a:cubicBezTo>
                <a:cubicBezTo>
                  <a:pt x="851" y="0"/>
                  <a:pt x="304" y="340"/>
                  <a:pt x="0" y="842"/>
                </a:cubicBezTo>
                <a:cubicBezTo>
                  <a:pt x="53" y="824"/>
                  <a:pt x="116" y="815"/>
                  <a:pt x="188" y="833"/>
                </a:cubicBezTo>
                <a:cubicBezTo>
                  <a:pt x="331" y="842"/>
                  <a:pt x="448" y="968"/>
                  <a:pt x="492" y="1111"/>
                </a:cubicBezTo>
                <a:cubicBezTo>
                  <a:pt x="537" y="1245"/>
                  <a:pt x="528" y="1398"/>
                  <a:pt x="510" y="1541"/>
                </a:cubicBezTo>
                <a:cubicBezTo>
                  <a:pt x="510" y="1586"/>
                  <a:pt x="502" y="1631"/>
                  <a:pt x="519" y="1667"/>
                </a:cubicBezTo>
                <a:cubicBezTo>
                  <a:pt x="537" y="1738"/>
                  <a:pt x="600" y="1783"/>
                  <a:pt x="636" y="1846"/>
                </a:cubicBezTo>
                <a:cubicBezTo>
                  <a:pt x="779" y="2070"/>
                  <a:pt x="519" y="2392"/>
                  <a:pt x="663" y="2616"/>
                </a:cubicBezTo>
                <a:cubicBezTo>
                  <a:pt x="699" y="2679"/>
                  <a:pt x="761" y="2715"/>
                  <a:pt x="806" y="2769"/>
                </a:cubicBezTo>
                <a:cubicBezTo>
                  <a:pt x="949" y="2921"/>
                  <a:pt x="968" y="3199"/>
                  <a:pt x="788" y="3315"/>
                </a:cubicBezTo>
                <a:cubicBezTo>
                  <a:pt x="788" y="3315"/>
                  <a:pt x="779" y="3315"/>
                  <a:pt x="779" y="3324"/>
                </a:cubicBezTo>
                <a:cubicBezTo>
                  <a:pt x="994" y="3414"/>
                  <a:pt x="1236" y="3468"/>
                  <a:pt x="1487" y="3468"/>
                </a:cubicBezTo>
                <a:cubicBezTo>
                  <a:pt x="1665" y="3468"/>
                  <a:pt x="1827" y="3441"/>
                  <a:pt x="1988" y="3396"/>
                </a:cubicBezTo>
                <a:cubicBezTo>
                  <a:pt x="1988" y="3378"/>
                  <a:pt x="1988" y="3360"/>
                  <a:pt x="1988" y="3351"/>
                </a:cubicBezTo>
                <a:cubicBezTo>
                  <a:pt x="1988" y="3181"/>
                  <a:pt x="2024" y="3011"/>
                  <a:pt x="1916" y="2867"/>
                </a:cubicBezTo>
                <a:cubicBezTo>
                  <a:pt x="1889" y="2840"/>
                  <a:pt x="1889" y="2840"/>
                  <a:pt x="1889" y="2840"/>
                </a:cubicBezTo>
                <a:cubicBezTo>
                  <a:pt x="1782" y="2769"/>
                  <a:pt x="1719" y="2661"/>
                  <a:pt x="1737" y="2554"/>
                </a:cubicBezTo>
                <a:cubicBezTo>
                  <a:pt x="1737" y="2536"/>
                  <a:pt x="1737" y="2518"/>
                  <a:pt x="1755" y="2500"/>
                </a:cubicBezTo>
                <a:cubicBezTo>
                  <a:pt x="1809" y="2446"/>
                  <a:pt x="1925" y="2455"/>
                  <a:pt x="1997" y="2491"/>
                </a:cubicBezTo>
                <a:cubicBezTo>
                  <a:pt x="2203" y="2563"/>
                  <a:pt x="2266" y="2733"/>
                  <a:pt x="2319" y="2885"/>
                </a:cubicBezTo>
                <a:cubicBezTo>
                  <a:pt x="2355" y="2984"/>
                  <a:pt x="2391" y="3091"/>
                  <a:pt x="2418" y="3199"/>
                </a:cubicBezTo>
                <a:cubicBezTo>
                  <a:pt x="2705" y="3011"/>
                  <a:pt x="2938" y="2751"/>
                  <a:pt x="3072" y="2428"/>
                </a:cubicBezTo>
                <a:cubicBezTo>
                  <a:pt x="2974" y="2446"/>
                  <a:pt x="2866" y="2419"/>
                  <a:pt x="2795" y="235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0" name="Freeform 2">
            <a:extLst>
              <a:ext uri="{FF2B5EF4-FFF2-40B4-BE49-F238E27FC236}">
                <a16:creationId xmlns:a16="http://schemas.microsoft.com/office/drawing/2014/main" id="{0F4C8A8A-E653-A54A-8C17-263598CA49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95160" y="6077913"/>
            <a:ext cx="1620882" cy="2306640"/>
          </a:xfrm>
          <a:custGeom>
            <a:avLst/>
            <a:gdLst>
              <a:gd name="T0" fmla="*/ 143 w 1721"/>
              <a:gd name="T1" fmla="*/ 502 h 2447"/>
              <a:gd name="T2" fmla="*/ 143 w 1721"/>
              <a:gd name="T3" fmla="*/ 502 h 2447"/>
              <a:gd name="T4" fmla="*/ 331 w 1721"/>
              <a:gd name="T5" fmla="*/ 636 h 2447"/>
              <a:gd name="T6" fmla="*/ 573 w 1721"/>
              <a:gd name="T7" fmla="*/ 1478 h 2447"/>
              <a:gd name="T8" fmla="*/ 609 w 1721"/>
              <a:gd name="T9" fmla="*/ 1703 h 2447"/>
              <a:gd name="T10" fmla="*/ 797 w 1721"/>
              <a:gd name="T11" fmla="*/ 1783 h 2447"/>
              <a:gd name="T12" fmla="*/ 985 w 1721"/>
              <a:gd name="T13" fmla="*/ 1667 h 2447"/>
              <a:gd name="T14" fmla="*/ 1048 w 1721"/>
              <a:gd name="T15" fmla="*/ 1729 h 2447"/>
              <a:gd name="T16" fmla="*/ 1290 w 1721"/>
              <a:gd name="T17" fmla="*/ 2357 h 2447"/>
              <a:gd name="T18" fmla="*/ 1567 w 1721"/>
              <a:gd name="T19" fmla="*/ 2428 h 2447"/>
              <a:gd name="T20" fmla="*/ 1720 w 1721"/>
              <a:gd name="T21" fmla="*/ 1738 h 2447"/>
              <a:gd name="T22" fmla="*/ 9 w 1721"/>
              <a:gd name="T23" fmla="*/ 0 h 2447"/>
              <a:gd name="T24" fmla="*/ 143 w 1721"/>
              <a:gd name="T25" fmla="*/ 502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721" h="2447">
                <a:moveTo>
                  <a:pt x="143" y="502"/>
                </a:moveTo>
                <a:lnTo>
                  <a:pt x="143" y="502"/>
                </a:lnTo>
                <a:cubicBezTo>
                  <a:pt x="196" y="556"/>
                  <a:pt x="268" y="591"/>
                  <a:pt x="331" y="636"/>
                </a:cubicBezTo>
                <a:cubicBezTo>
                  <a:pt x="564" y="824"/>
                  <a:pt x="573" y="1174"/>
                  <a:pt x="573" y="1478"/>
                </a:cubicBezTo>
                <a:cubicBezTo>
                  <a:pt x="573" y="1550"/>
                  <a:pt x="573" y="1631"/>
                  <a:pt x="609" y="1703"/>
                </a:cubicBezTo>
                <a:cubicBezTo>
                  <a:pt x="644" y="1765"/>
                  <a:pt x="734" y="1810"/>
                  <a:pt x="797" y="1783"/>
                </a:cubicBezTo>
                <a:cubicBezTo>
                  <a:pt x="868" y="1747"/>
                  <a:pt x="913" y="1657"/>
                  <a:pt x="985" y="1667"/>
                </a:cubicBezTo>
                <a:cubicBezTo>
                  <a:pt x="1012" y="1676"/>
                  <a:pt x="1030" y="1703"/>
                  <a:pt x="1048" y="1729"/>
                </a:cubicBezTo>
                <a:cubicBezTo>
                  <a:pt x="1173" y="1918"/>
                  <a:pt x="1119" y="2204"/>
                  <a:pt x="1290" y="2357"/>
                </a:cubicBezTo>
                <a:cubicBezTo>
                  <a:pt x="1361" y="2419"/>
                  <a:pt x="1469" y="2446"/>
                  <a:pt x="1567" y="2428"/>
                </a:cubicBezTo>
                <a:cubicBezTo>
                  <a:pt x="1666" y="2222"/>
                  <a:pt x="1720" y="1980"/>
                  <a:pt x="1720" y="1738"/>
                </a:cubicBezTo>
                <a:cubicBezTo>
                  <a:pt x="1720" y="788"/>
                  <a:pt x="958" y="18"/>
                  <a:pt x="9" y="0"/>
                </a:cubicBezTo>
                <a:cubicBezTo>
                  <a:pt x="0" y="179"/>
                  <a:pt x="9" y="376"/>
                  <a:pt x="143" y="50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1" name="Freeform 3">
            <a:extLst>
              <a:ext uri="{FF2B5EF4-FFF2-40B4-BE49-F238E27FC236}">
                <a16:creationId xmlns:a16="http://schemas.microsoft.com/office/drawing/2014/main" id="{CCD2E762-2A36-154B-85F3-C5291531B2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41030" y="6846794"/>
            <a:ext cx="1151240" cy="2364823"/>
          </a:xfrm>
          <a:custGeom>
            <a:avLst/>
            <a:gdLst>
              <a:gd name="T0" fmla="*/ 1057 w 1220"/>
              <a:gd name="T1" fmla="*/ 1954 h 2510"/>
              <a:gd name="T2" fmla="*/ 1057 w 1220"/>
              <a:gd name="T3" fmla="*/ 1954 h 2510"/>
              <a:gd name="T4" fmla="*/ 914 w 1220"/>
              <a:gd name="T5" fmla="*/ 1801 h 2510"/>
              <a:gd name="T6" fmla="*/ 887 w 1220"/>
              <a:gd name="T7" fmla="*/ 1031 h 2510"/>
              <a:gd name="T8" fmla="*/ 770 w 1220"/>
              <a:gd name="T9" fmla="*/ 852 h 2510"/>
              <a:gd name="T10" fmla="*/ 761 w 1220"/>
              <a:gd name="T11" fmla="*/ 726 h 2510"/>
              <a:gd name="T12" fmla="*/ 743 w 1220"/>
              <a:gd name="T13" fmla="*/ 296 h 2510"/>
              <a:gd name="T14" fmla="*/ 439 w 1220"/>
              <a:gd name="T15" fmla="*/ 18 h 2510"/>
              <a:gd name="T16" fmla="*/ 251 w 1220"/>
              <a:gd name="T17" fmla="*/ 27 h 2510"/>
              <a:gd name="T18" fmla="*/ 0 w 1220"/>
              <a:gd name="T19" fmla="*/ 923 h 2510"/>
              <a:gd name="T20" fmla="*/ 1030 w 1220"/>
              <a:gd name="T21" fmla="*/ 2509 h 2510"/>
              <a:gd name="T22" fmla="*/ 1039 w 1220"/>
              <a:gd name="T23" fmla="*/ 2500 h 2510"/>
              <a:gd name="T24" fmla="*/ 1057 w 1220"/>
              <a:gd name="T25" fmla="*/ 1954 h 25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20" h="2510">
                <a:moveTo>
                  <a:pt x="1057" y="1954"/>
                </a:moveTo>
                <a:lnTo>
                  <a:pt x="1057" y="1954"/>
                </a:lnTo>
                <a:cubicBezTo>
                  <a:pt x="1012" y="1900"/>
                  <a:pt x="950" y="1864"/>
                  <a:pt x="914" y="1801"/>
                </a:cubicBezTo>
                <a:cubicBezTo>
                  <a:pt x="770" y="1577"/>
                  <a:pt x="1030" y="1255"/>
                  <a:pt x="887" y="1031"/>
                </a:cubicBezTo>
                <a:cubicBezTo>
                  <a:pt x="851" y="968"/>
                  <a:pt x="788" y="923"/>
                  <a:pt x="770" y="852"/>
                </a:cubicBezTo>
                <a:cubicBezTo>
                  <a:pt x="753" y="816"/>
                  <a:pt x="761" y="771"/>
                  <a:pt x="761" y="726"/>
                </a:cubicBezTo>
                <a:cubicBezTo>
                  <a:pt x="779" y="583"/>
                  <a:pt x="788" y="430"/>
                  <a:pt x="743" y="296"/>
                </a:cubicBezTo>
                <a:cubicBezTo>
                  <a:pt x="699" y="153"/>
                  <a:pt x="582" y="27"/>
                  <a:pt x="439" y="18"/>
                </a:cubicBezTo>
                <a:cubicBezTo>
                  <a:pt x="367" y="0"/>
                  <a:pt x="304" y="9"/>
                  <a:pt x="251" y="27"/>
                </a:cubicBezTo>
                <a:cubicBezTo>
                  <a:pt x="89" y="287"/>
                  <a:pt x="0" y="592"/>
                  <a:pt x="0" y="923"/>
                </a:cubicBezTo>
                <a:cubicBezTo>
                  <a:pt x="0" y="1622"/>
                  <a:pt x="421" y="2231"/>
                  <a:pt x="1030" y="2509"/>
                </a:cubicBezTo>
                <a:cubicBezTo>
                  <a:pt x="1030" y="2500"/>
                  <a:pt x="1039" y="2500"/>
                  <a:pt x="1039" y="2500"/>
                </a:cubicBezTo>
                <a:cubicBezTo>
                  <a:pt x="1219" y="2384"/>
                  <a:pt x="1200" y="2106"/>
                  <a:pt x="1057" y="195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2" name="Freeform 4">
            <a:extLst>
              <a:ext uri="{FF2B5EF4-FFF2-40B4-BE49-F238E27FC236}">
                <a16:creationId xmlns:a16="http://schemas.microsoft.com/office/drawing/2014/main" id="{B8D8E8C1-6B28-B744-814B-29FB5884BD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98808" y="8384553"/>
            <a:ext cx="660822" cy="897719"/>
          </a:xfrm>
          <a:custGeom>
            <a:avLst/>
            <a:gdLst>
              <a:gd name="T0" fmla="*/ 278 w 700"/>
              <a:gd name="T1" fmla="*/ 45 h 951"/>
              <a:gd name="T2" fmla="*/ 278 w 700"/>
              <a:gd name="T3" fmla="*/ 45 h 951"/>
              <a:gd name="T4" fmla="*/ 36 w 700"/>
              <a:gd name="T5" fmla="*/ 54 h 951"/>
              <a:gd name="T6" fmla="*/ 18 w 700"/>
              <a:gd name="T7" fmla="*/ 108 h 951"/>
              <a:gd name="T8" fmla="*/ 170 w 700"/>
              <a:gd name="T9" fmla="*/ 394 h 951"/>
              <a:gd name="T10" fmla="*/ 197 w 700"/>
              <a:gd name="T11" fmla="*/ 421 h 951"/>
              <a:gd name="T12" fmla="*/ 269 w 700"/>
              <a:gd name="T13" fmla="*/ 905 h 951"/>
              <a:gd name="T14" fmla="*/ 269 w 700"/>
              <a:gd name="T15" fmla="*/ 950 h 951"/>
              <a:gd name="T16" fmla="*/ 699 w 700"/>
              <a:gd name="T17" fmla="*/ 753 h 951"/>
              <a:gd name="T18" fmla="*/ 600 w 700"/>
              <a:gd name="T19" fmla="*/ 439 h 951"/>
              <a:gd name="T20" fmla="*/ 278 w 700"/>
              <a:gd name="T21" fmla="*/ 45 h 9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00" h="951">
                <a:moveTo>
                  <a:pt x="278" y="45"/>
                </a:moveTo>
                <a:lnTo>
                  <a:pt x="278" y="45"/>
                </a:lnTo>
                <a:cubicBezTo>
                  <a:pt x="206" y="9"/>
                  <a:pt x="90" y="0"/>
                  <a:pt x="36" y="54"/>
                </a:cubicBezTo>
                <a:cubicBezTo>
                  <a:pt x="18" y="72"/>
                  <a:pt x="18" y="90"/>
                  <a:pt x="18" y="108"/>
                </a:cubicBezTo>
                <a:cubicBezTo>
                  <a:pt x="0" y="215"/>
                  <a:pt x="63" y="323"/>
                  <a:pt x="170" y="394"/>
                </a:cubicBezTo>
                <a:cubicBezTo>
                  <a:pt x="197" y="421"/>
                  <a:pt x="197" y="421"/>
                  <a:pt x="197" y="421"/>
                </a:cubicBezTo>
                <a:cubicBezTo>
                  <a:pt x="305" y="565"/>
                  <a:pt x="269" y="735"/>
                  <a:pt x="269" y="905"/>
                </a:cubicBezTo>
                <a:cubicBezTo>
                  <a:pt x="269" y="914"/>
                  <a:pt x="269" y="932"/>
                  <a:pt x="269" y="950"/>
                </a:cubicBezTo>
                <a:cubicBezTo>
                  <a:pt x="421" y="905"/>
                  <a:pt x="574" y="834"/>
                  <a:pt x="699" y="753"/>
                </a:cubicBezTo>
                <a:cubicBezTo>
                  <a:pt x="672" y="645"/>
                  <a:pt x="636" y="538"/>
                  <a:pt x="600" y="439"/>
                </a:cubicBezTo>
                <a:cubicBezTo>
                  <a:pt x="547" y="287"/>
                  <a:pt x="484" y="117"/>
                  <a:pt x="278" y="45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3" name="Freeform 234">
            <a:extLst>
              <a:ext uri="{FF2B5EF4-FFF2-40B4-BE49-F238E27FC236}">
                <a16:creationId xmlns:a16="http://schemas.microsoft.com/office/drawing/2014/main" id="{879FD520-4950-8746-883C-DD17E71DBC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91328" y="6799902"/>
            <a:ext cx="3048019" cy="2464262"/>
          </a:xfrm>
          <a:custGeom>
            <a:avLst/>
            <a:gdLst>
              <a:gd name="T0" fmla="*/ 0 w 3018"/>
              <a:gd name="T1" fmla="*/ 2439 h 2440"/>
              <a:gd name="T2" fmla="*/ 235 w 3018"/>
              <a:gd name="T3" fmla="*/ 957 h 2440"/>
              <a:gd name="T4" fmla="*/ 931 w 3018"/>
              <a:gd name="T5" fmla="*/ 596 h 2440"/>
              <a:gd name="T6" fmla="*/ 1643 w 3018"/>
              <a:gd name="T7" fmla="*/ 324 h 2440"/>
              <a:gd name="T8" fmla="*/ 2321 w 3018"/>
              <a:gd name="T9" fmla="*/ 324 h 2440"/>
              <a:gd name="T10" fmla="*/ 3017 w 3018"/>
              <a:gd name="T11" fmla="*/ 0 h 2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018" h="2440">
                <a:moveTo>
                  <a:pt x="0" y="2439"/>
                </a:moveTo>
                <a:lnTo>
                  <a:pt x="235" y="957"/>
                </a:lnTo>
                <a:lnTo>
                  <a:pt x="931" y="596"/>
                </a:lnTo>
                <a:lnTo>
                  <a:pt x="1643" y="324"/>
                </a:lnTo>
                <a:lnTo>
                  <a:pt x="2321" y="324"/>
                </a:lnTo>
                <a:lnTo>
                  <a:pt x="3017" y="0"/>
                </a:lnTo>
              </a:path>
            </a:pathLst>
          </a:custGeom>
          <a:noFill/>
          <a:ln w="3810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54" name="Freeform 79">
            <a:extLst>
              <a:ext uri="{FF2B5EF4-FFF2-40B4-BE49-F238E27FC236}">
                <a16:creationId xmlns:a16="http://schemas.microsoft.com/office/drawing/2014/main" id="{76649943-AD5C-A842-8A7A-307A9E3810D6}"/>
              </a:ext>
            </a:extLst>
          </p:cNvPr>
          <p:cNvSpPr>
            <a:spLocks noChangeArrowheads="1"/>
          </p:cNvSpPr>
          <p:nvPr/>
        </p:nvSpPr>
        <p:spPr bwMode="auto">
          <a:xfrm rot="19800000">
            <a:off x="15723992" y="6637919"/>
            <a:ext cx="357961" cy="294792"/>
          </a:xfrm>
          <a:custGeom>
            <a:avLst/>
            <a:gdLst>
              <a:gd name="T0" fmla="*/ 299 w 300"/>
              <a:gd name="T1" fmla="*/ 123 h 246"/>
              <a:gd name="T2" fmla="*/ 0 w 300"/>
              <a:gd name="T3" fmla="*/ 245 h 246"/>
              <a:gd name="T4" fmla="*/ 69 w 300"/>
              <a:gd name="T5" fmla="*/ 123 h 246"/>
              <a:gd name="T6" fmla="*/ 0 w 300"/>
              <a:gd name="T7" fmla="*/ 0 h 246"/>
              <a:gd name="T8" fmla="*/ 299 w 300"/>
              <a:gd name="T9" fmla="*/ 123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0" h="246">
                <a:moveTo>
                  <a:pt x="299" y="123"/>
                </a:moveTo>
                <a:lnTo>
                  <a:pt x="0" y="245"/>
                </a:lnTo>
                <a:lnTo>
                  <a:pt x="69" y="123"/>
                </a:lnTo>
                <a:lnTo>
                  <a:pt x="0" y="0"/>
                </a:lnTo>
                <a:lnTo>
                  <a:pt x="299" y="123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4011873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reeform 234">
            <a:extLst>
              <a:ext uri="{FF2B5EF4-FFF2-40B4-BE49-F238E27FC236}">
                <a16:creationId xmlns:a16="http://schemas.microsoft.com/office/drawing/2014/main" id="{83ACCE43-D045-1842-B781-53FD579C63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7634" y="9801770"/>
            <a:ext cx="1409487" cy="1261358"/>
          </a:xfrm>
          <a:custGeom>
            <a:avLst/>
            <a:gdLst>
              <a:gd name="T0" fmla="*/ 941 w 1386"/>
              <a:gd name="T1" fmla="*/ 0 h 1241"/>
              <a:gd name="T2" fmla="*/ 941 w 1386"/>
              <a:gd name="T3" fmla="*/ 0 h 1241"/>
              <a:gd name="T4" fmla="*/ 444 w 1386"/>
              <a:gd name="T5" fmla="*/ 0 h 1241"/>
              <a:gd name="T6" fmla="*/ 283 w 1386"/>
              <a:gd name="T7" fmla="*/ 100 h 1241"/>
              <a:gd name="T8" fmla="*/ 38 w 1386"/>
              <a:gd name="T9" fmla="*/ 528 h 1241"/>
              <a:gd name="T10" fmla="*/ 38 w 1386"/>
              <a:gd name="T11" fmla="*/ 719 h 1241"/>
              <a:gd name="T12" fmla="*/ 283 w 1386"/>
              <a:gd name="T13" fmla="*/ 1140 h 1241"/>
              <a:gd name="T14" fmla="*/ 444 w 1386"/>
              <a:gd name="T15" fmla="*/ 1240 h 1241"/>
              <a:gd name="T16" fmla="*/ 941 w 1386"/>
              <a:gd name="T17" fmla="*/ 1240 h 1241"/>
              <a:gd name="T18" fmla="*/ 1102 w 1386"/>
              <a:gd name="T19" fmla="*/ 1140 h 1241"/>
              <a:gd name="T20" fmla="*/ 1355 w 1386"/>
              <a:gd name="T21" fmla="*/ 719 h 1241"/>
              <a:gd name="T22" fmla="*/ 1355 w 1386"/>
              <a:gd name="T23" fmla="*/ 528 h 1241"/>
              <a:gd name="T24" fmla="*/ 1102 w 1386"/>
              <a:gd name="T25" fmla="*/ 100 h 1241"/>
              <a:gd name="T26" fmla="*/ 941 w 1386"/>
              <a:gd name="T27" fmla="*/ 0 h 1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86" h="1241">
                <a:moveTo>
                  <a:pt x="941" y="0"/>
                </a:moveTo>
                <a:lnTo>
                  <a:pt x="941" y="0"/>
                </a:lnTo>
                <a:cubicBezTo>
                  <a:pt x="444" y="0"/>
                  <a:pt x="444" y="0"/>
                  <a:pt x="444" y="0"/>
                </a:cubicBezTo>
                <a:cubicBezTo>
                  <a:pt x="375" y="0"/>
                  <a:pt x="314" y="39"/>
                  <a:pt x="283" y="100"/>
                </a:cubicBezTo>
                <a:cubicBezTo>
                  <a:pt x="38" y="528"/>
                  <a:pt x="38" y="528"/>
                  <a:pt x="38" y="528"/>
                </a:cubicBezTo>
                <a:cubicBezTo>
                  <a:pt x="0" y="582"/>
                  <a:pt x="0" y="658"/>
                  <a:pt x="38" y="719"/>
                </a:cubicBezTo>
                <a:cubicBezTo>
                  <a:pt x="283" y="1140"/>
                  <a:pt x="283" y="1140"/>
                  <a:pt x="283" y="1140"/>
                </a:cubicBezTo>
                <a:cubicBezTo>
                  <a:pt x="314" y="1202"/>
                  <a:pt x="375" y="1240"/>
                  <a:pt x="444" y="1240"/>
                </a:cubicBezTo>
                <a:cubicBezTo>
                  <a:pt x="941" y="1240"/>
                  <a:pt x="941" y="1240"/>
                  <a:pt x="941" y="1240"/>
                </a:cubicBezTo>
                <a:cubicBezTo>
                  <a:pt x="1010" y="1240"/>
                  <a:pt x="1072" y="1202"/>
                  <a:pt x="1102" y="1140"/>
                </a:cubicBezTo>
                <a:cubicBezTo>
                  <a:pt x="1355" y="719"/>
                  <a:pt x="1355" y="719"/>
                  <a:pt x="1355" y="719"/>
                </a:cubicBezTo>
                <a:cubicBezTo>
                  <a:pt x="1385" y="658"/>
                  <a:pt x="1385" y="582"/>
                  <a:pt x="1355" y="528"/>
                </a:cubicBezTo>
                <a:cubicBezTo>
                  <a:pt x="1102" y="100"/>
                  <a:pt x="1102" y="100"/>
                  <a:pt x="1102" y="100"/>
                </a:cubicBezTo>
                <a:cubicBezTo>
                  <a:pt x="1072" y="39"/>
                  <a:pt x="1010" y="0"/>
                  <a:pt x="941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" name="Freeform 234">
            <a:extLst>
              <a:ext uri="{FF2B5EF4-FFF2-40B4-BE49-F238E27FC236}">
                <a16:creationId xmlns:a16="http://schemas.microsoft.com/office/drawing/2014/main" id="{8C5F558A-B495-9A48-AE36-9896CBBC8A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5263" y="9832487"/>
            <a:ext cx="1409487" cy="1261358"/>
          </a:xfrm>
          <a:custGeom>
            <a:avLst/>
            <a:gdLst>
              <a:gd name="T0" fmla="*/ 941 w 1386"/>
              <a:gd name="T1" fmla="*/ 0 h 1241"/>
              <a:gd name="T2" fmla="*/ 941 w 1386"/>
              <a:gd name="T3" fmla="*/ 0 h 1241"/>
              <a:gd name="T4" fmla="*/ 444 w 1386"/>
              <a:gd name="T5" fmla="*/ 0 h 1241"/>
              <a:gd name="T6" fmla="*/ 283 w 1386"/>
              <a:gd name="T7" fmla="*/ 100 h 1241"/>
              <a:gd name="T8" fmla="*/ 38 w 1386"/>
              <a:gd name="T9" fmla="*/ 528 h 1241"/>
              <a:gd name="T10" fmla="*/ 38 w 1386"/>
              <a:gd name="T11" fmla="*/ 719 h 1241"/>
              <a:gd name="T12" fmla="*/ 283 w 1386"/>
              <a:gd name="T13" fmla="*/ 1140 h 1241"/>
              <a:gd name="T14" fmla="*/ 444 w 1386"/>
              <a:gd name="T15" fmla="*/ 1240 h 1241"/>
              <a:gd name="T16" fmla="*/ 941 w 1386"/>
              <a:gd name="T17" fmla="*/ 1240 h 1241"/>
              <a:gd name="T18" fmla="*/ 1102 w 1386"/>
              <a:gd name="T19" fmla="*/ 1140 h 1241"/>
              <a:gd name="T20" fmla="*/ 1355 w 1386"/>
              <a:gd name="T21" fmla="*/ 719 h 1241"/>
              <a:gd name="T22" fmla="*/ 1355 w 1386"/>
              <a:gd name="T23" fmla="*/ 528 h 1241"/>
              <a:gd name="T24" fmla="*/ 1102 w 1386"/>
              <a:gd name="T25" fmla="*/ 100 h 1241"/>
              <a:gd name="T26" fmla="*/ 941 w 1386"/>
              <a:gd name="T27" fmla="*/ 0 h 1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86" h="1241">
                <a:moveTo>
                  <a:pt x="941" y="0"/>
                </a:moveTo>
                <a:lnTo>
                  <a:pt x="941" y="0"/>
                </a:lnTo>
                <a:cubicBezTo>
                  <a:pt x="444" y="0"/>
                  <a:pt x="444" y="0"/>
                  <a:pt x="444" y="0"/>
                </a:cubicBezTo>
                <a:cubicBezTo>
                  <a:pt x="375" y="0"/>
                  <a:pt x="314" y="39"/>
                  <a:pt x="283" y="100"/>
                </a:cubicBezTo>
                <a:cubicBezTo>
                  <a:pt x="38" y="528"/>
                  <a:pt x="38" y="528"/>
                  <a:pt x="38" y="528"/>
                </a:cubicBezTo>
                <a:cubicBezTo>
                  <a:pt x="0" y="582"/>
                  <a:pt x="0" y="658"/>
                  <a:pt x="38" y="719"/>
                </a:cubicBezTo>
                <a:cubicBezTo>
                  <a:pt x="283" y="1140"/>
                  <a:pt x="283" y="1140"/>
                  <a:pt x="283" y="1140"/>
                </a:cubicBezTo>
                <a:cubicBezTo>
                  <a:pt x="314" y="1202"/>
                  <a:pt x="375" y="1240"/>
                  <a:pt x="444" y="1240"/>
                </a:cubicBezTo>
                <a:cubicBezTo>
                  <a:pt x="941" y="1240"/>
                  <a:pt x="941" y="1240"/>
                  <a:pt x="941" y="1240"/>
                </a:cubicBezTo>
                <a:cubicBezTo>
                  <a:pt x="1010" y="1240"/>
                  <a:pt x="1072" y="1202"/>
                  <a:pt x="1102" y="1140"/>
                </a:cubicBezTo>
                <a:cubicBezTo>
                  <a:pt x="1355" y="719"/>
                  <a:pt x="1355" y="719"/>
                  <a:pt x="1355" y="719"/>
                </a:cubicBezTo>
                <a:cubicBezTo>
                  <a:pt x="1385" y="658"/>
                  <a:pt x="1385" y="582"/>
                  <a:pt x="1355" y="528"/>
                </a:cubicBezTo>
                <a:cubicBezTo>
                  <a:pt x="1102" y="100"/>
                  <a:pt x="1102" y="100"/>
                  <a:pt x="1102" y="100"/>
                </a:cubicBezTo>
                <a:cubicBezTo>
                  <a:pt x="1072" y="39"/>
                  <a:pt x="1010" y="0"/>
                  <a:pt x="941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" name="Freeform 234">
            <a:extLst>
              <a:ext uri="{FF2B5EF4-FFF2-40B4-BE49-F238E27FC236}">
                <a16:creationId xmlns:a16="http://schemas.microsoft.com/office/drawing/2014/main" id="{5A2E5470-4F03-444D-8D86-46ADFEB284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94828" y="9835647"/>
            <a:ext cx="1409487" cy="1261358"/>
          </a:xfrm>
          <a:custGeom>
            <a:avLst/>
            <a:gdLst>
              <a:gd name="T0" fmla="*/ 941 w 1386"/>
              <a:gd name="T1" fmla="*/ 0 h 1241"/>
              <a:gd name="T2" fmla="*/ 941 w 1386"/>
              <a:gd name="T3" fmla="*/ 0 h 1241"/>
              <a:gd name="T4" fmla="*/ 444 w 1386"/>
              <a:gd name="T5" fmla="*/ 0 h 1241"/>
              <a:gd name="T6" fmla="*/ 283 w 1386"/>
              <a:gd name="T7" fmla="*/ 100 h 1241"/>
              <a:gd name="T8" fmla="*/ 38 w 1386"/>
              <a:gd name="T9" fmla="*/ 528 h 1241"/>
              <a:gd name="T10" fmla="*/ 38 w 1386"/>
              <a:gd name="T11" fmla="*/ 719 h 1241"/>
              <a:gd name="T12" fmla="*/ 283 w 1386"/>
              <a:gd name="T13" fmla="*/ 1140 h 1241"/>
              <a:gd name="T14" fmla="*/ 444 w 1386"/>
              <a:gd name="T15" fmla="*/ 1240 h 1241"/>
              <a:gd name="T16" fmla="*/ 941 w 1386"/>
              <a:gd name="T17" fmla="*/ 1240 h 1241"/>
              <a:gd name="T18" fmla="*/ 1102 w 1386"/>
              <a:gd name="T19" fmla="*/ 1140 h 1241"/>
              <a:gd name="T20" fmla="*/ 1355 w 1386"/>
              <a:gd name="T21" fmla="*/ 719 h 1241"/>
              <a:gd name="T22" fmla="*/ 1355 w 1386"/>
              <a:gd name="T23" fmla="*/ 528 h 1241"/>
              <a:gd name="T24" fmla="*/ 1102 w 1386"/>
              <a:gd name="T25" fmla="*/ 100 h 1241"/>
              <a:gd name="T26" fmla="*/ 941 w 1386"/>
              <a:gd name="T27" fmla="*/ 0 h 1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86" h="1241">
                <a:moveTo>
                  <a:pt x="941" y="0"/>
                </a:moveTo>
                <a:lnTo>
                  <a:pt x="941" y="0"/>
                </a:lnTo>
                <a:cubicBezTo>
                  <a:pt x="444" y="0"/>
                  <a:pt x="444" y="0"/>
                  <a:pt x="444" y="0"/>
                </a:cubicBezTo>
                <a:cubicBezTo>
                  <a:pt x="375" y="0"/>
                  <a:pt x="314" y="39"/>
                  <a:pt x="283" y="100"/>
                </a:cubicBezTo>
                <a:cubicBezTo>
                  <a:pt x="38" y="528"/>
                  <a:pt x="38" y="528"/>
                  <a:pt x="38" y="528"/>
                </a:cubicBezTo>
                <a:cubicBezTo>
                  <a:pt x="0" y="582"/>
                  <a:pt x="0" y="658"/>
                  <a:pt x="38" y="719"/>
                </a:cubicBezTo>
                <a:cubicBezTo>
                  <a:pt x="283" y="1140"/>
                  <a:pt x="283" y="1140"/>
                  <a:pt x="283" y="1140"/>
                </a:cubicBezTo>
                <a:cubicBezTo>
                  <a:pt x="314" y="1202"/>
                  <a:pt x="375" y="1240"/>
                  <a:pt x="444" y="1240"/>
                </a:cubicBezTo>
                <a:cubicBezTo>
                  <a:pt x="941" y="1240"/>
                  <a:pt x="941" y="1240"/>
                  <a:pt x="941" y="1240"/>
                </a:cubicBezTo>
                <a:cubicBezTo>
                  <a:pt x="1010" y="1240"/>
                  <a:pt x="1072" y="1202"/>
                  <a:pt x="1102" y="1140"/>
                </a:cubicBezTo>
                <a:cubicBezTo>
                  <a:pt x="1355" y="719"/>
                  <a:pt x="1355" y="719"/>
                  <a:pt x="1355" y="719"/>
                </a:cubicBezTo>
                <a:cubicBezTo>
                  <a:pt x="1385" y="658"/>
                  <a:pt x="1385" y="582"/>
                  <a:pt x="1355" y="528"/>
                </a:cubicBezTo>
                <a:cubicBezTo>
                  <a:pt x="1102" y="100"/>
                  <a:pt x="1102" y="100"/>
                  <a:pt x="1102" y="100"/>
                </a:cubicBezTo>
                <a:cubicBezTo>
                  <a:pt x="1072" y="39"/>
                  <a:pt x="1010" y="0"/>
                  <a:pt x="941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" name="Freeform 234">
            <a:extLst>
              <a:ext uri="{FF2B5EF4-FFF2-40B4-BE49-F238E27FC236}">
                <a16:creationId xmlns:a16="http://schemas.microsoft.com/office/drawing/2014/main" id="{9DFD81C7-8E61-0049-B76D-B0D7B23E00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11902" y="9835647"/>
            <a:ext cx="1409487" cy="1261358"/>
          </a:xfrm>
          <a:custGeom>
            <a:avLst/>
            <a:gdLst>
              <a:gd name="T0" fmla="*/ 941 w 1386"/>
              <a:gd name="T1" fmla="*/ 0 h 1241"/>
              <a:gd name="T2" fmla="*/ 941 w 1386"/>
              <a:gd name="T3" fmla="*/ 0 h 1241"/>
              <a:gd name="T4" fmla="*/ 444 w 1386"/>
              <a:gd name="T5" fmla="*/ 0 h 1241"/>
              <a:gd name="T6" fmla="*/ 283 w 1386"/>
              <a:gd name="T7" fmla="*/ 100 h 1241"/>
              <a:gd name="T8" fmla="*/ 38 w 1386"/>
              <a:gd name="T9" fmla="*/ 528 h 1241"/>
              <a:gd name="T10" fmla="*/ 38 w 1386"/>
              <a:gd name="T11" fmla="*/ 719 h 1241"/>
              <a:gd name="T12" fmla="*/ 283 w 1386"/>
              <a:gd name="T13" fmla="*/ 1140 h 1241"/>
              <a:gd name="T14" fmla="*/ 444 w 1386"/>
              <a:gd name="T15" fmla="*/ 1240 h 1241"/>
              <a:gd name="T16" fmla="*/ 941 w 1386"/>
              <a:gd name="T17" fmla="*/ 1240 h 1241"/>
              <a:gd name="T18" fmla="*/ 1102 w 1386"/>
              <a:gd name="T19" fmla="*/ 1140 h 1241"/>
              <a:gd name="T20" fmla="*/ 1355 w 1386"/>
              <a:gd name="T21" fmla="*/ 719 h 1241"/>
              <a:gd name="T22" fmla="*/ 1355 w 1386"/>
              <a:gd name="T23" fmla="*/ 528 h 1241"/>
              <a:gd name="T24" fmla="*/ 1102 w 1386"/>
              <a:gd name="T25" fmla="*/ 100 h 1241"/>
              <a:gd name="T26" fmla="*/ 941 w 1386"/>
              <a:gd name="T27" fmla="*/ 0 h 1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86" h="1241">
                <a:moveTo>
                  <a:pt x="941" y="0"/>
                </a:moveTo>
                <a:lnTo>
                  <a:pt x="941" y="0"/>
                </a:lnTo>
                <a:cubicBezTo>
                  <a:pt x="444" y="0"/>
                  <a:pt x="444" y="0"/>
                  <a:pt x="444" y="0"/>
                </a:cubicBezTo>
                <a:cubicBezTo>
                  <a:pt x="375" y="0"/>
                  <a:pt x="314" y="39"/>
                  <a:pt x="283" y="100"/>
                </a:cubicBezTo>
                <a:cubicBezTo>
                  <a:pt x="38" y="528"/>
                  <a:pt x="38" y="528"/>
                  <a:pt x="38" y="528"/>
                </a:cubicBezTo>
                <a:cubicBezTo>
                  <a:pt x="0" y="582"/>
                  <a:pt x="0" y="658"/>
                  <a:pt x="38" y="719"/>
                </a:cubicBezTo>
                <a:cubicBezTo>
                  <a:pt x="283" y="1140"/>
                  <a:pt x="283" y="1140"/>
                  <a:pt x="283" y="1140"/>
                </a:cubicBezTo>
                <a:cubicBezTo>
                  <a:pt x="314" y="1202"/>
                  <a:pt x="375" y="1240"/>
                  <a:pt x="444" y="1240"/>
                </a:cubicBezTo>
                <a:cubicBezTo>
                  <a:pt x="941" y="1240"/>
                  <a:pt x="941" y="1240"/>
                  <a:pt x="941" y="1240"/>
                </a:cubicBezTo>
                <a:cubicBezTo>
                  <a:pt x="1010" y="1240"/>
                  <a:pt x="1072" y="1202"/>
                  <a:pt x="1102" y="1140"/>
                </a:cubicBezTo>
                <a:cubicBezTo>
                  <a:pt x="1355" y="719"/>
                  <a:pt x="1355" y="719"/>
                  <a:pt x="1355" y="719"/>
                </a:cubicBezTo>
                <a:cubicBezTo>
                  <a:pt x="1385" y="658"/>
                  <a:pt x="1385" y="582"/>
                  <a:pt x="1355" y="528"/>
                </a:cubicBezTo>
                <a:cubicBezTo>
                  <a:pt x="1102" y="100"/>
                  <a:pt x="1102" y="100"/>
                  <a:pt x="1102" y="100"/>
                </a:cubicBezTo>
                <a:cubicBezTo>
                  <a:pt x="1072" y="39"/>
                  <a:pt x="1010" y="0"/>
                  <a:pt x="941" y="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" name="Freeform 281">
            <a:extLst>
              <a:ext uri="{FF2B5EF4-FFF2-40B4-BE49-F238E27FC236}">
                <a16:creationId xmlns:a16="http://schemas.microsoft.com/office/drawing/2014/main" id="{717E40F9-F834-D242-81F8-CBAD80A5A0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09167" y="10451996"/>
            <a:ext cx="195476" cy="273670"/>
          </a:xfrm>
          <a:custGeom>
            <a:avLst/>
            <a:gdLst>
              <a:gd name="T0" fmla="*/ 153 w 154"/>
              <a:gd name="T1" fmla="*/ 214 h 215"/>
              <a:gd name="T2" fmla="*/ 153 w 154"/>
              <a:gd name="T3" fmla="*/ 214 h 215"/>
              <a:gd name="T4" fmla="*/ 0 w 154"/>
              <a:gd name="T5" fmla="*/ 214 h 215"/>
              <a:gd name="T6" fmla="*/ 0 w 154"/>
              <a:gd name="T7" fmla="*/ 30 h 215"/>
              <a:gd name="T8" fmla="*/ 30 w 154"/>
              <a:gd name="T9" fmla="*/ 0 h 215"/>
              <a:gd name="T10" fmla="*/ 122 w 154"/>
              <a:gd name="T11" fmla="*/ 0 h 215"/>
              <a:gd name="T12" fmla="*/ 153 w 154"/>
              <a:gd name="T13" fmla="*/ 30 h 215"/>
              <a:gd name="T14" fmla="*/ 153 w 154"/>
              <a:gd name="T15" fmla="*/ 214 h 215"/>
              <a:gd name="T16" fmla="*/ 30 w 154"/>
              <a:gd name="T17" fmla="*/ 184 h 215"/>
              <a:gd name="T18" fmla="*/ 30 w 154"/>
              <a:gd name="T19" fmla="*/ 184 h 215"/>
              <a:gd name="T20" fmla="*/ 122 w 154"/>
              <a:gd name="T21" fmla="*/ 184 h 215"/>
              <a:gd name="T22" fmla="*/ 122 w 154"/>
              <a:gd name="T23" fmla="*/ 30 h 215"/>
              <a:gd name="T24" fmla="*/ 122 w 154"/>
              <a:gd name="T25" fmla="*/ 30 h 215"/>
              <a:gd name="T26" fmla="*/ 30 w 154"/>
              <a:gd name="T27" fmla="*/ 30 h 215"/>
              <a:gd name="T28" fmla="*/ 30 w 154"/>
              <a:gd name="T29" fmla="*/ 30 h 215"/>
              <a:gd name="T30" fmla="*/ 30 w 154"/>
              <a:gd name="T31" fmla="*/ 184 h 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54" h="215">
                <a:moveTo>
                  <a:pt x="153" y="214"/>
                </a:moveTo>
                <a:lnTo>
                  <a:pt x="153" y="214"/>
                </a:lnTo>
                <a:cubicBezTo>
                  <a:pt x="0" y="214"/>
                  <a:pt x="0" y="214"/>
                  <a:pt x="0" y="214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5"/>
                  <a:pt x="15" y="0"/>
                  <a:pt x="30" y="0"/>
                </a:cubicBezTo>
                <a:cubicBezTo>
                  <a:pt x="122" y="0"/>
                  <a:pt x="122" y="0"/>
                  <a:pt x="122" y="0"/>
                </a:cubicBezTo>
                <a:cubicBezTo>
                  <a:pt x="137" y="0"/>
                  <a:pt x="153" y="15"/>
                  <a:pt x="153" y="30"/>
                </a:cubicBezTo>
                <a:lnTo>
                  <a:pt x="153" y="214"/>
                </a:lnTo>
                <a:close/>
                <a:moveTo>
                  <a:pt x="30" y="184"/>
                </a:moveTo>
                <a:lnTo>
                  <a:pt x="30" y="184"/>
                </a:lnTo>
                <a:cubicBezTo>
                  <a:pt x="122" y="184"/>
                  <a:pt x="122" y="184"/>
                  <a:pt x="122" y="184"/>
                </a:cubicBezTo>
                <a:cubicBezTo>
                  <a:pt x="122" y="30"/>
                  <a:pt x="122" y="30"/>
                  <a:pt x="122" y="30"/>
                </a:cubicBezTo>
                <a:lnTo>
                  <a:pt x="122" y="30"/>
                </a:lnTo>
                <a:cubicBezTo>
                  <a:pt x="30" y="30"/>
                  <a:pt x="30" y="30"/>
                  <a:pt x="30" y="30"/>
                </a:cubicBezTo>
                <a:lnTo>
                  <a:pt x="30" y="30"/>
                </a:lnTo>
                <a:lnTo>
                  <a:pt x="30" y="18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1" name="Freeform 282">
            <a:extLst>
              <a:ext uri="{FF2B5EF4-FFF2-40B4-BE49-F238E27FC236}">
                <a16:creationId xmlns:a16="http://schemas.microsoft.com/office/drawing/2014/main" id="{B0A1C71E-2ED9-4F44-A45A-433C1AD34A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6028" y="10379392"/>
            <a:ext cx="575265" cy="357445"/>
          </a:xfrm>
          <a:custGeom>
            <a:avLst/>
            <a:gdLst>
              <a:gd name="T0" fmla="*/ 398 w 453"/>
              <a:gd name="T1" fmla="*/ 283 h 284"/>
              <a:gd name="T2" fmla="*/ 398 w 453"/>
              <a:gd name="T3" fmla="*/ 283 h 284"/>
              <a:gd name="T4" fmla="*/ 46 w 453"/>
              <a:gd name="T5" fmla="*/ 283 h 284"/>
              <a:gd name="T6" fmla="*/ 0 w 453"/>
              <a:gd name="T7" fmla="*/ 237 h 284"/>
              <a:gd name="T8" fmla="*/ 0 w 453"/>
              <a:gd name="T9" fmla="*/ 53 h 284"/>
              <a:gd name="T10" fmla="*/ 23 w 453"/>
              <a:gd name="T11" fmla="*/ 30 h 284"/>
              <a:gd name="T12" fmla="*/ 38 w 453"/>
              <a:gd name="T13" fmla="*/ 53 h 284"/>
              <a:gd name="T14" fmla="*/ 38 w 453"/>
              <a:gd name="T15" fmla="*/ 237 h 284"/>
              <a:gd name="T16" fmla="*/ 46 w 453"/>
              <a:gd name="T17" fmla="*/ 245 h 284"/>
              <a:gd name="T18" fmla="*/ 398 w 453"/>
              <a:gd name="T19" fmla="*/ 245 h 284"/>
              <a:gd name="T20" fmla="*/ 406 w 453"/>
              <a:gd name="T21" fmla="*/ 237 h 284"/>
              <a:gd name="T22" fmla="*/ 406 w 453"/>
              <a:gd name="T23" fmla="*/ 0 h 284"/>
              <a:gd name="T24" fmla="*/ 452 w 453"/>
              <a:gd name="T25" fmla="*/ 0 h 284"/>
              <a:gd name="T26" fmla="*/ 452 w 453"/>
              <a:gd name="T27" fmla="*/ 237 h 284"/>
              <a:gd name="T28" fmla="*/ 398 w 453"/>
              <a:gd name="T29" fmla="*/ 283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53" h="284">
                <a:moveTo>
                  <a:pt x="398" y="283"/>
                </a:moveTo>
                <a:lnTo>
                  <a:pt x="398" y="283"/>
                </a:lnTo>
                <a:cubicBezTo>
                  <a:pt x="46" y="283"/>
                  <a:pt x="46" y="283"/>
                  <a:pt x="46" y="283"/>
                </a:cubicBezTo>
                <a:cubicBezTo>
                  <a:pt x="23" y="283"/>
                  <a:pt x="0" y="260"/>
                  <a:pt x="0" y="237"/>
                </a:cubicBezTo>
                <a:cubicBezTo>
                  <a:pt x="0" y="53"/>
                  <a:pt x="0" y="53"/>
                  <a:pt x="0" y="53"/>
                </a:cubicBezTo>
                <a:cubicBezTo>
                  <a:pt x="0" y="38"/>
                  <a:pt x="8" y="30"/>
                  <a:pt x="23" y="30"/>
                </a:cubicBezTo>
                <a:cubicBezTo>
                  <a:pt x="31" y="30"/>
                  <a:pt x="38" y="38"/>
                  <a:pt x="38" y="53"/>
                </a:cubicBezTo>
                <a:cubicBezTo>
                  <a:pt x="38" y="237"/>
                  <a:pt x="38" y="237"/>
                  <a:pt x="38" y="237"/>
                </a:cubicBezTo>
                <a:lnTo>
                  <a:pt x="46" y="245"/>
                </a:lnTo>
                <a:cubicBezTo>
                  <a:pt x="398" y="245"/>
                  <a:pt x="398" y="245"/>
                  <a:pt x="398" y="245"/>
                </a:cubicBezTo>
                <a:cubicBezTo>
                  <a:pt x="406" y="245"/>
                  <a:pt x="406" y="237"/>
                  <a:pt x="406" y="237"/>
                </a:cubicBezTo>
                <a:cubicBezTo>
                  <a:pt x="406" y="0"/>
                  <a:pt x="406" y="0"/>
                  <a:pt x="406" y="0"/>
                </a:cubicBezTo>
                <a:cubicBezTo>
                  <a:pt x="452" y="0"/>
                  <a:pt x="452" y="0"/>
                  <a:pt x="452" y="0"/>
                </a:cubicBezTo>
                <a:cubicBezTo>
                  <a:pt x="452" y="237"/>
                  <a:pt x="452" y="237"/>
                  <a:pt x="452" y="237"/>
                </a:cubicBezTo>
                <a:cubicBezTo>
                  <a:pt x="452" y="260"/>
                  <a:pt x="429" y="283"/>
                  <a:pt x="398" y="28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2" name="Freeform 283">
            <a:extLst>
              <a:ext uri="{FF2B5EF4-FFF2-40B4-BE49-F238E27FC236}">
                <a16:creationId xmlns:a16="http://schemas.microsoft.com/office/drawing/2014/main" id="{C71176F2-E44C-D546-91A3-932783312E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5764" y="10144819"/>
            <a:ext cx="653452" cy="262497"/>
          </a:xfrm>
          <a:custGeom>
            <a:avLst/>
            <a:gdLst>
              <a:gd name="T0" fmla="*/ 436 w 514"/>
              <a:gd name="T1" fmla="*/ 207 h 208"/>
              <a:gd name="T2" fmla="*/ 436 w 514"/>
              <a:gd name="T3" fmla="*/ 207 h 208"/>
              <a:gd name="T4" fmla="*/ 375 w 514"/>
              <a:gd name="T5" fmla="*/ 184 h 208"/>
              <a:gd name="T6" fmla="*/ 313 w 514"/>
              <a:gd name="T7" fmla="*/ 207 h 208"/>
              <a:gd name="T8" fmla="*/ 260 w 514"/>
              <a:gd name="T9" fmla="*/ 184 h 208"/>
              <a:gd name="T10" fmla="*/ 199 w 514"/>
              <a:gd name="T11" fmla="*/ 207 h 208"/>
              <a:gd name="T12" fmla="*/ 138 w 514"/>
              <a:gd name="T13" fmla="*/ 184 h 208"/>
              <a:gd name="T14" fmla="*/ 76 w 514"/>
              <a:gd name="T15" fmla="*/ 207 h 208"/>
              <a:gd name="T16" fmla="*/ 0 w 514"/>
              <a:gd name="T17" fmla="*/ 122 h 208"/>
              <a:gd name="T18" fmla="*/ 0 w 514"/>
              <a:gd name="T19" fmla="*/ 115 h 208"/>
              <a:gd name="T20" fmla="*/ 69 w 514"/>
              <a:gd name="T21" fmla="*/ 15 h 208"/>
              <a:gd name="T22" fmla="*/ 107 w 514"/>
              <a:gd name="T23" fmla="*/ 0 h 208"/>
              <a:gd name="T24" fmla="*/ 413 w 514"/>
              <a:gd name="T25" fmla="*/ 0 h 208"/>
              <a:gd name="T26" fmla="*/ 413 w 514"/>
              <a:gd name="T27" fmla="*/ 0 h 208"/>
              <a:gd name="T28" fmla="*/ 444 w 514"/>
              <a:gd name="T29" fmla="*/ 15 h 208"/>
              <a:gd name="T30" fmla="*/ 513 w 514"/>
              <a:gd name="T31" fmla="*/ 122 h 208"/>
              <a:gd name="T32" fmla="*/ 513 w 514"/>
              <a:gd name="T33" fmla="*/ 122 h 208"/>
              <a:gd name="T34" fmla="*/ 444 w 514"/>
              <a:gd name="T35" fmla="*/ 207 h 208"/>
              <a:gd name="T36" fmla="*/ 436 w 514"/>
              <a:gd name="T37" fmla="*/ 207 h 208"/>
              <a:gd name="T38" fmla="*/ 375 w 514"/>
              <a:gd name="T39" fmla="*/ 130 h 208"/>
              <a:gd name="T40" fmla="*/ 375 w 514"/>
              <a:gd name="T41" fmla="*/ 130 h 208"/>
              <a:gd name="T42" fmla="*/ 375 w 514"/>
              <a:gd name="T43" fmla="*/ 130 h 208"/>
              <a:gd name="T44" fmla="*/ 398 w 514"/>
              <a:gd name="T45" fmla="*/ 145 h 208"/>
              <a:gd name="T46" fmla="*/ 436 w 514"/>
              <a:gd name="T47" fmla="*/ 168 h 208"/>
              <a:gd name="T48" fmla="*/ 474 w 514"/>
              <a:gd name="T49" fmla="*/ 130 h 208"/>
              <a:gd name="T50" fmla="*/ 413 w 514"/>
              <a:gd name="T51" fmla="*/ 38 h 208"/>
              <a:gd name="T52" fmla="*/ 107 w 514"/>
              <a:gd name="T53" fmla="*/ 38 h 208"/>
              <a:gd name="T54" fmla="*/ 107 w 514"/>
              <a:gd name="T55" fmla="*/ 38 h 208"/>
              <a:gd name="T56" fmla="*/ 46 w 514"/>
              <a:gd name="T57" fmla="*/ 130 h 208"/>
              <a:gd name="T58" fmla="*/ 76 w 514"/>
              <a:gd name="T59" fmla="*/ 168 h 208"/>
              <a:gd name="T60" fmla="*/ 115 w 514"/>
              <a:gd name="T61" fmla="*/ 145 h 208"/>
              <a:gd name="T62" fmla="*/ 138 w 514"/>
              <a:gd name="T63" fmla="*/ 130 h 208"/>
              <a:gd name="T64" fmla="*/ 138 w 514"/>
              <a:gd name="T65" fmla="*/ 130 h 208"/>
              <a:gd name="T66" fmla="*/ 168 w 514"/>
              <a:gd name="T67" fmla="*/ 145 h 208"/>
              <a:gd name="T68" fmla="*/ 199 w 514"/>
              <a:gd name="T69" fmla="*/ 168 h 208"/>
              <a:gd name="T70" fmla="*/ 237 w 514"/>
              <a:gd name="T71" fmla="*/ 145 h 208"/>
              <a:gd name="T72" fmla="*/ 260 w 514"/>
              <a:gd name="T73" fmla="*/ 130 h 208"/>
              <a:gd name="T74" fmla="*/ 260 w 514"/>
              <a:gd name="T75" fmla="*/ 130 h 208"/>
              <a:gd name="T76" fmla="*/ 283 w 514"/>
              <a:gd name="T77" fmla="*/ 145 h 208"/>
              <a:gd name="T78" fmla="*/ 313 w 514"/>
              <a:gd name="T79" fmla="*/ 168 h 208"/>
              <a:gd name="T80" fmla="*/ 352 w 514"/>
              <a:gd name="T81" fmla="*/ 145 h 208"/>
              <a:gd name="T82" fmla="*/ 375 w 514"/>
              <a:gd name="T83" fmla="*/ 130 h 208"/>
              <a:gd name="T84" fmla="*/ 436 w 514"/>
              <a:gd name="T85" fmla="*/ 207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514" h="208">
                <a:moveTo>
                  <a:pt x="436" y="207"/>
                </a:moveTo>
                <a:lnTo>
                  <a:pt x="436" y="207"/>
                </a:lnTo>
                <a:cubicBezTo>
                  <a:pt x="413" y="207"/>
                  <a:pt x="390" y="199"/>
                  <a:pt x="375" y="184"/>
                </a:cubicBezTo>
                <a:cubicBezTo>
                  <a:pt x="360" y="199"/>
                  <a:pt x="337" y="207"/>
                  <a:pt x="313" y="207"/>
                </a:cubicBezTo>
                <a:cubicBezTo>
                  <a:pt x="291" y="207"/>
                  <a:pt x="275" y="199"/>
                  <a:pt x="260" y="184"/>
                </a:cubicBezTo>
                <a:cubicBezTo>
                  <a:pt x="245" y="199"/>
                  <a:pt x="222" y="207"/>
                  <a:pt x="199" y="207"/>
                </a:cubicBezTo>
                <a:cubicBezTo>
                  <a:pt x="176" y="207"/>
                  <a:pt x="153" y="199"/>
                  <a:pt x="138" y="184"/>
                </a:cubicBezTo>
                <a:cubicBezTo>
                  <a:pt x="122" y="199"/>
                  <a:pt x="99" y="207"/>
                  <a:pt x="76" y="207"/>
                </a:cubicBezTo>
                <a:cubicBezTo>
                  <a:pt x="38" y="207"/>
                  <a:pt x="0" y="168"/>
                  <a:pt x="0" y="122"/>
                </a:cubicBezTo>
                <a:cubicBezTo>
                  <a:pt x="0" y="115"/>
                  <a:pt x="0" y="115"/>
                  <a:pt x="0" y="115"/>
                </a:cubicBezTo>
                <a:cubicBezTo>
                  <a:pt x="69" y="15"/>
                  <a:pt x="69" y="15"/>
                  <a:pt x="69" y="15"/>
                </a:cubicBezTo>
                <a:cubicBezTo>
                  <a:pt x="76" y="8"/>
                  <a:pt x="92" y="0"/>
                  <a:pt x="107" y="0"/>
                </a:cubicBezTo>
                <a:cubicBezTo>
                  <a:pt x="413" y="0"/>
                  <a:pt x="413" y="0"/>
                  <a:pt x="413" y="0"/>
                </a:cubicBezTo>
                <a:lnTo>
                  <a:pt x="413" y="0"/>
                </a:lnTo>
                <a:cubicBezTo>
                  <a:pt x="428" y="0"/>
                  <a:pt x="436" y="0"/>
                  <a:pt x="444" y="15"/>
                </a:cubicBezTo>
                <a:cubicBezTo>
                  <a:pt x="513" y="122"/>
                  <a:pt x="513" y="122"/>
                  <a:pt x="513" y="122"/>
                </a:cubicBezTo>
                <a:lnTo>
                  <a:pt x="513" y="122"/>
                </a:lnTo>
                <a:cubicBezTo>
                  <a:pt x="513" y="168"/>
                  <a:pt x="482" y="207"/>
                  <a:pt x="444" y="207"/>
                </a:cubicBezTo>
                <a:cubicBezTo>
                  <a:pt x="436" y="207"/>
                  <a:pt x="436" y="207"/>
                  <a:pt x="436" y="207"/>
                </a:cubicBezTo>
                <a:lnTo>
                  <a:pt x="375" y="130"/>
                </a:lnTo>
                <a:lnTo>
                  <a:pt x="375" y="130"/>
                </a:lnTo>
                <a:lnTo>
                  <a:pt x="375" y="130"/>
                </a:lnTo>
                <a:cubicBezTo>
                  <a:pt x="383" y="130"/>
                  <a:pt x="398" y="138"/>
                  <a:pt x="398" y="145"/>
                </a:cubicBezTo>
                <a:cubicBezTo>
                  <a:pt x="405" y="161"/>
                  <a:pt x="421" y="168"/>
                  <a:pt x="436" y="168"/>
                </a:cubicBezTo>
                <a:cubicBezTo>
                  <a:pt x="459" y="168"/>
                  <a:pt x="467" y="153"/>
                  <a:pt x="474" y="130"/>
                </a:cubicBezTo>
                <a:cubicBezTo>
                  <a:pt x="413" y="38"/>
                  <a:pt x="413" y="38"/>
                  <a:pt x="413" y="38"/>
                </a:cubicBezTo>
                <a:cubicBezTo>
                  <a:pt x="107" y="38"/>
                  <a:pt x="107" y="38"/>
                  <a:pt x="107" y="38"/>
                </a:cubicBezTo>
                <a:lnTo>
                  <a:pt x="107" y="38"/>
                </a:lnTo>
                <a:cubicBezTo>
                  <a:pt x="46" y="130"/>
                  <a:pt x="46" y="130"/>
                  <a:pt x="46" y="130"/>
                </a:cubicBezTo>
                <a:cubicBezTo>
                  <a:pt x="46" y="145"/>
                  <a:pt x="61" y="161"/>
                  <a:pt x="76" y="168"/>
                </a:cubicBezTo>
                <a:cubicBezTo>
                  <a:pt x="99" y="168"/>
                  <a:pt x="115" y="161"/>
                  <a:pt x="115" y="145"/>
                </a:cubicBezTo>
                <a:cubicBezTo>
                  <a:pt x="122" y="130"/>
                  <a:pt x="130" y="130"/>
                  <a:pt x="138" y="130"/>
                </a:cubicBezTo>
                <a:lnTo>
                  <a:pt x="138" y="130"/>
                </a:lnTo>
                <a:cubicBezTo>
                  <a:pt x="153" y="130"/>
                  <a:pt x="160" y="130"/>
                  <a:pt x="168" y="145"/>
                </a:cubicBezTo>
                <a:cubicBezTo>
                  <a:pt x="168" y="153"/>
                  <a:pt x="183" y="168"/>
                  <a:pt x="199" y="168"/>
                </a:cubicBezTo>
                <a:cubicBezTo>
                  <a:pt x="214" y="168"/>
                  <a:pt x="229" y="153"/>
                  <a:pt x="237" y="145"/>
                </a:cubicBezTo>
                <a:cubicBezTo>
                  <a:pt x="237" y="130"/>
                  <a:pt x="245" y="130"/>
                  <a:pt x="260" y="130"/>
                </a:cubicBezTo>
                <a:lnTo>
                  <a:pt x="260" y="130"/>
                </a:lnTo>
                <a:cubicBezTo>
                  <a:pt x="268" y="130"/>
                  <a:pt x="275" y="130"/>
                  <a:pt x="283" y="145"/>
                </a:cubicBezTo>
                <a:cubicBezTo>
                  <a:pt x="291" y="153"/>
                  <a:pt x="298" y="168"/>
                  <a:pt x="313" y="168"/>
                </a:cubicBezTo>
                <a:cubicBezTo>
                  <a:pt x="329" y="168"/>
                  <a:pt x="344" y="153"/>
                  <a:pt x="352" y="145"/>
                </a:cubicBezTo>
                <a:cubicBezTo>
                  <a:pt x="360" y="130"/>
                  <a:pt x="367" y="130"/>
                  <a:pt x="375" y="130"/>
                </a:cubicBezTo>
                <a:lnTo>
                  <a:pt x="436" y="207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3" name="Freeform 284">
            <a:extLst>
              <a:ext uri="{FF2B5EF4-FFF2-40B4-BE49-F238E27FC236}">
                <a16:creationId xmlns:a16="http://schemas.microsoft.com/office/drawing/2014/main" id="{04DC7A78-5CC8-6143-A942-741B9623FF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47719" y="10412902"/>
            <a:ext cx="167552" cy="39094"/>
          </a:xfrm>
          <a:custGeom>
            <a:avLst/>
            <a:gdLst>
              <a:gd name="T0" fmla="*/ 130 w 131"/>
              <a:gd name="T1" fmla="*/ 31 h 32"/>
              <a:gd name="T2" fmla="*/ 0 w 131"/>
              <a:gd name="T3" fmla="*/ 31 h 32"/>
              <a:gd name="T4" fmla="*/ 0 w 131"/>
              <a:gd name="T5" fmla="*/ 0 h 32"/>
              <a:gd name="T6" fmla="*/ 130 w 131"/>
              <a:gd name="T7" fmla="*/ 0 h 32"/>
              <a:gd name="T8" fmla="*/ 130 w 131"/>
              <a:gd name="T9" fmla="*/ 31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1" h="32">
                <a:moveTo>
                  <a:pt x="130" y="31"/>
                </a:moveTo>
                <a:lnTo>
                  <a:pt x="0" y="31"/>
                </a:lnTo>
                <a:lnTo>
                  <a:pt x="0" y="0"/>
                </a:lnTo>
                <a:lnTo>
                  <a:pt x="130" y="0"/>
                </a:lnTo>
                <a:lnTo>
                  <a:pt x="130" y="31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4" name="Freeform 285">
            <a:extLst>
              <a:ext uri="{FF2B5EF4-FFF2-40B4-BE49-F238E27FC236}">
                <a16:creationId xmlns:a16="http://schemas.microsoft.com/office/drawing/2014/main" id="{6EF558A4-369F-2D47-A0B0-C4CC013A32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64473" y="10306784"/>
            <a:ext cx="167552" cy="312764"/>
          </a:xfrm>
          <a:custGeom>
            <a:avLst/>
            <a:gdLst>
              <a:gd name="T0" fmla="*/ 54 w 131"/>
              <a:gd name="T1" fmla="*/ 0 h 246"/>
              <a:gd name="T2" fmla="*/ 54 w 131"/>
              <a:gd name="T3" fmla="*/ 0 h 246"/>
              <a:gd name="T4" fmla="*/ 0 w 131"/>
              <a:gd name="T5" fmla="*/ 0 h 246"/>
              <a:gd name="T6" fmla="*/ 0 w 131"/>
              <a:gd name="T7" fmla="*/ 31 h 246"/>
              <a:gd name="T8" fmla="*/ 39 w 131"/>
              <a:gd name="T9" fmla="*/ 31 h 246"/>
              <a:gd name="T10" fmla="*/ 54 w 131"/>
              <a:gd name="T11" fmla="*/ 31 h 246"/>
              <a:gd name="T12" fmla="*/ 100 w 131"/>
              <a:gd name="T13" fmla="*/ 92 h 246"/>
              <a:gd name="T14" fmla="*/ 100 w 131"/>
              <a:gd name="T15" fmla="*/ 215 h 246"/>
              <a:gd name="T16" fmla="*/ 23 w 131"/>
              <a:gd name="T17" fmla="*/ 215 h 246"/>
              <a:gd name="T18" fmla="*/ 23 w 131"/>
              <a:gd name="T19" fmla="*/ 230 h 246"/>
              <a:gd name="T20" fmla="*/ 16 w 131"/>
              <a:gd name="T21" fmla="*/ 245 h 246"/>
              <a:gd name="T22" fmla="*/ 100 w 131"/>
              <a:gd name="T23" fmla="*/ 245 h 246"/>
              <a:gd name="T24" fmla="*/ 130 w 131"/>
              <a:gd name="T25" fmla="*/ 215 h 246"/>
              <a:gd name="T26" fmla="*/ 130 w 131"/>
              <a:gd name="T27" fmla="*/ 84 h 246"/>
              <a:gd name="T28" fmla="*/ 130 w 131"/>
              <a:gd name="T29" fmla="*/ 77 h 246"/>
              <a:gd name="T30" fmla="*/ 69 w 131"/>
              <a:gd name="T31" fmla="*/ 0 h 246"/>
              <a:gd name="T32" fmla="*/ 54 w 131"/>
              <a:gd name="T33" fmla="*/ 0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31" h="246">
                <a:moveTo>
                  <a:pt x="54" y="0"/>
                </a:moveTo>
                <a:lnTo>
                  <a:pt x="54" y="0"/>
                </a:lnTo>
                <a:cubicBezTo>
                  <a:pt x="0" y="0"/>
                  <a:pt x="0" y="0"/>
                  <a:pt x="0" y="0"/>
                </a:cubicBezTo>
                <a:cubicBezTo>
                  <a:pt x="0" y="31"/>
                  <a:pt x="0" y="31"/>
                  <a:pt x="0" y="31"/>
                </a:cubicBezTo>
                <a:cubicBezTo>
                  <a:pt x="39" y="31"/>
                  <a:pt x="39" y="31"/>
                  <a:pt x="39" y="31"/>
                </a:cubicBezTo>
                <a:cubicBezTo>
                  <a:pt x="46" y="31"/>
                  <a:pt x="46" y="31"/>
                  <a:pt x="54" y="31"/>
                </a:cubicBezTo>
                <a:cubicBezTo>
                  <a:pt x="100" y="92"/>
                  <a:pt x="100" y="92"/>
                  <a:pt x="100" y="92"/>
                </a:cubicBezTo>
                <a:cubicBezTo>
                  <a:pt x="100" y="215"/>
                  <a:pt x="100" y="215"/>
                  <a:pt x="100" y="215"/>
                </a:cubicBezTo>
                <a:cubicBezTo>
                  <a:pt x="23" y="215"/>
                  <a:pt x="23" y="215"/>
                  <a:pt x="23" y="215"/>
                </a:cubicBezTo>
                <a:cubicBezTo>
                  <a:pt x="23" y="222"/>
                  <a:pt x="23" y="222"/>
                  <a:pt x="23" y="230"/>
                </a:cubicBezTo>
                <a:cubicBezTo>
                  <a:pt x="23" y="230"/>
                  <a:pt x="23" y="237"/>
                  <a:pt x="16" y="245"/>
                </a:cubicBezTo>
                <a:cubicBezTo>
                  <a:pt x="100" y="245"/>
                  <a:pt x="100" y="245"/>
                  <a:pt x="100" y="245"/>
                </a:cubicBezTo>
                <a:cubicBezTo>
                  <a:pt x="115" y="245"/>
                  <a:pt x="130" y="230"/>
                  <a:pt x="130" y="215"/>
                </a:cubicBezTo>
                <a:cubicBezTo>
                  <a:pt x="130" y="84"/>
                  <a:pt x="130" y="84"/>
                  <a:pt x="130" y="84"/>
                </a:cubicBezTo>
                <a:lnTo>
                  <a:pt x="130" y="77"/>
                </a:lnTo>
                <a:cubicBezTo>
                  <a:pt x="69" y="0"/>
                  <a:pt x="69" y="0"/>
                  <a:pt x="69" y="0"/>
                </a:cubicBezTo>
                <a:cubicBezTo>
                  <a:pt x="62" y="0"/>
                  <a:pt x="62" y="0"/>
                  <a:pt x="54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5" name="Freeform 286">
            <a:extLst>
              <a:ext uri="{FF2B5EF4-FFF2-40B4-BE49-F238E27FC236}">
                <a16:creationId xmlns:a16="http://schemas.microsoft.com/office/drawing/2014/main" id="{34B2BC01-BCBF-4A4B-8B73-32BD9D64BC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18729" y="10569284"/>
            <a:ext cx="195479" cy="61434"/>
          </a:xfrm>
          <a:custGeom>
            <a:avLst/>
            <a:gdLst>
              <a:gd name="T0" fmla="*/ 145 w 154"/>
              <a:gd name="T1" fmla="*/ 0 h 47"/>
              <a:gd name="T2" fmla="*/ 145 w 154"/>
              <a:gd name="T3" fmla="*/ 0 h 47"/>
              <a:gd name="T4" fmla="*/ 0 w 154"/>
              <a:gd name="T5" fmla="*/ 0 h 47"/>
              <a:gd name="T6" fmla="*/ 7 w 154"/>
              <a:gd name="T7" fmla="*/ 23 h 47"/>
              <a:gd name="T8" fmla="*/ 0 w 154"/>
              <a:gd name="T9" fmla="*/ 46 h 47"/>
              <a:gd name="T10" fmla="*/ 153 w 154"/>
              <a:gd name="T11" fmla="*/ 46 h 47"/>
              <a:gd name="T12" fmla="*/ 145 w 154"/>
              <a:gd name="T13" fmla="*/ 23 h 47"/>
              <a:gd name="T14" fmla="*/ 145 w 154"/>
              <a:gd name="T15" fmla="*/ 0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4" h="47">
                <a:moveTo>
                  <a:pt x="145" y="0"/>
                </a:moveTo>
                <a:lnTo>
                  <a:pt x="145" y="0"/>
                </a:lnTo>
                <a:cubicBezTo>
                  <a:pt x="0" y="0"/>
                  <a:pt x="0" y="0"/>
                  <a:pt x="0" y="0"/>
                </a:cubicBezTo>
                <a:cubicBezTo>
                  <a:pt x="0" y="8"/>
                  <a:pt x="7" y="15"/>
                  <a:pt x="7" y="23"/>
                </a:cubicBezTo>
                <a:cubicBezTo>
                  <a:pt x="7" y="30"/>
                  <a:pt x="0" y="38"/>
                  <a:pt x="0" y="46"/>
                </a:cubicBezTo>
                <a:cubicBezTo>
                  <a:pt x="153" y="46"/>
                  <a:pt x="153" y="46"/>
                  <a:pt x="153" y="46"/>
                </a:cubicBezTo>
                <a:cubicBezTo>
                  <a:pt x="145" y="38"/>
                  <a:pt x="145" y="30"/>
                  <a:pt x="145" y="23"/>
                </a:cubicBezTo>
                <a:cubicBezTo>
                  <a:pt x="145" y="15"/>
                  <a:pt x="145" y="8"/>
                  <a:pt x="145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6" name="Freeform 287">
            <a:extLst>
              <a:ext uri="{FF2B5EF4-FFF2-40B4-BE49-F238E27FC236}">
                <a16:creationId xmlns:a16="http://schemas.microsoft.com/office/drawing/2014/main" id="{83780B69-D278-654A-BEFD-41E4578AD4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72986" y="10211839"/>
            <a:ext cx="491487" cy="351858"/>
          </a:xfrm>
          <a:custGeom>
            <a:avLst/>
            <a:gdLst>
              <a:gd name="T0" fmla="*/ 374 w 390"/>
              <a:gd name="T1" fmla="*/ 268 h 276"/>
              <a:gd name="T2" fmla="*/ 374 w 390"/>
              <a:gd name="T3" fmla="*/ 268 h 276"/>
              <a:gd name="T4" fmla="*/ 389 w 390"/>
              <a:gd name="T5" fmla="*/ 268 h 276"/>
              <a:gd name="T6" fmla="*/ 389 w 390"/>
              <a:gd name="T7" fmla="*/ 107 h 276"/>
              <a:gd name="T8" fmla="*/ 389 w 390"/>
              <a:gd name="T9" fmla="*/ 76 h 276"/>
              <a:gd name="T10" fmla="*/ 389 w 390"/>
              <a:gd name="T11" fmla="*/ 38 h 276"/>
              <a:gd name="T12" fmla="*/ 351 w 390"/>
              <a:gd name="T13" fmla="*/ 0 h 276"/>
              <a:gd name="T14" fmla="*/ 23 w 390"/>
              <a:gd name="T15" fmla="*/ 0 h 276"/>
              <a:gd name="T16" fmla="*/ 0 w 390"/>
              <a:gd name="T17" fmla="*/ 15 h 276"/>
              <a:gd name="T18" fmla="*/ 23 w 390"/>
              <a:gd name="T19" fmla="*/ 38 h 276"/>
              <a:gd name="T20" fmla="*/ 351 w 390"/>
              <a:gd name="T21" fmla="*/ 38 h 276"/>
              <a:gd name="T22" fmla="*/ 351 w 390"/>
              <a:gd name="T23" fmla="*/ 275 h 276"/>
              <a:gd name="T24" fmla="*/ 374 w 390"/>
              <a:gd name="T25" fmla="*/ 268 h 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90" h="276">
                <a:moveTo>
                  <a:pt x="374" y="268"/>
                </a:moveTo>
                <a:lnTo>
                  <a:pt x="374" y="268"/>
                </a:lnTo>
                <a:cubicBezTo>
                  <a:pt x="382" y="268"/>
                  <a:pt x="382" y="268"/>
                  <a:pt x="389" y="268"/>
                </a:cubicBezTo>
                <a:cubicBezTo>
                  <a:pt x="389" y="107"/>
                  <a:pt x="389" y="107"/>
                  <a:pt x="389" y="107"/>
                </a:cubicBezTo>
                <a:cubicBezTo>
                  <a:pt x="389" y="76"/>
                  <a:pt x="389" y="76"/>
                  <a:pt x="389" y="76"/>
                </a:cubicBezTo>
                <a:cubicBezTo>
                  <a:pt x="389" y="38"/>
                  <a:pt x="389" y="38"/>
                  <a:pt x="389" y="38"/>
                </a:cubicBezTo>
                <a:cubicBezTo>
                  <a:pt x="389" y="15"/>
                  <a:pt x="374" y="0"/>
                  <a:pt x="351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15" y="0"/>
                  <a:pt x="0" y="7"/>
                  <a:pt x="0" y="15"/>
                </a:cubicBezTo>
                <a:cubicBezTo>
                  <a:pt x="0" y="30"/>
                  <a:pt x="15" y="38"/>
                  <a:pt x="23" y="38"/>
                </a:cubicBezTo>
                <a:cubicBezTo>
                  <a:pt x="351" y="38"/>
                  <a:pt x="351" y="38"/>
                  <a:pt x="351" y="38"/>
                </a:cubicBezTo>
                <a:cubicBezTo>
                  <a:pt x="351" y="275"/>
                  <a:pt x="351" y="275"/>
                  <a:pt x="351" y="275"/>
                </a:cubicBezTo>
                <a:cubicBezTo>
                  <a:pt x="359" y="268"/>
                  <a:pt x="366" y="268"/>
                  <a:pt x="374" y="26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7" name="Freeform 288">
            <a:extLst>
              <a:ext uri="{FF2B5EF4-FFF2-40B4-BE49-F238E27FC236}">
                <a16:creationId xmlns:a16="http://schemas.microsoft.com/office/drawing/2014/main" id="{F05DB622-94AD-4049-BA70-6978376938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34424" y="10396145"/>
            <a:ext cx="94945" cy="234573"/>
          </a:xfrm>
          <a:custGeom>
            <a:avLst/>
            <a:gdLst>
              <a:gd name="T0" fmla="*/ 75 w 76"/>
              <a:gd name="T1" fmla="*/ 138 h 185"/>
              <a:gd name="T2" fmla="*/ 75 w 76"/>
              <a:gd name="T3" fmla="*/ 138 h 185"/>
              <a:gd name="T4" fmla="*/ 38 w 76"/>
              <a:gd name="T5" fmla="*/ 138 h 185"/>
              <a:gd name="T6" fmla="*/ 38 w 76"/>
              <a:gd name="T7" fmla="*/ 0 h 185"/>
              <a:gd name="T8" fmla="*/ 0 w 76"/>
              <a:gd name="T9" fmla="*/ 0 h 185"/>
              <a:gd name="T10" fmla="*/ 0 w 76"/>
              <a:gd name="T11" fmla="*/ 146 h 185"/>
              <a:gd name="T12" fmla="*/ 8 w 76"/>
              <a:gd name="T13" fmla="*/ 168 h 185"/>
              <a:gd name="T14" fmla="*/ 38 w 76"/>
              <a:gd name="T15" fmla="*/ 184 h 185"/>
              <a:gd name="T16" fmla="*/ 38 w 76"/>
              <a:gd name="T17" fmla="*/ 184 h 185"/>
              <a:gd name="T18" fmla="*/ 75 w 76"/>
              <a:gd name="T19" fmla="*/ 184 h 185"/>
              <a:gd name="T20" fmla="*/ 69 w 76"/>
              <a:gd name="T21" fmla="*/ 161 h 185"/>
              <a:gd name="T22" fmla="*/ 75 w 76"/>
              <a:gd name="T23" fmla="*/ 138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6" h="185">
                <a:moveTo>
                  <a:pt x="75" y="138"/>
                </a:moveTo>
                <a:lnTo>
                  <a:pt x="75" y="138"/>
                </a:lnTo>
                <a:cubicBezTo>
                  <a:pt x="38" y="138"/>
                  <a:pt x="38" y="138"/>
                  <a:pt x="38" y="138"/>
                </a:cubicBezTo>
                <a:cubicBezTo>
                  <a:pt x="38" y="0"/>
                  <a:pt x="38" y="0"/>
                  <a:pt x="38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46"/>
                  <a:pt x="0" y="146"/>
                  <a:pt x="0" y="146"/>
                </a:cubicBezTo>
                <a:cubicBezTo>
                  <a:pt x="0" y="153"/>
                  <a:pt x="0" y="161"/>
                  <a:pt x="8" y="168"/>
                </a:cubicBezTo>
                <a:cubicBezTo>
                  <a:pt x="15" y="176"/>
                  <a:pt x="23" y="184"/>
                  <a:pt x="38" y="184"/>
                </a:cubicBezTo>
                <a:lnTo>
                  <a:pt x="38" y="184"/>
                </a:lnTo>
                <a:cubicBezTo>
                  <a:pt x="75" y="184"/>
                  <a:pt x="75" y="184"/>
                  <a:pt x="75" y="184"/>
                </a:cubicBezTo>
                <a:cubicBezTo>
                  <a:pt x="75" y="176"/>
                  <a:pt x="69" y="168"/>
                  <a:pt x="69" y="161"/>
                </a:cubicBezTo>
                <a:cubicBezTo>
                  <a:pt x="69" y="153"/>
                  <a:pt x="68" y="146"/>
                  <a:pt x="75" y="13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8" name="Freeform 289">
            <a:extLst>
              <a:ext uri="{FF2B5EF4-FFF2-40B4-BE49-F238E27FC236}">
                <a16:creationId xmlns:a16="http://schemas.microsoft.com/office/drawing/2014/main" id="{418B34C6-78BC-624B-89C2-3008D9BA54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80698" y="10530187"/>
            <a:ext cx="134042" cy="134042"/>
          </a:xfrm>
          <a:custGeom>
            <a:avLst/>
            <a:gdLst>
              <a:gd name="T0" fmla="*/ 53 w 108"/>
              <a:gd name="T1" fmla="*/ 107 h 108"/>
              <a:gd name="T2" fmla="*/ 53 w 108"/>
              <a:gd name="T3" fmla="*/ 107 h 108"/>
              <a:gd name="T4" fmla="*/ 0 w 108"/>
              <a:gd name="T5" fmla="*/ 54 h 108"/>
              <a:gd name="T6" fmla="*/ 53 w 108"/>
              <a:gd name="T7" fmla="*/ 0 h 108"/>
              <a:gd name="T8" fmla="*/ 107 w 108"/>
              <a:gd name="T9" fmla="*/ 54 h 108"/>
              <a:gd name="T10" fmla="*/ 53 w 108"/>
              <a:gd name="T11" fmla="*/ 107 h 108"/>
              <a:gd name="T12" fmla="*/ 53 w 108"/>
              <a:gd name="T13" fmla="*/ 23 h 108"/>
              <a:gd name="T14" fmla="*/ 53 w 108"/>
              <a:gd name="T15" fmla="*/ 23 h 108"/>
              <a:gd name="T16" fmla="*/ 30 w 108"/>
              <a:gd name="T17" fmla="*/ 54 h 108"/>
              <a:gd name="T18" fmla="*/ 53 w 108"/>
              <a:gd name="T19" fmla="*/ 77 h 108"/>
              <a:gd name="T20" fmla="*/ 76 w 108"/>
              <a:gd name="T21" fmla="*/ 54 h 108"/>
              <a:gd name="T22" fmla="*/ 53 w 108"/>
              <a:gd name="T23" fmla="*/ 23 h 108"/>
              <a:gd name="T24" fmla="*/ 53 w 108"/>
              <a:gd name="T25" fmla="*/ 107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8" h="108">
                <a:moveTo>
                  <a:pt x="53" y="107"/>
                </a:moveTo>
                <a:lnTo>
                  <a:pt x="53" y="107"/>
                </a:lnTo>
                <a:cubicBezTo>
                  <a:pt x="23" y="107"/>
                  <a:pt x="0" y="84"/>
                  <a:pt x="0" y="54"/>
                </a:cubicBezTo>
                <a:cubicBezTo>
                  <a:pt x="0" y="23"/>
                  <a:pt x="23" y="0"/>
                  <a:pt x="53" y="0"/>
                </a:cubicBezTo>
                <a:cubicBezTo>
                  <a:pt x="84" y="0"/>
                  <a:pt x="107" y="23"/>
                  <a:pt x="107" y="54"/>
                </a:cubicBezTo>
                <a:cubicBezTo>
                  <a:pt x="107" y="84"/>
                  <a:pt x="84" y="107"/>
                  <a:pt x="53" y="107"/>
                </a:cubicBezTo>
                <a:lnTo>
                  <a:pt x="53" y="23"/>
                </a:lnTo>
                <a:lnTo>
                  <a:pt x="53" y="23"/>
                </a:lnTo>
                <a:cubicBezTo>
                  <a:pt x="38" y="23"/>
                  <a:pt x="30" y="39"/>
                  <a:pt x="30" y="54"/>
                </a:cubicBezTo>
                <a:cubicBezTo>
                  <a:pt x="30" y="61"/>
                  <a:pt x="38" y="77"/>
                  <a:pt x="53" y="77"/>
                </a:cubicBezTo>
                <a:cubicBezTo>
                  <a:pt x="68" y="77"/>
                  <a:pt x="76" y="61"/>
                  <a:pt x="76" y="54"/>
                </a:cubicBezTo>
                <a:cubicBezTo>
                  <a:pt x="76" y="39"/>
                  <a:pt x="68" y="23"/>
                  <a:pt x="53" y="23"/>
                </a:cubicBezTo>
                <a:lnTo>
                  <a:pt x="53" y="107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9" name="Freeform 290">
            <a:extLst>
              <a:ext uri="{FF2B5EF4-FFF2-40B4-BE49-F238E27FC236}">
                <a16:creationId xmlns:a16="http://schemas.microsoft.com/office/drawing/2014/main" id="{FAE2DB57-1D12-6C45-ACAB-B294114F9C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01444" y="10530187"/>
            <a:ext cx="145212" cy="134042"/>
          </a:xfrm>
          <a:custGeom>
            <a:avLst/>
            <a:gdLst>
              <a:gd name="T0" fmla="*/ 52 w 114"/>
              <a:gd name="T1" fmla="*/ 107 h 108"/>
              <a:gd name="T2" fmla="*/ 52 w 114"/>
              <a:gd name="T3" fmla="*/ 107 h 108"/>
              <a:gd name="T4" fmla="*/ 0 w 114"/>
              <a:gd name="T5" fmla="*/ 54 h 108"/>
              <a:gd name="T6" fmla="*/ 52 w 114"/>
              <a:gd name="T7" fmla="*/ 0 h 108"/>
              <a:gd name="T8" fmla="*/ 113 w 114"/>
              <a:gd name="T9" fmla="*/ 54 h 108"/>
              <a:gd name="T10" fmla="*/ 52 w 114"/>
              <a:gd name="T11" fmla="*/ 107 h 108"/>
              <a:gd name="T12" fmla="*/ 52 w 114"/>
              <a:gd name="T13" fmla="*/ 23 h 108"/>
              <a:gd name="T14" fmla="*/ 52 w 114"/>
              <a:gd name="T15" fmla="*/ 23 h 108"/>
              <a:gd name="T16" fmla="*/ 29 w 114"/>
              <a:gd name="T17" fmla="*/ 54 h 108"/>
              <a:gd name="T18" fmla="*/ 52 w 114"/>
              <a:gd name="T19" fmla="*/ 77 h 108"/>
              <a:gd name="T20" fmla="*/ 83 w 114"/>
              <a:gd name="T21" fmla="*/ 54 h 108"/>
              <a:gd name="T22" fmla="*/ 52 w 114"/>
              <a:gd name="T23" fmla="*/ 23 h 108"/>
              <a:gd name="T24" fmla="*/ 52 w 114"/>
              <a:gd name="T25" fmla="*/ 107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4" h="108">
                <a:moveTo>
                  <a:pt x="52" y="107"/>
                </a:moveTo>
                <a:lnTo>
                  <a:pt x="52" y="107"/>
                </a:lnTo>
                <a:cubicBezTo>
                  <a:pt x="21" y="107"/>
                  <a:pt x="0" y="84"/>
                  <a:pt x="0" y="54"/>
                </a:cubicBezTo>
                <a:cubicBezTo>
                  <a:pt x="0" y="23"/>
                  <a:pt x="21" y="0"/>
                  <a:pt x="52" y="0"/>
                </a:cubicBezTo>
                <a:cubicBezTo>
                  <a:pt x="83" y="0"/>
                  <a:pt x="113" y="23"/>
                  <a:pt x="113" y="54"/>
                </a:cubicBezTo>
                <a:cubicBezTo>
                  <a:pt x="113" y="84"/>
                  <a:pt x="83" y="107"/>
                  <a:pt x="52" y="107"/>
                </a:cubicBezTo>
                <a:lnTo>
                  <a:pt x="52" y="23"/>
                </a:lnTo>
                <a:lnTo>
                  <a:pt x="52" y="23"/>
                </a:lnTo>
                <a:cubicBezTo>
                  <a:pt x="44" y="23"/>
                  <a:pt x="29" y="39"/>
                  <a:pt x="29" y="54"/>
                </a:cubicBezTo>
                <a:cubicBezTo>
                  <a:pt x="29" y="61"/>
                  <a:pt x="44" y="77"/>
                  <a:pt x="52" y="77"/>
                </a:cubicBezTo>
                <a:cubicBezTo>
                  <a:pt x="68" y="77"/>
                  <a:pt x="83" y="61"/>
                  <a:pt x="83" y="54"/>
                </a:cubicBezTo>
                <a:cubicBezTo>
                  <a:pt x="83" y="39"/>
                  <a:pt x="68" y="23"/>
                  <a:pt x="52" y="23"/>
                </a:cubicBezTo>
                <a:lnTo>
                  <a:pt x="52" y="107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0" name="Freeform 291">
            <a:extLst>
              <a:ext uri="{FF2B5EF4-FFF2-40B4-BE49-F238E27FC236}">
                <a16:creationId xmlns:a16="http://schemas.microsoft.com/office/drawing/2014/main" id="{2AF4F625-9446-7B43-A6BE-1B8FCC249B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95326" y="10301201"/>
            <a:ext cx="206650" cy="50264"/>
          </a:xfrm>
          <a:custGeom>
            <a:avLst/>
            <a:gdLst>
              <a:gd name="T0" fmla="*/ 137 w 161"/>
              <a:gd name="T1" fmla="*/ 39 h 40"/>
              <a:gd name="T2" fmla="*/ 137 w 161"/>
              <a:gd name="T3" fmla="*/ 39 h 40"/>
              <a:gd name="T4" fmla="*/ 16 w 161"/>
              <a:gd name="T5" fmla="*/ 39 h 40"/>
              <a:gd name="T6" fmla="*/ 0 w 161"/>
              <a:gd name="T7" fmla="*/ 16 h 40"/>
              <a:gd name="T8" fmla="*/ 16 w 161"/>
              <a:gd name="T9" fmla="*/ 0 h 40"/>
              <a:gd name="T10" fmla="*/ 137 w 161"/>
              <a:gd name="T11" fmla="*/ 0 h 40"/>
              <a:gd name="T12" fmla="*/ 160 w 161"/>
              <a:gd name="T13" fmla="*/ 16 h 40"/>
              <a:gd name="T14" fmla="*/ 137 w 161"/>
              <a:gd name="T15" fmla="*/ 39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61" h="40">
                <a:moveTo>
                  <a:pt x="137" y="39"/>
                </a:moveTo>
                <a:lnTo>
                  <a:pt x="137" y="39"/>
                </a:lnTo>
                <a:cubicBezTo>
                  <a:pt x="16" y="39"/>
                  <a:pt x="16" y="39"/>
                  <a:pt x="16" y="39"/>
                </a:cubicBezTo>
                <a:cubicBezTo>
                  <a:pt x="8" y="39"/>
                  <a:pt x="0" y="31"/>
                  <a:pt x="0" y="16"/>
                </a:cubicBezTo>
                <a:cubicBezTo>
                  <a:pt x="0" y="8"/>
                  <a:pt x="8" y="0"/>
                  <a:pt x="16" y="0"/>
                </a:cubicBezTo>
                <a:cubicBezTo>
                  <a:pt x="137" y="0"/>
                  <a:pt x="137" y="0"/>
                  <a:pt x="137" y="0"/>
                </a:cubicBezTo>
                <a:cubicBezTo>
                  <a:pt x="153" y="0"/>
                  <a:pt x="160" y="8"/>
                  <a:pt x="160" y="16"/>
                </a:cubicBezTo>
                <a:cubicBezTo>
                  <a:pt x="160" y="31"/>
                  <a:pt x="153" y="39"/>
                  <a:pt x="137" y="3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1" name="Freeform 292">
            <a:extLst>
              <a:ext uri="{FF2B5EF4-FFF2-40B4-BE49-F238E27FC236}">
                <a16:creationId xmlns:a16="http://schemas.microsoft.com/office/drawing/2014/main" id="{AEBCEC4E-8B61-CA4C-9935-FB201C3E6D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23253" y="10379392"/>
            <a:ext cx="106115" cy="39094"/>
          </a:xfrm>
          <a:custGeom>
            <a:avLst/>
            <a:gdLst>
              <a:gd name="T0" fmla="*/ 69 w 84"/>
              <a:gd name="T1" fmla="*/ 30 h 31"/>
              <a:gd name="T2" fmla="*/ 69 w 84"/>
              <a:gd name="T3" fmla="*/ 30 h 31"/>
              <a:gd name="T4" fmla="*/ 16 w 84"/>
              <a:gd name="T5" fmla="*/ 30 h 31"/>
              <a:gd name="T6" fmla="*/ 0 w 84"/>
              <a:gd name="T7" fmla="*/ 15 h 31"/>
              <a:gd name="T8" fmla="*/ 16 w 84"/>
              <a:gd name="T9" fmla="*/ 0 h 31"/>
              <a:gd name="T10" fmla="*/ 69 w 84"/>
              <a:gd name="T11" fmla="*/ 0 h 31"/>
              <a:gd name="T12" fmla="*/ 83 w 84"/>
              <a:gd name="T13" fmla="*/ 15 h 31"/>
              <a:gd name="T14" fmla="*/ 69 w 84"/>
              <a:gd name="T15" fmla="*/ 3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4" h="31">
                <a:moveTo>
                  <a:pt x="69" y="30"/>
                </a:moveTo>
                <a:lnTo>
                  <a:pt x="69" y="30"/>
                </a:lnTo>
                <a:cubicBezTo>
                  <a:pt x="16" y="30"/>
                  <a:pt x="16" y="30"/>
                  <a:pt x="16" y="30"/>
                </a:cubicBezTo>
                <a:cubicBezTo>
                  <a:pt x="8" y="30"/>
                  <a:pt x="0" y="23"/>
                  <a:pt x="0" y="15"/>
                </a:cubicBezTo>
                <a:cubicBezTo>
                  <a:pt x="0" y="7"/>
                  <a:pt x="8" y="0"/>
                  <a:pt x="16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7" y="0"/>
                  <a:pt x="83" y="7"/>
                  <a:pt x="83" y="15"/>
                </a:cubicBezTo>
                <a:cubicBezTo>
                  <a:pt x="83" y="23"/>
                  <a:pt x="77" y="30"/>
                  <a:pt x="69" y="3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82" name="Grupo 81">
            <a:extLst>
              <a:ext uri="{FF2B5EF4-FFF2-40B4-BE49-F238E27FC236}">
                <a16:creationId xmlns:a16="http://schemas.microsoft.com/office/drawing/2014/main" id="{8B2A9B81-493B-E047-B9F3-F9E69D205CF5}"/>
              </a:ext>
            </a:extLst>
          </p:cNvPr>
          <p:cNvGrpSpPr/>
          <p:nvPr/>
        </p:nvGrpSpPr>
        <p:grpSpPr>
          <a:xfrm>
            <a:off x="5056355" y="10230143"/>
            <a:ext cx="593739" cy="421363"/>
            <a:chOff x="5346459" y="11627067"/>
            <a:chExt cx="593739" cy="421363"/>
          </a:xfrm>
          <a:solidFill>
            <a:schemeClr val="bg2"/>
          </a:solidFill>
        </p:grpSpPr>
        <p:sp>
          <p:nvSpPr>
            <p:cNvPr id="83" name="Freeform 290">
              <a:extLst>
                <a:ext uri="{FF2B5EF4-FFF2-40B4-BE49-F238E27FC236}">
                  <a16:creationId xmlns:a16="http://schemas.microsoft.com/office/drawing/2014/main" id="{8E55E423-24E5-8948-98E3-9684FB02D7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6459" y="11627067"/>
              <a:ext cx="593739" cy="421363"/>
            </a:xfrm>
            <a:custGeom>
              <a:avLst/>
              <a:gdLst>
                <a:gd name="T0" fmla="*/ 462 w 545"/>
                <a:gd name="T1" fmla="*/ 389 h 390"/>
                <a:gd name="T2" fmla="*/ 462 w 545"/>
                <a:gd name="T3" fmla="*/ 389 h 390"/>
                <a:gd name="T4" fmla="*/ 81 w 545"/>
                <a:gd name="T5" fmla="*/ 389 h 390"/>
                <a:gd name="T6" fmla="*/ 0 w 545"/>
                <a:gd name="T7" fmla="*/ 308 h 390"/>
                <a:gd name="T8" fmla="*/ 0 w 545"/>
                <a:gd name="T9" fmla="*/ 81 h 390"/>
                <a:gd name="T10" fmla="*/ 81 w 545"/>
                <a:gd name="T11" fmla="*/ 0 h 390"/>
                <a:gd name="T12" fmla="*/ 462 w 545"/>
                <a:gd name="T13" fmla="*/ 0 h 390"/>
                <a:gd name="T14" fmla="*/ 544 w 545"/>
                <a:gd name="T15" fmla="*/ 81 h 390"/>
                <a:gd name="T16" fmla="*/ 544 w 545"/>
                <a:gd name="T17" fmla="*/ 308 h 390"/>
                <a:gd name="T18" fmla="*/ 462 w 545"/>
                <a:gd name="T19" fmla="*/ 389 h 390"/>
                <a:gd name="T20" fmla="*/ 81 w 545"/>
                <a:gd name="T21" fmla="*/ 40 h 390"/>
                <a:gd name="T22" fmla="*/ 81 w 545"/>
                <a:gd name="T23" fmla="*/ 40 h 390"/>
                <a:gd name="T24" fmla="*/ 41 w 545"/>
                <a:gd name="T25" fmla="*/ 81 h 390"/>
                <a:gd name="T26" fmla="*/ 41 w 545"/>
                <a:gd name="T27" fmla="*/ 308 h 390"/>
                <a:gd name="T28" fmla="*/ 81 w 545"/>
                <a:gd name="T29" fmla="*/ 349 h 390"/>
                <a:gd name="T30" fmla="*/ 462 w 545"/>
                <a:gd name="T31" fmla="*/ 349 h 390"/>
                <a:gd name="T32" fmla="*/ 495 w 545"/>
                <a:gd name="T33" fmla="*/ 308 h 390"/>
                <a:gd name="T34" fmla="*/ 495 w 545"/>
                <a:gd name="T35" fmla="*/ 81 h 390"/>
                <a:gd name="T36" fmla="*/ 462 w 545"/>
                <a:gd name="T37" fmla="*/ 40 h 390"/>
                <a:gd name="T38" fmla="*/ 81 w 545"/>
                <a:gd name="T39" fmla="*/ 4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45" h="390">
                  <a:moveTo>
                    <a:pt x="462" y="389"/>
                  </a:moveTo>
                  <a:lnTo>
                    <a:pt x="462" y="389"/>
                  </a:lnTo>
                  <a:cubicBezTo>
                    <a:pt x="81" y="389"/>
                    <a:pt x="81" y="389"/>
                    <a:pt x="81" y="389"/>
                  </a:cubicBezTo>
                  <a:cubicBezTo>
                    <a:pt x="41" y="389"/>
                    <a:pt x="0" y="357"/>
                    <a:pt x="0" y="30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0" y="32"/>
                    <a:pt x="41" y="0"/>
                    <a:pt x="81" y="0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503" y="0"/>
                    <a:pt x="544" y="32"/>
                    <a:pt x="544" y="81"/>
                  </a:cubicBezTo>
                  <a:cubicBezTo>
                    <a:pt x="544" y="308"/>
                    <a:pt x="544" y="308"/>
                    <a:pt x="544" y="308"/>
                  </a:cubicBezTo>
                  <a:cubicBezTo>
                    <a:pt x="544" y="357"/>
                    <a:pt x="503" y="389"/>
                    <a:pt x="462" y="389"/>
                  </a:cubicBezTo>
                  <a:close/>
                  <a:moveTo>
                    <a:pt x="81" y="40"/>
                  </a:moveTo>
                  <a:lnTo>
                    <a:pt x="81" y="40"/>
                  </a:lnTo>
                  <a:cubicBezTo>
                    <a:pt x="65" y="40"/>
                    <a:pt x="41" y="57"/>
                    <a:pt x="41" y="81"/>
                  </a:cubicBezTo>
                  <a:cubicBezTo>
                    <a:pt x="41" y="308"/>
                    <a:pt x="41" y="308"/>
                    <a:pt x="41" y="308"/>
                  </a:cubicBezTo>
                  <a:cubicBezTo>
                    <a:pt x="41" y="332"/>
                    <a:pt x="65" y="349"/>
                    <a:pt x="81" y="349"/>
                  </a:cubicBezTo>
                  <a:cubicBezTo>
                    <a:pt x="462" y="349"/>
                    <a:pt x="462" y="349"/>
                    <a:pt x="462" y="349"/>
                  </a:cubicBezTo>
                  <a:cubicBezTo>
                    <a:pt x="479" y="349"/>
                    <a:pt x="495" y="332"/>
                    <a:pt x="495" y="308"/>
                  </a:cubicBezTo>
                  <a:cubicBezTo>
                    <a:pt x="495" y="81"/>
                    <a:pt x="495" y="81"/>
                    <a:pt x="495" y="81"/>
                  </a:cubicBezTo>
                  <a:cubicBezTo>
                    <a:pt x="495" y="57"/>
                    <a:pt x="479" y="40"/>
                    <a:pt x="462" y="40"/>
                  </a:cubicBezTo>
                  <a:lnTo>
                    <a:pt x="81" y="4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4" name="Freeform 291">
              <a:extLst>
                <a:ext uri="{FF2B5EF4-FFF2-40B4-BE49-F238E27FC236}">
                  <a16:creationId xmlns:a16="http://schemas.microsoft.com/office/drawing/2014/main" id="{ED9EC5D3-70B2-0341-8170-8EF1EF08B8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6294" y="11746774"/>
              <a:ext cx="134070" cy="177163"/>
            </a:xfrm>
            <a:custGeom>
              <a:avLst/>
              <a:gdLst>
                <a:gd name="T0" fmla="*/ 65 w 123"/>
                <a:gd name="T1" fmla="*/ 162 h 163"/>
                <a:gd name="T2" fmla="*/ 65 w 123"/>
                <a:gd name="T3" fmla="*/ 162 h 163"/>
                <a:gd name="T4" fmla="*/ 24 w 123"/>
                <a:gd name="T5" fmla="*/ 162 h 163"/>
                <a:gd name="T6" fmla="*/ 8 w 123"/>
                <a:gd name="T7" fmla="*/ 146 h 163"/>
                <a:gd name="T8" fmla="*/ 8 w 123"/>
                <a:gd name="T9" fmla="*/ 146 h 163"/>
                <a:gd name="T10" fmla="*/ 24 w 123"/>
                <a:gd name="T11" fmla="*/ 130 h 163"/>
                <a:gd name="T12" fmla="*/ 65 w 123"/>
                <a:gd name="T13" fmla="*/ 130 h 163"/>
                <a:gd name="T14" fmla="*/ 81 w 123"/>
                <a:gd name="T15" fmla="*/ 114 h 163"/>
                <a:gd name="T16" fmla="*/ 65 w 123"/>
                <a:gd name="T17" fmla="*/ 98 h 163"/>
                <a:gd name="T18" fmla="*/ 57 w 123"/>
                <a:gd name="T19" fmla="*/ 98 h 163"/>
                <a:gd name="T20" fmla="*/ 8 w 123"/>
                <a:gd name="T21" fmla="*/ 57 h 163"/>
                <a:gd name="T22" fmla="*/ 57 w 123"/>
                <a:gd name="T23" fmla="*/ 0 h 163"/>
                <a:gd name="T24" fmla="*/ 97 w 123"/>
                <a:gd name="T25" fmla="*/ 0 h 163"/>
                <a:gd name="T26" fmla="*/ 114 w 123"/>
                <a:gd name="T27" fmla="*/ 17 h 163"/>
                <a:gd name="T28" fmla="*/ 114 w 123"/>
                <a:gd name="T29" fmla="*/ 17 h 163"/>
                <a:gd name="T30" fmla="*/ 97 w 123"/>
                <a:gd name="T31" fmla="*/ 33 h 163"/>
                <a:gd name="T32" fmla="*/ 57 w 123"/>
                <a:gd name="T33" fmla="*/ 33 h 163"/>
                <a:gd name="T34" fmla="*/ 41 w 123"/>
                <a:gd name="T35" fmla="*/ 49 h 163"/>
                <a:gd name="T36" fmla="*/ 57 w 123"/>
                <a:gd name="T37" fmla="*/ 65 h 163"/>
                <a:gd name="T38" fmla="*/ 65 w 123"/>
                <a:gd name="T39" fmla="*/ 65 h 163"/>
                <a:gd name="T40" fmla="*/ 114 w 123"/>
                <a:gd name="T41" fmla="*/ 122 h 163"/>
                <a:gd name="T42" fmla="*/ 65 w 123"/>
                <a:gd name="T43" fmla="*/ 162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3" h="163">
                  <a:moveTo>
                    <a:pt x="65" y="162"/>
                  </a:moveTo>
                  <a:lnTo>
                    <a:pt x="65" y="162"/>
                  </a:lnTo>
                  <a:cubicBezTo>
                    <a:pt x="24" y="162"/>
                    <a:pt x="24" y="162"/>
                    <a:pt x="24" y="162"/>
                  </a:cubicBezTo>
                  <a:cubicBezTo>
                    <a:pt x="16" y="162"/>
                    <a:pt x="8" y="154"/>
                    <a:pt x="8" y="146"/>
                  </a:cubicBezTo>
                  <a:lnTo>
                    <a:pt x="8" y="146"/>
                  </a:lnTo>
                  <a:cubicBezTo>
                    <a:pt x="8" y="138"/>
                    <a:pt x="16" y="130"/>
                    <a:pt x="24" y="130"/>
                  </a:cubicBezTo>
                  <a:cubicBezTo>
                    <a:pt x="65" y="130"/>
                    <a:pt x="65" y="130"/>
                    <a:pt x="65" y="130"/>
                  </a:cubicBezTo>
                  <a:cubicBezTo>
                    <a:pt x="73" y="130"/>
                    <a:pt x="81" y="122"/>
                    <a:pt x="81" y="114"/>
                  </a:cubicBezTo>
                  <a:cubicBezTo>
                    <a:pt x="81" y="106"/>
                    <a:pt x="73" y="98"/>
                    <a:pt x="65" y="98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32" y="98"/>
                    <a:pt x="8" y="81"/>
                    <a:pt x="8" y="57"/>
                  </a:cubicBezTo>
                  <a:cubicBezTo>
                    <a:pt x="0" y="25"/>
                    <a:pt x="24" y="0"/>
                    <a:pt x="57" y="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106" y="0"/>
                    <a:pt x="114" y="8"/>
                    <a:pt x="114" y="17"/>
                  </a:cubicBezTo>
                  <a:lnTo>
                    <a:pt x="114" y="17"/>
                  </a:lnTo>
                  <a:cubicBezTo>
                    <a:pt x="114" y="25"/>
                    <a:pt x="106" y="33"/>
                    <a:pt x="97" y="33"/>
                  </a:cubicBezTo>
                  <a:cubicBezTo>
                    <a:pt x="57" y="33"/>
                    <a:pt x="57" y="33"/>
                    <a:pt x="57" y="33"/>
                  </a:cubicBezTo>
                  <a:cubicBezTo>
                    <a:pt x="41" y="33"/>
                    <a:pt x="41" y="41"/>
                    <a:pt x="41" y="49"/>
                  </a:cubicBezTo>
                  <a:cubicBezTo>
                    <a:pt x="41" y="57"/>
                    <a:pt x="41" y="65"/>
                    <a:pt x="57" y="65"/>
                  </a:cubicBezTo>
                  <a:cubicBezTo>
                    <a:pt x="65" y="65"/>
                    <a:pt x="65" y="65"/>
                    <a:pt x="65" y="65"/>
                  </a:cubicBezTo>
                  <a:cubicBezTo>
                    <a:pt x="97" y="65"/>
                    <a:pt x="122" y="89"/>
                    <a:pt x="114" y="122"/>
                  </a:cubicBezTo>
                  <a:cubicBezTo>
                    <a:pt x="114" y="146"/>
                    <a:pt x="89" y="162"/>
                    <a:pt x="65" y="162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5" name="Freeform 292">
              <a:extLst>
                <a:ext uri="{FF2B5EF4-FFF2-40B4-BE49-F238E27FC236}">
                  <a16:creationId xmlns:a16="http://schemas.microsoft.com/office/drawing/2014/main" id="{2DC37FB1-12C1-EE4E-AB1E-AC58DA8457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8963" y="11722831"/>
              <a:ext cx="33519" cy="47882"/>
            </a:xfrm>
            <a:custGeom>
              <a:avLst/>
              <a:gdLst>
                <a:gd name="T0" fmla="*/ 32 w 33"/>
                <a:gd name="T1" fmla="*/ 41 h 42"/>
                <a:gd name="T2" fmla="*/ 0 w 33"/>
                <a:gd name="T3" fmla="*/ 41 h 42"/>
                <a:gd name="T4" fmla="*/ 0 w 33"/>
                <a:gd name="T5" fmla="*/ 0 h 42"/>
                <a:gd name="T6" fmla="*/ 32 w 33"/>
                <a:gd name="T7" fmla="*/ 0 h 42"/>
                <a:gd name="T8" fmla="*/ 32 w 33"/>
                <a:gd name="T9" fmla="*/ 4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42">
                  <a:moveTo>
                    <a:pt x="32" y="41"/>
                  </a:moveTo>
                  <a:lnTo>
                    <a:pt x="0" y="41"/>
                  </a:lnTo>
                  <a:lnTo>
                    <a:pt x="0" y="0"/>
                  </a:lnTo>
                  <a:lnTo>
                    <a:pt x="32" y="0"/>
                  </a:lnTo>
                  <a:lnTo>
                    <a:pt x="32" y="41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6" name="Freeform 293">
              <a:extLst>
                <a:ext uri="{FF2B5EF4-FFF2-40B4-BE49-F238E27FC236}">
                  <a16:creationId xmlns:a16="http://schemas.microsoft.com/office/drawing/2014/main" id="{B543F597-ACF9-C241-8906-42A0EE433D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8963" y="11904784"/>
              <a:ext cx="33519" cy="47882"/>
            </a:xfrm>
            <a:custGeom>
              <a:avLst/>
              <a:gdLst>
                <a:gd name="T0" fmla="*/ 32 w 33"/>
                <a:gd name="T1" fmla="*/ 41 h 42"/>
                <a:gd name="T2" fmla="*/ 0 w 33"/>
                <a:gd name="T3" fmla="*/ 41 h 42"/>
                <a:gd name="T4" fmla="*/ 0 w 33"/>
                <a:gd name="T5" fmla="*/ 0 h 42"/>
                <a:gd name="T6" fmla="*/ 32 w 33"/>
                <a:gd name="T7" fmla="*/ 0 h 42"/>
                <a:gd name="T8" fmla="*/ 32 w 33"/>
                <a:gd name="T9" fmla="*/ 4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42">
                  <a:moveTo>
                    <a:pt x="32" y="41"/>
                  </a:moveTo>
                  <a:lnTo>
                    <a:pt x="0" y="41"/>
                  </a:lnTo>
                  <a:lnTo>
                    <a:pt x="0" y="0"/>
                  </a:lnTo>
                  <a:lnTo>
                    <a:pt x="32" y="0"/>
                  </a:lnTo>
                  <a:lnTo>
                    <a:pt x="32" y="41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7" name="Freeform 294">
              <a:extLst>
                <a:ext uri="{FF2B5EF4-FFF2-40B4-BE49-F238E27FC236}">
                  <a16:creationId xmlns:a16="http://schemas.microsoft.com/office/drawing/2014/main" id="{3307364D-278C-4245-B1E2-0F249BA0B5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6128" y="11684525"/>
              <a:ext cx="71822" cy="52672"/>
            </a:xfrm>
            <a:custGeom>
              <a:avLst/>
              <a:gdLst>
                <a:gd name="T0" fmla="*/ 32 w 66"/>
                <a:gd name="T1" fmla="*/ 8 h 49"/>
                <a:gd name="T2" fmla="*/ 32 w 66"/>
                <a:gd name="T3" fmla="*/ 8 h 49"/>
                <a:gd name="T4" fmla="*/ 8 w 66"/>
                <a:gd name="T5" fmla="*/ 16 h 49"/>
                <a:gd name="T6" fmla="*/ 8 w 66"/>
                <a:gd name="T7" fmla="*/ 40 h 49"/>
                <a:gd name="T8" fmla="*/ 8 w 66"/>
                <a:gd name="T9" fmla="*/ 40 h 49"/>
                <a:gd name="T10" fmla="*/ 32 w 66"/>
                <a:gd name="T11" fmla="*/ 48 h 49"/>
                <a:gd name="T12" fmla="*/ 49 w 66"/>
                <a:gd name="T13" fmla="*/ 32 h 49"/>
                <a:gd name="T14" fmla="*/ 57 w 66"/>
                <a:gd name="T15" fmla="*/ 8 h 49"/>
                <a:gd name="T16" fmla="*/ 57 w 66"/>
                <a:gd name="T17" fmla="*/ 8 h 49"/>
                <a:gd name="T18" fmla="*/ 32 w 66"/>
                <a:gd name="T19" fmla="*/ 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6" h="49">
                  <a:moveTo>
                    <a:pt x="32" y="8"/>
                  </a:moveTo>
                  <a:lnTo>
                    <a:pt x="32" y="8"/>
                  </a:lnTo>
                  <a:cubicBezTo>
                    <a:pt x="8" y="16"/>
                    <a:pt x="8" y="16"/>
                    <a:pt x="8" y="16"/>
                  </a:cubicBezTo>
                  <a:cubicBezTo>
                    <a:pt x="8" y="24"/>
                    <a:pt x="0" y="32"/>
                    <a:pt x="8" y="40"/>
                  </a:cubicBezTo>
                  <a:lnTo>
                    <a:pt x="8" y="40"/>
                  </a:lnTo>
                  <a:cubicBezTo>
                    <a:pt x="16" y="48"/>
                    <a:pt x="24" y="48"/>
                    <a:pt x="32" y="48"/>
                  </a:cubicBezTo>
                  <a:cubicBezTo>
                    <a:pt x="49" y="32"/>
                    <a:pt x="49" y="32"/>
                    <a:pt x="49" y="32"/>
                  </a:cubicBezTo>
                  <a:cubicBezTo>
                    <a:pt x="57" y="24"/>
                    <a:pt x="65" y="16"/>
                    <a:pt x="57" y="8"/>
                  </a:cubicBezTo>
                  <a:lnTo>
                    <a:pt x="57" y="8"/>
                  </a:lnTo>
                  <a:cubicBezTo>
                    <a:pt x="49" y="0"/>
                    <a:pt x="40" y="0"/>
                    <a:pt x="32" y="8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8" name="Freeform 295">
              <a:extLst>
                <a:ext uri="{FF2B5EF4-FFF2-40B4-BE49-F238E27FC236}">
                  <a16:creationId xmlns:a16="http://schemas.microsoft.com/office/drawing/2014/main" id="{EE0D6C4D-1652-9A4A-8BA1-9BEB4BDAE2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281" y="11923937"/>
              <a:ext cx="62248" cy="62248"/>
            </a:xfrm>
            <a:custGeom>
              <a:avLst/>
              <a:gdLst>
                <a:gd name="T0" fmla="*/ 33 w 58"/>
                <a:gd name="T1" fmla="*/ 9 h 58"/>
                <a:gd name="T2" fmla="*/ 33 w 58"/>
                <a:gd name="T3" fmla="*/ 9 h 58"/>
                <a:gd name="T4" fmla="*/ 8 w 58"/>
                <a:gd name="T5" fmla="*/ 25 h 58"/>
                <a:gd name="T6" fmla="*/ 8 w 58"/>
                <a:gd name="T7" fmla="*/ 49 h 58"/>
                <a:gd name="T8" fmla="*/ 8 w 58"/>
                <a:gd name="T9" fmla="*/ 49 h 58"/>
                <a:gd name="T10" fmla="*/ 24 w 58"/>
                <a:gd name="T11" fmla="*/ 49 h 58"/>
                <a:gd name="T12" fmla="*/ 49 w 58"/>
                <a:gd name="T13" fmla="*/ 33 h 58"/>
                <a:gd name="T14" fmla="*/ 49 w 58"/>
                <a:gd name="T15" fmla="*/ 9 h 58"/>
                <a:gd name="T16" fmla="*/ 49 w 58"/>
                <a:gd name="T17" fmla="*/ 9 h 58"/>
                <a:gd name="T18" fmla="*/ 33 w 58"/>
                <a:gd name="T19" fmla="*/ 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8" h="58">
                  <a:moveTo>
                    <a:pt x="33" y="9"/>
                  </a:moveTo>
                  <a:lnTo>
                    <a:pt x="33" y="9"/>
                  </a:lnTo>
                  <a:cubicBezTo>
                    <a:pt x="8" y="25"/>
                    <a:pt x="8" y="25"/>
                    <a:pt x="8" y="25"/>
                  </a:cubicBezTo>
                  <a:cubicBezTo>
                    <a:pt x="0" y="25"/>
                    <a:pt x="0" y="41"/>
                    <a:pt x="8" y="49"/>
                  </a:cubicBezTo>
                  <a:lnTo>
                    <a:pt x="8" y="49"/>
                  </a:lnTo>
                  <a:cubicBezTo>
                    <a:pt x="8" y="49"/>
                    <a:pt x="16" y="57"/>
                    <a:pt x="24" y="49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57" y="33"/>
                    <a:pt x="57" y="17"/>
                    <a:pt x="49" y="9"/>
                  </a:cubicBezTo>
                  <a:lnTo>
                    <a:pt x="49" y="9"/>
                  </a:lnTo>
                  <a:cubicBezTo>
                    <a:pt x="49" y="0"/>
                    <a:pt x="41" y="0"/>
                    <a:pt x="33" y="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89" name="Grupo 88">
            <a:extLst>
              <a:ext uri="{FF2B5EF4-FFF2-40B4-BE49-F238E27FC236}">
                <a16:creationId xmlns:a16="http://schemas.microsoft.com/office/drawing/2014/main" id="{9BEAC8B3-E0B4-D747-9CDE-88FF488FB8D7}"/>
              </a:ext>
            </a:extLst>
          </p:cNvPr>
          <p:cNvGrpSpPr/>
          <p:nvPr/>
        </p:nvGrpSpPr>
        <p:grpSpPr>
          <a:xfrm>
            <a:off x="18756287" y="10173885"/>
            <a:ext cx="536281" cy="517127"/>
            <a:chOff x="10101161" y="9141982"/>
            <a:chExt cx="536281" cy="517127"/>
          </a:xfrm>
          <a:solidFill>
            <a:schemeClr val="bg2"/>
          </a:solidFill>
        </p:grpSpPr>
        <p:sp>
          <p:nvSpPr>
            <p:cNvPr id="90" name="Freeform 296">
              <a:extLst>
                <a:ext uri="{FF2B5EF4-FFF2-40B4-BE49-F238E27FC236}">
                  <a16:creationId xmlns:a16="http://schemas.microsoft.com/office/drawing/2014/main" id="{EE16B18D-4D36-254B-A693-79C12CF929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98585" y="9405332"/>
              <a:ext cx="134070" cy="124494"/>
            </a:xfrm>
            <a:custGeom>
              <a:avLst/>
              <a:gdLst>
                <a:gd name="T0" fmla="*/ 90 w 123"/>
                <a:gd name="T1" fmla="*/ 113 h 114"/>
                <a:gd name="T2" fmla="*/ 90 w 123"/>
                <a:gd name="T3" fmla="*/ 113 h 114"/>
                <a:gd name="T4" fmla="*/ 33 w 123"/>
                <a:gd name="T5" fmla="*/ 113 h 114"/>
                <a:gd name="T6" fmla="*/ 0 w 123"/>
                <a:gd name="T7" fmla="*/ 81 h 114"/>
                <a:gd name="T8" fmla="*/ 0 w 123"/>
                <a:gd name="T9" fmla="*/ 32 h 114"/>
                <a:gd name="T10" fmla="*/ 33 w 123"/>
                <a:gd name="T11" fmla="*/ 0 h 114"/>
                <a:gd name="T12" fmla="*/ 90 w 123"/>
                <a:gd name="T13" fmla="*/ 0 h 114"/>
                <a:gd name="T14" fmla="*/ 122 w 123"/>
                <a:gd name="T15" fmla="*/ 32 h 114"/>
                <a:gd name="T16" fmla="*/ 122 w 123"/>
                <a:gd name="T17" fmla="*/ 81 h 114"/>
                <a:gd name="T18" fmla="*/ 90 w 123"/>
                <a:gd name="T19" fmla="*/ 113 h 114"/>
                <a:gd name="T20" fmla="*/ 90 w 123"/>
                <a:gd name="T21" fmla="*/ 32 h 114"/>
                <a:gd name="T22" fmla="*/ 90 w 123"/>
                <a:gd name="T23" fmla="*/ 32 h 114"/>
                <a:gd name="T24" fmla="*/ 33 w 123"/>
                <a:gd name="T25" fmla="*/ 32 h 114"/>
                <a:gd name="T26" fmla="*/ 33 w 123"/>
                <a:gd name="T27" fmla="*/ 81 h 114"/>
                <a:gd name="T28" fmla="*/ 90 w 123"/>
                <a:gd name="T29" fmla="*/ 81 h 114"/>
                <a:gd name="T30" fmla="*/ 90 w 123"/>
                <a:gd name="T31" fmla="*/ 32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3" h="114">
                  <a:moveTo>
                    <a:pt x="90" y="113"/>
                  </a:moveTo>
                  <a:lnTo>
                    <a:pt x="90" y="113"/>
                  </a:lnTo>
                  <a:cubicBezTo>
                    <a:pt x="33" y="113"/>
                    <a:pt x="33" y="113"/>
                    <a:pt x="33" y="113"/>
                  </a:cubicBezTo>
                  <a:cubicBezTo>
                    <a:pt x="17" y="113"/>
                    <a:pt x="0" y="97"/>
                    <a:pt x="0" y="81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8"/>
                    <a:pt x="17" y="0"/>
                    <a:pt x="33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114" y="0"/>
                    <a:pt x="122" y="8"/>
                    <a:pt x="122" y="32"/>
                  </a:cubicBezTo>
                  <a:cubicBezTo>
                    <a:pt x="122" y="81"/>
                    <a:pt x="122" y="81"/>
                    <a:pt x="122" y="81"/>
                  </a:cubicBezTo>
                  <a:cubicBezTo>
                    <a:pt x="122" y="97"/>
                    <a:pt x="114" y="113"/>
                    <a:pt x="90" y="113"/>
                  </a:cubicBezTo>
                  <a:close/>
                  <a:moveTo>
                    <a:pt x="90" y="32"/>
                  </a:moveTo>
                  <a:lnTo>
                    <a:pt x="90" y="32"/>
                  </a:lnTo>
                  <a:cubicBezTo>
                    <a:pt x="33" y="32"/>
                    <a:pt x="33" y="32"/>
                    <a:pt x="33" y="32"/>
                  </a:cubicBezTo>
                  <a:cubicBezTo>
                    <a:pt x="33" y="81"/>
                    <a:pt x="33" y="81"/>
                    <a:pt x="33" y="81"/>
                  </a:cubicBezTo>
                  <a:cubicBezTo>
                    <a:pt x="90" y="81"/>
                    <a:pt x="90" y="81"/>
                    <a:pt x="90" y="81"/>
                  </a:cubicBezTo>
                  <a:lnTo>
                    <a:pt x="90" y="32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1" name="Freeform 297">
              <a:extLst>
                <a:ext uri="{FF2B5EF4-FFF2-40B4-BE49-F238E27FC236}">
                  <a16:creationId xmlns:a16="http://schemas.microsoft.com/office/drawing/2014/main" id="{D04B7154-CB06-B74B-A0C0-1C0C7F5B1F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01161" y="9237746"/>
              <a:ext cx="536281" cy="421363"/>
            </a:xfrm>
            <a:custGeom>
              <a:avLst/>
              <a:gdLst>
                <a:gd name="T0" fmla="*/ 414 w 496"/>
                <a:gd name="T1" fmla="*/ 389 h 390"/>
                <a:gd name="T2" fmla="*/ 414 w 496"/>
                <a:gd name="T3" fmla="*/ 389 h 390"/>
                <a:gd name="T4" fmla="*/ 81 w 496"/>
                <a:gd name="T5" fmla="*/ 389 h 390"/>
                <a:gd name="T6" fmla="*/ 0 w 496"/>
                <a:gd name="T7" fmla="*/ 308 h 390"/>
                <a:gd name="T8" fmla="*/ 0 w 496"/>
                <a:gd name="T9" fmla="*/ 0 h 390"/>
                <a:gd name="T10" fmla="*/ 49 w 496"/>
                <a:gd name="T11" fmla="*/ 0 h 390"/>
                <a:gd name="T12" fmla="*/ 49 w 496"/>
                <a:gd name="T13" fmla="*/ 308 h 390"/>
                <a:gd name="T14" fmla="*/ 81 w 496"/>
                <a:gd name="T15" fmla="*/ 340 h 390"/>
                <a:gd name="T16" fmla="*/ 414 w 496"/>
                <a:gd name="T17" fmla="*/ 340 h 390"/>
                <a:gd name="T18" fmla="*/ 455 w 496"/>
                <a:gd name="T19" fmla="*/ 308 h 390"/>
                <a:gd name="T20" fmla="*/ 455 w 496"/>
                <a:gd name="T21" fmla="*/ 105 h 390"/>
                <a:gd name="T22" fmla="*/ 414 w 496"/>
                <a:gd name="T23" fmla="*/ 73 h 390"/>
                <a:gd name="T24" fmla="*/ 81 w 496"/>
                <a:gd name="T25" fmla="*/ 73 h 390"/>
                <a:gd name="T26" fmla="*/ 81 w 496"/>
                <a:gd name="T27" fmla="*/ 32 h 390"/>
                <a:gd name="T28" fmla="*/ 414 w 496"/>
                <a:gd name="T29" fmla="*/ 32 h 390"/>
                <a:gd name="T30" fmla="*/ 495 w 496"/>
                <a:gd name="T31" fmla="*/ 105 h 390"/>
                <a:gd name="T32" fmla="*/ 495 w 496"/>
                <a:gd name="T33" fmla="*/ 308 h 390"/>
                <a:gd name="T34" fmla="*/ 414 w 496"/>
                <a:gd name="T35" fmla="*/ 389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96" h="390">
                  <a:moveTo>
                    <a:pt x="414" y="389"/>
                  </a:moveTo>
                  <a:lnTo>
                    <a:pt x="414" y="389"/>
                  </a:lnTo>
                  <a:cubicBezTo>
                    <a:pt x="81" y="389"/>
                    <a:pt x="81" y="389"/>
                    <a:pt x="81" y="389"/>
                  </a:cubicBezTo>
                  <a:cubicBezTo>
                    <a:pt x="41" y="389"/>
                    <a:pt x="0" y="348"/>
                    <a:pt x="0" y="30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9" y="308"/>
                    <a:pt x="49" y="308"/>
                    <a:pt x="49" y="308"/>
                  </a:cubicBezTo>
                  <a:cubicBezTo>
                    <a:pt x="49" y="324"/>
                    <a:pt x="65" y="340"/>
                    <a:pt x="81" y="340"/>
                  </a:cubicBezTo>
                  <a:cubicBezTo>
                    <a:pt x="414" y="340"/>
                    <a:pt x="414" y="340"/>
                    <a:pt x="414" y="340"/>
                  </a:cubicBezTo>
                  <a:cubicBezTo>
                    <a:pt x="438" y="340"/>
                    <a:pt x="455" y="324"/>
                    <a:pt x="455" y="308"/>
                  </a:cubicBezTo>
                  <a:cubicBezTo>
                    <a:pt x="455" y="105"/>
                    <a:pt x="455" y="105"/>
                    <a:pt x="455" y="105"/>
                  </a:cubicBezTo>
                  <a:cubicBezTo>
                    <a:pt x="455" y="89"/>
                    <a:pt x="438" y="73"/>
                    <a:pt x="414" y="73"/>
                  </a:cubicBezTo>
                  <a:cubicBezTo>
                    <a:pt x="81" y="73"/>
                    <a:pt x="81" y="73"/>
                    <a:pt x="81" y="73"/>
                  </a:cubicBezTo>
                  <a:cubicBezTo>
                    <a:pt x="81" y="32"/>
                    <a:pt x="81" y="32"/>
                    <a:pt x="81" y="32"/>
                  </a:cubicBezTo>
                  <a:cubicBezTo>
                    <a:pt x="414" y="32"/>
                    <a:pt x="414" y="32"/>
                    <a:pt x="414" y="32"/>
                  </a:cubicBezTo>
                  <a:cubicBezTo>
                    <a:pt x="463" y="32"/>
                    <a:pt x="495" y="64"/>
                    <a:pt x="495" y="105"/>
                  </a:cubicBezTo>
                  <a:cubicBezTo>
                    <a:pt x="495" y="308"/>
                    <a:pt x="495" y="308"/>
                    <a:pt x="495" y="308"/>
                  </a:cubicBezTo>
                  <a:cubicBezTo>
                    <a:pt x="495" y="348"/>
                    <a:pt x="463" y="389"/>
                    <a:pt x="414" y="38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2" name="Freeform 298">
              <a:extLst>
                <a:ext uri="{FF2B5EF4-FFF2-40B4-BE49-F238E27FC236}">
                  <a16:creationId xmlns:a16="http://schemas.microsoft.com/office/drawing/2014/main" id="{2F95BC33-CBE8-7644-BD2B-B98A41E934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01161" y="9141982"/>
              <a:ext cx="488399" cy="177163"/>
            </a:xfrm>
            <a:custGeom>
              <a:avLst/>
              <a:gdLst>
                <a:gd name="T0" fmla="*/ 90 w 448"/>
                <a:gd name="T1" fmla="*/ 163 h 164"/>
                <a:gd name="T2" fmla="*/ 90 w 448"/>
                <a:gd name="T3" fmla="*/ 163 h 164"/>
                <a:gd name="T4" fmla="*/ 9 w 448"/>
                <a:gd name="T5" fmla="*/ 74 h 164"/>
                <a:gd name="T6" fmla="*/ 90 w 448"/>
                <a:gd name="T7" fmla="*/ 0 h 164"/>
                <a:gd name="T8" fmla="*/ 382 w 448"/>
                <a:gd name="T9" fmla="*/ 0 h 164"/>
                <a:gd name="T10" fmla="*/ 447 w 448"/>
                <a:gd name="T11" fmla="*/ 65 h 164"/>
                <a:gd name="T12" fmla="*/ 447 w 448"/>
                <a:gd name="T13" fmla="*/ 82 h 164"/>
                <a:gd name="T14" fmla="*/ 430 w 448"/>
                <a:gd name="T15" fmla="*/ 106 h 164"/>
                <a:gd name="T16" fmla="*/ 430 w 448"/>
                <a:gd name="T17" fmla="*/ 106 h 164"/>
                <a:gd name="T18" fmla="*/ 406 w 448"/>
                <a:gd name="T19" fmla="*/ 82 h 164"/>
                <a:gd name="T20" fmla="*/ 406 w 448"/>
                <a:gd name="T21" fmla="*/ 65 h 164"/>
                <a:gd name="T22" fmla="*/ 382 w 448"/>
                <a:gd name="T23" fmla="*/ 41 h 164"/>
                <a:gd name="T24" fmla="*/ 90 w 448"/>
                <a:gd name="T25" fmla="*/ 41 h 164"/>
                <a:gd name="T26" fmla="*/ 49 w 448"/>
                <a:gd name="T27" fmla="*/ 74 h 164"/>
                <a:gd name="T28" fmla="*/ 90 w 448"/>
                <a:gd name="T29" fmla="*/ 122 h 164"/>
                <a:gd name="T30" fmla="*/ 90 w 448"/>
                <a:gd name="T31" fmla="*/ 163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48" h="164">
                  <a:moveTo>
                    <a:pt x="90" y="163"/>
                  </a:moveTo>
                  <a:lnTo>
                    <a:pt x="90" y="163"/>
                  </a:lnTo>
                  <a:cubicBezTo>
                    <a:pt x="41" y="163"/>
                    <a:pt x="0" y="122"/>
                    <a:pt x="9" y="74"/>
                  </a:cubicBezTo>
                  <a:cubicBezTo>
                    <a:pt x="9" y="25"/>
                    <a:pt x="49" y="0"/>
                    <a:pt x="90" y="0"/>
                  </a:cubicBezTo>
                  <a:cubicBezTo>
                    <a:pt x="382" y="0"/>
                    <a:pt x="382" y="0"/>
                    <a:pt x="382" y="0"/>
                  </a:cubicBezTo>
                  <a:cubicBezTo>
                    <a:pt x="414" y="0"/>
                    <a:pt x="447" y="33"/>
                    <a:pt x="447" y="65"/>
                  </a:cubicBezTo>
                  <a:cubicBezTo>
                    <a:pt x="447" y="82"/>
                    <a:pt x="447" y="82"/>
                    <a:pt x="447" y="82"/>
                  </a:cubicBezTo>
                  <a:cubicBezTo>
                    <a:pt x="447" y="90"/>
                    <a:pt x="438" y="106"/>
                    <a:pt x="430" y="106"/>
                  </a:cubicBezTo>
                  <a:lnTo>
                    <a:pt x="430" y="106"/>
                  </a:lnTo>
                  <a:cubicBezTo>
                    <a:pt x="414" y="106"/>
                    <a:pt x="406" y="90"/>
                    <a:pt x="406" y="82"/>
                  </a:cubicBezTo>
                  <a:cubicBezTo>
                    <a:pt x="406" y="65"/>
                    <a:pt x="406" y="65"/>
                    <a:pt x="406" y="65"/>
                  </a:cubicBezTo>
                  <a:cubicBezTo>
                    <a:pt x="406" y="49"/>
                    <a:pt x="398" y="41"/>
                    <a:pt x="382" y="41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65" y="41"/>
                    <a:pt x="49" y="57"/>
                    <a:pt x="49" y="74"/>
                  </a:cubicBezTo>
                  <a:cubicBezTo>
                    <a:pt x="41" y="98"/>
                    <a:pt x="65" y="122"/>
                    <a:pt x="90" y="122"/>
                  </a:cubicBezTo>
                  <a:lnTo>
                    <a:pt x="90" y="163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93" name="Grupo 92">
            <a:extLst>
              <a:ext uri="{FF2B5EF4-FFF2-40B4-BE49-F238E27FC236}">
                <a16:creationId xmlns:a16="http://schemas.microsoft.com/office/drawing/2014/main" id="{D1967051-AAC7-5A43-858C-ABCC94793930}"/>
              </a:ext>
            </a:extLst>
          </p:cNvPr>
          <p:cNvGrpSpPr/>
          <p:nvPr/>
        </p:nvGrpSpPr>
        <p:grpSpPr>
          <a:xfrm>
            <a:off x="7432613" y="11270572"/>
            <a:ext cx="3090654" cy="1124283"/>
            <a:chOff x="4263265" y="1977645"/>
            <a:chExt cx="4236804" cy="1124283"/>
          </a:xfrm>
        </p:grpSpPr>
        <p:sp>
          <p:nvSpPr>
            <p:cNvPr id="97" name="CuadroTexto 395">
              <a:extLst>
                <a:ext uri="{FF2B5EF4-FFF2-40B4-BE49-F238E27FC236}">
                  <a16:creationId xmlns:a16="http://schemas.microsoft.com/office/drawing/2014/main" id="{926FE0CD-F23F-2F42-A894-7FF7425A7341}"/>
                </a:ext>
              </a:extLst>
            </p:cNvPr>
            <p:cNvSpPr txBox="1"/>
            <p:nvPr/>
          </p:nvSpPr>
          <p:spPr>
            <a:xfrm flipH="1">
              <a:off x="5179663" y="1977645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98" name="Rectangle 40">
              <a:extLst>
                <a:ext uri="{FF2B5EF4-FFF2-40B4-BE49-F238E27FC236}">
                  <a16:creationId xmlns:a16="http://schemas.microsoft.com/office/drawing/2014/main" id="{D122EB24-8C47-964A-AFF0-2BECA2652C57}"/>
                </a:ext>
              </a:extLst>
            </p:cNvPr>
            <p:cNvSpPr/>
            <p:nvPr/>
          </p:nvSpPr>
          <p:spPr>
            <a:xfrm>
              <a:off x="4263265" y="2394042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99" name="Grupo 98">
            <a:extLst>
              <a:ext uri="{FF2B5EF4-FFF2-40B4-BE49-F238E27FC236}">
                <a16:creationId xmlns:a16="http://schemas.microsoft.com/office/drawing/2014/main" id="{B61ACE6C-FE16-8D46-8369-DB3C95EC41BD}"/>
              </a:ext>
            </a:extLst>
          </p:cNvPr>
          <p:cNvGrpSpPr/>
          <p:nvPr/>
        </p:nvGrpSpPr>
        <p:grpSpPr>
          <a:xfrm>
            <a:off x="13838700" y="11286374"/>
            <a:ext cx="3090654" cy="1124283"/>
            <a:chOff x="4263265" y="1977645"/>
            <a:chExt cx="4236804" cy="1124283"/>
          </a:xfrm>
        </p:grpSpPr>
        <p:sp>
          <p:nvSpPr>
            <p:cNvPr id="100" name="CuadroTexto 395">
              <a:extLst>
                <a:ext uri="{FF2B5EF4-FFF2-40B4-BE49-F238E27FC236}">
                  <a16:creationId xmlns:a16="http://schemas.microsoft.com/office/drawing/2014/main" id="{FAFCD596-06D2-BF48-90C5-E1CEBF305289}"/>
                </a:ext>
              </a:extLst>
            </p:cNvPr>
            <p:cNvSpPr txBox="1"/>
            <p:nvPr/>
          </p:nvSpPr>
          <p:spPr>
            <a:xfrm flipH="1">
              <a:off x="5179663" y="1977645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101" name="Rectangle 40">
              <a:extLst>
                <a:ext uri="{FF2B5EF4-FFF2-40B4-BE49-F238E27FC236}">
                  <a16:creationId xmlns:a16="http://schemas.microsoft.com/office/drawing/2014/main" id="{5F7ACEFF-BC78-B846-B893-ADFCA0237CC2}"/>
                </a:ext>
              </a:extLst>
            </p:cNvPr>
            <p:cNvSpPr/>
            <p:nvPr/>
          </p:nvSpPr>
          <p:spPr>
            <a:xfrm>
              <a:off x="4263265" y="2394042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02" name="Grupo 101">
            <a:extLst>
              <a:ext uri="{FF2B5EF4-FFF2-40B4-BE49-F238E27FC236}">
                <a16:creationId xmlns:a16="http://schemas.microsoft.com/office/drawing/2014/main" id="{B334A9F3-D4BB-A349-812F-F3F03CD3A59B}"/>
              </a:ext>
            </a:extLst>
          </p:cNvPr>
          <p:cNvGrpSpPr/>
          <p:nvPr/>
        </p:nvGrpSpPr>
        <p:grpSpPr>
          <a:xfrm>
            <a:off x="17479100" y="11287127"/>
            <a:ext cx="3090654" cy="1124283"/>
            <a:chOff x="4263265" y="2049834"/>
            <a:chExt cx="4236804" cy="1124283"/>
          </a:xfrm>
        </p:grpSpPr>
        <p:sp>
          <p:nvSpPr>
            <p:cNvPr id="103" name="CuadroTexto 395">
              <a:extLst>
                <a:ext uri="{FF2B5EF4-FFF2-40B4-BE49-F238E27FC236}">
                  <a16:creationId xmlns:a16="http://schemas.microsoft.com/office/drawing/2014/main" id="{F8CFCA2C-9DCD-B648-98CC-9D09BB9D73B8}"/>
                </a:ext>
              </a:extLst>
            </p:cNvPr>
            <p:cNvSpPr txBox="1"/>
            <p:nvPr/>
          </p:nvSpPr>
          <p:spPr>
            <a:xfrm flipH="1">
              <a:off x="5179663" y="2049834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104" name="Rectangle 40">
              <a:extLst>
                <a:ext uri="{FF2B5EF4-FFF2-40B4-BE49-F238E27FC236}">
                  <a16:creationId xmlns:a16="http://schemas.microsoft.com/office/drawing/2014/main" id="{AF99AEC2-B0C1-0E4B-B7B7-3110D0798715}"/>
                </a:ext>
              </a:extLst>
            </p:cNvPr>
            <p:cNvSpPr/>
            <p:nvPr/>
          </p:nvSpPr>
          <p:spPr>
            <a:xfrm>
              <a:off x="4263265" y="2466231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05" name="Grupo 104">
            <a:extLst>
              <a:ext uri="{FF2B5EF4-FFF2-40B4-BE49-F238E27FC236}">
                <a16:creationId xmlns:a16="http://schemas.microsoft.com/office/drawing/2014/main" id="{8B5BC72B-B944-0D49-8071-6E2269DD9205}"/>
              </a:ext>
            </a:extLst>
          </p:cNvPr>
          <p:cNvGrpSpPr/>
          <p:nvPr/>
        </p:nvGrpSpPr>
        <p:grpSpPr>
          <a:xfrm>
            <a:off x="3807897" y="11286374"/>
            <a:ext cx="3090654" cy="1052094"/>
            <a:chOff x="4263265" y="1977645"/>
            <a:chExt cx="4236804" cy="1052094"/>
          </a:xfrm>
        </p:grpSpPr>
        <p:sp>
          <p:nvSpPr>
            <p:cNvPr id="106" name="CuadroTexto 395">
              <a:extLst>
                <a:ext uri="{FF2B5EF4-FFF2-40B4-BE49-F238E27FC236}">
                  <a16:creationId xmlns:a16="http://schemas.microsoft.com/office/drawing/2014/main" id="{545996C6-53BD-D44C-9128-6CED1A46DD22}"/>
                </a:ext>
              </a:extLst>
            </p:cNvPr>
            <p:cNvSpPr txBox="1"/>
            <p:nvPr/>
          </p:nvSpPr>
          <p:spPr>
            <a:xfrm flipH="1">
              <a:off x="5179663" y="1977645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107" name="Rectangle 40">
              <a:extLst>
                <a:ext uri="{FF2B5EF4-FFF2-40B4-BE49-F238E27FC236}">
                  <a16:creationId xmlns:a16="http://schemas.microsoft.com/office/drawing/2014/main" id="{E43AA12E-44E1-CA45-A129-9AF3E1FF339C}"/>
                </a:ext>
              </a:extLst>
            </p:cNvPr>
            <p:cNvSpPr/>
            <p:nvPr/>
          </p:nvSpPr>
          <p:spPr>
            <a:xfrm>
              <a:off x="4263265" y="2321853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08" name="Grupo 107">
            <a:extLst>
              <a:ext uri="{FF2B5EF4-FFF2-40B4-BE49-F238E27FC236}">
                <a16:creationId xmlns:a16="http://schemas.microsoft.com/office/drawing/2014/main" id="{68D64F04-CACE-1540-A23F-749F6D5ADB29}"/>
              </a:ext>
            </a:extLst>
          </p:cNvPr>
          <p:cNvGrpSpPr/>
          <p:nvPr/>
        </p:nvGrpSpPr>
        <p:grpSpPr>
          <a:xfrm>
            <a:off x="2668308" y="744707"/>
            <a:ext cx="19041035" cy="2561450"/>
            <a:chOff x="2668308" y="861425"/>
            <a:chExt cx="19041035" cy="2561450"/>
          </a:xfrm>
        </p:grpSpPr>
        <p:sp>
          <p:nvSpPr>
            <p:cNvPr id="109" name="CuadroTexto 108">
              <a:extLst>
                <a:ext uri="{FF2B5EF4-FFF2-40B4-BE49-F238E27FC236}">
                  <a16:creationId xmlns:a16="http://schemas.microsoft.com/office/drawing/2014/main" id="{0D0C5B6E-E174-D649-9CBA-034DF5FD0722}"/>
                </a:ext>
              </a:extLst>
            </p:cNvPr>
            <p:cNvSpPr txBox="1"/>
            <p:nvPr/>
          </p:nvSpPr>
          <p:spPr>
            <a:xfrm>
              <a:off x="8095408" y="861425"/>
              <a:ext cx="8186858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Entrepreneurship</a:t>
              </a:r>
            </a:p>
          </p:txBody>
        </p:sp>
        <p:sp>
          <p:nvSpPr>
            <p:cNvPr id="110" name="CuadroTexto 109">
              <a:extLst>
                <a:ext uri="{FF2B5EF4-FFF2-40B4-BE49-F238E27FC236}">
                  <a16:creationId xmlns:a16="http://schemas.microsoft.com/office/drawing/2014/main" id="{E3AE5904-2F7D-154E-9019-0134A795F956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111" name="Freeform 1">
            <a:extLst>
              <a:ext uri="{FF2B5EF4-FFF2-40B4-BE49-F238E27FC236}">
                <a16:creationId xmlns:a16="http://schemas.microsoft.com/office/drawing/2014/main" id="{03E04D7B-46EB-5A4D-9086-CC2E8F9F70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01233" y="4257037"/>
            <a:ext cx="6767861" cy="4700033"/>
          </a:xfrm>
          <a:custGeom>
            <a:avLst/>
            <a:gdLst>
              <a:gd name="T0" fmla="*/ 6451 w 6452"/>
              <a:gd name="T1" fmla="*/ 4481 h 4482"/>
              <a:gd name="T2" fmla="*/ 0 w 6452"/>
              <a:gd name="T3" fmla="*/ 4481 h 4482"/>
              <a:gd name="T4" fmla="*/ 0 w 6452"/>
              <a:gd name="T5" fmla="*/ 0 h 4482"/>
              <a:gd name="T6" fmla="*/ 6451 w 6452"/>
              <a:gd name="T7" fmla="*/ 0 h 4482"/>
              <a:gd name="T8" fmla="*/ 6451 w 6452"/>
              <a:gd name="T9" fmla="*/ 4481 h 44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52" h="4482">
                <a:moveTo>
                  <a:pt x="6451" y="4481"/>
                </a:moveTo>
                <a:lnTo>
                  <a:pt x="0" y="4481"/>
                </a:lnTo>
                <a:lnTo>
                  <a:pt x="0" y="0"/>
                </a:lnTo>
                <a:lnTo>
                  <a:pt x="6451" y="0"/>
                </a:lnTo>
                <a:lnTo>
                  <a:pt x="6451" y="4481"/>
                </a:lnTo>
              </a:path>
            </a:pathLst>
          </a:custGeom>
          <a:solidFill>
            <a:srgbClr val="EDEDE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2" name="Freeform 2">
            <a:extLst>
              <a:ext uri="{FF2B5EF4-FFF2-40B4-BE49-F238E27FC236}">
                <a16:creationId xmlns:a16="http://schemas.microsoft.com/office/drawing/2014/main" id="{CE285D47-F152-A347-BF46-4C90F3833A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4280" y="4030361"/>
            <a:ext cx="7471019" cy="226676"/>
          </a:xfrm>
          <a:custGeom>
            <a:avLst/>
            <a:gdLst>
              <a:gd name="T0" fmla="*/ 7011 w 7120"/>
              <a:gd name="T1" fmla="*/ 216 h 217"/>
              <a:gd name="T2" fmla="*/ 7011 w 7120"/>
              <a:gd name="T3" fmla="*/ 216 h 217"/>
              <a:gd name="T4" fmla="*/ 108 w 7120"/>
              <a:gd name="T5" fmla="*/ 216 h 217"/>
              <a:gd name="T6" fmla="*/ 0 w 7120"/>
              <a:gd name="T7" fmla="*/ 108 h 217"/>
              <a:gd name="T8" fmla="*/ 0 w 7120"/>
              <a:gd name="T9" fmla="*/ 108 h 217"/>
              <a:gd name="T10" fmla="*/ 108 w 7120"/>
              <a:gd name="T11" fmla="*/ 0 h 217"/>
              <a:gd name="T12" fmla="*/ 7011 w 7120"/>
              <a:gd name="T13" fmla="*/ 0 h 217"/>
              <a:gd name="T14" fmla="*/ 7119 w 7120"/>
              <a:gd name="T15" fmla="*/ 108 h 217"/>
              <a:gd name="T16" fmla="*/ 7119 w 7120"/>
              <a:gd name="T17" fmla="*/ 108 h 217"/>
              <a:gd name="T18" fmla="*/ 7011 w 7120"/>
              <a:gd name="T19" fmla="*/ 216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120" h="217">
                <a:moveTo>
                  <a:pt x="7011" y="216"/>
                </a:moveTo>
                <a:lnTo>
                  <a:pt x="7011" y="216"/>
                </a:lnTo>
                <a:cubicBezTo>
                  <a:pt x="108" y="216"/>
                  <a:pt x="108" y="216"/>
                  <a:pt x="108" y="216"/>
                </a:cubicBezTo>
                <a:cubicBezTo>
                  <a:pt x="45" y="216"/>
                  <a:pt x="0" y="171"/>
                  <a:pt x="0" y="108"/>
                </a:cubicBezTo>
                <a:lnTo>
                  <a:pt x="0" y="108"/>
                </a:lnTo>
                <a:cubicBezTo>
                  <a:pt x="0" y="45"/>
                  <a:pt x="45" y="0"/>
                  <a:pt x="108" y="0"/>
                </a:cubicBezTo>
                <a:cubicBezTo>
                  <a:pt x="7011" y="0"/>
                  <a:pt x="7011" y="0"/>
                  <a:pt x="7011" y="0"/>
                </a:cubicBezTo>
                <a:cubicBezTo>
                  <a:pt x="7074" y="0"/>
                  <a:pt x="7119" y="45"/>
                  <a:pt x="7119" y="108"/>
                </a:cubicBezTo>
                <a:lnTo>
                  <a:pt x="7119" y="108"/>
                </a:lnTo>
                <a:cubicBezTo>
                  <a:pt x="7119" y="171"/>
                  <a:pt x="7074" y="216"/>
                  <a:pt x="7011" y="216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3" name="Freeform 3">
            <a:extLst>
              <a:ext uri="{FF2B5EF4-FFF2-40B4-BE49-F238E27FC236}">
                <a16:creationId xmlns:a16="http://schemas.microsoft.com/office/drawing/2014/main" id="{D1854796-D1EE-1D42-977A-64FC6C5519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59721" y="8957071"/>
            <a:ext cx="55512" cy="846560"/>
          </a:xfrm>
          <a:custGeom>
            <a:avLst/>
            <a:gdLst>
              <a:gd name="T0" fmla="*/ 53 w 54"/>
              <a:gd name="T1" fmla="*/ 804 h 805"/>
              <a:gd name="T2" fmla="*/ 0 w 54"/>
              <a:gd name="T3" fmla="*/ 804 h 805"/>
              <a:gd name="T4" fmla="*/ 0 w 54"/>
              <a:gd name="T5" fmla="*/ 0 h 805"/>
              <a:gd name="T6" fmla="*/ 53 w 54"/>
              <a:gd name="T7" fmla="*/ 0 h 805"/>
              <a:gd name="T8" fmla="*/ 53 w 54"/>
              <a:gd name="T9" fmla="*/ 804 h 8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4" h="805">
                <a:moveTo>
                  <a:pt x="53" y="804"/>
                </a:moveTo>
                <a:lnTo>
                  <a:pt x="0" y="804"/>
                </a:lnTo>
                <a:lnTo>
                  <a:pt x="0" y="0"/>
                </a:lnTo>
                <a:lnTo>
                  <a:pt x="53" y="0"/>
                </a:lnTo>
                <a:lnTo>
                  <a:pt x="53" y="804"/>
                </a:lnTo>
              </a:path>
            </a:pathLst>
          </a:custGeom>
          <a:solidFill>
            <a:schemeClr val="tx2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4" name="Freeform 4">
            <a:extLst>
              <a:ext uri="{FF2B5EF4-FFF2-40B4-BE49-F238E27FC236}">
                <a16:creationId xmlns:a16="http://schemas.microsoft.com/office/drawing/2014/main" id="{46C69618-7DEF-CE4F-A99C-74B0A4A600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2908" y="9803630"/>
            <a:ext cx="624511" cy="624514"/>
          </a:xfrm>
          <a:custGeom>
            <a:avLst/>
            <a:gdLst>
              <a:gd name="T0" fmla="*/ 595 w 596"/>
              <a:gd name="T1" fmla="*/ 298 h 597"/>
              <a:gd name="T2" fmla="*/ 595 w 596"/>
              <a:gd name="T3" fmla="*/ 298 h 597"/>
              <a:gd name="T4" fmla="*/ 298 w 596"/>
              <a:gd name="T5" fmla="*/ 596 h 597"/>
              <a:gd name="T6" fmla="*/ 0 w 596"/>
              <a:gd name="T7" fmla="*/ 298 h 597"/>
              <a:gd name="T8" fmla="*/ 298 w 596"/>
              <a:gd name="T9" fmla="*/ 0 h 597"/>
              <a:gd name="T10" fmla="*/ 595 w 596"/>
              <a:gd name="T11" fmla="*/ 298 h 5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96" h="597">
                <a:moveTo>
                  <a:pt x="595" y="298"/>
                </a:moveTo>
                <a:lnTo>
                  <a:pt x="595" y="298"/>
                </a:lnTo>
                <a:cubicBezTo>
                  <a:pt x="595" y="461"/>
                  <a:pt x="460" y="596"/>
                  <a:pt x="298" y="596"/>
                </a:cubicBezTo>
                <a:cubicBezTo>
                  <a:pt x="135" y="596"/>
                  <a:pt x="0" y="461"/>
                  <a:pt x="0" y="298"/>
                </a:cubicBezTo>
                <a:cubicBezTo>
                  <a:pt x="0" y="136"/>
                  <a:pt x="135" y="0"/>
                  <a:pt x="298" y="0"/>
                </a:cubicBezTo>
                <a:cubicBezTo>
                  <a:pt x="460" y="0"/>
                  <a:pt x="595" y="136"/>
                  <a:pt x="595" y="298"/>
                </a:cubicBezTo>
              </a:path>
            </a:pathLst>
          </a:custGeom>
          <a:noFill/>
          <a:ln w="22680" cap="flat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44" name="Freeform 5">
            <a:extLst>
              <a:ext uri="{FF2B5EF4-FFF2-40B4-BE49-F238E27FC236}">
                <a16:creationId xmlns:a16="http://schemas.microsoft.com/office/drawing/2014/main" id="{270EF292-7B91-A741-8555-B5F7866899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87477" y="6866111"/>
            <a:ext cx="1410934" cy="1480325"/>
          </a:xfrm>
          <a:custGeom>
            <a:avLst/>
            <a:gdLst>
              <a:gd name="T0" fmla="*/ 1345 w 1346"/>
              <a:gd name="T1" fmla="*/ 434 h 1411"/>
              <a:gd name="T2" fmla="*/ 1345 w 1346"/>
              <a:gd name="T3" fmla="*/ 434 h 1411"/>
              <a:gd name="T4" fmla="*/ 0 w 1346"/>
              <a:gd name="T5" fmla="*/ 0 h 1411"/>
              <a:gd name="T6" fmla="*/ 0 w 1346"/>
              <a:gd name="T7" fmla="*/ 1410 h 1411"/>
              <a:gd name="T8" fmla="*/ 1345 w 1346"/>
              <a:gd name="T9" fmla="*/ 434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46" h="1411">
                <a:moveTo>
                  <a:pt x="1345" y="434"/>
                </a:moveTo>
                <a:lnTo>
                  <a:pt x="1345" y="434"/>
                </a:lnTo>
                <a:cubicBezTo>
                  <a:pt x="0" y="0"/>
                  <a:pt x="0" y="0"/>
                  <a:pt x="0" y="0"/>
                </a:cubicBezTo>
                <a:cubicBezTo>
                  <a:pt x="0" y="1410"/>
                  <a:pt x="0" y="1410"/>
                  <a:pt x="0" y="1410"/>
                </a:cubicBezTo>
                <a:cubicBezTo>
                  <a:pt x="632" y="1410"/>
                  <a:pt x="1164" y="1003"/>
                  <a:pt x="1345" y="43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5" name="Freeform 6">
            <a:extLst>
              <a:ext uri="{FF2B5EF4-FFF2-40B4-BE49-F238E27FC236}">
                <a16:creationId xmlns:a16="http://schemas.microsoft.com/office/drawing/2014/main" id="{3BBC6276-1FA1-C24D-B8E4-8D65B88103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87477" y="5663346"/>
            <a:ext cx="1489577" cy="1660739"/>
          </a:xfrm>
          <a:custGeom>
            <a:avLst/>
            <a:gdLst>
              <a:gd name="T0" fmla="*/ 1345 w 1418"/>
              <a:gd name="T1" fmla="*/ 1580 h 1581"/>
              <a:gd name="T2" fmla="*/ 1345 w 1418"/>
              <a:gd name="T3" fmla="*/ 1580 h 1581"/>
              <a:gd name="T4" fmla="*/ 1417 w 1418"/>
              <a:gd name="T5" fmla="*/ 1146 h 1581"/>
              <a:gd name="T6" fmla="*/ 830 w 1418"/>
              <a:gd name="T7" fmla="*/ 0 h 1581"/>
              <a:gd name="T8" fmla="*/ 0 w 1418"/>
              <a:gd name="T9" fmla="*/ 1146 h 1581"/>
              <a:gd name="T10" fmla="*/ 1345 w 1418"/>
              <a:gd name="T11" fmla="*/ 1580 h 15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18" h="1581">
                <a:moveTo>
                  <a:pt x="1345" y="1580"/>
                </a:moveTo>
                <a:lnTo>
                  <a:pt x="1345" y="1580"/>
                </a:lnTo>
                <a:cubicBezTo>
                  <a:pt x="1391" y="1444"/>
                  <a:pt x="1417" y="1291"/>
                  <a:pt x="1417" y="1146"/>
                </a:cubicBezTo>
                <a:cubicBezTo>
                  <a:pt x="1417" y="668"/>
                  <a:pt x="1183" y="253"/>
                  <a:pt x="830" y="0"/>
                </a:cubicBezTo>
                <a:cubicBezTo>
                  <a:pt x="0" y="1146"/>
                  <a:pt x="0" y="1146"/>
                  <a:pt x="0" y="1146"/>
                </a:cubicBezTo>
                <a:lnTo>
                  <a:pt x="1345" y="158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6" name="Freeform 7">
            <a:extLst>
              <a:ext uri="{FF2B5EF4-FFF2-40B4-BE49-F238E27FC236}">
                <a16:creationId xmlns:a16="http://schemas.microsoft.com/office/drawing/2014/main" id="{023CD842-0E65-8446-B642-B5CC3CEEAF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13159" y="5376533"/>
            <a:ext cx="1744010" cy="1489577"/>
          </a:xfrm>
          <a:custGeom>
            <a:avLst/>
            <a:gdLst>
              <a:gd name="T0" fmla="*/ 1661 w 1662"/>
              <a:gd name="T1" fmla="*/ 272 h 1419"/>
              <a:gd name="T2" fmla="*/ 1661 w 1662"/>
              <a:gd name="T3" fmla="*/ 272 h 1419"/>
              <a:gd name="T4" fmla="*/ 831 w 1662"/>
              <a:gd name="T5" fmla="*/ 0 h 1419"/>
              <a:gd name="T6" fmla="*/ 0 w 1662"/>
              <a:gd name="T7" fmla="*/ 272 h 1419"/>
              <a:gd name="T8" fmla="*/ 831 w 1662"/>
              <a:gd name="T9" fmla="*/ 1418 h 1419"/>
              <a:gd name="T10" fmla="*/ 1661 w 1662"/>
              <a:gd name="T11" fmla="*/ 272 h 14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62" h="1419">
                <a:moveTo>
                  <a:pt x="1661" y="272"/>
                </a:moveTo>
                <a:lnTo>
                  <a:pt x="1661" y="272"/>
                </a:lnTo>
                <a:cubicBezTo>
                  <a:pt x="1426" y="100"/>
                  <a:pt x="1137" y="0"/>
                  <a:pt x="831" y="0"/>
                </a:cubicBezTo>
                <a:cubicBezTo>
                  <a:pt x="524" y="0"/>
                  <a:pt x="235" y="100"/>
                  <a:pt x="0" y="272"/>
                </a:cubicBezTo>
                <a:cubicBezTo>
                  <a:pt x="831" y="1418"/>
                  <a:pt x="831" y="1418"/>
                  <a:pt x="831" y="1418"/>
                </a:cubicBezTo>
                <a:lnTo>
                  <a:pt x="1661" y="272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7" name="Freeform 8">
            <a:extLst>
              <a:ext uri="{FF2B5EF4-FFF2-40B4-BE49-F238E27FC236}">
                <a16:creationId xmlns:a16="http://schemas.microsoft.com/office/drawing/2014/main" id="{CA6FDD78-8FB6-E64A-A0BF-EEF4D331F4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97900" y="5663346"/>
            <a:ext cx="1489577" cy="1660739"/>
          </a:xfrm>
          <a:custGeom>
            <a:avLst/>
            <a:gdLst>
              <a:gd name="T0" fmla="*/ 588 w 1420"/>
              <a:gd name="T1" fmla="*/ 0 h 1581"/>
              <a:gd name="T2" fmla="*/ 588 w 1420"/>
              <a:gd name="T3" fmla="*/ 0 h 1581"/>
              <a:gd name="T4" fmla="*/ 0 w 1420"/>
              <a:gd name="T5" fmla="*/ 1146 h 1581"/>
              <a:gd name="T6" fmla="*/ 73 w 1420"/>
              <a:gd name="T7" fmla="*/ 1580 h 1581"/>
              <a:gd name="T8" fmla="*/ 1419 w 1420"/>
              <a:gd name="T9" fmla="*/ 1146 h 1581"/>
              <a:gd name="T10" fmla="*/ 588 w 1420"/>
              <a:gd name="T11" fmla="*/ 0 h 15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20" h="1581">
                <a:moveTo>
                  <a:pt x="588" y="0"/>
                </a:moveTo>
                <a:lnTo>
                  <a:pt x="588" y="0"/>
                </a:lnTo>
                <a:cubicBezTo>
                  <a:pt x="235" y="253"/>
                  <a:pt x="0" y="668"/>
                  <a:pt x="0" y="1146"/>
                </a:cubicBezTo>
                <a:cubicBezTo>
                  <a:pt x="0" y="1291"/>
                  <a:pt x="27" y="1444"/>
                  <a:pt x="73" y="1580"/>
                </a:cubicBezTo>
                <a:cubicBezTo>
                  <a:pt x="1419" y="1146"/>
                  <a:pt x="1419" y="1146"/>
                  <a:pt x="1419" y="1146"/>
                </a:cubicBezTo>
                <a:lnTo>
                  <a:pt x="588" y="0"/>
                </a:lnTo>
              </a:path>
            </a:pathLst>
          </a:custGeom>
          <a:solidFill>
            <a:srgbClr val="35668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56689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48" name="Freeform 9">
            <a:extLst>
              <a:ext uri="{FF2B5EF4-FFF2-40B4-BE49-F238E27FC236}">
                <a16:creationId xmlns:a16="http://schemas.microsoft.com/office/drawing/2014/main" id="{BA5DDF2A-2F98-8946-9D23-39870600D7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76541" y="6866111"/>
            <a:ext cx="1410937" cy="1480325"/>
          </a:xfrm>
          <a:custGeom>
            <a:avLst/>
            <a:gdLst>
              <a:gd name="T0" fmla="*/ 0 w 1347"/>
              <a:gd name="T1" fmla="*/ 434 h 1411"/>
              <a:gd name="T2" fmla="*/ 0 w 1347"/>
              <a:gd name="T3" fmla="*/ 434 h 1411"/>
              <a:gd name="T4" fmla="*/ 1346 w 1347"/>
              <a:gd name="T5" fmla="*/ 1410 h 1411"/>
              <a:gd name="T6" fmla="*/ 1346 w 1347"/>
              <a:gd name="T7" fmla="*/ 0 h 1411"/>
              <a:gd name="T8" fmla="*/ 0 w 1347"/>
              <a:gd name="T9" fmla="*/ 434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47" h="1411">
                <a:moveTo>
                  <a:pt x="0" y="434"/>
                </a:moveTo>
                <a:lnTo>
                  <a:pt x="0" y="434"/>
                </a:lnTo>
                <a:cubicBezTo>
                  <a:pt x="180" y="1003"/>
                  <a:pt x="713" y="1410"/>
                  <a:pt x="1346" y="1410"/>
                </a:cubicBezTo>
                <a:cubicBezTo>
                  <a:pt x="1346" y="0"/>
                  <a:pt x="1346" y="0"/>
                  <a:pt x="1346" y="0"/>
                </a:cubicBezTo>
                <a:lnTo>
                  <a:pt x="0" y="434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5" name="Freeform 10">
            <a:extLst>
              <a:ext uri="{FF2B5EF4-FFF2-40B4-BE49-F238E27FC236}">
                <a16:creationId xmlns:a16="http://schemas.microsoft.com/office/drawing/2014/main" id="{FFDA48D8-7BEC-3548-8B68-A438EB7EC7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18956" y="4770524"/>
            <a:ext cx="4741666" cy="87896"/>
          </a:xfrm>
          <a:custGeom>
            <a:avLst/>
            <a:gdLst>
              <a:gd name="T0" fmla="*/ 4481 w 4518"/>
              <a:gd name="T1" fmla="*/ 81 h 82"/>
              <a:gd name="T2" fmla="*/ 4481 w 4518"/>
              <a:gd name="T3" fmla="*/ 81 h 82"/>
              <a:gd name="T4" fmla="*/ 36 w 4518"/>
              <a:gd name="T5" fmla="*/ 81 h 82"/>
              <a:gd name="T6" fmla="*/ 0 w 4518"/>
              <a:gd name="T7" fmla="*/ 36 h 82"/>
              <a:gd name="T8" fmla="*/ 0 w 4518"/>
              <a:gd name="T9" fmla="*/ 36 h 82"/>
              <a:gd name="T10" fmla="*/ 36 w 4518"/>
              <a:gd name="T11" fmla="*/ 0 h 82"/>
              <a:gd name="T12" fmla="*/ 4481 w 4518"/>
              <a:gd name="T13" fmla="*/ 0 h 82"/>
              <a:gd name="T14" fmla="*/ 4517 w 4518"/>
              <a:gd name="T15" fmla="*/ 36 h 82"/>
              <a:gd name="T16" fmla="*/ 4517 w 4518"/>
              <a:gd name="T17" fmla="*/ 36 h 82"/>
              <a:gd name="T18" fmla="*/ 4481 w 4518"/>
              <a:gd name="T19" fmla="*/ 81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518" h="82">
                <a:moveTo>
                  <a:pt x="4481" y="81"/>
                </a:moveTo>
                <a:lnTo>
                  <a:pt x="4481" y="81"/>
                </a:lnTo>
                <a:cubicBezTo>
                  <a:pt x="36" y="81"/>
                  <a:pt x="36" y="81"/>
                  <a:pt x="36" y="81"/>
                </a:cubicBezTo>
                <a:cubicBezTo>
                  <a:pt x="18" y="81"/>
                  <a:pt x="0" y="63"/>
                  <a:pt x="0" y="36"/>
                </a:cubicBezTo>
                <a:lnTo>
                  <a:pt x="0" y="36"/>
                </a:lnTo>
                <a:cubicBezTo>
                  <a:pt x="0" y="18"/>
                  <a:pt x="18" y="0"/>
                  <a:pt x="36" y="0"/>
                </a:cubicBezTo>
                <a:cubicBezTo>
                  <a:pt x="4481" y="0"/>
                  <a:pt x="4481" y="0"/>
                  <a:pt x="4481" y="0"/>
                </a:cubicBezTo>
                <a:cubicBezTo>
                  <a:pt x="4499" y="0"/>
                  <a:pt x="4517" y="18"/>
                  <a:pt x="4517" y="36"/>
                </a:cubicBezTo>
                <a:lnTo>
                  <a:pt x="4517" y="36"/>
                </a:lnTo>
                <a:cubicBezTo>
                  <a:pt x="4517" y="63"/>
                  <a:pt x="4499" y="81"/>
                  <a:pt x="4481" y="81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6" name="Freeform 11">
            <a:extLst>
              <a:ext uri="{FF2B5EF4-FFF2-40B4-BE49-F238E27FC236}">
                <a16:creationId xmlns:a16="http://schemas.microsoft.com/office/drawing/2014/main" id="{631CCE70-CC99-5C47-95CF-4A6606CEE9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32053" y="4941688"/>
            <a:ext cx="2710846" cy="97145"/>
          </a:xfrm>
          <a:custGeom>
            <a:avLst/>
            <a:gdLst>
              <a:gd name="T0" fmla="*/ 2538 w 2584"/>
              <a:gd name="T1" fmla="*/ 90 h 91"/>
              <a:gd name="T2" fmla="*/ 2538 w 2584"/>
              <a:gd name="T3" fmla="*/ 90 h 91"/>
              <a:gd name="T4" fmla="*/ 45 w 2584"/>
              <a:gd name="T5" fmla="*/ 90 h 91"/>
              <a:gd name="T6" fmla="*/ 0 w 2584"/>
              <a:gd name="T7" fmla="*/ 45 h 91"/>
              <a:gd name="T8" fmla="*/ 0 w 2584"/>
              <a:gd name="T9" fmla="*/ 45 h 91"/>
              <a:gd name="T10" fmla="*/ 45 w 2584"/>
              <a:gd name="T11" fmla="*/ 0 h 91"/>
              <a:gd name="T12" fmla="*/ 2538 w 2584"/>
              <a:gd name="T13" fmla="*/ 0 h 91"/>
              <a:gd name="T14" fmla="*/ 2583 w 2584"/>
              <a:gd name="T15" fmla="*/ 45 h 91"/>
              <a:gd name="T16" fmla="*/ 2583 w 2584"/>
              <a:gd name="T17" fmla="*/ 45 h 91"/>
              <a:gd name="T18" fmla="*/ 2538 w 2584"/>
              <a:gd name="T19" fmla="*/ 90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584" h="91">
                <a:moveTo>
                  <a:pt x="2538" y="90"/>
                </a:moveTo>
                <a:lnTo>
                  <a:pt x="2538" y="90"/>
                </a:lnTo>
                <a:cubicBezTo>
                  <a:pt x="45" y="90"/>
                  <a:pt x="45" y="90"/>
                  <a:pt x="45" y="90"/>
                </a:cubicBezTo>
                <a:cubicBezTo>
                  <a:pt x="18" y="90"/>
                  <a:pt x="0" y="72"/>
                  <a:pt x="0" y="45"/>
                </a:cubicBezTo>
                <a:lnTo>
                  <a:pt x="0" y="45"/>
                </a:lnTo>
                <a:cubicBezTo>
                  <a:pt x="0" y="18"/>
                  <a:pt x="18" y="0"/>
                  <a:pt x="45" y="0"/>
                </a:cubicBezTo>
                <a:cubicBezTo>
                  <a:pt x="2538" y="0"/>
                  <a:pt x="2538" y="0"/>
                  <a:pt x="2538" y="0"/>
                </a:cubicBezTo>
                <a:cubicBezTo>
                  <a:pt x="2565" y="0"/>
                  <a:pt x="2583" y="18"/>
                  <a:pt x="2583" y="45"/>
                </a:cubicBezTo>
                <a:lnTo>
                  <a:pt x="2583" y="45"/>
                </a:lnTo>
                <a:cubicBezTo>
                  <a:pt x="2583" y="72"/>
                  <a:pt x="2565" y="90"/>
                  <a:pt x="2538" y="9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978562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Freeform 165">
            <a:extLst>
              <a:ext uri="{FF2B5EF4-FFF2-40B4-BE49-F238E27FC236}">
                <a16:creationId xmlns:a16="http://schemas.microsoft.com/office/drawing/2014/main" id="{BC6DD700-1C5F-964B-B257-74C82DECD5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3921" y="1489056"/>
            <a:ext cx="1959748" cy="1959748"/>
          </a:xfrm>
          <a:custGeom>
            <a:avLst/>
            <a:gdLst>
              <a:gd name="T0" fmla="*/ 1393 w 1593"/>
              <a:gd name="T1" fmla="*/ 1592 h 1593"/>
              <a:gd name="T2" fmla="*/ 1393 w 1593"/>
              <a:gd name="T3" fmla="*/ 1592 h 1593"/>
              <a:gd name="T4" fmla="*/ 200 w 1593"/>
              <a:gd name="T5" fmla="*/ 1592 h 1593"/>
              <a:gd name="T6" fmla="*/ 0 w 1593"/>
              <a:gd name="T7" fmla="*/ 1393 h 1593"/>
              <a:gd name="T8" fmla="*/ 0 w 1593"/>
              <a:gd name="T9" fmla="*/ 199 h 1593"/>
              <a:gd name="T10" fmla="*/ 200 w 1593"/>
              <a:gd name="T11" fmla="*/ 0 h 1593"/>
              <a:gd name="T12" fmla="*/ 1393 w 1593"/>
              <a:gd name="T13" fmla="*/ 0 h 1593"/>
              <a:gd name="T14" fmla="*/ 1592 w 1593"/>
              <a:gd name="T15" fmla="*/ 199 h 1593"/>
              <a:gd name="T16" fmla="*/ 1592 w 1593"/>
              <a:gd name="T17" fmla="*/ 1393 h 1593"/>
              <a:gd name="T18" fmla="*/ 1393 w 1593"/>
              <a:gd name="T19" fmla="*/ 1592 h 1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93" h="1593">
                <a:moveTo>
                  <a:pt x="1393" y="1592"/>
                </a:moveTo>
                <a:lnTo>
                  <a:pt x="1393" y="1592"/>
                </a:lnTo>
                <a:cubicBezTo>
                  <a:pt x="200" y="1592"/>
                  <a:pt x="200" y="1592"/>
                  <a:pt x="200" y="1592"/>
                </a:cubicBezTo>
                <a:cubicBezTo>
                  <a:pt x="92" y="1592"/>
                  <a:pt x="0" y="1500"/>
                  <a:pt x="0" y="1393"/>
                </a:cubicBezTo>
                <a:cubicBezTo>
                  <a:pt x="0" y="199"/>
                  <a:pt x="0" y="199"/>
                  <a:pt x="0" y="199"/>
                </a:cubicBezTo>
                <a:cubicBezTo>
                  <a:pt x="0" y="92"/>
                  <a:pt x="92" y="0"/>
                  <a:pt x="200" y="0"/>
                </a:cubicBezTo>
                <a:cubicBezTo>
                  <a:pt x="1393" y="0"/>
                  <a:pt x="1393" y="0"/>
                  <a:pt x="1393" y="0"/>
                </a:cubicBezTo>
                <a:cubicBezTo>
                  <a:pt x="1508" y="0"/>
                  <a:pt x="1592" y="92"/>
                  <a:pt x="1592" y="199"/>
                </a:cubicBezTo>
                <a:cubicBezTo>
                  <a:pt x="1592" y="1393"/>
                  <a:pt x="1592" y="1393"/>
                  <a:pt x="1592" y="1393"/>
                </a:cubicBezTo>
                <a:cubicBezTo>
                  <a:pt x="1592" y="1500"/>
                  <a:pt x="1508" y="1592"/>
                  <a:pt x="1393" y="159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" name="Freeform 166">
            <a:extLst>
              <a:ext uri="{FF2B5EF4-FFF2-40B4-BE49-F238E27FC236}">
                <a16:creationId xmlns:a16="http://schemas.microsoft.com/office/drawing/2014/main" id="{BD102C83-37B4-CD4E-AF9F-0AAD199F4F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3921" y="4295675"/>
            <a:ext cx="1959748" cy="1948887"/>
          </a:xfrm>
          <a:custGeom>
            <a:avLst/>
            <a:gdLst>
              <a:gd name="T0" fmla="*/ 1393 w 1593"/>
              <a:gd name="T1" fmla="*/ 1584 h 1585"/>
              <a:gd name="T2" fmla="*/ 1393 w 1593"/>
              <a:gd name="T3" fmla="*/ 1584 h 1585"/>
              <a:gd name="T4" fmla="*/ 200 w 1593"/>
              <a:gd name="T5" fmla="*/ 1584 h 1585"/>
              <a:gd name="T6" fmla="*/ 0 w 1593"/>
              <a:gd name="T7" fmla="*/ 1393 h 1585"/>
              <a:gd name="T8" fmla="*/ 0 w 1593"/>
              <a:gd name="T9" fmla="*/ 192 h 1585"/>
              <a:gd name="T10" fmla="*/ 200 w 1593"/>
              <a:gd name="T11" fmla="*/ 0 h 1585"/>
              <a:gd name="T12" fmla="*/ 1393 w 1593"/>
              <a:gd name="T13" fmla="*/ 0 h 1585"/>
              <a:gd name="T14" fmla="*/ 1592 w 1593"/>
              <a:gd name="T15" fmla="*/ 192 h 1585"/>
              <a:gd name="T16" fmla="*/ 1592 w 1593"/>
              <a:gd name="T17" fmla="*/ 1393 h 1585"/>
              <a:gd name="T18" fmla="*/ 1393 w 1593"/>
              <a:gd name="T19" fmla="*/ 1584 h 15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93" h="1585">
                <a:moveTo>
                  <a:pt x="1393" y="1584"/>
                </a:moveTo>
                <a:lnTo>
                  <a:pt x="1393" y="1584"/>
                </a:lnTo>
                <a:cubicBezTo>
                  <a:pt x="200" y="1584"/>
                  <a:pt x="200" y="1584"/>
                  <a:pt x="200" y="1584"/>
                </a:cubicBezTo>
                <a:cubicBezTo>
                  <a:pt x="92" y="1584"/>
                  <a:pt x="0" y="1500"/>
                  <a:pt x="0" y="1393"/>
                </a:cubicBezTo>
                <a:cubicBezTo>
                  <a:pt x="0" y="192"/>
                  <a:pt x="0" y="192"/>
                  <a:pt x="0" y="192"/>
                </a:cubicBezTo>
                <a:cubicBezTo>
                  <a:pt x="0" y="85"/>
                  <a:pt x="92" y="0"/>
                  <a:pt x="200" y="0"/>
                </a:cubicBezTo>
                <a:cubicBezTo>
                  <a:pt x="1393" y="0"/>
                  <a:pt x="1393" y="0"/>
                  <a:pt x="1393" y="0"/>
                </a:cubicBezTo>
                <a:cubicBezTo>
                  <a:pt x="1508" y="0"/>
                  <a:pt x="1592" y="85"/>
                  <a:pt x="1592" y="192"/>
                </a:cubicBezTo>
                <a:cubicBezTo>
                  <a:pt x="1592" y="1393"/>
                  <a:pt x="1592" y="1393"/>
                  <a:pt x="1592" y="1393"/>
                </a:cubicBezTo>
                <a:cubicBezTo>
                  <a:pt x="1592" y="1500"/>
                  <a:pt x="1508" y="1584"/>
                  <a:pt x="1393" y="158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" name="Freeform 167">
            <a:extLst>
              <a:ext uri="{FF2B5EF4-FFF2-40B4-BE49-F238E27FC236}">
                <a16:creationId xmlns:a16="http://schemas.microsoft.com/office/drawing/2014/main" id="{6868C486-4854-0849-9FB6-D353AEAFEA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3921" y="7346582"/>
            <a:ext cx="1959748" cy="1948887"/>
          </a:xfrm>
          <a:custGeom>
            <a:avLst/>
            <a:gdLst>
              <a:gd name="T0" fmla="*/ 1393 w 1593"/>
              <a:gd name="T1" fmla="*/ 1584 h 1585"/>
              <a:gd name="T2" fmla="*/ 1393 w 1593"/>
              <a:gd name="T3" fmla="*/ 1584 h 1585"/>
              <a:gd name="T4" fmla="*/ 200 w 1593"/>
              <a:gd name="T5" fmla="*/ 1584 h 1585"/>
              <a:gd name="T6" fmla="*/ 0 w 1593"/>
              <a:gd name="T7" fmla="*/ 1392 h 1585"/>
              <a:gd name="T8" fmla="*/ 0 w 1593"/>
              <a:gd name="T9" fmla="*/ 191 h 1585"/>
              <a:gd name="T10" fmla="*/ 200 w 1593"/>
              <a:gd name="T11" fmla="*/ 0 h 1585"/>
              <a:gd name="T12" fmla="*/ 1393 w 1593"/>
              <a:gd name="T13" fmla="*/ 0 h 1585"/>
              <a:gd name="T14" fmla="*/ 1592 w 1593"/>
              <a:gd name="T15" fmla="*/ 191 h 1585"/>
              <a:gd name="T16" fmla="*/ 1592 w 1593"/>
              <a:gd name="T17" fmla="*/ 1392 h 1585"/>
              <a:gd name="T18" fmla="*/ 1393 w 1593"/>
              <a:gd name="T19" fmla="*/ 1584 h 15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93" h="1585">
                <a:moveTo>
                  <a:pt x="1393" y="1584"/>
                </a:moveTo>
                <a:lnTo>
                  <a:pt x="1393" y="1584"/>
                </a:lnTo>
                <a:cubicBezTo>
                  <a:pt x="200" y="1584"/>
                  <a:pt x="200" y="1584"/>
                  <a:pt x="200" y="1584"/>
                </a:cubicBezTo>
                <a:cubicBezTo>
                  <a:pt x="92" y="1584"/>
                  <a:pt x="0" y="1499"/>
                  <a:pt x="0" y="1392"/>
                </a:cubicBezTo>
                <a:cubicBezTo>
                  <a:pt x="0" y="191"/>
                  <a:pt x="0" y="191"/>
                  <a:pt x="0" y="191"/>
                </a:cubicBezTo>
                <a:cubicBezTo>
                  <a:pt x="0" y="84"/>
                  <a:pt x="92" y="0"/>
                  <a:pt x="200" y="0"/>
                </a:cubicBezTo>
                <a:cubicBezTo>
                  <a:pt x="1393" y="0"/>
                  <a:pt x="1393" y="0"/>
                  <a:pt x="1393" y="0"/>
                </a:cubicBezTo>
                <a:cubicBezTo>
                  <a:pt x="1508" y="0"/>
                  <a:pt x="1592" y="84"/>
                  <a:pt x="1592" y="191"/>
                </a:cubicBezTo>
                <a:cubicBezTo>
                  <a:pt x="1592" y="1392"/>
                  <a:pt x="1592" y="1392"/>
                  <a:pt x="1592" y="1392"/>
                </a:cubicBezTo>
                <a:cubicBezTo>
                  <a:pt x="1592" y="1499"/>
                  <a:pt x="1508" y="1584"/>
                  <a:pt x="1393" y="158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" name="Freeform 168">
            <a:extLst>
              <a:ext uri="{FF2B5EF4-FFF2-40B4-BE49-F238E27FC236}">
                <a16:creationId xmlns:a16="http://schemas.microsoft.com/office/drawing/2014/main" id="{AF68286F-2A1F-3C46-8E85-602AE3EFA1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3921" y="10267201"/>
            <a:ext cx="1959748" cy="1959744"/>
          </a:xfrm>
          <a:custGeom>
            <a:avLst/>
            <a:gdLst>
              <a:gd name="T0" fmla="*/ 1393 w 1593"/>
              <a:gd name="T1" fmla="*/ 1591 h 1592"/>
              <a:gd name="T2" fmla="*/ 1393 w 1593"/>
              <a:gd name="T3" fmla="*/ 1591 h 1592"/>
              <a:gd name="T4" fmla="*/ 200 w 1593"/>
              <a:gd name="T5" fmla="*/ 1591 h 1592"/>
              <a:gd name="T6" fmla="*/ 0 w 1593"/>
              <a:gd name="T7" fmla="*/ 1392 h 1592"/>
              <a:gd name="T8" fmla="*/ 0 w 1593"/>
              <a:gd name="T9" fmla="*/ 199 h 1592"/>
              <a:gd name="T10" fmla="*/ 200 w 1593"/>
              <a:gd name="T11" fmla="*/ 0 h 1592"/>
              <a:gd name="T12" fmla="*/ 1393 w 1593"/>
              <a:gd name="T13" fmla="*/ 0 h 1592"/>
              <a:gd name="T14" fmla="*/ 1592 w 1593"/>
              <a:gd name="T15" fmla="*/ 199 h 1592"/>
              <a:gd name="T16" fmla="*/ 1592 w 1593"/>
              <a:gd name="T17" fmla="*/ 1392 h 1592"/>
              <a:gd name="T18" fmla="*/ 1393 w 1593"/>
              <a:gd name="T19" fmla="*/ 1591 h 15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93" h="1592">
                <a:moveTo>
                  <a:pt x="1393" y="1591"/>
                </a:moveTo>
                <a:lnTo>
                  <a:pt x="1393" y="1591"/>
                </a:lnTo>
                <a:cubicBezTo>
                  <a:pt x="200" y="1591"/>
                  <a:pt x="200" y="1591"/>
                  <a:pt x="200" y="1591"/>
                </a:cubicBezTo>
                <a:cubicBezTo>
                  <a:pt x="92" y="1591"/>
                  <a:pt x="0" y="1500"/>
                  <a:pt x="0" y="1392"/>
                </a:cubicBezTo>
                <a:cubicBezTo>
                  <a:pt x="0" y="199"/>
                  <a:pt x="0" y="199"/>
                  <a:pt x="0" y="199"/>
                </a:cubicBezTo>
                <a:cubicBezTo>
                  <a:pt x="0" y="92"/>
                  <a:pt x="92" y="0"/>
                  <a:pt x="200" y="0"/>
                </a:cubicBezTo>
                <a:cubicBezTo>
                  <a:pt x="1393" y="0"/>
                  <a:pt x="1393" y="0"/>
                  <a:pt x="1393" y="0"/>
                </a:cubicBezTo>
                <a:cubicBezTo>
                  <a:pt x="1508" y="0"/>
                  <a:pt x="1592" y="92"/>
                  <a:pt x="1592" y="199"/>
                </a:cubicBezTo>
                <a:cubicBezTo>
                  <a:pt x="1592" y="1392"/>
                  <a:pt x="1592" y="1392"/>
                  <a:pt x="1592" y="1392"/>
                </a:cubicBezTo>
                <a:cubicBezTo>
                  <a:pt x="1592" y="1500"/>
                  <a:pt x="1508" y="1591"/>
                  <a:pt x="1393" y="1591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" name="Freeform 169">
            <a:extLst>
              <a:ext uri="{FF2B5EF4-FFF2-40B4-BE49-F238E27FC236}">
                <a16:creationId xmlns:a16="http://schemas.microsoft.com/office/drawing/2014/main" id="{03CD4D61-D9C5-854C-8FE9-8F7934E7EC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4507" y="2487929"/>
            <a:ext cx="293148" cy="418009"/>
          </a:xfrm>
          <a:custGeom>
            <a:avLst/>
            <a:gdLst>
              <a:gd name="T0" fmla="*/ 237 w 238"/>
              <a:gd name="T1" fmla="*/ 337 h 338"/>
              <a:gd name="T2" fmla="*/ 237 w 238"/>
              <a:gd name="T3" fmla="*/ 337 h 338"/>
              <a:gd name="T4" fmla="*/ 0 w 238"/>
              <a:gd name="T5" fmla="*/ 337 h 338"/>
              <a:gd name="T6" fmla="*/ 0 w 238"/>
              <a:gd name="T7" fmla="*/ 54 h 338"/>
              <a:gd name="T8" fmla="*/ 46 w 238"/>
              <a:gd name="T9" fmla="*/ 0 h 338"/>
              <a:gd name="T10" fmla="*/ 183 w 238"/>
              <a:gd name="T11" fmla="*/ 0 h 338"/>
              <a:gd name="T12" fmla="*/ 237 w 238"/>
              <a:gd name="T13" fmla="*/ 54 h 338"/>
              <a:gd name="T14" fmla="*/ 237 w 238"/>
              <a:gd name="T15" fmla="*/ 337 h 338"/>
              <a:gd name="T16" fmla="*/ 46 w 238"/>
              <a:gd name="T17" fmla="*/ 291 h 338"/>
              <a:gd name="T18" fmla="*/ 46 w 238"/>
              <a:gd name="T19" fmla="*/ 291 h 338"/>
              <a:gd name="T20" fmla="*/ 191 w 238"/>
              <a:gd name="T21" fmla="*/ 291 h 338"/>
              <a:gd name="T22" fmla="*/ 191 w 238"/>
              <a:gd name="T23" fmla="*/ 54 h 338"/>
              <a:gd name="T24" fmla="*/ 183 w 238"/>
              <a:gd name="T25" fmla="*/ 46 h 338"/>
              <a:gd name="T26" fmla="*/ 46 w 238"/>
              <a:gd name="T27" fmla="*/ 46 h 338"/>
              <a:gd name="T28" fmla="*/ 46 w 238"/>
              <a:gd name="T29" fmla="*/ 54 h 338"/>
              <a:gd name="T30" fmla="*/ 46 w 238"/>
              <a:gd name="T31" fmla="*/ 291 h 3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38" h="338">
                <a:moveTo>
                  <a:pt x="237" y="337"/>
                </a:moveTo>
                <a:lnTo>
                  <a:pt x="237" y="337"/>
                </a:lnTo>
                <a:cubicBezTo>
                  <a:pt x="0" y="337"/>
                  <a:pt x="0" y="337"/>
                  <a:pt x="0" y="337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23"/>
                  <a:pt x="23" y="0"/>
                  <a:pt x="46" y="0"/>
                </a:cubicBezTo>
                <a:cubicBezTo>
                  <a:pt x="183" y="0"/>
                  <a:pt x="183" y="0"/>
                  <a:pt x="183" y="0"/>
                </a:cubicBezTo>
                <a:cubicBezTo>
                  <a:pt x="214" y="0"/>
                  <a:pt x="237" y="23"/>
                  <a:pt x="237" y="54"/>
                </a:cubicBezTo>
                <a:lnTo>
                  <a:pt x="237" y="337"/>
                </a:lnTo>
                <a:close/>
                <a:moveTo>
                  <a:pt x="46" y="291"/>
                </a:moveTo>
                <a:lnTo>
                  <a:pt x="46" y="291"/>
                </a:lnTo>
                <a:cubicBezTo>
                  <a:pt x="191" y="291"/>
                  <a:pt x="191" y="291"/>
                  <a:pt x="191" y="291"/>
                </a:cubicBezTo>
                <a:cubicBezTo>
                  <a:pt x="191" y="54"/>
                  <a:pt x="191" y="54"/>
                  <a:pt x="191" y="54"/>
                </a:cubicBezTo>
                <a:cubicBezTo>
                  <a:pt x="191" y="54"/>
                  <a:pt x="191" y="46"/>
                  <a:pt x="183" y="46"/>
                </a:cubicBezTo>
                <a:cubicBezTo>
                  <a:pt x="46" y="46"/>
                  <a:pt x="46" y="46"/>
                  <a:pt x="46" y="46"/>
                </a:cubicBezTo>
                <a:lnTo>
                  <a:pt x="46" y="54"/>
                </a:lnTo>
                <a:lnTo>
                  <a:pt x="46" y="29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0" name="Freeform 170">
            <a:extLst>
              <a:ext uri="{FF2B5EF4-FFF2-40B4-BE49-F238E27FC236}">
                <a16:creationId xmlns:a16="http://schemas.microsoft.com/office/drawing/2014/main" id="{54689DED-FA00-D543-A082-AF908F0DE8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8501" y="2373929"/>
            <a:ext cx="846871" cy="548293"/>
          </a:xfrm>
          <a:custGeom>
            <a:avLst/>
            <a:gdLst>
              <a:gd name="T0" fmla="*/ 619 w 689"/>
              <a:gd name="T1" fmla="*/ 444 h 445"/>
              <a:gd name="T2" fmla="*/ 619 w 689"/>
              <a:gd name="T3" fmla="*/ 444 h 445"/>
              <a:gd name="T4" fmla="*/ 68 w 689"/>
              <a:gd name="T5" fmla="*/ 444 h 445"/>
              <a:gd name="T6" fmla="*/ 0 w 689"/>
              <a:gd name="T7" fmla="*/ 368 h 445"/>
              <a:gd name="T8" fmla="*/ 0 w 689"/>
              <a:gd name="T9" fmla="*/ 85 h 445"/>
              <a:gd name="T10" fmla="*/ 30 w 689"/>
              <a:gd name="T11" fmla="*/ 54 h 445"/>
              <a:gd name="T12" fmla="*/ 61 w 689"/>
              <a:gd name="T13" fmla="*/ 85 h 445"/>
              <a:gd name="T14" fmla="*/ 61 w 689"/>
              <a:gd name="T15" fmla="*/ 368 h 445"/>
              <a:gd name="T16" fmla="*/ 68 w 689"/>
              <a:gd name="T17" fmla="*/ 375 h 445"/>
              <a:gd name="T18" fmla="*/ 619 w 689"/>
              <a:gd name="T19" fmla="*/ 375 h 445"/>
              <a:gd name="T20" fmla="*/ 627 w 689"/>
              <a:gd name="T21" fmla="*/ 368 h 445"/>
              <a:gd name="T22" fmla="*/ 627 w 689"/>
              <a:gd name="T23" fmla="*/ 0 h 445"/>
              <a:gd name="T24" fmla="*/ 688 w 689"/>
              <a:gd name="T25" fmla="*/ 0 h 445"/>
              <a:gd name="T26" fmla="*/ 688 w 689"/>
              <a:gd name="T27" fmla="*/ 368 h 445"/>
              <a:gd name="T28" fmla="*/ 619 w 689"/>
              <a:gd name="T29" fmla="*/ 444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89" h="445">
                <a:moveTo>
                  <a:pt x="619" y="444"/>
                </a:moveTo>
                <a:lnTo>
                  <a:pt x="619" y="444"/>
                </a:lnTo>
                <a:cubicBezTo>
                  <a:pt x="68" y="444"/>
                  <a:pt x="68" y="444"/>
                  <a:pt x="68" y="444"/>
                </a:cubicBezTo>
                <a:cubicBezTo>
                  <a:pt x="30" y="444"/>
                  <a:pt x="0" y="406"/>
                  <a:pt x="0" y="368"/>
                </a:cubicBezTo>
                <a:cubicBezTo>
                  <a:pt x="0" y="85"/>
                  <a:pt x="0" y="85"/>
                  <a:pt x="0" y="85"/>
                </a:cubicBezTo>
                <a:cubicBezTo>
                  <a:pt x="0" y="69"/>
                  <a:pt x="15" y="54"/>
                  <a:pt x="30" y="54"/>
                </a:cubicBezTo>
                <a:cubicBezTo>
                  <a:pt x="46" y="54"/>
                  <a:pt x="61" y="69"/>
                  <a:pt x="61" y="85"/>
                </a:cubicBezTo>
                <a:cubicBezTo>
                  <a:pt x="61" y="368"/>
                  <a:pt x="61" y="368"/>
                  <a:pt x="61" y="368"/>
                </a:cubicBezTo>
                <a:cubicBezTo>
                  <a:pt x="61" y="375"/>
                  <a:pt x="68" y="375"/>
                  <a:pt x="68" y="375"/>
                </a:cubicBezTo>
                <a:cubicBezTo>
                  <a:pt x="619" y="375"/>
                  <a:pt x="619" y="375"/>
                  <a:pt x="619" y="375"/>
                </a:cubicBezTo>
                <a:cubicBezTo>
                  <a:pt x="627" y="375"/>
                  <a:pt x="627" y="375"/>
                  <a:pt x="627" y="368"/>
                </a:cubicBezTo>
                <a:cubicBezTo>
                  <a:pt x="627" y="0"/>
                  <a:pt x="627" y="0"/>
                  <a:pt x="627" y="0"/>
                </a:cubicBezTo>
                <a:cubicBezTo>
                  <a:pt x="688" y="0"/>
                  <a:pt x="688" y="0"/>
                  <a:pt x="688" y="0"/>
                </a:cubicBezTo>
                <a:cubicBezTo>
                  <a:pt x="688" y="368"/>
                  <a:pt x="688" y="368"/>
                  <a:pt x="688" y="368"/>
                </a:cubicBezTo>
                <a:cubicBezTo>
                  <a:pt x="688" y="406"/>
                  <a:pt x="658" y="444"/>
                  <a:pt x="619" y="44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1" name="Freeform 171">
            <a:extLst>
              <a:ext uri="{FF2B5EF4-FFF2-40B4-BE49-F238E27FC236}">
                <a16:creationId xmlns:a16="http://schemas.microsoft.com/office/drawing/2014/main" id="{C31C65B3-CEDD-1740-8CE5-1DDBB76F9C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2500" y="2021065"/>
            <a:ext cx="982589" cy="407151"/>
          </a:xfrm>
          <a:custGeom>
            <a:avLst/>
            <a:gdLst>
              <a:gd name="T0" fmla="*/ 674 w 797"/>
              <a:gd name="T1" fmla="*/ 329 h 330"/>
              <a:gd name="T2" fmla="*/ 674 w 797"/>
              <a:gd name="T3" fmla="*/ 329 h 330"/>
              <a:gd name="T4" fmla="*/ 582 w 797"/>
              <a:gd name="T5" fmla="*/ 290 h 330"/>
              <a:gd name="T6" fmla="*/ 490 w 797"/>
              <a:gd name="T7" fmla="*/ 329 h 330"/>
              <a:gd name="T8" fmla="*/ 398 w 797"/>
              <a:gd name="T9" fmla="*/ 290 h 330"/>
              <a:gd name="T10" fmla="*/ 306 w 797"/>
              <a:gd name="T11" fmla="*/ 329 h 330"/>
              <a:gd name="T12" fmla="*/ 215 w 797"/>
              <a:gd name="T13" fmla="*/ 290 h 330"/>
              <a:gd name="T14" fmla="*/ 115 w 797"/>
              <a:gd name="T15" fmla="*/ 329 h 330"/>
              <a:gd name="T16" fmla="*/ 0 w 797"/>
              <a:gd name="T17" fmla="*/ 199 h 330"/>
              <a:gd name="T18" fmla="*/ 0 w 797"/>
              <a:gd name="T19" fmla="*/ 191 h 330"/>
              <a:gd name="T20" fmla="*/ 108 w 797"/>
              <a:gd name="T21" fmla="*/ 30 h 330"/>
              <a:gd name="T22" fmla="*/ 161 w 797"/>
              <a:gd name="T23" fmla="*/ 0 h 330"/>
              <a:gd name="T24" fmla="*/ 636 w 797"/>
              <a:gd name="T25" fmla="*/ 0 h 330"/>
              <a:gd name="T26" fmla="*/ 636 w 797"/>
              <a:gd name="T27" fmla="*/ 0 h 330"/>
              <a:gd name="T28" fmla="*/ 689 w 797"/>
              <a:gd name="T29" fmla="*/ 30 h 330"/>
              <a:gd name="T30" fmla="*/ 796 w 797"/>
              <a:gd name="T31" fmla="*/ 191 h 330"/>
              <a:gd name="T32" fmla="*/ 796 w 797"/>
              <a:gd name="T33" fmla="*/ 199 h 330"/>
              <a:gd name="T34" fmla="*/ 681 w 797"/>
              <a:gd name="T35" fmla="*/ 329 h 330"/>
              <a:gd name="T36" fmla="*/ 674 w 797"/>
              <a:gd name="T37" fmla="*/ 329 h 330"/>
              <a:gd name="T38" fmla="*/ 582 w 797"/>
              <a:gd name="T39" fmla="*/ 206 h 330"/>
              <a:gd name="T40" fmla="*/ 582 w 797"/>
              <a:gd name="T41" fmla="*/ 206 h 330"/>
              <a:gd name="T42" fmla="*/ 582 w 797"/>
              <a:gd name="T43" fmla="*/ 206 h 330"/>
              <a:gd name="T44" fmla="*/ 620 w 797"/>
              <a:gd name="T45" fmla="*/ 229 h 330"/>
              <a:gd name="T46" fmla="*/ 681 w 797"/>
              <a:gd name="T47" fmla="*/ 267 h 330"/>
              <a:gd name="T48" fmla="*/ 735 w 797"/>
              <a:gd name="T49" fmla="*/ 214 h 330"/>
              <a:gd name="T50" fmla="*/ 636 w 797"/>
              <a:gd name="T51" fmla="*/ 69 h 330"/>
              <a:gd name="T52" fmla="*/ 161 w 797"/>
              <a:gd name="T53" fmla="*/ 69 h 330"/>
              <a:gd name="T54" fmla="*/ 161 w 797"/>
              <a:gd name="T55" fmla="*/ 69 h 330"/>
              <a:gd name="T56" fmla="*/ 69 w 797"/>
              <a:gd name="T57" fmla="*/ 206 h 330"/>
              <a:gd name="T58" fmla="*/ 123 w 797"/>
              <a:gd name="T59" fmla="*/ 267 h 330"/>
              <a:gd name="T60" fmla="*/ 184 w 797"/>
              <a:gd name="T61" fmla="*/ 229 h 330"/>
              <a:gd name="T62" fmla="*/ 215 w 797"/>
              <a:gd name="T63" fmla="*/ 206 h 330"/>
              <a:gd name="T64" fmla="*/ 215 w 797"/>
              <a:gd name="T65" fmla="*/ 206 h 330"/>
              <a:gd name="T66" fmla="*/ 253 w 797"/>
              <a:gd name="T67" fmla="*/ 229 h 330"/>
              <a:gd name="T68" fmla="*/ 306 w 797"/>
              <a:gd name="T69" fmla="*/ 267 h 330"/>
              <a:gd name="T70" fmla="*/ 360 w 797"/>
              <a:gd name="T71" fmla="*/ 229 h 330"/>
              <a:gd name="T72" fmla="*/ 398 w 797"/>
              <a:gd name="T73" fmla="*/ 206 h 330"/>
              <a:gd name="T74" fmla="*/ 398 w 797"/>
              <a:gd name="T75" fmla="*/ 206 h 330"/>
              <a:gd name="T76" fmla="*/ 436 w 797"/>
              <a:gd name="T77" fmla="*/ 229 h 330"/>
              <a:gd name="T78" fmla="*/ 490 w 797"/>
              <a:gd name="T79" fmla="*/ 267 h 330"/>
              <a:gd name="T80" fmla="*/ 544 w 797"/>
              <a:gd name="T81" fmla="*/ 229 h 330"/>
              <a:gd name="T82" fmla="*/ 582 w 797"/>
              <a:gd name="T83" fmla="*/ 206 h 330"/>
              <a:gd name="T84" fmla="*/ 674 w 797"/>
              <a:gd name="T85" fmla="*/ 329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797" h="330">
                <a:moveTo>
                  <a:pt x="674" y="329"/>
                </a:moveTo>
                <a:lnTo>
                  <a:pt x="674" y="329"/>
                </a:lnTo>
                <a:cubicBezTo>
                  <a:pt x="636" y="329"/>
                  <a:pt x="605" y="313"/>
                  <a:pt x="582" y="290"/>
                </a:cubicBezTo>
                <a:cubicBezTo>
                  <a:pt x="559" y="313"/>
                  <a:pt x="528" y="329"/>
                  <a:pt x="490" y="329"/>
                </a:cubicBezTo>
                <a:cubicBezTo>
                  <a:pt x="459" y="329"/>
                  <a:pt x="421" y="313"/>
                  <a:pt x="398" y="290"/>
                </a:cubicBezTo>
                <a:cubicBezTo>
                  <a:pt x="375" y="313"/>
                  <a:pt x="345" y="329"/>
                  <a:pt x="306" y="329"/>
                </a:cubicBezTo>
                <a:cubicBezTo>
                  <a:pt x="276" y="329"/>
                  <a:pt x="238" y="313"/>
                  <a:pt x="215" y="290"/>
                </a:cubicBezTo>
                <a:cubicBezTo>
                  <a:pt x="192" y="313"/>
                  <a:pt x="153" y="329"/>
                  <a:pt x="115" y="329"/>
                </a:cubicBezTo>
                <a:cubicBezTo>
                  <a:pt x="54" y="321"/>
                  <a:pt x="0" y="267"/>
                  <a:pt x="0" y="199"/>
                </a:cubicBezTo>
                <a:cubicBezTo>
                  <a:pt x="0" y="191"/>
                  <a:pt x="0" y="191"/>
                  <a:pt x="0" y="191"/>
                </a:cubicBezTo>
                <a:cubicBezTo>
                  <a:pt x="108" y="30"/>
                  <a:pt x="108" y="30"/>
                  <a:pt x="108" y="30"/>
                </a:cubicBezTo>
                <a:cubicBezTo>
                  <a:pt x="123" y="15"/>
                  <a:pt x="138" y="0"/>
                  <a:pt x="161" y="0"/>
                </a:cubicBezTo>
                <a:cubicBezTo>
                  <a:pt x="636" y="0"/>
                  <a:pt x="636" y="0"/>
                  <a:pt x="636" y="0"/>
                </a:cubicBezTo>
                <a:lnTo>
                  <a:pt x="636" y="0"/>
                </a:lnTo>
                <a:cubicBezTo>
                  <a:pt x="659" y="0"/>
                  <a:pt x="681" y="15"/>
                  <a:pt x="689" y="30"/>
                </a:cubicBezTo>
                <a:cubicBezTo>
                  <a:pt x="796" y="191"/>
                  <a:pt x="796" y="191"/>
                  <a:pt x="796" y="191"/>
                </a:cubicBezTo>
                <a:cubicBezTo>
                  <a:pt x="796" y="199"/>
                  <a:pt x="796" y="199"/>
                  <a:pt x="796" y="199"/>
                </a:cubicBezTo>
                <a:cubicBezTo>
                  <a:pt x="796" y="267"/>
                  <a:pt x="743" y="329"/>
                  <a:pt x="681" y="329"/>
                </a:cubicBezTo>
                <a:lnTo>
                  <a:pt x="674" y="329"/>
                </a:lnTo>
                <a:lnTo>
                  <a:pt x="582" y="206"/>
                </a:lnTo>
                <a:lnTo>
                  <a:pt x="582" y="206"/>
                </a:lnTo>
                <a:lnTo>
                  <a:pt x="582" y="206"/>
                </a:lnTo>
                <a:cubicBezTo>
                  <a:pt x="597" y="206"/>
                  <a:pt x="613" y="214"/>
                  <a:pt x="620" y="229"/>
                </a:cubicBezTo>
                <a:cubicBezTo>
                  <a:pt x="628" y="252"/>
                  <a:pt x="651" y="267"/>
                  <a:pt x="681" y="267"/>
                </a:cubicBezTo>
                <a:cubicBezTo>
                  <a:pt x="704" y="267"/>
                  <a:pt x="727" y="237"/>
                  <a:pt x="735" y="214"/>
                </a:cubicBezTo>
                <a:cubicBezTo>
                  <a:pt x="636" y="69"/>
                  <a:pt x="636" y="69"/>
                  <a:pt x="636" y="69"/>
                </a:cubicBezTo>
                <a:cubicBezTo>
                  <a:pt x="161" y="69"/>
                  <a:pt x="161" y="69"/>
                  <a:pt x="161" y="69"/>
                </a:cubicBezTo>
                <a:lnTo>
                  <a:pt x="161" y="69"/>
                </a:lnTo>
                <a:cubicBezTo>
                  <a:pt x="69" y="206"/>
                  <a:pt x="69" y="206"/>
                  <a:pt x="69" y="206"/>
                </a:cubicBezTo>
                <a:cubicBezTo>
                  <a:pt x="69" y="237"/>
                  <a:pt x="92" y="260"/>
                  <a:pt x="123" y="267"/>
                </a:cubicBezTo>
                <a:cubicBezTo>
                  <a:pt x="146" y="267"/>
                  <a:pt x="169" y="252"/>
                  <a:pt x="184" y="229"/>
                </a:cubicBezTo>
                <a:cubicBezTo>
                  <a:pt x="184" y="214"/>
                  <a:pt x="199" y="206"/>
                  <a:pt x="215" y="206"/>
                </a:cubicBezTo>
                <a:lnTo>
                  <a:pt x="215" y="206"/>
                </a:lnTo>
                <a:cubicBezTo>
                  <a:pt x="238" y="206"/>
                  <a:pt x="245" y="214"/>
                  <a:pt x="253" y="229"/>
                </a:cubicBezTo>
                <a:cubicBezTo>
                  <a:pt x="261" y="252"/>
                  <a:pt x="283" y="267"/>
                  <a:pt x="306" y="267"/>
                </a:cubicBezTo>
                <a:cubicBezTo>
                  <a:pt x="329" y="267"/>
                  <a:pt x="352" y="252"/>
                  <a:pt x="360" y="229"/>
                </a:cubicBezTo>
                <a:cubicBezTo>
                  <a:pt x="368" y="214"/>
                  <a:pt x="383" y="206"/>
                  <a:pt x="398" y="206"/>
                </a:cubicBezTo>
                <a:lnTo>
                  <a:pt x="398" y="206"/>
                </a:lnTo>
                <a:cubicBezTo>
                  <a:pt x="414" y="206"/>
                  <a:pt x="429" y="214"/>
                  <a:pt x="436" y="229"/>
                </a:cubicBezTo>
                <a:cubicBezTo>
                  <a:pt x="444" y="252"/>
                  <a:pt x="467" y="267"/>
                  <a:pt x="490" y="267"/>
                </a:cubicBezTo>
                <a:cubicBezTo>
                  <a:pt x="513" y="267"/>
                  <a:pt x="536" y="252"/>
                  <a:pt x="544" y="229"/>
                </a:cubicBezTo>
                <a:cubicBezTo>
                  <a:pt x="551" y="214"/>
                  <a:pt x="567" y="206"/>
                  <a:pt x="582" y="206"/>
                </a:cubicBezTo>
                <a:lnTo>
                  <a:pt x="674" y="32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2" name="Freeform 172">
            <a:extLst>
              <a:ext uri="{FF2B5EF4-FFF2-40B4-BE49-F238E27FC236}">
                <a16:creationId xmlns:a16="http://schemas.microsoft.com/office/drawing/2014/main" id="{1057386E-B550-4C43-B778-9DC53E75AF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4795" y="5099116"/>
            <a:ext cx="320289" cy="347434"/>
          </a:xfrm>
          <a:custGeom>
            <a:avLst/>
            <a:gdLst>
              <a:gd name="T0" fmla="*/ 15 w 261"/>
              <a:gd name="T1" fmla="*/ 275 h 284"/>
              <a:gd name="T2" fmla="*/ 15 w 261"/>
              <a:gd name="T3" fmla="*/ 275 h 284"/>
              <a:gd name="T4" fmla="*/ 15 w 261"/>
              <a:gd name="T5" fmla="*/ 275 h 284"/>
              <a:gd name="T6" fmla="*/ 8 w 261"/>
              <a:gd name="T7" fmla="*/ 245 h 284"/>
              <a:gd name="T8" fmla="*/ 214 w 261"/>
              <a:gd name="T9" fmla="*/ 8 h 284"/>
              <a:gd name="T10" fmla="*/ 253 w 261"/>
              <a:gd name="T11" fmla="*/ 8 h 284"/>
              <a:gd name="T12" fmla="*/ 253 w 261"/>
              <a:gd name="T13" fmla="*/ 38 h 284"/>
              <a:gd name="T14" fmla="*/ 46 w 261"/>
              <a:gd name="T15" fmla="*/ 275 h 284"/>
              <a:gd name="T16" fmla="*/ 15 w 261"/>
              <a:gd name="T17" fmla="*/ 275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1" h="284">
                <a:moveTo>
                  <a:pt x="15" y="275"/>
                </a:moveTo>
                <a:lnTo>
                  <a:pt x="15" y="275"/>
                </a:lnTo>
                <a:lnTo>
                  <a:pt x="15" y="275"/>
                </a:lnTo>
                <a:cubicBezTo>
                  <a:pt x="0" y="268"/>
                  <a:pt x="0" y="252"/>
                  <a:pt x="8" y="245"/>
                </a:cubicBezTo>
                <a:cubicBezTo>
                  <a:pt x="214" y="8"/>
                  <a:pt x="214" y="8"/>
                  <a:pt x="214" y="8"/>
                </a:cubicBezTo>
                <a:cubicBezTo>
                  <a:pt x="222" y="0"/>
                  <a:pt x="237" y="0"/>
                  <a:pt x="253" y="8"/>
                </a:cubicBezTo>
                <a:cubicBezTo>
                  <a:pt x="260" y="15"/>
                  <a:pt x="260" y="30"/>
                  <a:pt x="253" y="38"/>
                </a:cubicBezTo>
                <a:cubicBezTo>
                  <a:pt x="46" y="275"/>
                  <a:pt x="46" y="275"/>
                  <a:pt x="46" y="275"/>
                </a:cubicBezTo>
                <a:cubicBezTo>
                  <a:pt x="38" y="283"/>
                  <a:pt x="23" y="283"/>
                  <a:pt x="15" y="27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3" name="Freeform 173">
            <a:extLst>
              <a:ext uri="{FF2B5EF4-FFF2-40B4-BE49-F238E27FC236}">
                <a16:creationId xmlns:a16="http://schemas.microsoft.com/office/drawing/2014/main" id="{4367B110-F86B-D64D-B0EC-00C34A6497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3082" y="5294548"/>
            <a:ext cx="200862" cy="190001"/>
          </a:xfrm>
          <a:custGeom>
            <a:avLst/>
            <a:gdLst>
              <a:gd name="T0" fmla="*/ 76 w 161"/>
              <a:gd name="T1" fmla="*/ 153 h 154"/>
              <a:gd name="T2" fmla="*/ 76 w 161"/>
              <a:gd name="T3" fmla="*/ 153 h 154"/>
              <a:gd name="T4" fmla="*/ 0 w 161"/>
              <a:gd name="T5" fmla="*/ 76 h 154"/>
              <a:gd name="T6" fmla="*/ 76 w 161"/>
              <a:gd name="T7" fmla="*/ 0 h 154"/>
              <a:gd name="T8" fmla="*/ 160 w 161"/>
              <a:gd name="T9" fmla="*/ 76 h 154"/>
              <a:gd name="T10" fmla="*/ 76 w 161"/>
              <a:gd name="T11" fmla="*/ 153 h 154"/>
              <a:gd name="T12" fmla="*/ 76 w 161"/>
              <a:gd name="T13" fmla="*/ 45 h 154"/>
              <a:gd name="T14" fmla="*/ 76 w 161"/>
              <a:gd name="T15" fmla="*/ 45 h 154"/>
              <a:gd name="T16" fmla="*/ 46 w 161"/>
              <a:gd name="T17" fmla="*/ 76 h 154"/>
              <a:gd name="T18" fmla="*/ 76 w 161"/>
              <a:gd name="T19" fmla="*/ 107 h 154"/>
              <a:gd name="T20" fmla="*/ 107 w 161"/>
              <a:gd name="T21" fmla="*/ 76 h 154"/>
              <a:gd name="T22" fmla="*/ 76 w 161"/>
              <a:gd name="T23" fmla="*/ 45 h 154"/>
              <a:gd name="T24" fmla="*/ 76 w 161"/>
              <a:gd name="T25" fmla="*/ 153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1" h="154">
                <a:moveTo>
                  <a:pt x="76" y="153"/>
                </a:moveTo>
                <a:lnTo>
                  <a:pt x="76" y="153"/>
                </a:lnTo>
                <a:cubicBezTo>
                  <a:pt x="38" y="153"/>
                  <a:pt x="0" y="114"/>
                  <a:pt x="0" y="76"/>
                </a:cubicBezTo>
                <a:cubicBezTo>
                  <a:pt x="0" y="30"/>
                  <a:pt x="38" y="0"/>
                  <a:pt x="76" y="0"/>
                </a:cubicBezTo>
                <a:cubicBezTo>
                  <a:pt x="122" y="0"/>
                  <a:pt x="160" y="30"/>
                  <a:pt x="160" y="76"/>
                </a:cubicBezTo>
                <a:cubicBezTo>
                  <a:pt x="160" y="114"/>
                  <a:pt x="122" y="153"/>
                  <a:pt x="76" y="153"/>
                </a:cubicBezTo>
                <a:lnTo>
                  <a:pt x="76" y="45"/>
                </a:lnTo>
                <a:lnTo>
                  <a:pt x="76" y="45"/>
                </a:lnTo>
                <a:cubicBezTo>
                  <a:pt x="61" y="45"/>
                  <a:pt x="46" y="61"/>
                  <a:pt x="46" y="76"/>
                </a:cubicBezTo>
                <a:cubicBezTo>
                  <a:pt x="46" y="91"/>
                  <a:pt x="61" y="107"/>
                  <a:pt x="76" y="107"/>
                </a:cubicBezTo>
                <a:cubicBezTo>
                  <a:pt x="99" y="107"/>
                  <a:pt x="107" y="91"/>
                  <a:pt x="107" y="76"/>
                </a:cubicBezTo>
                <a:cubicBezTo>
                  <a:pt x="107" y="61"/>
                  <a:pt x="99" y="45"/>
                  <a:pt x="76" y="45"/>
                </a:cubicBezTo>
                <a:lnTo>
                  <a:pt x="76" y="15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4" name="Freeform 174">
            <a:extLst>
              <a:ext uri="{FF2B5EF4-FFF2-40B4-BE49-F238E27FC236}">
                <a16:creationId xmlns:a16="http://schemas.microsoft.com/office/drawing/2014/main" id="{10B9A48A-6988-1847-A336-D8942923DB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0509" y="5061114"/>
            <a:ext cx="200859" cy="200862"/>
          </a:xfrm>
          <a:custGeom>
            <a:avLst/>
            <a:gdLst>
              <a:gd name="T0" fmla="*/ 77 w 162"/>
              <a:gd name="T1" fmla="*/ 161 h 162"/>
              <a:gd name="T2" fmla="*/ 77 w 162"/>
              <a:gd name="T3" fmla="*/ 161 h 162"/>
              <a:gd name="T4" fmla="*/ 0 w 162"/>
              <a:gd name="T5" fmla="*/ 77 h 162"/>
              <a:gd name="T6" fmla="*/ 77 w 162"/>
              <a:gd name="T7" fmla="*/ 0 h 162"/>
              <a:gd name="T8" fmla="*/ 161 w 162"/>
              <a:gd name="T9" fmla="*/ 77 h 162"/>
              <a:gd name="T10" fmla="*/ 77 w 162"/>
              <a:gd name="T11" fmla="*/ 161 h 162"/>
              <a:gd name="T12" fmla="*/ 77 w 162"/>
              <a:gd name="T13" fmla="*/ 46 h 162"/>
              <a:gd name="T14" fmla="*/ 77 w 162"/>
              <a:gd name="T15" fmla="*/ 46 h 162"/>
              <a:gd name="T16" fmla="*/ 46 w 162"/>
              <a:gd name="T17" fmla="*/ 77 h 162"/>
              <a:gd name="T18" fmla="*/ 77 w 162"/>
              <a:gd name="T19" fmla="*/ 115 h 162"/>
              <a:gd name="T20" fmla="*/ 107 w 162"/>
              <a:gd name="T21" fmla="*/ 77 h 162"/>
              <a:gd name="T22" fmla="*/ 77 w 162"/>
              <a:gd name="T23" fmla="*/ 46 h 162"/>
              <a:gd name="T24" fmla="*/ 77 w 162"/>
              <a:gd name="T25" fmla="*/ 161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2" h="162">
                <a:moveTo>
                  <a:pt x="77" y="161"/>
                </a:moveTo>
                <a:lnTo>
                  <a:pt x="77" y="161"/>
                </a:lnTo>
                <a:cubicBezTo>
                  <a:pt x="38" y="161"/>
                  <a:pt x="0" y="123"/>
                  <a:pt x="0" y="77"/>
                </a:cubicBezTo>
                <a:cubicBezTo>
                  <a:pt x="0" y="39"/>
                  <a:pt x="38" y="0"/>
                  <a:pt x="77" y="0"/>
                </a:cubicBezTo>
                <a:cubicBezTo>
                  <a:pt x="122" y="0"/>
                  <a:pt x="161" y="39"/>
                  <a:pt x="161" y="77"/>
                </a:cubicBezTo>
                <a:cubicBezTo>
                  <a:pt x="161" y="123"/>
                  <a:pt x="122" y="161"/>
                  <a:pt x="77" y="161"/>
                </a:cubicBezTo>
                <a:lnTo>
                  <a:pt x="77" y="46"/>
                </a:lnTo>
                <a:lnTo>
                  <a:pt x="77" y="46"/>
                </a:lnTo>
                <a:cubicBezTo>
                  <a:pt x="61" y="46"/>
                  <a:pt x="46" y="61"/>
                  <a:pt x="46" y="77"/>
                </a:cubicBezTo>
                <a:cubicBezTo>
                  <a:pt x="46" y="100"/>
                  <a:pt x="61" y="115"/>
                  <a:pt x="77" y="115"/>
                </a:cubicBezTo>
                <a:cubicBezTo>
                  <a:pt x="99" y="115"/>
                  <a:pt x="107" y="100"/>
                  <a:pt x="107" y="77"/>
                </a:cubicBezTo>
                <a:cubicBezTo>
                  <a:pt x="107" y="61"/>
                  <a:pt x="99" y="46"/>
                  <a:pt x="77" y="46"/>
                </a:cubicBezTo>
                <a:lnTo>
                  <a:pt x="77" y="161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5" name="Freeform 175">
            <a:extLst>
              <a:ext uri="{FF2B5EF4-FFF2-40B4-BE49-F238E27FC236}">
                <a16:creationId xmlns:a16="http://schemas.microsoft.com/office/drawing/2014/main" id="{EEC263A6-46F2-D041-BBE3-E35F2B57BC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4790" y="5012258"/>
            <a:ext cx="48860" cy="59714"/>
          </a:xfrm>
          <a:custGeom>
            <a:avLst/>
            <a:gdLst>
              <a:gd name="T0" fmla="*/ 38 w 39"/>
              <a:gd name="T1" fmla="*/ 46 h 47"/>
              <a:gd name="T2" fmla="*/ 0 w 39"/>
              <a:gd name="T3" fmla="*/ 46 h 47"/>
              <a:gd name="T4" fmla="*/ 0 w 39"/>
              <a:gd name="T5" fmla="*/ 0 h 47"/>
              <a:gd name="T6" fmla="*/ 38 w 39"/>
              <a:gd name="T7" fmla="*/ 0 h 47"/>
              <a:gd name="T8" fmla="*/ 38 w 39"/>
              <a:gd name="T9" fmla="*/ 46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" h="47">
                <a:moveTo>
                  <a:pt x="38" y="46"/>
                </a:moveTo>
                <a:lnTo>
                  <a:pt x="0" y="46"/>
                </a:lnTo>
                <a:lnTo>
                  <a:pt x="0" y="0"/>
                </a:lnTo>
                <a:lnTo>
                  <a:pt x="38" y="0"/>
                </a:lnTo>
                <a:lnTo>
                  <a:pt x="38" y="4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4" name="Freeform 176">
            <a:extLst>
              <a:ext uri="{FF2B5EF4-FFF2-40B4-BE49-F238E27FC236}">
                <a16:creationId xmlns:a16="http://schemas.microsoft.com/office/drawing/2014/main" id="{827B7FCA-6F59-A242-8DBB-9BA0486FCF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4790" y="5126258"/>
            <a:ext cx="48860" cy="114004"/>
          </a:xfrm>
          <a:custGeom>
            <a:avLst/>
            <a:gdLst>
              <a:gd name="T0" fmla="*/ 38 w 39"/>
              <a:gd name="T1" fmla="*/ 92 h 93"/>
              <a:gd name="T2" fmla="*/ 0 w 39"/>
              <a:gd name="T3" fmla="*/ 92 h 93"/>
              <a:gd name="T4" fmla="*/ 0 w 39"/>
              <a:gd name="T5" fmla="*/ 0 h 93"/>
              <a:gd name="T6" fmla="*/ 38 w 39"/>
              <a:gd name="T7" fmla="*/ 0 h 93"/>
              <a:gd name="T8" fmla="*/ 38 w 39"/>
              <a:gd name="T9" fmla="*/ 92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" h="93">
                <a:moveTo>
                  <a:pt x="38" y="92"/>
                </a:moveTo>
                <a:lnTo>
                  <a:pt x="0" y="92"/>
                </a:lnTo>
                <a:lnTo>
                  <a:pt x="0" y="0"/>
                </a:lnTo>
                <a:lnTo>
                  <a:pt x="38" y="0"/>
                </a:lnTo>
                <a:lnTo>
                  <a:pt x="38" y="92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5" name="Freeform 177">
            <a:extLst>
              <a:ext uri="{FF2B5EF4-FFF2-40B4-BE49-F238E27FC236}">
                <a16:creationId xmlns:a16="http://schemas.microsoft.com/office/drawing/2014/main" id="{AD117DDD-5F82-184A-B1A8-5B54B41232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4790" y="5294548"/>
            <a:ext cx="48860" cy="124857"/>
          </a:xfrm>
          <a:custGeom>
            <a:avLst/>
            <a:gdLst>
              <a:gd name="T0" fmla="*/ 38 w 39"/>
              <a:gd name="T1" fmla="*/ 99 h 100"/>
              <a:gd name="T2" fmla="*/ 0 w 39"/>
              <a:gd name="T3" fmla="*/ 99 h 100"/>
              <a:gd name="T4" fmla="*/ 0 w 39"/>
              <a:gd name="T5" fmla="*/ 0 h 100"/>
              <a:gd name="T6" fmla="*/ 38 w 39"/>
              <a:gd name="T7" fmla="*/ 0 h 100"/>
              <a:gd name="T8" fmla="*/ 38 w 39"/>
              <a:gd name="T9" fmla="*/ 99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" h="100">
                <a:moveTo>
                  <a:pt x="38" y="99"/>
                </a:moveTo>
                <a:lnTo>
                  <a:pt x="0" y="99"/>
                </a:lnTo>
                <a:lnTo>
                  <a:pt x="0" y="0"/>
                </a:lnTo>
                <a:lnTo>
                  <a:pt x="38" y="0"/>
                </a:lnTo>
                <a:lnTo>
                  <a:pt x="38" y="9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6" name="Freeform 178">
            <a:extLst>
              <a:ext uri="{FF2B5EF4-FFF2-40B4-BE49-F238E27FC236}">
                <a16:creationId xmlns:a16="http://schemas.microsoft.com/office/drawing/2014/main" id="{229E373A-9227-1941-9005-FE23356519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4790" y="5462835"/>
            <a:ext cx="48860" cy="76001"/>
          </a:xfrm>
          <a:custGeom>
            <a:avLst/>
            <a:gdLst>
              <a:gd name="T0" fmla="*/ 38 w 39"/>
              <a:gd name="T1" fmla="*/ 62 h 63"/>
              <a:gd name="T2" fmla="*/ 0 w 39"/>
              <a:gd name="T3" fmla="*/ 62 h 63"/>
              <a:gd name="T4" fmla="*/ 0 w 39"/>
              <a:gd name="T5" fmla="*/ 0 h 63"/>
              <a:gd name="T6" fmla="*/ 38 w 39"/>
              <a:gd name="T7" fmla="*/ 0 h 63"/>
              <a:gd name="T8" fmla="*/ 38 w 39"/>
              <a:gd name="T9" fmla="*/ 62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" h="63">
                <a:moveTo>
                  <a:pt x="38" y="62"/>
                </a:moveTo>
                <a:lnTo>
                  <a:pt x="0" y="62"/>
                </a:lnTo>
                <a:lnTo>
                  <a:pt x="0" y="0"/>
                </a:lnTo>
                <a:lnTo>
                  <a:pt x="38" y="0"/>
                </a:lnTo>
                <a:lnTo>
                  <a:pt x="38" y="62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5" name="Freeform 179">
            <a:extLst>
              <a:ext uri="{FF2B5EF4-FFF2-40B4-BE49-F238E27FC236}">
                <a16:creationId xmlns:a16="http://schemas.microsoft.com/office/drawing/2014/main" id="{F95AA369-1705-1446-A476-10CF4FC71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2500" y="4909112"/>
            <a:ext cx="982589" cy="727440"/>
          </a:xfrm>
          <a:custGeom>
            <a:avLst/>
            <a:gdLst>
              <a:gd name="T0" fmla="*/ 704 w 797"/>
              <a:gd name="T1" fmla="*/ 589 h 590"/>
              <a:gd name="T2" fmla="*/ 704 w 797"/>
              <a:gd name="T3" fmla="*/ 589 h 590"/>
              <a:gd name="T4" fmla="*/ 39 w 797"/>
              <a:gd name="T5" fmla="*/ 589 h 590"/>
              <a:gd name="T6" fmla="*/ 0 w 797"/>
              <a:gd name="T7" fmla="*/ 551 h 590"/>
              <a:gd name="T8" fmla="*/ 0 w 797"/>
              <a:gd name="T9" fmla="*/ 421 h 590"/>
              <a:gd name="T10" fmla="*/ 31 w 797"/>
              <a:gd name="T11" fmla="*/ 390 h 590"/>
              <a:gd name="T12" fmla="*/ 123 w 797"/>
              <a:gd name="T13" fmla="*/ 291 h 590"/>
              <a:gd name="T14" fmla="*/ 31 w 797"/>
              <a:gd name="T15" fmla="*/ 199 h 590"/>
              <a:gd name="T16" fmla="*/ 0 w 797"/>
              <a:gd name="T17" fmla="*/ 161 h 590"/>
              <a:gd name="T18" fmla="*/ 0 w 797"/>
              <a:gd name="T19" fmla="*/ 30 h 590"/>
              <a:gd name="T20" fmla="*/ 39 w 797"/>
              <a:gd name="T21" fmla="*/ 0 h 590"/>
              <a:gd name="T22" fmla="*/ 704 w 797"/>
              <a:gd name="T23" fmla="*/ 0 h 590"/>
              <a:gd name="T24" fmla="*/ 796 w 797"/>
              <a:gd name="T25" fmla="*/ 92 h 590"/>
              <a:gd name="T26" fmla="*/ 796 w 797"/>
              <a:gd name="T27" fmla="*/ 497 h 590"/>
              <a:gd name="T28" fmla="*/ 704 w 797"/>
              <a:gd name="T29" fmla="*/ 589 h 590"/>
              <a:gd name="T30" fmla="*/ 69 w 797"/>
              <a:gd name="T31" fmla="*/ 520 h 590"/>
              <a:gd name="T32" fmla="*/ 69 w 797"/>
              <a:gd name="T33" fmla="*/ 520 h 590"/>
              <a:gd name="T34" fmla="*/ 704 w 797"/>
              <a:gd name="T35" fmla="*/ 520 h 590"/>
              <a:gd name="T36" fmla="*/ 735 w 797"/>
              <a:gd name="T37" fmla="*/ 497 h 590"/>
              <a:gd name="T38" fmla="*/ 735 w 797"/>
              <a:gd name="T39" fmla="*/ 92 h 590"/>
              <a:gd name="T40" fmla="*/ 704 w 797"/>
              <a:gd name="T41" fmla="*/ 61 h 590"/>
              <a:gd name="T42" fmla="*/ 69 w 797"/>
              <a:gd name="T43" fmla="*/ 61 h 590"/>
              <a:gd name="T44" fmla="*/ 69 w 797"/>
              <a:gd name="T45" fmla="*/ 138 h 590"/>
              <a:gd name="T46" fmla="*/ 184 w 797"/>
              <a:gd name="T47" fmla="*/ 291 h 590"/>
              <a:gd name="T48" fmla="*/ 69 w 797"/>
              <a:gd name="T49" fmla="*/ 444 h 590"/>
              <a:gd name="T50" fmla="*/ 704 w 797"/>
              <a:gd name="T51" fmla="*/ 589 h 5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797" h="590">
                <a:moveTo>
                  <a:pt x="704" y="589"/>
                </a:moveTo>
                <a:lnTo>
                  <a:pt x="704" y="589"/>
                </a:lnTo>
                <a:cubicBezTo>
                  <a:pt x="39" y="589"/>
                  <a:pt x="39" y="589"/>
                  <a:pt x="39" y="589"/>
                </a:cubicBezTo>
                <a:cubicBezTo>
                  <a:pt x="16" y="589"/>
                  <a:pt x="0" y="574"/>
                  <a:pt x="0" y="551"/>
                </a:cubicBezTo>
                <a:cubicBezTo>
                  <a:pt x="0" y="421"/>
                  <a:pt x="0" y="421"/>
                  <a:pt x="0" y="421"/>
                </a:cubicBezTo>
                <a:cubicBezTo>
                  <a:pt x="0" y="405"/>
                  <a:pt x="16" y="390"/>
                  <a:pt x="31" y="390"/>
                </a:cubicBezTo>
                <a:cubicBezTo>
                  <a:pt x="85" y="382"/>
                  <a:pt x="123" y="344"/>
                  <a:pt x="123" y="291"/>
                </a:cubicBezTo>
                <a:cubicBezTo>
                  <a:pt x="123" y="245"/>
                  <a:pt x="85" y="199"/>
                  <a:pt x="31" y="199"/>
                </a:cubicBezTo>
                <a:cubicBezTo>
                  <a:pt x="16" y="191"/>
                  <a:pt x="0" y="176"/>
                  <a:pt x="0" y="161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5"/>
                  <a:pt x="16" y="0"/>
                  <a:pt x="39" y="0"/>
                </a:cubicBezTo>
                <a:cubicBezTo>
                  <a:pt x="704" y="0"/>
                  <a:pt x="704" y="0"/>
                  <a:pt x="704" y="0"/>
                </a:cubicBezTo>
                <a:cubicBezTo>
                  <a:pt x="758" y="0"/>
                  <a:pt x="796" y="38"/>
                  <a:pt x="796" y="92"/>
                </a:cubicBezTo>
                <a:cubicBezTo>
                  <a:pt x="796" y="497"/>
                  <a:pt x="796" y="497"/>
                  <a:pt x="796" y="497"/>
                </a:cubicBezTo>
                <a:cubicBezTo>
                  <a:pt x="796" y="543"/>
                  <a:pt x="758" y="589"/>
                  <a:pt x="704" y="589"/>
                </a:cubicBezTo>
                <a:lnTo>
                  <a:pt x="69" y="520"/>
                </a:lnTo>
                <a:lnTo>
                  <a:pt x="69" y="520"/>
                </a:lnTo>
                <a:cubicBezTo>
                  <a:pt x="704" y="520"/>
                  <a:pt x="704" y="520"/>
                  <a:pt x="704" y="520"/>
                </a:cubicBezTo>
                <a:cubicBezTo>
                  <a:pt x="720" y="520"/>
                  <a:pt x="735" y="513"/>
                  <a:pt x="735" y="497"/>
                </a:cubicBezTo>
                <a:cubicBezTo>
                  <a:pt x="735" y="92"/>
                  <a:pt x="735" y="92"/>
                  <a:pt x="735" y="92"/>
                </a:cubicBezTo>
                <a:cubicBezTo>
                  <a:pt x="735" y="76"/>
                  <a:pt x="720" y="61"/>
                  <a:pt x="704" y="61"/>
                </a:cubicBezTo>
                <a:cubicBezTo>
                  <a:pt x="69" y="61"/>
                  <a:pt x="69" y="61"/>
                  <a:pt x="69" y="61"/>
                </a:cubicBezTo>
                <a:cubicBezTo>
                  <a:pt x="69" y="138"/>
                  <a:pt x="69" y="138"/>
                  <a:pt x="69" y="138"/>
                </a:cubicBezTo>
                <a:cubicBezTo>
                  <a:pt x="138" y="161"/>
                  <a:pt x="184" y="222"/>
                  <a:pt x="184" y="291"/>
                </a:cubicBezTo>
                <a:cubicBezTo>
                  <a:pt x="184" y="367"/>
                  <a:pt x="138" y="428"/>
                  <a:pt x="69" y="444"/>
                </a:cubicBezTo>
                <a:lnTo>
                  <a:pt x="704" y="58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116" name="Grupo 115">
            <a:extLst>
              <a:ext uri="{FF2B5EF4-FFF2-40B4-BE49-F238E27FC236}">
                <a16:creationId xmlns:a16="http://schemas.microsoft.com/office/drawing/2014/main" id="{7F01BC84-2A5E-7845-9352-726167E39EFA}"/>
              </a:ext>
            </a:extLst>
          </p:cNvPr>
          <p:cNvGrpSpPr/>
          <p:nvPr/>
        </p:nvGrpSpPr>
        <p:grpSpPr>
          <a:xfrm>
            <a:off x="7186203" y="7884064"/>
            <a:ext cx="851148" cy="838539"/>
            <a:chOff x="15523655" y="10717162"/>
            <a:chExt cx="643990" cy="634450"/>
          </a:xfrm>
        </p:grpSpPr>
        <p:sp>
          <p:nvSpPr>
            <p:cNvPr id="117" name="Freeform 198">
              <a:extLst>
                <a:ext uri="{FF2B5EF4-FFF2-40B4-BE49-F238E27FC236}">
                  <a16:creationId xmlns:a16="http://schemas.microsoft.com/office/drawing/2014/main" id="{F16DFFED-5CAC-7849-A3F1-D5DDF5FE2B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23655" y="10717162"/>
              <a:ext cx="643990" cy="634450"/>
            </a:xfrm>
            <a:custGeom>
              <a:avLst/>
              <a:gdLst>
                <a:gd name="T0" fmla="*/ 298 w 597"/>
                <a:gd name="T1" fmla="*/ 587 h 588"/>
                <a:gd name="T2" fmla="*/ 298 w 597"/>
                <a:gd name="T3" fmla="*/ 587 h 588"/>
                <a:gd name="T4" fmla="*/ 216 w 597"/>
                <a:gd name="T5" fmla="*/ 551 h 588"/>
                <a:gd name="T6" fmla="*/ 45 w 597"/>
                <a:gd name="T7" fmla="*/ 389 h 588"/>
                <a:gd name="T8" fmla="*/ 45 w 597"/>
                <a:gd name="T9" fmla="*/ 217 h 588"/>
                <a:gd name="T10" fmla="*/ 253 w 597"/>
                <a:gd name="T11" fmla="*/ 9 h 588"/>
                <a:gd name="T12" fmla="*/ 270 w 597"/>
                <a:gd name="T13" fmla="*/ 0 h 588"/>
                <a:gd name="T14" fmla="*/ 532 w 597"/>
                <a:gd name="T15" fmla="*/ 0 h 588"/>
                <a:gd name="T16" fmla="*/ 596 w 597"/>
                <a:gd name="T17" fmla="*/ 54 h 588"/>
                <a:gd name="T18" fmla="*/ 596 w 597"/>
                <a:gd name="T19" fmla="*/ 316 h 588"/>
                <a:gd name="T20" fmla="*/ 587 w 597"/>
                <a:gd name="T21" fmla="*/ 343 h 588"/>
                <a:gd name="T22" fmla="*/ 379 w 597"/>
                <a:gd name="T23" fmla="*/ 551 h 588"/>
                <a:gd name="T24" fmla="*/ 298 w 597"/>
                <a:gd name="T25" fmla="*/ 587 h 588"/>
                <a:gd name="T26" fmla="*/ 289 w 597"/>
                <a:gd name="T27" fmla="*/ 63 h 588"/>
                <a:gd name="T28" fmla="*/ 289 w 597"/>
                <a:gd name="T29" fmla="*/ 63 h 588"/>
                <a:gd name="T30" fmla="*/ 90 w 597"/>
                <a:gd name="T31" fmla="*/ 262 h 588"/>
                <a:gd name="T32" fmla="*/ 90 w 597"/>
                <a:gd name="T33" fmla="*/ 343 h 588"/>
                <a:gd name="T34" fmla="*/ 253 w 597"/>
                <a:gd name="T35" fmla="*/ 506 h 588"/>
                <a:gd name="T36" fmla="*/ 334 w 597"/>
                <a:gd name="T37" fmla="*/ 506 h 588"/>
                <a:gd name="T38" fmla="*/ 532 w 597"/>
                <a:gd name="T39" fmla="*/ 307 h 588"/>
                <a:gd name="T40" fmla="*/ 532 w 597"/>
                <a:gd name="T41" fmla="*/ 54 h 588"/>
                <a:gd name="T42" fmla="*/ 289 w 597"/>
                <a:gd name="T43" fmla="*/ 63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97" h="588">
                  <a:moveTo>
                    <a:pt x="298" y="587"/>
                  </a:moveTo>
                  <a:lnTo>
                    <a:pt x="298" y="587"/>
                  </a:lnTo>
                  <a:cubicBezTo>
                    <a:pt x="270" y="587"/>
                    <a:pt x="234" y="578"/>
                    <a:pt x="216" y="551"/>
                  </a:cubicBezTo>
                  <a:cubicBezTo>
                    <a:pt x="45" y="389"/>
                    <a:pt x="45" y="389"/>
                    <a:pt x="45" y="389"/>
                  </a:cubicBezTo>
                  <a:cubicBezTo>
                    <a:pt x="0" y="343"/>
                    <a:pt x="0" y="262"/>
                    <a:pt x="45" y="217"/>
                  </a:cubicBezTo>
                  <a:cubicBezTo>
                    <a:pt x="253" y="9"/>
                    <a:pt x="253" y="9"/>
                    <a:pt x="253" y="9"/>
                  </a:cubicBezTo>
                  <a:cubicBezTo>
                    <a:pt x="262" y="0"/>
                    <a:pt x="262" y="0"/>
                    <a:pt x="270" y="0"/>
                  </a:cubicBezTo>
                  <a:cubicBezTo>
                    <a:pt x="532" y="0"/>
                    <a:pt x="532" y="0"/>
                    <a:pt x="532" y="0"/>
                  </a:cubicBezTo>
                  <a:cubicBezTo>
                    <a:pt x="569" y="0"/>
                    <a:pt x="596" y="27"/>
                    <a:pt x="596" y="54"/>
                  </a:cubicBezTo>
                  <a:cubicBezTo>
                    <a:pt x="596" y="316"/>
                    <a:pt x="596" y="316"/>
                    <a:pt x="596" y="316"/>
                  </a:cubicBezTo>
                  <a:cubicBezTo>
                    <a:pt x="596" y="325"/>
                    <a:pt x="596" y="334"/>
                    <a:pt x="587" y="343"/>
                  </a:cubicBezTo>
                  <a:cubicBezTo>
                    <a:pt x="379" y="551"/>
                    <a:pt x="379" y="551"/>
                    <a:pt x="379" y="551"/>
                  </a:cubicBezTo>
                  <a:cubicBezTo>
                    <a:pt x="361" y="578"/>
                    <a:pt x="325" y="587"/>
                    <a:pt x="298" y="587"/>
                  </a:cubicBezTo>
                  <a:close/>
                  <a:moveTo>
                    <a:pt x="289" y="63"/>
                  </a:moveTo>
                  <a:lnTo>
                    <a:pt x="289" y="63"/>
                  </a:lnTo>
                  <a:cubicBezTo>
                    <a:pt x="90" y="262"/>
                    <a:pt x="90" y="262"/>
                    <a:pt x="90" y="262"/>
                  </a:cubicBezTo>
                  <a:cubicBezTo>
                    <a:pt x="63" y="280"/>
                    <a:pt x="63" y="325"/>
                    <a:pt x="90" y="343"/>
                  </a:cubicBezTo>
                  <a:cubicBezTo>
                    <a:pt x="253" y="506"/>
                    <a:pt x="253" y="506"/>
                    <a:pt x="253" y="506"/>
                  </a:cubicBezTo>
                  <a:cubicBezTo>
                    <a:pt x="279" y="533"/>
                    <a:pt x="316" y="533"/>
                    <a:pt x="334" y="506"/>
                  </a:cubicBezTo>
                  <a:cubicBezTo>
                    <a:pt x="532" y="307"/>
                    <a:pt x="532" y="307"/>
                    <a:pt x="532" y="307"/>
                  </a:cubicBezTo>
                  <a:cubicBezTo>
                    <a:pt x="532" y="54"/>
                    <a:pt x="532" y="54"/>
                    <a:pt x="532" y="54"/>
                  </a:cubicBezTo>
                  <a:lnTo>
                    <a:pt x="289" y="6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8" name="Freeform 199">
              <a:extLst>
                <a:ext uri="{FF2B5EF4-FFF2-40B4-BE49-F238E27FC236}">
                  <a16:creationId xmlns:a16="http://schemas.microsoft.com/office/drawing/2014/main" id="{4C6E104B-8E3A-9B4F-8283-4AC3579D12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33900" y="10855502"/>
              <a:ext cx="109718" cy="109715"/>
            </a:xfrm>
            <a:custGeom>
              <a:avLst/>
              <a:gdLst>
                <a:gd name="T0" fmla="*/ 81 w 100"/>
                <a:gd name="T1" fmla="*/ 82 h 101"/>
                <a:gd name="T2" fmla="*/ 81 w 100"/>
                <a:gd name="T3" fmla="*/ 82 h 101"/>
                <a:gd name="T4" fmla="*/ 18 w 100"/>
                <a:gd name="T5" fmla="*/ 82 h 101"/>
                <a:gd name="T6" fmla="*/ 18 w 100"/>
                <a:gd name="T7" fmla="*/ 19 h 101"/>
                <a:gd name="T8" fmla="*/ 81 w 100"/>
                <a:gd name="T9" fmla="*/ 19 h 101"/>
                <a:gd name="T10" fmla="*/ 81 w 100"/>
                <a:gd name="T11" fmla="*/ 82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" h="101">
                  <a:moveTo>
                    <a:pt x="81" y="82"/>
                  </a:moveTo>
                  <a:lnTo>
                    <a:pt x="81" y="82"/>
                  </a:lnTo>
                  <a:cubicBezTo>
                    <a:pt x="63" y="100"/>
                    <a:pt x="36" y="100"/>
                    <a:pt x="18" y="82"/>
                  </a:cubicBezTo>
                  <a:cubicBezTo>
                    <a:pt x="0" y="64"/>
                    <a:pt x="0" y="37"/>
                    <a:pt x="18" y="19"/>
                  </a:cubicBezTo>
                  <a:cubicBezTo>
                    <a:pt x="36" y="0"/>
                    <a:pt x="63" y="0"/>
                    <a:pt x="81" y="19"/>
                  </a:cubicBezTo>
                  <a:cubicBezTo>
                    <a:pt x="99" y="37"/>
                    <a:pt x="99" y="64"/>
                    <a:pt x="81" y="8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19" name="Grupo 118">
            <a:extLst>
              <a:ext uri="{FF2B5EF4-FFF2-40B4-BE49-F238E27FC236}">
                <a16:creationId xmlns:a16="http://schemas.microsoft.com/office/drawing/2014/main" id="{D74E4399-560D-6F4C-B368-DDDC1BD4B117}"/>
              </a:ext>
            </a:extLst>
          </p:cNvPr>
          <p:cNvGrpSpPr/>
          <p:nvPr/>
        </p:nvGrpSpPr>
        <p:grpSpPr>
          <a:xfrm>
            <a:off x="7243852" y="10764679"/>
            <a:ext cx="765221" cy="833412"/>
            <a:chOff x="10833756" y="5162085"/>
            <a:chExt cx="559761" cy="609643"/>
          </a:xfrm>
        </p:grpSpPr>
        <p:sp>
          <p:nvSpPr>
            <p:cNvPr id="120" name="Freeform 233">
              <a:extLst>
                <a:ext uri="{FF2B5EF4-FFF2-40B4-BE49-F238E27FC236}">
                  <a16:creationId xmlns:a16="http://schemas.microsoft.com/office/drawing/2014/main" id="{C562225F-545C-AC49-BB1A-CD92C14293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33756" y="5239676"/>
              <a:ext cx="559761" cy="532052"/>
            </a:xfrm>
            <a:custGeom>
              <a:avLst/>
              <a:gdLst>
                <a:gd name="T0" fmla="*/ 383 w 445"/>
                <a:gd name="T1" fmla="*/ 421 h 422"/>
                <a:gd name="T2" fmla="*/ 383 w 445"/>
                <a:gd name="T3" fmla="*/ 421 h 422"/>
                <a:gd name="T4" fmla="*/ 61 w 445"/>
                <a:gd name="T5" fmla="*/ 421 h 422"/>
                <a:gd name="T6" fmla="*/ 0 w 445"/>
                <a:gd name="T7" fmla="*/ 360 h 422"/>
                <a:gd name="T8" fmla="*/ 0 w 445"/>
                <a:gd name="T9" fmla="*/ 61 h 422"/>
                <a:gd name="T10" fmla="*/ 61 w 445"/>
                <a:gd name="T11" fmla="*/ 0 h 422"/>
                <a:gd name="T12" fmla="*/ 92 w 445"/>
                <a:gd name="T13" fmla="*/ 0 h 422"/>
                <a:gd name="T14" fmla="*/ 92 w 445"/>
                <a:gd name="T15" fmla="*/ 38 h 422"/>
                <a:gd name="T16" fmla="*/ 61 w 445"/>
                <a:gd name="T17" fmla="*/ 38 h 422"/>
                <a:gd name="T18" fmla="*/ 38 w 445"/>
                <a:gd name="T19" fmla="*/ 61 h 422"/>
                <a:gd name="T20" fmla="*/ 38 w 445"/>
                <a:gd name="T21" fmla="*/ 360 h 422"/>
                <a:gd name="T22" fmla="*/ 61 w 445"/>
                <a:gd name="T23" fmla="*/ 383 h 422"/>
                <a:gd name="T24" fmla="*/ 383 w 445"/>
                <a:gd name="T25" fmla="*/ 383 h 422"/>
                <a:gd name="T26" fmla="*/ 406 w 445"/>
                <a:gd name="T27" fmla="*/ 360 h 422"/>
                <a:gd name="T28" fmla="*/ 406 w 445"/>
                <a:gd name="T29" fmla="*/ 61 h 422"/>
                <a:gd name="T30" fmla="*/ 383 w 445"/>
                <a:gd name="T31" fmla="*/ 38 h 422"/>
                <a:gd name="T32" fmla="*/ 344 w 445"/>
                <a:gd name="T33" fmla="*/ 38 h 422"/>
                <a:gd name="T34" fmla="*/ 344 w 445"/>
                <a:gd name="T35" fmla="*/ 0 h 422"/>
                <a:gd name="T36" fmla="*/ 383 w 445"/>
                <a:gd name="T37" fmla="*/ 0 h 422"/>
                <a:gd name="T38" fmla="*/ 444 w 445"/>
                <a:gd name="T39" fmla="*/ 61 h 422"/>
                <a:gd name="T40" fmla="*/ 444 w 445"/>
                <a:gd name="T41" fmla="*/ 360 h 422"/>
                <a:gd name="T42" fmla="*/ 383 w 445"/>
                <a:gd name="T43" fmla="*/ 421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45" h="422">
                  <a:moveTo>
                    <a:pt x="383" y="421"/>
                  </a:moveTo>
                  <a:lnTo>
                    <a:pt x="383" y="421"/>
                  </a:lnTo>
                  <a:cubicBezTo>
                    <a:pt x="61" y="421"/>
                    <a:pt x="61" y="421"/>
                    <a:pt x="61" y="421"/>
                  </a:cubicBezTo>
                  <a:cubicBezTo>
                    <a:pt x="23" y="421"/>
                    <a:pt x="0" y="390"/>
                    <a:pt x="0" y="360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23"/>
                    <a:pt x="23" y="0"/>
                    <a:pt x="61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61" y="38"/>
                    <a:pt x="61" y="38"/>
                    <a:pt x="61" y="38"/>
                  </a:cubicBezTo>
                  <a:cubicBezTo>
                    <a:pt x="46" y="38"/>
                    <a:pt x="38" y="46"/>
                    <a:pt x="38" y="61"/>
                  </a:cubicBezTo>
                  <a:cubicBezTo>
                    <a:pt x="38" y="360"/>
                    <a:pt x="38" y="360"/>
                    <a:pt x="38" y="360"/>
                  </a:cubicBezTo>
                  <a:cubicBezTo>
                    <a:pt x="38" y="375"/>
                    <a:pt x="46" y="383"/>
                    <a:pt x="61" y="383"/>
                  </a:cubicBezTo>
                  <a:cubicBezTo>
                    <a:pt x="383" y="383"/>
                    <a:pt x="383" y="383"/>
                    <a:pt x="383" y="383"/>
                  </a:cubicBezTo>
                  <a:cubicBezTo>
                    <a:pt x="390" y="383"/>
                    <a:pt x="406" y="375"/>
                    <a:pt x="406" y="360"/>
                  </a:cubicBezTo>
                  <a:cubicBezTo>
                    <a:pt x="406" y="61"/>
                    <a:pt x="406" y="61"/>
                    <a:pt x="406" y="61"/>
                  </a:cubicBezTo>
                  <a:cubicBezTo>
                    <a:pt x="406" y="46"/>
                    <a:pt x="390" y="38"/>
                    <a:pt x="383" y="38"/>
                  </a:cubicBezTo>
                  <a:cubicBezTo>
                    <a:pt x="344" y="38"/>
                    <a:pt x="344" y="38"/>
                    <a:pt x="344" y="38"/>
                  </a:cubicBezTo>
                  <a:cubicBezTo>
                    <a:pt x="344" y="0"/>
                    <a:pt x="344" y="0"/>
                    <a:pt x="344" y="0"/>
                  </a:cubicBezTo>
                  <a:cubicBezTo>
                    <a:pt x="383" y="0"/>
                    <a:pt x="383" y="0"/>
                    <a:pt x="383" y="0"/>
                  </a:cubicBezTo>
                  <a:cubicBezTo>
                    <a:pt x="414" y="0"/>
                    <a:pt x="444" y="23"/>
                    <a:pt x="444" y="61"/>
                  </a:cubicBezTo>
                  <a:cubicBezTo>
                    <a:pt x="444" y="360"/>
                    <a:pt x="444" y="360"/>
                    <a:pt x="444" y="360"/>
                  </a:cubicBezTo>
                  <a:cubicBezTo>
                    <a:pt x="444" y="390"/>
                    <a:pt x="414" y="421"/>
                    <a:pt x="383" y="42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B4B4B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1" name="Freeform 234">
              <a:extLst>
                <a:ext uri="{FF2B5EF4-FFF2-40B4-BE49-F238E27FC236}">
                  <a16:creationId xmlns:a16="http://schemas.microsoft.com/office/drawing/2014/main" id="{A2C2AD2E-2B67-C847-82F9-8BB5450766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88938" y="5162085"/>
              <a:ext cx="243857" cy="49878"/>
            </a:xfrm>
            <a:custGeom>
              <a:avLst/>
              <a:gdLst>
                <a:gd name="T0" fmla="*/ 191 w 192"/>
                <a:gd name="T1" fmla="*/ 38 h 39"/>
                <a:gd name="T2" fmla="*/ 0 w 192"/>
                <a:gd name="T3" fmla="*/ 38 h 39"/>
                <a:gd name="T4" fmla="*/ 0 w 192"/>
                <a:gd name="T5" fmla="*/ 0 h 39"/>
                <a:gd name="T6" fmla="*/ 191 w 192"/>
                <a:gd name="T7" fmla="*/ 0 h 39"/>
                <a:gd name="T8" fmla="*/ 191 w 192"/>
                <a:gd name="T9" fmla="*/ 3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39">
                  <a:moveTo>
                    <a:pt x="191" y="38"/>
                  </a:moveTo>
                  <a:lnTo>
                    <a:pt x="0" y="38"/>
                  </a:lnTo>
                  <a:lnTo>
                    <a:pt x="0" y="0"/>
                  </a:lnTo>
                  <a:lnTo>
                    <a:pt x="191" y="0"/>
                  </a:lnTo>
                  <a:lnTo>
                    <a:pt x="191" y="38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B4B4B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2" name="Freeform 235">
              <a:extLst>
                <a:ext uri="{FF2B5EF4-FFF2-40B4-BE49-F238E27FC236}">
                  <a16:creationId xmlns:a16="http://schemas.microsoft.com/office/drawing/2014/main" id="{CA17770E-9732-B74D-A82C-2E6BE1A809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44120" y="5162085"/>
              <a:ext cx="155182" cy="127469"/>
            </a:xfrm>
            <a:custGeom>
              <a:avLst/>
              <a:gdLst>
                <a:gd name="T0" fmla="*/ 23 w 123"/>
                <a:gd name="T1" fmla="*/ 92 h 100"/>
                <a:gd name="T2" fmla="*/ 23 w 123"/>
                <a:gd name="T3" fmla="*/ 92 h 100"/>
                <a:gd name="T4" fmla="*/ 0 w 123"/>
                <a:gd name="T5" fmla="*/ 61 h 100"/>
                <a:gd name="T6" fmla="*/ 61 w 123"/>
                <a:gd name="T7" fmla="*/ 7 h 100"/>
                <a:gd name="T8" fmla="*/ 77 w 123"/>
                <a:gd name="T9" fmla="*/ 0 h 100"/>
                <a:gd name="T10" fmla="*/ 92 w 123"/>
                <a:gd name="T11" fmla="*/ 7 h 100"/>
                <a:gd name="T12" fmla="*/ 122 w 123"/>
                <a:gd name="T13" fmla="*/ 69 h 100"/>
                <a:gd name="T14" fmla="*/ 107 w 123"/>
                <a:gd name="T15" fmla="*/ 99 h 100"/>
                <a:gd name="T16" fmla="*/ 84 w 123"/>
                <a:gd name="T17" fmla="*/ 84 h 100"/>
                <a:gd name="T18" fmla="*/ 69 w 123"/>
                <a:gd name="T19" fmla="*/ 53 h 100"/>
                <a:gd name="T20" fmla="*/ 23 w 123"/>
                <a:gd name="T21" fmla="*/ 92 h 100"/>
                <a:gd name="T22" fmla="*/ 84 w 123"/>
                <a:gd name="T23" fmla="*/ 30 h 100"/>
                <a:gd name="T24" fmla="*/ 84 w 123"/>
                <a:gd name="T25" fmla="*/ 3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3" h="100">
                  <a:moveTo>
                    <a:pt x="23" y="92"/>
                  </a:moveTo>
                  <a:lnTo>
                    <a:pt x="23" y="92"/>
                  </a:lnTo>
                  <a:cubicBezTo>
                    <a:pt x="0" y="61"/>
                    <a:pt x="0" y="61"/>
                    <a:pt x="0" y="61"/>
                  </a:cubicBezTo>
                  <a:cubicBezTo>
                    <a:pt x="61" y="7"/>
                    <a:pt x="61" y="7"/>
                    <a:pt x="61" y="7"/>
                  </a:cubicBezTo>
                  <a:cubicBezTo>
                    <a:pt x="61" y="0"/>
                    <a:pt x="69" y="0"/>
                    <a:pt x="77" y="0"/>
                  </a:cubicBezTo>
                  <a:cubicBezTo>
                    <a:pt x="84" y="0"/>
                    <a:pt x="84" y="7"/>
                    <a:pt x="92" y="7"/>
                  </a:cubicBezTo>
                  <a:cubicBezTo>
                    <a:pt x="122" y="69"/>
                    <a:pt x="122" y="69"/>
                    <a:pt x="122" y="69"/>
                  </a:cubicBezTo>
                  <a:cubicBezTo>
                    <a:pt x="122" y="76"/>
                    <a:pt x="122" y="92"/>
                    <a:pt x="107" y="99"/>
                  </a:cubicBezTo>
                  <a:cubicBezTo>
                    <a:pt x="99" y="99"/>
                    <a:pt x="92" y="99"/>
                    <a:pt x="84" y="84"/>
                  </a:cubicBezTo>
                  <a:cubicBezTo>
                    <a:pt x="69" y="53"/>
                    <a:pt x="69" y="53"/>
                    <a:pt x="69" y="53"/>
                  </a:cubicBezTo>
                  <a:lnTo>
                    <a:pt x="23" y="92"/>
                  </a:lnTo>
                  <a:close/>
                  <a:moveTo>
                    <a:pt x="84" y="30"/>
                  </a:moveTo>
                  <a:lnTo>
                    <a:pt x="84" y="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B4B4B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3" name="Freeform 236">
              <a:extLst>
                <a:ext uri="{FF2B5EF4-FFF2-40B4-BE49-F238E27FC236}">
                  <a16:creationId xmlns:a16="http://schemas.microsoft.com/office/drawing/2014/main" id="{6F450C0B-0595-2B4C-BF2F-204AA67955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77614" y="5239676"/>
              <a:ext cx="221688" cy="144097"/>
            </a:xfrm>
            <a:custGeom>
              <a:avLst/>
              <a:gdLst>
                <a:gd name="T0" fmla="*/ 77 w 177"/>
                <a:gd name="T1" fmla="*/ 115 h 116"/>
                <a:gd name="T2" fmla="*/ 77 w 177"/>
                <a:gd name="T3" fmla="*/ 115 h 116"/>
                <a:gd name="T4" fmla="*/ 77 w 177"/>
                <a:gd name="T5" fmla="*/ 115 h 116"/>
                <a:gd name="T6" fmla="*/ 46 w 177"/>
                <a:gd name="T7" fmla="*/ 107 h 116"/>
                <a:gd name="T8" fmla="*/ 0 w 177"/>
                <a:gd name="T9" fmla="*/ 54 h 116"/>
                <a:gd name="T10" fmla="*/ 54 w 177"/>
                <a:gd name="T11" fmla="*/ 0 h 116"/>
                <a:gd name="T12" fmla="*/ 77 w 177"/>
                <a:gd name="T13" fmla="*/ 31 h 116"/>
                <a:gd name="T14" fmla="*/ 54 w 177"/>
                <a:gd name="T15" fmla="*/ 54 h 116"/>
                <a:gd name="T16" fmla="*/ 77 w 177"/>
                <a:gd name="T17" fmla="*/ 77 h 116"/>
                <a:gd name="T18" fmla="*/ 138 w 177"/>
                <a:gd name="T19" fmla="*/ 8 h 116"/>
                <a:gd name="T20" fmla="*/ 169 w 177"/>
                <a:gd name="T21" fmla="*/ 0 h 116"/>
                <a:gd name="T22" fmla="*/ 169 w 177"/>
                <a:gd name="T23" fmla="*/ 31 h 116"/>
                <a:gd name="T24" fmla="*/ 100 w 177"/>
                <a:gd name="T25" fmla="*/ 107 h 116"/>
                <a:gd name="T26" fmla="*/ 77 w 177"/>
                <a:gd name="T27" fmla="*/ 115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7" h="116">
                  <a:moveTo>
                    <a:pt x="77" y="115"/>
                  </a:moveTo>
                  <a:lnTo>
                    <a:pt x="77" y="115"/>
                  </a:lnTo>
                  <a:lnTo>
                    <a:pt x="77" y="115"/>
                  </a:lnTo>
                  <a:cubicBezTo>
                    <a:pt x="62" y="115"/>
                    <a:pt x="54" y="115"/>
                    <a:pt x="46" y="107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77" y="31"/>
                    <a:pt x="77" y="31"/>
                    <a:pt x="77" y="31"/>
                  </a:cubicBezTo>
                  <a:cubicBezTo>
                    <a:pt x="54" y="54"/>
                    <a:pt x="54" y="54"/>
                    <a:pt x="54" y="54"/>
                  </a:cubicBezTo>
                  <a:cubicBezTo>
                    <a:pt x="77" y="77"/>
                    <a:pt x="77" y="77"/>
                    <a:pt x="77" y="77"/>
                  </a:cubicBezTo>
                  <a:cubicBezTo>
                    <a:pt x="138" y="8"/>
                    <a:pt x="138" y="8"/>
                    <a:pt x="138" y="8"/>
                  </a:cubicBezTo>
                  <a:cubicBezTo>
                    <a:pt x="146" y="0"/>
                    <a:pt x="161" y="0"/>
                    <a:pt x="169" y="0"/>
                  </a:cubicBezTo>
                  <a:cubicBezTo>
                    <a:pt x="176" y="8"/>
                    <a:pt x="176" y="23"/>
                    <a:pt x="169" y="31"/>
                  </a:cubicBezTo>
                  <a:cubicBezTo>
                    <a:pt x="100" y="107"/>
                    <a:pt x="100" y="107"/>
                    <a:pt x="100" y="107"/>
                  </a:cubicBezTo>
                  <a:cubicBezTo>
                    <a:pt x="92" y="115"/>
                    <a:pt x="85" y="115"/>
                    <a:pt x="77" y="11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B4B4B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4" name="Freeform 237">
              <a:extLst>
                <a:ext uri="{FF2B5EF4-FFF2-40B4-BE49-F238E27FC236}">
                  <a16:creationId xmlns:a16="http://schemas.microsoft.com/office/drawing/2014/main" id="{81C539CB-E68E-7A4E-AF27-C3D113B212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22432" y="5162085"/>
              <a:ext cx="166266" cy="127469"/>
            </a:xfrm>
            <a:custGeom>
              <a:avLst/>
              <a:gdLst>
                <a:gd name="T0" fmla="*/ 100 w 131"/>
                <a:gd name="T1" fmla="*/ 92 h 100"/>
                <a:gd name="T2" fmla="*/ 100 w 131"/>
                <a:gd name="T3" fmla="*/ 92 h 100"/>
                <a:gd name="T4" fmla="*/ 130 w 131"/>
                <a:gd name="T5" fmla="*/ 61 h 100"/>
                <a:gd name="T6" fmla="*/ 69 w 131"/>
                <a:gd name="T7" fmla="*/ 7 h 100"/>
                <a:gd name="T8" fmla="*/ 54 w 131"/>
                <a:gd name="T9" fmla="*/ 0 h 100"/>
                <a:gd name="T10" fmla="*/ 38 w 131"/>
                <a:gd name="T11" fmla="*/ 7 h 100"/>
                <a:gd name="T12" fmla="*/ 8 w 131"/>
                <a:gd name="T13" fmla="*/ 69 h 100"/>
                <a:gd name="T14" fmla="*/ 15 w 131"/>
                <a:gd name="T15" fmla="*/ 99 h 100"/>
                <a:gd name="T16" fmla="*/ 46 w 131"/>
                <a:gd name="T17" fmla="*/ 84 h 100"/>
                <a:gd name="T18" fmla="*/ 61 w 131"/>
                <a:gd name="T19" fmla="*/ 53 h 100"/>
                <a:gd name="T20" fmla="*/ 100 w 131"/>
                <a:gd name="T21" fmla="*/ 92 h 100"/>
                <a:gd name="T22" fmla="*/ 38 w 131"/>
                <a:gd name="T23" fmla="*/ 30 h 100"/>
                <a:gd name="T24" fmla="*/ 38 w 131"/>
                <a:gd name="T25" fmla="*/ 3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1" h="100">
                  <a:moveTo>
                    <a:pt x="100" y="92"/>
                  </a:moveTo>
                  <a:lnTo>
                    <a:pt x="100" y="92"/>
                  </a:lnTo>
                  <a:cubicBezTo>
                    <a:pt x="130" y="61"/>
                    <a:pt x="130" y="61"/>
                    <a:pt x="130" y="61"/>
                  </a:cubicBezTo>
                  <a:cubicBezTo>
                    <a:pt x="69" y="7"/>
                    <a:pt x="69" y="7"/>
                    <a:pt x="69" y="7"/>
                  </a:cubicBezTo>
                  <a:cubicBezTo>
                    <a:pt x="61" y="0"/>
                    <a:pt x="61" y="0"/>
                    <a:pt x="54" y="0"/>
                  </a:cubicBezTo>
                  <a:cubicBezTo>
                    <a:pt x="46" y="0"/>
                    <a:pt x="38" y="7"/>
                    <a:pt x="38" y="7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0" y="76"/>
                    <a:pt x="8" y="92"/>
                    <a:pt x="15" y="99"/>
                  </a:cubicBezTo>
                  <a:cubicBezTo>
                    <a:pt x="23" y="99"/>
                    <a:pt x="38" y="99"/>
                    <a:pt x="46" y="84"/>
                  </a:cubicBezTo>
                  <a:cubicBezTo>
                    <a:pt x="61" y="53"/>
                    <a:pt x="61" y="53"/>
                    <a:pt x="61" y="53"/>
                  </a:cubicBezTo>
                  <a:lnTo>
                    <a:pt x="100" y="92"/>
                  </a:lnTo>
                  <a:close/>
                  <a:moveTo>
                    <a:pt x="38" y="30"/>
                  </a:moveTo>
                  <a:lnTo>
                    <a:pt x="38" y="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B4B4B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5" name="Freeform 238">
              <a:extLst>
                <a:ext uri="{FF2B5EF4-FFF2-40B4-BE49-F238E27FC236}">
                  <a16:creationId xmlns:a16="http://schemas.microsoft.com/office/drawing/2014/main" id="{BA805DCE-7224-1844-95EA-6389349874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33516" y="5239676"/>
              <a:ext cx="210604" cy="144097"/>
            </a:xfrm>
            <a:custGeom>
              <a:avLst/>
              <a:gdLst>
                <a:gd name="T0" fmla="*/ 99 w 169"/>
                <a:gd name="T1" fmla="*/ 115 h 116"/>
                <a:gd name="T2" fmla="*/ 99 w 169"/>
                <a:gd name="T3" fmla="*/ 115 h 116"/>
                <a:gd name="T4" fmla="*/ 99 w 169"/>
                <a:gd name="T5" fmla="*/ 115 h 116"/>
                <a:gd name="T6" fmla="*/ 122 w 169"/>
                <a:gd name="T7" fmla="*/ 107 h 116"/>
                <a:gd name="T8" fmla="*/ 168 w 169"/>
                <a:gd name="T9" fmla="*/ 54 h 116"/>
                <a:gd name="T10" fmla="*/ 122 w 169"/>
                <a:gd name="T11" fmla="*/ 0 h 116"/>
                <a:gd name="T12" fmla="*/ 92 w 169"/>
                <a:gd name="T13" fmla="*/ 31 h 116"/>
                <a:gd name="T14" fmla="*/ 114 w 169"/>
                <a:gd name="T15" fmla="*/ 54 h 116"/>
                <a:gd name="T16" fmla="*/ 99 w 169"/>
                <a:gd name="T17" fmla="*/ 77 h 116"/>
                <a:gd name="T18" fmla="*/ 30 w 169"/>
                <a:gd name="T19" fmla="*/ 8 h 116"/>
                <a:gd name="T20" fmla="*/ 7 w 169"/>
                <a:gd name="T21" fmla="*/ 0 h 116"/>
                <a:gd name="T22" fmla="*/ 7 w 169"/>
                <a:gd name="T23" fmla="*/ 31 h 116"/>
                <a:gd name="T24" fmla="*/ 76 w 169"/>
                <a:gd name="T25" fmla="*/ 107 h 116"/>
                <a:gd name="T26" fmla="*/ 99 w 169"/>
                <a:gd name="T27" fmla="*/ 115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9" h="116">
                  <a:moveTo>
                    <a:pt x="99" y="115"/>
                  </a:moveTo>
                  <a:lnTo>
                    <a:pt x="99" y="115"/>
                  </a:lnTo>
                  <a:lnTo>
                    <a:pt x="99" y="115"/>
                  </a:lnTo>
                  <a:cubicBezTo>
                    <a:pt x="107" y="115"/>
                    <a:pt x="114" y="115"/>
                    <a:pt x="122" y="107"/>
                  </a:cubicBezTo>
                  <a:cubicBezTo>
                    <a:pt x="168" y="54"/>
                    <a:pt x="168" y="54"/>
                    <a:pt x="168" y="54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92" y="31"/>
                    <a:pt x="92" y="31"/>
                    <a:pt x="92" y="31"/>
                  </a:cubicBezTo>
                  <a:cubicBezTo>
                    <a:pt x="114" y="54"/>
                    <a:pt x="114" y="54"/>
                    <a:pt x="114" y="54"/>
                  </a:cubicBezTo>
                  <a:cubicBezTo>
                    <a:pt x="99" y="77"/>
                    <a:pt x="99" y="77"/>
                    <a:pt x="99" y="77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23" y="0"/>
                    <a:pt x="15" y="0"/>
                    <a:pt x="7" y="0"/>
                  </a:cubicBezTo>
                  <a:cubicBezTo>
                    <a:pt x="0" y="8"/>
                    <a:pt x="0" y="23"/>
                    <a:pt x="7" y="31"/>
                  </a:cubicBezTo>
                  <a:cubicBezTo>
                    <a:pt x="76" y="107"/>
                    <a:pt x="76" y="107"/>
                    <a:pt x="76" y="107"/>
                  </a:cubicBezTo>
                  <a:cubicBezTo>
                    <a:pt x="84" y="115"/>
                    <a:pt x="92" y="115"/>
                    <a:pt x="99" y="11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B4B4B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6" name="Freeform 239">
              <a:extLst>
                <a:ext uri="{FF2B5EF4-FFF2-40B4-BE49-F238E27FC236}">
                  <a16:creationId xmlns:a16="http://schemas.microsoft.com/office/drawing/2014/main" id="{CC72C4DA-0B13-A14D-B0B5-25CDD50E13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82914" y="5461364"/>
              <a:ext cx="116388" cy="38794"/>
            </a:xfrm>
            <a:custGeom>
              <a:avLst/>
              <a:gdLst>
                <a:gd name="T0" fmla="*/ 0 w 92"/>
                <a:gd name="T1" fmla="*/ 15 h 32"/>
                <a:gd name="T2" fmla="*/ 0 w 92"/>
                <a:gd name="T3" fmla="*/ 15 h 32"/>
                <a:gd name="T4" fmla="*/ 0 w 92"/>
                <a:gd name="T5" fmla="*/ 15 h 32"/>
                <a:gd name="T6" fmla="*/ 15 w 92"/>
                <a:gd name="T7" fmla="*/ 0 h 32"/>
                <a:gd name="T8" fmla="*/ 76 w 92"/>
                <a:gd name="T9" fmla="*/ 0 h 32"/>
                <a:gd name="T10" fmla="*/ 91 w 92"/>
                <a:gd name="T11" fmla="*/ 15 h 32"/>
                <a:gd name="T12" fmla="*/ 76 w 92"/>
                <a:gd name="T13" fmla="*/ 31 h 32"/>
                <a:gd name="T14" fmla="*/ 15 w 92"/>
                <a:gd name="T15" fmla="*/ 31 h 32"/>
                <a:gd name="T16" fmla="*/ 0 w 92"/>
                <a:gd name="T17" fmla="*/ 1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2" h="32">
                  <a:moveTo>
                    <a:pt x="0" y="15"/>
                  </a:moveTo>
                  <a:lnTo>
                    <a:pt x="0" y="15"/>
                  </a:lnTo>
                  <a:lnTo>
                    <a:pt x="0" y="15"/>
                  </a:lnTo>
                  <a:cubicBezTo>
                    <a:pt x="0" y="8"/>
                    <a:pt x="7" y="0"/>
                    <a:pt x="15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84" y="0"/>
                    <a:pt x="91" y="8"/>
                    <a:pt x="91" y="15"/>
                  </a:cubicBezTo>
                  <a:cubicBezTo>
                    <a:pt x="91" y="23"/>
                    <a:pt x="84" y="31"/>
                    <a:pt x="76" y="31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7" y="31"/>
                    <a:pt x="0" y="23"/>
                    <a:pt x="0" y="1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B4B4B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7" name="Freeform 240">
              <a:extLst>
                <a:ext uri="{FF2B5EF4-FFF2-40B4-BE49-F238E27FC236}">
                  <a16:creationId xmlns:a16="http://schemas.microsoft.com/office/drawing/2014/main" id="{AA5971E8-2253-E844-ABF5-C48AC74CCE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8698" y="5466904"/>
              <a:ext cx="38794" cy="282654"/>
            </a:xfrm>
            <a:custGeom>
              <a:avLst/>
              <a:gdLst>
                <a:gd name="T0" fmla="*/ 31 w 32"/>
                <a:gd name="T1" fmla="*/ 222 h 223"/>
                <a:gd name="T2" fmla="*/ 31 w 32"/>
                <a:gd name="T3" fmla="*/ 222 h 223"/>
                <a:gd name="T4" fmla="*/ 0 w 32"/>
                <a:gd name="T5" fmla="*/ 222 h 223"/>
                <a:gd name="T6" fmla="*/ 0 w 32"/>
                <a:gd name="T7" fmla="*/ 15 h 223"/>
                <a:gd name="T8" fmla="*/ 15 w 32"/>
                <a:gd name="T9" fmla="*/ 0 h 223"/>
                <a:gd name="T10" fmla="*/ 31 w 32"/>
                <a:gd name="T11" fmla="*/ 15 h 223"/>
                <a:gd name="T12" fmla="*/ 31 w 32"/>
                <a:gd name="T13" fmla="*/ 222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223">
                  <a:moveTo>
                    <a:pt x="31" y="222"/>
                  </a:moveTo>
                  <a:lnTo>
                    <a:pt x="31" y="222"/>
                  </a:lnTo>
                  <a:cubicBezTo>
                    <a:pt x="0" y="222"/>
                    <a:pt x="0" y="222"/>
                    <a:pt x="0" y="2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7"/>
                    <a:pt x="8" y="0"/>
                    <a:pt x="15" y="0"/>
                  </a:cubicBezTo>
                  <a:cubicBezTo>
                    <a:pt x="23" y="0"/>
                    <a:pt x="31" y="7"/>
                    <a:pt x="31" y="15"/>
                  </a:cubicBezTo>
                  <a:lnTo>
                    <a:pt x="31" y="222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B4B4B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28" name="Grupo 127">
            <a:extLst>
              <a:ext uri="{FF2B5EF4-FFF2-40B4-BE49-F238E27FC236}">
                <a16:creationId xmlns:a16="http://schemas.microsoft.com/office/drawing/2014/main" id="{83C02584-084E-4446-ADD5-236AE61CC89B}"/>
              </a:ext>
            </a:extLst>
          </p:cNvPr>
          <p:cNvGrpSpPr/>
          <p:nvPr/>
        </p:nvGrpSpPr>
        <p:grpSpPr>
          <a:xfrm>
            <a:off x="1691333" y="1737034"/>
            <a:ext cx="4271014" cy="1514064"/>
            <a:chOff x="4247967" y="10620441"/>
            <a:chExt cx="4271014" cy="1514064"/>
          </a:xfrm>
        </p:grpSpPr>
        <p:sp>
          <p:nvSpPr>
            <p:cNvPr id="129" name="CuadroTexto 395">
              <a:extLst>
                <a:ext uri="{FF2B5EF4-FFF2-40B4-BE49-F238E27FC236}">
                  <a16:creationId xmlns:a16="http://schemas.microsoft.com/office/drawing/2014/main" id="{B0B9B50B-E04F-BC4B-907E-252200213C6B}"/>
                </a:ext>
              </a:extLst>
            </p:cNvPr>
            <p:cNvSpPr txBox="1"/>
            <p:nvPr/>
          </p:nvSpPr>
          <p:spPr>
            <a:xfrm flipH="1">
              <a:off x="6136306" y="1062044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130" name="Rectangle 40">
              <a:extLst>
                <a:ext uri="{FF2B5EF4-FFF2-40B4-BE49-F238E27FC236}">
                  <a16:creationId xmlns:a16="http://schemas.microsoft.com/office/drawing/2014/main" id="{C4741B77-C104-8A4B-A750-107F215E8D9D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31" name="Grupo 130">
            <a:extLst>
              <a:ext uri="{FF2B5EF4-FFF2-40B4-BE49-F238E27FC236}">
                <a16:creationId xmlns:a16="http://schemas.microsoft.com/office/drawing/2014/main" id="{A1E821FE-2D23-8F49-96B0-E90F8A3A5B2B}"/>
              </a:ext>
            </a:extLst>
          </p:cNvPr>
          <p:cNvGrpSpPr/>
          <p:nvPr/>
        </p:nvGrpSpPr>
        <p:grpSpPr>
          <a:xfrm>
            <a:off x="1703659" y="4544785"/>
            <a:ext cx="4256271" cy="1514064"/>
            <a:chOff x="4247967" y="10620441"/>
            <a:chExt cx="4256271" cy="1514064"/>
          </a:xfrm>
        </p:grpSpPr>
        <p:sp>
          <p:nvSpPr>
            <p:cNvPr id="132" name="CuadroTexto 395">
              <a:extLst>
                <a:ext uri="{FF2B5EF4-FFF2-40B4-BE49-F238E27FC236}">
                  <a16:creationId xmlns:a16="http://schemas.microsoft.com/office/drawing/2014/main" id="{5C76481A-486A-BB4B-86E0-5566FE6DAE0C}"/>
                </a:ext>
              </a:extLst>
            </p:cNvPr>
            <p:cNvSpPr txBox="1"/>
            <p:nvPr/>
          </p:nvSpPr>
          <p:spPr>
            <a:xfrm flipH="1">
              <a:off x="6121563" y="1062044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133" name="Rectangle 40">
              <a:extLst>
                <a:ext uri="{FF2B5EF4-FFF2-40B4-BE49-F238E27FC236}">
                  <a16:creationId xmlns:a16="http://schemas.microsoft.com/office/drawing/2014/main" id="{C6383A65-669C-5B40-83CE-83BC8D7F3E9F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34" name="Grupo 133">
            <a:extLst>
              <a:ext uri="{FF2B5EF4-FFF2-40B4-BE49-F238E27FC236}">
                <a16:creationId xmlns:a16="http://schemas.microsoft.com/office/drawing/2014/main" id="{AFC12119-5FE3-0E47-8CF2-AA30DF2C2A4F}"/>
              </a:ext>
            </a:extLst>
          </p:cNvPr>
          <p:cNvGrpSpPr/>
          <p:nvPr/>
        </p:nvGrpSpPr>
        <p:grpSpPr>
          <a:xfrm>
            <a:off x="1700697" y="7628872"/>
            <a:ext cx="4271016" cy="1514064"/>
            <a:chOff x="4247967" y="10620441"/>
            <a:chExt cx="4271016" cy="1514064"/>
          </a:xfrm>
        </p:grpSpPr>
        <p:sp>
          <p:nvSpPr>
            <p:cNvPr id="135" name="CuadroTexto 395">
              <a:extLst>
                <a:ext uri="{FF2B5EF4-FFF2-40B4-BE49-F238E27FC236}">
                  <a16:creationId xmlns:a16="http://schemas.microsoft.com/office/drawing/2014/main" id="{E5EFE402-5471-6443-85FD-0073F32FF226}"/>
                </a:ext>
              </a:extLst>
            </p:cNvPr>
            <p:cNvSpPr txBox="1"/>
            <p:nvPr/>
          </p:nvSpPr>
          <p:spPr>
            <a:xfrm flipH="1">
              <a:off x="6136308" y="1062044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136" name="Rectangle 40">
              <a:extLst>
                <a:ext uri="{FF2B5EF4-FFF2-40B4-BE49-F238E27FC236}">
                  <a16:creationId xmlns:a16="http://schemas.microsoft.com/office/drawing/2014/main" id="{2EC947C0-4C59-504C-B6FE-17B95E2E4033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37" name="Grupo 136">
            <a:extLst>
              <a:ext uri="{FF2B5EF4-FFF2-40B4-BE49-F238E27FC236}">
                <a16:creationId xmlns:a16="http://schemas.microsoft.com/office/drawing/2014/main" id="{160EE45E-862E-EA4F-B401-C4F9303529B4}"/>
              </a:ext>
            </a:extLst>
          </p:cNvPr>
          <p:cNvGrpSpPr/>
          <p:nvPr/>
        </p:nvGrpSpPr>
        <p:grpSpPr>
          <a:xfrm>
            <a:off x="1688564" y="10551596"/>
            <a:ext cx="4285760" cy="1514064"/>
            <a:chOff x="4247967" y="10620441"/>
            <a:chExt cx="4285760" cy="1514064"/>
          </a:xfrm>
        </p:grpSpPr>
        <p:sp>
          <p:nvSpPr>
            <p:cNvPr id="138" name="CuadroTexto 395">
              <a:extLst>
                <a:ext uri="{FF2B5EF4-FFF2-40B4-BE49-F238E27FC236}">
                  <a16:creationId xmlns:a16="http://schemas.microsoft.com/office/drawing/2014/main" id="{2539F71F-8521-6B48-A222-D5CD09B51082}"/>
                </a:ext>
              </a:extLst>
            </p:cNvPr>
            <p:cNvSpPr txBox="1"/>
            <p:nvPr/>
          </p:nvSpPr>
          <p:spPr>
            <a:xfrm flipH="1">
              <a:off x="6151052" y="1062044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139" name="Rectangle 40">
              <a:extLst>
                <a:ext uri="{FF2B5EF4-FFF2-40B4-BE49-F238E27FC236}">
                  <a16:creationId xmlns:a16="http://schemas.microsoft.com/office/drawing/2014/main" id="{DE024B58-D3CE-694B-A372-3F8211C70641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sp>
        <p:nvSpPr>
          <p:cNvPr id="143" name="Freeform 1">
            <a:extLst>
              <a:ext uri="{FF2B5EF4-FFF2-40B4-BE49-F238E27FC236}">
                <a16:creationId xmlns:a16="http://schemas.microsoft.com/office/drawing/2014/main" id="{45DFEF2A-64CF-9544-AF59-74322B3E79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0671" y="4139818"/>
            <a:ext cx="99983" cy="8069326"/>
          </a:xfrm>
          <a:custGeom>
            <a:avLst/>
            <a:gdLst>
              <a:gd name="T0" fmla="*/ 75 w 76"/>
              <a:gd name="T1" fmla="*/ 6048 h 6049"/>
              <a:gd name="T2" fmla="*/ 0 w 76"/>
              <a:gd name="T3" fmla="*/ 6048 h 6049"/>
              <a:gd name="T4" fmla="*/ 0 w 76"/>
              <a:gd name="T5" fmla="*/ 0 h 6049"/>
              <a:gd name="T6" fmla="*/ 75 w 76"/>
              <a:gd name="T7" fmla="*/ 0 h 6049"/>
              <a:gd name="T8" fmla="*/ 75 w 76"/>
              <a:gd name="T9" fmla="*/ 6048 h 60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" h="6049">
                <a:moveTo>
                  <a:pt x="75" y="6048"/>
                </a:moveTo>
                <a:lnTo>
                  <a:pt x="0" y="6048"/>
                </a:lnTo>
                <a:lnTo>
                  <a:pt x="0" y="0"/>
                </a:lnTo>
                <a:lnTo>
                  <a:pt x="75" y="0"/>
                </a:lnTo>
                <a:lnTo>
                  <a:pt x="75" y="6048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9" name="Freeform 2">
            <a:extLst>
              <a:ext uri="{FF2B5EF4-FFF2-40B4-BE49-F238E27FC236}">
                <a16:creationId xmlns:a16="http://schemas.microsoft.com/office/drawing/2014/main" id="{EB060D4E-EAD6-7E4C-A180-8A5C574C01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83682" y="11703341"/>
            <a:ext cx="7634100" cy="88223"/>
          </a:xfrm>
          <a:custGeom>
            <a:avLst/>
            <a:gdLst>
              <a:gd name="T0" fmla="*/ 0 w 5725"/>
              <a:gd name="T1" fmla="*/ 67 h 68"/>
              <a:gd name="T2" fmla="*/ 0 w 5725"/>
              <a:gd name="T3" fmla="*/ 0 h 68"/>
              <a:gd name="T4" fmla="*/ 5724 w 5725"/>
              <a:gd name="T5" fmla="*/ 0 h 68"/>
              <a:gd name="T6" fmla="*/ 5724 w 5725"/>
              <a:gd name="T7" fmla="*/ 67 h 68"/>
              <a:gd name="T8" fmla="*/ 0 w 5725"/>
              <a:gd name="T9" fmla="*/ 67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25" h="68">
                <a:moveTo>
                  <a:pt x="0" y="67"/>
                </a:moveTo>
                <a:lnTo>
                  <a:pt x="0" y="0"/>
                </a:lnTo>
                <a:lnTo>
                  <a:pt x="5724" y="0"/>
                </a:lnTo>
                <a:lnTo>
                  <a:pt x="5724" y="67"/>
                </a:lnTo>
                <a:lnTo>
                  <a:pt x="0" y="67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0" name="Freeform 3">
            <a:extLst>
              <a:ext uri="{FF2B5EF4-FFF2-40B4-BE49-F238E27FC236}">
                <a16:creationId xmlns:a16="http://schemas.microsoft.com/office/drawing/2014/main" id="{47256CF2-BAD8-A840-A668-199060666F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48345" y="4257447"/>
            <a:ext cx="223494" cy="47051"/>
          </a:xfrm>
          <a:custGeom>
            <a:avLst/>
            <a:gdLst>
              <a:gd name="T0" fmla="*/ 0 w 168"/>
              <a:gd name="T1" fmla="*/ 34 h 35"/>
              <a:gd name="T2" fmla="*/ 167 w 168"/>
              <a:gd name="T3" fmla="*/ 34 h 35"/>
              <a:gd name="T4" fmla="*/ 167 w 168"/>
              <a:gd name="T5" fmla="*/ 0 h 35"/>
              <a:gd name="T6" fmla="*/ 0 w 168"/>
              <a:gd name="T7" fmla="*/ 0 h 35"/>
              <a:gd name="T8" fmla="*/ 0 w 168"/>
              <a:gd name="T9" fmla="*/ 34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8" h="35">
                <a:moveTo>
                  <a:pt x="0" y="34"/>
                </a:moveTo>
                <a:lnTo>
                  <a:pt x="167" y="34"/>
                </a:lnTo>
                <a:lnTo>
                  <a:pt x="167" y="0"/>
                </a:lnTo>
                <a:lnTo>
                  <a:pt x="0" y="0"/>
                </a:lnTo>
                <a:lnTo>
                  <a:pt x="0" y="34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1" name="Freeform 4">
            <a:extLst>
              <a:ext uri="{FF2B5EF4-FFF2-40B4-BE49-F238E27FC236}">
                <a16:creationId xmlns:a16="http://schemas.microsoft.com/office/drawing/2014/main" id="{FA476921-95FC-7C4A-BE08-9E48878E9B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48345" y="5063205"/>
            <a:ext cx="223494" cy="58814"/>
          </a:xfrm>
          <a:custGeom>
            <a:avLst/>
            <a:gdLst>
              <a:gd name="T0" fmla="*/ 0 w 168"/>
              <a:gd name="T1" fmla="*/ 42 h 43"/>
              <a:gd name="T2" fmla="*/ 167 w 168"/>
              <a:gd name="T3" fmla="*/ 42 h 43"/>
              <a:gd name="T4" fmla="*/ 167 w 168"/>
              <a:gd name="T5" fmla="*/ 0 h 43"/>
              <a:gd name="T6" fmla="*/ 0 w 168"/>
              <a:gd name="T7" fmla="*/ 0 h 43"/>
              <a:gd name="T8" fmla="*/ 0 w 168"/>
              <a:gd name="T9" fmla="*/ 42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8" h="43">
                <a:moveTo>
                  <a:pt x="0" y="42"/>
                </a:moveTo>
                <a:lnTo>
                  <a:pt x="167" y="42"/>
                </a:lnTo>
                <a:lnTo>
                  <a:pt x="167" y="0"/>
                </a:lnTo>
                <a:lnTo>
                  <a:pt x="0" y="0"/>
                </a:lnTo>
                <a:lnTo>
                  <a:pt x="0" y="42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2" name="Freeform 5">
            <a:extLst>
              <a:ext uri="{FF2B5EF4-FFF2-40B4-BE49-F238E27FC236}">
                <a16:creationId xmlns:a16="http://schemas.microsoft.com/office/drawing/2014/main" id="{37EE25BE-4ACB-2147-9DD4-DBD487748A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48345" y="5863080"/>
            <a:ext cx="223494" cy="58814"/>
          </a:xfrm>
          <a:custGeom>
            <a:avLst/>
            <a:gdLst>
              <a:gd name="T0" fmla="*/ 0 w 168"/>
              <a:gd name="T1" fmla="*/ 42 h 43"/>
              <a:gd name="T2" fmla="*/ 167 w 168"/>
              <a:gd name="T3" fmla="*/ 42 h 43"/>
              <a:gd name="T4" fmla="*/ 167 w 168"/>
              <a:gd name="T5" fmla="*/ 0 h 43"/>
              <a:gd name="T6" fmla="*/ 0 w 168"/>
              <a:gd name="T7" fmla="*/ 0 h 43"/>
              <a:gd name="T8" fmla="*/ 0 w 168"/>
              <a:gd name="T9" fmla="*/ 42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8" h="43">
                <a:moveTo>
                  <a:pt x="0" y="42"/>
                </a:moveTo>
                <a:lnTo>
                  <a:pt x="167" y="42"/>
                </a:lnTo>
                <a:lnTo>
                  <a:pt x="167" y="0"/>
                </a:lnTo>
                <a:lnTo>
                  <a:pt x="0" y="0"/>
                </a:lnTo>
                <a:lnTo>
                  <a:pt x="0" y="42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3" name="Freeform 6">
            <a:extLst>
              <a:ext uri="{FF2B5EF4-FFF2-40B4-BE49-F238E27FC236}">
                <a16:creationId xmlns:a16="http://schemas.microsoft.com/office/drawing/2014/main" id="{1572546D-3740-CA47-9F92-49F32DCC81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48345" y="6662955"/>
            <a:ext cx="223494" cy="58814"/>
          </a:xfrm>
          <a:custGeom>
            <a:avLst/>
            <a:gdLst>
              <a:gd name="T0" fmla="*/ 0 w 168"/>
              <a:gd name="T1" fmla="*/ 42 h 43"/>
              <a:gd name="T2" fmla="*/ 167 w 168"/>
              <a:gd name="T3" fmla="*/ 42 h 43"/>
              <a:gd name="T4" fmla="*/ 167 w 168"/>
              <a:gd name="T5" fmla="*/ 0 h 43"/>
              <a:gd name="T6" fmla="*/ 0 w 168"/>
              <a:gd name="T7" fmla="*/ 0 h 43"/>
              <a:gd name="T8" fmla="*/ 0 w 168"/>
              <a:gd name="T9" fmla="*/ 42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8" h="43">
                <a:moveTo>
                  <a:pt x="0" y="42"/>
                </a:moveTo>
                <a:lnTo>
                  <a:pt x="167" y="42"/>
                </a:lnTo>
                <a:lnTo>
                  <a:pt x="167" y="0"/>
                </a:lnTo>
                <a:lnTo>
                  <a:pt x="0" y="0"/>
                </a:lnTo>
                <a:lnTo>
                  <a:pt x="0" y="42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4" name="Freeform 7">
            <a:extLst>
              <a:ext uri="{FF2B5EF4-FFF2-40B4-BE49-F238E27FC236}">
                <a16:creationId xmlns:a16="http://schemas.microsoft.com/office/drawing/2014/main" id="{5DDB6205-9709-DB42-9BDE-294348EEC5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48345" y="7474592"/>
            <a:ext cx="223494" cy="47051"/>
          </a:xfrm>
          <a:custGeom>
            <a:avLst/>
            <a:gdLst>
              <a:gd name="T0" fmla="*/ 0 w 168"/>
              <a:gd name="T1" fmla="*/ 34 h 35"/>
              <a:gd name="T2" fmla="*/ 167 w 168"/>
              <a:gd name="T3" fmla="*/ 34 h 35"/>
              <a:gd name="T4" fmla="*/ 167 w 168"/>
              <a:gd name="T5" fmla="*/ 0 h 35"/>
              <a:gd name="T6" fmla="*/ 0 w 168"/>
              <a:gd name="T7" fmla="*/ 0 h 35"/>
              <a:gd name="T8" fmla="*/ 0 w 168"/>
              <a:gd name="T9" fmla="*/ 34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8" h="35">
                <a:moveTo>
                  <a:pt x="0" y="34"/>
                </a:moveTo>
                <a:lnTo>
                  <a:pt x="167" y="34"/>
                </a:lnTo>
                <a:lnTo>
                  <a:pt x="167" y="0"/>
                </a:lnTo>
                <a:lnTo>
                  <a:pt x="0" y="0"/>
                </a:lnTo>
                <a:lnTo>
                  <a:pt x="0" y="34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7" name="Freeform 8">
            <a:extLst>
              <a:ext uri="{FF2B5EF4-FFF2-40B4-BE49-F238E27FC236}">
                <a16:creationId xmlns:a16="http://schemas.microsoft.com/office/drawing/2014/main" id="{F63E28BA-5945-E546-B744-604FA0BE33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48345" y="8268584"/>
            <a:ext cx="223494" cy="58814"/>
          </a:xfrm>
          <a:custGeom>
            <a:avLst/>
            <a:gdLst>
              <a:gd name="T0" fmla="*/ 0 w 168"/>
              <a:gd name="T1" fmla="*/ 42 h 43"/>
              <a:gd name="T2" fmla="*/ 167 w 168"/>
              <a:gd name="T3" fmla="*/ 42 h 43"/>
              <a:gd name="T4" fmla="*/ 167 w 168"/>
              <a:gd name="T5" fmla="*/ 0 h 43"/>
              <a:gd name="T6" fmla="*/ 0 w 168"/>
              <a:gd name="T7" fmla="*/ 0 h 43"/>
              <a:gd name="T8" fmla="*/ 0 w 168"/>
              <a:gd name="T9" fmla="*/ 42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8" h="43">
                <a:moveTo>
                  <a:pt x="0" y="42"/>
                </a:moveTo>
                <a:lnTo>
                  <a:pt x="167" y="42"/>
                </a:lnTo>
                <a:lnTo>
                  <a:pt x="167" y="0"/>
                </a:lnTo>
                <a:lnTo>
                  <a:pt x="0" y="0"/>
                </a:lnTo>
                <a:lnTo>
                  <a:pt x="0" y="42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8" name="Freeform 9">
            <a:extLst>
              <a:ext uri="{FF2B5EF4-FFF2-40B4-BE49-F238E27FC236}">
                <a16:creationId xmlns:a16="http://schemas.microsoft.com/office/drawing/2014/main" id="{926F89D4-63D3-644D-9800-A9ED256E0A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48345" y="9068459"/>
            <a:ext cx="223494" cy="58814"/>
          </a:xfrm>
          <a:custGeom>
            <a:avLst/>
            <a:gdLst>
              <a:gd name="T0" fmla="*/ 0 w 168"/>
              <a:gd name="T1" fmla="*/ 42 h 43"/>
              <a:gd name="T2" fmla="*/ 167 w 168"/>
              <a:gd name="T3" fmla="*/ 42 h 43"/>
              <a:gd name="T4" fmla="*/ 167 w 168"/>
              <a:gd name="T5" fmla="*/ 0 h 43"/>
              <a:gd name="T6" fmla="*/ 0 w 168"/>
              <a:gd name="T7" fmla="*/ 0 h 43"/>
              <a:gd name="T8" fmla="*/ 0 w 168"/>
              <a:gd name="T9" fmla="*/ 42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8" h="43">
                <a:moveTo>
                  <a:pt x="0" y="42"/>
                </a:moveTo>
                <a:lnTo>
                  <a:pt x="167" y="42"/>
                </a:lnTo>
                <a:lnTo>
                  <a:pt x="167" y="0"/>
                </a:lnTo>
                <a:lnTo>
                  <a:pt x="0" y="0"/>
                </a:lnTo>
                <a:lnTo>
                  <a:pt x="0" y="42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9" name="Freeform 10">
            <a:extLst>
              <a:ext uri="{FF2B5EF4-FFF2-40B4-BE49-F238E27FC236}">
                <a16:creationId xmlns:a16="http://schemas.microsoft.com/office/drawing/2014/main" id="{F9355B93-258D-564E-93A8-9E9E919D82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48345" y="9880097"/>
            <a:ext cx="223494" cy="47051"/>
          </a:xfrm>
          <a:custGeom>
            <a:avLst/>
            <a:gdLst>
              <a:gd name="T0" fmla="*/ 0 w 168"/>
              <a:gd name="T1" fmla="*/ 34 h 35"/>
              <a:gd name="T2" fmla="*/ 167 w 168"/>
              <a:gd name="T3" fmla="*/ 34 h 35"/>
              <a:gd name="T4" fmla="*/ 167 w 168"/>
              <a:gd name="T5" fmla="*/ 0 h 35"/>
              <a:gd name="T6" fmla="*/ 0 w 168"/>
              <a:gd name="T7" fmla="*/ 0 h 35"/>
              <a:gd name="T8" fmla="*/ 0 w 168"/>
              <a:gd name="T9" fmla="*/ 34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8" h="35">
                <a:moveTo>
                  <a:pt x="0" y="34"/>
                </a:moveTo>
                <a:lnTo>
                  <a:pt x="167" y="34"/>
                </a:lnTo>
                <a:lnTo>
                  <a:pt x="167" y="0"/>
                </a:lnTo>
                <a:lnTo>
                  <a:pt x="0" y="0"/>
                </a:lnTo>
                <a:lnTo>
                  <a:pt x="0" y="34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0" name="Freeform 11">
            <a:extLst>
              <a:ext uri="{FF2B5EF4-FFF2-40B4-BE49-F238E27FC236}">
                <a16:creationId xmlns:a16="http://schemas.microsoft.com/office/drawing/2014/main" id="{89B507F5-11F0-FA47-9948-B17989DD15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48345" y="10679971"/>
            <a:ext cx="223494" cy="47051"/>
          </a:xfrm>
          <a:custGeom>
            <a:avLst/>
            <a:gdLst>
              <a:gd name="T0" fmla="*/ 0 w 168"/>
              <a:gd name="T1" fmla="*/ 34 h 35"/>
              <a:gd name="T2" fmla="*/ 167 w 168"/>
              <a:gd name="T3" fmla="*/ 34 h 35"/>
              <a:gd name="T4" fmla="*/ 167 w 168"/>
              <a:gd name="T5" fmla="*/ 0 h 35"/>
              <a:gd name="T6" fmla="*/ 0 w 168"/>
              <a:gd name="T7" fmla="*/ 0 h 35"/>
              <a:gd name="T8" fmla="*/ 0 w 168"/>
              <a:gd name="T9" fmla="*/ 34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8" h="35">
                <a:moveTo>
                  <a:pt x="0" y="34"/>
                </a:moveTo>
                <a:lnTo>
                  <a:pt x="167" y="34"/>
                </a:lnTo>
                <a:lnTo>
                  <a:pt x="167" y="0"/>
                </a:lnTo>
                <a:lnTo>
                  <a:pt x="0" y="0"/>
                </a:lnTo>
                <a:lnTo>
                  <a:pt x="0" y="34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1" name="Freeform 12">
            <a:extLst>
              <a:ext uri="{FF2B5EF4-FFF2-40B4-BE49-F238E27FC236}">
                <a16:creationId xmlns:a16="http://schemas.microsoft.com/office/drawing/2014/main" id="{E4333C35-EFE7-AD48-867C-C84A2667F5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48345" y="11479846"/>
            <a:ext cx="223494" cy="58814"/>
          </a:xfrm>
          <a:custGeom>
            <a:avLst/>
            <a:gdLst>
              <a:gd name="T0" fmla="*/ 0 w 168"/>
              <a:gd name="T1" fmla="*/ 42 h 43"/>
              <a:gd name="T2" fmla="*/ 167 w 168"/>
              <a:gd name="T3" fmla="*/ 42 h 43"/>
              <a:gd name="T4" fmla="*/ 167 w 168"/>
              <a:gd name="T5" fmla="*/ 0 h 43"/>
              <a:gd name="T6" fmla="*/ 0 w 168"/>
              <a:gd name="T7" fmla="*/ 0 h 43"/>
              <a:gd name="T8" fmla="*/ 0 w 168"/>
              <a:gd name="T9" fmla="*/ 42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8" h="43">
                <a:moveTo>
                  <a:pt x="0" y="42"/>
                </a:moveTo>
                <a:lnTo>
                  <a:pt x="167" y="42"/>
                </a:lnTo>
                <a:lnTo>
                  <a:pt x="167" y="0"/>
                </a:lnTo>
                <a:lnTo>
                  <a:pt x="0" y="0"/>
                </a:lnTo>
                <a:lnTo>
                  <a:pt x="0" y="42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2" name="Freeform 13">
            <a:extLst>
              <a:ext uri="{FF2B5EF4-FFF2-40B4-BE49-F238E27FC236}">
                <a16:creationId xmlns:a16="http://schemas.microsoft.com/office/drawing/2014/main" id="{7E494CFB-AE24-7341-956D-513F45BFA5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65848" y="11791564"/>
            <a:ext cx="58814" cy="235257"/>
          </a:xfrm>
          <a:custGeom>
            <a:avLst/>
            <a:gdLst>
              <a:gd name="T0" fmla="*/ 41 w 42"/>
              <a:gd name="T1" fmla="*/ 174 h 175"/>
              <a:gd name="T2" fmla="*/ 41 w 42"/>
              <a:gd name="T3" fmla="*/ 0 h 175"/>
              <a:gd name="T4" fmla="*/ 0 w 42"/>
              <a:gd name="T5" fmla="*/ 0 h 175"/>
              <a:gd name="T6" fmla="*/ 0 w 42"/>
              <a:gd name="T7" fmla="*/ 174 h 175"/>
              <a:gd name="T8" fmla="*/ 41 w 42"/>
              <a:gd name="T9" fmla="*/ 174 h 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2" h="175">
                <a:moveTo>
                  <a:pt x="41" y="174"/>
                </a:moveTo>
                <a:lnTo>
                  <a:pt x="41" y="0"/>
                </a:lnTo>
                <a:lnTo>
                  <a:pt x="0" y="0"/>
                </a:lnTo>
                <a:lnTo>
                  <a:pt x="0" y="174"/>
                </a:lnTo>
                <a:lnTo>
                  <a:pt x="41" y="174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3" name="Freeform 14">
            <a:extLst>
              <a:ext uri="{FF2B5EF4-FFF2-40B4-BE49-F238E27FC236}">
                <a16:creationId xmlns:a16="http://schemas.microsoft.com/office/drawing/2014/main" id="{4876F014-A99C-2C47-84E0-275FDB2AF1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71606" y="11791564"/>
            <a:ext cx="47051" cy="235257"/>
          </a:xfrm>
          <a:custGeom>
            <a:avLst/>
            <a:gdLst>
              <a:gd name="T0" fmla="*/ 33 w 34"/>
              <a:gd name="T1" fmla="*/ 174 h 175"/>
              <a:gd name="T2" fmla="*/ 33 w 34"/>
              <a:gd name="T3" fmla="*/ 0 h 175"/>
              <a:gd name="T4" fmla="*/ 0 w 34"/>
              <a:gd name="T5" fmla="*/ 0 h 175"/>
              <a:gd name="T6" fmla="*/ 0 w 34"/>
              <a:gd name="T7" fmla="*/ 174 h 175"/>
              <a:gd name="T8" fmla="*/ 33 w 34"/>
              <a:gd name="T9" fmla="*/ 174 h 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" h="175">
                <a:moveTo>
                  <a:pt x="33" y="174"/>
                </a:moveTo>
                <a:lnTo>
                  <a:pt x="33" y="0"/>
                </a:lnTo>
                <a:lnTo>
                  <a:pt x="0" y="0"/>
                </a:lnTo>
                <a:lnTo>
                  <a:pt x="0" y="174"/>
                </a:lnTo>
                <a:lnTo>
                  <a:pt x="33" y="174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4" name="Freeform 15">
            <a:extLst>
              <a:ext uri="{FF2B5EF4-FFF2-40B4-BE49-F238E27FC236}">
                <a16:creationId xmlns:a16="http://schemas.microsoft.com/office/drawing/2014/main" id="{DB2F566B-DD33-9F4A-B76C-3446490144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77361" y="11791564"/>
            <a:ext cx="47051" cy="235257"/>
          </a:xfrm>
          <a:custGeom>
            <a:avLst/>
            <a:gdLst>
              <a:gd name="T0" fmla="*/ 33 w 34"/>
              <a:gd name="T1" fmla="*/ 174 h 175"/>
              <a:gd name="T2" fmla="*/ 33 w 34"/>
              <a:gd name="T3" fmla="*/ 0 h 175"/>
              <a:gd name="T4" fmla="*/ 0 w 34"/>
              <a:gd name="T5" fmla="*/ 0 h 175"/>
              <a:gd name="T6" fmla="*/ 0 w 34"/>
              <a:gd name="T7" fmla="*/ 174 h 175"/>
              <a:gd name="T8" fmla="*/ 33 w 34"/>
              <a:gd name="T9" fmla="*/ 174 h 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" h="175">
                <a:moveTo>
                  <a:pt x="33" y="174"/>
                </a:moveTo>
                <a:lnTo>
                  <a:pt x="33" y="0"/>
                </a:lnTo>
                <a:lnTo>
                  <a:pt x="0" y="0"/>
                </a:lnTo>
                <a:lnTo>
                  <a:pt x="0" y="174"/>
                </a:lnTo>
                <a:lnTo>
                  <a:pt x="33" y="174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5" name="Freeform 16">
            <a:extLst>
              <a:ext uri="{FF2B5EF4-FFF2-40B4-BE49-F238E27FC236}">
                <a16:creationId xmlns:a16="http://schemas.microsoft.com/office/drawing/2014/main" id="{10C786B2-6728-5240-82DD-CC0F7D4389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77236" y="11791564"/>
            <a:ext cx="58814" cy="235257"/>
          </a:xfrm>
          <a:custGeom>
            <a:avLst/>
            <a:gdLst>
              <a:gd name="T0" fmla="*/ 42 w 43"/>
              <a:gd name="T1" fmla="*/ 174 h 175"/>
              <a:gd name="T2" fmla="*/ 42 w 43"/>
              <a:gd name="T3" fmla="*/ 0 h 175"/>
              <a:gd name="T4" fmla="*/ 0 w 43"/>
              <a:gd name="T5" fmla="*/ 0 h 175"/>
              <a:gd name="T6" fmla="*/ 0 w 43"/>
              <a:gd name="T7" fmla="*/ 174 h 175"/>
              <a:gd name="T8" fmla="*/ 42 w 43"/>
              <a:gd name="T9" fmla="*/ 174 h 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175">
                <a:moveTo>
                  <a:pt x="42" y="174"/>
                </a:moveTo>
                <a:lnTo>
                  <a:pt x="42" y="0"/>
                </a:lnTo>
                <a:lnTo>
                  <a:pt x="0" y="0"/>
                </a:lnTo>
                <a:lnTo>
                  <a:pt x="0" y="174"/>
                </a:lnTo>
                <a:lnTo>
                  <a:pt x="42" y="174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6" name="Freeform 17">
            <a:extLst>
              <a:ext uri="{FF2B5EF4-FFF2-40B4-BE49-F238E27FC236}">
                <a16:creationId xmlns:a16="http://schemas.microsoft.com/office/drawing/2014/main" id="{C004ECA4-6F3C-8A4F-A77D-56451F38FF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77111" y="11791564"/>
            <a:ext cx="58814" cy="235257"/>
          </a:xfrm>
          <a:custGeom>
            <a:avLst/>
            <a:gdLst>
              <a:gd name="T0" fmla="*/ 41 w 42"/>
              <a:gd name="T1" fmla="*/ 174 h 175"/>
              <a:gd name="T2" fmla="*/ 41 w 42"/>
              <a:gd name="T3" fmla="*/ 0 h 175"/>
              <a:gd name="T4" fmla="*/ 0 w 42"/>
              <a:gd name="T5" fmla="*/ 0 h 175"/>
              <a:gd name="T6" fmla="*/ 0 w 42"/>
              <a:gd name="T7" fmla="*/ 174 h 175"/>
              <a:gd name="T8" fmla="*/ 41 w 42"/>
              <a:gd name="T9" fmla="*/ 174 h 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2" h="175">
                <a:moveTo>
                  <a:pt x="41" y="174"/>
                </a:moveTo>
                <a:lnTo>
                  <a:pt x="41" y="0"/>
                </a:lnTo>
                <a:lnTo>
                  <a:pt x="0" y="0"/>
                </a:lnTo>
                <a:lnTo>
                  <a:pt x="0" y="174"/>
                </a:lnTo>
                <a:lnTo>
                  <a:pt x="41" y="174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7" name="Freeform 18">
            <a:extLst>
              <a:ext uri="{FF2B5EF4-FFF2-40B4-BE49-F238E27FC236}">
                <a16:creationId xmlns:a16="http://schemas.microsoft.com/office/drawing/2014/main" id="{D526AA22-D730-784D-944D-5660FC7B14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88748" y="11791564"/>
            <a:ext cx="47051" cy="235257"/>
          </a:xfrm>
          <a:custGeom>
            <a:avLst/>
            <a:gdLst>
              <a:gd name="T0" fmla="*/ 33 w 34"/>
              <a:gd name="T1" fmla="*/ 174 h 175"/>
              <a:gd name="T2" fmla="*/ 33 w 34"/>
              <a:gd name="T3" fmla="*/ 0 h 175"/>
              <a:gd name="T4" fmla="*/ 0 w 34"/>
              <a:gd name="T5" fmla="*/ 0 h 175"/>
              <a:gd name="T6" fmla="*/ 0 w 34"/>
              <a:gd name="T7" fmla="*/ 174 h 175"/>
              <a:gd name="T8" fmla="*/ 33 w 34"/>
              <a:gd name="T9" fmla="*/ 174 h 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" h="175">
                <a:moveTo>
                  <a:pt x="33" y="174"/>
                </a:moveTo>
                <a:lnTo>
                  <a:pt x="33" y="0"/>
                </a:lnTo>
                <a:lnTo>
                  <a:pt x="0" y="0"/>
                </a:lnTo>
                <a:lnTo>
                  <a:pt x="0" y="174"/>
                </a:lnTo>
                <a:lnTo>
                  <a:pt x="33" y="174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8" name="Freeform 19">
            <a:extLst>
              <a:ext uri="{FF2B5EF4-FFF2-40B4-BE49-F238E27FC236}">
                <a16:creationId xmlns:a16="http://schemas.microsoft.com/office/drawing/2014/main" id="{D105F028-A0CA-0540-94B9-4022E7C152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82744" y="11791564"/>
            <a:ext cx="58814" cy="235257"/>
          </a:xfrm>
          <a:custGeom>
            <a:avLst/>
            <a:gdLst>
              <a:gd name="T0" fmla="*/ 42 w 43"/>
              <a:gd name="T1" fmla="*/ 174 h 175"/>
              <a:gd name="T2" fmla="*/ 42 w 43"/>
              <a:gd name="T3" fmla="*/ 0 h 175"/>
              <a:gd name="T4" fmla="*/ 0 w 43"/>
              <a:gd name="T5" fmla="*/ 0 h 175"/>
              <a:gd name="T6" fmla="*/ 0 w 43"/>
              <a:gd name="T7" fmla="*/ 174 h 175"/>
              <a:gd name="T8" fmla="*/ 42 w 43"/>
              <a:gd name="T9" fmla="*/ 174 h 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175">
                <a:moveTo>
                  <a:pt x="42" y="174"/>
                </a:moveTo>
                <a:lnTo>
                  <a:pt x="42" y="0"/>
                </a:lnTo>
                <a:lnTo>
                  <a:pt x="0" y="0"/>
                </a:lnTo>
                <a:lnTo>
                  <a:pt x="0" y="174"/>
                </a:lnTo>
                <a:lnTo>
                  <a:pt x="42" y="174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9" name="Freeform 20">
            <a:extLst>
              <a:ext uri="{FF2B5EF4-FFF2-40B4-BE49-F238E27FC236}">
                <a16:creationId xmlns:a16="http://schemas.microsoft.com/office/drawing/2014/main" id="{A408CFF0-6FBF-4346-AFD4-B150BDDDCE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82619" y="11791564"/>
            <a:ext cx="58814" cy="235257"/>
          </a:xfrm>
          <a:custGeom>
            <a:avLst/>
            <a:gdLst>
              <a:gd name="T0" fmla="*/ 42 w 43"/>
              <a:gd name="T1" fmla="*/ 174 h 175"/>
              <a:gd name="T2" fmla="*/ 42 w 43"/>
              <a:gd name="T3" fmla="*/ 0 h 175"/>
              <a:gd name="T4" fmla="*/ 0 w 43"/>
              <a:gd name="T5" fmla="*/ 0 h 175"/>
              <a:gd name="T6" fmla="*/ 0 w 43"/>
              <a:gd name="T7" fmla="*/ 174 h 175"/>
              <a:gd name="T8" fmla="*/ 42 w 43"/>
              <a:gd name="T9" fmla="*/ 174 h 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175">
                <a:moveTo>
                  <a:pt x="42" y="174"/>
                </a:moveTo>
                <a:lnTo>
                  <a:pt x="42" y="0"/>
                </a:lnTo>
                <a:lnTo>
                  <a:pt x="0" y="0"/>
                </a:lnTo>
                <a:lnTo>
                  <a:pt x="0" y="174"/>
                </a:lnTo>
                <a:lnTo>
                  <a:pt x="42" y="174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0" name="Freeform 21">
            <a:extLst>
              <a:ext uri="{FF2B5EF4-FFF2-40B4-BE49-F238E27FC236}">
                <a16:creationId xmlns:a16="http://schemas.microsoft.com/office/drawing/2014/main" id="{15BE15A0-ABE7-2441-BC76-38C16ABC43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18783" y="8750861"/>
            <a:ext cx="799875" cy="2793683"/>
          </a:xfrm>
          <a:custGeom>
            <a:avLst/>
            <a:gdLst>
              <a:gd name="T0" fmla="*/ 600 w 601"/>
              <a:gd name="T1" fmla="*/ 0 h 2093"/>
              <a:gd name="T2" fmla="*/ 0 w 601"/>
              <a:gd name="T3" fmla="*/ 0 h 2093"/>
              <a:gd name="T4" fmla="*/ 0 w 601"/>
              <a:gd name="T5" fmla="*/ 2092 h 2093"/>
              <a:gd name="T6" fmla="*/ 600 w 601"/>
              <a:gd name="T7" fmla="*/ 2092 h 2093"/>
              <a:gd name="T8" fmla="*/ 600 w 601"/>
              <a:gd name="T9" fmla="*/ 0 h 20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1" h="2093">
                <a:moveTo>
                  <a:pt x="600" y="0"/>
                </a:moveTo>
                <a:lnTo>
                  <a:pt x="0" y="0"/>
                </a:lnTo>
                <a:lnTo>
                  <a:pt x="0" y="2092"/>
                </a:lnTo>
                <a:lnTo>
                  <a:pt x="600" y="2092"/>
                </a:lnTo>
                <a:lnTo>
                  <a:pt x="600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1" name="Freeform 22">
            <a:extLst>
              <a:ext uri="{FF2B5EF4-FFF2-40B4-BE49-F238E27FC236}">
                <a16:creationId xmlns:a16="http://schemas.microsoft.com/office/drawing/2014/main" id="{6A46242A-62D9-4F42-A3E5-841B01366E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18533" y="7962749"/>
            <a:ext cx="811638" cy="3581795"/>
          </a:xfrm>
          <a:custGeom>
            <a:avLst/>
            <a:gdLst>
              <a:gd name="T0" fmla="*/ 609 w 610"/>
              <a:gd name="T1" fmla="*/ 0 h 2684"/>
              <a:gd name="T2" fmla="*/ 0 w 610"/>
              <a:gd name="T3" fmla="*/ 0 h 2684"/>
              <a:gd name="T4" fmla="*/ 0 w 610"/>
              <a:gd name="T5" fmla="*/ 2683 h 2684"/>
              <a:gd name="T6" fmla="*/ 609 w 610"/>
              <a:gd name="T7" fmla="*/ 2683 h 2684"/>
              <a:gd name="T8" fmla="*/ 609 w 610"/>
              <a:gd name="T9" fmla="*/ 0 h 26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0" h="2684">
                <a:moveTo>
                  <a:pt x="609" y="0"/>
                </a:moveTo>
                <a:lnTo>
                  <a:pt x="0" y="0"/>
                </a:lnTo>
                <a:lnTo>
                  <a:pt x="0" y="2683"/>
                </a:lnTo>
                <a:lnTo>
                  <a:pt x="609" y="2683"/>
                </a:lnTo>
                <a:lnTo>
                  <a:pt x="609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2" name="Freeform 23">
            <a:extLst>
              <a:ext uri="{FF2B5EF4-FFF2-40B4-BE49-F238E27FC236}">
                <a16:creationId xmlns:a16="http://schemas.microsoft.com/office/drawing/2014/main" id="{80AC33FD-EABA-C14E-A36D-1C3D76080E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41822" y="6715886"/>
            <a:ext cx="799875" cy="4822775"/>
          </a:xfrm>
          <a:custGeom>
            <a:avLst/>
            <a:gdLst>
              <a:gd name="T0" fmla="*/ 600 w 601"/>
              <a:gd name="T1" fmla="*/ 0 h 3616"/>
              <a:gd name="T2" fmla="*/ 0 w 601"/>
              <a:gd name="T3" fmla="*/ 0 h 3616"/>
              <a:gd name="T4" fmla="*/ 0 w 601"/>
              <a:gd name="T5" fmla="*/ 3615 h 3616"/>
              <a:gd name="T6" fmla="*/ 600 w 601"/>
              <a:gd name="T7" fmla="*/ 3615 h 3616"/>
              <a:gd name="T8" fmla="*/ 600 w 601"/>
              <a:gd name="T9" fmla="*/ 0 h 36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1" h="3616">
                <a:moveTo>
                  <a:pt x="600" y="0"/>
                </a:moveTo>
                <a:lnTo>
                  <a:pt x="0" y="0"/>
                </a:lnTo>
                <a:lnTo>
                  <a:pt x="0" y="3615"/>
                </a:lnTo>
                <a:lnTo>
                  <a:pt x="600" y="3615"/>
                </a:lnTo>
                <a:lnTo>
                  <a:pt x="600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3" name="Freeform 24">
            <a:extLst>
              <a:ext uri="{FF2B5EF4-FFF2-40B4-BE49-F238E27FC236}">
                <a16:creationId xmlns:a16="http://schemas.microsoft.com/office/drawing/2014/main" id="{AE12B043-1418-C74C-A26F-EAD626BD96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82744" y="5063205"/>
            <a:ext cx="799875" cy="6481339"/>
          </a:xfrm>
          <a:custGeom>
            <a:avLst/>
            <a:gdLst>
              <a:gd name="T0" fmla="*/ 600 w 601"/>
              <a:gd name="T1" fmla="*/ 0 h 4858"/>
              <a:gd name="T2" fmla="*/ 0 w 601"/>
              <a:gd name="T3" fmla="*/ 0 h 4858"/>
              <a:gd name="T4" fmla="*/ 0 w 601"/>
              <a:gd name="T5" fmla="*/ 4857 h 4858"/>
              <a:gd name="T6" fmla="*/ 600 w 601"/>
              <a:gd name="T7" fmla="*/ 4857 h 4858"/>
              <a:gd name="T8" fmla="*/ 600 w 601"/>
              <a:gd name="T9" fmla="*/ 0 h 48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1" h="4858">
                <a:moveTo>
                  <a:pt x="600" y="0"/>
                </a:moveTo>
                <a:lnTo>
                  <a:pt x="0" y="0"/>
                </a:lnTo>
                <a:lnTo>
                  <a:pt x="0" y="4857"/>
                </a:lnTo>
                <a:lnTo>
                  <a:pt x="600" y="4857"/>
                </a:lnTo>
                <a:lnTo>
                  <a:pt x="600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4" name="Freeform 25">
            <a:extLst>
              <a:ext uri="{FF2B5EF4-FFF2-40B4-BE49-F238E27FC236}">
                <a16:creationId xmlns:a16="http://schemas.microsoft.com/office/drawing/2014/main" id="{1E78F875-C7C3-0F47-B5B3-D8D06E42A3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30653" y="4328024"/>
            <a:ext cx="5781450" cy="7422368"/>
          </a:xfrm>
          <a:custGeom>
            <a:avLst/>
            <a:gdLst>
              <a:gd name="T0" fmla="*/ 0 w 4333"/>
              <a:gd name="T1" fmla="*/ 5565 h 5566"/>
              <a:gd name="T2" fmla="*/ 516 w 4333"/>
              <a:gd name="T3" fmla="*/ 3315 h 5566"/>
              <a:gd name="T4" fmla="*/ 1716 w 4333"/>
              <a:gd name="T5" fmla="*/ 2724 h 5566"/>
              <a:gd name="T6" fmla="*/ 2858 w 4333"/>
              <a:gd name="T7" fmla="*/ 1792 h 5566"/>
              <a:gd name="T8" fmla="*/ 4090 w 4333"/>
              <a:gd name="T9" fmla="*/ 550 h 5566"/>
              <a:gd name="T10" fmla="*/ 4332 w 4333"/>
              <a:gd name="T11" fmla="*/ 0 h 5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333" h="5566">
                <a:moveTo>
                  <a:pt x="0" y="5565"/>
                </a:moveTo>
                <a:lnTo>
                  <a:pt x="516" y="3315"/>
                </a:lnTo>
                <a:lnTo>
                  <a:pt x="1716" y="2724"/>
                </a:lnTo>
                <a:lnTo>
                  <a:pt x="2858" y="1792"/>
                </a:lnTo>
                <a:lnTo>
                  <a:pt x="4090" y="550"/>
                </a:lnTo>
                <a:lnTo>
                  <a:pt x="4332" y="0"/>
                </a:lnTo>
              </a:path>
            </a:pathLst>
          </a:custGeom>
          <a:noFill/>
          <a:ln w="3810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75" name="Freeform 26">
            <a:extLst>
              <a:ext uri="{FF2B5EF4-FFF2-40B4-BE49-F238E27FC236}">
                <a16:creationId xmlns:a16="http://schemas.microsoft.com/office/drawing/2014/main" id="{99992B9A-EAFF-CA4E-994B-9018B8477A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65066" y="4139818"/>
            <a:ext cx="223494" cy="311718"/>
          </a:xfrm>
          <a:custGeom>
            <a:avLst/>
            <a:gdLst>
              <a:gd name="T0" fmla="*/ 167 w 168"/>
              <a:gd name="T1" fmla="*/ 0 h 234"/>
              <a:gd name="T2" fmla="*/ 159 w 168"/>
              <a:gd name="T3" fmla="*/ 233 h 234"/>
              <a:gd name="T4" fmla="*/ 100 w 168"/>
              <a:gd name="T5" fmla="*/ 150 h 234"/>
              <a:gd name="T6" fmla="*/ 0 w 168"/>
              <a:gd name="T7" fmla="*/ 166 h 234"/>
              <a:gd name="T8" fmla="*/ 167 w 168"/>
              <a:gd name="T9" fmla="*/ 0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8" h="234">
                <a:moveTo>
                  <a:pt x="167" y="0"/>
                </a:moveTo>
                <a:lnTo>
                  <a:pt x="159" y="233"/>
                </a:lnTo>
                <a:lnTo>
                  <a:pt x="100" y="150"/>
                </a:lnTo>
                <a:lnTo>
                  <a:pt x="0" y="166"/>
                </a:lnTo>
                <a:lnTo>
                  <a:pt x="167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176" name="Group 71">
            <a:extLst>
              <a:ext uri="{FF2B5EF4-FFF2-40B4-BE49-F238E27FC236}">
                <a16:creationId xmlns:a16="http://schemas.microsoft.com/office/drawing/2014/main" id="{513ED76F-5C90-C74F-B6F5-5D28EEF313BE}"/>
              </a:ext>
            </a:extLst>
          </p:cNvPr>
          <p:cNvGrpSpPr/>
          <p:nvPr/>
        </p:nvGrpSpPr>
        <p:grpSpPr>
          <a:xfrm>
            <a:off x="13487264" y="824713"/>
            <a:ext cx="8909115" cy="2500601"/>
            <a:chOff x="2232442" y="3643574"/>
            <a:chExt cx="8954788" cy="2500601"/>
          </a:xfrm>
        </p:grpSpPr>
        <p:sp>
          <p:nvSpPr>
            <p:cNvPr id="177" name="CuadroTexto 598">
              <a:extLst>
                <a:ext uri="{FF2B5EF4-FFF2-40B4-BE49-F238E27FC236}">
                  <a16:creationId xmlns:a16="http://schemas.microsoft.com/office/drawing/2014/main" id="{E6C21B08-C669-A94F-9B8D-BABA35A39AE1}"/>
                </a:ext>
              </a:extLst>
            </p:cNvPr>
            <p:cNvSpPr txBox="1"/>
            <p:nvPr/>
          </p:nvSpPr>
          <p:spPr>
            <a:xfrm>
              <a:off x="2232442" y="3643574"/>
              <a:ext cx="822882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Entrepreneurship</a:t>
              </a:r>
            </a:p>
          </p:txBody>
        </p:sp>
        <p:sp>
          <p:nvSpPr>
            <p:cNvPr id="178" name="CuadroTexto 599">
              <a:extLst>
                <a:ext uri="{FF2B5EF4-FFF2-40B4-BE49-F238E27FC236}">
                  <a16:creationId xmlns:a16="http://schemas.microsoft.com/office/drawing/2014/main" id="{C28FD2D8-60FC-3645-A43D-80A5572C1A47}"/>
                </a:ext>
              </a:extLst>
            </p:cNvPr>
            <p:cNvSpPr txBox="1"/>
            <p:nvPr/>
          </p:nvSpPr>
          <p:spPr>
            <a:xfrm>
              <a:off x="2236244" y="4943846"/>
              <a:ext cx="895098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</a:t>
              </a:r>
            </a:p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of exchange relationships.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7338964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Freeform 235">
            <a:extLst>
              <a:ext uri="{FF2B5EF4-FFF2-40B4-BE49-F238E27FC236}">
                <a16:creationId xmlns:a16="http://schemas.microsoft.com/office/drawing/2014/main" id="{62D70670-8A89-F64E-B68C-479B258055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34894" y="5078654"/>
            <a:ext cx="3414963" cy="3409216"/>
          </a:xfrm>
          <a:custGeom>
            <a:avLst/>
            <a:gdLst>
              <a:gd name="T0" fmla="*/ 2311 w 2619"/>
              <a:gd name="T1" fmla="*/ 2616 h 2617"/>
              <a:gd name="T2" fmla="*/ 2311 w 2619"/>
              <a:gd name="T3" fmla="*/ 2616 h 2617"/>
              <a:gd name="T4" fmla="*/ 314 w 2619"/>
              <a:gd name="T5" fmla="*/ 2616 h 2617"/>
              <a:gd name="T6" fmla="*/ 0 w 2619"/>
              <a:gd name="T7" fmla="*/ 2310 h 2617"/>
              <a:gd name="T8" fmla="*/ 0 w 2619"/>
              <a:gd name="T9" fmla="*/ 314 h 2617"/>
              <a:gd name="T10" fmla="*/ 314 w 2619"/>
              <a:gd name="T11" fmla="*/ 0 h 2617"/>
              <a:gd name="T12" fmla="*/ 2311 w 2619"/>
              <a:gd name="T13" fmla="*/ 0 h 2617"/>
              <a:gd name="T14" fmla="*/ 2618 w 2619"/>
              <a:gd name="T15" fmla="*/ 314 h 2617"/>
              <a:gd name="T16" fmla="*/ 2618 w 2619"/>
              <a:gd name="T17" fmla="*/ 2310 h 2617"/>
              <a:gd name="T18" fmla="*/ 2311 w 2619"/>
              <a:gd name="T19" fmla="*/ 2616 h 26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619" h="2617">
                <a:moveTo>
                  <a:pt x="2311" y="2616"/>
                </a:moveTo>
                <a:lnTo>
                  <a:pt x="2311" y="2616"/>
                </a:lnTo>
                <a:cubicBezTo>
                  <a:pt x="314" y="2616"/>
                  <a:pt x="314" y="2616"/>
                  <a:pt x="314" y="2616"/>
                </a:cubicBezTo>
                <a:cubicBezTo>
                  <a:pt x="146" y="2616"/>
                  <a:pt x="0" y="2478"/>
                  <a:pt x="0" y="2310"/>
                </a:cubicBezTo>
                <a:cubicBezTo>
                  <a:pt x="0" y="314"/>
                  <a:pt x="0" y="314"/>
                  <a:pt x="0" y="314"/>
                </a:cubicBezTo>
                <a:cubicBezTo>
                  <a:pt x="0" y="138"/>
                  <a:pt x="146" y="0"/>
                  <a:pt x="314" y="0"/>
                </a:cubicBezTo>
                <a:cubicBezTo>
                  <a:pt x="2311" y="0"/>
                  <a:pt x="2311" y="0"/>
                  <a:pt x="2311" y="0"/>
                </a:cubicBezTo>
                <a:cubicBezTo>
                  <a:pt x="2480" y="0"/>
                  <a:pt x="2618" y="138"/>
                  <a:pt x="2618" y="314"/>
                </a:cubicBezTo>
                <a:cubicBezTo>
                  <a:pt x="2618" y="2310"/>
                  <a:pt x="2618" y="2310"/>
                  <a:pt x="2618" y="2310"/>
                </a:cubicBezTo>
                <a:cubicBezTo>
                  <a:pt x="2618" y="2478"/>
                  <a:pt x="2480" y="2616"/>
                  <a:pt x="2311" y="2616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" name="Freeform 236">
            <a:extLst>
              <a:ext uri="{FF2B5EF4-FFF2-40B4-BE49-F238E27FC236}">
                <a16:creationId xmlns:a16="http://schemas.microsoft.com/office/drawing/2014/main" id="{9CA3F4C0-2066-B641-B618-927FFE8800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34894" y="8930548"/>
            <a:ext cx="3414963" cy="3414963"/>
          </a:xfrm>
          <a:custGeom>
            <a:avLst/>
            <a:gdLst>
              <a:gd name="T0" fmla="*/ 2311 w 2619"/>
              <a:gd name="T1" fmla="*/ 2617 h 2618"/>
              <a:gd name="T2" fmla="*/ 2311 w 2619"/>
              <a:gd name="T3" fmla="*/ 2617 h 2618"/>
              <a:gd name="T4" fmla="*/ 314 w 2619"/>
              <a:gd name="T5" fmla="*/ 2617 h 2618"/>
              <a:gd name="T6" fmla="*/ 0 w 2619"/>
              <a:gd name="T7" fmla="*/ 2311 h 2618"/>
              <a:gd name="T8" fmla="*/ 0 w 2619"/>
              <a:gd name="T9" fmla="*/ 306 h 2618"/>
              <a:gd name="T10" fmla="*/ 314 w 2619"/>
              <a:gd name="T11" fmla="*/ 0 h 2618"/>
              <a:gd name="T12" fmla="*/ 2311 w 2619"/>
              <a:gd name="T13" fmla="*/ 0 h 2618"/>
              <a:gd name="T14" fmla="*/ 2618 w 2619"/>
              <a:gd name="T15" fmla="*/ 306 h 2618"/>
              <a:gd name="T16" fmla="*/ 2618 w 2619"/>
              <a:gd name="T17" fmla="*/ 2311 h 2618"/>
              <a:gd name="T18" fmla="*/ 2311 w 2619"/>
              <a:gd name="T19" fmla="*/ 2617 h 26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619" h="2618">
                <a:moveTo>
                  <a:pt x="2311" y="2617"/>
                </a:moveTo>
                <a:lnTo>
                  <a:pt x="2311" y="2617"/>
                </a:lnTo>
                <a:cubicBezTo>
                  <a:pt x="314" y="2617"/>
                  <a:pt x="314" y="2617"/>
                  <a:pt x="314" y="2617"/>
                </a:cubicBezTo>
                <a:cubicBezTo>
                  <a:pt x="146" y="2617"/>
                  <a:pt x="0" y="2479"/>
                  <a:pt x="0" y="2311"/>
                </a:cubicBezTo>
                <a:cubicBezTo>
                  <a:pt x="0" y="306"/>
                  <a:pt x="0" y="306"/>
                  <a:pt x="0" y="306"/>
                </a:cubicBezTo>
                <a:cubicBezTo>
                  <a:pt x="0" y="138"/>
                  <a:pt x="146" y="0"/>
                  <a:pt x="314" y="0"/>
                </a:cubicBezTo>
                <a:cubicBezTo>
                  <a:pt x="2311" y="0"/>
                  <a:pt x="2311" y="0"/>
                  <a:pt x="2311" y="0"/>
                </a:cubicBezTo>
                <a:cubicBezTo>
                  <a:pt x="2480" y="0"/>
                  <a:pt x="2618" y="138"/>
                  <a:pt x="2618" y="306"/>
                </a:cubicBezTo>
                <a:cubicBezTo>
                  <a:pt x="2618" y="2311"/>
                  <a:pt x="2618" y="2311"/>
                  <a:pt x="2618" y="2311"/>
                </a:cubicBezTo>
                <a:cubicBezTo>
                  <a:pt x="2618" y="2479"/>
                  <a:pt x="2480" y="2617"/>
                  <a:pt x="2311" y="2617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" name="Freeform 237">
            <a:extLst>
              <a:ext uri="{FF2B5EF4-FFF2-40B4-BE49-F238E27FC236}">
                <a16:creationId xmlns:a16="http://schemas.microsoft.com/office/drawing/2014/main" id="{7F6FE9ED-ACFC-9641-BD11-2D050E95DA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3787" y="5078654"/>
            <a:ext cx="3414963" cy="3409216"/>
          </a:xfrm>
          <a:custGeom>
            <a:avLst/>
            <a:gdLst>
              <a:gd name="T0" fmla="*/ 2312 w 2619"/>
              <a:gd name="T1" fmla="*/ 2616 h 2617"/>
              <a:gd name="T2" fmla="*/ 2312 w 2619"/>
              <a:gd name="T3" fmla="*/ 2616 h 2617"/>
              <a:gd name="T4" fmla="*/ 307 w 2619"/>
              <a:gd name="T5" fmla="*/ 2616 h 2617"/>
              <a:gd name="T6" fmla="*/ 0 w 2619"/>
              <a:gd name="T7" fmla="*/ 2310 h 2617"/>
              <a:gd name="T8" fmla="*/ 0 w 2619"/>
              <a:gd name="T9" fmla="*/ 314 h 2617"/>
              <a:gd name="T10" fmla="*/ 307 w 2619"/>
              <a:gd name="T11" fmla="*/ 0 h 2617"/>
              <a:gd name="T12" fmla="*/ 2312 w 2619"/>
              <a:gd name="T13" fmla="*/ 0 h 2617"/>
              <a:gd name="T14" fmla="*/ 2618 w 2619"/>
              <a:gd name="T15" fmla="*/ 314 h 2617"/>
              <a:gd name="T16" fmla="*/ 2618 w 2619"/>
              <a:gd name="T17" fmla="*/ 2310 h 2617"/>
              <a:gd name="T18" fmla="*/ 2312 w 2619"/>
              <a:gd name="T19" fmla="*/ 2616 h 26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619" h="2617">
                <a:moveTo>
                  <a:pt x="2312" y="2616"/>
                </a:moveTo>
                <a:lnTo>
                  <a:pt x="2312" y="2616"/>
                </a:lnTo>
                <a:cubicBezTo>
                  <a:pt x="307" y="2616"/>
                  <a:pt x="307" y="2616"/>
                  <a:pt x="307" y="2616"/>
                </a:cubicBezTo>
                <a:cubicBezTo>
                  <a:pt x="138" y="2616"/>
                  <a:pt x="0" y="2478"/>
                  <a:pt x="0" y="2310"/>
                </a:cubicBezTo>
                <a:cubicBezTo>
                  <a:pt x="0" y="314"/>
                  <a:pt x="0" y="314"/>
                  <a:pt x="0" y="314"/>
                </a:cubicBezTo>
                <a:cubicBezTo>
                  <a:pt x="0" y="138"/>
                  <a:pt x="138" y="0"/>
                  <a:pt x="307" y="0"/>
                </a:cubicBezTo>
                <a:cubicBezTo>
                  <a:pt x="2312" y="0"/>
                  <a:pt x="2312" y="0"/>
                  <a:pt x="2312" y="0"/>
                </a:cubicBezTo>
                <a:cubicBezTo>
                  <a:pt x="2480" y="0"/>
                  <a:pt x="2618" y="138"/>
                  <a:pt x="2618" y="314"/>
                </a:cubicBezTo>
                <a:cubicBezTo>
                  <a:pt x="2618" y="2310"/>
                  <a:pt x="2618" y="2310"/>
                  <a:pt x="2618" y="2310"/>
                </a:cubicBezTo>
                <a:cubicBezTo>
                  <a:pt x="2618" y="2478"/>
                  <a:pt x="2480" y="2616"/>
                  <a:pt x="2312" y="261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" name="Freeform 238">
            <a:extLst>
              <a:ext uri="{FF2B5EF4-FFF2-40B4-BE49-F238E27FC236}">
                <a16:creationId xmlns:a16="http://schemas.microsoft.com/office/drawing/2014/main" id="{AA349430-E103-534E-8571-06FC5975BB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3787" y="8930548"/>
            <a:ext cx="3414963" cy="3414963"/>
          </a:xfrm>
          <a:custGeom>
            <a:avLst/>
            <a:gdLst>
              <a:gd name="T0" fmla="*/ 2312 w 2619"/>
              <a:gd name="T1" fmla="*/ 2617 h 2618"/>
              <a:gd name="T2" fmla="*/ 2312 w 2619"/>
              <a:gd name="T3" fmla="*/ 2617 h 2618"/>
              <a:gd name="T4" fmla="*/ 307 w 2619"/>
              <a:gd name="T5" fmla="*/ 2617 h 2618"/>
              <a:gd name="T6" fmla="*/ 0 w 2619"/>
              <a:gd name="T7" fmla="*/ 2311 h 2618"/>
              <a:gd name="T8" fmla="*/ 0 w 2619"/>
              <a:gd name="T9" fmla="*/ 306 h 2618"/>
              <a:gd name="T10" fmla="*/ 307 w 2619"/>
              <a:gd name="T11" fmla="*/ 0 h 2618"/>
              <a:gd name="T12" fmla="*/ 2312 w 2619"/>
              <a:gd name="T13" fmla="*/ 0 h 2618"/>
              <a:gd name="T14" fmla="*/ 2618 w 2619"/>
              <a:gd name="T15" fmla="*/ 306 h 2618"/>
              <a:gd name="T16" fmla="*/ 2618 w 2619"/>
              <a:gd name="T17" fmla="*/ 2311 h 2618"/>
              <a:gd name="T18" fmla="*/ 2312 w 2619"/>
              <a:gd name="T19" fmla="*/ 2617 h 26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619" h="2618">
                <a:moveTo>
                  <a:pt x="2312" y="2617"/>
                </a:moveTo>
                <a:lnTo>
                  <a:pt x="2312" y="2617"/>
                </a:lnTo>
                <a:cubicBezTo>
                  <a:pt x="307" y="2617"/>
                  <a:pt x="307" y="2617"/>
                  <a:pt x="307" y="2617"/>
                </a:cubicBezTo>
                <a:cubicBezTo>
                  <a:pt x="138" y="2617"/>
                  <a:pt x="0" y="2479"/>
                  <a:pt x="0" y="2311"/>
                </a:cubicBezTo>
                <a:cubicBezTo>
                  <a:pt x="0" y="306"/>
                  <a:pt x="0" y="306"/>
                  <a:pt x="0" y="306"/>
                </a:cubicBezTo>
                <a:cubicBezTo>
                  <a:pt x="0" y="138"/>
                  <a:pt x="138" y="0"/>
                  <a:pt x="307" y="0"/>
                </a:cubicBezTo>
                <a:cubicBezTo>
                  <a:pt x="2312" y="0"/>
                  <a:pt x="2312" y="0"/>
                  <a:pt x="2312" y="0"/>
                </a:cubicBezTo>
                <a:cubicBezTo>
                  <a:pt x="2480" y="0"/>
                  <a:pt x="2618" y="138"/>
                  <a:pt x="2618" y="306"/>
                </a:cubicBezTo>
                <a:cubicBezTo>
                  <a:pt x="2618" y="2311"/>
                  <a:pt x="2618" y="2311"/>
                  <a:pt x="2618" y="2311"/>
                </a:cubicBezTo>
                <a:cubicBezTo>
                  <a:pt x="2618" y="2479"/>
                  <a:pt x="2480" y="2617"/>
                  <a:pt x="2312" y="261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4" name="Freeform 239">
            <a:extLst>
              <a:ext uri="{FF2B5EF4-FFF2-40B4-BE49-F238E27FC236}">
                <a16:creationId xmlns:a16="http://schemas.microsoft.com/office/drawing/2014/main" id="{BF44FCFD-F5B9-1643-90E4-B4F715D111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7644" y="6452201"/>
            <a:ext cx="872935" cy="541441"/>
          </a:xfrm>
          <a:custGeom>
            <a:avLst/>
            <a:gdLst>
              <a:gd name="T0" fmla="*/ 566 w 697"/>
              <a:gd name="T1" fmla="*/ 429 h 430"/>
              <a:gd name="T2" fmla="*/ 566 w 697"/>
              <a:gd name="T3" fmla="*/ 429 h 430"/>
              <a:gd name="T4" fmla="*/ 260 w 697"/>
              <a:gd name="T5" fmla="*/ 429 h 430"/>
              <a:gd name="T6" fmla="*/ 199 w 697"/>
              <a:gd name="T7" fmla="*/ 375 h 430"/>
              <a:gd name="T8" fmla="*/ 107 w 697"/>
              <a:gd name="T9" fmla="*/ 69 h 430"/>
              <a:gd name="T10" fmla="*/ 30 w 697"/>
              <a:gd name="T11" fmla="*/ 69 h 430"/>
              <a:gd name="T12" fmla="*/ 0 w 697"/>
              <a:gd name="T13" fmla="*/ 38 h 430"/>
              <a:gd name="T14" fmla="*/ 30 w 697"/>
              <a:gd name="T15" fmla="*/ 0 h 430"/>
              <a:gd name="T16" fmla="*/ 130 w 697"/>
              <a:gd name="T17" fmla="*/ 0 h 430"/>
              <a:gd name="T18" fmla="*/ 168 w 697"/>
              <a:gd name="T19" fmla="*/ 23 h 430"/>
              <a:gd name="T20" fmla="*/ 260 w 697"/>
              <a:gd name="T21" fmla="*/ 360 h 430"/>
              <a:gd name="T22" fmla="*/ 268 w 697"/>
              <a:gd name="T23" fmla="*/ 367 h 430"/>
              <a:gd name="T24" fmla="*/ 566 w 697"/>
              <a:gd name="T25" fmla="*/ 367 h 430"/>
              <a:gd name="T26" fmla="*/ 566 w 697"/>
              <a:gd name="T27" fmla="*/ 360 h 430"/>
              <a:gd name="T28" fmla="*/ 620 w 697"/>
              <a:gd name="T29" fmla="*/ 168 h 430"/>
              <a:gd name="T30" fmla="*/ 367 w 697"/>
              <a:gd name="T31" fmla="*/ 168 h 430"/>
              <a:gd name="T32" fmla="*/ 329 w 697"/>
              <a:gd name="T33" fmla="*/ 138 h 430"/>
              <a:gd name="T34" fmla="*/ 367 w 697"/>
              <a:gd name="T35" fmla="*/ 99 h 430"/>
              <a:gd name="T36" fmla="*/ 666 w 697"/>
              <a:gd name="T37" fmla="*/ 99 h 430"/>
              <a:gd name="T38" fmla="*/ 689 w 697"/>
              <a:gd name="T39" fmla="*/ 115 h 430"/>
              <a:gd name="T40" fmla="*/ 696 w 697"/>
              <a:gd name="T41" fmla="*/ 145 h 430"/>
              <a:gd name="T42" fmla="*/ 627 w 697"/>
              <a:gd name="T43" fmla="*/ 375 h 430"/>
              <a:gd name="T44" fmla="*/ 566 w 697"/>
              <a:gd name="T45" fmla="*/ 429 h 4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97" h="430">
                <a:moveTo>
                  <a:pt x="566" y="429"/>
                </a:moveTo>
                <a:lnTo>
                  <a:pt x="566" y="429"/>
                </a:lnTo>
                <a:cubicBezTo>
                  <a:pt x="260" y="429"/>
                  <a:pt x="260" y="429"/>
                  <a:pt x="260" y="429"/>
                </a:cubicBezTo>
                <a:cubicBezTo>
                  <a:pt x="230" y="429"/>
                  <a:pt x="199" y="406"/>
                  <a:pt x="199" y="375"/>
                </a:cubicBezTo>
                <a:cubicBezTo>
                  <a:pt x="107" y="69"/>
                  <a:pt x="107" y="69"/>
                  <a:pt x="107" y="69"/>
                </a:cubicBezTo>
                <a:cubicBezTo>
                  <a:pt x="30" y="69"/>
                  <a:pt x="30" y="69"/>
                  <a:pt x="30" y="69"/>
                </a:cubicBezTo>
                <a:cubicBezTo>
                  <a:pt x="15" y="69"/>
                  <a:pt x="0" y="54"/>
                  <a:pt x="0" y="38"/>
                </a:cubicBezTo>
                <a:cubicBezTo>
                  <a:pt x="0" y="15"/>
                  <a:pt x="15" y="0"/>
                  <a:pt x="30" y="0"/>
                </a:cubicBezTo>
                <a:cubicBezTo>
                  <a:pt x="130" y="0"/>
                  <a:pt x="130" y="0"/>
                  <a:pt x="130" y="0"/>
                </a:cubicBezTo>
                <a:cubicBezTo>
                  <a:pt x="145" y="0"/>
                  <a:pt x="161" y="8"/>
                  <a:pt x="168" y="23"/>
                </a:cubicBezTo>
                <a:cubicBezTo>
                  <a:pt x="260" y="360"/>
                  <a:pt x="260" y="360"/>
                  <a:pt x="260" y="360"/>
                </a:cubicBezTo>
                <a:cubicBezTo>
                  <a:pt x="268" y="360"/>
                  <a:pt x="268" y="367"/>
                  <a:pt x="268" y="367"/>
                </a:cubicBezTo>
                <a:cubicBezTo>
                  <a:pt x="566" y="367"/>
                  <a:pt x="566" y="367"/>
                  <a:pt x="566" y="367"/>
                </a:cubicBezTo>
                <a:cubicBezTo>
                  <a:pt x="566" y="360"/>
                  <a:pt x="566" y="360"/>
                  <a:pt x="566" y="360"/>
                </a:cubicBezTo>
                <a:cubicBezTo>
                  <a:pt x="620" y="168"/>
                  <a:pt x="620" y="168"/>
                  <a:pt x="620" y="168"/>
                </a:cubicBezTo>
                <a:cubicBezTo>
                  <a:pt x="367" y="168"/>
                  <a:pt x="367" y="168"/>
                  <a:pt x="367" y="168"/>
                </a:cubicBezTo>
                <a:cubicBezTo>
                  <a:pt x="344" y="168"/>
                  <a:pt x="329" y="153"/>
                  <a:pt x="329" y="138"/>
                </a:cubicBezTo>
                <a:cubicBezTo>
                  <a:pt x="329" y="115"/>
                  <a:pt x="344" y="99"/>
                  <a:pt x="367" y="99"/>
                </a:cubicBezTo>
                <a:cubicBezTo>
                  <a:pt x="666" y="99"/>
                  <a:pt x="666" y="99"/>
                  <a:pt x="666" y="99"/>
                </a:cubicBezTo>
                <a:cubicBezTo>
                  <a:pt x="673" y="99"/>
                  <a:pt x="681" y="107"/>
                  <a:pt x="689" y="115"/>
                </a:cubicBezTo>
                <a:cubicBezTo>
                  <a:pt x="696" y="122"/>
                  <a:pt x="696" y="130"/>
                  <a:pt x="696" y="145"/>
                </a:cubicBezTo>
                <a:cubicBezTo>
                  <a:pt x="627" y="375"/>
                  <a:pt x="627" y="375"/>
                  <a:pt x="627" y="375"/>
                </a:cubicBezTo>
                <a:cubicBezTo>
                  <a:pt x="627" y="406"/>
                  <a:pt x="597" y="429"/>
                  <a:pt x="566" y="42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5" name="Freeform 240">
            <a:extLst>
              <a:ext uri="{FF2B5EF4-FFF2-40B4-BE49-F238E27FC236}">
                <a16:creationId xmlns:a16="http://schemas.microsoft.com/office/drawing/2014/main" id="{EC4687DC-9526-1444-B937-ABE0F6954A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7591" y="7076513"/>
            <a:ext cx="165747" cy="165747"/>
          </a:xfrm>
          <a:custGeom>
            <a:avLst/>
            <a:gdLst>
              <a:gd name="T0" fmla="*/ 0 w 131"/>
              <a:gd name="T1" fmla="*/ 69 h 131"/>
              <a:gd name="T2" fmla="*/ 0 w 131"/>
              <a:gd name="T3" fmla="*/ 69 h 131"/>
              <a:gd name="T4" fmla="*/ 62 w 131"/>
              <a:gd name="T5" fmla="*/ 0 h 131"/>
              <a:gd name="T6" fmla="*/ 130 w 131"/>
              <a:gd name="T7" fmla="*/ 69 h 131"/>
              <a:gd name="T8" fmla="*/ 62 w 131"/>
              <a:gd name="T9" fmla="*/ 130 h 131"/>
              <a:gd name="T10" fmla="*/ 0 w 131"/>
              <a:gd name="T11" fmla="*/ 69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1" h="131">
                <a:moveTo>
                  <a:pt x="0" y="69"/>
                </a:moveTo>
                <a:lnTo>
                  <a:pt x="0" y="69"/>
                </a:lnTo>
                <a:cubicBezTo>
                  <a:pt x="0" y="31"/>
                  <a:pt x="31" y="0"/>
                  <a:pt x="62" y="0"/>
                </a:cubicBezTo>
                <a:cubicBezTo>
                  <a:pt x="100" y="0"/>
                  <a:pt x="130" y="31"/>
                  <a:pt x="130" y="69"/>
                </a:cubicBezTo>
                <a:cubicBezTo>
                  <a:pt x="130" y="100"/>
                  <a:pt x="100" y="130"/>
                  <a:pt x="62" y="130"/>
                </a:cubicBezTo>
                <a:cubicBezTo>
                  <a:pt x="31" y="130"/>
                  <a:pt x="0" y="100"/>
                  <a:pt x="0" y="6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6" name="Freeform 241">
            <a:extLst>
              <a:ext uri="{FF2B5EF4-FFF2-40B4-BE49-F238E27FC236}">
                <a16:creationId xmlns:a16="http://schemas.microsoft.com/office/drawing/2014/main" id="{E62F885C-537A-0C40-8247-3FDD3F54C7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5106" y="7076513"/>
            <a:ext cx="176797" cy="165747"/>
          </a:xfrm>
          <a:custGeom>
            <a:avLst/>
            <a:gdLst>
              <a:gd name="T0" fmla="*/ 0 w 139"/>
              <a:gd name="T1" fmla="*/ 69 h 131"/>
              <a:gd name="T2" fmla="*/ 0 w 139"/>
              <a:gd name="T3" fmla="*/ 69 h 131"/>
              <a:gd name="T4" fmla="*/ 69 w 139"/>
              <a:gd name="T5" fmla="*/ 0 h 131"/>
              <a:gd name="T6" fmla="*/ 138 w 139"/>
              <a:gd name="T7" fmla="*/ 69 h 131"/>
              <a:gd name="T8" fmla="*/ 69 w 139"/>
              <a:gd name="T9" fmla="*/ 130 h 131"/>
              <a:gd name="T10" fmla="*/ 0 w 139"/>
              <a:gd name="T11" fmla="*/ 69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9" h="131">
                <a:moveTo>
                  <a:pt x="0" y="69"/>
                </a:moveTo>
                <a:lnTo>
                  <a:pt x="0" y="69"/>
                </a:lnTo>
                <a:cubicBezTo>
                  <a:pt x="0" y="31"/>
                  <a:pt x="30" y="0"/>
                  <a:pt x="69" y="0"/>
                </a:cubicBezTo>
                <a:cubicBezTo>
                  <a:pt x="107" y="0"/>
                  <a:pt x="138" y="31"/>
                  <a:pt x="138" y="69"/>
                </a:cubicBezTo>
                <a:cubicBezTo>
                  <a:pt x="138" y="100"/>
                  <a:pt x="107" y="130"/>
                  <a:pt x="69" y="130"/>
                </a:cubicBezTo>
                <a:cubicBezTo>
                  <a:pt x="30" y="130"/>
                  <a:pt x="0" y="100"/>
                  <a:pt x="0" y="6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7" name="Freeform 248">
            <a:extLst>
              <a:ext uri="{FF2B5EF4-FFF2-40B4-BE49-F238E27FC236}">
                <a16:creationId xmlns:a16="http://schemas.microsoft.com/office/drawing/2014/main" id="{46E80A1C-3A57-8D4C-801D-435295CAFE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04201" y="10661215"/>
            <a:ext cx="232046" cy="232046"/>
          </a:xfrm>
          <a:custGeom>
            <a:avLst/>
            <a:gdLst>
              <a:gd name="T0" fmla="*/ 138 w 185"/>
              <a:gd name="T1" fmla="*/ 184 h 185"/>
              <a:gd name="T2" fmla="*/ 138 w 185"/>
              <a:gd name="T3" fmla="*/ 184 h 185"/>
              <a:gd name="T4" fmla="*/ 46 w 185"/>
              <a:gd name="T5" fmla="*/ 184 h 185"/>
              <a:gd name="T6" fmla="*/ 0 w 185"/>
              <a:gd name="T7" fmla="*/ 138 h 185"/>
              <a:gd name="T8" fmla="*/ 0 w 185"/>
              <a:gd name="T9" fmla="*/ 54 h 185"/>
              <a:gd name="T10" fmla="*/ 46 w 185"/>
              <a:gd name="T11" fmla="*/ 0 h 185"/>
              <a:gd name="T12" fmla="*/ 138 w 185"/>
              <a:gd name="T13" fmla="*/ 0 h 185"/>
              <a:gd name="T14" fmla="*/ 184 w 185"/>
              <a:gd name="T15" fmla="*/ 54 h 185"/>
              <a:gd name="T16" fmla="*/ 184 w 185"/>
              <a:gd name="T17" fmla="*/ 138 h 185"/>
              <a:gd name="T18" fmla="*/ 138 w 185"/>
              <a:gd name="T19" fmla="*/ 184 h 185"/>
              <a:gd name="T20" fmla="*/ 138 w 185"/>
              <a:gd name="T21" fmla="*/ 54 h 185"/>
              <a:gd name="T22" fmla="*/ 138 w 185"/>
              <a:gd name="T23" fmla="*/ 54 h 185"/>
              <a:gd name="T24" fmla="*/ 46 w 185"/>
              <a:gd name="T25" fmla="*/ 54 h 185"/>
              <a:gd name="T26" fmla="*/ 46 w 185"/>
              <a:gd name="T27" fmla="*/ 138 h 185"/>
              <a:gd name="T28" fmla="*/ 138 w 185"/>
              <a:gd name="T29" fmla="*/ 130 h 185"/>
              <a:gd name="T30" fmla="*/ 138 w 185"/>
              <a:gd name="T31" fmla="*/ 184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85" h="185">
                <a:moveTo>
                  <a:pt x="138" y="184"/>
                </a:moveTo>
                <a:lnTo>
                  <a:pt x="138" y="184"/>
                </a:lnTo>
                <a:cubicBezTo>
                  <a:pt x="46" y="184"/>
                  <a:pt x="46" y="184"/>
                  <a:pt x="46" y="184"/>
                </a:cubicBezTo>
                <a:cubicBezTo>
                  <a:pt x="23" y="184"/>
                  <a:pt x="0" y="161"/>
                  <a:pt x="0" y="138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23"/>
                  <a:pt x="23" y="0"/>
                  <a:pt x="46" y="0"/>
                </a:cubicBezTo>
                <a:cubicBezTo>
                  <a:pt x="138" y="0"/>
                  <a:pt x="138" y="0"/>
                  <a:pt x="138" y="0"/>
                </a:cubicBezTo>
                <a:cubicBezTo>
                  <a:pt x="161" y="0"/>
                  <a:pt x="184" y="23"/>
                  <a:pt x="184" y="54"/>
                </a:cubicBezTo>
                <a:cubicBezTo>
                  <a:pt x="184" y="138"/>
                  <a:pt x="184" y="138"/>
                  <a:pt x="184" y="138"/>
                </a:cubicBezTo>
                <a:cubicBezTo>
                  <a:pt x="184" y="161"/>
                  <a:pt x="161" y="184"/>
                  <a:pt x="138" y="184"/>
                </a:cubicBezTo>
                <a:lnTo>
                  <a:pt x="138" y="54"/>
                </a:lnTo>
                <a:lnTo>
                  <a:pt x="138" y="54"/>
                </a:lnTo>
                <a:cubicBezTo>
                  <a:pt x="46" y="54"/>
                  <a:pt x="46" y="54"/>
                  <a:pt x="46" y="54"/>
                </a:cubicBezTo>
                <a:cubicBezTo>
                  <a:pt x="46" y="138"/>
                  <a:pt x="46" y="138"/>
                  <a:pt x="46" y="138"/>
                </a:cubicBezTo>
                <a:cubicBezTo>
                  <a:pt x="138" y="130"/>
                  <a:pt x="138" y="130"/>
                  <a:pt x="138" y="130"/>
                </a:cubicBezTo>
                <a:lnTo>
                  <a:pt x="138" y="184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8" name="Freeform 249">
            <a:extLst>
              <a:ext uri="{FF2B5EF4-FFF2-40B4-BE49-F238E27FC236}">
                <a16:creationId xmlns:a16="http://schemas.microsoft.com/office/drawing/2014/main" id="{9D2E3E6D-9EA7-7E4F-ADF8-06CAE3BA13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91490" y="10362870"/>
            <a:ext cx="950284" cy="756914"/>
          </a:xfrm>
          <a:custGeom>
            <a:avLst/>
            <a:gdLst>
              <a:gd name="T0" fmla="*/ 635 w 759"/>
              <a:gd name="T1" fmla="*/ 604 h 605"/>
              <a:gd name="T2" fmla="*/ 635 w 759"/>
              <a:gd name="T3" fmla="*/ 604 h 605"/>
              <a:gd name="T4" fmla="*/ 122 w 759"/>
              <a:gd name="T5" fmla="*/ 604 h 605"/>
              <a:gd name="T6" fmla="*/ 0 w 759"/>
              <a:gd name="T7" fmla="*/ 474 h 605"/>
              <a:gd name="T8" fmla="*/ 0 w 759"/>
              <a:gd name="T9" fmla="*/ 0 h 605"/>
              <a:gd name="T10" fmla="*/ 69 w 759"/>
              <a:gd name="T11" fmla="*/ 0 h 605"/>
              <a:gd name="T12" fmla="*/ 69 w 759"/>
              <a:gd name="T13" fmla="*/ 474 h 605"/>
              <a:gd name="T14" fmla="*/ 122 w 759"/>
              <a:gd name="T15" fmla="*/ 536 h 605"/>
              <a:gd name="T16" fmla="*/ 635 w 759"/>
              <a:gd name="T17" fmla="*/ 536 h 605"/>
              <a:gd name="T18" fmla="*/ 689 w 759"/>
              <a:gd name="T19" fmla="*/ 474 h 605"/>
              <a:gd name="T20" fmla="*/ 689 w 759"/>
              <a:gd name="T21" fmla="*/ 176 h 605"/>
              <a:gd name="T22" fmla="*/ 635 w 759"/>
              <a:gd name="T23" fmla="*/ 115 h 605"/>
              <a:gd name="T24" fmla="*/ 122 w 759"/>
              <a:gd name="T25" fmla="*/ 115 h 605"/>
              <a:gd name="T26" fmla="*/ 122 w 759"/>
              <a:gd name="T27" fmla="*/ 53 h 605"/>
              <a:gd name="T28" fmla="*/ 635 w 759"/>
              <a:gd name="T29" fmla="*/ 53 h 605"/>
              <a:gd name="T30" fmla="*/ 758 w 759"/>
              <a:gd name="T31" fmla="*/ 176 h 605"/>
              <a:gd name="T32" fmla="*/ 758 w 759"/>
              <a:gd name="T33" fmla="*/ 474 h 605"/>
              <a:gd name="T34" fmla="*/ 635 w 759"/>
              <a:gd name="T35" fmla="*/ 604 h 6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59" h="605">
                <a:moveTo>
                  <a:pt x="635" y="604"/>
                </a:moveTo>
                <a:lnTo>
                  <a:pt x="635" y="604"/>
                </a:lnTo>
                <a:cubicBezTo>
                  <a:pt x="122" y="604"/>
                  <a:pt x="122" y="604"/>
                  <a:pt x="122" y="604"/>
                </a:cubicBezTo>
                <a:cubicBezTo>
                  <a:pt x="54" y="604"/>
                  <a:pt x="0" y="543"/>
                  <a:pt x="0" y="474"/>
                </a:cubicBezTo>
                <a:cubicBezTo>
                  <a:pt x="0" y="0"/>
                  <a:pt x="0" y="0"/>
                  <a:pt x="0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69" y="474"/>
                  <a:pt x="69" y="474"/>
                  <a:pt x="69" y="474"/>
                </a:cubicBezTo>
                <a:cubicBezTo>
                  <a:pt x="69" y="512"/>
                  <a:pt x="92" y="536"/>
                  <a:pt x="122" y="536"/>
                </a:cubicBezTo>
                <a:cubicBezTo>
                  <a:pt x="635" y="536"/>
                  <a:pt x="635" y="536"/>
                  <a:pt x="635" y="536"/>
                </a:cubicBezTo>
                <a:cubicBezTo>
                  <a:pt x="666" y="536"/>
                  <a:pt x="689" y="512"/>
                  <a:pt x="689" y="474"/>
                </a:cubicBezTo>
                <a:cubicBezTo>
                  <a:pt x="689" y="176"/>
                  <a:pt x="689" y="176"/>
                  <a:pt x="689" y="176"/>
                </a:cubicBezTo>
                <a:cubicBezTo>
                  <a:pt x="689" y="145"/>
                  <a:pt x="666" y="115"/>
                  <a:pt x="635" y="115"/>
                </a:cubicBezTo>
                <a:cubicBezTo>
                  <a:pt x="122" y="115"/>
                  <a:pt x="122" y="115"/>
                  <a:pt x="122" y="115"/>
                </a:cubicBezTo>
                <a:cubicBezTo>
                  <a:pt x="122" y="53"/>
                  <a:pt x="122" y="53"/>
                  <a:pt x="122" y="53"/>
                </a:cubicBezTo>
                <a:cubicBezTo>
                  <a:pt x="635" y="53"/>
                  <a:pt x="635" y="53"/>
                  <a:pt x="635" y="53"/>
                </a:cubicBezTo>
                <a:cubicBezTo>
                  <a:pt x="704" y="53"/>
                  <a:pt x="758" y="107"/>
                  <a:pt x="758" y="176"/>
                </a:cubicBezTo>
                <a:cubicBezTo>
                  <a:pt x="758" y="474"/>
                  <a:pt x="758" y="474"/>
                  <a:pt x="758" y="474"/>
                </a:cubicBezTo>
                <a:cubicBezTo>
                  <a:pt x="758" y="543"/>
                  <a:pt x="704" y="604"/>
                  <a:pt x="635" y="60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9" name="Freeform 250">
            <a:extLst>
              <a:ext uri="{FF2B5EF4-FFF2-40B4-BE49-F238E27FC236}">
                <a16:creationId xmlns:a16="http://schemas.microsoft.com/office/drawing/2014/main" id="{9E65FD2B-8709-7D4E-AFAB-5E3AEE9101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80440" y="10191600"/>
            <a:ext cx="872935" cy="320445"/>
          </a:xfrm>
          <a:custGeom>
            <a:avLst/>
            <a:gdLst>
              <a:gd name="T0" fmla="*/ 138 w 698"/>
              <a:gd name="T1" fmla="*/ 253 h 254"/>
              <a:gd name="T2" fmla="*/ 138 w 698"/>
              <a:gd name="T3" fmla="*/ 253 h 254"/>
              <a:gd name="T4" fmla="*/ 8 w 698"/>
              <a:gd name="T5" fmla="*/ 107 h 254"/>
              <a:gd name="T6" fmla="*/ 138 w 698"/>
              <a:gd name="T7" fmla="*/ 0 h 254"/>
              <a:gd name="T8" fmla="*/ 590 w 698"/>
              <a:gd name="T9" fmla="*/ 0 h 254"/>
              <a:gd name="T10" fmla="*/ 697 w 698"/>
              <a:gd name="T11" fmla="*/ 107 h 254"/>
              <a:gd name="T12" fmla="*/ 697 w 698"/>
              <a:gd name="T13" fmla="*/ 130 h 254"/>
              <a:gd name="T14" fmla="*/ 658 w 698"/>
              <a:gd name="T15" fmla="*/ 161 h 254"/>
              <a:gd name="T16" fmla="*/ 628 w 698"/>
              <a:gd name="T17" fmla="*/ 130 h 254"/>
              <a:gd name="T18" fmla="*/ 628 w 698"/>
              <a:gd name="T19" fmla="*/ 107 h 254"/>
              <a:gd name="T20" fmla="*/ 590 w 698"/>
              <a:gd name="T21" fmla="*/ 69 h 254"/>
              <a:gd name="T22" fmla="*/ 138 w 698"/>
              <a:gd name="T23" fmla="*/ 69 h 254"/>
              <a:gd name="T24" fmla="*/ 77 w 698"/>
              <a:gd name="T25" fmla="*/ 115 h 254"/>
              <a:gd name="T26" fmla="*/ 138 w 698"/>
              <a:gd name="T27" fmla="*/ 191 h 254"/>
              <a:gd name="T28" fmla="*/ 138 w 698"/>
              <a:gd name="T29" fmla="*/ 253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98" h="254">
                <a:moveTo>
                  <a:pt x="138" y="253"/>
                </a:moveTo>
                <a:lnTo>
                  <a:pt x="138" y="253"/>
                </a:lnTo>
                <a:cubicBezTo>
                  <a:pt x="62" y="253"/>
                  <a:pt x="0" y="191"/>
                  <a:pt x="8" y="107"/>
                </a:cubicBezTo>
                <a:cubicBezTo>
                  <a:pt x="16" y="46"/>
                  <a:pt x="77" y="0"/>
                  <a:pt x="138" y="0"/>
                </a:cubicBezTo>
                <a:cubicBezTo>
                  <a:pt x="590" y="0"/>
                  <a:pt x="590" y="0"/>
                  <a:pt x="590" y="0"/>
                </a:cubicBezTo>
                <a:cubicBezTo>
                  <a:pt x="651" y="0"/>
                  <a:pt x="697" y="46"/>
                  <a:pt x="697" y="107"/>
                </a:cubicBezTo>
                <a:cubicBezTo>
                  <a:pt x="697" y="130"/>
                  <a:pt x="697" y="130"/>
                  <a:pt x="697" y="130"/>
                </a:cubicBezTo>
                <a:cubicBezTo>
                  <a:pt x="697" y="146"/>
                  <a:pt x="681" y="161"/>
                  <a:pt x="658" y="161"/>
                </a:cubicBezTo>
                <a:cubicBezTo>
                  <a:pt x="643" y="161"/>
                  <a:pt x="628" y="146"/>
                  <a:pt x="628" y="130"/>
                </a:cubicBezTo>
                <a:cubicBezTo>
                  <a:pt x="628" y="107"/>
                  <a:pt x="628" y="107"/>
                  <a:pt x="628" y="107"/>
                </a:cubicBezTo>
                <a:cubicBezTo>
                  <a:pt x="628" y="84"/>
                  <a:pt x="613" y="69"/>
                  <a:pt x="590" y="69"/>
                </a:cubicBezTo>
                <a:cubicBezTo>
                  <a:pt x="138" y="69"/>
                  <a:pt x="138" y="69"/>
                  <a:pt x="138" y="69"/>
                </a:cubicBezTo>
                <a:cubicBezTo>
                  <a:pt x="107" y="69"/>
                  <a:pt x="85" y="84"/>
                  <a:pt x="77" y="115"/>
                </a:cubicBezTo>
                <a:cubicBezTo>
                  <a:pt x="69" y="153"/>
                  <a:pt x="100" y="191"/>
                  <a:pt x="138" y="191"/>
                </a:cubicBezTo>
                <a:lnTo>
                  <a:pt x="138" y="25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83" name="Grupo 82">
            <a:extLst>
              <a:ext uri="{FF2B5EF4-FFF2-40B4-BE49-F238E27FC236}">
                <a16:creationId xmlns:a16="http://schemas.microsoft.com/office/drawing/2014/main" id="{277A77EE-A563-CE41-8C0B-63D5B061C2A1}"/>
              </a:ext>
            </a:extLst>
          </p:cNvPr>
          <p:cNvGrpSpPr/>
          <p:nvPr/>
        </p:nvGrpSpPr>
        <p:grpSpPr>
          <a:xfrm>
            <a:off x="7373993" y="10062810"/>
            <a:ext cx="824955" cy="898469"/>
            <a:chOff x="10833756" y="5162085"/>
            <a:chExt cx="559761" cy="609643"/>
          </a:xfrm>
        </p:grpSpPr>
        <p:sp>
          <p:nvSpPr>
            <p:cNvPr id="84" name="Freeform 233">
              <a:extLst>
                <a:ext uri="{FF2B5EF4-FFF2-40B4-BE49-F238E27FC236}">
                  <a16:creationId xmlns:a16="http://schemas.microsoft.com/office/drawing/2014/main" id="{9C401E9D-8FC9-5041-8DD4-30BC5E9C56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33756" y="5239676"/>
              <a:ext cx="559761" cy="532052"/>
            </a:xfrm>
            <a:custGeom>
              <a:avLst/>
              <a:gdLst>
                <a:gd name="T0" fmla="*/ 383 w 445"/>
                <a:gd name="T1" fmla="*/ 421 h 422"/>
                <a:gd name="T2" fmla="*/ 383 w 445"/>
                <a:gd name="T3" fmla="*/ 421 h 422"/>
                <a:gd name="T4" fmla="*/ 61 w 445"/>
                <a:gd name="T5" fmla="*/ 421 h 422"/>
                <a:gd name="T6" fmla="*/ 0 w 445"/>
                <a:gd name="T7" fmla="*/ 360 h 422"/>
                <a:gd name="T8" fmla="*/ 0 w 445"/>
                <a:gd name="T9" fmla="*/ 61 h 422"/>
                <a:gd name="T10" fmla="*/ 61 w 445"/>
                <a:gd name="T11" fmla="*/ 0 h 422"/>
                <a:gd name="T12" fmla="*/ 92 w 445"/>
                <a:gd name="T13" fmla="*/ 0 h 422"/>
                <a:gd name="T14" fmla="*/ 92 w 445"/>
                <a:gd name="T15" fmla="*/ 38 h 422"/>
                <a:gd name="T16" fmla="*/ 61 w 445"/>
                <a:gd name="T17" fmla="*/ 38 h 422"/>
                <a:gd name="T18" fmla="*/ 38 w 445"/>
                <a:gd name="T19" fmla="*/ 61 h 422"/>
                <a:gd name="T20" fmla="*/ 38 w 445"/>
                <a:gd name="T21" fmla="*/ 360 h 422"/>
                <a:gd name="T22" fmla="*/ 61 w 445"/>
                <a:gd name="T23" fmla="*/ 383 h 422"/>
                <a:gd name="T24" fmla="*/ 383 w 445"/>
                <a:gd name="T25" fmla="*/ 383 h 422"/>
                <a:gd name="T26" fmla="*/ 406 w 445"/>
                <a:gd name="T27" fmla="*/ 360 h 422"/>
                <a:gd name="T28" fmla="*/ 406 w 445"/>
                <a:gd name="T29" fmla="*/ 61 h 422"/>
                <a:gd name="T30" fmla="*/ 383 w 445"/>
                <a:gd name="T31" fmla="*/ 38 h 422"/>
                <a:gd name="T32" fmla="*/ 344 w 445"/>
                <a:gd name="T33" fmla="*/ 38 h 422"/>
                <a:gd name="T34" fmla="*/ 344 w 445"/>
                <a:gd name="T35" fmla="*/ 0 h 422"/>
                <a:gd name="T36" fmla="*/ 383 w 445"/>
                <a:gd name="T37" fmla="*/ 0 h 422"/>
                <a:gd name="T38" fmla="*/ 444 w 445"/>
                <a:gd name="T39" fmla="*/ 61 h 422"/>
                <a:gd name="T40" fmla="*/ 444 w 445"/>
                <a:gd name="T41" fmla="*/ 360 h 422"/>
                <a:gd name="T42" fmla="*/ 383 w 445"/>
                <a:gd name="T43" fmla="*/ 421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45" h="422">
                  <a:moveTo>
                    <a:pt x="383" y="421"/>
                  </a:moveTo>
                  <a:lnTo>
                    <a:pt x="383" y="421"/>
                  </a:lnTo>
                  <a:cubicBezTo>
                    <a:pt x="61" y="421"/>
                    <a:pt x="61" y="421"/>
                    <a:pt x="61" y="421"/>
                  </a:cubicBezTo>
                  <a:cubicBezTo>
                    <a:pt x="23" y="421"/>
                    <a:pt x="0" y="390"/>
                    <a:pt x="0" y="360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23"/>
                    <a:pt x="23" y="0"/>
                    <a:pt x="61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61" y="38"/>
                    <a:pt x="61" y="38"/>
                    <a:pt x="61" y="38"/>
                  </a:cubicBezTo>
                  <a:cubicBezTo>
                    <a:pt x="46" y="38"/>
                    <a:pt x="38" y="46"/>
                    <a:pt x="38" y="61"/>
                  </a:cubicBezTo>
                  <a:cubicBezTo>
                    <a:pt x="38" y="360"/>
                    <a:pt x="38" y="360"/>
                    <a:pt x="38" y="360"/>
                  </a:cubicBezTo>
                  <a:cubicBezTo>
                    <a:pt x="38" y="375"/>
                    <a:pt x="46" y="383"/>
                    <a:pt x="61" y="383"/>
                  </a:cubicBezTo>
                  <a:cubicBezTo>
                    <a:pt x="383" y="383"/>
                    <a:pt x="383" y="383"/>
                    <a:pt x="383" y="383"/>
                  </a:cubicBezTo>
                  <a:cubicBezTo>
                    <a:pt x="390" y="383"/>
                    <a:pt x="406" y="375"/>
                    <a:pt x="406" y="360"/>
                  </a:cubicBezTo>
                  <a:cubicBezTo>
                    <a:pt x="406" y="61"/>
                    <a:pt x="406" y="61"/>
                    <a:pt x="406" y="61"/>
                  </a:cubicBezTo>
                  <a:cubicBezTo>
                    <a:pt x="406" y="46"/>
                    <a:pt x="390" y="38"/>
                    <a:pt x="383" y="38"/>
                  </a:cubicBezTo>
                  <a:cubicBezTo>
                    <a:pt x="344" y="38"/>
                    <a:pt x="344" y="38"/>
                    <a:pt x="344" y="38"/>
                  </a:cubicBezTo>
                  <a:cubicBezTo>
                    <a:pt x="344" y="0"/>
                    <a:pt x="344" y="0"/>
                    <a:pt x="344" y="0"/>
                  </a:cubicBezTo>
                  <a:cubicBezTo>
                    <a:pt x="383" y="0"/>
                    <a:pt x="383" y="0"/>
                    <a:pt x="383" y="0"/>
                  </a:cubicBezTo>
                  <a:cubicBezTo>
                    <a:pt x="414" y="0"/>
                    <a:pt x="444" y="23"/>
                    <a:pt x="444" y="61"/>
                  </a:cubicBezTo>
                  <a:cubicBezTo>
                    <a:pt x="444" y="360"/>
                    <a:pt x="444" y="360"/>
                    <a:pt x="444" y="360"/>
                  </a:cubicBezTo>
                  <a:cubicBezTo>
                    <a:pt x="444" y="390"/>
                    <a:pt x="414" y="421"/>
                    <a:pt x="383" y="42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B4B4B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5" name="Freeform 234">
              <a:extLst>
                <a:ext uri="{FF2B5EF4-FFF2-40B4-BE49-F238E27FC236}">
                  <a16:creationId xmlns:a16="http://schemas.microsoft.com/office/drawing/2014/main" id="{101789B7-F3C5-7243-8836-0180B00925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88938" y="5162085"/>
              <a:ext cx="243857" cy="49878"/>
            </a:xfrm>
            <a:custGeom>
              <a:avLst/>
              <a:gdLst>
                <a:gd name="T0" fmla="*/ 191 w 192"/>
                <a:gd name="T1" fmla="*/ 38 h 39"/>
                <a:gd name="T2" fmla="*/ 0 w 192"/>
                <a:gd name="T3" fmla="*/ 38 h 39"/>
                <a:gd name="T4" fmla="*/ 0 w 192"/>
                <a:gd name="T5" fmla="*/ 0 h 39"/>
                <a:gd name="T6" fmla="*/ 191 w 192"/>
                <a:gd name="T7" fmla="*/ 0 h 39"/>
                <a:gd name="T8" fmla="*/ 191 w 192"/>
                <a:gd name="T9" fmla="*/ 3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39">
                  <a:moveTo>
                    <a:pt x="191" y="38"/>
                  </a:moveTo>
                  <a:lnTo>
                    <a:pt x="0" y="38"/>
                  </a:lnTo>
                  <a:lnTo>
                    <a:pt x="0" y="0"/>
                  </a:lnTo>
                  <a:lnTo>
                    <a:pt x="191" y="0"/>
                  </a:lnTo>
                  <a:lnTo>
                    <a:pt x="191" y="38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B4B4B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6" name="Freeform 235">
              <a:extLst>
                <a:ext uri="{FF2B5EF4-FFF2-40B4-BE49-F238E27FC236}">
                  <a16:creationId xmlns:a16="http://schemas.microsoft.com/office/drawing/2014/main" id="{4B62EB83-5A62-B84F-9BF5-A616B124E4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44120" y="5162085"/>
              <a:ext cx="155182" cy="127469"/>
            </a:xfrm>
            <a:custGeom>
              <a:avLst/>
              <a:gdLst>
                <a:gd name="T0" fmla="*/ 23 w 123"/>
                <a:gd name="T1" fmla="*/ 92 h 100"/>
                <a:gd name="T2" fmla="*/ 23 w 123"/>
                <a:gd name="T3" fmla="*/ 92 h 100"/>
                <a:gd name="T4" fmla="*/ 0 w 123"/>
                <a:gd name="T5" fmla="*/ 61 h 100"/>
                <a:gd name="T6" fmla="*/ 61 w 123"/>
                <a:gd name="T7" fmla="*/ 7 h 100"/>
                <a:gd name="T8" fmla="*/ 77 w 123"/>
                <a:gd name="T9" fmla="*/ 0 h 100"/>
                <a:gd name="T10" fmla="*/ 92 w 123"/>
                <a:gd name="T11" fmla="*/ 7 h 100"/>
                <a:gd name="T12" fmla="*/ 122 w 123"/>
                <a:gd name="T13" fmla="*/ 69 h 100"/>
                <a:gd name="T14" fmla="*/ 107 w 123"/>
                <a:gd name="T15" fmla="*/ 99 h 100"/>
                <a:gd name="T16" fmla="*/ 84 w 123"/>
                <a:gd name="T17" fmla="*/ 84 h 100"/>
                <a:gd name="T18" fmla="*/ 69 w 123"/>
                <a:gd name="T19" fmla="*/ 53 h 100"/>
                <a:gd name="T20" fmla="*/ 23 w 123"/>
                <a:gd name="T21" fmla="*/ 92 h 100"/>
                <a:gd name="T22" fmla="*/ 84 w 123"/>
                <a:gd name="T23" fmla="*/ 30 h 100"/>
                <a:gd name="T24" fmla="*/ 84 w 123"/>
                <a:gd name="T25" fmla="*/ 3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3" h="100">
                  <a:moveTo>
                    <a:pt x="23" y="92"/>
                  </a:moveTo>
                  <a:lnTo>
                    <a:pt x="23" y="92"/>
                  </a:lnTo>
                  <a:cubicBezTo>
                    <a:pt x="0" y="61"/>
                    <a:pt x="0" y="61"/>
                    <a:pt x="0" y="61"/>
                  </a:cubicBezTo>
                  <a:cubicBezTo>
                    <a:pt x="61" y="7"/>
                    <a:pt x="61" y="7"/>
                    <a:pt x="61" y="7"/>
                  </a:cubicBezTo>
                  <a:cubicBezTo>
                    <a:pt x="61" y="0"/>
                    <a:pt x="69" y="0"/>
                    <a:pt x="77" y="0"/>
                  </a:cubicBezTo>
                  <a:cubicBezTo>
                    <a:pt x="84" y="0"/>
                    <a:pt x="84" y="7"/>
                    <a:pt x="92" y="7"/>
                  </a:cubicBezTo>
                  <a:cubicBezTo>
                    <a:pt x="122" y="69"/>
                    <a:pt x="122" y="69"/>
                    <a:pt x="122" y="69"/>
                  </a:cubicBezTo>
                  <a:cubicBezTo>
                    <a:pt x="122" y="76"/>
                    <a:pt x="122" y="92"/>
                    <a:pt x="107" y="99"/>
                  </a:cubicBezTo>
                  <a:cubicBezTo>
                    <a:pt x="99" y="99"/>
                    <a:pt x="92" y="99"/>
                    <a:pt x="84" y="84"/>
                  </a:cubicBezTo>
                  <a:cubicBezTo>
                    <a:pt x="69" y="53"/>
                    <a:pt x="69" y="53"/>
                    <a:pt x="69" y="53"/>
                  </a:cubicBezTo>
                  <a:lnTo>
                    <a:pt x="23" y="92"/>
                  </a:lnTo>
                  <a:close/>
                  <a:moveTo>
                    <a:pt x="84" y="30"/>
                  </a:moveTo>
                  <a:lnTo>
                    <a:pt x="84" y="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B4B4B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7" name="Freeform 236">
              <a:extLst>
                <a:ext uri="{FF2B5EF4-FFF2-40B4-BE49-F238E27FC236}">
                  <a16:creationId xmlns:a16="http://schemas.microsoft.com/office/drawing/2014/main" id="{062936A7-E334-0740-AB3B-C11523E11F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77614" y="5239676"/>
              <a:ext cx="221688" cy="144097"/>
            </a:xfrm>
            <a:custGeom>
              <a:avLst/>
              <a:gdLst>
                <a:gd name="T0" fmla="*/ 77 w 177"/>
                <a:gd name="T1" fmla="*/ 115 h 116"/>
                <a:gd name="T2" fmla="*/ 77 w 177"/>
                <a:gd name="T3" fmla="*/ 115 h 116"/>
                <a:gd name="T4" fmla="*/ 77 w 177"/>
                <a:gd name="T5" fmla="*/ 115 h 116"/>
                <a:gd name="T6" fmla="*/ 46 w 177"/>
                <a:gd name="T7" fmla="*/ 107 h 116"/>
                <a:gd name="T8" fmla="*/ 0 w 177"/>
                <a:gd name="T9" fmla="*/ 54 h 116"/>
                <a:gd name="T10" fmla="*/ 54 w 177"/>
                <a:gd name="T11" fmla="*/ 0 h 116"/>
                <a:gd name="T12" fmla="*/ 77 w 177"/>
                <a:gd name="T13" fmla="*/ 31 h 116"/>
                <a:gd name="T14" fmla="*/ 54 w 177"/>
                <a:gd name="T15" fmla="*/ 54 h 116"/>
                <a:gd name="T16" fmla="*/ 77 w 177"/>
                <a:gd name="T17" fmla="*/ 77 h 116"/>
                <a:gd name="T18" fmla="*/ 138 w 177"/>
                <a:gd name="T19" fmla="*/ 8 h 116"/>
                <a:gd name="T20" fmla="*/ 169 w 177"/>
                <a:gd name="T21" fmla="*/ 0 h 116"/>
                <a:gd name="T22" fmla="*/ 169 w 177"/>
                <a:gd name="T23" fmla="*/ 31 h 116"/>
                <a:gd name="T24" fmla="*/ 100 w 177"/>
                <a:gd name="T25" fmla="*/ 107 h 116"/>
                <a:gd name="T26" fmla="*/ 77 w 177"/>
                <a:gd name="T27" fmla="*/ 115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7" h="116">
                  <a:moveTo>
                    <a:pt x="77" y="115"/>
                  </a:moveTo>
                  <a:lnTo>
                    <a:pt x="77" y="115"/>
                  </a:lnTo>
                  <a:lnTo>
                    <a:pt x="77" y="115"/>
                  </a:lnTo>
                  <a:cubicBezTo>
                    <a:pt x="62" y="115"/>
                    <a:pt x="54" y="115"/>
                    <a:pt x="46" y="107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77" y="31"/>
                    <a:pt x="77" y="31"/>
                    <a:pt x="77" y="31"/>
                  </a:cubicBezTo>
                  <a:cubicBezTo>
                    <a:pt x="54" y="54"/>
                    <a:pt x="54" y="54"/>
                    <a:pt x="54" y="54"/>
                  </a:cubicBezTo>
                  <a:cubicBezTo>
                    <a:pt x="77" y="77"/>
                    <a:pt x="77" y="77"/>
                    <a:pt x="77" y="77"/>
                  </a:cubicBezTo>
                  <a:cubicBezTo>
                    <a:pt x="138" y="8"/>
                    <a:pt x="138" y="8"/>
                    <a:pt x="138" y="8"/>
                  </a:cubicBezTo>
                  <a:cubicBezTo>
                    <a:pt x="146" y="0"/>
                    <a:pt x="161" y="0"/>
                    <a:pt x="169" y="0"/>
                  </a:cubicBezTo>
                  <a:cubicBezTo>
                    <a:pt x="176" y="8"/>
                    <a:pt x="176" y="23"/>
                    <a:pt x="169" y="31"/>
                  </a:cubicBezTo>
                  <a:cubicBezTo>
                    <a:pt x="100" y="107"/>
                    <a:pt x="100" y="107"/>
                    <a:pt x="100" y="107"/>
                  </a:cubicBezTo>
                  <a:cubicBezTo>
                    <a:pt x="92" y="115"/>
                    <a:pt x="85" y="115"/>
                    <a:pt x="77" y="11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B4B4B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8" name="Freeform 237">
              <a:extLst>
                <a:ext uri="{FF2B5EF4-FFF2-40B4-BE49-F238E27FC236}">
                  <a16:creationId xmlns:a16="http://schemas.microsoft.com/office/drawing/2014/main" id="{06837C42-2F2A-934A-90FD-AE9679E800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22432" y="5162085"/>
              <a:ext cx="166266" cy="127469"/>
            </a:xfrm>
            <a:custGeom>
              <a:avLst/>
              <a:gdLst>
                <a:gd name="T0" fmla="*/ 100 w 131"/>
                <a:gd name="T1" fmla="*/ 92 h 100"/>
                <a:gd name="T2" fmla="*/ 100 w 131"/>
                <a:gd name="T3" fmla="*/ 92 h 100"/>
                <a:gd name="T4" fmla="*/ 130 w 131"/>
                <a:gd name="T5" fmla="*/ 61 h 100"/>
                <a:gd name="T6" fmla="*/ 69 w 131"/>
                <a:gd name="T7" fmla="*/ 7 h 100"/>
                <a:gd name="T8" fmla="*/ 54 w 131"/>
                <a:gd name="T9" fmla="*/ 0 h 100"/>
                <a:gd name="T10" fmla="*/ 38 w 131"/>
                <a:gd name="T11" fmla="*/ 7 h 100"/>
                <a:gd name="T12" fmla="*/ 8 w 131"/>
                <a:gd name="T13" fmla="*/ 69 h 100"/>
                <a:gd name="T14" fmla="*/ 15 w 131"/>
                <a:gd name="T15" fmla="*/ 99 h 100"/>
                <a:gd name="T16" fmla="*/ 46 w 131"/>
                <a:gd name="T17" fmla="*/ 84 h 100"/>
                <a:gd name="T18" fmla="*/ 61 w 131"/>
                <a:gd name="T19" fmla="*/ 53 h 100"/>
                <a:gd name="T20" fmla="*/ 100 w 131"/>
                <a:gd name="T21" fmla="*/ 92 h 100"/>
                <a:gd name="T22" fmla="*/ 38 w 131"/>
                <a:gd name="T23" fmla="*/ 30 h 100"/>
                <a:gd name="T24" fmla="*/ 38 w 131"/>
                <a:gd name="T25" fmla="*/ 3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1" h="100">
                  <a:moveTo>
                    <a:pt x="100" y="92"/>
                  </a:moveTo>
                  <a:lnTo>
                    <a:pt x="100" y="92"/>
                  </a:lnTo>
                  <a:cubicBezTo>
                    <a:pt x="130" y="61"/>
                    <a:pt x="130" y="61"/>
                    <a:pt x="130" y="61"/>
                  </a:cubicBezTo>
                  <a:cubicBezTo>
                    <a:pt x="69" y="7"/>
                    <a:pt x="69" y="7"/>
                    <a:pt x="69" y="7"/>
                  </a:cubicBezTo>
                  <a:cubicBezTo>
                    <a:pt x="61" y="0"/>
                    <a:pt x="61" y="0"/>
                    <a:pt x="54" y="0"/>
                  </a:cubicBezTo>
                  <a:cubicBezTo>
                    <a:pt x="46" y="0"/>
                    <a:pt x="38" y="7"/>
                    <a:pt x="38" y="7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0" y="76"/>
                    <a:pt x="8" y="92"/>
                    <a:pt x="15" y="99"/>
                  </a:cubicBezTo>
                  <a:cubicBezTo>
                    <a:pt x="23" y="99"/>
                    <a:pt x="38" y="99"/>
                    <a:pt x="46" y="84"/>
                  </a:cubicBezTo>
                  <a:cubicBezTo>
                    <a:pt x="61" y="53"/>
                    <a:pt x="61" y="53"/>
                    <a:pt x="61" y="53"/>
                  </a:cubicBezTo>
                  <a:lnTo>
                    <a:pt x="100" y="92"/>
                  </a:lnTo>
                  <a:close/>
                  <a:moveTo>
                    <a:pt x="38" y="30"/>
                  </a:moveTo>
                  <a:lnTo>
                    <a:pt x="38" y="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B4B4B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9" name="Freeform 238">
              <a:extLst>
                <a:ext uri="{FF2B5EF4-FFF2-40B4-BE49-F238E27FC236}">
                  <a16:creationId xmlns:a16="http://schemas.microsoft.com/office/drawing/2014/main" id="{337C7A96-706E-6746-99B1-7C9770E86E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33516" y="5239676"/>
              <a:ext cx="210604" cy="144097"/>
            </a:xfrm>
            <a:custGeom>
              <a:avLst/>
              <a:gdLst>
                <a:gd name="T0" fmla="*/ 99 w 169"/>
                <a:gd name="T1" fmla="*/ 115 h 116"/>
                <a:gd name="T2" fmla="*/ 99 w 169"/>
                <a:gd name="T3" fmla="*/ 115 h 116"/>
                <a:gd name="T4" fmla="*/ 99 w 169"/>
                <a:gd name="T5" fmla="*/ 115 h 116"/>
                <a:gd name="T6" fmla="*/ 122 w 169"/>
                <a:gd name="T7" fmla="*/ 107 h 116"/>
                <a:gd name="T8" fmla="*/ 168 w 169"/>
                <a:gd name="T9" fmla="*/ 54 h 116"/>
                <a:gd name="T10" fmla="*/ 122 w 169"/>
                <a:gd name="T11" fmla="*/ 0 h 116"/>
                <a:gd name="T12" fmla="*/ 92 w 169"/>
                <a:gd name="T13" fmla="*/ 31 h 116"/>
                <a:gd name="T14" fmla="*/ 114 w 169"/>
                <a:gd name="T15" fmla="*/ 54 h 116"/>
                <a:gd name="T16" fmla="*/ 99 w 169"/>
                <a:gd name="T17" fmla="*/ 77 h 116"/>
                <a:gd name="T18" fmla="*/ 30 w 169"/>
                <a:gd name="T19" fmla="*/ 8 h 116"/>
                <a:gd name="T20" fmla="*/ 7 w 169"/>
                <a:gd name="T21" fmla="*/ 0 h 116"/>
                <a:gd name="T22" fmla="*/ 7 w 169"/>
                <a:gd name="T23" fmla="*/ 31 h 116"/>
                <a:gd name="T24" fmla="*/ 76 w 169"/>
                <a:gd name="T25" fmla="*/ 107 h 116"/>
                <a:gd name="T26" fmla="*/ 99 w 169"/>
                <a:gd name="T27" fmla="*/ 115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9" h="116">
                  <a:moveTo>
                    <a:pt x="99" y="115"/>
                  </a:moveTo>
                  <a:lnTo>
                    <a:pt x="99" y="115"/>
                  </a:lnTo>
                  <a:lnTo>
                    <a:pt x="99" y="115"/>
                  </a:lnTo>
                  <a:cubicBezTo>
                    <a:pt x="107" y="115"/>
                    <a:pt x="114" y="115"/>
                    <a:pt x="122" y="107"/>
                  </a:cubicBezTo>
                  <a:cubicBezTo>
                    <a:pt x="168" y="54"/>
                    <a:pt x="168" y="54"/>
                    <a:pt x="168" y="54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92" y="31"/>
                    <a:pt x="92" y="31"/>
                    <a:pt x="92" y="31"/>
                  </a:cubicBezTo>
                  <a:cubicBezTo>
                    <a:pt x="114" y="54"/>
                    <a:pt x="114" y="54"/>
                    <a:pt x="114" y="54"/>
                  </a:cubicBezTo>
                  <a:cubicBezTo>
                    <a:pt x="99" y="77"/>
                    <a:pt x="99" y="77"/>
                    <a:pt x="99" y="77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23" y="0"/>
                    <a:pt x="15" y="0"/>
                    <a:pt x="7" y="0"/>
                  </a:cubicBezTo>
                  <a:cubicBezTo>
                    <a:pt x="0" y="8"/>
                    <a:pt x="0" y="23"/>
                    <a:pt x="7" y="31"/>
                  </a:cubicBezTo>
                  <a:cubicBezTo>
                    <a:pt x="76" y="107"/>
                    <a:pt x="76" y="107"/>
                    <a:pt x="76" y="107"/>
                  </a:cubicBezTo>
                  <a:cubicBezTo>
                    <a:pt x="84" y="115"/>
                    <a:pt x="92" y="115"/>
                    <a:pt x="99" y="11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B4B4B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0" name="Freeform 239">
              <a:extLst>
                <a:ext uri="{FF2B5EF4-FFF2-40B4-BE49-F238E27FC236}">
                  <a16:creationId xmlns:a16="http://schemas.microsoft.com/office/drawing/2014/main" id="{E23F8A4F-0404-8045-B285-46D6AB2E68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82914" y="5461364"/>
              <a:ext cx="116388" cy="38794"/>
            </a:xfrm>
            <a:custGeom>
              <a:avLst/>
              <a:gdLst>
                <a:gd name="T0" fmla="*/ 0 w 92"/>
                <a:gd name="T1" fmla="*/ 15 h 32"/>
                <a:gd name="T2" fmla="*/ 0 w 92"/>
                <a:gd name="T3" fmla="*/ 15 h 32"/>
                <a:gd name="T4" fmla="*/ 0 w 92"/>
                <a:gd name="T5" fmla="*/ 15 h 32"/>
                <a:gd name="T6" fmla="*/ 15 w 92"/>
                <a:gd name="T7" fmla="*/ 0 h 32"/>
                <a:gd name="T8" fmla="*/ 76 w 92"/>
                <a:gd name="T9" fmla="*/ 0 h 32"/>
                <a:gd name="T10" fmla="*/ 91 w 92"/>
                <a:gd name="T11" fmla="*/ 15 h 32"/>
                <a:gd name="T12" fmla="*/ 76 w 92"/>
                <a:gd name="T13" fmla="*/ 31 h 32"/>
                <a:gd name="T14" fmla="*/ 15 w 92"/>
                <a:gd name="T15" fmla="*/ 31 h 32"/>
                <a:gd name="T16" fmla="*/ 0 w 92"/>
                <a:gd name="T17" fmla="*/ 1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2" h="32">
                  <a:moveTo>
                    <a:pt x="0" y="15"/>
                  </a:moveTo>
                  <a:lnTo>
                    <a:pt x="0" y="15"/>
                  </a:lnTo>
                  <a:lnTo>
                    <a:pt x="0" y="15"/>
                  </a:lnTo>
                  <a:cubicBezTo>
                    <a:pt x="0" y="8"/>
                    <a:pt x="7" y="0"/>
                    <a:pt x="15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84" y="0"/>
                    <a:pt x="91" y="8"/>
                    <a:pt x="91" y="15"/>
                  </a:cubicBezTo>
                  <a:cubicBezTo>
                    <a:pt x="91" y="23"/>
                    <a:pt x="84" y="31"/>
                    <a:pt x="76" y="31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7" y="31"/>
                    <a:pt x="0" y="23"/>
                    <a:pt x="0" y="1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B4B4B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1" name="Freeform 240">
              <a:extLst>
                <a:ext uri="{FF2B5EF4-FFF2-40B4-BE49-F238E27FC236}">
                  <a16:creationId xmlns:a16="http://schemas.microsoft.com/office/drawing/2014/main" id="{F430C4EA-C265-4749-8759-40158BF9D2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8698" y="5466904"/>
              <a:ext cx="38794" cy="282654"/>
            </a:xfrm>
            <a:custGeom>
              <a:avLst/>
              <a:gdLst>
                <a:gd name="T0" fmla="*/ 31 w 32"/>
                <a:gd name="T1" fmla="*/ 222 h 223"/>
                <a:gd name="T2" fmla="*/ 31 w 32"/>
                <a:gd name="T3" fmla="*/ 222 h 223"/>
                <a:gd name="T4" fmla="*/ 0 w 32"/>
                <a:gd name="T5" fmla="*/ 222 h 223"/>
                <a:gd name="T6" fmla="*/ 0 w 32"/>
                <a:gd name="T7" fmla="*/ 15 h 223"/>
                <a:gd name="T8" fmla="*/ 15 w 32"/>
                <a:gd name="T9" fmla="*/ 0 h 223"/>
                <a:gd name="T10" fmla="*/ 31 w 32"/>
                <a:gd name="T11" fmla="*/ 15 h 223"/>
                <a:gd name="T12" fmla="*/ 31 w 32"/>
                <a:gd name="T13" fmla="*/ 222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223">
                  <a:moveTo>
                    <a:pt x="31" y="222"/>
                  </a:moveTo>
                  <a:lnTo>
                    <a:pt x="31" y="222"/>
                  </a:lnTo>
                  <a:cubicBezTo>
                    <a:pt x="0" y="222"/>
                    <a:pt x="0" y="222"/>
                    <a:pt x="0" y="2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7"/>
                    <a:pt x="8" y="0"/>
                    <a:pt x="15" y="0"/>
                  </a:cubicBezTo>
                  <a:cubicBezTo>
                    <a:pt x="23" y="0"/>
                    <a:pt x="31" y="7"/>
                    <a:pt x="31" y="15"/>
                  </a:cubicBezTo>
                  <a:lnTo>
                    <a:pt x="31" y="222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B4B4B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92" name="Grupo 91">
            <a:extLst>
              <a:ext uri="{FF2B5EF4-FFF2-40B4-BE49-F238E27FC236}">
                <a16:creationId xmlns:a16="http://schemas.microsoft.com/office/drawing/2014/main" id="{311C18A8-F240-FB45-ABAE-E769200F8B6C}"/>
              </a:ext>
            </a:extLst>
          </p:cNvPr>
          <p:cNvGrpSpPr/>
          <p:nvPr/>
        </p:nvGrpSpPr>
        <p:grpSpPr>
          <a:xfrm>
            <a:off x="16072445" y="6532290"/>
            <a:ext cx="951559" cy="675300"/>
            <a:chOff x="5346459" y="11627067"/>
            <a:chExt cx="593739" cy="421363"/>
          </a:xfrm>
          <a:solidFill>
            <a:schemeClr val="bg2"/>
          </a:solidFill>
        </p:grpSpPr>
        <p:sp>
          <p:nvSpPr>
            <p:cNvPr id="93" name="Freeform 290">
              <a:extLst>
                <a:ext uri="{FF2B5EF4-FFF2-40B4-BE49-F238E27FC236}">
                  <a16:creationId xmlns:a16="http://schemas.microsoft.com/office/drawing/2014/main" id="{206ECECD-4140-954B-BBE7-142FB5178B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6459" y="11627067"/>
              <a:ext cx="593739" cy="421363"/>
            </a:xfrm>
            <a:custGeom>
              <a:avLst/>
              <a:gdLst>
                <a:gd name="T0" fmla="*/ 462 w 545"/>
                <a:gd name="T1" fmla="*/ 389 h 390"/>
                <a:gd name="T2" fmla="*/ 462 w 545"/>
                <a:gd name="T3" fmla="*/ 389 h 390"/>
                <a:gd name="T4" fmla="*/ 81 w 545"/>
                <a:gd name="T5" fmla="*/ 389 h 390"/>
                <a:gd name="T6" fmla="*/ 0 w 545"/>
                <a:gd name="T7" fmla="*/ 308 h 390"/>
                <a:gd name="T8" fmla="*/ 0 w 545"/>
                <a:gd name="T9" fmla="*/ 81 h 390"/>
                <a:gd name="T10" fmla="*/ 81 w 545"/>
                <a:gd name="T11" fmla="*/ 0 h 390"/>
                <a:gd name="T12" fmla="*/ 462 w 545"/>
                <a:gd name="T13" fmla="*/ 0 h 390"/>
                <a:gd name="T14" fmla="*/ 544 w 545"/>
                <a:gd name="T15" fmla="*/ 81 h 390"/>
                <a:gd name="T16" fmla="*/ 544 w 545"/>
                <a:gd name="T17" fmla="*/ 308 h 390"/>
                <a:gd name="T18" fmla="*/ 462 w 545"/>
                <a:gd name="T19" fmla="*/ 389 h 390"/>
                <a:gd name="T20" fmla="*/ 81 w 545"/>
                <a:gd name="T21" fmla="*/ 40 h 390"/>
                <a:gd name="T22" fmla="*/ 81 w 545"/>
                <a:gd name="T23" fmla="*/ 40 h 390"/>
                <a:gd name="T24" fmla="*/ 41 w 545"/>
                <a:gd name="T25" fmla="*/ 81 h 390"/>
                <a:gd name="T26" fmla="*/ 41 w 545"/>
                <a:gd name="T27" fmla="*/ 308 h 390"/>
                <a:gd name="T28" fmla="*/ 81 w 545"/>
                <a:gd name="T29" fmla="*/ 349 h 390"/>
                <a:gd name="T30" fmla="*/ 462 w 545"/>
                <a:gd name="T31" fmla="*/ 349 h 390"/>
                <a:gd name="T32" fmla="*/ 495 w 545"/>
                <a:gd name="T33" fmla="*/ 308 h 390"/>
                <a:gd name="T34" fmla="*/ 495 w 545"/>
                <a:gd name="T35" fmla="*/ 81 h 390"/>
                <a:gd name="T36" fmla="*/ 462 w 545"/>
                <a:gd name="T37" fmla="*/ 40 h 390"/>
                <a:gd name="T38" fmla="*/ 81 w 545"/>
                <a:gd name="T39" fmla="*/ 4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45" h="390">
                  <a:moveTo>
                    <a:pt x="462" y="389"/>
                  </a:moveTo>
                  <a:lnTo>
                    <a:pt x="462" y="389"/>
                  </a:lnTo>
                  <a:cubicBezTo>
                    <a:pt x="81" y="389"/>
                    <a:pt x="81" y="389"/>
                    <a:pt x="81" y="389"/>
                  </a:cubicBezTo>
                  <a:cubicBezTo>
                    <a:pt x="41" y="389"/>
                    <a:pt x="0" y="357"/>
                    <a:pt x="0" y="30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0" y="32"/>
                    <a:pt x="41" y="0"/>
                    <a:pt x="81" y="0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503" y="0"/>
                    <a:pt x="544" y="32"/>
                    <a:pt x="544" y="81"/>
                  </a:cubicBezTo>
                  <a:cubicBezTo>
                    <a:pt x="544" y="308"/>
                    <a:pt x="544" y="308"/>
                    <a:pt x="544" y="308"/>
                  </a:cubicBezTo>
                  <a:cubicBezTo>
                    <a:pt x="544" y="357"/>
                    <a:pt x="503" y="389"/>
                    <a:pt x="462" y="389"/>
                  </a:cubicBezTo>
                  <a:close/>
                  <a:moveTo>
                    <a:pt x="81" y="40"/>
                  </a:moveTo>
                  <a:lnTo>
                    <a:pt x="81" y="40"/>
                  </a:lnTo>
                  <a:cubicBezTo>
                    <a:pt x="65" y="40"/>
                    <a:pt x="41" y="57"/>
                    <a:pt x="41" y="81"/>
                  </a:cubicBezTo>
                  <a:cubicBezTo>
                    <a:pt x="41" y="308"/>
                    <a:pt x="41" y="308"/>
                    <a:pt x="41" y="308"/>
                  </a:cubicBezTo>
                  <a:cubicBezTo>
                    <a:pt x="41" y="332"/>
                    <a:pt x="65" y="349"/>
                    <a:pt x="81" y="349"/>
                  </a:cubicBezTo>
                  <a:cubicBezTo>
                    <a:pt x="462" y="349"/>
                    <a:pt x="462" y="349"/>
                    <a:pt x="462" y="349"/>
                  </a:cubicBezTo>
                  <a:cubicBezTo>
                    <a:pt x="479" y="349"/>
                    <a:pt x="495" y="332"/>
                    <a:pt x="495" y="308"/>
                  </a:cubicBezTo>
                  <a:cubicBezTo>
                    <a:pt x="495" y="81"/>
                    <a:pt x="495" y="81"/>
                    <a:pt x="495" y="81"/>
                  </a:cubicBezTo>
                  <a:cubicBezTo>
                    <a:pt x="495" y="57"/>
                    <a:pt x="479" y="40"/>
                    <a:pt x="462" y="40"/>
                  </a:cubicBezTo>
                  <a:lnTo>
                    <a:pt x="81" y="4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7" name="Freeform 291">
              <a:extLst>
                <a:ext uri="{FF2B5EF4-FFF2-40B4-BE49-F238E27FC236}">
                  <a16:creationId xmlns:a16="http://schemas.microsoft.com/office/drawing/2014/main" id="{0B4F1D57-4775-194C-9CED-F3D473943B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6294" y="11746774"/>
              <a:ext cx="134070" cy="177163"/>
            </a:xfrm>
            <a:custGeom>
              <a:avLst/>
              <a:gdLst>
                <a:gd name="T0" fmla="*/ 65 w 123"/>
                <a:gd name="T1" fmla="*/ 162 h 163"/>
                <a:gd name="T2" fmla="*/ 65 w 123"/>
                <a:gd name="T3" fmla="*/ 162 h 163"/>
                <a:gd name="T4" fmla="*/ 24 w 123"/>
                <a:gd name="T5" fmla="*/ 162 h 163"/>
                <a:gd name="T6" fmla="*/ 8 w 123"/>
                <a:gd name="T7" fmla="*/ 146 h 163"/>
                <a:gd name="T8" fmla="*/ 8 w 123"/>
                <a:gd name="T9" fmla="*/ 146 h 163"/>
                <a:gd name="T10" fmla="*/ 24 w 123"/>
                <a:gd name="T11" fmla="*/ 130 h 163"/>
                <a:gd name="T12" fmla="*/ 65 w 123"/>
                <a:gd name="T13" fmla="*/ 130 h 163"/>
                <a:gd name="T14" fmla="*/ 81 w 123"/>
                <a:gd name="T15" fmla="*/ 114 h 163"/>
                <a:gd name="T16" fmla="*/ 65 w 123"/>
                <a:gd name="T17" fmla="*/ 98 h 163"/>
                <a:gd name="T18" fmla="*/ 57 w 123"/>
                <a:gd name="T19" fmla="*/ 98 h 163"/>
                <a:gd name="T20" fmla="*/ 8 w 123"/>
                <a:gd name="T21" fmla="*/ 57 h 163"/>
                <a:gd name="T22" fmla="*/ 57 w 123"/>
                <a:gd name="T23" fmla="*/ 0 h 163"/>
                <a:gd name="T24" fmla="*/ 97 w 123"/>
                <a:gd name="T25" fmla="*/ 0 h 163"/>
                <a:gd name="T26" fmla="*/ 114 w 123"/>
                <a:gd name="T27" fmla="*/ 17 h 163"/>
                <a:gd name="T28" fmla="*/ 114 w 123"/>
                <a:gd name="T29" fmla="*/ 17 h 163"/>
                <a:gd name="T30" fmla="*/ 97 w 123"/>
                <a:gd name="T31" fmla="*/ 33 h 163"/>
                <a:gd name="T32" fmla="*/ 57 w 123"/>
                <a:gd name="T33" fmla="*/ 33 h 163"/>
                <a:gd name="T34" fmla="*/ 41 w 123"/>
                <a:gd name="T35" fmla="*/ 49 h 163"/>
                <a:gd name="T36" fmla="*/ 57 w 123"/>
                <a:gd name="T37" fmla="*/ 65 h 163"/>
                <a:gd name="T38" fmla="*/ 65 w 123"/>
                <a:gd name="T39" fmla="*/ 65 h 163"/>
                <a:gd name="T40" fmla="*/ 114 w 123"/>
                <a:gd name="T41" fmla="*/ 122 h 163"/>
                <a:gd name="T42" fmla="*/ 65 w 123"/>
                <a:gd name="T43" fmla="*/ 162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3" h="163">
                  <a:moveTo>
                    <a:pt x="65" y="162"/>
                  </a:moveTo>
                  <a:lnTo>
                    <a:pt x="65" y="162"/>
                  </a:lnTo>
                  <a:cubicBezTo>
                    <a:pt x="24" y="162"/>
                    <a:pt x="24" y="162"/>
                    <a:pt x="24" y="162"/>
                  </a:cubicBezTo>
                  <a:cubicBezTo>
                    <a:pt x="16" y="162"/>
                    <a:pt x="8" y="154"/>
                    <a:pt x="8" y="146"/>
                  </a:cubicBezTo>
                  <a:lnTo>
                    <a:pt x="8" y="146"/>
                  </a:lnTo>
                  <a:cubicBezTo>
                    <a:pt x="8" y="138"/>
                    <a:pt x="16" y="130"/>
                    <a:pt x="24" y="130"/>
                  </a:cubicBezTo>
                  <a:cubicBezTo>
                    <a:pt x="65" y="130"/>
                    <a:pt x="65" y="130"/>
                    <a:pt x="65" y="130"/>
                  </a:cubicBezTo>
                  <a:cubicBezTo>
                    <a:pt x="73" y="130"/>
                    <a:pt x="81" y="122"/>
                    <a:pt x="81" y="114"/>
                  </a:cubicBezTo>
                  <a:cubicBezTo>
                    <a:pt x="81" y="106"/>
                    <a:pt x="73" y="98"/>
                    <a:pt x="65" y="98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32" y="98"/>
                    <a:pt x="8" y="81"/>
                    <a:pt x="8" y="57"/>
                  </a:cubicBezTo>
                  <a:cubicBezTo>
                    <a:pt x="0" y="25"/>
                    <a:pt x="24" y="0"/>
                    <a:pt x="57" y="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106" y="0"/>
                    <a:pt x="114" y="8"/>
                    <a:pt x="114" y="17"/>
                  </a:cubicBezTo>
                  <a:lnTo>
                    <a:pt x="114" y="17"/>
                  </a:lnTo>
                  <a:cubicBezTo>
                    <a:pt x="114" y="25"/>
                    <a:pt x="106" y="33"/>
                    <a:pt x="97" y="33"/>
                  </a:cubicBezTo>
                  <a:cubicBezTo>
                    <a:pt x="57" y="33"/>
                    <a:pt x="57" y="33"/>
                    <a:pt x="57" y="33"/>
                  </a:cubicBezTo>
                  <a:cubicBezTo>
                    <a:pt x="41" y="33"/>
                    <a:pt x="41" y="41"/>
                    <a:pt x="41" y="49"/>
                  </a:cubicBezTo>
                  <a:cubicBezTo>
                    <a:pt x="41" y="57"/>
                    <a:pt x="41" y="65"/>
                    <a:pt x="57" y="65"/>
                  </a:cubicBezTo>
                  <a:cubicBezTo>
                    <a:pt x="65" y="65"/>
                    <a:pt x="65" y="65"/>
                    <a:pt x="65" y="65"/>
                  </a:cubicBezTo>
                  <a:cubicBezTo>
                    <a:pt x="97" y="65"/>
                    <a:pt x="122" y="89"/>
                    <a:pt x="114" y="122"/>
                  </a:cubicBezTo>
                  <a:cubicBezTo>
                    <a:pt x="114" y="146"/>
                    <a:pt x="89" y="162"/>
                    <a:pt x="65" y="162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8" name="Freeform 292">
              <a:extLst>
                <a:ext uri="{FF2B5EF4-FFF2-40B4-BE49-F238E27FC236}">
                  <a16:creationId xmlns:a16="http://schemas.microsoft.com/office/drawing/2014/main" id="{ED5A7495-233E-864B-BE66-8F173AB610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8963" y="11722831"/>
              <a:ext cx="33519" cy="47882"/>
            </a:xfrm>
            <a:custGeom>
              <a:avLst/>
              <a:gdLst>
                <a:gd name="T0" fmla="*/ 32 w 33"/>
                <a:gd name="T1" fmla="*/ 41 h 42"/>
                <a:gd name="T2" fmla="*/ 0 w 33"/>
                <a:gd name="T3" fmla="*/ 41 h 42"/>
                <a:gd name="T4" fmla="*/ 0 w 33"/>
                <a:gd name="T5" fmla="*/ 0 h 42"/>
                <a:gd name="T6" fmla="*/ 32 w 33"/>
                <a:gd name="T7" fmla="*/ 0 h 42"/>
                <a:gd name="T8" fmla="*/ 32 w 33"/>
                <a:gd name="T9" fmla="*/ 4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42">
                  <a:moveTo>
                    <a:pt x="32" y="41"/>
                  </a:moveTo>
                  <a:lnTo>
                    <a:pt x="0" y="41"/>
                  </a:lnTo>
                  <a:lnTo>
                    <a:pt x="0" y="0"/>
                  </a:lnTo>
                  <a:lnTo>
                    <a:pt x="32" y="0"/>
                  </a:lnTo>
                  <a:lnTo>
                    <a:pt x="32" y="41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9" name="Freeform 293">
              <a:extLst>
                <a:ext uri="{FF2B5EF4-FFF2-40B4-BE49-F238E27FC236}">
                  <a16:creationId xmlns:a16="http://schemas.microsoft.com/office/drawing/2014/main" id="{5F6E9243-FDCC-6A4E-B389-A5C48CB966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8963" y="11904784"/>
              <a:ext cx="33519" cy="47882"/>
            </a:xfrm>
            <a:custGeom>
              <a:avLst/>
              <a:gdLst>
                <a:gd name="T0" fmla="*/ 32 w 33"/>
                <a:gd name="T1" fmla="*/ 41 h 42"/>
                <a:gd name="T2" fmla="*/ 0 w 33"/>
                <a:gd name="T3" fmla="*/ 41 h 42"/>
                <a:gd name="T4" fmla="*/ 0 w 33"/>
                <a:gd name="T5" fmla="*/ 0 h 42"/>
                <a:gd name="T6" fmla="*/ 32 w 33"/>
                <a:gd name="T7" fmla="*/ 0 h 42"/>
                <a:gd name="T8" fmla="*/ 32 w 33"/>
                <a:gd name="T9" fmla="*/ 4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42">
                  <a:moveTo>
                    <a:pt x="32" y="41"/>
                  </a:moveTo>
                  <a:lnTo>
                    <a:pt x="0" y="41"/>
                  </a:lnTo>
                  <a:lnTo>
                    <a:pt x="0" y="0"/>
                  </a:lnTo>
                  <a:lnTo>
                    <a:pt x="32" y="0"/>
                  </a:lnTo>
                  <a:lnTo>
                    <a:pt x="32" y="41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0" name="Freeform 294">
              <a:extLst>
                <a:ext uri="{FF2B5EF4-FFF2-40B4-BE49-F238E27FC236}">
                  <a16:creationId xmlns:a16="http://schemas.microsoft.com/office/drawing/2014/main" id="{1371155A-08FA-CE4E-BDD3-9290E6F056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6128" y="11684525"/>
              <a:ext cx="71822" cy="52672"/>
            </a:xfrm>
            <a:custGeom>
              <a:avLst/>
              <a:gdLst>
                <a:gd name="T0" fmla="*/ 32 w 66"/>
                <a:gd name="T1" fmla="*/ 8 h 49"/>
                <a:gd name="T2" fmla="*/ 32 w 66"/>
                <a:gd name="T3" fmla="*/ 8 h 49"/>
                <a:gd name="T4" fmla="*/ 8 w 66"/>
                <a:gd name="T5" fmla="*/ 16 h 49"/>
                <a:gd name="T6" fmla="*/ 8 w 66"/>
                <a:gd name="T7" fmla="*/ 40 h 49"/>
                <a:gd name="T8" fmla="*/ 8 w 66"/>
                <a:gd name="T9" fmla="*/ 40 h 49"/>
                <a:gd name="T10" fmla="*/ 32 w 66"/>
                <a:gd name="T11" fmla="*/ 48 h 49"/>
                <a:gd name="T12" fmla="*/ 49 w 66"/>
                <a:gd name="T13" fmla="*/ 32 h 49"/>
                <a:gd name="T14" fmla="*/ 57 w 66"/>
                <a:gd name="T15" fmla="*/ 8 h 49"/>
                <a:gd name="T16" fmla="*/ 57 w 66"/>
                <a:gd name="T17" fmla="*/ 8 h 49"/>
                <a:gd name="T18" fmla="*/ 32 w 66"/>
                <a:gd name="T19" fmla="*/ 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6" h="49">
                  <a:moveTo>
                    <a:pt x="32" y="8"/>
                  </a:moveTo>
                  <a:lnTo>
                    <a:pt x="32" y="8"/>
                  </a:lnTo>
                  <a:cubicBezTo>
                    <a:pt x="8" y="16"/>
                    <a:pt x="8" y="16"/>
                    <a:pt x="8" y="16"/>
                  </a:cubicBezTo>
                  <a:cubicBezTo>
                    <a:pt x="8" y="24"/>
                    <a:pt x="0" y="32"/>
                    <a:pt x="8" y="40"/>
                  </a:cubicBezTo>
                  <a:lnTo>
                    <a:pt x="8" y="40"/>
                  </a:lnTo>
                  <a:cubicBezTo>
                    <a:pt x="16" y="48"/>
                    <a:pt x="24" y="48"/>
                    <a:pt x="32" y="48"/>
                  </a:cubicBezTo>
                  <a:cubicBezTo>
                    <a:pt x="49" y="32"/>
                    <a:pt x="49" y="32"/>
                    <a:pt x="49" y="32"/>
                  </a:cubicBezTo>
                  <a:cubicBezTo>
                    <a:pt x="57" y="24"/>
                    <a:pt x="65" y="16"/>
                    <a:pt x="57" y="8"/>
                  </a:cubicBezTo>
                  <a:lnTo>
                    <a:pt x="57" y="8"/>
                  </a:lnTo>
                  <a:cubicBezTo>
                    <a:pt x="49" y="0"/>
                    <a:pt x="40" y="0"/>
                    <a:pt x="32" y="8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1" name="Freeform 295">
              <a:extLst>
                <a:ext uri="{FF2B5EF4-FFF2-40B4-BE49-F238E27FC236}">
                  <a16:creationId xmlns:a16="http://schemas.microsoft.com/office/drawing/2014/main" id="{52600B99-C4CA-CD43-BBDC-57B0C0E8F1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281" y="11923937"/>
              <a:ext cx="62248" cy="62248"/>
            </a:xfrm>
            <a:custGeom>
              <a:avLst/>
              <a:gdLst>
                <a:gd name="T0" fmla="*/ 33 w 58"/>
                <a:gd name="T1" fmla="*/ 9 h 58"/>
                <a:gd name="T2" fmla="*/ 33 w 58"/>
                <a:gd name="T3" fmla="*/ 9 h 58"/>
                <a:gd name="T4" fmla="*/ 8 w 58"/>
                <a:gd name="T5" fmla="*/ 25 h 58"/>
                <a:gd name="T6" fmla="*/ 8 w 58"/>
                <a:gd name="T7" fmla="*/ 49 h 58"/>
                <a:gd name="T8" fmla="*/ 8 w 58"/>
                <a:gd name="T9" fmla="*/ 49 h 58"/>
                <a:gd name="T10" fmla="*/ 24 w 58"/>
                <a:gd name="T11" fmla="*/ 49 h 58"/>
                <a:gd name="T12" fmla="*/ 49 w 58"/>
                <a:gd name="T13" fmla="*/ 33 h 58"/>
                <a:gd name="T14" fmla="*/ 49 w 58"/>
                <a:gd name="T15" fmla="*/ 9 h 58"/>
                <a:gd name="T16" fmla="*/ 49 w 58"/>
                <a:gd name="T17" fmla="*/ 9 h 58"/>
                <a:gd name="T18" fmla="*/ 33 w 58"/>
                <a:gd name="T19" fmla="*/ 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8" h="58">
                  <a:moveTo>
                    <a:pt x="33" y="9"/>
                  </a:moveTo>
                  <a:lnTo>
                    <a:pt x="33" y="9"/>
                  </a:lnTo>
                  <a:cubicBezTo>
                    <a:pt x="8" y="25"/>
                    <a:pt x="8" y="25"/>
                    <a:pt x="8" y="25"/>
                  </a:cubicBezTo>
                  <a:cubicBezTo>
                    <a:pt x="0" y="25"/>
                    <a:pt x="0" y="41"/>
                    <a:pt x="8" y="49"/>
                  </a:cubicBezTo>
                  <a:lnTo>
                    <a:pt x="8" y="49"/>
                  </a:lnTo>
                  <a:cubicBezTo>
                    <a:pt x="8" y="49"/>
                    <a:pt x="16" y="57"/>
                    <a:pt x="24" y="49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57" y="33"/>
                    <a:pt x="57" y="17"/>
                    <a:pt x="49" y="9"/>
                  </a:cubicBezTo>
                  <a:lnTo>
                    <a:pt x="49" y="9"/>
                  </a:lnTo>
                  <a:cubicBezTo>
                    <a:pt x="49" y="0"/>
                    <a:pt x="41" y="0"/>
                    <a:pt x="33" y="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02" name="Grupo 101">
            <a:extLst>
              <a:ext uri="{FF2B5EF4-FFF2-40B4-BE49-F238E27FC236}">
                <a16:creationId xmlns:a16="http://schemas.microsoft.com/office/drawing/2014/main" id="{3CCD7107-D28B-A84B-BEF0-32A5ADE5ECF2}"/>
              </a:ext>
            </a:extLst>
          </p:cNvPr>
          <p:cNvGrpSpPr/>
          <p:nvPr/>
        </p:nvGrpSpPr>
        <p:grpSpPr>
          <a:xfrm>
            <a:off x="18040677" y="6136881"/>
            <a:ext cx="4236804" cy="1514064"/>
            <a:chOff x="4247967" y="10620441"/>
            <a:chExt cx="4236804" cy="1514064"/>
          </a:xfrm>
        </p:grpSpPr>
        <p:sp>
          <p:nvSpPr>
            <p:cNvPr id="103" name="CuadroTexto 395">
              <a:extLst>
                <a:ext uri="{FF2B5EF4-FFF2-40B4-BE49-F238E27FC236}">
                  <a16:creationId xmlns:a16="http://schemas.microsoft.com/office/drawing/2014/main" id="{1E799FBD-9847-954A-91B3-3610BEB742B1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104" name="Rectangle 40">
              <a:extLst>
                <a:ext uri="{FF2B5EF4-FFF2-40B4-BE49-F238E27FC236}">
                  <a16:creationId xmlns:a16="http://schemas.microsoft.com/office/drawing/2014/main" id="{E0B6047C-4EB9-DE40-A0D2-618A4C0876E0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05" name="Grupo 104">
            <a:extLst>
              <a:ext uri="{FF2B5EF4-FFF2-40B4-BE49-F238E27FC236}">
                <a16:creationId xmlns:a16="http://schemas.microsoft.com/office/drawing/2014/main" id="{AE713945-D031-0840-8FA2-65AF13A32304}"/>
              </a:ext>
            </a:extLst>
          </p:cNvPr>
          <p:cNvGrpSpPr/>
          <p:nvPr/>
        </p:nvGrpSpPr>
        <p:grpSpPr>
          <a:xfrm>
            <a:off x="18073364" y="9963291"/>
            <a:ext cx="4236804" cy="1514064"/>
            <a:chOff x="4247967" y="10620441"/>
            <a:chExt cx="4236804" cy="1514064"/>
          </a:xfrm>
        </p:grpSpPr>
        <p:sp>
          <p:nvSpPr>
            <p:cNvPr id="106" name="CuadroTexto 395">
              <a:extLst>
                <a:ext uri="{FF2B5EF4-FFF2-40B4-BE49-F238E27FC236}">
                  <a16:creationId xmlns:a16="http://schemas.microsoft.com/office/drawing/2014/main" id="{4A60AF1C-FE45-384D-B53F-3D29F48B872A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107" name="Rectangle 40">
              <a:extLst>
                <a:ext uri="{FF2B5EF4-FFF2-40B4-BE49-F238E27FC236}">
                  <a16:creationId xmlns:a16="http://schemas.microsoft.com/office/drawing/2014/main" id="{EE57FE0B-EC93-7D48-8332-74294D274F53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08" name="Grupo 107">
            <a:extLst>
              <a:ext uri="{FF2B5EF4-FFF2-40B4-BE49-F238E27FC236}">
                <a16:creationId xmlns:a16="http://schemas.microsoft.com/office/drawing/2014/main" id="{9E1FF687-3254-DE47-991A-0E01A97B16CA}"/>
              </a:ext>
            </a:extLst>
          </p:cNvPr>
          <p:cNvGrpSpPr/>
          <p:nvPr/>
        </p:nvGrpSpPr>
        <p:grpSpPr>
          <a:xfrm>
            <a:off x="2049854" y="6109072"/>
            <a:ext cx="4321364" cy="1514064"/>
            <a:chOff x="4247967" y="10620441"/>
            <a:chExt cx="4321364" cy="1514064"/>
          </a:xfrm>
        </p:grpSpPr>
        <p:sp>
          <p:nvSpPr>
            <p:cNvPr id="109" name="CuadroTexto 108">
              <a:extLst>
                <a:ext uri="{FF2B5EF4-FFF2-40B4-BE49-F238E27FC236}">
                  <a16:creationId xmlns:a16="http://schemas.microsoft.com/office/drawing/2014/main" id="{F783A588-4962-964C-846B-2D651A207E87}"/>
                </a:ext>
              </a:extLst>
            </p:cNvPr>
            <p:cNvSpPr txBox="1"/>
            <p:nvPr/>
          </p:nvSpPr>
          <p:spPr>
            <a:xfrm flipH="1">
              <a:off x="6186656" y="1062044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110" name="Rectangle 40">
              <a:extLst>
                <a:ext uri="{FF2B5EF4-FFF2-40B4-BE49-F238E27FC236}">
                  <a16:creationId xmlns:a16="http://schemas.microsoft.com/office/drawing/2014/main" id="{40707FBA-8480-7646-A44F-E1813AC6EDA9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11" name="Grupo 110">
            <a:extLst>
              <a:ext uri="{FF2B5EF4-FFF2-40B4-BE49-F238E27FC236}">
                <a16:creationId xmlns:a16="http://schemas.microsoft.com/office/drawing/2014/main" id="{7DDC9EC3-F018-FB46-A1E9-427ADDFDDB9F}"/>
              </a:ext>
            </a:extLst>
          </p:cNvPr>
          <p:cNvGrpSpPr/>
          <p:nvPr/>
        </p:nvGrpSpPr>
        <p:grpSpPr>
          <a:xfrm>
            <a:off x="2078629" y="9963291"/>
            <a:ext cx="4289833" cy="1514064"/>
            <a:chOff x="4247967" y="10620441"/>
            <a:chExt cx="4289833" cy="1514064"/>
          </a:xfrm>
        </p:grpSpPr>
        <p:sp>
          <p:nvSpPr>
            <p:cNvPr id="112" name="CuadroTexto 395">
              <a:extLst>
                <a:ext uri="{FF2B5EF4-FFF2-40B4-BE49-F238E27FC236}">
                  <a16:creationId xmlns:a16="http://schemas.microsoft.com/office/drawing/2014/main" id="{50F3C978-5BAD-1C45-BB6B-8CDB1A8EF623}"/>
                </a:ext>
              </a:extLst>
            </p:cNvPr>
            <p:cNvSpPr txBox="1"/>
            <p:nvPr/>
          </p:nvSpPr>
          <p:spPr>
            <a:xfrm flipH="1">
              <a:off x="6155125" y="1062044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113" name="Rectangle 40">
              <a:extLst>
                <a:ext uri="{FF2B5EF4-FFF2-40B4-BE49-F238E27FC236}">
                  <a16:creationId xmlns:a16="http://schemas.microsoft.com/office/drawing/2014/main" id="{5AA118E4-7619-5D4F-889B-996B3658AECB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14" name="Grupo 113">
            <a:extLst>
              <a:ext uri="{FF2B5EF4-FFF2-40B4-BE49-F238E27FC236}">
                <a16:creationId xmlns:a16="http://schemas.microsoft.com/office/drawing/2014/main" id="{506D8F10-6801-4749-AD60-AB14047979AA}"/>
              </a:ext>
            </a:extLst>
          </p:cNvPr>
          <p:cNvGrpSpPr/>
          <p:nvPr/>
        </p:nvGrpSpPr>
        <p:grpSpPr>
          <a:xfrm>
            <a:off x="2668308" y="1039677"/>
            <a:ext cx="19041035" cy="2561450"/>
            <a:chOff x="2668308" y="861425"/>
            <a:chExt cx="19041035" cy="2561450"/>
          </a:xfrm>
        </p:grpSpPr>
        <p:sp>
          <p:nvSpPr>
            <p:cNvPr id="140" name="CuadroTexto 139">
              <a:extLst>
                <a:ext uri="{FF2B5EF4-FFF2-40B4-BE49-F238E27FC236}">
                  <a16:creationId xmlns:a16="http://schemas.microsoft.com/office/drawing/2014/main" id="{D70C4B2D-0692-994C-8899-F25A1B860667}"/>
                </a:ext>
              </a:extLst>
            </p:cNvPr>
            <p:cNvSpPr txBox="1"/>
            <p:nvPr/>
          </p:nvSpPr>
          <p:spPr>
            <a:xfrm>
              <a:off x="8095408" y="861425"/>
              <a:ext cx="8186858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Entrepreneurship</a:t>
              </a:r>
            </a:p>
          </p:txBody>
        </p:sp>
        <p:sp>
          <p:nvSpPr>
            <p:cNvPr id="141" name="CuadroTexto 140">
              <a:extLst>
                <a:ext uri="{FF2B5EF4-FFF2-40B4-BE49-F238E27FC236}">
                  <a16:creationId xmlns:a16="http://schemas.microsoft.com/office/drawing/2014/main" id="{888E121C-367C-1B48-8BCB-98AC19DACDD6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142" name="Freeform 222">
            <a:extLst>
              <a:ext uri="{FF2B5EF4-FFF2-40B4-BE49-F238E27FC236}">
                <a16:creationId xmlns:a16="http://schemas.microsoft.com/office/drawing/2014/main" id="{933897BD-A70B-234D-8EA3-20F0813D28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86905" y="6931385"/>
            <a:ext cx="6931651" cy="5182673"/>
          </a:xfrm>
          <a:custGeom>
            <a:avLst/>
            <a:gdLst>
              <a:gd name="T0" fmla="*/ 3324 w 6660"/>
              <a:gd name="T1" fmla="*/ 4978 h 4979"/>
              <a:gd name="T2" fmla="*/ 0 w 6660"/>
              <a:gd name="T3" fmla="*/ 0 h 4979"/>
              <a:gd name="T4" fmla="*/ 6659 w 6660"/>
              <a:gd name="T5" fmla="*/ 0 h 4979"/>
              <a:gd name="T6" fmla="*/ 3324 w 6660"/>
              <a:gd name="T7" fmla="*/ 4978 h 4979"/>
              <a:gd name="T8" fmla="*/ 0 w 6660"/>
              <a:gd name="T9" fmla="*/ 0 h 4979"/>
              <a:gd name="T10" fmla="*/ 6659 w 6660"/>
              <a:gd name="T11" fmla="*/ 0 h 4979"/>
              <a:gd name="T12" fmla="*/ 3324 w 6660"/>
              <a:gd name="T13" fmla="*/ 4978 h 49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660" h="4979">
                <a:moveTo>
                  <a:pt x="3324" y="4978"/>
                </a:moveTo>
                <a:lnTo>
                  <a:pt x="0" y="0"/>
                </a:lnTo>
                <a:lnTo>
                  <a:pt x="6659" y="0"/>
                </a:lnTo>
                <a:lnTo>
                  <a:pt x="3324" y="4978"/>
                </a:lnTo>
                <a:lnTo>
                  <a:pt x="0" y="0"/>
                </a:lnTo>
                <a:lnTo>
                  <a:pt x="6659" y="0"/>
                </a:lnTo>
                <a:lnTo>
                  <a:pt x="3324" y="4978"/>
                </a:lnTo>
              </a:path>
            </a:pathLst>
          </a:custGeom>
          <a:solidFill>
            <a:srgbClr val="26D0E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44" name="Freeform 223">
            <a:extLst>
              <a:ext uri="{FF2B5EF4-FFF2-40B4-BE49-F238E27FC236}">
                <a16:creationId xmlns:a16="http://schemas.microsoft.com/office/drawing/2014/main" id="{3F90AE0C-1AD9-0549-8CCA-B4133B368D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86905" y="5747037"/>
            <a:ext cx="6931651" cy="1184348"/>
          </a:xfrm>
          <a:custGeom>
            <a:avLst/>
            <a:gdLst>
              <a:gd name="T0" fmla="*/ 5827 w 6660"/>
              <a:gd name="T1" fmla="*/ 0 h 1139"/>
              <a:gd name="T2" fmla="*/ 831 w 6660"/>
              <a:gd name="T3" fmla="*/ 0 h 1139"/>
              <a:gd name="T4" fmla="*/ 0 w 6660"/>
              <a:gd name="T5" fmla="*/ 1138 h 1139"/>
              <a:gd name="T6" fmla="*/ 6659 w 6660"/>
              <a:gd name="T7" fmla="*/ 1138 h 1139"/>
              <a:gd name="T8" fmla="*/ 5827 w 6660"/>
              <a:gd name="T9" fmla="*/ 0 h 1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660" h="1139">
                <a:moveTo>
                  <a:pt x="5827" y="0"/>
                </a:moveTo>
                <a:lnTo>
                  <a:pt x="831" y="0"/>
                </a:lnTo>
                <a:lnTo>
                  <a:pt x="0" y="1138"/>
                </a:lnTo>
                <a:lnTo>
                  <a:pt x="6659" y="1138"/>
                </a:lnTo>
                <a:lnTo>
                  <a:pt x="5827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5" name="Freeform 224">
            <a:extLst>
              <a:ext uri="{FF2B5EF4-FFF2-40B4-BE49-F238E27FC236}">
                <a16:creationId xmlns:a16="http://schemas.microsoft.com/office/drawing/2014/main" id="{1AC53C13-F54F-214F-9EB6-CBDA49E752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86905" y="5747037"/>
            <a:ext cx="1730616" cy="1184348"/>
          </a:xfrm>
          <a:custGeom>
            <a:avLst/>
            <a:gdLst>
              <a:gd name="T0" fmla="*/ 831 w 1664"/>
              <a:gd name="T1" fmla="*/ 0 h 1139"/>
              <a:gd name="T2" fmla="*/ 0 w 1664"/>
              <a:gd name="T3" fmla="*/ 1138 h 1139"/>
              <a:gd name="T4" fmla="*/ 1663 w 1664"/>
              <a:gd name="T5" fmla="*/ 1138 h 1139"/>
              <a:gd name="T6" fmla="*/ 831 w 1664"/>
              <a:gd name="T7" fmla="*/ 0 h 1139"/>
              <a:gd name="T8" fmla="*/ 0 w 1664"/>
              <a:gd name="T9" fmla="*/ 1138 h 1139"/>
              <a:gd name="T10" fmla="*/ 1663 w 1664"/>
              <a:gd name="T11" fmla="*/ 1138 h 1139"/>
              <a:gd name="T12" fmla="*/ 831 w 1664"/>
              <a:gd name="T13" fmla="*/ 0 h 1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64" h="1139">
                <a:moveTo>
                  <a:pt x="831" y="0"/>
                </a:moveTo>
                <a:lnTo>
                  <a:pt x="0" y="1138"/>
                </a:lnTo>
                <a:lnTo>
                  <a:pt x="1663" y="1138"/>
                </a:lnTo>
                <a:lnTo>
                  <a:pt x="831" y="0"/>
                </a:lnTo>
                <a:lnTo>
                  <a:pt x="0" y="1138"/>
                </a:lnTo>
                <a:lnTo>
                  <a:pt x="1663" y="1138"/>
                </a:lnTo>
                <a:lnTo>
                  <a:pt x="831" y="0"/>
                </a:lnTo>
              </a:path>
            </a:pathLst>
          </a:custGeom>
          <a:noFill/>
          <a:ln w="9525" cap="flat">
            <a:solidFill>
              <a:srgbClr val="ACF3F9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46" name="Freeform 225">
            <a:extLst>
              <a:ext uri="{FF2B5EF4-FFF2-40B4-BE49-F238E27FC236}">
                <a16:creationId xmlns:a16="http://schemas.microsoft.com/office/drawing/2014/main" id="{6C9FBA3B-F409-A441-B21D-B4FC817C6A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17521" y="5747037"/>
            <a:ext cx="1730619" cy="1184348"/>
          </a:xfrm>
          <a:custGeom>
            <a:avLst/>
            <a:gdLst>
              <a:gd name="T0" fmla="*/ 831 w 1662"/>
              <a:gd name="T1" fmla="*/ 0 h 1139"/>
              <a:gd name="T2" fmla="*/ 0 w 1662"/>
              <a:gd name="T3" fmla="*/ 1138 h 1139"/>
              <a:gd name="T4" fmla="*/ 1661 w 1662"/>
              <a:gd name="T5" fmla="*/ 1138 h 1139"/>
              <a:gd name="T6" fmla="*/ 831 w 1662"/>
              <a:gd name="T7" fmla="*/ 0 h 1139"/>
              <a:gd name="T8" fmla="*/ 0 w 1662"/>
              <a:gd name="T9" fmla="*/ 1138 h 1139"/>
              <a:gd name="T10" fmla="*/ 1661 w 1662"/>
              <a:gd name="T11" fmla="*/ 1138 h 1139"/>
              <a:gd name="T12" fmla="*/ 831 w 1662"/>
              <a:gd name="T13" fmla="*/ 0 h 1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62" h="1139">
                <a:moveTo>
                  <a:pt x="831" y="0"/>
                </a:moveTo>
                <a:lnTo>
                  <a:pt x="0" y="1138"/>
                </a:lnTo>
                <a:lnTo>
                  <a:pt x="1661" y="1138"/>
                </a:lnTo>
                <a:lnTo>
                  <a:pt x="831" y="0"/>
                </a:lnTo>
                <a:lnTo>
                  <a:pt x="0" y="1138"/>
                </a:lnTo>
                <a:lnTo>
                  <a:pt x="1661" y="1138"/>
                </a:lnTo>
                <a:lnTo>
                  <a:pt x="831" y="0"/>
                </a:lnTo>
              </a:path>
            </a:pathLst>
          </a:custGeom>
          <a:noFill/>
          <a:ln w="9525" cap="flat">
            <a:solidFill>
              <a:srgbClr val="ACF3F9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47" name="Freeform 226">
            <a:extLst>
              <a:ext uri="{FF2B5EF4-FFF2-40B4-BE49-F238E27FC236}">
                <a16:creationId xmlns:a16="http://schemas.microsoft.com/office/drawing/2014/main" id="{5322E252-BE00-BF44-BEBF-5E90BB8CC9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48140" y="5747037"/>
            <a:ext cx="1739797" cy="1184348"/>
          </a:xfrm>
          <a:custGeom>
            <a:avLst/>
            <a:gdLst>
              <a:gd name="T0" fmla="*/ 832 w 1673"/>
              <a:gd name="T1" fmla="*/ 0 h 1139"/>
              <a:gd name="T2" fmla="*/ 0 w 1673"/>
              <a:gd name="T3" fmla="*/ 1138 h 1139"/>
              <a:gd name="T4" fmla="*/ 1672 w 1673"/>
              <a:gd name="T5" fmla="*/ 1138 h 1139"/>
              <a:gd name="T6" fmla="*/ 832 w 1673"/>
              <a:gd name="T7" fmla="*/ 0 h 1139"/>
              <a:gd name="T8" fmla="*/ 0 w 1673"/>
              <a:gd name="T9" fmla="*/ 1138 h 1139"/>
              <a:gd name="T10" fmla="*/ 1672 w 1673"/>
              <a:gd name="T11" fmla="*/ 1138 h 1139"/>
              <a:gd name="T12" fmla="*/ 832 w 1673"/>
              <a:gd name="T13" fmla="*/ 0 h 1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73" h="1139">
                <a:moveTo>
                  <a:pt x="832" y="0"/>
                </a:moveTo>
                <a:lnTo>
                  <a:pt x="0" y="1138"/>
                </a:lnTo>
                <a:lnTo>
                  <a:pt x="1672" y="1138"/>
                </a:lnTo>
                <a:lnTo>
                  <a:pt x="832" y="0"/>
                </a:lnTo>
                <a:lnTo>
                  <a:pt x="0" y="1138"/>
                </a:lnTo>
                <a:lnTo>
                  <a:pt x="1672" y="1138"/>
                </a:lnTo>
                <a:lnTo>
                  <a:pt x="832" y="0"/>
                </a:lnTo>
              </a:path>
            </a:pathLst>
          </a:custGeom>
          <a:noFill/>
          <a:ln w="9525" cap="flat">
            <a:solidFill>
              <a:srgbClr val="ACF3F9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48" name="Freeform 227">
            <a:extLst>
              <a:ext uri="{FF2B5EF4-FFF2-40B4-BE49-F238E27FC236}">
                <a16:creationId xmlns:a16="http://schemas.microsoft.com/office/drawing/2014/main" id="{890915FC-C32B-5A46-AF19-10A85ECA95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87937" y="5747037"/>
            <a:ext cx="1730619" cy="1184348"/>
          </a:xfrm>
          <a:custGeom>
            <a:avLst/>
            <a:gdLst>
              <a:gd name="T0" fmla="*/ 831 w 1664"/>
              <a:gd name="T1" fmla="*/ 0 h 1139"/>
              <a:gd name="T2" fmla="*/ 0 w 1664"/>
              <a:gd name="T3" fmla="*/ 1138 h 1139"/>
              <a:gd name="T4" fmla="*/ 1663 w 1664"/>
              <a:gd name="T5" fmla="*/ 1138 h 1139"/>
              <a:gd name="T6" fmla="*/ 831 w 1664"/>
              <a:gd name="T7" fmla="*/ 0 h 1139"/>
              <a:gd name="T8" fmla="*/ 0 w 1664"/>
              <a:gd name="T9" fmla="*/ 1138 h 1139"/>
              <a:gd name="T10" fmla="*/ 1663 w 1664"/>
              <a:gd name="T11" fmla="*/ 1138 h 1139"/>
              <a:gd name="T12" fmla="*/ 831 w 1664"/>
              <a:gd name="T13" fmla="*/ 0 h 1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64" h="1139">
                <a:moveTo>
                  <a:pt x="831" y="0"/>
                </a:moveTo>
                <a:lnTo>
                  <a:pt x="0" y="1138"/>
                </a:lnTo>
                <a:lnTo>
                  <a:pt x="1663" y="1138"/>
                </a:lnTo>
                <a:lnTo>
                  <a:pt x="831" y="0"/>
                </a:lnTo>
                <a:lnTo>
                  <a:pt x="0" y="1138"/>
                </a:lnTo>
                <a:lnTo>
                  <a:pt x="1663" y="1138"/>
                </a:lnTo>
                <a:lnTo>
                  <a:pt x="831" y="0"/>
                </a:lnTo>
              </a:path>
            </a:pathLst>
          </a:custGeom>
          <a:noFill/>
          <a:ln w="9525" cap="flat">
            <a:solidFill>
              <a:srgbClr val="ACF3F9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55" name="Freeform 228">
            <a:extLst>
              <a:ext uri="{FF2B5EF4-FFF2-40B4-BE49-F238E27FC236}">
                <a16:creationId xmlns:a16="http://schemas.microsoft.com/office/drawing/2014/main" id="{18CFBF45-41C8-8542-B27A-7882F6C472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17521" y="6931385"/>
            <a:ext cx="1730619" cy="5182673"/>
          </a:xfrm>
          <a:custGeom>
            <a:avLst/>
            <a:gdLst>
              <a:gd name="T0" fmla="*/ 1661 w 1662"/>
              <a:gd name="T1" fmla="*/ 0 h 4979"/>
              <a:gd name="T2" fmla="*/ 1661 w 1662"/>
              <a:gd name="T3" fmla="*/ 4978 h 4979"/>
              <a:gd name="T4" fmla="*/ 0 w 1662"/>
              <a:gd name="T5" fmla="*/ 0 h 49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62" h="4979">
                <a:moveTo>
                  <a:pt x="1661" y="0"/>
                </a:moveTo>
                <a:lnTo>
                  <a:pt x="1661" y="4978"/>
                </a:lnTo>
                <a:lnTo>
                  <a:pt x="0" y="0"/>
                </a:lnTo>
              </a:path>
            </a:pathLst>
          </a:custGeom>
          <a:noFill/>
          <a:ln w="9720" cap="flat">
            <a:solidFill>
              <a:srgbClr val="ACF3F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56" name="Freeform 229">
            <a:extLst>
              <a:ext uri="{FF2B5EF4-FFF2-40B4-BE49-F238E27FC236}">
                <a16:creationId xmlns:a16="http://schemas.microsoft.com/office/drawing/2014/main" id="{85C92D2F-DFDD-9744-BB0D-2B88AA4D8D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86905" y="6931385"/>
            <a:ext cx="5201032" cy="5182673"/>
          </a:xfrm>
          <a:custGeom>
            <a:avLst/>
            <a:gdLst>
              <a:gd name="T0" fmla="*/ 0 w 4997"/>
              <a:gd name="T1" fmla="*/ 0 h 4979"/>
              <a:gd name="T2" fmla="*/ 3324 w 4997"/>
              <a:gd name="T3" fmla="*/ 4978 h 4979"/>
              <a:gd name="T4" fmla="*/ 4996 w 4997"/>
              <a:gd name="T5" fmla="*/ 0 h 49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997" h="4979">
                <a:moveTo>
                  <a:pt x="0" y="0"/>
                </a:moveTo>
                <a:lnTo>
                  <a:pt x="3324" y="4978"/>
                </a:lnTo>
                <a:lnTo>
                  <a:pt x="4996" y="0"/>
                </a:lnTo>
              </a:path>
            </a:pathLst>
          </a:custGeom>
          <a:noFill/>
          <a:ln w="9720" cap="flat">
            <a:solidFill>
              <a:srgbClr val="ACF3F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79" name="Line 230">
            <a:extLst>
              <a:ext uri="{FF2B5EF4-FFF2-40B4-BE49-F238E27FC236}">
                <a16:creationId xmlns:a16="http://schemas.microsoft.com/office/drawing/2014/main" id="{2F60BBF4-8452-FF42-9A1E-8087D6AB168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243548" y="6931385"/>
            <a:ext cx="3479597" cy="5182673"/>
          </a:xfrm>
          <a:prstGeom prst="line">
            <a:avLst/>
          </a:prstGeom>
          <a:noFill/>
          <a:ln w="9720" cap="flat">
            <a:solidFill>
              <a:srgbClr val="ACF3F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80" name="Line 231">
            <a:extLst>
              <a:ext uri="{FF2B5EF4-FFF2-40B4-BE49-F238E27FC236}">
                <a16:creationId xmlns:a16="http://schemas.microsoft.com/office/drawing/2014/main" id="{88E3072F-4246-C341-A1F9-D10E15D6AB18}"/>
              </a:ext>
            </a:extLst>
          </p:cNvPr>
          <p:cNvSpPr>
            <a:spLocks noChangeShapeType="1"/>
          </p:cNvSpPr>
          <p:nvPr/>
        </p:nvSpPr>
        <p:spPr bwMode="auto">
          <a:xfrm>
            <a:off x="9649918" y="5747037"/>
            <a:ext cx="5201032" cy="4592"/>
          </a:xfrm>
          <a:prstGeom prst="line">
            <a:avLst/>
          </a:prstGeom>
          <a:noFill/>
          <a:ln w="9720" cap="flat">
            <a:solidFill>
              <a:srgbClr val="ACF3F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81" name="Freeform 232">
            <a:extLst>
              <a:ext uri="{FF2B5EF4-FFF2-40B4-BE49-F238E27FC236}">
                <a16:creationId xmlns:a16="http://schemas.microsoft.com/office/drawing/2014/main" id="{A1629DB4-143F-2949-B010-D88DE31ABB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89716" y="6577918"/>
            <a:ext cx="1647990" cy="537087"/>
          </a:xfrm>
          <a:custGeom>
            <a:avLst/>
            <a:gdLst>
              <a:gd name="T0" fmla="*/ 0 w 1581"/>
              <a:gd name="T1" fmla="*/ 514 h 515"/>
              <a:gd name="T2" fmla="*/ 0 w 1581"/>
              <a:gd name="T3" fmla="*/ 0 h 515"/>
              <a:gd name="T4" fmla="*/ 1580 w 1581"/>
              <a:gd name="T5" fmla="*/ 0 h 515"/>
              <a:gd name="T6" fmla="*/ 1580 w 1581"/>
              <a:gd name="T7" fmla="*/ 514 h 5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81" h="515">
                <a:moveTo>
                  <a:pt x="0" y="514"/>
                </a:moveTo>
                <a:lnTo>
                  <a:pt x="0" y="0"/>
                </a:lnTo>
                <a:lnTo>
                  <a:pt x="1580" y="0"/>
                </a:lnTo>
                <a:lnTo>
                  <a:pt x="1580" y="514"/>
                </a:lnTo>
              </a:path>
            </a:pathLst>
          </a:custGeom>
          <a:noFill/>
          <a:ln w="3810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82" name="Freeform 233">
            <a:extLst>
              <a:ext uri="{FF2B5EF4-FFF2-40B4-BE49-F238E27FC236}">
                <a16:creationId xmlns:a16="http://schemas.microsoft.com/office/drawing/2014/main" id="{33406843-CACE-104E-8BA5-0832582533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65045" y="7110416"/>
            <a:ext cx="3901923" cy="2896602"/>
          </a:xfrm>
          <a:custGeom>
            <a:avLst/>
            <a:gdLst>
              <a:gd name="T0" fmla="*/ 3459 w 3750"/>
              <a:gd name="T1" fmla="*/ 2782 h 2783"/>
              <a:gd name="T2" fmla="*/ 3459 w 3750"/>
              <a:gd name="T3" fmla="*/ 2782 h 2783"/>
              <a:gd name="T4" fmla="*/ 280 w 3750"/>
              <a:gd name="T5" fmla="*/ 2782 h 2783"/>
              <a:gd name="T6" fmla="*/ 0 w 3750"/>
              <a:gd name="T7" fmla="*/ 2493 h 2783"/>
              <a:gd name="T8" fmla="*/ 0 w 3750"/>
              <a:gd name="T9" fmla="*/ 289 h 2783"/>
              <a:gd name="T10" fmla="*/ 280 w 3750"/>
              <a:gd name="T11" fmla="*/ 0 h 2783"/>
              <a:gd name="T12" fmla="*/ 3459 w 3750"/>
              <a:gd name="T13" fmla="*/ 0 h 2783"/>
              <a:gd name="T14" fmla="*/ 3749 w 3750"/>
              <a:gd name="T15" fmla="*/ 289 h 2783"/>
              <a:gd name="T16" fmla="*/ 3749 w 3750"/>
              <a:gd name="T17" fmla="*/ 2493 h 2783"/>
              <a:gd name="T18" fmla="*/ 3459 w 3750"/>
              <a:gd name="T19" fmla="*/ 2782 h 27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750" h="2783">
                <a:moveTo>
                  <a:pt x="3459" y="2782"/>
                </a:moveTo>
                <a:lnTo>
                  <a:pt x="3459" y="2782"/>
                </a:lnTo>
                <a:cubicBezTo>
                  <a:pt x="280" y="2782"/>
                  <a:pt x="280" y="2782"/>
                  <a:pt x="280" y="2782"/>
                </a:cubicBezTo>
                <a:cubicBezTo>
                  <a:pt x="126" y="2782"/>
                  <a:pt x="0" y="2656"/>
                  <a:pt x="0" y="2493"/>
                </a:cubicBezTo>
                <a:cubicBezTo>
                  <a:pt x="0" y="289"/>
                  <a:pt x="0" y="289"/>
                  <a:pt x="0" y="289"/>
                </a:cubicBezTo>
                <a:cubicBezTo>
                  <a:pt x="0" y="126"/>
                  <a:pt x="126" y="0"/>
                  <a:pt x="280" y="0"/>
                </a:cubicBezTo>
                <a:cubicBezTo>
                  <a:pt x="3459" y="0"/>
                  <a:pt x="3459" y="0"/>
                  <a:pt x="3459" y="0"/>
                </a:cubicBezTo>
                <a:cubicBezTo>
                  <a:pt x="3622" y="0"/>
                  <a:pt x="3749" y="126"/>
                  <a:pt x="3749" y="289"/>
                </a:cubicBezTo>
                <a:cubicBezTo>
                  <a:pt x="3749" y="2493"/>
                  <a:pt x="3749" y="2493"/>
                  <a:pt x="3749" y="2493"/>
                </a:cubicBezTo>
                <a:cubicBezTo>
                  <a:pt x="3749" y="2656"/>
                  <a:pt x="3622" y="2782"/>
                  <a:pt x="3459" y="278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3" name="Freeform 234">
            <a:extLst>
              <a:ext uri="{FF2B5EF4-FFF2-40B4-BE49-F238E27FC236}">
                <a16:creationId xmlns:a16="http://schemas.microsoft.com/office/drawing/2014/main" id="{877A9DF8-5E15-5E47-99CA-FAA4E1AA5E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41100" y="7110416"/>
            <a:ext cx="4140629" cy="1703073"/>
          </a:xfrm>
          <a:custGeom>
            <a:avLst/>
            <a:gdLst>
              <a:gd name="T0" fmla="*/ 3695 w 3976"/>
              <a:gd name="T1" fmla="*/ 1635 h 1636"/>
              <a:gd name="T2" fmla="*/ 3695 w 3976"/>
              <a:gd name="T3" fmla="*/ 1635 h 1636"/>
              <a:gd name="T4" fmla="*/ 289 w 3976"/>
              <a:gd name="T5" fmla="*/ 1635 h 1636"/>
              <a:gd name="T6" fmla="*/ 0 w 3976"/>
              <a:gd name="T7" fmla="*/ 1346 h 1636"/>
              <a:gd name="T8" fmla="*/ 0 w 3976"/>
              <a:gd name="T9" fmla="*/ 289 h 1636"/>
              <a:gd name="T10" fmla="*/ 289 w 3976"/>
              <a:gd name="T11" fmla="*/ 0 h 1636"/>
              <a:gd name="T12" fmla="*/ 3695 w 3976"/>
              <a:gd name="T13" fmla="*/ 0 h 1636"/>
              <a:gd name="T14" fmla="*/ 3975 w 3976"/>
              <a:gd name="T15" fmla="*/ 289 h 1636"/>
              <a:gd name="T16" fmla="*/ 3975 w 3976"/>
              <a:gd name="T17" fmla="*/ 1346 h 1636"/>
              <a:gd name="T18" fmla="*/ 3695 w 3976"/>
              <a:gd name="T19" fmla="*/ 1635 h 16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976" h="1636">
                <a:moveTo>
                  <a:pt x="3695" y="1635"/>
                </a:moveTo>
                <a:lnTo>
                  <a:pt x="3695" y="1635"/>
                </a:lnTo>
                <a:cubicBezTo>
                  <a:pt x="289" y="1635"/>
                  <a:pt x="289" y="1635"/>
                  <a:pt x="289" y="1635"/>
                </a:cubicBezTo>
                <a:cubicBezTo>
                  <a:pt x="136" y="1635"/>
                  <a:pt x="0" y="1500"/>
                  <a:pt x="0" y="1346"/>
                </a:cubicBezTo>
                <a:cubicBezTo>
                  <a:pt x="0" y="289"/>
                  <a:pt x="0" y="289"/>
                  <a:pt x="0" y="289"/>
                </a:cubicBezTo>
                <a:cubicBezTo>
                  <a:pt x="0" y="126"/>
                  <a:pt x="136" y="0"/>
                  <a:pt x="289" y="0"/>
                </a:cubicBezTo>
                <a:cubicBezTo>
                  <a:pt x="3695" y="0"/>
                  <a:pt x="3695" y="0"/>
                  <a:pt x="3695" y="0"/>
                </a:cubicBezTo>
                <a:cubicBezTo>
                  <a:pt x="3849" y="0"/>
                  <a:pt x="3975" y="126"/>
                  <a:pt x="3975" y="289"/>
                </a:cubicBezTo>
                <a:cubicBezTo>
                  <a:pt x="3975" y="1346"/>
                  <a:pt x="3975" y="1346"/>
                  <a:pt x="3975" y="1346"/>
                </a:cubicBezTo>
                <a:cubicBezTo>
                  <a:pt x="3975" y="1500"/>
                  <a:pt x="3849" y="1635"/>
                  <a:pt x="3695" y="1635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4" name="Freeform 235">
            <a:extLst>
              <a:ext uri="{FF2B5EF4-FFF2-40B4-BE49-F238E27FC236}">
                <a16:creationId xmlns:a16="http://schemas.microsoft.com/office/drawing/2014/main" id="{987F40BA-3F04-FD44-AE6C-DAF7BFC87C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88725" y="8372801"/>
            <a:ext cx="206574" cy="651851"/>
          </a:xfrm>
          <a:custGeom>
            <a:avLst/>
            <a:gdLst>
              <a:gd name="T0" fmla="*/ 108 w 199"/>
              <a:gd name="T1" fmla="*/ 624 h 625"/>
              <a:gd name="T2" fmla="*/ 108 w 199"/>
              <a:gd name="T3" fmla="*/ 624 h 625"/>
              <a:gd name="T4" fmla="*/ 90 w 199"/>
              <a:gd name="T5" fmla="*/ 624 h 625"/>
              <a:gd name="T6" fmla="*/ 0 w 199"/>
              <a:gd name="T7" fmla="*/ 533 h 625"/>
              <a:gd name="T8" fmla="*/ 0 w 199"/>
              <a:gd name="T9" fmla="*/ 100 h 625"/>
              <a:gd name="T10" fmla="*/ 90 w 199"/>
              <a:gd name="T11" fmla="*/ 0 h 625"/>
              <a:gd name="T12" fmla="*/ 108 w 199"/>
              <a:gd name="T13" fmla="*/ 0 h 625"/>
              <a:gd name="T14" fmla="*/ 198 w 199"/>
              <a:gd name="T15" fmla="*/ 100 h 625"/>
              <a:gd name="T16" fmla="*/ 198 w 199"/>
              <a:gd name="T17" fmla="*/ 533 h 625"/>
              <a:gd name="T18" fmla="*/ 108 w 199"/>
              <a:gd name="T19" fmla="*/ 624 h 6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9" h="625">
                <a:moveTo>
                  <a:pt x="108" y="624"/>
                </a:moveTo>
                <a:lnTo>
                  <a:pt x="108" y="624"/>
                </a:lnTo>
                <a:cubicBezTo>
                  <a:pt x="90" y="624"/>
                  <a:pt x="90" y="624"/>
                  <a:pt x="90" y="624"/>
                </a:cubicBezTo>
                <a:cubicBezTo>
                  <a:pt x="36" y="624"/>
                  <a:pt x="0" y="588"/>
                  <a:pt x="0" y="533"/>
                </a:cubicBezTo>
                <a:cubicBezTo>
                  <a:pt x="0" y="100"/>
                  <a:pt x="0" y="100"/>
                  <a:pt x="0" y="100"/>
                </a:cubicBezTo>
                <a:cubicBezTo>
                  <a:pt x="0" y="46"/>
                  <a:pt x="36" y="0"/>
                  <a:pt x="90" y="0"/>
                </a:cubicBezTo>
                <a:cubicBezTo>
                  <a:pt x="108" y="0"/>
                  <a:pt x="108" y="0"/>
                  <a:pt x="108" y="0"/>
                </a:cubicBezTo>
                <a:cubicBezTo>
                  <a:pt x="162" y="0"/>
                  <a:pt x="198" y="46"/>
                  <a:pt x="198" y="100"/>
                </a:cubicBezTo>
                <a:cubicBezTo>
                  <a:pt x="198" y="533"/>
                  <a:pt x="198" y="533"/>
                  <a:pt x="198" y="533"/>
                </a:cubicBezTo>
                <a:cubicBezTo>
                  <a:pt x="198" y="588"/>
                  <a:pt x="162" y="624"/>
                  <a:pt x="108" y="62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5" name="Freeform 236">
            <a:extLst>
              <a:ext uri="{FF2B5EF4-FFF2-40B4-BE49-F238E27FC236}">
                <a16:creationId xmlns:a16="http://schemas.microsoft.com/office/drawing/2014/main" id="{F71253BC-6F0C-6C45-B088-DDD2D1A404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32123" y="8372801"/>
            <a:ext cx="206574" cy="651851"/>
          </a:xfrm>
          <a:custGeom>
            <a:avLst/>
            <a:gdLst>
              <a:gd name="T0" fmla="*/ 109 w 200"/>
              <a:gd name="T1" fmla="*/ 624 h 625"/>
              <a:gd name="T2" fmla="*/ 109 w 200"/>
              <a:gd name="T3" fmla="*/ 624 h 625"/>
              <a:gd name="T4" fmla="*/ 90 w 200"/>
              <a:gd name="T5" fmla="*/ 624 h 625"/>
              <a:gd name="T6" fmla="*/ 0 w 200"/>
              <a:gd name="T7" fmla="*/ 533 h 625"/>
              <a:gd name="T8" fmla="*/ 0 w 200"/>
              <a:gd name="T9" fmla="*/ 100 h 625"/>
              <a:gd name="T10" fmla="*/ 90 w 200"/>
              <a:gd name="T11" fmla="*/ 0 h 625"/>
              <a:gd name="T12" fmla="*/ 109 w 200"/>
              <a:gd name="T13" fmla="*/ 0 h 625"/>
              <a:gd name="T14" fmla="*/ 199 w 200"/>
              <a:gd name="T15" fmla="*/ 100 h 625"/>
              <a:gd name="T16" fmla="*/ 199 w 200"/>
              <a:gd name="T17" fmla="*/ 533 h 625"/>
              <a:gd name="T18" fmla="*/ 109 w 200"/>
              <a:gd name="T19" fmla="*/ 624 h 6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0" h="625">
                <a:moveTo>
                  <a:pt x="109" y="624"/>
                </a:moveTo>
                <a:lnTo>
                  <a:pt x="109" y="624"/>
                </a:lnTo>
                <a:cubicBezTo>
                  <a:pt x="90" y="624"/>
                  <a:pt x="90" y="624"/>
                  <a:pt x="90" y="624"/>
                </a:cubicBezTo>
                <a:cubicBezTo>
                  <a:pt x="36" y="624"/>
                  <a:pt x="0" y="588"/>
                  <a:pt x="0" y="533"/>
                </a:cubicBezTo>
                <a:cubicBezTo>
                  <a:pt x="0" y="100"/>
                  <a:pt x="0" y="100"/>
                  <a:pt x="0" y="100"/>
                </a:cubicBezTo>
                <a:cubicBezTo>
                  <a:pt x="0" y="46"/>
                  <a:pt x="36" y="0"/>
                  <a:pt x="90" y="0"/>
                </a:cubicBezTo>
                <a:cubicBezTo>
                  <a:pt x="109" y="0"/>
                  <a:pt x="109" y="0"/>
                  <a:pt x="109" y="0"/>
                </a:cubicBezTo>
                <a:cubicBezTo>
                  <a:pt x="163" y="0"/>
                  <a:pt x="199" y="46"/>
                  <a:pt x="199" y="100"/>
                </a:cubicBezTo>
                <a:cubicBezTo>
                  <a:pt x="199" y="533"/>
                  <a:pt x="199" y="533"/>
                  <a:pt x="199" y="533"/>
                </a:cubicBezTo>
                <a:cubicBezTo>
                  <a:pt x="199" y="588"/>
                  <a:pt x="163" y="624"/>
                  <a:pt x="109" y="62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690489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Freeform 111">
            <a:extLst>
              <a:ext uri="{FF2B5EF4-FFF2-40B4-BE49-F238E27FC236}">
                <a16:creationId xmlns:a16="http://schemas.microsoft.com/office/drawing/2014/main" id="{D9540910-0561-F348-9234-1A76EE7A1D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69621" y="5583509"/>
            <a:ext cx="6023936" cy="6023936"/>
          </a:xfrm>
          <a:custGeom>
            <a:avLst/>
            <a:gdLst>
              <a:gd name="T0" fmla="*/ 5219 w 5220"/>
              <a:gd name="T1" fmla="*/ 2609 h 5219"/>
              <a:gd name="T2" fmla="*/ 5219 w 5220"/>
              <a:gd name="T3" fmla="*/ 2609 h 5219"/>
              <a:gd name="T4" fmla="*/ 2609 w 5220"/>
              <a:gd name="T5" fmla="*/ 5218 h 5219"/>
              <a:gd name="T6" fmla="*/ 0 w 5220"/>
              <a:gd name="T7" fmla="*/ 2609 h 5219"/>
              <a:gd name="T8" fmla="*/ 2609 w 5220"/>
              <a:gd name="T9" fmla="*/ 0 h 5219"/>
              <a:gd name="T10" fmla="*/ 5219 w 5220"/>
              <a:gd name="T11" fmla="*/ 2609 h 5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220" h="5219">
                <a:moveTo>
                  <a:pt x="5219" y="2609"/>
                </a:moveTo>
                <a:lnTo>
                  <a:pt x="5219" y="2609"/>
                </a:lnTo>
                <a:cubicBezTo>
                  <a:pt x="5219" y="4047"/>
                  <a:pt x="4048" y="5218"/>
                  <a:pt x="2609" y="5218"/>
                </a:cubicBezTo>
                <a:cubicBezTo>
                  <a:pt x="1171" y="5218"/>
                  <a:pt x="0" y="4047"/>
                  <a:pt x="0" y="2609"/>
                </a:cubicBezTo>
                <a:cubicBezTo>
                  <a:pt x="0" y="1171"/>
                  <a:pt x="1171" y="0"/>
                  <a:pt x="2609" y="0"/>
                </a:cubicBezTo>
                <a:cubicBezTo>
                  <a:pt x="4048" y="0"/>
                  <a:pt x="5219" y="1171"/>
                  <a:pt x="5219" y="2609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9" name="Freeform 112">
            <a:extLst>
              <a:ext uri="{FF2B5EF4-FFF2-40B4-BE49-F238E27FC236}">
                <a16:creationId xmlns:a16="http://schemas.microsoft.com/office/drawing/2014/main" id="{2997C8E7-74C1-4843-81B3-14502FE123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7953" y="5583509"/>
            <a:ext cx="6023936" cy="6023936"/>
          </a:xfrm>
          <a:custGeom>
            <a:avLst/>
            <a:gdLst>
              <a:gd name="T0" fmla="*/ 5219 w 5220"/>
              <a:gd name="T1" fmla="*/ 2609 h 5219"/>
              <a:gd name="T2" fmla="*/ 5219 w 5220"/>
              <a:gd name="T3" fmla="*/ 2609 h 5219"/>
              <a:gd name="T4" fmla="*/ 2609 w 5220"/>
              <a:gd name="T5" fmla="*/ 5218 h 5219"/>
              <a:gd name="T6" fmla="*/ 0 w 5220"/>
              <a:gd name="T7" fmla="*/ 2609 h 5219"/>
              <a:gd name="T8" fmla="*/ 2609 w 5220"/>
              <a:gd name="T9" fmla="*/ 0 h 5219"/>
              <a:gd name="T10" fmla="*/ 5219 w 5220"/>
              <a:gd name="T11" fmla="*/ 2609 h 5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220" h="5219">
                <a:moveTo>
                  <a:pt x="5219" y="2609"/>
                </a:moveTo>
                <a:lnTo>
                  <a:pt x="5219" y="2609"/>
                </a:lnTo>
                <a:cubicBezTo>
                  <a:pt x="5219" y="4047"/>
                  <a:pt x="4048" y="5218"/>
                  <a:pt x="2609" y="5218"/>
                </a:cubicBezTo>
                <a:cubicBezTo>
                  <a:pt x="1163" y="5218"/>
                  <a:pt x="0" y="4047"/>
                  <a:pt x="0" y="2609"/>
                </a:cubicBezTo>
                <a:cubicBezTo>
                  <a:pt x="0" y="1171"/>
                  <a:pt x="1163" y="0"/>
                  <a:pt x="2609" y="0"/>
                </a:cubicBezTo>
                <a:cubicBezTo>
                  <a:pt x="4048" y="0"/>
                  <a:pt x="5219" y="1171"/>
                  <a:pt x="5219" y="2609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0" name="Freeform 268">
            <a:extLst>
              <a:ext uri="{FF2B5EF4-FFF2-40B4-BE49-F238E27FC236}">
                <a16:creationId xmlns:a16="http://schemas.microsoft.com/office/drawing/2014/main" id="{9D603D30-2E62-FA46-AC2E-24BBB8F9E6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0754" y="5415173"/>
            <a:ext cx="1217856" cy="1217856"/>
          </a:xfrm>
          <a:custGeom>
            <a:avLst/>
            <a:gdLst>
              <a:gd name="T0" fmla="*/ 857 w 973"/>
              <a:gd name="T1" fmla="*/ 972 h 973"/>
              <a:gd name="T2" fmla="*/ 857 w 973"/>
              <a:gd name="T3" fmla="*/ 972 h 973"/>
              <a:gd name="T4" fmla="*/ 107 w 973"/>
              <a:gd name="T5" fmla="*/ 972 h 973"/>
              <a:gd name="T6" fmla="*/ 0 w 973"/>
              <a:gd name="T7" fmla="*/ 857 h 973"/>
              <a:gd name="T8" fmla="*/ 0 w 973"/>
              <a:gd name="T9" fmla="*/ 107 h 973"/>
              <a:gd name="T10" fmla="*/ 107 w 973"/>
              <a:gd name="T11" fmla="*/ 0 h 973"/>
              <a:gd name="T12" fmla="*/ 857 w 973"/>
              <a:gd name="T13" fmla="*/ 0 h 973"/>
              <a:gd name="T14" fmla="*/ 972 w 973"/>
              <a:gd name="T15" fmla="*/ 107 h 973"/>
              <a:gd name="T16" fmla="*/ 972 w 973"/>
              <a:gd name="T17" fmla="*/ 857 h 973"/>
              <a:gd name="T18" fmla="*/ 857 w 973"/>
              <a:gd name="T19" fmla="*/ 972 h 9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73" h="973">
                <a:moveTo>
                  <a:pt x="857" y="972"/>
                </a:moveTo>
                <a:lnTo>
                  <a:pt x="857" y="972"/>
                </a:lnTo>
                <a:cubicBezTo>
                  <a:pt x="107" y="972"/>
                  <a:pt x="107" y="972"/>
                  <a:pt x="107" y="972"/>
                </a:cubicBezTo>
                <a:cubicBezTo>
                  <a:pt x="46" y="972"/>
                  <a:pt x="0" y="918"/>
                  <a:pt x="0" y="857"/>
                </a:cubicBezTo>
                <a:cubicBezTo>
                  <a:pt x="0" y="107"/>
                  <a:pt x="0" y="107"/>
                  <a:pt x="0" y="107"/>
                </a:cubicBezTo>
                <a:cubicBezTo>
                  <a:pt x="0" y="46"/>
                  <a:pt x="46" y="0"/>
                  <a:pt x="107" y="0"/>
                </a:cubicBezTo>
                <a:cubicBezTo>
                  <a:pt x="857" y="0"/>
                  <a:pt x="857" y="0"/>
                  <a:pt x="857" y="0"/>
                </a:cubicBezTo>
                <a:cubicBezTo>
                  <a:pt x="926" y="0"/>
                  <a:pt x="972" y="46"/>
                  <a:pt x="972" y="107"/>
                </a:cubicBezTo>
                <a:cubicBezTo>
                  <a:pt x="972" y="857"/>
                  <a:pt x="972" y="857"/>
                  <a:pt x="972" y="857"/>
                </a:cubicBezTo>
                <a:cubicBezTo>
                  <a:pt x="972" y="918"/>
                  <a:pt x="926" y="972"/>
                  <a:pt x="857" y="97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" name="Freeform 268">
            <a:extLst>
              <a:ext uri="{FF2B5EF4-FFF2-40B4-BE49-F238E27FC236}">
                <a16:creationId xmlns:a16="http://schemas.microsoft.com/office/drawing/2014/main" id="{46886C09-9616-1F4B-8FB5-1D2180C674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9025" y="7969117"/>
            <a:ext cx="1217856" cy="1217856"/>
          </a:xfrm>
          <a:custGeom>
            <a:avLst/>
            <a:gdLst>
              <a:gd name="T0" fmla="*/ 857 w 973"/>
              <a:gd name="T1" fmla="*/ 972 h 973"/>
              <a:gd name="T2" fmla="*/ 857 w 973"/>
              <a:gd name="T3" fmla="*/ 972 h 973"/>
              <a:gd name="T4" fmla="*/ 107 w 973"/>
              <a:gd name="T5" fmla="*/ 972 h 973"/>
              <a:gd name="T6" fmla="*/ 0 w 973"/>
              <a:gd name="T7" fmla="*/ 857 h 973"/>
              <a:gd name="T8" fmla="*/ 0 w 973"/>
              <a:gd name="T9" fmla="*/ 107 h 973"/>
              <a:gd name="T10" fmla="*/ 107 w 973"/>
              <a:gd name="T11" fmla="*/ 0 h 973"/>
              <a:gd name="T12" fmla="*/ 857 w 973"/>
              <a:gd name="T13" fmla="*/ 0 h 973"/>
              <a:gd name="T14" fmla="*/ 972 w 973"/>
              <a:gd name="T15" fmla="*/ 107 h 973"/>
              <a:gd name="T16" fmla="*/ 972 w 973"/>
              <a:gd name="T17" fmla="*/ 857 h 973"/>
              <a:gd name="T18" fmla="*/ 857 w 973"/>
              <a:gd name="T19" fmla="*/ 972 h 9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73" h="973">
                <a:moveTo>
                  <a:pt x="857" y="972"/>
                </a:moveTo>
                <a:lnTo>
                  <a:pt x="857" y="972"/>
                </a:lnTo>
                <a:cubicBezTo>
                  <a:pt x="107" y="972"/>
                  <a:pt x="107" y="972"/>
                  <a:pt x="107" y="972"/>
                </a:cubicBezTo>
                <a:cubicBezTo>
                  <a:pt x="46" y="972"/>
                  <a:pt x="0" y="918"/>
                  <a:pt x="0" y="857"/>
                </a:cubicBezTo>
                <a:cubicBezTo>
                  <a:pt x="0" y="107"/>
                  <a:pt x="0" y="107"/>
                  <a:pt x="0" y="107"/>
                </a:cubicBezTo>
                <a:cubicBezTo>
                  <a:pt x="0" y="46"/>
                  <a:pt x="46" y="0"/>
                  <a:pt x="107" y="0"/>
                </a:cubicBezTo>
                <a:cubicBezTo>
                  <a:pt x="857" y="0"/>
                  <a:pt x="857" y="0"/>
                  <a:pt x="857" y="0"/>
                </a:cubicBezTo>
                <a:cubicBezTo>
                  <a:pt x="926" y="0"/>
                  <a:pt x="972" y="46"/>
                  <a:pt x="972" y="107"/>
                </a:cubicBezTo>
                <a:cubicBezTo>
                  <a:pt x="972" y="857"/>
                  <a:pt x="972" y="857"/>
                  <a:pt x="972" y="857"/>
                </a:cubicBezTo>
                <a:cubicBezTo>
                  <a:pt x="972" y="918"/>
                  <a:pt x="926" y="972"/>
                  <a:pt x="857" y="97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" name="Freeform 268">
            <a:extLst>
              <a:ext uri="{FF2B5EF4-FFF2-40B4-BE49-F238E27FC236}">
                <a16:creationId xmlns:a16="http://schemas.microsoft.com/office/drawing/2014/main" id="{97FE8A68-16C5-C146-9AD1-EE1D6EE48B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6061" y="10538841"/>
            <a:ext cx="1217856" cy="1217856"/>
          </a:xfrm>
          <a:custGeom>
            <a:avLst/>
            <a:gdLst>
              <a:gd name="T0" fmla="*/ 857 w 973"/>
              <a:gd name="T1" fmla="*/ 972 h 973"/>
              <a:gd name="T2" fmla="*/ 857 w 973"/>
              <a:gd name="T3" fmla="*/ 972 h 973"/>
              <a:gd name="T4" fmla="*/ 107 w 973"/>
              <a:gd name="T5" fmla="*/ 972 h 973"/>
              <a:gd name="T6" fmla="*/ 0 w 973"/>
              <a:gd name="T7" fmla="*/ 857 h 973"/>
              <a:gd name="T8" fmla="*/ 0 w 973"/>
              <a:gd name="T9" fmla="*/ 107 h 973"/>
              <a:gd name="T10" fmla="*/ 107 w 973"/>
              <a:gd name="T11" fmla="*/ 0 h 973"/>
              <a:gd name="T12" fmla="*/ 857 w 973"/>
              <a:gd name="T13" fmla="*/ 0 h 973"/>
              <a:gd name="T14" fmla="*/ 972 w 973"/>
              <a:gd name="T15" fmla="*/ 107 h 973"/>
              <a:gd name="T16" fmla="*/ 972 w 973"/>
              <a:gd name="T17" fmla="*/ 857 h 973"/>
              <a:gd name="T18" fmla="*/ 857 w 973"/>
              <a:gd name="T19" fmla="*/ 972 h 9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73" h="973">
                <a:moveTo>
                  <a:pt x="857" y="972"/>
                </a:moveTo>
                <a:lnTo>
                  <a:pt x="857" y="972"/>
                </a:lnTo>
                <a:cubicBezTo>
                  <a:pt x="107" y="972"/>
                  <a:pt x="107" y="972"/>
                  <a:pt x="107" y="972"/>
                </a:cubicBezTo>
                <a:cubicBezTo>
                  <a:pt x="46" y="972"/>
                  <a:pt x="0" y="918"/>
                  <a:pt x="0" y="857"/>
                </a:cubicBezTo>
                <a:cubicBezTo>
                  <a:pt x="0" y="107"/>
                  <a:pt x="0" y="107"/>
                  <a:pt x="0" y="107"/>
                </a:cubicBezTo>
                <a:cubicBezTo>
                  <a:pt x="0" y="46"/>
                  <a:pt x="46" y="0"/>
                  <a:pt x="107" y="0"/>
                </a:cubicBezTo>
                <a:cubicBezTo>
                  <a:pt x="857" y="0"/>
                  <a:pt x="857" y="0"/>
                  <a:pt x="857" y="0"/>
                </a:cubicBezTo>
                <a:cubicBezTo>
                  <a:pt x="926" y="0"/>
                  <a:pt x="972" y="46"/>
                  <a:pt x="972" y="107"/>
                </a:cubicBezTo>
                <a:cubicBezTo>
                  <a:pt x="972" y="857"/>
                  <a:pt x="972" y="857"/>
                  <a:pt x="972" y="857"/>
                </a:cubicBezTo>
                <a:cubicBezTo>
                  <a:pt x="972" y="918"/>
                  <a:pt x="926" y="972"/>
                  <a:pt x="857" y="972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" name="Freeform 268">
            <a:extLst>
              <a:ext uri="{FF2B5EF4-FFF2-40B4-BE49-F238E27FC236}">
                <a16:creationId xmlns:a16="http://schemas.microsoft.com/office/drawing/2014/main" id="{66CDA146-10C9-EF4E-9B7E-2558CF0ABD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96066" y="5445147"/>
            <a:ext cx="1217856" cy="1217856"/>
          </a:xfrm>
          <a:custGeom>
            <a:avLst/>
            <a:gdLst>
              <a:gd name="T0" fmla="*/ 857 w 973"/>
              <a:gd name="T1" fmla="*/ 972 h 973"/>
              <a:gd name="T2" fmla="*/ 857 w 973"/>
              <a:gd name="T3" fmla="*/ 972 h 973"/>
              <a:gd name="T4" fmla="*/ 107 w 973"/>
              <a:gd name="T5" fmla="*/ 972 h 973"/>
              <a:gd name="T6" fmla="*/ 0 w 973"/>
              <a:gd name="T7" fmla="*/ 857 h 973"/>
              <a:gd name="T8" fmla="*/ 0 w 973"/>
              <a:gd name="T9" fmla="*/ 107 h 973"/>
              <a:gd name="T10" fmla="*/ 107 w 973"/>
              <a:gd name="T11" fmla="*/ 0 h 973"/>
              <a:gd name="T12" fmla="*/ 857 w 973"/>
              <a:gd name="T13" fmla="*/ 0 h 973"/>
              <a:gd name="T14" fmla="*/ 972 w 973"/>
              <a:gd name="T15" fmla="*/ 107 h 973"/>
              <a:gd name="T16" fmla="*/ 972 w 973"/>
              <a:gd name="T17" fmla="*/ 857 h 973"/>
              <a:gd name="T18" fmla="*/ 857 w 973"/>
              <a:gd name="T19" fmla="*/ 972 h 9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73" h="973">
                <a:moveTo>
                  <a:pt x="857" y="972"/>
                </a:moveTo>
                <a:lnTo>
                  <a:pt x="857" y="972"/>
                </a:lnTo>
                <a:cubicBezTo>
                  <a:pt x="107" y="972"/>
                  <a:pt x="107" y="972"/>
                  <a:pt x="107" y="972"/>
                </a:cubicBezTo>
                <a:cubicBezTo>
                  <a:pt x="46" y="972"/>
                  <a:pt x="0" y="918"/>
                  <a:pt x="0" y="857"/>
                </a:cubicBezTo>
                <a:cubicBezTo>
                  <a:pt x="0" y="107"/>
                  <a:pt x="0" y="107"/>
                  <a:pt x="0" y="107"/>
                </a:cubicBezTo>
                <a:cubicBezTo>
                  <a:pt x="0" y="46"/>
                  <a:pt x="46" y="0"/>
                  <a:pt x="107" y="0"/>
                </a:cubicBezTo>
                <a:cubicBezTo>
                  <a:pt x="857" y="0"/>
                  <a:pt x="857" y="0"/>
                  <a:pt x="857" y="0"/>
                </a:cubicBezTo>
                <a:cubicBezTo>
                  <a:pt x="926" y="0"/>
                  <a:pt x="972" y="46"/>
                  <a:pt x="972" y="107"/>
                </a:cubicBezTo>
                <a:cubicBezTo>
                  <a:pt x="972" y="857"/>
                  <a:pt x="972" y="857"/>
                  <a:pt x="972" y="857"/>
                </a:cubicBezTo>
                <a:cubicBezTo>
                  <a:pt x="972" y="918"/>
                  <a:pt x="926" y="972"/>
                  <a:pt x="857" y="97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" name="Freeform 268">
            <a:extLst>
              <a:ext uri="{FF2B5EF4-FFF2-40B4-BE49-F238E27FC236}">
                <a16:creationId xmlns:a16="http://schemas.microsoft.com/office/drawing/2014/main" id="{7293A627-9A19-934B-A416-241F82921F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21949" y="7973699"/>
            <a:ext cx="1217856" cy="1217856"/>
          </a:xfrm>
          <a:custGeom>
            <a:avLst/>
            <a:gdLst>
              <a:gd name="T0" fmla="*/ 857 w 973"/>
              <a:gd name="T1" fmla="*/ 972 h 973"/>
              <a:gd name="T2" fmla="*/ 857 w 973"/>
              <a:gd name="T3" fmla="*/ 972 h 973"/>
              <a:gd name="T4" fmla="*/ 107 w 973"/>
              <a:gd name="T5" fmla="*/ 972 h 973"/>
              <a:gd name="T6" fmla="*/ 0 w 973"/>
              <a:gd name="T7" fmla="*/ 857 h 973"/>
              <a:gd name="T8" fmla="*/ 0 w 973"/>
              <a:gd name="T9" fmla="*/ 107 h 973"/>
              <a:gd name="T10" fmla="*/ 107 w 973"/>
              <a:gd name="T11" fmla="*/ 0 h 973"/>
              <a:gd name="T12" fmla="*/ 857 w 973"/>
              <a:gd name="T13" fmla="*/ 0 h 973"/>
              <a:gd name="T14" fmla="*/ 972 w 973"/>
              <a:gd name="T15" fmla="*/ 107 h 973"/>
              <a:gd name="T16" fmla="*/ 972 w 973"/>
              <a:gd name="T17" fmla="*/ 857 h 973"/>
              <a:gd name="T18" fmla="*/ 857 w 973"/>
              <a:gd name="T19" fmla="*/ 972 h 9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73" h="973">
                <a:moveTo>
                  <a:pt x="857" y="972"/>
                </a:moveTo>
                <a:lnTo>
                  <a:pt x="857" y="972"/>
                </a:lnTo>
                <a:cubicBezTo>
                  <a:pt x="107" y="972"/>
                  <a:pt x="107" y="972"/>
                  <a:pt x="107" y="972"/>
                </a:cubicBezTo>
                <a:cubicBezTo>
                  <a:pt x="46" y="972"/>
                  <a:pt x="0" y="918"/>
                  <a:pt x="0" y="857"/>
                </a:cubicBezTo>
                <a:cubicBezTo>
                  <a:pt x="0" y="107"/>
                  <a:pt x="0" y="107"/>
                  <a:pt x="0" y="107"/>
                </a:cubicBezTo>
                <a:cubicBezTo>
                  <a:pt x="0" y="46"/>
                  <a:pt x="46" y="0"/>
                  <a:pt x="107" y="0"/>
                </a:cubicBezTo>
                <a:cubicBezTo>
                  <a:pt x="857" y="0"/>
                  <a:pt x="857" y="0"/>
                  <a:pt x="857" y="0"/>
                </a:cubicBezTo>
                <a:cubicBezTo>
                  <a:pt x="926" y="0"/>
                  <a:pt x="972" y="46"/>
                  <a:pt x="972" y="107"/>
                </a:cubicBezTo>
                <a:cubicBezTo>
                  <a:pt x="972" y="857"/>
                  <a:pt x="972" y="857"/>
                  <a:pt x="972" y="857"/>
                </a:cubicBezTo>
                <a:cubicBezTo>
                  <a:pt x="972" y="918"/>
                  <a:pt x="926" y="972"/>
                  <a:pt x="857" y="97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" name="Freeform 268">
            <a:extLst>
              <a:ext uri="{FF2B5EF4-FFF2-40B4-BE49-F238E27FC236}">
                <a16:creationId xmlns:a16="http://schemas.microsoft.com/office/drawing/2014/main" id="{1799654F-5ABF-6E4A-9512-64B189682A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96066" y="10584699"/>
            <a:ext cx="1217856" cy="1217856"/>
          </a:xfrm>
          <a:custGeom>
            <a:avLst/>
            <a:gdLst>
              <a:gd name="T0" fmla="*/ 857 w 973"/>
              <a:gd name="T1" fmla="*/ 972 h 973"/>
              <a:gd name="T2" fmla="*/ 857 w 973"/>
              <a:gd name="T3" fmla="*/ 972 h 973"/>
              <a:gd name="T4" fmla="*/ 107 w 973"/>
              <a:gd name="T5" fmla="*/ 972 h 973"/>
              <a:gd name="T6" fmla="*/ 0 w 973"/>
              <a:gd name="T7" fmla="*/ 857 h 973"/>
              <a:gd name="T8" fmla="*/ 0 w 973"/>
              <a:gd name="T9" fmla="*/ 107 h 973"/>
              <a:gd name="T10" fmla="*/ 107 w 973"/>
              <a:gd name="T11" fmla="*/ 0 h 973"/>
              <a:gd name="T12" fmla="*/ 857 w 973"/>
              <a:gd name="T13" fmla="*/ 0 h 973"/>
              <a:gd name="T14" fmla="*/ 972 w 973"/>
              <a:gd name="T15" fmla="*/ 107 h 973"/>
              <a:gd name="T16" fmla="*/ 972 w 973"/>
              <a:gd name="T17" fmla="*/ 857 h 973"/>
              <a:gd name="T18" fmla="*/ 857 w 973"/>
              <a:gd name="T19" fmla="*/ 972 h 9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73" h="973">
                <a:moveTo>
                  <a:pt x="857" y="972"/>
                </a:moveTo>
                <a:lnTo>
                  <a:pt x="857" y="972"/>
                </a:lnTo>
                <a:cubicBezTo>
                  <a:pt x="107" y="972"/>
                  <a:pt x="107" y="972"/>
                  <a:pt x="107" y="972"/>
                </a:cubicBezTo>
                <a:cubicBezTo>
                  <a:pt x="46" y="972"/>
                  <a:pt x="0" y="918"/>
                  <a:pt x="0" y="857"/>
                </a:cubicBezTo>
                <a:cubicBezTo>
                  <a:pt x="0" y="107"/>
                  <a:pt x="0" y="107"/>
                  <a:pt x="0" y="107"/>
                </a:cubicBezTo>
                <a:cubicBezTo>
                  <a:pt x="0" y="46"/>
                  <a:pt x="46" y="0"/>
                  <a:pt x="107" y="0"/>
                </a:cubicBezTo>
                <a:cubicBezTo>
                  <a:pt x="857" y="0"/>
                  <a:pt x="857" y="0"/>
                  <a:pt x="857" y="0"/>
                </a:cubicBezTo>
                <a:cubicBezTo>
                  <a:pt x="926" y="0"/>
                  <a:pt x="972" y="46"/>
                  <a:pt x="972" y="107"/>
                </a:cubicBezTo>
                <a:cubicBezTo>
                  <a:pt x="972" y="857"/>
                  <a:pt x="972" y="857"/>
                  <a:pt x="972" y="857"/>
                </a:cubicBezTo>
                <a:cubicBezTo>
                  <a:pt x="972" y="918"/>
                  <a:pt x="926" y="972"/>
                  <a:pt x="857" y="97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" name="Freeform 275">
            <a:extLst>
              <a:ext uri="{FF2B5EF4-FFF2-40B4-BE49-F238E27FC236}">
                <a16:creationId xmlns:a16="http://schemas.microsoft.com/office/drawing/2014/main" id="{D47EAA1B-C9A8-C54A-90B0-C0BCB84C97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92482" y="10874805"/>
            <a:ext cx="585094" cy="361234"/>
          </a:xfrm>
          <a:custGeom>
            <a:avLst/>
            <a:gdLst>
              <a:gd name="T0" fmla="*/ 413 w 506"/>
              <a:gd name="T1" fmla="*/ 314 h 315"/>
              <a:gd name="T2" fmla="*/ 413 w 506"/>
              <a:gd name="T3" fmla="*/ 314 h 315"/>
              <a:gd name="T4" fmla="*/ 191 w 506"/>
              <a:gd name="T5" fmla="*/ 314 h 315"/>
              <a:gd name="T6" fmla="*/ 145 w 506"/>
              <a:gd name="T7" fmla="*/ 276 h 315"/>
              <a:gd name="T8" fmla="*/ 76 w 506"/>
              <a:gd name="T9" fmla="*/ 54 h 315"/>
              <a:gd name="T10" fmla="*/ 23 w 506"/>
              <a:gd name="T11" fmla="*/ 54 h 315"/>
              <a:gd name="T12" fmla="*/ 0 w 506"/>
              <a:gd name="T13" fmla="*/ 31 h 315"/>
              <a:gd name="T14" fmla="*/ 23 w 506"/>
              <a:gd name="T15" fmla="*/ 0 h 315"/>
              <a:gd name="T16" fmla="*/ 99 w 506"/>
              <a:gd name="T17" fmla="*/ 0 h 315"/>
              <a:gd name="T18" fmla="*/ 122 w 506"/>
              <a:gd name="T19" fmla="*/ 23 h 315"/>
              <a:gd name="T20" fmla="*/ 191 w 506"/>
              <a:gd name="T21" fmla="*/ 260 h 315"/>
              <a:gd name="T22" fmla="*/ 191 w 506"/>
              <a:gd name="T23" fmla="*/ 268 h 315"/>
              <a:gd name="T24" fmla="*/ 413 w 506"/>
              <a:gd name="T25" fmla="*/ 268 h 315"/>
              <a:gd name="T26" fmla="*/ 413 w 506"/>
              <a:gd name="T27" fmla="*/ 260 h 315"/>
              <a:gd name="T28" fmla="*/ 451 w 506"/>
              <a:gd name="T29" fmla="*/ 123 h 315"/>
              <a:gd name="T30" fmla="*/ 268 w 506"/>
              <a:gd name="T31" fmla="*/ 123 h 315"/>
              <a:gd name="T32" fmla="*/ 237 w 506"/>
              <a:gd name="T33" fmla="*/ 100 h 315"/>
              <a:gd name="T34" fmla="*/ 268 w 506"/>
              <a:gd name="T35" fmla="*/ 77 h 315"/>
              <a:gd name="T36" fmla="*/ 482 w 506"/>
              <a:gd name="T37" fmla="*/ 77 h 315"/>
              <a:gd name="T38" fmla="*/ 497 w 506"/>
              <a:gd name="T39" fmla="*/ 84 h 315"/>
              <a:gd name="T40" fmla="*/ 505 w 506"/>
              <a:gd name="T41" fmla="*/ 107 h 315"/>
              <a:gd name="T42" fmla="*/ 459 w 506"/>
              <a:gd name="T43" fmla="*/ 276 h 315"/>
              <a:gd name="T44" fmla="*/ 413 w 506"/>
              <a:gd name="T45" fmla="*/ 314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506" h="315">
                <a:moveTo>
                  <a:pt x="413" y="314"/>
                </a:moveTo>
                <a:lnTo>
                  <a:pt x="413" y="314"/>
                </a:lnTo>
                <a:cubicBezTo>
                  <a:pt x="191" y="314"/>
                  <a:pt x="191" y="314"/>
                  <a:pt x="191" y="314"/>
                </a:cubicBezTo>
                <a:cubicBezTo>
                  <a:pt x="168" y="314"/>
                  <a:pt x="145" y="299"/>
                  <a:pt x="145" y="276"/>
                </a:cubicBezTo>
                <a:cubicBezTo>
                  <a:pt x="76" y="54"/>
                  <a:pt x="76" y="54"/>
                  <a:pt x="76" y="54"/>
                </a:cubicBezTo>
                <a:cubicBezTo>
                  <a:pt x="23" y="54"/>
                  <a:pt x="23" y="54"/>
                  <a:pt x="23" y="54"/>
                </a:cubicBezTo>
                <a:cubicBezTo>
                  <a:pt x="8" y="54"/>
                  <a:pt x="0" y="39"/>
                  <a:pt x="0" y="31"/>
                </a:cubicBezTo>
                <a:cubicBezTo>
                  <a:pt x="0" y="16"/>
                  <a:pt x="8" y="0"/>
                  <a:pt x="23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107" y="0"/>
                  <a:pt x="115" y="8"/>
                  <a:pt x="122" y="23"/>
                </a:cubicBezTo>
                <a:cubicBezTo>
                  <a:pt x="191" y="260"/>
                  <a:pt x="191" y="260"/>
                  <a:pt x="191" y="260"/>
                </a:cubicBezTo>
                <a:cubicBezTo>
                  <a:pt x="191" y="268"/>
                  <a:pt x="191" y="268"/>
                  <a:pt x="191" y="268"/>
                </a:cubicBezTo>
                <a:cubicBezTo>
                  <a:pt x="413" y="268"/>
                  <a:pt x="413" y="268"/>
                  <a:pt x="413" y="268"/>
                </a:cubicBezTo>
                <a:cubicBezTo>
                  <a:pt x="413" y="268"/>
                  <a:pt x="413" y="268"/>
                  <a:pt x="413" y="260"/>
                </a:cubicBezTo>
                <a:cubicBezTo>
                  <a:pt x="451" y="123"/>
                  <a:pt x="451" y="123"/>
                  <a:pt x="451" y="123"/>
                </a:cubicBezTo>
                <a:cubicBezTo>
                  <a:pt x="268" y="123"/>
                  <a:pt x="268" y="123"/>
                  <a:pt x="268" y="123"/>
                </a:cubicBezTo>
                <a:cubicBezTo>
                  <a:pt x="252" y="123"/>
                  <a:pt x="237" y="115"/>
                  <a:pt x="237" y="100"/>
                </a:cubicBezTo>
                <a:cubicBezTo>
                  <a:pt x="237" y="84"/>
                  <a:pt x="252" y="77"/>
                  <a:pt x="268" y="77"/>
                </a:cubicBezTo>
                <a:cubicBezTo>
                  <a:pt x="482" y="77"/>
                  <a:pt x="482" y="77"/>
                  <a:pt x="482" y="77"/>
                </a:cubicBezTo>
                <a:cubicBezTo>
                  <a:pt x="489" y="77"/>
                  <a:pt x="497" y="77"/>
                  <a:pt x="497" y="84"/>
                </a:cubicBezTo>
                <a:cubicBezTo>
                  <a:pt x="505" y="92"/>
                  <a:pt x="505" y="100"/>
                  <a:pt x="505" y="107"/>
                </a:cubicBezTo>
                <a:cubicBezTo>
                  <a:pt x="459" y="276"/>
                  <a:pt x="459" y="276"/>
                  <a:pt x="459" y="276"/>
                </a:cubicBezTo>
                <a:cubicBezTo>
                  <a:pt x="459" y="299"/>
                  <a:pt x="436" y="314"/>
                  <a:pt x="413" y="31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7" name="Freeform 276">
            <a:extLst>
              <a:ext uri="{FF2B5EF4-FFF2-40B4-BE49-F238E27FC236}">
                <a16:creationId xmlns:a16="http://schemas.microsoft.com/office/drawing/2014/main" id="{B71B9595-189F-5E4D-85B1-EAE9277DFF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29851" y="11302178"/>
            <a:ext cx="106845" cy="106845"/>
          </a:xfrm>
          <a:custGeom>
            <a:avLst/>
            <a:gdLst>
              <a:gd name="T0" fmla="*/ 0 w 93"/>
              <a:gd name="T1" fmla="*/ 46 h 93"/>
              <a:gd name="T2" fmla="*/ 0 w 93"/>
              <a:gd name="T3" fmla="*/ 46 h 93"/>
              <a:gd name="T4" fmla="*/ 46 w 93"/>
              <a:gd name="T5" fmla="*/ 0 h 93"/>
              <a:gd name="T6" fmla="*/ 92 w 93"/>
              <a:gd name="T7" fmla="*/ 46 h 93"/>
              <a:gd name="T8" fmla="*/ 46 w 93"/>
              <a:gd name="T9" fmla="*/ 92 h 93"/>
              <a:gd name="T10" fmla="*/ 0 w 93"/>
              <a:gd name="T11" fmla="*/ 46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3" h="93">
                <a:moveTo>
                  <a:pt x="0" y="46"/>
                </a:moveTo>
                <a:lnTo>
                  <a:pt x="0" y="46"/>
                </a:lnTo>
                <a:cubicBezTo>
                  <a:pt x="0" y="15"/>
                  <a:pt x="23" y="0"/>
                  <a:pt x="46" y="0"/>
                </a:cubicBezTo>
                <a:cubicBezTo>
                  <a:pt x="77" y="0"/>
                  <a:pt x="92" y="15"/>
                  <a:pt x="92" y="46"/>
                </a:cubicBezTo>
                <a:cubicBezTo>
                  <a:pt x="92" y="69"/>
                  <a:pt x="77" y="92"/>
                  <a:pt x="46" y="92"/>
                </a:cubicBezTo>
                <a:cubicBezTo>
                  <a:pt x="23" y="92"/>
                  <a:pt x="0" y="69"/>
                  <a:pt x="0" y="4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8" name="Freeform 277">
            <a:extLst>
              <a:ext uri="{FF2B5EF4-FFF2-40B4-BE49-F238E27FC236}">
                <a16:creationId xmlns:a16="http://schemas.microsoft.com/office/drawing/2014/main" id="{A109CEF5-936A-2548-AC40-E17FB8E0AB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30032" y="11302178"/>
            <a:ext cx="117017" cy="106845"/>
          </a:xfrm>
          <a:custGeom>
            <a:avLst/>
            <a:gdLst>
              <a:gd name="T0" fmla="*/ 0 w 101"/>
              <a:gd name="T1" fmla="*/ 46 h 93"/>
              <a:gd name="T2" fmla="*/ 0 w 101"/>
              <a:gd name="T3" fmla="*/ 46 h 93"/>
              <a:gd name="T4" fmla="*/ 54 w 101"/>
              <a:gd name="T5" fmla="*/ 0 h 93"/>
              <a:gd name="T6" fmla="*/ 100 w 101"/>
              <a:gd name="T7" fmla="*/ 46 h 93"/>
              <a:gd name="T8" fmla="*/ 54 w 101"/>
              <a:gd name="T9" fmla="*/ 92 h 93"/>
              <a:gd name="T10" fmla="*/ 0 w 101"/>
              <a:gd name="T11" fmla="*/ 46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1" h="93">
                <a:moveTo>
                  <a:pt x="0" y="46"/>
                </a:moveTo>
                <a:lnTo>
                  <a:pt x="0" y="46"/>
                </a:lnTo>
                <a:cubicBezTo>
                  <a:pt x="0" y="15"/>
                  <a:pt x="23" y="0"/>
                  <a:pt x="54" y="0"/>
                </a:cubicBezTo>
                <a:cubicBezTo>
                  <a:pt x="77" y="0"/>
                  <a:pt x="100" y="15"/>
                  <a:pt x="100" y="46"/>
                </a:cubicBezTo>
                <a:cubicBezTo>
                  <a:pt x="100" y="69"/>
                  <a:pt x="77" y="92"/>
                  <a:pt x="54" y="92"/>
                </a:cubicBezTo>
                <a:cubicBezTo>
                  <a:pt x="23" y="92"/>
                  <a:pt x="0" y="69"/>
                  <a:pt x="0" y="4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9" name="Freeform 284">
            <a:extLst>
              <a:ext uri="{FF2B5EF4-FFF2-40B4-BE49-F238E27FC236}">
                <a16:creationId xmlns:a16="http://schemas.microsoft.com/office/drawing/2014/main" id="{BC8464A8-3D59-7F47-ADB1-DFA9F0C67E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0932" y="8610742"/>
            <a:ext cx="213687" cy="300178"/>
          </a:xfrm>
          <a:custGeom>
            <a:avLst/>
            <a:gdLst>
              <a:gd name="T0" fmla="*/ 184 w 185"/>
              <a:gd name="T1" fmla="*/ 260 h 261"/>
              <a:gd name="T2" fmla="*/ 184 w 185"/>
              <a:gd name="T3" fmla="*/ 260 h 261"/>
              <a:gd name="T4" fmla="*/ 0 w 185"/>
              <a:gd name="T5" fmla="*/ 260 h 261"/>
              <a:gd name="T6" fmla="*/ 0 w 185"/>
              <a:gd name="T7" fmla="*/ 38 h 261"/>
              <a:gd name="T8" fmla="*/ 39 w 185"/>
              <a:gd name="T9" fmla="*/ 0 h 261"/>
              <a:gd name="T10" fmla="*/ 146 w 185"/>
              <a:gd name="T11" fmla="*/ 0 h 261"/>
              <a:gd name="T12" fmla="*/ 184 w 185"/>
              <a:gd name="T13" fmla="*/ 38 h 261"/>
              <a:gd name="T14" fmla="*/ 184 w 185"/>
              <a:gd name="T15" fmla="*/ 260 h 261"/>
              <a:gd name="T16" fmla="*/ 39 w 185"/>
              <a:gd name="T17" fmla="*/ 222 h 261"/>
              <a:gd name="T18" fmla="*/ 39 w 185"/>
              <a:gd name="T19" fmla="*/ 222 h 261"/>
              <a:gd name="T20" fmla="*/ 146 w 185"/>
              <a:gd name="T21" fmla="*/ 222 h 261"/>
              <a:gd name="T22" fmla="*/ 146 w 185"/>
              <a:gd name="T23" fmla="*/ 38 h 261"/>
              <a:gd name="T24" fmla="*/ 146 w 185"/>
              <a:gd name="T25" fmla="*/ 30 h 261"/>
              <a:gd name="T26" fmla="*/ 39 w 185"/>
              <a:gd name="T27" fmla="*/ 30 h 261"/>
              <a:gd name="T28" fmla="*/ 39 w 185"/>
              <a:gd name="T29" fmla="*/ 38 h 261"/>
              <a:gd name="T30" fmla="*/ 39 w 185"/>
              <a:gd name="T31" fmla="*/ 222 h 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85" h="261">
                <a:moveTo>
                  <a:pt x="184" y="260"/>
                </a:moveTo>
                <a:lnTo>
                  <a:pt x="184" y="260"/>
                </a:lnTo>
                <a:cubicBezTo>
                  <a:pt x="0" y="260"/>
                  <a:pt x="0" y="260"/>
                  <a:pt x="0" y="260"/>
                </a:cubicBezTo>
                <a:cubicBezTo>
                  <a:pt x="0" y="38"/>
                  <a:pt x="0" y="38"/>
                  <a:pt x="0" y="38"/>
                </a:cubicBezTo>
                <a:cubicBezTo>
                  <a:pt x="0" y="15"/>
                  <a:pt x="23" y="0"/>
                  <a:pt x="39" y="0"/>
                </a:cubicBezTo>
                <a:cubicBezTo>
                  <a:pt x="146" y="0"/>
                  <a:pt x="146" y="0"/>
                  <a:pt x="146" y="0"/>
                </a:cubicBezTo>
                <a:cubicBezTo>
                  <a:pt x="169" y="0"/>
                  <a:pt x="184" y="15"/>
                  <a:pt x="184" y="38"/>
                </a:cubicBezTo>
                <a:lnTo>
                  <a:pt x="184" y="260"/>
                </a:lnTo>
                <a:close/>
                <a:moveTo>
                  <a:pt x="39" y="222"/>
                </a:moveTo>
                <a:lnTo>
                  <a:pt x="39" y="222"/>
                </a:lnTo>
                <a:cubicBezTo>
                  <a:pt x="146" y="222"/>
                  <a:pt x="146" y="222"/>
                  <a:pt x="146" y="222"/>
                </a:cubicBezTo>
                <a:cubicBezTo>
                  <a:pt x="146" y="38"/>
                  <a:pt x="146" y="38"/>
                  <a:pt x="146" y="38"/>
                </a:cubicBezTo>
                <a:cubicBezTo>
                  <a:pt x="146" y="30"/>
                  <a:pt x="146" y="30"/>
                  <a:pt x="146" y="30"/>
                </a:cubicBezTo>
                <a:cubicBezTo>
                  <a:pt x="39" y="30"/>
                  <a:pt x="39" y="30"/>
                  <a:pt x="39" y="30"/>
                </a:cubicBezTo>
                <a:cubicBezTo>
                  <a:pt x="39" y="30"/>
                  <a:pt x="39" y="30"/>
                  <a:pt x="39" y="38"/>
                </a:cubicBezTo>
                <a:lnTo>
                  <a:pt x="39" y="2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0" name="Freeform 285">
            <a:extLst>
              <a:ext uri="{FF2B5EF4-FFF2-40B4-BE49-F238E27FC236}">
                <a16:creationId xmlns:a16="http://schemas.microsoft.com/office/drawing/2014/main" id="{209B314F-BB87-F240-BADA-3EEC5E5C51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7772" y="8519162"/>
            <a:ext cx="610534" cy="391758"/>
          </a:xfrm>
          <a:custGeom>
            <a:avLst/>
            <a:gdLst>
              <a:gd name="T0" fmla="*/ 474 w 529"/>
              <a:gd name="T1" fmla="*/ 337 h 338"/>
              <a:gd name="T2" fmla="*/ 474 w 529"/>
              <a:gd name="T3" fmla="*/ 337 h 338"/>
              <a:gd name="T4" fmla="*/ 53 w 529"/>
              <a:gd name="T5" fmla="*/ 337 h 338"/>
              <a:gd name="T6" fmla="*/ 0 w 529"/>
              <a:gd name="T7" fmla="*/ 283 h 338"/>
              <a:gd name="T8" fmla="*/ 0 w 529"/>
              <a:gd name="T9" fmla="*/ 69 h 338"/>
              <a:gd name="T10" fmla="*/ 23 w 529"/>
              <a:gd name="T11" fmla="*/ 39 h 338"/>
              <a:gd name="T12" fmla="*/ 46 w 529"/>
              <a:gd name="T13" fmla="*/ 69 h 338"/>
              <a:gd name="T14" fmla="*/ 46 w 529"/>
              <a:gd name="T15" fmla="*/ 283 h 338"/>
              <a:gd name="T16" fmla="*/ 53 w 529"/>
              <a:gd name="T17" fmla="*/ 291 h 338"/>
              <a:gd name="T18" fmla="*/ 474 w 529"/>
              <a:gd name="T19" fmla="*/ 291 h 338"/>
              <a:gd name="T20" fmla="*/ 482 w 529"/>
              <a:gd name="T21" fmla="*/ 283 h 338"/>
              <a:gd name="T22" fmla="*/ 482 w 529"/>
              <a:gd name="T23" fmla="*/ 0 h 338"/>
              <a:gd name="T24" fmla="*/ 528 w 529"/>
              <a:gd name="T25" fmla="*/ 0 h 338"/>
              <a:gd name="T26" fmla="*/ 528 w 529"/>
              <a:gd name="T27" fmla="*/ 283 h 338"/>
              <a:gd name="T28" fmla="*/ 474 w 529"/>
              <a:gd name="T29" fmla="*/ 337 h 3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29" h="338">
                <a:moveTo>
                  <a:pt x="474" y="337"/>
                </a:moveTo>
                <a:lnTo>
                  <a:pt x="474" y="337"/>
                </a:lnTo>
                <a:cubicBezTo>
                  <a:pt x="53" y="337"/>
                  <a:pt x="53" y="337"/>
                  <a:pt x="53" y="337"/>
                </a:cubicBezTo>
                <a:cubicBezTo>
                  <a:pt x="23" y="337"/>
                  <a:pt x="0" y="314"/>
                  <a:pt x="0" y="283"/>
                </a:cubicBezTo>
                <a:cubicBezTo>
                  <a:pt x="0" y="69"/>
                  <a:pt x="0" y="69"/>
                  <a:pt x="0" y="69"/>
                </a:cubicBezTo>
                <a:cubicBezTo>
                  <a:pt x="0" y="54"/>
                  <a:pt x="7" y="39"/>
                  <a:pt x="23" y="39"/>
                </a:cubicBezTo>
                <a:cubicBezTo>
                  <a:pt x="30" y="39"/>
                  <a:pt x="46" y="54"/>
                  <a:pt x="46" y="69"/>
                </a:cubicBezTo>
                <a:cubicBezTo>
                  <a:pt x="46" y="283"/>
                  <a:pt x="46" y="283"/>
                  <a:pt x="46" y="283"/>
                </a:cubicBezTo>
                <a:cubicBezTo>
                  <a:pt x="46" y="291"/>
                  <a:pt x="46" y="291"/>
                  <a:pt x="53" y="291"/>
                </a:cubicBezTo>
                <a:cubicBezTo>
                  <a:pt x="474" y="291"/>
                  <a:pt x="474" y="291"/>
                  <a:pt x="474" y="291"/>
                </a:cubicBezTo>
                <a:cubicBezTo>
                  <a:pt x="482" y="291"/>
                  <a:pt x="482" y="291"/>
                  <a:pt x="482" y="283"/>
                </a:cubicBezTo>
                <a:cubicBezTo>
                  <a:pt x="482" y="0"/>
                  <a:pt x="482" y="0"/>
                  <a:pt x="482" y="0"/>
                </a:cubicBezTo>
                <a:cubicBezTo>
                  <a:pt x="528" y="0"/>
                  <a:pt x="528" y="0"/>
                  <a:pt x="528" y="0"/>
                </a:cubicBezTo>
                <a:cubicBezTo>
                  <a:pt x="528" y="283"/>
                  <a:pt x="528" y="283"/>
                  <a:pt x="528" y="283"/>
                </a:cubicBezTo>
                <a:cubicBezTo>
                  <a:pt x="528" y="314"/>
                  <a:pt x="505" y="337"/>
                  <a:pt x="474" y="337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1" name="Freeform 286">
            <a:extLst>
              <a:ext uri="{FF2B5EF4-FFF2-40B4-BE49-F238E27FC236}">
                <a16:creationId xmlns:a16="http://schemas.microsoft.com/office/drawing/2014/main" id="{A5E49A74-1AD3-EA45-94D8-A9F640BCEA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6894" y="8264773"/>
            <a:ext cx="707204" cy="295091"/>
          </a:xfrm>
          <a:custGeom>
            <a:avLst/>
            <a:gdLst>
              <a:gd name="T0" fmla="*/ 512 w 613"/>
              <a:gd name="T1" fmla="*/ 253 h 254"/>
              <a:gd name="T2" fmla="*/ 512 w 613"/>
              <a:gd name="T3" fmla="*/ 253 h 254"/>
              <a:gd name="T4" fmla="*/ 444 w 613"/>
              <a:gd name="T5" fmla="*/ 222 h 254"/>
              <a:gd name="T6" fmla="*/ 375 w 613"/>
              <a:gd name="T7" fmla="*/ 253 h 254"/>
              <a:gd name="T8" fmla="*/ 306 w 613"/>
              <a:gd name="T9" fmla="*/ 222 h 254"/>
              <a:gd name="T10" fmla="*/ 237 w 613"/>
              <a:gd name="T11" fmla="*/ 253 h 254"/>
              <a:gd name="T12" fmla="*/ 168 w 613"/>
              <a:gd name="T13" fmla="*/ 222 h 254"/>
              <a:gd name="T14" fmla="*/ 84 w 613"/>
              <a:gd name="T15" fmla="*/ 253 h 254"/>
              <a:gd name="T16" fmla="*/ 0 w 613"/>
              <a:gd name="T17" fmla="*/ 154 h 254"/>
              <a:gd name="T18" fmla="*/ 0 w 613"/>
              <a:gd name="T19" fmla="*/ 146 h 254"/>
              <a:gd name="T20" fmla="*/ 84 w 613"/>
              <a:gd name="T21" fmla="*/ 23 h 254"/>
              <a:gd name="T22" fmla="*/ 122 w 613"/>
              <a:gd name="T23" fmla="*/ 0 h 254"/>
              <a:gd name="T24" fmla="*/ 489 w 613"/>
              <a:gd name="T25" fmla="*/ 0 h 254"/>
              <a:gd name="T26" fmla="*/ 489 w 613"/>
              <a:gd name="T27" fmla="*/ 0 h 254"/>
              <a:gd name="T28" fmla="*/ 528 w 613"/>
              <a:gd name="T29" fmla="*/ 23 h 254"/>
              <a:gd name="T30" fmla="*/ 612 w 613"/>
              <a:gd name="T31" fmla="*/ 146 h 254"/>
              <a:gd name="T32" fmla="*/ 612 w 613"/>
              <a:gd name="T33" fmla="*/ 154 h 254"/>
              <a:gd name="T34" fmla="*/ 520 w 613"/>
              <a:gd name="T35" fmla="*/ 253 h 254"/>
              <a:gd name="T36" fmla="*/ 512 w 613"/>
              <a:gd name="T37" fmla="*/ 253 h 254"/>
              <a:gd name="T38" fmla="*/ 444 w 613"/>
              <a:gd name="T39" fmla="*/ 161 h 254"/>
              <a:gd name="T40" fmla="*/ 444 w 613"/>
              <a:gd name="T41" fmla="*/ 161 h 254"/>
              <a:gd name="T42" fmla="*/ 444 w 613"/>
              <a:gd name="T43" fmla="*/ 161 h 254"/>
              <a:gd name="T44" fmla="*/ 474 w 613"/>
              <a:gd name="T45" fmla="*/ 176 h 254"/>
              <a:gd name="T46" fmla="*/ 520 w 613"/>
              <a:gd name="T47" fmla="*/ 207 h 254"/>
              <a:gd name="T48" fmla="*/ 558 w 613"/>
              <a:gd name="T49" fmla="*/ 161 h 254"/>
              <a:gd name="T50" fmla="*/ 489 w 613"/>
              <a:gd name="T51" fmla="*/ 54 h 254"/>
              <a:gd name="T52" fmla="*/ 122 w 613"/>
              <a:gd name="T53" fmla="*/ 54 h 254"/>
              <a:gd name="T54" fmla="*/ 122 w 613"/>
              <a:gd name="T55" fmla="*/ 54 h 254"/>
              <a:gd name="T56" fmla="*/ 46 w 613"/>
              <a:gd name="T57" fmla="*/ 161 h 254"/>
              <a:gd name="T58" fmla="*/ 92 w 613"/>
              <a:gd name="T59" fmla="*/ 199 h 254"/>
              <a:gd name="T60" fmla="*/ 138 w 613"/>
              <a:gd name="T61" fmla="*/ 176 h 254"/>
              <a:gd name="T62" fmla="*/ 168 w 613"/>
              <a:gd name="T63" fmla="*/ 154 h 254"/>
              <a:gd name="T64" fmla="*/ 168 w 613"/>
              <a:gd name="T65" fmla="*/ 154 h 254"/>
              <a:gd name="T66" fmla="*/ 191 w 613"/>
              <a:gd name="T67" fmla="*/ 176 h 254"/>
              <a:gd name="T68" fmla="*/ 237 w 613"/>
              <a:gd name="T69" fmla="*/ 207 h 254"/>
              <a:gd name="T70" fmla="*/ 275 w 613"/>
              <a:gd name="T71" fmla="*/ 176 h 254"/>
              <a:gd name="T72" fmla="*/ 306 w 613"/>
              <a:gd name="T73" fmla="*/ 161 h 254"/>
              <a:gd name="T74" fmla="*/ 306 w 613"/>
              <a:gd name="T75" fmla="*/ 161 h 254"/>
              <a:gd name="T76" fmla="*/ 336 w 613"/>
              <a:gd name="T77" fmla="*/ 176 h 254"/>
              <a:gd name="T78" fmla="*/ 375 w 613"/>
              <a:gd name="T79" fmla="*/ 207 h 254"/>
              <a:gd name="T80" fmla="*/ 413 w 613"/>
              <a:gd name="T81" fmla="*/ 176 h 254"/>
              <a:gd name="T82" fmla="*/ 444 w 613"/>
              <a:gd name="T83" fmla="*/ 161 h 254"/>
              <a:gd name="T84" fmla="*/ 512 w 613"/>
              <a:gd name="T85" fmla="*/ 253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13" h="254">
                <a:moveTo>
                  <a:pt x="512" y="253"/>
                </a:moveTo>
                <a:lnTo>
                  <a:pt x="512" y="253"/>
                </a:lnTo>
                <a:cubicBezTo>
                  <a:pt x="489" y="253"/>
                  <a:pt x="459" y="245"/>
                  <a:pt x="444" y="222"/>
                </a:cubicBezTo>
                <a:cubicBezTo>
                  <a:pt x="428" y="237"/>
                  <a:pt x="398" y="253"/>
                  <a:pt x="375" y="253"/>
                </a:cubicBezTo>
                <a:cubicBezTo>
                  <a:pt x="344" y="253"/>
                  <a:pt x="321" y="237"/>
                  <a:pt x="306" y="222"/>
                </a:cubicBezTo>
                <a:cubicBezTo>
                  <a:pt x="291" y="237"/>
                  <a:pt x="260" y="253"/>
                  <a:pt x="237" y="253"/>
                </a:cubicBezTo>
                <a:cubicBezTo>
                  <a:pt x="206" y="253"/>
                  <a:pt x="183" y="237"/>
                  <a:pt x="168" y="222"/>
                </a:cubicBezTo>
                <a:cubicBezTo>
                  <a:pt x="145" y="245"/>
                  <a:pt x="115" y="253"/>
                  <a:pt x="84" y="253"/>
                </a:cubicBezTo>
                <a:cubicBezTo>
                  <a:pt x="38" y="245"/>
                  <a:pt x="0" y="207"/>
                  <a:pt x="0" y="154"/>
                </a:cubicBezTo>
                <a:cubicBezTo>
                  <a:pt x="0" y="146"/>
                  <a:pt x="0" y="146"/>
                  <a:pt x="0" y="146"/>
                </a:cubicBezTo>
                <a:cubicBezTo>
                  <a:pt x="84" y="23"/>
                  <a:pt x="84" y="23"/>
                  <a:pt x="84" y="23"/>
                </a:cubicBezTo>
                <a:cubicBezTo>
                  <a:pt x="92" y="8"/>
                  <a:pt x="107" y="0"/>
                  <a:pt x="122" y="0"/>
                </a:cubicBezTo>
                <a:cubicBezTo>
                  <a:pt x="489" y="0"/>
                  <a:pt x="489" y="0"/>
                  <a:pt x="489" y="0"/>
                </a:cubicBezTo>
                <a:lnTo>
                  <a:pt x="489" y="0"/>
                </a:lnTo>
                <a:cubicBezTo>
                  <a:pt x="505" y="0"/>
                  <a:pt x="520" y="8"/>
                  <a:pt x="528" y="23"/>
                </a:cubicBezTo>
                <a:cubicBezTo>
                  <a:pt x="612" y="146"/>
                  <a:pt x="612" y="146"/>
                  <a:pt x="612" y="146"/>
                </a:cubicBezTo>
                <a:cubicBezTo>
                  <a:pt x="612" y="154"/>
                  <a:pt x="612" y="154"/>
                  <a:pt x="612" y="154"/>
                </a:cubicBezTo>
                <a:cubicBezTo>
                  <a:pt x="612" y="207"/>
                  <a:pt x="574" y="253"/>
                  <a:pt x="520" y="253"/>
                </a:cubicBezTo>
                <a:cubicBezTo>
                  <a:pt x="520" y="253"/>
                  <a:pt x="520" y="253"/>
                  <a:pt x="512" y="253"/>
                </a:cubicBezTo>
                <a:lnTo>
                  <a:pt x="444" y="161"/>
                </a:lnTo>
                <a:lnTo>
                  <a:pt x="444" y="161"/>
                </a:lnTo>
                <a:lnTo>
                  <a:pt x="444" y="161"/>
                </a:lnTo>
                <a:cubicBezTo>
                  <a:pt x="459" y="161"/>
                  <a:pt x="466" y="169"/>
                  <a:pt x="474" y="176"/>
                </a:cubicBezTo>
                <a:cubicBezTo>
                  <a:pt x="482" y="192"/>
                  <a:pt x="497" y="207"/>
                  <a:pt x="520" y="207"/>
                </a:cubicBezTo>
                <a:cubicBezTo>
                  <a:pt x="543" y="207"/>
                  <a:pt x="558" y="184"/>
                  <a:pt x="558" y="161"/>
                </a:cubicBezTo>
                <a:cubicBezTo>
                  <a:pt x="489" y="54"/>
                  <a:pt x="489" y="54"/>
                  <a:pt x="489" y="54"/>
                </a:cubicBezTo>
                <a:cubicBezTo>
                  <a:pt x="122" y="54"/>
                  <a:pt x="122" y="54"/>
                  <a:pt x="122" y="54"/>
                </a:cubicBezTo>
                <a:lnTo>
                  <a:pt x="122" y="54"/>
                </a:lnTo>
                <a:cubicBezTo>
                  <a:pt x="46" y="161"/>
                  <a:pt x="46" y="161"/>
                  <a:pt x="46" y="161"/>
                </a:cubicBezTo>
                <a:cubicBezTo>
                  <a:pt x="53" y="184"/>
                  <a:pt x="69" y="199"/>
                  <a:pt x="92" y="199"/>
                </a:cubicBezTo>
                <a:cubicBezTo>
                  <a:pt x="107" y="207"/>
                  <a:pt x="130" y="192"/>
                  <a:pt x="138" y="176"/>
                </a:cubicBezTo>
                <a:cubicBezTo>
                  <a:pt x="138" y="161"/>
                  <a:pt x="153" y="154"/>
                  <a:pt x="168" y="154"/>
                </a:cubicBezTo>
                <a:lnTo>
                  <a:pt x="168" y="154"/>
                </a:lnTo>
                <a:cubicBezTo>
                  <a:pt x="176" y="154"/>
                  <a:pt x="191" y="161"/>
                  <a:pt x="191" y="176"/>
                </a:cubicBezTo>
                <a:cubicBezTo>
                  <a:pt x="199" y="192"/>
                  <a:pt x="214" y="207"/>
                  <a:pt x="237" y="207"/>
                </a:cubicBezTo>
                <a:cubicBezTo>
                  <a:pt x="252" y="207"/>
                  <a:pt x="268" y="192"/>
                  <a:pt x="275" y="176"/>
                </a:cubicBezTo>
                <a:cubicBezTo>
                  <a:pt x="283" y="161"/>
                  <a:pt x="291" y="161"/>
                  <a:pt x="306" y="161"/>
                </a:cubicBezTo>
                <a:lnTo>
                  <a:pt x="306" y="161"/>
                </a:lnTo>
                <a:cubicBezTo>
                  <a:pt x="313" y="161"/>
                  <a:pt x="329" y="161"/>
                  <a:pt x="336" y="176"/>
                </a:cubicBezTo>
                <a:cubicBezTo>
                  <a:pt x="336" y="192"/>
                  <a:pt x="359" y="207"/>
                  <a:pt x="375" y="207"/>
                </a:cubicBezTo>
                <a:cubicBezTo>
                  <a:pt x="390" y="207"/>
                  <a:pt x="405" y="192"/>
                  <a:pt x="413" y="176"/>
                </a:cubicBezTo>
                <a:cubicBezTo>
                  <a:pt x="421" y="169"/>
                  <a:pt x="436" y="161"/>
                  <a:pt x="444" y="161"/>
                </a:cubicBezTo>
                <a:lnTo>
                  <a:pt x="512" y="25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2" name="Freeform 287">
            <a:extLst>
              <a:ext uri="{FF2B5EF4-FFF2-40B4-BE49-F238E27FC236}">
                <a16:creationId xmlns:a16="http://schemas.microsoft.com/office/drawing/2014/main" id="{A29BA148-E9CF-6840-B09D-83E2CAFFB8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3061" y="11124108"/>
            <a:ext cx="188250" cy="35613"/>
          </a:xfrm>
          <a:custGeom>
            <a:avLst/>
            <a:gdLst>
              <a:gd name="T0" fmla="*/ 161 w 162"/>
              <a:gd name="T1" fmla="*/ 30 h 31"/>
              <a:gd name="T2" fmla="*/ 0 w 162"/>
              <a:gd name="T3" fmla="*/ 30 h 31"/>
              <a:gd name="T4" fmla="*/ 0 w 162"/>
              <a:gd name="T5" fmla="*/ 0 h 31"/>
              <a:gd name="T6" fmla="*/ 161 w 162"/>
              <a:gd name="T7" fmla="*/ 0 h 31"/>
              <a:gd name="T8" fmla="*/ 161 w 162"/>
              <a:gd name="T9" fmla="*/ 3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2" h="31">
                <a:moveTo>
                  <a:pt x="161" y="30"/>
                </a:moveTo>
                <a:lnTo>
                  <a:pt x="0" y="30"/>
                </a:lnTo>
                <a:lnTo>
                  <a:pt x="0" y="0"/>
                </a:lnTo>
                <a:lnTo>
                  <a:pt x="161" y="0"/>
                </a:lnTo>
                <a:lnTo>
                  <a:pt x="161" y="3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4" name="Freeform 288">
            <a:extLst>
              <a:ext uri="{FF2B5EF4-FFF2-40B4-BE49-F238E27FC236}">
                <a16:creationId xmlns:a16="http://schemas.microsoft.com/office/drawing/2014/main" id="{AD8E8004-3317-F843-9735-6257F3D53A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3588" y="11002001"/>
            <a:ext cx="178074" cy="345969"/>
          </a:xfrm>
          <a:custGeom>
            <a:avLst/>
            <a:gdLst>
              <a:gd name="T0" fmla="*/ 61 w 154"/>
              <a:gd name="T1" fmla="*/ 0 h 300"/>
              <a:gd name="T2" fmla="*/ 61 w 154"/>
              <a:gd name="T3" fmla="*/ 0 h 300"/>
              <a:gd name="T4" fmla="*/ 0 w 154"/>
              <a:gd name="T5" fmla="*/ 0 h 300"/>
              <a:gd name="T6" fmla="*/ 0 w 154"/>
              <a:gd name="T7" fmla="*/ 39 h 300"/>
              <a:gd name="T8" fmla="*/ 46 w 154"/>
              <a:gd name="T9" fmla="*/ 39 h 300"/>
              <a:gd name="T10" fmla="*/ 61 w 154"/>
              <a:gd name="T11" fmla="*/ 46 h 300"/>
              <a:gd name="T12" fmla="*/ 115 w 154"/>
              <a:gd name="T13" fmla="*/ 115 h 300"/>
              <a:gd name="T14" fmla="*/ 115 w 154"/>
              <a:gd name="T15" fmla="*/ 261 h 300"/>
              <a:gd name="T16" fmla="*/ 23 w 154"/>
              <a:gd name="T17" fmla="*/ 261 h 300"/>
              <a:gd name="T18" fmla="*/ 23 w 154"/>
              <a:gd name="T19" fmla="*/ 276 h 300"/>
              <a:gd name="T20" fmla="*/ 23 w 154"/>
              <a:gd name="T21" fmla="*/ 299 h 300"/>
              <a:gd name="T22" fmla="*/ 115 w 154"/>
              <a:gd name="T23" fmla="*/ 299 h 300"/>
              <a:gd name="T24" fmla="*/ 153 w 154"/>
              <a:gd name="T25" fmla="*/ 261 h 300"/>
              <a:gd name="T26" fmla="*/ 153 w 154"/>
              <a:gd name="T27" fmla="*/ 100 h 300"/>
              <a:gd name="T28" fmla="*/ 153 w 154"/>
              <a:gd name="T29" fmla="*/ 100 h 300"/>
              <a:gd name="T30" fmla="*/ 77 w 154"/>
              <a:gd name="T31" fmla="*/ 8 h 300"/>
              <a:gd name="T32" fmla="*/ 61 w 154"/>
              <a:gd name="T33" fmla="*/ 0 h 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54" h="300">
                <a:moveTo>
                  <a:pt x="61" y="0"/>
                </a:moveTo>
                <a:lnTo>
                  <a:pt x="61" y="0"/>
                </a:lnTo>
                <a:cubicBezTo>
                  <a:pt x="0" y="0"/>
                  <a:pt x="0" y="0"/>
                  <a:pt x="0" y="0"/>
                </a:cubicBezTo>
                <a:cubicBezTo>
                  <a:pt x="0" y="39"/>
                  <a:pt x="0" y="39"/>
                  <a:pt x="0" y="39"/>
                </a:cubicBezTo>
                <a:cubicBezTo>
                  <a:pt x="46" y="39"/>
                  <a:pt x="46" y="39"/>
                  <a:pt x="46" y="39"/>
                </a:cubicBezTo>
                <a:cubicBezTo>
                  <a:pt x="46" y="39"/>
                  <a:pt x="53" y="39"/>
                  <a:pt x="61" y="46"/>
                </a:cubicBezTo>
                <a:cubicBezTo>
                  <a:pt x="115" y="115"/>
                  <a:pt x="115" y="115"/>
                  <a:pt x="115" y="115"/>
                </a:cubicBezTo>
                <a:cubicBezTo>
                  <a:pt x="115" y="261"/>
                  <a:pt x="115" y="261"/>
                  <a:pt x="115" y="261"/>
                </a:cubicBezTo>
                <a:cubicBezTo>
                  <a:pt x="23" y="261"/>
                  <a:pt x="23" y="261"/>
                  <a:pt x="23" y="261"/>
                </a:cubicBezTo>
                <a:cubicBezTo>
                  <a:pt x="23" y="268"/>
                  <a:pt x="23" y="268"/>
                  <a:pt x="23" y="276"/>
                </a:cubicBezTo>
                <a:cubicBezTo>
                  <a:pt x="23" y="283"/>
                  <a:pt x="23" y="291"/>
                  <a:pt x="23" y="299"/>
                </a:cubicBezTo>
                <a:cubicBezTo>
                  <a:pt x="115" y="299"/>
                  <a:pt x="115" y="299"/>
                  <a:pt x="115" y="299"/>
                </a:cubicBezTo>
                <a:cubicBezTo>
                  <a:pt x="138" y="299"/>
                  <a:pt x="153" y="283"/>
                  <a:pt x="153" y="261"/>
                </a:cubicBezTo>
                <a:cubicBezTo>
                  <a:pt x="153" y="100"/>
                  <a:pt x="153" y="100"/>
                  <a:pt x="153" y="100"/>
                </a:cubicBezTo>
                <a:lnTo>
                  <a:pt x="153" y="100"/>
                </a:lnTo>
                <a:cubicBezTo>
                  <a:pt x="77" y="8"/>
                  <a:pt x="77" y="8"/>
                  <a:pt x="77" y="8"/>
                </a:cubicBezTo>
                <a:cubicBezTo>
                  <a:pt x="69" y="0"/>
                  <a:pt x="69" y="0"/>
                  <a:pt x="61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5" name="Freeform 289">
            <a:extLst>
              <a:ext uri="{FF2B5EF4-FFF2-40B4-BE49-F238E27FC236}">
                <a16:creationId xmlns:a16="http://schemas.microsoft.com/office/drawing/2014/main" id="{B1E5B6D4-32D3-7749-A22C-82BF11ABCB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8672" y="11292003"/>
            <a:ext cx="213687" cy="61053"/>
          </a:xfrm>
          <a:custGeom>
            <a:avLst/>
            <a:gdLst>
              <a:gd name="T0" fmla="*/ 184 w 185"/>
              <a:gd name="T1" fmla="*/ 0 h 55"/>
              <a:gd name="T2" fmla="*/ 184 w 185"/>
              <a:gd name="T3" fmla="*/ 0 h 55"/>
              <a:gd name="T4" fmla="*/ 8 w 185"/>
              <a:gd name="T5" fmla="*/ 0 h 55"/>
              <a:gd name="T6" fmla="*/ 8 w 185"/>
              <a:gd name="T7" fmla="*/ 23 h 55"/>
              <a:gd name="T8" fmla="*/ 0 w 185"/>
              <a:gd name="T9" fmla="*/ 54 h 55"/>
              <a:gd name="T10" fmla="*/ 184 w 185"/>
              <a:gd name="T11" fmla="*/ 46 h 55"/>
              <a:gd name="T12" fmla="*/ 176 w 185"/>
              <a:gd name="T13" fmla="*/ 23 h 55"/>
              <a:gd name="T14" fmla="*/ 184 w 185"/>
              <a:gd name="T15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5" h="55">
                <a:moveTo>
                  <a:pt x="184" y="0"/>
                </a:moveTo>
                <a:lnTo>
                  <a:pt x="184" y="0"/>
                </a:lnTo>
                <a:cubicBezTo>
                  <a:pt x="8" y="0"/>
                  <a:pt x="8" y="0"/>
                  <a:pt x="8" y="0"/>
                </a:cubicBezTo>
                <a:cubicBezTo>
                  <a:pt x="8" y="8"/>
                  <a:pt x="8" y="15"/>
                  <a:pt x="8" y="23"/>
                </a:cubicBezTo>
                <a:cubicBezTo>
                  <a:pt x="8" y="30"/>
                  <a:pt x="8" y="46"/>
                  <a:pt x="0" y="54"/>
                </a:cubicBezTo>
                <a:cubicBezTo>
                  <a:pt x="184" y="46"/>
                  <a:pt x="184" y="46"/>
                  <a:pt x="184" y="46"/>
                </a:cubicBezTo>
                <a:cubicBezTo>
                  <a:pt x="176" y="38"/>
                  <a:pt x="176" y="30"/>
                  <a:pt x="176" y="23"/>
                </a:cubicBezTo>
                <a:cubicBezTo>
                  <a:pt x="176" y="15"/>
                  <a:pt x="176" y="8"/>
                  <a:pt x="184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6" name="Freeform 290">
            <a:extLst>
              <a:ext uri="{FF2B5EF4-FFF2-40B4-BE49-F238E27FC236}">
                <a16:creationId xmlns:a16="http://schemas.microsoft.com/office/drawing/2014/main" id="{1E90A196-379E-494C-B72E-13C48B4B98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4283" y="10895156"/>
            <a:ext cx="539305" cy="381585"/>
          </a:xfrm>
          <a:custGeom>
            <a:avLst/>
            <a:gdLst>
              <a:gd name="T0" fmla="*/ 444 w 468"/>
              <a:gd name="T1" fmla="*/ 321 h 330"/>
              <a:gd name="T2" fmla="*/ 444 w 468"/>
              <a:gd name="T3" fmla="*/ 321 h 330"/>
              <a:gd name="T4" fmla="*/ 467 w 468"/>
              <a:gd name="T5" fmla="*/ 321 h 330"/>
              <a:gd name="T6" fmla="*/ 467 w 468"/>
              <a:gd name="T7" fmla="*/ 130 h 330"/>
              <a:gd name="T8" fmla="*/ 467 w 468"/>
              <a:gd name="T9" fmla="*/ 91 h 330"/>
              <a:gd name="T10" fmla="*/ 467 w 468"/>
              <a:gd name="T11" fmla="*/ 46 h 330"/>
              <a:gd name="T12" fmla="*/ 421 w 468"/>
              <a:gd name="T13" fmla="*/ 0 h 330"/>
              <a:gd name="T14" fmla="*/ 23 w 468"/>
              <a:gd name="T15" fmla="*/ 0 h 330"/>
              <a:gd name="T16" fmla="*/ 0 w 468"/>
              <a:gd name="T17" fmla="*/ 23 h 330"/>
              <a:gd name="T18" fmla="*/ 23 w 468"/>
              <a:gd name="T19" fmla="*/ 46 h 330"/>
              <a:gd name="T20" fmla="*/ 413 w 468"/>
              <a:gd name="T21" fmla="*/ 46 h 330"/>
              <a:gd name="T22" fmla="*/ 413 w 468"/>
              <a:gd name="T23" fmla="*/ 329 h 330"/>
              <a:gd name="T24" fmla="*/ 444 w 468"/>
              <a:gd name="T25" fmla="*/ 321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68" h="330">
                <a:moveTo>
                  <a:pt x="444" y="321"/>
                </a:moveTo>
                <a:lnTo>
                  <a:pt x="444" y="321"/>
                </a:lnTo>
                <a:cubicBezTo>
                  <a:pt x="452" y="321"/>
                  <a:pt x="459" y="321"/>
                  <a:pt x="467" y="321"/>
                </a:cubicBezTo>
                <a:cubicBezTo>
                  <a:pt x="467" y="130"/>
                  <a:pt x="467" y="130"/>
                  <a:pt x="467" y="130"/>
                </a:cubicBezTo>
                <a:cubicBezTo>
                  <a:pt x="467" y="91"/>
                  <a:pt x="467" y="91"/>
                  <a:pt x="467" y="91"/>
                </a:cubicBezTo>
                <a:cubicBezTo>
                  <a:pt x="467" y="46"/>
                  <a:pt x="467" y="46"/>
                  <a:pt x="467" y="46"/>
                </a:cubicBezTo>
                <a:cubicBezTo>
                  <a:pt x="467" y="23"/>
                  <a:pt x="444" y="0"/>
                  <a:pt x="421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16" y="0"/>
                  <a:pt x="0" y="15"/>
                  <a:pt x="0" y="23"/>
                </a:cubicBezTo>
                <a:cubicBezTo>
                  <a:pt x="0" y="38"/>
                  <a:pt x="16" y="46"/>
                  <a:pt x="23" y="46"/>
                </a:cubicBezTo>
                <a:cubicBezTo>
                  <a:pt x="413" y="46"/>
                  <a:pt x="413" y="46"/>
                  <a:pt x="413" y="46"/>
                </a:cubicBezTo>
                <a:cubicBezTo>
                  <a:pt x="413" y="329"/>
                  <a:pt x="413" y="329"/>
                  <a:pt x="413" y="329"/>
                </a:cubicBezTo>
                <a:cubicBezTo>
                  <a:pt x="421" y="321"/>
                  <a:pt x="436" y="321"/>
                  <a:pt x="444" y="32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5" name="Freeform 291">
            <a:extLst>
              <a:ext uri="{FF2B5EF4-FFF2-40B4-BE49-F238E27FC236}">
                <a16:creationId xmlns:a16="http://schemas.microsoft.com/office/drawing/2014/main" id="{BD99FE37-30B1-9142-A256-1513F26756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5336" y="11108843"/>
            <a:ext cx="106845" cy="249303"/>
          </a:xfrm>
          <a:custGeom>
            <a:avLst/>
            <a:gdLst>
              <a:gd name="T0" fmla="*/ 92 w 93"/>
              <a:gd name="T1" fmla="*/ 161 h 216"/>
              <a:gd name="T2" fmla="*/ 92 w 93"/>
              <a:gd name="T3" fmla="*/ 161 h 216"/>
              <a:gd name="T4" fmla="*/ 46 w 93"/>
              <a:gd name="T5" fmla="*/ 161 h 216"/>
              <a:gd name="T6" fmla="*/ 46 w 93"/>
              <a:gd name="T7" fmla="*/ 0 h 216"/>
              <a:gd name="T8" fmla="*/ 0 w 93"/>
              <a:gd name="T9" fmla="*/ 0 h 216"/>
              <a:gd name="T10" fmla="*/ 0 w 93"/>
              <a:gd name="T11" fmla="*/ 169 h 216"/>
              <a:gd name="T12" fmla="*/ 7 w 93"/>
              <a:gd name="T13" fmla="*/ 191 h 216"/>
              <a:gd name="T14" fmla="*/ 46 w 93"/>
              <a:gd name="T15" fmla="*/ 215 h 216"/>
              <a:gd name="T16" fmla="*/ 46 w 93"/>
              <a:gd name="T17" fmla="*/ 215 h 216"/>
              <a:gd name="T18" fmla="*/ 92 w 93"/>
              <a:gd name="T19" fmla="*/ 215 h 216"/>
              <a:gd name="T20" fmla="*/ 84 w 93"/>
              <a:gd name="T21" fmla="*/ 184 h 216"/>
              <a:gd name="T22" fmla="*/ 92 w 93"/>
              <a:gd name="T23" fmla="*/ 161 h 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3" h="216">
                <a:moveTo>
                  <a:pt x="92" y="161"/>
                </a:moveTo>
                <a:lnTo>
                  <a:pt x="92" y="161"/>
                </a:lnTo>
                <a:cubicBezTo>
                  <a:pt x="46" y="161"/>
                  <a:pt x="46" y="161"/>
                  <a:pt x="46" y="161"/>
                </a:cubicBezTo>
                <a:cubicBezTo>
                  <a:pt x="46" y="0"/>
                  <a:pt x="46" y="0"/>
                  <a:pt x="4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9"/>
                  <a:pt x="0" y="169"/>
                  <a:pt x="0" y="169"/>
                </a:cubicBezTo>
                <a:cubicBezTo>
                  <a:pt x="0" y="176"/>
                  <a:pt x="0" y="184"/>
                  <a:pt x="7" y="191"/>
                </a:cubicBezTo>
                <a:cubicBezTo>
                  <a:pt x="15" y="207"/>
                  <a:pt x="30" y="215"/>
                  <a:pt x="46" y="215"/>
                </a:cubicBezTo>
                <a:lnTo>
                  <a:pt x="46" y="215"/>
                </a:lnTo>
                <a:cubicBezTo>
                  <a:pt x="92" y="215"/>
                  <a:pt x="92" y="215"/>
                  <a:pt x="92" y="215"/>
                </a:cubicBezTo>
                <a:cubicBezTo>
                  <a:pt x="84" y="207"/>
                  <a:pt x="84" y="191"/>
                  <a:pt x="84" y="184"/>
                </a:cubicBezTo>
                <a:cubicBezTo>
                  <a:pt x="84" y="176"/>
                  <a:pt x="84" y="169"/>
                  <a:pt x="92" y="16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6" name="Freeform 292">
            <a:extLst>
              <a:ext uri="{FF2B5EF4-FFF2-40B4-BE49-F238E27FC236}">
                <a16:creationId xmlns:a16="http://schemas.microsoft.com/office/drawing/2014/main" id="{0F7030F9-3DFE-AF45-BDAB-D7A13EF800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6921" y="11241125"/>
            <a:ext cx="152634" cy="152634"/>
          </a:xfrm>
          <a:custGeom>
            <a:avLst/>
            <a:gdLst>
              <a:gd name="T0" fmla="*/ 61 w 131"/>
              <a:gd name="T1" fmla="*/ 130 h 131"/>
              <a:gd name="T2" fmla="*/ 61 w 131"/>
              <a:gd name="T3" fmla="*/ 130 h 131"/>
              <a:gd name="T4" fmla="*/ 0 w 131"/>
              <a:gd name="T5" fmla="*/ 69 h 131"/>
              <a:gd name="T6" fmla="*/ 61 w 131"/>
              <a:gd name="T7" fmla="*/ 0 h 131"/>
              <a:gd name="T8" fmla="*/ 130 w 131"/>
              <a:gd name="T9" fmla="*/ 69 h 131"/>
              <a:gd name="T10" fmla="*/ 61 w 131"/>
              <a:gd name="T11" fmla="*/ 130 h 131"/>
              <a:gd name="T12" fmla="*/ 61 w 131"/>
              <a:gd name="T13" fmla="*/ 38 h 131"/>
              <a:gd name="T14" fmla="*/ 61 w 131"/>
              <a:gd name="T15" fmla="*/ 38 h 131"/>
              <a:gd name="T16" fmla="*/ 30 w 131"/>
              <a:gd name="T17" fmla="*/ 69 h 131"/>
              <a:gd name="T18" fmla="*/ 61 w 131"/>
              <a:gd name="T19" fmla="*/ 100 h 131"/>
              <a:gd name="T20" fmla="*/ 92 w 131"/>
              <a:gd name="T21" fmla="*/ 69 h 131"/>
              <a:gd name="T22" fmla="*/ 61 w 131"/>
              <a:gd name="T23" fmla="*/ 38 h 131"/>
              <a:gd name="T24" fmla="*/ 61 w 131"/>
              <a:gd name="T25" fmla="*/ 130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1" h="131">
                <a:moveTo>
                  <a:pt x="61" y="130"/>
                </a:moveTo>
                <a:lnTo>
                  <a:pt x="61" y="130"/>
                </a:lnTo>
                <a:cubicBezTo>
                  <a:pt x="23" y="130"/>
                  <a:pt x="0" y="107"/>
                  <a:pt x="0" y="69"/>
                </a:cubicBezTo>
                <a:cubicBezTo>
                  <a:pt x="0" y="31"/>
                  <a:pt x="23" y="0"/>
                  <a:pt x="61" y="0"/>
                </a:cubicBezTo>
                <a:cubicBezTo>
                  <a:pt x="99" y="0"/>
                  <a:pt x="130" y="31"/>
                  <a:pt x="130" y="69"/>
                </a:cubicBezTo>
                <a:cubicBezTo>
                  <a:pt x="130" y="107"/>
                  <a:pt x="99" y="130"/>
                  <a:pt x="61" y="130"/>
                </a:cubicBezTo>
                <a:lnTo>
                  <a:pt x="61" y="38"/>
                </a:lnTo>
                <a:lnTo>
                  <a:pt x="61" y="38"/>
                </a:lnTo>
                <a:cubicBezTo>
                  <a:pt x="46" y="38"/>
                  <a:pt x="30" y="54"/>
                  <a:pt x="30" y="69"/>
                </a:cubicBezTo>
                <a:cubicBezTo>
                  <a:pt x="30" y="84"/>
                  <a:pt x="46" y="100"/>
                  <a:pt x="61" y="100"/>
                </a:cubicBezTo>
                <a:cubicBezTo>
                  <a:pt x="76" y="100"/>
                  <a:pt x="92" y="84"/>
                  <a:pt x="92" y="69"/>
                </a:cubicBezTo>
                <a:cubicBezTo>
                  <a:pt x="92" y="54"/>
                  <a:pt x="76" y="38"/>
                  <a:pt x="61" y="38"/>
                </a:cubicBezTo>
                <a:lnTo>
                  <a:pt x="61" y="13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7" name="Freeform 293">
            <a:extLst>
              <a:ext uri="{FF2B5EF4-FFF2-40B4-BE49-F238E27FC236}">
                <a16:creationId xmlns:a16="http://schemas.microsoft.com/office/drawing/2014/main" id="{A10FC283-D0BD-4C4A-BC8C-106A9F5C04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6740" y="11241125"/>
            <a:ext cx="152634" cy="152634"/>
          </a:xfrm>
          <a:custGeom>
            <a:avLst/>
            <a:gdLst>
              <a:gd name="T0" fmla="*/ 61 w 131"/>
              <a:gd name="T1" fmla="*/ 130 h 131"/>
              <a:gd name="T2" fmla="*/ 61 w 131"/>
              <a:gd name="T3" fmla="*/ 130 h 131"/>
              <a:gd name="T4" fmla="*/ 0 w 131"/>
              <a:gd name="T5" fmla="*/ 69 h 131"/>
              <a:gd name="T6" fmla="*/ 61 w 131"/>
              <a:gd name="T7" fmla="*/ 0 h 131"/>
              <a:gd name="T8" fmla="*/ 130 w 131"/>
              <a:gd name="T9" fmla="*/ 69 h 131"/>
              <a:gd name="T10" fmla="*/ 61 w 131"/>
              <a:gd name="T11" fmla="*/ 130 h 131"/>
              <a:gd name="T12" fmla="*/ 61 w 131"/>
              <a:gd name="T13" fmla="*/ 38 h 131"/>
              <a:gd name="T14" fmla="*/ 61 w 131"/>
              <a:gd name="T15" fmla="*/ 38 h 131"/>
              <a:gd name="T16" fmla="*/ 30 w 131"/>
              <a:gd name="T17" fmla="*/ 69 h 131"/>
              <a:gd name="T18" fmla="*/ 61 w 131"/>
              <a:gd name="T19" fmla="*/ 100 h 131"/>
              <a:gd name="T20" fmla="*/ 91 w 131"/>
              <a:gd name="T21" fmla="*/ 69 h 131"/>
              <a:gd name="T22" fmla="*/ 61 w 131"/>
              <a:gd name="T23" fmla="*/ 38 h 131"/>
              <a:gd name="T24" fmla="*/ 61 w 131"/>
              <a:gd name="T25" fmla="*/ 130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1" h="131">
                <a:moveTo>
                  <a:pt x="61" y="130"/>
                </a:moveTo>
                <a:lnTo>
                  <a:pt x="61" y="130"/>
                </a:lnTo>
                <a:cubicBezTo>
                  <a:pt x="23" y="130"/>
                  <a:pt x="0" y="107"/>
                  <a:pt x="0" y="69"/>
                </a:cubicBezTo>
                <a:cubicBezTo>
                  <a:pt x="0" y="31"/>
                  <a:pt x="23" y="0"/>
                  <a:pt x="61" y="0"/>
                </a:cubicBezTo>
                <a:cubicBezTo>
                  <a:pt x="99" y="0"/>
                  <a:pt x="130" y="31"/>
                  <a:pt x="130" y="69"/>
                </a:cubicBezTo>
                <a:cubicBezTo>
                  <a:pt x="130" y="107"/>
                  <a:pt x="99" y="130"/>
                  <a:pt x="61" y="130"/>
                </a:cubicBezTo>
                <a:lnTo>
                  <a:pt x="61" y="38"/>
                </a:lnTo>
                <a:lnTo>
                  <a:pt x="61" y="38"/>
                </a:lnTo>
                <a:cubicBezTo>
                  <a:pt x="46" y="38"/>
                  <a:pt x="30" y="54"/>
                  <a:pt x="30" y="69"/>
                </a:cubicBezTo>
                <a:cubicBezTo>
                  <a:pt x="30" y="84"/>
                  <a:pt x="46" y="100"/>
                  <a:pt x="61" y="100"/>
                </a:cubicBezTo>
                <a:cubicBezTo>
                  <a:pt x="76" y="100"/>
                  <a:pt x="91" y="84"/>
                  <a:pt x="91" y="69"/>
                </a:cubicBezTo>
                <a:cubicBezTo>
                  <a:pt x="91" y="54"/>
                  <a:pt x="76" y="38"/>
                  <a:pt x="61" y="38"/>
                </a:cubicBezTo>
                <a:lnTo>
                  <a:pt x="61" y="13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8" name="Freeform 294">
            <a:extLst>
              <a:ext uri="{FF2B5EF4-FFF2-40B4-BE49-F238E27FC236}">
                <a16:creationId xmlns:a16="http://schemas.microsoft.com/office/drawing/2014/main" id="{317A1DEF-2C37-6F49-9771-67A7E9640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9547" y="10991825"/>
            <a:ext cx="223863" cy="55964"/>
          </a:xfrm>
          <a:custGeom>
            <a:avLst/>
            <a:gdLst>
              <a:gd name="T0" fmla="*/ 168 w 192"/>
              <a:gd name="T1" fmla="*/ 46 h 47"/>
              <a:gd name="T2" fmla="*/ 168 w 192"/>
              <a:gd name="T3" fmla="*/ 46 h 47"/>
              <a:gd name="T4" fmla="*/ 22 w 192"/>
              <a:gd name="T5" fmla="*/ 46 h 47"/>
              <a:gd name="T6" fmla="*/ 0 w 192"/>
              <a:gd name="T7" fmla="*/ 23 h 47"/>
              <a:gd name="T8" fmla="*/ 22 w 192"/>
              <a:gd name="T9" fmla="*/ 0 h 47"/>
              <a:gd name="T10" fmla="*/ 168 w 192"/>
              <a:gd name="T11" fmla="*/ 0 h 47"/>
              <a:gd name="T12" fmla="*/ 191 w 192"/>
              <a:gd name="T13" fmla="*/ 23 h 47"/>
              <a:gd name="T14" fmla="*/ 168 w 192"/>
              <a:gd name="T15" fmla="*/ 46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2" h="47">
                <a:moveTo>
                  <a:pt x="168" y="46"/>
                </a:moveTo>
                <a:lnTo>
                  <a:pt x="168" y="46"/>
                </a:lnTo>
                <a:cubicBezTo>
                  <a:pt x="22" y="46"/>
                  <a:pt x="22" y="46"/>
                  <a:pt x="22" y="46"/>
                </a:cubicBezTo>
                <a:cubicBezTo>
                  <a:pt x="7" y="46"/>
                  <a:pt x="0" y="38"/>
                  <a:pt x="0" y="23"/>
                </a:cubicBezTo>
                <a:cubicBezTo>
                  <a:pt x="0" y="15"/>
                  <a:pt x="7" y="0"/>
                  <a:pt x="22" y="0"/>
                </a:cubicBezTo>
                <a:cubicBezTo>
                  <a:pt x="168" y="0"/>
                  <a:pt x="168" y="0"/>
                  <a:pt x="168" y="0"/>
                </a:cubicBezTo>
                <a:cubicBezTo>
                  <a:pt x="183" y="0"/>
                  <a:pt x="191" y="15"/>
                  <a:pt x="191" y="23"/>
                </a:cubicBezTo>
                <a:cubicBezTo>
                  <a:pt x="191" y="38"/>
                  <a:pt x="183" y="46"/>
                  <a:pt x="168" y="4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9" name="Freeform 295">
            <a:extLst>
              <a:ext uri="{FF2B5EF4-FFF2-40B4-BE49-F238E27FC236}">
                <a16:creationId xmlns:a16="http://schemas.microsoft.com/office/drawing/2014/main" id="{70FF9D7A-0C8F-E642-8FB0-D972C5FDAA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5160" y="11078316"/>
            <a:ext cx="117021" cy="45792"/>
          </a:xfrm>
          <a:custGeom>
            <a:avLst/>
            <a:gdLst>
              <a:gd name="T0" fmla="*/ 77 w 101"/>
              <a:gd name="T1" fmla="*/ 31 h 40"/>
              <a:gd name="T2" fmla="*/ 77 w 101"/>
              <a:gd name="T3" fmla="*/ 31 h 40"/>
              <a:gd name="T4" fmla="*/ 15 w 101"/>
              <a:gd name="T5" fmla="*/ 31 h 40"/>
              <a:gd name="T6" fmla="*/ 0 w 101"/>
              <a:gd name="T7" fmla="*/ 16 h 40"/>
              <a:gd name="T8" fmla="*/ 15 w 101"/>
              <a:gd name="T9" fmla="*/ 0 h 40"/>
              <a:gd name="T10" fmla="*/ 77 w 101"/>
              <a:gd name="T11" fmla="*/ 0 h 40"/>
              <a:gd name="T12" fmla="*/ 100 w 101"/>
              <a:gd name="T13" fmla="*/ 16 h 40"/>
              <a:gd name="T14" fmla="*/ 77 w 101"/>
              <a:gd name="T15" fmla="*/ 31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1" h="40">
                <a:moveTo>
                  <a:pt x="77" y="31"/>
                </a:moveTo>
                <a:lnTo>
                  <a:pt x="77" y="31"/>
                </a:lnTo>
                <a:cubicBezTo>
                  <a:pt x="15" y="31"/>
                  <a:pt x="15" y="31"/>
                  <a:pt x="15" y="31"/>
                </a:cubicBezTo>
                <a:cubicBezTo>
                  <a:pt x="8" y="31"/>
                  <a:pt x="0" y="23"/>
                  <a:pt x="0" y="16"/>
                </a:cubicBezTo>
                <a:cubicBezTo>
                  <a:pt x="0" y="8"/>
                  <a:pt x="8" y="0"/>
                  <a:pt x="15" y="0"/>
                </a:cubicBezTo>
                <a:cubicBezTo>
                  <a:pt x="77" y="0"/>
                  <a:pt x="77" y="0"/>
                  <a:pt x="77" y="0"/>
                </a:cubicBezTo>
                <a:cubicBezTo>
                  <a:pt x="92" y="0"/>
                  <a:pt x="100" y="8"/>
                  <a:pt x="100" y="16"/>
                </a:cubicBezTo>
                <a:cubicBezTo>
                  <a:pt x="100" y="23"/>
                  <a:pt x="84" y="39"/>
                  <a:pt x="77" y="3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123" name="Grupo 122">
            <a:extLst>
              <a:ext uri="{FF2B5EF4-FFF2-40B4-BE49-F238E27FC236}">
                <a16:creationId xmlns:a16="http://schemas.microsoft.com/office/drawing/2014/main" id="{C3ABBD5D-570B-984D-BB13-97554D4F6BBF}"/>
              </a:ext>
            </a:extLst>
          </p:cNvPr>
          <p:cNvGrpSpPr/>
          <p:nvPr/>
        </p:nvGrpSpPr>
        <p:grpSpPr>
          <a:xfrm>
            <a:off x="6862994" y="5701291"/>
            <a:ext cx="643990" cy="634450"/>
            <a:chOff x="15523655" y="10717162"/>
            <a:chExt cx="643990" cy="634450"/>
          </a:xfrm>
        </p:grpSpPr>
        <p:sp>
          <p:nvSpPr>
            <p:cNvPr id="124" name="Freeform 198">
              <a:extLst>
                <a:ext uri="{FF2B5EF4-FFF2-40B4-BE49-F238E27FC236}">
                  <a16:creationId xmlns:a16="http://schemas.microsoft.com/office/drawing/2014/main" id="{38ECFA80-753E-2146-AE64-C5F424D7F2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23655" y="10717162"/>
              <a:ext cx="643990" cy="634450"/>
            </a:xfrm>
            <a:custGeom>
              <a:avLst/>
              <a:gdLst>
                <a:gd name="T0" fmla="*/ 298 w 597"/>
                <a:gd name="T1" fmla="*/ 587 h 588"/>
                <a:gd name="T2" fmla="*/ 298 w 597"/>
                <a:gd name="T3" fmla="*/ 587 h 588"/>
                <a:gd name="T4" fmla="*/ 216 w 597"/>
                <a:gd name="T5" fmla="*/ 551 h 588"/>
                <a:gd name="T6" fmla="*/ 45 w 597"/>
                <a:gd name="T7" fmla="*/ 389 h 588"/>
                <a:gd name="T8" fmla="*/ 45 w 597"/>
                <a:gd name="T9" fmla="*/ 217 h 588"/>
                <a:gd name="T10" fmla="*/ 253 w 597"/>
                <a:gd name="T11" fmla="*/ 9 h 588"/>
                <a:gd name="T12" fmla="*/ 270 w 597"/>
                <a:gd name="T13" fmla="*/ 0 h 588"/>
                <a:gd name="T14" fmla="*/ 532 w 597"/>
                <a:gd name="T15" fmla="*/ 0 h 588"/>
                <a:gd name="T16" fmla="*/ 596 w 597"/>
                <a:gd name="T17" fmla="*/ 54 h 588"/>
                <a:gd name="T18" fmla="*/ 596 w 597"/>
                <a:gd name="T19" fmla="*/ 316 h 588"/>
                <a:gd name="T20" fmla="*/ 587 w 597"/>
                <a:gd name="T21" fmla="*/ 343 h 588"/>
                <a:gd name="T22" fmla="*/ 379 w 597"/>
                <a:gd name="T23" fmla="*/ 551 h 588"/>
                <a:gd name="T24" fmla="*/ 298 w 597"/>
                <a:gd name="T25" fmla="*/ 587 h 588"/>
                <a:gd name="T26" fmla="*/ 289 w 597"/>
                <a:gd name="T27" fmla="*/ 63 h 588"/>
                <a:gd name="T28" fmla="*/ 289 w 597"/>
                <a:gd name="T29" fmla="*/ 63 h 588"/>
                <a:gd name="T30" fmla="*/ 90 w 597"/>
                <a:gd name="T31" fmla="*/ 262 h 588"/>
                <a:gd name="T32" fmla="*/ 90 w 597"/>
                <a:gd name="T33" fmla="*/ 343 h 588"/>
                <a:gd name="T34" fmla="*/ 253 w 597"/>
                <a:gd name="T35" fmla="*/ 506 h 588"/>
                <a:gd name="T36" fmla="*/ 334 w 597"/>
                <a:gd name="T37" fmla="*/ 506 h 588"/>
                <a:gd name="T38" fmla="*/ 532 w 597"/>
                <a:gd name="T39" fmla="*/ 307 h 588"/>
                <a:gd name="T40" fmla="*/ 532 w 597"/>
                <a:gd name="T41" fmla="*/ 54 h 588"/>
                <a:gd name="T42" fmla="*/ 289 w 597"/>
                <a:gd name="T43" fmla="*/ 63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97" h="588">
                  <a:moveTo>
                    <a:pt x="298" y="587"/>
                  </a:moveTo>
                  <a:lnTo>
                    <a:pt x="298" y="587"/>
                  </a:lnTo>
                  <a:cubicBezTo>
                    <a:pt x="270" y="587"/>
                    <a:pt x="234" y="578"/>
                    <a:pt x="216" y="551"/>
                  </a:cubicBezTo>
                  <a:cubicBezTo>
                    <a:pt x="45" y="389"/>
                    <a:pt x="45" y="389"/>
                    <a:pt x="45" y="389"/>
                  </a:cubicBezTo>
                  <a:cubicBezTo>
                    <a:pt x="0" y="343"/>
                    <a:pt x="0" y="262"/>
                    <a:pt x="45" y="217"/>
                  </a:cubicBezTo>
                  <a:cubicBezTo>
                    <a:pt x="253" y="9"/>
                    <a:pt x="253" y="9"/>
                    <a:pt x="253" y="9"/>
                  </a:cubicBezTo>
                  <a:cubicBezTo>
                    <a:pt x="262" y="0"/>
                    <a:pt x="262" y="0"/>
                    <a:pt x="270" y="0"/>
                  </a:cubicBezTo>
                  <a:cubicBezTo>
                    <a:pt x="532" y="0"/>
                    <a:pt x="532" y="0"/>
                    <a:pt x="532" y="0"/>
                  </a:cubicBezTo>
                  <a:cubicBezTo>
                    <a:pt x="569" y="0"/>
                    <a:pt x="596" y="27"/>
                    <a:pt x="596" y="54"/>
                  </a:cubicBezTo>
                  <a:cubicBezTo>
                    <a:pt x="596" y="316"/>
                    <a:pt x="596" y="316"/>
                    <a:pt x="596" y="316"/>
                  </a:cubicBezTo>
                  <a:cubicBezTo>
                    <a:pt x="596" y="325"/>
                    <a:pt x="596" y="334"/>
                    <a:pt x="587" y="343"/>
                  </a:cubicBezTo>
                  <a:cubicBezTo>
                    <a:pt x="379" y="551"/>
                    <a:pt x="379" y="551"/>
                    <a:pt x="379" y="551"/>
                  </a:cubicBezTo>
                  <a:cubicBezTo>
                    <a:pt x="361" y="578"/>
                    <a:pt x="325" y="587"/>
                    <a:pt x="298" y="587"/>
                  </a:cubicBezTo>
                  <a:close/>
                  <a:moveTo>
                    <a:pt x="289" y="63"/>
                  </a:moveTo>
                  <a:lnTo>
                    <a:pt x="289" y="63"/>
                  </a:lnTo>
                  <a:cubicBezTo>
                    <a:pt x="90" y="262"/>
                    <a:pt x="90" y="262"/>
                    <a:pt x="90" y="262"/>
                  </a:cubicBezTo>
                  <a:cubicBezTo>
                    <a:pt x="63" y="280"/>
                    <a:pt x="63" y="325"/>
                    <a:pt x="90" y="343"/>
                  </a:cubicBezTo>
                  <a:cubicBezTo>
                    <a:pt x="253" y="506"/>
                    <a:pt x="253" y="506"/>
                    <a:pt x="253" y="506"/>
                  </a:cubicBezTo>
                  <a:cubicBezTo>
                    <a:pt x="279" y="533"/>
                    <a:pt x="316" y="533"/>
                    <a:pt x="334" y="506"/>
                  </a:cubicBezTo>
                  <a:cubicBezTo>
                    <a:pt x="532" y="307"/>
                    <a:pt x="532" y="307"/>
                    <a:pt x="532" y="307"/>
                  </a:cubicBezTo>
                  <a:cubicBezTo>
                    <a:pt x="532" y="54"/>
                    <a:pt x="532" y="54"/>
                    <a:pt x="532" y="54"/>
                  </a:cubicBezTo>
                  <a:lnTo>
                    <a:pt x="289" y="6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5" name="Freeform 199">
              <a:extLst>
                <a:ext uri="{FF2B5EF4-FFF2-40B4-BE49-F238E27FC236}">
                  <a16:creationId xmlns:a16="http://schemas.microsoft.com/office/drawing/2014/main" id="{0AD3437C-72D6-8041-AFCE-16C54BBEE1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33900" y="10855502"/>
              <a:ext cx="109718" cy="109715"/>
            </a:xfrm>
            <a:custGeom>
              <a:avLst/>
              <a:gdLst>
                <a:gd name="T0" fmla="*/ 81 w 100"/>
                <a:gd name="T1" fmla="*/ 82 h 101"/>
                <a:gd name="T2" fmla="*/ 81 w 100"/>
                <a:gd name="T3" fmla="*/ 82 h 101"/>
                <a:gd name="T4" fmla="*/ 18 w 100"/>
                <a:gd name="T5" fmla="*/ 82 h 101"/>
                <a:gd name="T6" fmla="*/ 18 w 100"/>
                <a:gd name="T7" fmla="*/ 19 h 101"/>
                <a:gd name="T8" fmla="*/ 81 w 100"/>
                <a:gd name="T9" fmla="*/ 19 h 101"/>
                <a:gd name="T10" fmla="*/ 81 w 100"/>
                <a:gd name="T11" fmla="*/ 82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" h="101">
                  <a:moveTo>
                    <a:pt x="81" y="82"/>
                  </a:moveTo>
                  <a:lnTo>
                    <a:pt x="81" y="82"/>
                  </a:lnTo>
                  <a:cubicBezTo>
                    <a:pt x="63" y="100"/>
                    <a:pt x="36" y="100"/>
                    <a:pt x="18" y="82"/>
                  </a:cubicBezTo>
                  <a:cubicBezTo>
                    <a:pt x="0" y="64"/>
                    <a:pt x="0" y="37"/>
                    <a:pt x="18" y="19"/>
                  </a:cubicBezTo>
                  <a:cubicBezTo>
                    <a:pt x="36" y="0"/>
                    <a:pt x="63" y="0"/>
                    <a:pt x="81" y="19"/>
                  </a:cubicBezTo>
                  <a:cubicBezTo>
                    <a:pt x="99" y="37"/>
                    <a:pt x="99" y="64"/>
                    <a:pt x="81" y="8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26" name="Grupo 125">
            <a:extLst>
              <a:ext uri="{FF2B5EF4-FFF2-40B4-BE49-F238E27FC236}">
                <a16:creationId xmlns:a16="http://schemas.microsoft.com/office/drawing/2014/main" id="{13FCA19F-D42C-B141-9743-2883EEEE6556}"/>
              </a:ext>
            </a:extLst>
          </p:cNvPr>
          <p:cNvGrpSpPr/>
          <p:nvPr/>
        </p:nvGrpSpPr>
        <p:grpSpPr>
          <a:xfrm>
            <a:off x="16860876" y="5678522"/>
            <a:ext cx="704273" cy="679987"/>
            <a:chOff x="15851840" y="9963000"/>
            <a:chExt cx="961334" cy="928184"/>
          </a:xfrm>
        </p:grpSpPr>
        <p:sp>
          <p:nvSpPr>
            <p:cNvPr id="127" name="Freeform 248">
              <a:extLst>
                <a:ext uri="{FF2B5EF4-FFF2-40B4-BE49-F238E27FC236}">
                  <a16:creationId xmlns:a16="http://schemas.microsoft.com/office/drawing/2014/main" id="{E00F708B-6C91-4149-9BB2-392C875F76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75601" y="10432615"/>
              <a:ext cx="232046" cy="232046"/>
            </a:xfrm>
            <a:custGeom>
              <a:avLst/>
              <a:gdLst>
                <a:gd name="T0" fmla="*/ 138 w 185"/>
                <a:gd name="T1" fmla="*/ 184 h 185"/>
                <a:gd name="T2" fmla="*/ 138 w 185"/>
                <a:gd name="T3" fmla="*/ 184 h 185"/>
                <a:gd name="T4" fmla="*/ 46 w 185"/>
                <a:gd name="T5" fmla="*/ 184 h 185"/>
                <a:gd name="T6" fmla="*/ 0 w 185"/>
                <a:gd name="T7" fmla="*/ 138 h 185"/>
                <a:gd name="T8" fmla="*/ 0 w 185"/>
                <a:gd name="T9" fmla="*/ 54 h 185"/>
                <a:gd name="T10" fmla="*/ 46 w 185"/>
                <a:gd name="T11" fmla="*/ 0 h 185"/>
                <a:gd name="T12" fmla="*/ 138 w 185"/>
                <a:gd name="T13" fmla="*/ 0 h 185"/>
                <a:gd name="T14" fmla="*/ 184 w 185"/>
                <a:gd name="T15" fmla="*/ 54 h 185"/>
                <a:gd name="T16" fmla="*/ 184 w 185"/>
                <a:gd name="T17" fmla="*/ 138 h 185"/>
                <a:gd name="T18" fmla="*/ 138 w 185"/>
                <a:gd name="T19" fmla="*/ 184 h 185"/>
                <a:gd name="T20" fmla="*/ 138 w 185"/>
                <a:gd name="T21" fmla="*/ 54 h 185"/>
                <a:gd name="T22" fmla="*/ 138 w 185"/>
                <a:gd name="T23" fmla="*/ 54 h 185"/>
                <a:gd name="T24" fmla="*/ 46 w 185"/>
                <a:gd name="T25" fmla="*/ 54 h 185"/>
                <a:gd name="T26" fmla="*/ 46 w 185"/>
                <a:gd name="T27" fmla="*/ 138 h 185"/>
                <a:gd name="T28" fmla="*/ 138 w 185"/>
                <a:gd name="T29" fmla="*/ 130 h 185"/>
                <a:gd name="T30" fmla="*/ 138 w 185"/>
                <a:gd name="T31" fmla="*/ 184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5" h="185">
                  <a:moveTo>
                    <a:pt x="138" y="184"/>
                  </a:moveTo>
                  <a:lnTo>
                    <a:pt x="138" y="184"/>
                  </a:lnTo>
                  <a:cubicBezTo>
                    <a:pt x="46" y="184"/>
                    <a:pt x="46" y="184"/>
                    <a:pt x="46" y="184"/>
                  </a:cubicBezTo>
                  <a:cubicBezTo>
                    <a:pt x="23" y="184"/>
                    <a:pt x="0" y="161"/>
                    <a:pt x="0" y="138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23"/>
                    <a:pt x="23" y="0"/>
                    <a:pt x="46" y="0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61" y="0"/>
                    <a:pt x="184" y="23"/>
                    <a:pt x="184" y="54"/>
                  </a:cubicBezTo>
                  <a:cubicBezTo>
                    <a:pt x="184" y="138"/>
                    <a:pt x="184" y="138"/>
                    <a:pt x="184" y="138"/>
                  </a:cubicBezTo>
                  <a:cubicBezTo>
                    <a:pt x="184" y="161"/>
                    <a:pt x="161" y="184"/>
                    <a:pt x="138" y="184"/>
                  </a:cubicBezTo>
                  <a:lnTo>
                    <a:pt x="138" y="54"/>
                  </a:lnTo>
                  <a:lnTo>
                    <a:pt x="138" y="54"/>
                  </a:lnTo>
                  <a:cubicBezTo>
                    <a:pt x="46" y="54"/>
                    <a:pt x="46" y="54"/>
                    <a:pt x="46" y="54"/>
                  </a:cubicBezTo>
                  <a:cubicBezTo>
                    <a:pt x="46" y="138"/>
                    <a:pt x="46" y="138"/>
                    <a:pt x="46" y="138"/>
                  </a:cubicBezTo>
                  <a:cubicBezTo>
                    <a:pt x="138" y="130"/>
                    <a:pt x="138" y="130"/>
                    <a:pt x="138" y="130"/>
                  </a:cubicBezTo>
                  <a:lnTo>
                    <a:pt x="138" y="18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8" name="Freeform 249">
              <a:extLst>
                <a:ext uri="{FF2B5EF4-FFF2-40B4-BE49-F238E27FC236}">
                  <a16:creationId xmlns:a16="http://schemas.microsoft.com/office/drawing/2014/main" id="{636DD9AC-33A8-4549-A1BF-E6C96161B4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62890" y="10134270"/>
              <a:ext cx="950284" cy="756914"/>
            </a:xfrm>
            <a:custGeom>
              <a:avLst/>
              <a:gdLst>
                <a:gd name="T0" fmla="*/ 635 w 759"/>
                <a:gd name="T1" fmla="*/ 604 h 605"/>
                <a:gd name="T2" fmla="*/ 635 w 759"/>
                <a:gd name="T3" fmla="*/ 604 h 605"/>
                <a:gd name="T4" fmla="*/ 122 w 759"/>
                <a:gd name="T5" fmla="*/ 604 h 605"/>
                <a:gd name="T6" fmla="*/ 0 w 759"/>
                <a:gd name="T7" fmla="*/ 474 h 605"/>
                <a:gd name="T8" fmla="*/ 0 w 759"/>
                <a:gd name="T9" fmla="*/ 0 h 605"/>
                <a:gd name="T10" fmla="*/ 69 w 759"/>
                <a:gd name="T11" fmla="*/ 0 h 605"/>
                <a:gd name="T12" fmla="*/ 69 w 759"/>
                <a:gd name="T13" fmla="*/ 474 h 605"/>
                <a:gd name="T14" fmla="*/ 122 w 759"/>
                <a:gd name="T15" fmla="*/ 536 h 605"/>
                <a:gd name="T16" fmla="*/ 635 w 759"/>
                <a:gd name="T17" fmla="*/ 536 h 605"/>
                <a:gd name="T18" fmla="*/ 689 w 759"/>
                <a:gd name="T19" fmla="*/ 474 h 605"/>
                <a:gd name="T20" fmla="*/ 689 w 759"/>
                <a:gd name="T21" fmla="*/ 176 h 605"/>
                <a:gd name="T22" fmla="*/ 635 w 759"/>
                <a:gd name="T23" fmla="*/ 115 h 605"/>
                <a:gd name="T24" fmla="*/ 122 w 759"/>
                <a:gd name="T25" fmla="*/ 115 h 605"/>
                <a:gd name="T26" fmla="*/ 122 w 759"/>
                <a:gd name="T27" fmla="*/ 53 h 605"/>
                <a:gd name="T28" fmla="*/ 635 w 759"/>
                <a:gd name="T29" fmla="*/ 53 h 605"/>
                <a:gd name="T30" fmla="*/ 758 w 759"/>
                <a:gd name="T31" fmla="*/ 176 h 605"/>
                <a:gd name="T32" fmla="*/ 758 w 759"/>
                <a:gd name="T33" fmla="*/ 474 h 605"/>
                <a:gd name="T34" fmla="*/ 635 w 759"/>
                <a:gd name="T35" fmla="*/ 604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59" h="605">
                  <a:moveTo>
                    <a:pt x="635" y="604"/>
                  </a:moveTo>
                  <a:lnTo>
                    <a:pt x="635" y="604"/>
                  </a:lnTo>
                  <a:cubicBezTo>
                    <a:pt x="122" y="604"/>
                    <a:pt x="122" y="604"/>
                    <a:pt x="122" y="604"/>
                  </a:cubicBezTo>
                  <a:cubicBezTo>
                    <a:pt x="54" y="604"/>
                    <a:pt x="0" y="543"/>
                    <a:pt x="0" y="47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69" y="474"/>
                    <a:pt x="69" y="474"/>
                    <a:pt x="69" y="474"/>
                  </a:cubicBezTo>
                  <a:cubicBezTo>
                    <a:pt x="69" y="512"/>
                    <a:pt x="92" y="536"/>
                    <a:pt x="122" y="536"/>
                  </a:cubicBezTo>
                  <a:cubicBezTo>
                    <a:pt x="635" y="536"/>
                    <a:pt x="635" y="536"/>
                    <a:pt x="635" y="536"/>
                  </a:cubicBezTo>
                  <a:cubicBezTo>
                    <a:pt x="666" y="536"/>
                    <a:pt x="689" y="512"/>
                    <a:pt x="689" y="474"/>
                  </a:cubicBezTo>
                  <a:cubicBezTo>
                    <a:pt x="689" y="176"/>
                    <a:pt x="689" y="176"/>
                    <a:pt x="689" y="176"/>
                  </a:cubicBezTo>
                  <a:cubicBezTo>
                    <a:pt x="689" y="145"/>
                    <a:pt x="666" y="115"/>
                    <a:pt x="635" y="115"/>
                  </a:cubicBezTo>
                  <a:cubicBezTo>
                    <a:pt x="122" y="115"/>
                    <a:pt x="122" y="115"/>
                    <a:pt x="122" y="115"/>
                  </a:cubicBezTo>
                  <a:cubicBezTo>
                    <a:pt x="122" y="53"/>
                    <a:pt x="122" y="53"/>
                    <a:pt x="122" y="53"/>
                  </a:cubicBezTo>
                  <a:cubicBezTo>
                    <a:pt x="635" y="53"/>
                    <a:pt x="635" y="53"/>
                    <a:pt x="635" y="53"/>
                  </a:cubicBezTo>
                  <a:cubicBezTo>
                    <a:pt x="704" y="53"/>
                    <a:pt x="758" y="107"/>
                    <a:pt x="758" y="176"/>
                  </a:cubicBezTo>
                  <a:cubicBezTo>
                    <a:pt x="758" y="474"/>
                    <a:pt x="758" y="474"/>
                    <a:pt x="758" y="474"/>
                  </a:cubicBezTo>
                  <a:cubicBezTo>
                    <a:pt x="758" y="543"/>
                    <a:pt x="704" y="604"/>
                    <a:pt x="635" y="60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9" name="Freeform 250">
              <a:extLst>
                <a:ext uri="{FF2B5EF4-FFF2-40B4-BE49-F238E27FC236}">
                  <a16:creationId xmlns:a16="http://schemas.microsoft.com/office/drawing/2014/main" id="{9745ACDF-2448-9D46-9C60-7C55AF1693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51840" y="9963000"/>
              <a:ext cx="872935" cy="320445"/>
            </a:xfrm>
            <a:custGeom>
              <a:avLst/>
              <a:gdLst>
                <a:gd name="T0" fmla="*/ 138 w 698"/>
                <a:gd name="T1" fmla="*/ 253 h 254"/>
                <a:gd name="T2" fmla="*/ 138 w 698"/>
                <a:gd name="T3" fmla="*/ 253 h 254"/>
                <a:gd name="T4" fmla="*/ 8 w 698"/>
                <a:gd name="T5" fmla="*/ 107 h 254"/>
                <a:gd name="T6" fmla="*/ 138 w 698"/>
                <a:gd name="T7" fmla="*/ 0 h 254"/>
                <a:gd name="T8" fmla="*/ 590 w 698"/>
                <a:gd name="T9" fmla="*/ 0 h 254"/>
                <a:gd name="T10" fmla="*/ 697 w 698"/>
                <a:gd name="T11" fmla="*/ 107 h 254"/>
                <a:gd name="T12" fmla="*/ 697 w 698"/>
                <a:gd name="T13" fmla="*/ 130 h 254"/>
                <a:gd name="T14" fmla="*/ 658 w 698"/>
                <a:gd name="T15" fmla="*/ 161 h 254"/>
                <a:gd name="T16" fmla="*/ 628 w 698"/>
                <a:gd name="T17" fmla="*/ 130 h 254"/>
                <a:gd name="T18" fmla="*/ 628 w 698"/>
                <a:gd name="T19" fmla="*/ 107 h 254"/>
                <a:gd name="T20" fmla="*/ 590 w 698"/>
                <a:gd name="T21" fmla="*/ 69 h 254"/>
                <a:gd name="T22" fmla="*/ 138 w 698"/>
                <a:gd name="T23" fmla="*/ 69 h 254"/>
                <a:gd name="T24" fmla="*/ 77 w 698"/>
                <a:gd name="T25" fmla="*/ 115 h 254"/>
                <a:gd name="T26" fmla="*/ 138 w 698"/>
                <a:gd name="T27" fmla="*/ 191 h 254"/>
                <a:gd name="T28" fmla="*/ 138 w 698"/>
                <a:gd name="T29" fmla="*/ 253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98" h="254">
                  <a:moveTo>
                    <a:pt x="138" y="253"/>
                  </a:moveTo>
                  <a:lnTo>
                    <a:pt x="138" y="253"/>
                  </a:lnTo>
                  <a:cubicBezTo>
                    <a:pt x="62" y="253"/>
                    <a:pt x="0" y="191"/>
                    <a:pt x="8" y="107"/>
                  </a:cubicBezTo>
                  <a:cubicBezTo>
                    <a:pt x="16" y="46"/>
                    <a:pt x="77" y="0"/>
                    <a:pt x="138" y="0"/>
                  </a:cubicBezTo>
                  <a:cubicBezTo>
                    <a:pt x="590" y="0"/>
                    <a:pt x="590" y="0"/>
                    <a:pt x="590" y="0"/>
                  </a:cubicBezTo>
                  <a:cubicBezTo>
                    <a:pt x="651" y="0"/>
                    <a:pt x="697" y="46"/>
                    <a:pt x="697" y="107"/>
                  </a:cubicBezTo>
                  <a:cubicBezTo>
                    <a:pt x="697" y="130"/>
                    <a:pt x="697" y="130"/>
                    <a:pt x="697" y="130"/>
                  </a:cubicBezTo>
                  <a:cubicBezTo>
                    <a:pt x="697" y="146"/>
                    <a:pt x="681" y="161"/>
                    <a:pt x="658" y="161"/>
                  </a:cubicBezTo>
                  <a:cubicBezTo>
                    <a:pt x="643" y="161"/>
                    <a:pt x="628" y="146"/>
                    <a:pt x="628" y="130"/>
                  </a:cubicBezTo>
                  <a:cubicBezTo>
                    <a:pt x="628" y="107"/>
                    <a:pt x="628" y="107"/>
                    <a:pt x="628" y="107"/>
                  </a:cubicBezTo>
                  <a:cubicBezTo>
                    <a:pt x="628" y="84"/>
                    <a:pt x="613" y="69"/>
                    <a:pt x="590" y="69"/>
                  </a:cubicBezTo>
                  <a:cubicBezTo>
                    <a:pt x="138" y="69"/>
                    <a:pt x="138" y="69"/>
                    <a:pt x="138" y="69"/>
                  </a:cubicBezTo>
                  <a:cubicBezTo>
                    <a:pt x="107" y="69"/>
                    <a:pt x="85" y="84"/>
                    <a:pt x="77" y="115"/>
                  </a:cubicBezTo>
                  <a:cubicBezTo>
                    <a:pt x="69" y="153"/>
                    <a:pt x="100" y="191"/>
                    <a:pt x="138" y="191"/>
                  </a:cubicBezTo>
                  <a:lnTo>
                    <a:pt x="138" y="25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30" name="Grupo 129">
            <a:extLst>
              <a:ext uri="{FF2B5EF4-FFF2-40B4-BE49-F238E27FC236}">
                <a16:creationId xmlns:a16="http://schemas.microsoft.com/office/drawing/2014/main" id="{9D3D700F-6EEE-2848-8737-78BE56718150}"/>
              </a:ext>
            </a:extLst>
          </p:cNvPr>
          <p:cNvGrpSpPr/>
          <p:nvPr/>
        </p:nvGrpSpPr>
        <p:grpSpPr>
          <a:xfrm>
            <a:off x="18327788" y="8289702"/>
            <a:ext cx="810949" cy="596288"/>
            <a:chOff x="8611508" y="10736243"/>
            <a:chExt cx="810949" cy="596288"/>
          </a:xfrm>
        </p:grpSpPr>
        <p:sp>
          <p:nvSpPr>
            <p:cNvPr id="131" name="Freeform 203">
              <a:extLst>
                <a:ext uri="{FF2B5EF4-FFF2-40B4-BE49-F238E27FC236}">
                  <a16:creationId xmlns:a16="http://schemas.microsoft.com/office/drawing/2014/main" id="{C9565159-750C-7045-B22D-11B0733871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11508" y="10736243"/>
              <a:ext cx="810949" cy="596288"/>
            </a:xfrm>
            <a:custGeom>
              <a:avLst/>
              <a:gdLst>
                <a:gd name="T0" fmla="*/ 632 w 751"/>
                <a:gd name="T1" fmla="*/ 551 h 552"/>
                <a:gd name="T2" fmla="*/ 632 w 751"/>
                <a:gd name="T3" fmla="*/ 551 h 552"/>
                <a:gd name="T4" fmla="*/ 109 w 751"/>
                <a:gd name="T5" fmla="*/ 551 h 552"/>
                <a:gd name="T6" fmla="*/ 0 w 751"/>
                <a:gd name="T7" fmla="*/ 434 h 552"/>
                <a:gd name="T8" fmla="*/ 0 w 751"/>
                <a:gd name="T9" fmla="*/ 118 h 552"/>
                <a:gd name="T10" fmla="*/ 109 w 751"/>
                <a:gd name="T11" fmla="*/ 0 h 552"/>
                <a:gd name="T12" fmla="*/ 632 w 751"/>
                <a:gd name="T13" fmla="*/ 0 h 552"/>
                <a:gd name="T14" fmla="*/ 750 w 751"/>
                <a:gd name="T15" fmla="*/ 118 h 552"/>
                <a:gd name="T16" fmla="*/ 750 w 751"/>
                <a:gd name="T17" fmla="*/ 434 h 552"/>
                <a:gd name="T18" fmla="*/ 632 w 751"/>
                <a:gd name="T19" fmla="*/ 551 h 552"/>
                <a:gd name="T20" fmla="*/ 109 w 751"/>
                <a:gd name="T21" fmla="*/ 63 h 552"/>
                <a:gd name="T22" fmla="*/ 109 w 751"/>
                <a:gd name="T23" fmla="*/ 63 h 552"/>
                <a:gd name="T24" fmla="*/ 54 w 751"/>
                <a:gd name="T25" fmla="*/ 118 h 552"/>
                <a:gd name="T26" fmla="*/ 54 w 751"/>
                <a:gd name="T27" fmla="*/ 434 h 552"/>
                <a:gd name="T28" fmla="*/ 109 w 751"/>
                <a:gd name="T29" fmla="*/ 488 h 552"/>
                <a:gd name="T30" fmla="*/ 632 w 751"/>
                <a:gd name="T31" fmla="*/ 488 h 552"/>
                <a:gd name="T32" fmla="*/ 687 w 751"/>
                <a:gd name="T33" fmla="*/ 434 h 552"/>
                <a:gd name="T34" fmla="*/ 687 w 751"/>
                <a:gd name="T35" fmla="*/ 118 h 552"/>
                <a:gd name="T36" fmla="*/ 632 w 751"/>
                <a:gd name="T37" fmla="*/ 63 h 552"/>
                <a:gd name="T38" fmla="*/ 109 w 751"/>
                <a:gd name="T39" fmla="*/ 63 h 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51" h="552">
                  <a:moveTo>
                    <a:pt x="632" y="551"/>
                  </a:moveTo>
                  <a:lnTo>
                    <a:pt x="632" y="551"/>
                  </a:lnTo>
                  <a:cubicBezTo>
                    <a:pt x="109" y="551"/>
                    <a:pt x="109" y="551"/>
                    <a:pt x="109" y="551"/>
                  </a:cubicBezTo>
                  <a:cubicBezTo>
                    <a:pt x="45" y="551"/>
                    <a:pt x="0" y="497"/>
                    <a:pt x="0" y="434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54"/>
                    <a:pt x="45" y="0"/>
                    <a:pt x="109" y="0"/>
                  </a:cubicBezTo>
                  <a:cubicBezTo>
                    <a:pt x="632" y="0"/>
                    <a:pt x="632" y="0"/>
                    <a:pt x="632" y="0"/>
                  </a:cubicBezTo>
                  <a:cubicBezTo>
                    <a:pt x="696" y="0"/>
                    <a:pt x="750" y="54"/>
                    <a:pt x="750" y="118"/>
                  </a:cubicBezTo>
                  <a:cubicBezTo>
                    <a:pt x="750" y="434"/>
                    <a:pt x="750" y="434"/>
                    <a:pt x="750" y="434"/>
                  </a:cubicBezTo>
                  <a:cubicBezTo>
                    <a:pt x="750" y="497"/>
                    <a:pt x="696" y="551"/>
                    <a:pt x="632" y="551"/>
                  </a:cubicBezTo>
                  <a:close/>
                  <a:moveTo>
                    <a:pt x="109" y="63"/>
                  </a:moveTo>
                  <a:lnTo>
                    <a:pt x="109" y="63"/>
                  </a:lnTo>
                  <a:cubicBezTo>
                    <a:pt x="81" y="63"/>
                    <a:pt x="54" y="81"/>
                    <a:pt x="54" y="118"/>
                  </a:cubicBezTo>
                  <a:cubicBezTo>
                    <a:pt x="54" y="434"/>
                    <a:pt x="54" y="434"/>
                    <a:pt x="54" y="434"/>
                  </a:cubicBezTo>
                  <a:cubicBezTo>
                    <a:pt x="54" y="461"/>
                    <a:pt x="81" y="488"/>
                    <a:pt x="109" y="488"/>
                  </a:cubicBezTo>
                  <a:cubicBezTo>
                    <a:pt x="632" y="488"/>
                    <a:pt x="632" y="488"/>
                    <a:pt x="632" y="488"/>
                  </a:cubicBezTo>
                  <a:cubicBezTo>
                    <a:pt x="669" y="488"/>
                    <a:pt x="687" y="461"/>
                    <a:pt x="687" y="434"/>
                  </a:cubicBezTo>
                  <a:cubicBezTo>
                    <a:pt x="687" y="118"/>
                    <a:pt x="687" y="118"/>
                    <a:pt x="687" y="118"/>
                  </a:cubicBezTo>
                  <a:cubicBezTo>
                    <a:pt x="687" y="81"/>
                    <a:pt x="669" y="63"/>
                    <a:pt x="632" y="63"/>
                  </a:cubicBezTo>
                  <a:lnTo>
                    <a:pt x="109" y="6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2" name="Freeform 204">
              <a:extLst>
                <a:ext uri="{FF2B5EF4-FFF2-40B4-BE49-F238E27FC236}">
                  <a16:creationId xmlns:a16="http://schemas.microsoft.com/office/drawing/2014/main" id="{606DF365-58F9-0F46-924C-8826824E18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26348" y="10912745"/>
              <a:ext cx="176499" cy="243283"/>
            </a:xfrm>
            <a:custGeom>
              <a:avLst/>
              <a:gdLst>
                <a:gd name="T0" fmla="*/ 90 w 164"/>
                <a:gd name="T1" fmla="*/ 226 h 227"/>
                <a:gd name="T2" fmla="*/ 90 w 164"/>
                <a:gd name="T3" fmla="*/ 226 h 227"/>
                <a:gd name="T4" fmla="*/ 36 w 164"/>
                <a:gd name="T5" fmla="*/ 226 h 227"/>
                <a:gd name="T6" fmla="*/ 9 w 164"/>
                <a:gd name="T7" fmla="*/ 198 h 227"/>
                <a:gd name="T8" fmla="*/ 9 w 164"/>
                <a:gd name="T9" fmla="*/ 198 h 227"/>
                <a:gd name="T10" fmla="*/ 36 w 164"/>
                <a:gd name="T11" fmla="*/ 180 h 227"/>
                <a:gd name="T12" fmla="*/ 90 w 164"/>
                <a:gd name="T13" fmla="*/ 180 h 227"/>
                <a:gd name="T14" fmla="*/ 118 w 164"/>
                <a:gd name="T15" fmla="*/ 153 h 227"/>
                <a:gd name="T16" fmla="*/ 90 w 164"/>
                <a:gd name="T17" fmla="*/ 135 h 227"/>
                <a:gd name="T18" fmla="*/ 73 w 164"/>
                <a:gd name="T19" fmla="*/ 135 h 227"/>
                <a:gd name="T20" fmla="*/ 9 w 164"/>
                <a:gd name="T21" fmla="*/ 72 h 227"/>
                <a:gd name="T22" fmla="*/ 73 w 164"/>
                <a:gd name="T23" fmla="*/ 0 h 227"/>
                <a:gd name="T24" fmla="*/ 136 w 164"/>
                <a:gd name="T25" fmla="*/ 0 h 227"/>
                <a:gd name="T26" fmla="*/ 154 w 164"/>
                <a:gd name="T27" fmla="*/ 18 h 227"/>
                <a:gd name="T28" fmla="*/ 154 w 164"/>
                <a:gd name="T29" fmla="*/ 18 h 227"/>
                <a:gd name="T30" fmla="*/ 136 w 164"/>
                <a:gd name="T31" fmla="*/ 45 h 227"/>
                <a:gd name="T32" fmla="*/ 73 w 164"/>
                <a:gd name="T33" fmla="*/ 45 h 227"/>
                <a:gd name="T34" fmla="*/ 54 w 164"/>
                <a:gd name="T35" fmla="*/ 63 h 227"/>
                <a:gd name="T36" fmla="*/ 73 w 164"/>
                <a:gd name="T37" fmla="*/ 90 h 227"/>
                <a:gd name="T38" fmla="*/ 90 w 164"/>
                <a:gd name="T39" fmla="*/ 90 h 227"/>
                <a:gd name="T40" fmla="*/ 163 w 164"/>
                <a:gd name="T41" fmla="*/ 162 h 227"/>
                <a:gd name="T42" fmla="*/ 90 w 164"/>
                <a:gd name="T43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64" h="227">
                  <a:moveTo>
                    <a:pt x="90" y="226"/>
                  </a:moveTo>
                  <a:lnTo>
                    <a:pt x="90" y="226"/>
                  </a:lnTo>
                  <a:cubicBezTo>
                    <a:pt x="36" y="226"/>
                    <a:pt x="36" y="226"/>
                    <a:pt x="36" y="226"/>
                  </a:cubicBezTo>
                  <a:cubicBezTo>
                    <a:pt x="18" y="226"/>
                    <a:pt x="9" y="217"/>
                    <a:pt x="9" y="198"/>
                  </a:cubicBezTo>
                  <a:lnTo>
                    <a:pt x="9" y="198"/>
                  </a:lnTo>
                  <a:cubicBezTo>
                    <a:pt x="9" y="189"/>
                    <a:pt x="18" y="180"/>
                    <a:pt x="36" y="180"/>
                  </a:cubicBezTo>
                  <a:cubicBezTo>
                    <a:pt x="90" y="180"/>
                    <a:pt x="90" y="180"/>
                    <a:pt x="90" y="180"/>
                  </a:cubicBezTo>
                  <a:cubicBezTo>
                    <a:pt x="109" y="180"/>
                    <a:pt x="118" y="171"/>
                    <a:pt x="118" y="153"/>
                  </a:cubicBezTo>
                  <a:cubicBezTo>
                    <a:pt x="118" y="144"/>
                    <a:pt x="109" y="135"/>
                    <a:pt x="90" y="135"/>
                  </a:cubicBezTo>
                  <a:cubicBezTo>
                    <a:pt x="73" y="135"/>
                    <a:pt x="73" y="135"/>
                    <a:pt x="73" y="135"/>
                  </a:cubicBezTo>
                  <a:cubicBezTo>
                    <a:pt x="36" y="135"/>
                    <a:pt x="9" y="108"/>
                    <a:pt x="9" y="72"/>
                  </a:cubicBezTo>
                  <a:cubicBezTo>
                    <a:pt x="0" y="36"/>
                    <a:pt x="36" y="0"/>
                    <a:pt x="73" y="0"/>
                  </a:cubicBezTo>
                  <a:cubicBezTo>
                    <a:pt x="136" y="0"/>
                    <a:pt x="136" y="0"/>
                    <a:pt x="136" y="0"/>
                  </a:cubicBezTo>
                  <a:cubicBezTo>
                    <a:pt x="145" y="0"/>
                    <a:pt x="154" y="9"/>
                    <a:pt x="154" y="18"/>
                  </a:cubicBezTo>
                  <a:lnTo>
                    <a:pt x="154" y="18"/>
                  </a:lnTo>
                  <a:cubicBezTo>
                    <a:pt x="154" y="36"/>
                    <a:pt x="145" y="45"/>
                    <a:pt x="136" y="45"/>
                  </a:cubicBezTo>
                  <a:cubicBezTo>
                    <a:pt x="73" y="45"/>
                    <a:pt x="73" y="45"/>
                    <a:pt x="73" y="45"/>
                  </a:cubicBezTo>
                  <a:cubicBezTo>
                    <a:pt x="64" y="45"/>
                    <a:pt x="54" y="54"/>
                    <a:pt x="54" y="63"/>
                  </a:cubicBezTo>
                  <a:cubicBezTo>
                    <a:pt x="54" y="81"/>
                    <a:pt x="64" y="90"/>
                    <a:pt x="73" y="90"/>
                  </a:cubicBezTo>
                  <a:cubicBezTo>
                    <a:pt x="90" y="90"/>
                    <a:pt x="90" y="90"/>
                    <a:pt x="90" y="90"/>
                  </a:cubicBezTo>
                  <a:cubicBezTo>
                    <a:pt x="136" y="90"/>
                    <a:pt x="163" y="126"/>
                    <a:pt x="163" y="162"/>
                  </a:cubicBezTo>
                  <a:cubicBezTo>
                    <a:pt x="154" y="198"/>
                    <a:pt x="127" y="226"/>
                    <a:pt x="90" y="22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3" name="Freeform 205">
              <a:extLst>
                <a:ext uri="{FF2B5EF4-FFF2-40B4-BE49-F238E27FC236}">
                  <a16:creationId xmlns:a16="http://schemas.microsoft.com/office/drawing/2014/main" id="{B5AF5A4F-8578-194D-8E20-C03170051A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3132" y="10874583"/>
              <a:ext cx="47703" cy="57243"/>
            </a:xfrm>
            <a:custGeom>
              <a:avLst/>
              <a:gdLst>
                <a:gd name="T0" fmla="*/ 45 w 46"/>
                <a:gd name="T1" fmla="*/ 54 h 55"/>
                <a:gd name="T2" fmla="*/ 0 w 46"/>
                <a:gd name="T3" fmla="*/ 54 h 55"/>
                <a:gd name="T4" fmla="*/ 0 w 46"/>
                <a:gd name="T5" fmla="*/ 0 h 55"/>
                <a:gd name="T6" fmla="*/ 45 w 46"/>
                <a:gd name="T7" fmla="*/ 0 h 55"/>
                <a:gd name="T8" fmla="*/ 45 w 46"/>
                <a:gd name="T9" fmla="*/ 5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55">
                  <a:moveTo>
                    <a:pt x="45" y="54"/>
                  </a:moveTo>
                  <a:lnTo>
                    <a:pt x="0" y="54"/>
                  </a:lnTo>
                  <a:lnTo>
                    <a:pt x="0" y="0"/>
                  </a:lnTo>
                  <a:lnTo>
                    <a:pt x="45" y="0"/>
                  </a:lnTo>
                  <a:lnTo>
                    <a:pt x="45" y="5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4" name="Freeform 206">
              <a:extLst>
                <a:ext uri="{FF2B5EF4-FFF2-40B4-BE49-F238E27FC236}">
                  <a16:creationId xmlns:a16="http://schemas.microsoft.com/office/drawing/2014/main" id="{C953DB8C-8345-3A48-9110-49705B0EC7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3132" y="11127407"/>
              <a:ext cx="47703" cy="71556"/>
            </a:xfrm>
            <a:custGeom>
              <a:avLst/>
              <a:gdLst>
                <a:gd name="T0" fmla="*/ 45 w 46"/>
                <a:gd name="T1" fmla="*/ 64 h 65"/>
                <a:gd name="T2" fmla="*/ 0 w 46"/>
                <a:gd name="T3" fmla="*/ 64 h 65"/>
                <a:gd name="T4" fmla="*/ 0 w 46"/>
                <a:gd name="T5" fmla="*/ 0 h 65"/>
                <a:gd name="T6" fmla="*/ 45 w 46"/>
                <a:gd name="T7" fmla="*/ 0 h 65"/>
                <a:gd name="T8" fmla="*/ 45 w 46"/>
                <a:gd name="T9" fmla="*/ 64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65">
                  <a:moveTo>
                    <a:pt x="45" y="64"/>
                  </a:moveTo>
                  <a:lnTo>
                    <a:pt x="0" y="64"/>
                  </a:lnTo>
                  <a:lnTo>
                    <a:pt x="0" y="0"/>
                  </a:lnTo>
                  <a:lnTo>
                    <a:pt x="45" y="0"/>
                  </a:lnTo>
                  <a:lnTo>
                    <a:pt x="45" y="6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5" name="Freeform 207">
              <a:extLst>
                <a:ext uri="{FF2B5EF4-FFF2-40B4-BE49-F238E27FC236}">
                  <a16:creationId xmlns:a16="http://schemas.microsoft.com/office/drawing/2014/main" id="{110851C8-498F-9248-8C5A-C2B0741976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45955" y="10826880"/>
              <a:ext cx="90637" cy="81093"/>
            </a:xfrm>
            <a:custGeom>
              <a:avLst/>
              <a:gdLst>
                <a:gd name="T0" fmla="*/ 45 w 83"/>
                <a:gd name="T1" fmla="*/ 9 h 74"/>
                <a:gd name="T2" fmla="*/ 45 w 83"/>
                <a:gd name="T3" fmla="*/ 9 h 74"/>
                <a:gd name="T4" fmla="*/ 9 w 83"/>
                <a:gd name="T5" fmla="*/ 27 h 74"/>
                <a:gd name="T6" fmla="*/ 0 w 83"/>
                <a:gd name="T7" fmla="*/ 64 h 74"/>
                <a:gd name="T8" fmla="*/ 0 w 83"/>
                <a:gd name="T9" fmla="*/ 64 h 74"/>
                <a:gd name="T10" fmla="*/ 37 w 83"/>
                <a:gd name="T11" fmla="*/ 64 h 74"/>
                <a:gd name="T12" fmla="*/ 64 w 83"/>
                <a:gd name="T13" fmla="*/ 46 h 74"/>
                <a:gd name="T14" fmla="*/ 73 w 83"/>
                <a:gd name="T15" fmla="*/ 18 h 74"/>
                <a:gd name="T16" fmla="*/ 73 w 83"/>
                <a:gd name="T17" fmla="*/ 18 h 74"/>
                <a:gd name="T18" fmla="*/ 45 w 83"/>
                <a:gd name="T19" fmla="*/ 9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3" h="74">
                  <a:moveTo>
                    <a:pt x="45" y="9"/>
                  </a:moveTo>
                  <a:lnTo>
                    <a:pt x="45" y="9"/>
                  </a:lnTo>
                  <a:cubicBezTo>
                    <a:pt x="9" y="27"/>
                    <a:pt x="9" y="27"/>
                    <a:pt x="9" y="27"/>
                  </a:cubicBezTo>
                  <a:cubicBezTo>
                    <a:pt x="0" y="37"/>
                    <a:pt x="0" y="46"/>
                    <a:pt x="0" y="64"/>
                  </a:cubicBezTo>
                  <a:lnTo>
                    <a:pt x="0" y="64"/>
                  </a:lnTo>
                  <a:cubicBezTo>
                    <a:pt x="9" y="73"/>
                    <a:pt x="28" y="73"/>
                    <a:pt x="37" y="6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73" y="37"/>
                    <a:pt x="82" y="27"/>
                    <a:pt x="73" y="18"/>
                  </a:cubicBezTo>
                  <a:lnTo>
                    <a:pt x="73" y="18"/>
                  </a:lnTo>
                  <a:cubicBezTo>
                    <a:pt x="64" y="0"/>
                    <a:pt x="55" y="0"/>
                    <a:pt x="45" y="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6" name="Freeform 208">
              <a:extLst>
                <a:ext uri="{FF2B5EF4-FFF2-40B4-BE49-F238E27FC236}">
                  <a16:creationId xmlns:a16="http://schemas.microsoft.com/office/drawing/2014/main" id="{AA7A2C73-48E0-7047-BC57-35C2E50352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02142" y="11160800"/>
              <a:ext cx="90637" cy="81093"/>
            </a:xfrm>
            <a:custGeom>
              <a:avLst/>
              <a:gdLst>
                <a:gd name="T0" fmla="*/ 45 w 83"/>
                <a:gd name="T1" fmla="*/ 9 h 73"/>
                <a:gd name="T2" fmla="*/ 45 w 83"/>
                <a:gd name="T3" fmla="*/ 9 h 73"/>
                <a:gd name="T4" fmla="*/ 19 w 83"/>
                <a:gd name="T5" fmla="*/ 27 h 73"/>
                <a:gd name="T6" fmla="*/ 9 w 83"/>
                <a:gd name="T7" fmla="*/ 63 h 73"/>
                <a:gd name="T8" fmla="*/ 9 w 83"/>
                <a:gd name="T9" fmla="*/ 63 h 73"/>
                <a:gd name="T10" fmla="*/ 45 w 83"/>
                <a:gd name="T11" fmla="*/ 63 h 73"/>
                <a:gd name="T12" fmla="*/ 73 w 83"/>
                <a:gd name="T13" fmla="*/ 45 h 73"/>
                <a:gd name="T14" fmla="*/ 73 w 83"/>
                <a:gd name="T15" fmla="*/ 9 h 73"/>
                <a:gd name="T16" fmla="*/ 73 w 83"/>
                <a:gd name="T17" fmla="*/ 9 h 73"/>
                <a:gd name="T18" fmla="*/ 45 w 83"/>
                <a:gd name="T19" fmla="*/ 9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3" h="73">
                  <a:moveTo>
                    <a:pt x="45" y="9"/>
                  </a:moveTo>
                  <a:lnTo>
                    <a:pt x="45" y="9"/>
                  </a:lnTo>
                  <a:cubicBezTo>
                    <a:pt x="19" y="27"/>
                    <a:pt x="19" y="27"/>
                    <a:pt x="19" y="27"/>
                  </a:cubicBezTo>
                  <a:cubicBezTo>
                    <a:pt x="9" y="36"/>
                    <a:pt x="0" y="45"/>
                    <a:pt x="9" y="63"/>
                  </a:cubicBezTo>
                  <a:lnTo>
                    <a:pt x="9" y="63"/>
                  </a:lnTo>
                  <a:cubicBezTo>
                    <a:pt x="19" y="72"/>
                    <a:pt x="28" y="72"/>
                    <a:pt x="45" y="63"/>
                  </a:cubicBezTo>
                  <a:cubicBezTo>
                    <a:pt x="73" y="45"/>
                    <a:pt x="73" y="45"/>
                    <a:pt x="73" y="45"/>
                  </a:cubicBezTo>
                  <a:cubicBezTo>
                    <a:pt x="82" y="36"/>
                    <a:pt x="82" y="18"/>
                    <a:pt x="73" y="9"/>
                  </a:cubicBezTo>
                  <a:lnTo>
                    <a:pt x="73" y="9"/>
                  </a:lnTo>
                  <a:cubicBezTo>
                    <a:pt x="73" y="0"/>
                    <a:pt x="55" y="0"/>
                    <a:pt x="45" y="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37" name="Grupo 136">
            <a:extLst>
              <a:ext uri="{FF2B5EF4-FFF2-40B4-BE49-F238E27FC236}">
                <a16:creationId xmlns:a16="http://schemas.microsoft.com/office/drawing/2014/main" id="{CFDC395B-1125-7C48-A0D2-7B0AA3DBCEE8}"/>
              </a:ext>
            </a:extLst>
          </p:cNvPr>
          <p:cNvGrpSpPr/>
          <p:nvPr/>
        </p:nvGrpSpPr>
        <p:grpSpPr>
          <a:xfrm>
            <a:off x="18327788" y="5250070"/>
            <a:ext cx="4236804" cy="1514064"/>
            <a:chOff x="4247967" y="10620441"/>
            <a:chExt cx="4236804" cy="1514064"/>
          </a:xfrm>
        </p:grpSpPr>
        <p:sp>
          <p:nvSpPr>
            <p:cNvPr id="138" name="CuadroTexto 395">
              <a:extLst>
                <a:ext uri="{FF2B5EF4-FFF2-40B4-BE49-F238E27FC236}">
                  <a16:creationId xmlns:a16="http://schemas.microsoft.com/office/drawing/2014/main" id="{33110189-9A0D-7E4D-B599-4FFA1838AA80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139" name="Rectangle 40">
              <a:extLst>
                <a:ext uri="{FF2B5EF4-FFF2-40B4-BE49-F238E27FC236}">
                  <a16:creationId xmlns:a16="http://schemas.microsoft.com/office/drawing/2014/main" id="{D648BF80-A59B-604D-BB27-E240A1AC2EBB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43" name="Grupo 142">
            <a:extLst>
              <a:ext uri="{FF2B5EF4-FFF2-40B4-BE49-F238E27FC236}">
                <a16:creationId xmlns:a16="http://schemas.microsoft.com/office/drawing/2014/main" id="{40C4104E-BA44-DE40-A3E9-0C3C12783F40}"/>
              </a:ext>
            </a:extLst>
          </p:cNvPr>
          <p:cNvGrpSpPr/>
          <p:nvPr/>
        </p:nvGrpSpPr>
        <p:grpSpPr>
          <a:xfrm>
            <a:off x="18327788" y="10511583"/>
            <a:ext cx="4236804" cy="1514064"/>
            <a:chOff x="4247967" y="10620441"/>
            <a:chExt cx="4236804" cy="1514064"/>
          </a:xfrm>
        </p:grpSpPr>
        <p:sp>
          <p:nvSpPr>
            <p:cNvPr id="149" name="CuadroTexto 395">
              <a:extLst>
                <a:ext uri="{FF2B5EF4-FFF2-40B4-BE49-F238E27FC236}">
                  <a16:creationId xmlns:a16="http://schemas.microsoft.com/office/drawing/2014/main" id="{CA023711-EC32-A748-9164-3744884F5F8E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150" name="Rectangle 40">
              <a:extLst>
                <a:ext uri="{FF2B5EF4-FFF2-40B4-BE49-F238E27FC236}">
                  <a16:creationId xmlns:a16="http://schemas.microsoft.com/office/drawing/2014/main" id="{C133F528-02B8-2D45-BC1F-56AB8E6FC416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51" name="Grupo 150">
            <a:extLst>
              <a:ext uri="{FF2B5EF4-FFF2-40B4-BE49-F238E27FC236}">
                <a16:creationId xmlns:a16="http://schemas.microsoft.com/office/drawing/2014/main" id="{D151DBE1-74DA-0342-8679-68E610E3F7A3}"/>
              </a:ext>
            </a:extLst>
          </p:cNvPr>
          <p:cNvGrpSpPr/>
          <p:nvPr/>
        </p:nvGrpSpPr>
        <p:grpSpPr>
          <a:xfrm>
            <a:off x="1851818" y="5250070"/>
            <a:ext cx="4289833" cy="1514064"/>
            <a:chOff x="4247967" y="10620441"/>
            <a:chExt cx="4289833" cy="1514064"/>
          </a:xfrm>
        </p:grpSpPr>
        <p:sp>
          <p:nvSpPr>
            <p:cNvPr id="152" name="CuadroTexto 395">
              <a:extLst>
                <a:ext uri="{FF2B5EF4-FFF2-40B4-BE49-F238E27FC236}">
                  <a16:creationId xmlns:a16="http://schemas.microsoft.com/office/drawing/2014/main" id="{92C848D5-900B-AF41-B569-21D06C27232F}"/>
                </a:ext>
              </a:extLst>
            </p:cNvPr>
            <p:cNvSpPr txBox="1"/>
            <p:nvPr/>
          </p:nvSpPr>
          <p:spPr>
            <a:xfrm flipH="1">
              <a:off x="6155125" y="1062044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153" name="Rectangle 40">
              <a:extLst>
                <a:ext uri="{FF2B5EF4-FFF2-40B4-BE49-F238E27FC236}">
                  <a16:creationId xmlns:a16="http://schemas.microsoft.com/office/drawing/2014/main" id="{8973D67A-C2CE-BB4E-B6A1-B9967F936A2F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54" name="Grupo 153">
            <a:extLst>
              <a:ext uri="{FF2B5EF4-FFF2-40B4-BE49-F238E27FC236}">
                <a16:creationId xmlns:a16="http://schemas.microsoft.com/office/drawing/2014/main" id="{7B768481-3BF6-B64A-9F14-5D97A1D4795E}"/>
              </a:ext>
            </a:extLst>
          </p:cNvPr>
          <p:cNvGrpSpPr/>
          <p:nvPr/>
        </p:nvGrpSpPr>
        <p:grpSpPr>
          <a:xfrm>
            <a:off x="1798789" y="10508714"/>
            <a:ext cx="4289833" cy="1514064"/>
            <a:chOff x="4247967" y="10620441"/>
            <a:chExt cx="4289833" cy="1514064"/>
          </a:xfrm>
        </p:grpSpPr>
        <p:sp>
          <p:nvSpPr>
            <p:cNvPr id="157" name="CuadroTexto 395">
              <a:extLst>
                <a:ext uri="{FF2B5EF4-FFF2-40B4-BE49-F238E27FC236}">
                  <a16:creationId xmlns:a16="http://schemas.microsoft.com/office/drawing/2014/main" id="{62B60C4C-C224-DB48-A8C7-B98740C1E600}"/>
                </a:ext>
              </a:extLst>
            </p:cNvPr>
            <p:cNvSpPr txBox="1"/>
            <p:nvPr/>
          </p:nvSpPr>
          <p:spPr>
            <a:xfrm flipH="1">
              <a:off x="6155125" y="1062044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158" name="Rectangle 40">
              <a:extLst>
                <a:ext uri="{FF2B5EF4-FFF2-40B4-BE49-F238E27FC236}">
                  <a16:creationId xmlns:a16="http://schemas.microsoft.com/office/drawing/2014/main" id="{507836A7-1170-BF45-8087-106FFAFD9609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59" name="Grupo 158">
            <a:extLst>
              <a:ext uri="{FF2B5EF4-FFF2-40B4-BE49-F238E27FC236}">
                <a16:creationId xmlns:a16="http://schemas.microsoft.com/office/drawing/2014/main" id="{9E3A604D-88BF-A342-AF75-3F33568B8559}"/>
              </a:ext>
            </a:extLst>
          </p:cNvPr>
          <p:cNvGrpSpPr/>
          <p:nvPr/>
        </p:nvGrpSpPr>
        <p:grpSpPr>
          <a:xfrm>
            <a:off x="19652176" y="7900000"/>
            <a:ext cx="4236804" cy="1514064"/>
            <a:chOff x="4247967" y="10620441"/>
            <a:chExt cx="4236804" cy="1514064"/>
          </a:xfrm>
        </p:grpSpPr>
        <p:sp>
          <p:nvSpPr>
            <p:cNvPr id="160" name="CuadroTexto 395">
              <a:extLst>
                <a:ext uri="{FF2B5EF4-FFF2-40B4-BE49-F238E27FC236}">
                  <a16:creationId xmlns:a16="http://schemas.microsoft.com/office/drawing/2014/main" id="{D640E158-E78E-8D4A-803E-F4C63FCABC7A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161" name="Rectangle 40">
              <a:extLst>
                <a:ext uri="{FF2B5EF4-FFF2-40B4-BE49-F238E27FC236}">
                  <a16:creationId xmlns:a16="http://schemas.microsoft.com/office/drawing/2014/main" id="{98B52A4D-0029-3A45-A485-75F863104B11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62" name="Grupo 161">
            <a:extLst>
              <a:ext uri="{FF2B5EF4-FFF2-40B4-BE49-F238E27FC236}">
                <a16:creationId xmlns:a16="http://schemas.microsoft.com/office/drawing/2014/main" id="{440DF2DB-919F-034F-A784-C0C5E173DEE2}"/>
              </a:ext>
            </a:extLst>
          </p:cNvPr>
          <p:cNvGrpSpPr/>
          <p:nvPr/>
        </p:nvGrpSpPr>
        <p:grpSpPr>
          <a:xfrm>
            <a:off x="354972" y="7863793"/>
            <a:ext cx="4321364" cy="1514064"/>
            <a:chOff x="4247967" y="10620441"/>
            <a:chExt cx="4321364" cy="1514064"/>
          </a:xfrm>
        </p:grpSpPr>
        <p:sp>
          <p:nvSpPr>
            <p:cNvPr id="163" name="CuadroTexto 162">
              <a:extLst>
                <a:ext uri="{FF2B5EF4-FFF2-40B4-BE49-F238E27FC236}">
                  <a16:creationId xmlns:a16="http://schemas.microsoft.com/office/drawing/2014/main" id="{0D582877-B60F-B44A-9884-D1E5C6EC5DC4}"/>
                </a:ext>
              </a:extLst>
            </p:cNvPr>
            <p:cNvSpPr txBox="1"/>
            <p:nvPr/>
          </p:nvSpPr>
          <p:spPr>
            <a:xfrm flipH="1">
              <a:off x="6186656" y="1062044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164" name="Rectangle 40">
              <a:extLst>
                <a:ext uri="{FF2B5EF4-FFF2-40B4-BE49-F238E27FC236}">
                  <a16:creationId xmlns:a16="http://schemas.microsoft.com/office/drawing/2014/main" id="{221D1014-50B0-FB49-9BBC-03CA9A09FF54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65" name="Grupo 164">
            <a:extLst>
              <a:ext uri="{FF2B5EF4-FFF2-40B4-BE49-F238E27FC236}">
                <a16:creationId xmlns:a16="http://schemas.microsoft.com/office/drawing/2014/main" id="{F561C8A1-3596-7948-AEC6-4B2FB5C17722}"/>
              </a:ext>
            </a:extLst>
          </p:cNvPr>
          <p:cNvGrpSpPr/>
          <p:nvPr/>
        </p:nvGrpSpPr>
        <p:grpSpPr>
          <a:xfrm>
            <a:off x="2668308" y="1039677"/>
            <a:ext cx="19041035" cy="2561450"/>
            <a:chOff x="2668308" y="861425"/>
            <a:chExt cx="19041035" cy="2561450"/>
          </a:xfrm>
        </p:grpSpPr>
        <p:sp>
          <p:nvSpPr>
            <p:cNvPr id="166" name="CuadroTexto 165">
              <a:extLst>
                <a:ext uri="{FF2B5EF4-FFF2-40B4-BE49-F238E27FC236}">
                  <a16:creationId xmlns:a16="http://schemas.microsoft.com/office/drawing/2014/main" id="{3CCA4031-893C-6F4F-BD9B-CDC9F33A5D9F}"/>
                </a:ext>
              </a:extLst>
            </p:cNvPr>
            <p:cNvSpPr txBox="1"/>
            <p:nvPr/>
          </p:nvSpPr>
          <p:spPr>
            <a:xfrm>
              <a:off x="8095408" y="861425"/>
              <a:ext cx="8186858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Entrepreneurship</a:t>
              </a:r>
            </a:p>
          </p:txBody>
        </p:sp>
        <p:sp>
          <p:nvSpPr>
            <p:cNvPr id="167" name="CuadroTexto 166">
              <a:extLst>
                <a:ext uri="{FF2B5EF4-FFF2-40B4-BE49-F238E27FC236}">
                  <a16:creationId xmlns:a16="http://schemas.microsoft.com/office/drawing/2014/main" id="{3AAF8837-8B2E-DD4F-A863-4AE465E7DA60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168" name="Freeform 269">
            <a:extLst>
              <a:ext uri="{FF2B5EF4-FFF2-40B4-BE49-F238E27FC236}">
                <a16:creationId xmlns:a16="http://schemas.microsoft.com/office/drawing/2014/main" id="{9AB941D7-2B53-824C-8D9B-FE19876650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6905" y="4336726"/>
            <a:ext cx="4029503" cy="4029503"/>
          </a:xfrm>
          <a:custGeom>
            <a:avLst/>
            <a:gdLst>
              <a:gd name="T0" fmla="*/ 3877 w 4146"/>
              <a:gd name="T1" fmla="*/ 1817 h 4146"/>
              <a:gd name="T2" fmla="*/ 3877 w 4146"/>
              <a:gd name="T3" fmla="*/ 1817 h 4146"/>
              <a:gd name="T4" fmla="*/ 3525 w 4146"/>
              <a:gd name="T5" fmla="*/ 972 h 4146"/>
              <a:gd name="T6" fmla="*/ 3718 w 4146"/>
              <a:gd name="T7" fmla="*/ 788 h 4146"/>
              <a:gd name="T8" fmla="*/ 3358 w 4146"/>
              <a:gd name="T9" fmla="*/ 427 h 4146"/>
              <a:gd name="T10" fmla="*/ 3174 w 4146"/>
              <a:gd name="T11" fmla="*/ 620 h 4146"/>
              <a:gd name="T12" fmla="*/ 2328 w 4146"/>
              <a:gd name="T13" fmla="*/ 268 h 4146"/>
              <a:gd name="T14" fmla="*/ 2328 w 4146"/>
              <a:gd name="T15" fmla="*/ 0 h 4146"/>
              <a:gd name="T16" fmla="*/ 1826 w 4146"/>
              <a:gd name="T17" fmla="*/ 0 h 4146"/>
              <a:gd name="T18" fmla="*/ 1826 w 4146"/>
              <a:gd name="T19" fmla="*/ 268 h 4146"/>
              <a:gd name="T20" fmla="*/ 980 w 4146"/>
              <a:gd name="T21" fmla="*/ 620 h 4146"/>
              <a:gd name="T22" fmla="*/ 787 w 4146"/>
              <a:gd name="T23" fmla="*/ 427 h 4146"/>
              <a:gd name="T24" fmla="*/ 435 w 4146"/>
              <a:gd name="T25" fmla="*/ 788 h 4146"/>
              <a:gd name="T26" fmla="*/ 620 w 4146"/>
              <a:gd name="T27" fmla="*/ 972 h 4146"/>
              <a:gd name="T28" fmla="*/ 276 w 4146"/>
              <a:gd name="T29" fmla="*/ 1817 h 4146"/>
              <a:gd name="T30" fmla="*/ 0 w 4146"/>
              <a:gd name="T31" fmla="*/ 1817 h 4146"/>
              <a:gd name="T32" fmla="*/ 0 w 4146"/>
              <a:gd name="T33" fmla="*/ 2320 h 4146"/>
              <a:gd name="T34" fmla="*/ 276 w 4146"/>
              <a:gd name="T35" fmla="*/ 2320 h 4146"/>
              <a:gd name="T36" fmla="*/ 620 w 4146"/>
              <a:gd name="T37" fmla="*/ 3165 h 4146"/>
              <a:gd name="T38" fmla="*/ 435 w 4146"/>
              <a:gd name="T39" fmla="*/ 3357 h 4146"/>
              <a:gd name="T40" fmla="*/ 787 w 4146"/>
              <a:gd name="T41" fmla="*/ 3709 h 4146"/>
              <a:gd name="T42" fmla="*/ 980 w 4146"/>
              <a:gd name="T43" fmla="*/ 3525 h 4146"/>
              <a:gd name="T44" fmla="*/ 1826 w 4146"/>
              <a:gd name="T45" fmla="*/ 3877 h 4146"/>
              <a:gd name="T46" fmla="*/ 1826 w 4146"/>
              <a:gd name="T47" fmla="*/ 4145 h 4146"/>
              <a:gd name="T48" fmla="*/ 2328 w 4146"/>
              <a:gd name="T49" fmla="*/ 4145 h 4146"/>
              <a:gd name="T50" fmla="*/ 2328 w 4146"/>
              <a:gd name="T51" fmla="*/ 3877 h 4146"/>
              <a:gd name="T52" fmla="*/ 3174 w 4146"/>
              <a:gd name="T53" fmla="*/ 3525 h 4146"/>
              <a:gd name="T54" fmla="*/ 3358 w 4146"/>
              <a:gd name="T55" fmla="*/ 3709 h 4146"/>
              <a:gd name="T56" fmla="*/ 3718 w 4146"/>
              <a:gd name="T57" fmla="*/ 3357 h 4146"/>
              <a:gd name="T58" fmla="*/ 3525 w 4146"/>
              <a:gd name="T59" fmla="*/ 3165 h 4146"/>
              <a:gd name="T60" fmla="*/ 3877 w 4146"/>
              <a:gd name="T61" fmla="*/ 2320 h 4146"/>
              <a:gd name="T62" fmla="*/ 4145 w 4146"/>
              <a:gd name="T63" fmla="*/ 2320 h 4146"/>
              <a:gd name="T64" fmla="*/ 4145 w 4146"/>
              <a:gd name="T65" fmla="*/ 1817 h 4146"/>
              <a:gd name="T66" fmla="*/ 3877 w 4146"/>
              <a:gd name="T67" fmla="*/ 1817 h 4146"/>
              <a:gd name="T68" fmla="*/ 2085 w 4146"/>
              <a:gd name="T69" fmla="*/ 3617 h 4146"/>
              <a:gd name="T70" fmla="*/ 2085 w 4146"/>
              <a:gd name="T71" fmla="*/ 3617 h 4146"/>
              <a:gd name="T72" fmla="*/ 528 w 4146"/>
              <a:gd name="T73" fmla="*/ 2060 h 4146"/>
              <a:gd name="T74" fmla="*/ 2060 w 4146"/>
              <a:gd name="T75" fmla="*/ 528 h 4146"/>
              <a:gd name="T76" fmla="*/ 3617 w 4146"/>
              <a:gd name="T77" fmla="*/ 2085 h 4146"/>
              <a:gd name="T78" fmla="*/ 2085 w 4146"/>
              <a:gd name="T79" fmla="*/ 3617 h 4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4146" h="4146">
                <a:moveTo>
                  <a:pt x="3877" y="1817"/>
                </a:moveTo>
                <a:lnTo>
                  <a:pt x="3877" y="1817"/>
                </a:lnTo>
                <a:cubicBezTo>
                  <a:pt x="3835" y="1508"/>
                  <a:pt x="3709" y="1214"/>
                  <a:pt x="3525" y="972"/>
                </a:cubicBezTo>
                <a:cubicBezTo>
                  <a:pt x="3718" y="788"/>
                  <a:pt x="3718" y="788"/>
                  <a:pt x="3718" y="788"/>
                </a:cubicBezTo>
                <a:cubicBezTo>
                  <a:pt x="3358" y="427"/>
                  <a:pt x="3358" y="427"/>
                  <a:pt x="3358" y="427"/>
                </a:cubicBezTo>
                <a:cubicBezTo>
                  <a:pt x="3174" y="620"/>
                  <a:pt x="3174" y="620"/>
                  <a:pt x="3174" y="620"/>
                </a:cubicBezTo>
                <a:cubicBezTo>
                  <a:pt x="2931" y="436"/>
                  <a:pt x="2638" y="310"/>
                  <a:pt x="2328" y="268"/>
                </a:cubicBezTo>
                <a:cubicBezTo>
                  <a:pt x="2328" y="0"/>
                  <a:pt x="2328" y="0"/>
                  <a:pt x="2328" y="0"/>
                </a:cubicBezTo>
                <a:cubicBezTo>
                  <a:pt x="1826" y="0"/>
                  <a:pt x="1826" y="0"/>
                  <a:pt x="1826" y="0"/>
                </a:cubicBezTo>
                <a:cubicBezTo>
                  <a:pt x="1826" y="268"/>
                  <a:pt x="1826" y="268"/>
                  <a:pt x="1826" y="268"/>
                </a:cubicBezTo>
                <a:cubicBezTo>
                  <a:pt x="1508" y="310"/>
                  <a:pt x="1223" y="436"/>
                  <a:pt x="980" y="620"/>
                </a:cubicBezTo>
                <a:cubicBezTo>
                  <a:pt x="787" y="427"/>
                  <a:pt x="787" y="427"/>
                  <a:pt x="787" y="427"/>
                </a:cubicBezTo>
                <a:cubicBezTo>
                  <a:pt x="435" y="788"/>
                  <a:pt x="435" y="788"/>
                  <a:pt x="435" y="788"/>
                </a:cubicBezTo>
                <a:cubicBezTo>
                  <a:pt x="620" y="972"/>
                  <a:pt x="620" y="972"/>
                  <a:pt x="620" y="972"/>
                </a:cubicBezTo>
                <a:cubicBezTo>
                  <a:pt x="444" y="1214"/>
                  <a:pt x="318" y="1508"/>
                  <a:pt x="276" y="1817"/>
                </a:cubicBezTo>
                <a:cubicBezTo>
                  <a:pt x="0" y="1817"/>
                  <a:pt x="0" y="1817"/>
                  <a:pt x="0" y="1817"/>
                </a:cubicBezTo>
                <a:cubicBezTo>
                  <a:pt x="0" y="2320"/>
                  <a:pt x="0" y="2320"/>
                  <a:pt x="0" y="2320"/>
                </a:cubicBezTo>
                <a:cubicBezTo>
                  <a:pt x="276" y="2320"/>
                  <a:pt x="276" y="2320"/>
                  <a:pt x="276" y="2320"/>
                </a:cubicBezTo>
                <a:cubicBezTo>
                  <a:pt x="318" y="2638"/>
                  <a:pt x="444" y="2922"/>
                  <a:pt x="620" y="3165"/>
                </a:cubicBezTo>
                <a:cubicBezTo>
                  <a:pt x="435" y="3357"/>
                  <a:pt x="435" y="3357"/>
                  <a:pt x="435" y="3357"/>
                </a:cubicBezTo>
                <a:cubicBezTo>
                  <a:pt x="787" y="3709"/>
                  <a:pt x="787" y="3709"/>
                  <a:pt x="787" y="3709"/>
                </a:cubicBezTo>
                <a:cubicBezTo>
                  <a:pt x="980" y="3525"/>
                  <a:pt x="980" y="3525"/>
                  <a:pt x="980" y="3525"/>
                </a:cubicBezTo>
                <a:cubicBezTo>
                  <a:pt x="1223" y="3709"/>
                  <a:pt x="1508" y="3826"/>
                  <a:pt x="1826" y="3877"/>
                </a:cubicBezTo>
                <a:cubicBezTo>
                  <a:pt x="1826" y="4145"/>
                  <a:pt x="1826" y="4145"/>
                  <a:pt x="1826" y="4145"/>
                </a:cubicBezTo>
                <a:cubicBezTo>
                  <a:pt x="2328" y="4145"/>
                  <a:pt x="2328" y="4145"/>
                  <a:pt x="2328" y="4145"/>
                </a:cubicBezTo>
                <a:cubicBezTo>
                  <a:pt x="2328" y="3877"/>
                  <a:pt x="2328" y="3877"/>
                  <a:pt x="2328" y="3877"/>
                </a:cubicBezTo>
                <a:cubicBezTo>
                  <a:pt x="2638" y="3826"/>
                  <a:pt x="2931" y="3709"/>
                  <a:pt x="3174" y="3525"/>
                </a:cubicBezTo>
                <a:cubicBezTo>
                  <a:pt x="3358" y="3709"/>
                  <a:pt x="3358" y="3709"/>
                  <a:pt x="3358" y="3709"/>
                </a:cubicBezTo>
                <a:cubicBezTo>
                  <a:pt x="3718" y="3357"/>
                  <a:pt x="3718" y="3357"/>
                  <a:pt x="3718" y="3357"/>
                </a:cubicBezTo>
                <a:cubicBezTo>
                  <a:pt x="3525" y="3165"/>
                  <a:pt x="3525" y="3165"/>
                  <a:pt x="3525" y="3165"/>
                </a:cubicBezTo>
                <a:cubicBezTo>
                  <a:pt x="3709" y="2922"/>
                  <a:pt x="3835" y="2638"/>
                  <a:pt x="3877" y="2320"/>
                </a:cubicBezTo>
                <a:cubicBezTo>
                  <a:pt x="4145" y="2320"/>
                  <a:pt x="4145" y="2320"/>
                  <a:pt x="4145" y="2320"/>
                </a:cubicBezTo>
                <a:cubicBezTo>
                  <a:pt x="4145" y="1817"/>
                  <a:pt x="4145" y="1817"/>
                  <a:pt x="4145" y="1817"/>
                </a:cubicBezTo>
                <a:lnTo>
                  <a:pt x="3877" y="1817"/>
                </a:lnTo>
                <a:close/>
                <a:moveTo>
                  <a:pt x="2085" y="3617"/>
                </a:moveTo>
                <a:lnTo>
                  <a:pt x="2085" y="3617"/>
                </a:lnTo>
                <a:cubicBezTo>
                  <a:pt x="1223" y="3625"/>
                  <a:pt x="528" y="2922"/>
                  <a:pt x="528" y="2060"/>
                </a:cubicBezTo>
                <a:cubicBezTo>
                  <a:pt x="536" y="1223"/>
                  <a:pt x="1223" y="536"/>
                  <a:pt x="2060" y="528"/>
                </a:cubicBezTo>
                <a:cubicBezTo>
                  <a:pt x="2923" y="520"/>
                  <a:pt x="3625" y="1223"/>
                  <a:pt x="3617" y="2085"/>
                </a:cubicBezTo>
                <a:cubicBezTo>
                  <a:pt x="3609" y="2922"/>
                  <a:pt x="2923" y="3609"/>
                  <a:pt x="2085" y="361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9" name="Freeform 270">
            <a:extLst>
              <a:ext uri="{FF2B5EF4-FFF2-40B4-BE49-F238E27FC236}">
                <a16:creationId xmlns:a16="http://schemas.microsoft.com/office/drawing/2014/main" id="{68E0382E-6169-BB46-B622-9D9E34E084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00174" y="5494136"/>
            <a:ext cx="3682281" cy="6005675"/>
          </a:xfrm>
          <a:custGeom>
            <a:avLst/>
            <a:gdLst>
              <a:gd name="T0" fmla="*/ 3693 w 3786"/>
              <a:gd name="T1" fmla="*/ 6179 h 6180"/>
              <a:gd name="T2" fmla="*/ 3693 w 3786"/>
              <a:gd name="T3" fmla="*/ 6179 h 6180"/>
              <a:gd name="T4" fmla="*/ 84 w 3786"/>
              <a:gd name="T5" fmla="*/ 6179 h 6180"/>
              <a:gd name="T6" fmla="*/ 0 w 3786"/>
              <a:gd name="T7" fmla="*/ 6095 h 6180"/>
              <a:gd name="T8" fmla="*/ 0 w 3786"/>
              <a:gd name="T9" fmla="*/ 83 h 6180"/>
              <a:gd name="T10" fmla="*/ 84 w 3786"/>
              <a:gd name="T11" fmla="*/ 0 h 6180"/>
              <a:gd name="T12" fmla="*/ 3693 w 3786"/>
              <a:gd name="T13" fmla="*/ 0 h 6180"/>
              <a:gd name="T14" fmla="*/ 3785 w 3786"/>
              <a:gd name="T15" fmla="*/ 83 h 6180"/>
              <a:gd name="T16" fmla="*/ 3785 w 3786"/>
              <a:gd name="T17" fmla="*/ 6095 h 6180"/>
              <a:gd name="T18" fmla="*/ 3693 w 3786"/>
              <a:gd name="T19" fmla="*/ 6179 h 6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786" h="6180">
                <a:moveTo>
                  <a:pt x="3693" y="6179"/>
                </a:moveTo>
                <a:lnTo>
                  <a:pt x="3693" y="6179"/>
                </a:lnTo>
                <a:cubicBezTo>
                  <a:pt x="84" y="6179"/>
                  <a:pt x="84" y="6179"/>
                  <a:pt x="84" y="6179"/>
                </a:cubicBezTo>
                <a:cubicBezTo>
                  <a:pt x="34" y="6179"/>
                  <a:pt x="0" y="6145"/>
                  <a:pt x="0" y="6095"/>
                </a:cubicBezTo>
                <a:cubicBezTo>
                  <a:pt x="0" y="83"/>
                  <a:pt x="0" y="83"/>
                  <a:pt x="0" y="83"/>
                </a:cubicBezTo>
                <a:cubicBezTo>
                  <a:pt x="0" y="41"/>
                  <a:pt x="34" y="0"/>
                  <a:pt x="84" y="0"/>
                </a:cubicBezTo>
                <a:cubicBezTo>
                  <a:pt x="3693" y="0"/>
                  <a:pt x="3693" y="0"/>
                  <a:pt x="3693" y="0"/>
                </a:cubicBezTo>
                <a:cubicBezTo>
                  <a:pt x="3743" y="0"/>
                  <a:pt x="3785" y="41"/>
                  <a:pt x="3785" y="83"/>
                </a:cubicBezTo>
                <a:cubicBezTo>
                  <a:pt x="3785" y="6095"/>
                  <a:pt x="3785" y="6095"/>
                  <a:pt x="3785" y="6095"/>
                </a:cubicBezTo>
                <a:cubicBezTo>
                  <a:pt x="3785" y="6145"/>
                  <a:pt x="3743" y="6179"/>
                  <a:pt x="3693" y="6179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0" name="Freeform 271">
            <a:extLst>
              <a:ext uri="{FF2B5EF4-FFF2-40B4-BE49-F238E27FC236}">
                <a16:creationId xmlns:a16="http://schemas.microsoft.com/office/drawing/2014/main" id="{CA594429-682A-3243-8085-EB72746B0A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7168" y="5965674"/>
            <a:ext cx="3677993" cy="6009960"/>
          </a:xfrm>
          <a:custGeom>
            <a:avLst/>
            <a:gdLst>
              <a:gd name="T0" fmla="*/ 3701 w 3785"/>
              <a:gd name="T1" fmla="*/ 6180 h 6181"/>
              <a:gd name="T2" fmla="*/ 3701 w 3785"/>
              <a:gd name="T3" fmla="*/ 6180 h 6181"/>
              <a:gd name="T4" fmla="*/ 83 w 3785"/>
              <a:gd name="T5" fmla="*/ 6180 h 6181"/>
              <a:gd name="T6" fmla="*/ 0 w 3785"/>
              <a:gd name="T7" fmla="*/ 6096 h 6181"/>
              <a:gd name="T8" fmla="*/ 0 w 3785"/>
              <a:gd name="T9" fmla="*/ 84 h 6181"/>
              <a:gd name="T10" fmla="*/ 83 w 3785"/>
              <a:gd name="T11" fmla="*/ 0 h 6181"/>
              <a:gd name="T12" fmla="*/ 3701 w 3785"/>
              <a:gd name="T13" fmla="*/ 0 h 6181"/>
              <a:gd name="T14" fmla="*/ 3784 w 3785"/>
              <a:gd name="T15" fmla="*/ 84 h 6181"/>
              <a:gd name="T16" fmla="*/ 3784 w 3785"/>
              <a:gd name="T17" fmla="*/ 6096 h 6181"/>
              <a:gd name="T18" fmla="*/ 3701 w 3785"/>
              <a:gd name="T19" fmla="*/ 6180 h 6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785" h="6181">
                <a:moveTo>
                  <a:pt x="3701" y="6180"/>
                </a:moveTo>
                <a:lnTo>
                  <a:pt x="3701" y="6180"/>
                </a:lnTo>
                <a:cubicBezTo>
                  <a:pt x="83" y="6180"/>
                  <a:pt x="83" y="6180"/>
                  <a:pt x="83" y="6180"/>
                </a:cubicBezTo>
                <a:cubicBezTo>
                  <a:pt x="41" y="6180"/>
                  <a:pt x="0" y="6138"/>
                  <a:pt x="0" y="6096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34"/>
                  <a:pt x="41" y="0"/>
                  <a:pt x="83" y="0"/>
                </a:cubicBezTo>
                <a:cubicBezTo>
                  <a:pt x="3701" y="0"/>
                  <a:pt x="3701" y="0"/>
                  <a:pt x="3701" y="0"/>
                </a:cubicBezTo>
                <a:cubicBezTo>
                  <a:pt x="3742" y="0"/>
                  <a:pt x="3784" y="34"/>
                  <a:pt x="3784" y="84"/>
                </a:cubicBezTo>
                <a:cubicBezTo>
                  <a:pt x="3784" y="6096"/>
                  <a:pt x="3784" y="6096"/>
                  <a:pt x="3784" y="6096"/>
                </a:cubicBezTo>
                <a:cubicBezTo>
                  <a:pt x="3784" y="6138"/>
                  <a:pt x="3742" y="6180"/>
                  <a:pt x="3701" y="6180"/>
                </a:cubicBezTo>
              </a:path>
            </a:pathLst>
          </a:custGeom>
          <a:solidFill>
            <a:srgbClr val="EFEFE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71" name="Freeform 272">
            <a:extLst>
              <a:ext uri="{FF2B5EF4-FFF2-40B4-BE49-F238E27FC236}">
                <a16:creationId xmlns:a16="http://schemas.microsoft.com/office/drawing/2014/main" id="{19366A5A-6D83-1647-87E3-9288285808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50141" y="6488652"/>
            <a:ext cx="2687763" cy="81449"/>
          </a:xfrm>
          <a:custGeom>
            <a:avLst/>
            <a:gdLst>
              <a:gd name="T0" fmla="*/ 2763 w 2764"/>
              <a:gd name="T1" fmla="*/ 84 h 85"/>
              <a:gd name="T2" fmla="*/ 0 w 2764"/>
              <a:gd name="T3" fmla="*/ 84 h 85"/>
              <a:gd name="T4" fmla="*/ 0 w 2764"/>
              <a:gd name="T5" fmla="*/ 0 h 85"/>
              <a:gd name="T6" fmla="*/ 2763 w 2764"/>
              <a:gd name="T7" fmla="*/ 0 h 85"/>
              <a:gd name="T8" fmla="*/ 2763 w 2764"/>
              <a:gd name="T9" fmla="*/ 84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64" h="85">
                <a:moveTo>
                  <a:pt x="2763" y="84"/>
                </a:moveTo>
                <a:lnTo>
                  <a:pt x="0" y="84"/>
                </a:lnTo>
                <a:lnTo>
                  <a:pt x="0" y="0"/>
                </a:lnTo>
                <a:lnTo>
                  <a:pt x="2763" y="0"/>
                </a:lnTo>
                <a:lnTo>
                  <a:pt x="2763" y="84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2" name="Freeform 273">
            <a:extLst>
              <a:ext uri="{FF2B5EF4-FFF2-40B4-BE49-F238E27FC236}">
                <a16:creationId xmlns:a16="http://schemas.microsoft.com/office/drawing/2014/main" id="{A1C91C28-4BD4-254F-96F6-EBFC691CE0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18797" y="6715849"/>
            <a:ext cx="1954737" cy="81446"/>
          </a:xfrm>
          <a:custGeom>
            <a:avLst/>
            <a:gdLst>
              <a:gd name="T0" fmla="*/ 2009 w 2010"/>
              <a:gd name="T1" fmla="*/ 83 h 84"/>
              <a:gd name="T2" fmla="*/ 0 w 2010"/>
              <a:gd name="T3" fmla="*/ 83 h 84"/>
              <a:gd name="T4" fmla="*/ 0 w 2010"/>
              <a:gd name="T5" fmla="*/ 0 h 84"/>
              <a:gd name="T6" fmla="*/ 2009 w 2010"/>
              <a:gd name="T7" fmla="*/ 0 h 84"/>
              <a:gd name="T8" fmla="*/ 2009 w 2010"/>
              <a:gd name="T9" fmla="*/ 83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10" h="84">
                <a:moveTo>
                  <a:pt x="2009" y="83"/>
                </a:moveTo>
                <a:lnTo>
                  <a:pt x="0" y="83"/>
                </a:lnTo>
                <a:lnTo>
                  <a:pt x="0" y="0"/>
                </a:lnTo>
                <a:lnTo>
                  <a:pt x="2009" y="0"/>
                </a:lnTo>
                <a:lnTo>
                  <a:pt x="2009" y="83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3" name="Freeform 274">
            <a:extLst>
              <a:ext uri="{FF2B5EF4-FFF2-40B4-BE49-F238E27FC236}">
                <a16:creationId xmlns:a16="http://schemas.microsoft.com/office/drawing/2014/main" id="{A66003B4-68BB-524A-833E-6C9E729825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50141" y="8992087"/>
            <a:ext cx="2687763" cy="81449"/>
          </a:xfrm>
          <a:custGeom>
            <a:avLst/>
            <a:gdLst>
              <a:gd name="T0" fmla="*/ 2763 w 2764"/>
              <a:gd name="T1" fmla="*/ 84 h 85"/>
              <a:gd name="T2" fmla="*/ 0 w 2764"/>
              <a:gd name="T3" fmla="*/ 84 h 85"/>
              <a:gd name="T4" fmla="*/ 0 w 2764"/>
              <a:gd name="T5" fmla="*/ 0 h 85"/>
              <a:gd name="T6" fmla="*/ 2763 w 2764"/>
              <a:gd name="T7" fmla="*/ 0 h 85"/>
              <a:gd name="T8" fmla="*/ 2763 w 2764"/>
              <a:gd name="T9" fmla="*/ 84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64" h="85">
                <a:moveTo>
                  <a:pt x="2763" y="84"/>
                </a:moveTo>
                <a:lnTo>
                  <a:pt x="0" y="84"/>
                </a:lnTo>
                <a:lnTo>
                  <a:pt x="0" y="0"/>
                </a:lnTo>
                <a:lnTo>
                  <a:pt x="2763" y="0"/>
                </a:lnTo>
                <a:lnTo>
                  <a:pt x="2763" y="84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4" name="Freeform 275">
            <a:extLst>
              <a:ext uri="{FF2B5EF4-FFF2-40B4-BE49-F238E27FC236}">
                <a16:creationId xmlns:a16="http://schemas.microsoft.com/office/drawing/2014/main" id="{8CCFE8C7-E60F-E14D-940A-2D987760C1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18797" y="9223570"/>
            <a:ext cx="1954737" cy="81449"/>
          </a:xfrm>
          <a:custGeom>
            <a:avLst/>
            <a:gdLst>
              <a:gd name="T0" fmla="*/ 2009 w 2010"/>
              <a:gd name="T1" fmla="*/ 84 h 85"/>
              <a:gd name="T2" fmla="*/ 0 w 2010"/>
              <a:gd name="T3" fmla="*/ 84 h 85"/>
              <a:gd name="T4" fmla="*/ 0 w 2010"/>
              <a:gd name="T5" fmla="*/ 0 h 85"/>
              <a:gd name="T6" fmla="*/ 2009 w 2010"/>
              <a:gd name="T7" fmla="*/ 0 h 85"/>
              <a:gd name="T8" fmla="*/ 2009 w 2010"/>
              <a:gd name="T9" fmla="*/ 84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10" h="85">
                <a:moveTo>
                  <a:pt x="2009" y="84"/>
                </a:moveTo>
                <a:lnTo>
                  <a:pt x="0" y="84"/>
                </a:lnTo>
                <a:lnTo>
                  <a:pt x="0" y="0"/>
                </a:lnTo>
                <a:lnTo>
                  <a:pt x="2009" y="0"/>
                </a:lnTo>
                <a:lnTo>
                  <a:pt x="2009" y="84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5" name="Freeform 276">
            <a:extLst>
              <a:ext uri="{FF2B5EF4-FFF2-40B4-BE49-F238E27FC236}">
                <a16:creationId xmlns:a16="http://schemas.microsoft.com/office/drawing/2014/main" id="{6B0E1070-E963-BD46-B674-82C68F596A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50141" y="7371713"/>
            <a:ext cx="1157410" cy="98596"/>
          </a:xfrm>
          <a:custGeom>
            <a:avLst/>
            <a:gdLst>
              <a:gd name="T0" fmla="*/ 1190 w 1191"/>
              <a:gd name="T1" fmla="*/ 100 h 101"/>
              <a:gd name="T2" fmla="*/ 0 w 1191"/>
              <a:gd name="T3" fmla="*/ 100 h 101"/>
              <a:gd name="T4" fmla="*/ 0 w 1191"/>
              <a:gd name="T5" fmla="*/ 0 h 101"/>
              <a:gd name="T6" fmla="*/ 1190 w 1191"/>
              <a:gd name="T7" fmla="*/ 0 h 101"/>
              <a:gd name="T8" fmla="*/ 1190 w 1191"/>
              <a:gd name="T9" fmla="*/ 100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91" h="101">
                <a:moveTo>
                  <a:pt x="1190" y="100"/>
                </a:moveTo>
                <a:lnTo>
                  <a:pt x="0" y="100"/>
                </a:lnTo>
                <a:lnTo>
                  <a:pt x="0" y="0"/>
                </a:lnTo>
                <a:lnTo>
                  <a:pt x="1190" y="0"/>
                </a:lnTo>
                <a:lnTo>
                  <a:pt x="1190" y="100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6" name="Freeform 277">
            <a:extLst>
              <a:ext uri="{FF2B5EF4-FFF2-40B4-BE49-F238E27FC236}">
                <a16:creationId xmlns:a16="http://schemas.microsoft.com/office/drawing/2014/main" id="{055EC6FE-6C44-5B4A-82CB-DF5860EFAA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50141" y="7616057"/>
            <a:ext cx="1157410" cy="107166"/>
          </a:xfrm>
          <a:custGeom>
            <a:avLst/>
            <a:gdLst>
              <a:gd name="T0" fmla="*/ 1190 w 1191"/>
              <a:gd name="T1" fmla="*/ 109 h 110"/>
              <a:gd name="T2" fmla="*/ 0 w 1191"/>
              <a:gd name="T3" fmla="*/ 109 h 110"/>
              <a:gd name="T4" fmla="*/ 0 w 1191"/>
              <a:gd name="T5" fmla="*/ 0 h 110"/>
              <a:gd name="T6" fmla="*/ 1190 w 1191"/>
              <a:gd name="T7" fmla="*/ 0 h 110"/>
              <a:gd name="T8" fmla="*/ 1190 w 1191"/>
              <a:gd name="T9" fmla="*/ 109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91" h="110">
                <a:moveTo>
                  <a:pt x="1190" y="109"/>
                </a:moveTo>
                <a:lnTo>
                  <a:pt x="0" y="109"/>
                </a:lnTo>
                <a:lnTo>
                  <a:pt x="0" y="0"/>
                </a:lnTo>
                <a:lnTo>
                  <a:pt x="1190" y="0"/>
                </a:lnTo>
                <a:lnTo>
                  <a:pt x="1190" y="109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7" name="Freeform 278">
            <a:extLst>
              <a:ext uri="{FF2B5EF4-FFF2-40B4-BE49-F238E27FC236}">
                <a16:creationId xmlns:a16="http://schemas.microsoft.com/office/drawing/2014/main" id="{F5CD3EB2-B0E7-BB42-85FC-5C6B69E201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50141" y="7868971"/>
            <a:ext cx="1157410" cy="98596"/>
          </a:xfrm>
          <a:custGeom>
            <a:avLst/>
            <a:gdLst>
              <a:gd name="T0" fmla="*/ 1190 w 1191"/>
              <a:gd name="T1" fmla="*/ 100 h 101"/>
              <a:gd name="T2" fmla="*/ 0 w 1191"/>
              <a:gd name="T3" fmla="*/ 100 h 101"/>
              <a:gd name="T4" fmla="*/ 0 w 1191"/>
              <a:gd name="T5" fmla="*/ 0 h 101"/>
              <a:gd name="T6" fmla="*/ 1190 w 1191"/>
              <a:gd name="T7" fmla="*/ 0 h 101"/>
              <a:gd name="T8" fmla="*/ 1190 w 1191"/>
              <a:gd name="T9" fmla="*/ 100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91" h="101">
                <a:moveTo>
                  <a:pt x="1190" y="100"/>
                </a:moveTo>
                <a:lnTo>
                  <a:pt x="0" y="100"/>
                </a:lnTo>
                <a:lnTo>
                  <a:pt x="0" y="0"/>
                </a:lnTo>
                <a:lnTo>
                  <a:pt x="1190" y="0"/>
                </a:lnTo>
                <a:lnTo>
                  <a:pt x="1190" y="100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8" name="Freeform 279">
            <a:extLst>
              <a:ext uri="{FF2B5EF4-FFF2-40B4-BE49-F238E27FC236}">
                <a16:creationId xmlns:a16="http://schemas.microsoft.com/office/drawing/2014/main" id="{C6BBFAAD-45BB-0C4E-84CB-6F602D8278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50141" y="8121888"/>
            <a:ext cx="1157410" cy="98593"/>
          </a:xfrm>
          <a:custGeom>
            <a:avLst/>
            <a:gdLst>
              <a:gd name="T0" fmla="*/ 1190 w 1191"/>
              <a:gd name="T1" fmla="*/ 101 h 102"/>
              <a:gd name="T2" fmla="*/ 0 w 1191"/>
              <a:gd name="T3" fmla="*/ 101 h 102"/>
              <a:gd name="T4" fmla="*/ 0 w 1191"/>
              <a:gd name="T5" fmla="*/ 0 h 102"/>
              <a:gd name="T6" fmla="*/ 1190 w 1191"/>
              <a:gd name="T7" fmla="*/ 0 h 102"/>
              <a:gd name="T8" fmla="*/ 1190 w 1191"/>
              <a:gd name="T9" fmla="*/ 101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91" h="102">
                <a:moveTo>
                  <a:pt x="1190" y="101"/>
                </a:moveTo>
                <a:lnTo>
                  <a:pt x="0" y="101"/>
                </a:lnTo>
                <a:lnTo>
                  <a:pt x="0" y="0"/>
                </a:lnTo>
                <a:lnTo>
                  <a:pt x="1190" y="0"/>
                </a:lnTo>
                <a:lnTo>
                  <a:pt x="1190" y="101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6" name="Freeform 280">
            <a:extLst>
              <a:ext uri="{FF2B5EF4-FFF2-40B4-BE49-F238E27FC236}">
                <a16:creationId xmlns:a16="http://schemas.microsoft.com/office/drawing/2014/main" id="{8366FAB9-5D27-0242-B0D4-CC1A6F5B94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97640" y="7371713"/>
            <a:ext cx="1140263" cy="848768"/>
          </a:xfrm>
          <a:custGeom>
            <a:avLst/>
            <a:gdLst>
              <a:gd name="T0" fmla="*/ 1171 w 1172"/>
              <a:gd name="T1" fmla="*/ 871 h 872"/>
              <a:gd name="T2" fmla="*/ 0 w 1172"/>
              <a:gd name="T3" fmla="*/ 871 h 872"/>
              <a:gd name="T4" fmla="*/ 0 w 1172"/>
              <a:gd name="T5" fmla="*/ 0 h 872"/>
              <a:gd name="T6" fmla="*/ 1171 w 1172"/>
              <a:gd name="T7" fmla="*/ 0 h 872"/>
              <a:gd name="T8" fmla="*/ 1171 w 1172"/>
              <a:gd name="T9" fmla="*/ 871 h 8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72" h="872">
                <a:moveTo>
                  <a:pt x="1171" y="871"/>
                </a:moveTo>
                <a:lnTo>
                  <a:pt x="0" y="871"/>
                </a:lnTo>
                <a:lnTo>
                  <a:pt x="0" y="0"/>
                </a:lnTo>
                <a:lnTo>
                  <a:pt x="1171" y="0"/>
                </a:lnTo>
                <a:lnTo>
                  <a:pt x="1171" y="871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7" name="Freeform 281">
            <a:extLst>
              <a:ext uri="{FF2B5EF4-FFF2-40B4-BE49-F238E27FC236}">
                <a16:creationId xmlns:a16="http://schemas.microsoft.com/office/drawing/2014/main" id="{5D123A63-9673-2449-B4DC-B08B8F4E40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02986" y="10466714"/>
            <a:ext cx="865914" cy="1148837"/>
          </a:xfrm>
          <a:custGeom>
            <a:avLst/>
            <a:gdLst>
              <a:gd name="T0" fmla="*/ 888 w 889"/>
              <a:gd name="T1" fmla="*/ 1181 h 1182"/>
              <a:gd name="T2" fmla="*/ 0 w 889"/>
              <a:gd name="T3" fmla="*/ 1181 h 1182"/>
              <a:gd name="T4" fmla="*/ 0 w 889"/>
              <a:gd name="T5" fmla="*/ 0 h 1182"/>
              <a:gd name="T6" fmla="*/ 888 w 889"/>
              <a:gd name="T7" fmla="*/ 0 h 1182"/>
              <a:gd name="T8" fmla="*/ 888 w 889"/>
              <a:gd name="T9" fmla="*/ 1181 h 1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9" h="1182">
                <a:moveTo>
                  <a:pt x="888" y="1181"/>
                </a:moveTo>
                <a:lnTo>
                  <a:pt x="0" y="1181"/>
                </a:lnTo>
                <a:lnTo>
                  <a:pt x="0" y="0"/>
                </a:lnTo>
                <a:lnTo>
                  <a:pt x="888" y="0"/>
                </a:lnTo>
                <a:lnTo>
                  <a:pt x="888" y="1181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8" name="Freeform 282">
            <a:extLst>
              <a:ext uri="{FF2B5EF4-FFF2-40B4-BE49-F238E27FC236}">
                <a16:creationId xmlns:a16="http://schemas.microsoft.com/office/drawing/2014/main" id="{A4692405-CA48-C645-A460-1D6489D38F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16055" y="9840855"/>
            <a:ext cx="857341" cy="1774696"/>
          </a:xfrm>
          <a:custGeom>
            <a:avLst/>
            <a:gdLst>
              <a:gd name="T0" fmla="*/ 879 w 880"/>
              <a:gd name="T1" fmla="*/ 1826 h 1827"/>
              <a:gd name="T2" fmla="*/ 0 w 880"/>
              <a:gd name="T3" fmla="*/ 1826 h 1827"/>
              <a:gd name="T4" fmla="*/ 0 w 880"/>
              <a:gd name="T5" fmla="*/ 0 h 1827"/>
              <a:gd name="T6" fmla="*/ 879 w 880"/>
              <a:gd name="T7" fmla="*/ 0 h 1827"/>
              <a:gd name="T8" fmla="*/ 879 w 880"/>
              <a:gd name="T9" fmla="*/ 1826 h 18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0" h="1827">
                <a:moveTo>
                  <a:pt x="879" y="1826"/>
                </a:moveTo>
                <a:lnTo>
                  <a:pt x="0" y="1826"/>
                </a:lnTo>
                <a:lnTo>
                  <a:pt x="0" y="0"/>
                </a:lnTo>
                <a:lnTo>
                  <a:pt x="879" y="0"/>
                </a:lnTo>
                <a:lnTo>
                  <a:pt x="879" y="1826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9" name="Freeform 283">
            <a:extLst>
              <a:ext uri="{FF2B5EF4-FFF2-40B4-BE49-F238E27FC236}">
                <a16:creationId xmlns:a16="http://schemas.microsoft.com/office/drawing/2014/main" id="{3A1567B8-9B48-E343-B2D8-5C3D1EC4D6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16263" y="10076625"/>
            <a:ext cx="857341" cy="1538926"/>
          </a:xfrm>
          <a:custGeom>
            <a:avLst/>
            <a:gdLst>
              <a:gd name="T0" fmla="*/ 879 w 880"/>
              <a:gd name="T1" fmla="*/ 1583 h 1584"/>
              <a:gd name="T2" fmla="*/ 0 w 880"/>
              <a:gd name="T3" fmla="*/ 1583 h 1584"/>
              <a:gd name="T4" fmla="*/ 0 w 880"/>
              <a:gd name="T5" fmla="*/ 0 h 1584"/>
              <a:gd name="T6" fmla="*/ 879 w 880"/>
              <a:gd name="T7" fmla="*/ 0 h 1584"/>
              <a:gd name="T8" fmla="*/ 879 w 880"/>
              <a:gd name="T9" fmla="*/ 1583 h 15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0" h="1584">
                <a:moveTo>
                  <a:pt x="879" y="1583"/>
                </a:moveTo>
                <a:lnTo>
                  <a:pt x="0" y="1583"/>
                </a:lnTo>
                <a:lnTo>
                  <a:pt x="0" y="0"/>
                </a:lnTo>
                <a:lnTo>
                  <a:pt x="879" y="0"/>
                </a:lnTo>
                <a:lnTo>
                  <a:pt x="879" y="1583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0" name="Freeform 284">
            <a:extLst>
              <a:ext uri="{FF2B5EF4-FFF2-40B4-BE49-F238E27FC236}">
                <a16:creationId xmlns:a16="http://schemas.microsoft.com/office/drawing/2014/main" id="{D8D61EFB-053F-424A-BFA9-6A4BE1C2D4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83582" y="8511977"/>
            <a:ext cx="2280527" cy="2280527"/>
          </a:xfrm>
          <a:custGeom>
            <a:avLst/>
            <a:gdLst>
              <a:gd name="T0" fmla="*/ 2186 w 2346"/>
              <a:gd name="T1" fmla="*/ 1030 h 2346"/>
              <a:gd name="T2" fmla="*/ 2186 w 2346"/>
              <a:gd name="T3" fmla="*/ 1030 h 2346"/>
              <a:gd name="T4" fmla="*/ 1994 w 2346"/>
              <a:gd name="T5" fmla="*/ 553 h 2346"/>
              <a:gd name="T6" fmla="*/ 2102 w 2346"/>
              <a:gd name="T7" fmla="*/ 444 h 2346"/>
              <a:gd name="T8" fmla="*/ 1901 w 2346"/>
              <a:gd name="T9" fmla="*/ 243 h 2346"/>
              <a:gd name="T10" fmla="*/ 1793 w 2346"/>
              <a:gd name="T11" fmla="*/ 352 h 2346"/>
              <a:gd name="T12" fmla="*/ 1315 w 2346"/>
              <a:gd name="T13" fmla="*/ 151 h 2346"/>
              <a:gd name="T14" fmla="*/ 1315 w 2346"/>
              <a:gd name="T15" fmla="*/ 0 h 2346"/>
              <a:gd name="T16" fmla="*/ 1030 w 2346"/>
              <a:gd name="T17" fmla="*/ 0 h 2346"/>
              <a:gd name="T18" fmla="*/ 1030 w 2346"/>
              <a:gd name="T19" fmla="*/ 151 h 2346"/>
              <a:gd name="T20" fmla="*/ 553 w 2346"/>
              <a:gd name="T21" fmla="*/ 352 h 2346"/>
              <a:gd name="T22" fmla="*/ 444 w 2346"/>
              <a:gd name="T23" fmla="*/ 243 h 2346"/>
              <a:gd name="T24" fmla="*/ 243 w 2346"/>
              <a:gd name="T25" fmla="*/ 444 h 2346"/>
              <a:gd name="T26" fmla="*/ 352 w 2346"/>
              <a:gd name="T27" fmla="*/ 553 h 2346"/>
              <a:gd name="T28" fmla="*/ 151 w 2346"/>
              <a:gd name="T29" fmla="*/ 1030 h 2346"/>
              <a:gd name="T30" fmla="*/ 0 w 2346"/>
              <a:gd name="T31" fmla="*/ 1030 h 2346"/>
              <a:gd name="T32" fmla="*/ 0 w 2346"/>
              <a:gd name="T33" fmla="*/ 1315 h 2346"/>
              <a:gd name="T34" fmla="*/ 151 w 2346"/>
              <a:gd name="T35" fmla="*/ 1315 h 2346"/>
              <a:gd name="T36" fmla="*/ 352 w 2346"/>
              <a:gd name="T37" fmla="*/ 1793 h 2346"/>
              <a:gd name="T38" fmla="*/ 243 w 2346"/>
              <a:gd name="T39" fmla="*/ 1901 h 2346"/>
              <a:gd name="T40" fmla="*/ 444 w 2346"/>
              <a:gd name="T41" fmla="*/ 2102 h 2346"/>
              <a:gd name="T42" fmla="*/ 553 w 2346"/>
              <a:gd name="T43" fmla="*/ 1994 h 2346"/>
              <a:gd name="T44" fmla="*/ 1030 w 2346"/>
              <a:gd name="T45" fmla="*/ 2195 h 2346"/>
              <a:gd name="T46" fmla="*/ 1030 w 2346"/>
              <a:gd name="T47" fmla="*/ 2345 h 2346"/>
              <a:gd name="T48" fmla="*/ 1315 w 2346"/>
              <a:gd name="T49" fmla="*/ 2345 h 2346"/>
              <a:gd name="T50" fmla="*/ 1315 w 2346"/>
              <a:gd name="T51" fmla="*/ 2195 h 2346"/>
              <a:gd name="T52" fmla="*/ 1793 w 2346"/>
              <a:gd name="T53" fmla="*/ 1994 h 2346"/>
              <a:gd name="T54" fmla="*/ 1901 w 2346"/>
              <a:gd name="T55" fmla="*/ 2102 h 2346"/>
              <a:gd name="T56" fmla="*/ 2102 w 2346"/>
              <a:gd name="T57" fmla="*/ 1901 h 2346"/>
              <a:gd name="T58" fmla="*/ 1994 w 2346"/>
              <a:gd name="T59" fmla="*/ 1793 h 2346"/>
              <a:gd name="T60" fmla="*/ 2186 w 2346"/>
              <a:gd name="T61" fmla="*/ 1315 h 2346"/>
              <a:gd name="T62" fmla="*/ 2345 w 2346"/>
              <a:gd name="T63" fmla="*/ 1315 h 2346"/>
              <a:gd name="T64" fmla="*/ 2345 w 2346"/>
              <a:gd name="T65" fmla="*/ 1030 h 2346"/>
              <a:gd name="T66" fmla="*/ 2186 w 2346"/>
              <a:gd name="T67" fmla="*/ 1030 h 2346"/>
              <a:gd name="T68" fmla="*/ 1181 w 2346"/>
              <a:gd name="T69" fmla="*/ 2044 h 2346"/>
              <a:gd name="T70" fmla="*/ 1181 w 2346"/>
              <a:gd name="T71" fmla="*/ 2044 h 2346"/>
              <a:gd name="T72" fmla="*/ 302 w 2346"/>
              <a:gd name="T73" fmla="*/ 1164 h 2346"/>
              <a:gd name="T74" fmla="*/ 1164 w 2346"/>
              <a:gd name="T75" fmla="*/ 302 h 2346"/>
              <a:gd name="T76" fmla="*/ 2044 w 2346"/>
              <a:gd name="T77" fmla="*/ 1181 h 2346"/>
              <a:gd name="T78" fmla="*/ 1181 w 2346"/>
              <a:gd name="T79" fmla="*/ 2044 h 2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346" h="2346">
                <a:moveTo>
                  <a:pt x="2186" y="1030"/>
                </a:moveTo>
                <a:lnTo>
                  <a:pt x="2186" y="1030"/>
                </a:lnTo>
                <a:cubicBezTo>
                  <a:pt x="2161" y="855"/>
                  <a:pt x="2094" y="687"/>
                  <a:pt x="1994" y="553"/>
                </a:cubicBezTo>
                <a:cubicBezTo>
                  <a:pt x="2102" y="444"/>
                  <a:pt x="2102" y="444"/>
                  <a:pt x="2102" y="444"/>
                </a:cubicBezTo>
                <a:cubicBezTo>
                  <a:pt x="1901" y="243"/>
                  <a:pt x="1901" y="243"/>
                  <a:pt x="1901" y="243"/>
                </a:cubicBezTo>
                <a:cubicBezTo>
                  <a:pt x="1793" y="352"/>
                  <a:pt x="1793" y="352"/>
                  <a:pt x="1793" y="352"/>
                </a:cubicBezTo>
                <a:cubicBezTo>
                  <a:pt x="1650" y="252"/>
                  <a:pt x="1491" y="176"/>
                  <a:pt x="1315" y="151"/>
                </a:cubicBezTo>
                <a:cubicBezTo>
                  <a:pt x="1315" y="0"/>
                  <a:pt x="1315" y="0"/>
                  <a:pt x="1315" y="0"/>
                </a:cubicBezTo>
                <a:cubicBezTo>
                  <a:pt x="1030" y="0"/>
                  <a:pt x="1030" y="0"/>
                  <a:pt x="1030" y="0"/>
                </a:cubicBezTo>
                <a:cubicBezTo>
                  <a:pt x="1030" y="151"/>
                  <a:pt x="1030" y="151"/>
                  <a:pt x="1030" y="151"/>
                </a:cubicBezTo>
                <a:cubicBezTo>
                  <a:pt x="855" y="176"/>
                  <a:pt x="687" y="252"/>
                  <a:pt x="553" y="352"/>
                </a:cubicBezTo>
                <a:cubicBezTo>
                  <a:pt x="444" y="243"/>
                  <a:pt x="444" y="243"/>
                  <a:pt x="444" y="243"/>
                </a:cubicBezTo>
                <a:cubicBezTo>
                  <a:pt x="243" y="444"/>
                  <a:pt x="243" y="444"/>
                  <a:pt x="243" y="444"/>
                </a:cubicBezTo>
                <a:cubicBezTo>
                  <a:pt x="352" y="553"/>
                  <a:pt x="352" y="553"/>
                  <a:pt x="352" y="553"/>
                </a:cubicBezTo>
                <a:cubicBezTo>
                  <a:pt x="243" y="687"/>
                  <a:pt x="176" y="855"/>
                  <a:pt x="151" y="1030"/>
                </a:cubicBezTo>
                <a:cubicBezTo>
                  <a:pt x="0" y="1030"/>
                  <a:pt x="0" y="1030"/>
                  <a:pt x="0" y="1030"/>
                </a:cubicBezTo>
                <a:cubicBezTo>
                  <a:pt x="0" y="1315"/>
                  <a:pt x="0" y="1315"/>
                  <a:pt x="0" y="1315"/>
                </a:cubicBezTo>
                <a:cubicBezTo>
                  <a:pt x="151" y="1315"/>
                  <a:pt x="151" y="1315"/>
                  <a:pt x="151" y="1315"/>
                </a:cubicBezTo>
                <a:cubicBezTo>
                  <a:pt x="176" y="1491"/>
                  <a:pt x="243" y="1659"/>
                  <a:pt x="352" y="1793"/>
                </a:cubicBezTo>
                <a:cubicBezTo>
                  <a:pt x="243" y="1901"/>
                  <a:pt x="243" y="1901"/>
                  <a:pt x="243" y="1901"/>
                </a:cubicBezTo>
                <a:cubicBezTo>
                  <a:pt x="444" y="2102"/>
                  <a:pt x="444" y="2102"/>
                  <a:pt x="444" y="2102"/>
                </a:cubicBezTo>
                <a:cubicBezTo>
                  <a:pt x="553" y="1994"/>
                  <a:pt x="553" y="1994"/>
                  <a:pt x="553" y="1994"/>
                </a:cubicBezTo>
                <a:cubicBezTo>
                  <a:pt x="687" y="2102"/>
                  <a:pt x="855" y="2169"/>
                  <a:pt x="1030" y="2195"/>
                </a:cubicBezTo>
                <a:cubicBezTo>
                  <a:pt x="1030" y="2345"/>
                  <a:pt x="1030" y="2345"/>
                  <a:pt x="1030" y="2345"/>
                </a:cubicBezTo>
                <a:cubicBezTo>
                  <a:pt x="1315" y="2345"/>
                  <a:pt x="1315" y="2345"/>
                  <a:pt x="1315" y="2345"/>
                </a:cubicBezTo>
                <a:cubicBezTo>
                  <a:pt x="1315" y="2195"/>
                  <a:pt x="1315" y="2195"/>
                  <a:pt x="1315" y="2195"/>
                </a:cubicBezTo>
                <a:cubicBezTo>
                  <a:pt x="1491" y="2169"/>
                  <a:pt x="1650" y="2102"/>
                  <a:pt x="1793" y="1994"/>
                </a:cubicBezTo>
                <a:cubicBezTo>
                  <a:pt x="1901" y="2102"/>
                  <a:pt x="1901" y="2102"/>
                  <a:pt x="1901" y="2102"/>
                </a:cubicBezTo>
                <a:cubicBezTo>
                  <a:pt x="2102" y="1901"/>
                  <a:pt x="2102" y="1901"/>
                  <a:pt x="2102" y="1901"/>
                </a:cubicBezTo>
                <a:cubicBezTo>
                  <a:pt x="1994" y="1793"/>
                  <a:pt x="1994" y="1793"/>
                  <a:pt x="1994" y="1793"/>
                </a:cubicBezTo>
                <a:cubicBezTo>
                  <a:pt x="2094" y="1659"/>
                  <a:pt x="2161" y="1491"/>
                  <a:pt x="2186" y="1315"/>
                </a:cubicBezTo>
                <a:cubicBezTo>
                  <a:pt x="2345" y="1315"/>
                  <a:pt x="2345" y="1315"/>
                  <a:pt x="2345" y="1315"/>
                </a:cubicBezTo>
                <a:cubicBezTo>
                  <a:pt x="2345" y="1030"/>
                  <a:pt x="2345" y="1030"/>
                  <a:pt x="2345" y="1030"/>
                </a:cubicBezTo>
                <a:lnTo>
                  <a:pt x="2186" y="1030"/>
                </a:lnTo>
                <a:close/>
                <a:moveTo>
                  <a:pt x="1181" y="2044"/>
                </a:moveTo>
                <a:lnTo>
                  <a:pt x="1181" y="2044"/>
                </a:lnTo>
                <a:cubicBezTo>
                  <a:pt x="687" y="2052"/>
                  <a:pt x="293" y="1659"/>
                  <a:pt x="302" y="1164"/>
                </a:cubicBezTo>
                <a:cubicBezTo>
                  <a:pt x="302" y="695"/>
                  <a:pt x="687" y="302"/>
                  <a:pt x="1164" y="302"/>
                </a:cubicBezTo>
                <a:cubicBezTo>
                  <a:pt x="1650" y="293"/>
                  <a:pt x="2044" y="695"/>
                  <a:pt x="2044" y="1181"/>
                </a:cubicBezTo>
                <a:cubicBezTo>
                  <a:pt x="2035" y="1659"/>
                  <a:pt x="1650" y="2044"/>
                  <a:pt x="1181" y="204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6106378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Freeform 1">
            <a:extLst>
              <a:ext uri="{FF2B5EF4-FFF2-40B4-BE49-F238E27FC236}">
                <a16:creationId xmlns:a16="http://schemas.microsoft.com/office/drawing/2014/main" id="{B440602A-59F1-954E-AF1B-86B664484B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47162" y="4223750"/>
            <a:ext cx="1796291" cy="5453686"/>
          </a:xfrm>
          <a:custGeom>
            <a:avLst/>
            <a:gdLst>
              <a:gd name="T0" fmla="*/ 1709 w 1710"/>
              <a:gd name="T1" fmla="*/ 994 h 5193"/>
              <a:gd name="T2" fmla="*/ 1280 w 1710"/>
              <a:gd name="T3" fmla="*/ 493 h 5193"/>
              <a:gd name="T4" fmla="*/ 860 w 1710"/>
              <a:gd name="T5" fmla="*/ 0 h 5193"/>
              <a:gd name="T6" fmla="*/ 430 w 1710"/>
              <a:gd name="T7" fmla="*/ 493 h 5193"/>
              <a:gd name="T8" fmla="*/ 0 w 1710"/>
              <a:gd name="T9" fmla="*/ 994 h 5193"/>
              <a:gd name="T10" fmla="*/ 242 w 1710"/>
              <a:gd name="T11" fmla="*/ 994 h 5193"/>
              <a:gd name="T12" fmla="*/ 242 w 1710"/>
              <a:gd name="T13" fmla="*/ 5192 h 5193"/>
              <a:gd name="T14" fmla="*/ 1468 w 1710"/>
              <a:gd name="T15" fmla="*/ 5192 h 5193"/>
              <a:gd name="T16" fmla="*/ 1468 w 1710"/>
              <a:gd name="T17" fmla="*/ 994 h 5193"/>
              <a:gd name="T18" fmla="*/ 1709 w 1710"/>
              <a:gd name="T19" fmla="*/ 994 h 5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710" h="5193">
                <a:moveTo>
                  <a:pt x="1709" y="994"/>
                </a:moveTo>
                <a:lnTo>
                  <a:pt x="1280" y="493"/>
                </a:lnTo>
                <a:lnTo>
                  <a:pt x="860" y="0"/>
                </a:lnTo>
                <a:lnTo>
                  <a:pt x="430" y="493"/>
                </a:lnTo>
                <a:lnTo>
                  <a:pt x="0" y="994"/>
                </a:lnTo>
                <a:lnTo>
                  <a:pt x="242" y="994"/>
                </a:lnTo>
                <a:lnTo>
                  <a:pt x="242" y="5192"/>
                </a:lnTo>
                <a:lnTo>
                  <a:pt x="1468" y="5192"/>
                </a:lnTo>
                <a:lnTo>
                  <a:pt x="1468" y="994"/>
                </a:lnTo>
                <a:lnTo>
                  <a:pt x="1709" y="994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7" name="Freeform 2">
            <a:extLst>
              <a:ext uri="{FF2B5EF4-FFF2-40B4-BE49-F238E27FC236}">
                <a16:creationId xmlns:a16="http://schemas.microsoft.com/office/drawing/2014/main" id="{BCC1DE88-906F-5B45-B57B-02DEE0C91E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57345" y="5024672"/>
            <a:ext cx="1796291" cy="4652764"/>
          </a:xfrm>
          <a:custGeom>
            <a:avLst/>
            <a:gdLst>
              <a:gd name="T0" fmla="*/ 1710 w 1711"/>
              <a:gd name="T1" fmla="*/ 994 h 4432"/>
              <a:gd name="T2" fmla="*/ 1280 w 1711"/>
              <a:gd name="T3" fmla="*/ 493 h 4432"/>
              <a:gd name="T4" fmla="*/ 859 w 1711"/>
              <a:gd name="T5" fmla="*/ 0 h 4432"/>
              <a:gd name="T6" fmla="*/ 430 w 1711"/>
              <a:gd name="T7" fmla="*/ 493 h 4432"/>
              <a:gd name="T8" fmla="*/ 0 w 1711"/>
              <a:gd name="T9" fmla="*/ 994 h 4432"/>
              <a:gd name="T10" fmla="*/ 241 w 1711"/>
              <a:gd name="T11" fmla="*/ 994 h 4432"/>
              <a:gd name="T12" fmla="*/ 241 w 1711"/>
              <a:gd name="T13" fmla="*/ 4431 h 4432"/>
              <a:gd name="T14" fmla="*/ 1477 w 1711"/>
              <a:gd name="T15" fmla="*/ 4431 h 4432"/>
              <a:gd name="T16" fmla="*/ 1477 w 1711"/>
              <a:gd name="T17" fmla="*/ 994 h 4432"/>
              <a:gd name="T18" fmla="*/ 1710 w 1711"/>
              <a:gd name="T19" fmla="*/ 994 h 44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711" h="4432">
                <a:moveTo>
                  <a:pt x="1710" y="994"/>
                </a:moveTo>
                <a:lnTo>
                  <a:pt x="1280" y="493"/>
                </a:lnTo>
                <a:lnTo>
                  <a:pt x="859" y="0"/>
                </a:lnTo>
                <a:lnTo>
                  <a:pt x="430" y="493"/>
                </a:lnTo>
                <a:lnTo>
                  <a:pt x="0" y="994"/>
                </a:lnTo>
                <a:lnTo>
                  <a:pt x="241" y="994"/>
                </a:lnTo>
                <a:lnTo>
                  <a:pt x="241" y="4431"/>
                </a:lnTo>
                <a:lnTo>
                  <a:pt x="1477" y="4431"/>
                </a:lnTo>
                <a:lnTo>
                  <a:pt x="1477" y="994"/>
                </a:lnTo>
                <a:lnTo>
                  <a:pt x="1710" y="994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8" name="Freeform 3">
            <a:extLst>
              <a:ext uri="{FF2B5EF4-FFF2-40B4-BE49-F238E27FC236}">
                <a16:creationId xmlns:a16="http://schemas.microsoft.com/office/drawing/2014/main" id="{E818DB76-EAA1-0B4C-B5A2-6E887CD50E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3649" y="5663558"/>
            <a:ext cx="1796291" cy="4013878"/>
          </a:xfrm>
          <a:custGeom>
            <a:avLst/>
            <a:gdLst>
              <a:gd name="T0" fmla="*/ 1710 w 1711"/>
              <a:gd name="T1" fmla="*/ 994 h 3823"/>
              <a:gd name="T2" fmla="*/ 1280 w 1711"/>
              <a:gd name="T3" fmla="*/ 492 h 3823"/>
              <a:gd name="T4" fmla="*/ 859 w 1711"/>
              <a:gd name="T5" fmla="*/ 0 h 3823"/>
              <a:gd name="T6" fmla="*/ 430 w 1711"/>
              <a:gd name="T7" fmla="*/ 492 h 3823"/>
              <a:gd name="T8" fmla="*/ 0 w 1711"/>
              <a:gd name="T9" fmla="*/ 994 h 3823"/>
              <a:gd name="T10" fmla="*/ 242 w 1711"/>
              <a:gd name="T11" fmla="*/ 994 h 3823"/>
              <a:gd name="T12" fmla="*/ 242 w 1711"/>
              <a:gd name="T13" fmla="*/ 3822 h 3823"/>
              <a:gd name="T14" fmla="*/ 1477 w 1711"/>
              <a:gd name="T15" fmla="*/ 3822 h 3823"/>
              <a:gd name="T16" fmla="*/ 1477 w 1711"/>
              <a:gd name="T17" fmla="*/ 994 h 3823"/>
              <a:gd name="T18" fmla="*/ 1710 w 1711"/>
              <a:gd name="T19" fmla="*/ 994 h 38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711" h="3823">
                <a:moveTo>
                  <a:pt x="1710" y="994"/>
                </a:moveTo>
                <a:lnTo>
                  <a:pt x="1280" y="492"/>
                </a:lnTo>
                <a:lnTo>
                  <a:pt x="859" y="0"/>
                </a:lnTo>
                <a:lnTo>
                  <a:pt x="430" y="492"/>
                </a:lnTo>
                <a:lnTo>
                  <a:pt x="0" y="994"/>
                </a:lnTo>
                <a:lnTo>
                  <a:pt x="242" y="994"/>
                </a:lnTo>
                <a:lnTo>
                  <a:pt x="242" y="3822"/>
                </a:lnTo>
                <a:lnTo>
                  <a:pt x="1477" y="3822"/>
                </a:lnTo>
                <a:lnTo>
                  <a:pt x="1477" y="994"/>
                </a:lnTo>
                <a:lnTo>
                  <a:pt x="1710" y="994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9" name="Freeform 4">
            <a:extLst>
              <a:ext uri="{FF2B5EF4-FFF2-40B4-BE49-F238E27FC236}">
                <a16:creationId xmlns:a16="http://schemas.microsoft.com/office/drawing/2014/main" id="{2AE10B6F-8EEA-0B44-A700-712A2DCC2E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2169" y="8191328"/>
            <a:ext cx="5189797" cy="3986100"/>
          </a:xfrm>
          <a:custGeom>
            <a:avLst/>
            <a:gdLst>
              <a:gd name="T0" fmla="*/ 4646 w 4943"/>
              <a:gd name="T1" fmla="*/ 3796 h 3797"/>
              <a:gd name="T2" fmla="*/ 4646 w 4943"/>
              <a:gd name="T3" fmla="*/ 3796 h 3797"/>
              <a:gd name="T4" fmla="*/ 296 w 4943"/>
              <a:gd name="T5" fmla="*/ 3796 h 3797"/>
              <a:gd name="T6" fmla="*/ 0 w 4943"/>
              <a:gd name="T7" fmla="*/ 3500 h 3797"/>
              <a:gd name="T8" fmla="*/ 0 w 4943"/>
              <a:gd name="T9" fmla="*/ 295 h 3797"/>
              <a:gd name="T10" fmla="*/ 296 w 4943"/>
              <a:gd name="T11" fmla="*/ 0 h 3797"/>
              <a:gd name="T12" fmla="*/ 4646 w 4943"/>
              <a:gd name="T13" fmla="*/ 0 h 3797"/>
              <a:gd name="T14" fmla="*/ 4942 w 4943"/>
              <a:gd name="T15" fmla="*/ 295 h 3797"/>
              <a:gd name="T16" fmla="*/ 4942 w 4943"/>
              <a:gd name="T17" fmla="*/ 3500 h 3797"/>
              <a:gd name="T18" fmla="*/ 4646 w 4943"/>
              <a:gd name="T19" fmla="*/ 3796 h 37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943" h="3797">
                <a:moveTo>
                  <a:pt x="4646" y="3796"/>
                </a:moveTo>
                <a:lnTo>
                  <a:pt x="4646" y="3796"/>
                </a:lnTo>
                <a:cubicBezTo>
                  <a:pt x="296" y="3796"/>
                  <a:pt x="296" y="3796"/>
                  <a:pt x="296" y="3796"/>
                </a:cubicBezTo>
                <a:cubicBezTo>
                  <a:pt x="134" y="3796"/>
                  <a:pt x="0" y="3661"/>
                  <a:pt x="0" y="3500"/>
                </a:cubicBezTo>
                <a:cubicBezTo>
                  <a:pt x="0" y="295"/>
                  <a:pt x="0" y="295"/>
                  <a:pt x="0" y="295"/>
                </a:cubicBezTo>
                <a:cubicBezTo>
                  <a:pt x="0" y="134"/>
                  <a:pt x="134" y="0"/>
                  <a:pt x="296" y="0"/>
                </a:cubicBezTo>
                <a:cubicBezTo>
                  <a:pt x="4646" y="0"/>
                  <a:pt x="4646" y="0"/>
                  <a:pt x="4646" y="0"/>
                </a:cubicBezTo>
                <a:cubicBezTo>
                  <a:pt x="4807" y="0"/>
                  <a:pt x="4942" y="134"/>
                  <a:pt x="4942" y="295"/>
                </a:cubicBezTo>
                <a:cubicBezTo>
                  <a:pt x="4942" y="3500"/>
                  <a:pt x="4942" y="3500"/>
                  <a:pt x="4942" y="3500"/>
                </a:cubicBezTo>
                <a:cubicBezTo>
                  <a:pt x="4942" y="3661"/>
                  <a:pt x="4807" y="3796"/>
                  <a:pt x="4646" y="3796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3" name="Freeform 5">
            <a:extLst>
              <a:ext uri="{FF2B5EF4-FFF2-40B4-BE49-F238E27FC236}">
                <a16:creationId xmlns:a16="http://schemas.microsoft.com/office/drawing/2014/main" id="{1EB9A215-B69D-4247-8AF8-AB628B25CE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64762" y="7760775"/>
            <a:ext cx="5518501" cy="856477"/>
          </a:xfrm>
          <a:custGeom>
            <a:avLst/>
            <a:gdLst>
              <a:gd name="T0" fmla="*/ 5076 w 5256"/>
              <a:gd name="T1" fmla="*/ 814 h 815"/>
              <a:gd name="T2" fmla="*/ 5076 w 5256"/>
              <a:gd name="T3" fmla="*/ 814 h 815"/>
              <a:gd name="T4" fmla="*/ 179 w 5256"/>
              <a:gd name="T5" fmla="*/ 814 h 815"/>
              <a:gd name="T6" fmla="*/ 0 w 5256"/>
              <a:gd name="T7" fmla="*/ 645 h 815"/>
              <a:gd name="T8" fmla="*/ 0 w 5256"/>
              <a:gd name="T9" fmla="*/ 179 h 815"/>
              <a:gd name="T10" fmla="*/ 179 w 5256"/>
              <a:gd name="T11" fmla="*/ 0 h 815"/>
              <a:gd name="T12" fmla="*/ 5076 w 5256"/>
              <a:gd name="T13" fmla="*/ 0 h 815"/>
              <a:gd name="T14" fmla="*/ 5255 w 5256"/>
              <a:gd name="T15" fmla="*/ 179 h 815"/>
              <a:gd name="T16" fmla="*/ 5255 w 5256"/>
              <a:gd name="T17" fmla="*/ 645 h 815"/>
              <a:gd name="T18" fmla="*/ 5076 w 5256"/>
              <a:gd name="T19" fmla="*/ 814 h 8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256" h="815">
                <a:moveTo>
                  <a:pt x="5076" y="814"/>
                </a:moveTo>
                <a:lnTo>
                  <a:pt x="5076" y="814"/>
                </a:lnTo>
                <a:cubicBezTo>
                  <a:pt x="179" y="814"/>
                  <a:pt x="179" y="814"/>
                  <a:pt x="179" y="814"/>
                </a:cubicBezTo>
                <a:cubicBezTo>
                  <a:pt x="81" y="814"/>
                  <a:pt x="0" y="734"/>
                  <a:pt x="0" y="645"/>
                </a:cubicBezTo>
                <a:cubicBezTo>
                  <a:pt x="0" y="179"/>
                  <a:pt x="0" y="179"/>
                  <a:pt x="0" y="179"/>
                </a:cubicBezTo>
                <a:cubicBezTo>
                  <a:pt x="0" y="80"/>
                  <a:pt x="81" y="0"/>
                  <a:pt x="179" y="0"/>
                </a:cubicBezTo>
                <a:cubicBezTo>
                  <a:pt x="5076" y="0"/>
                  <a:pt x="5076" y="0"/>
                  <a:pt x="5076" y="0"/>
                </a:cubicBezTo>
                <a:cubicBezTo>
                  <a:pt x="5174" y="0"/>
                  <a:pt x="5255" y="80"/>
                  <a:pt x="5255" y="179"/>
                </a:cubicBezTo>
                <a:cubicBezTo>
                  <a:pt x="5255" y="645"/>
                  <a:pt x="5255" y="645"/>
                  <a:pt x="5255" y="645"/>
                </a:cubicBezTo>
                <a:cubicBezTo>
                  <a:pt x="5255" y="734"/>
                  <a:pt x="5174" y="814"/>
                  <a:pt x="5076" y="814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4" name="Freeform 6">
            <a:extLst>
              <a:ext uri="{FF2B5EF4-FFF2-40B4-BE49-F238E27FC236}">
                <a16:creationId xmlns:a16="http://schemas.microsoft.com/office/drawing/2014/main" id="{488968B0-7555-A94F-B859-DA5802E638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82348" y="8057071"/>
            <a:ext cx="2055549" cy="226850"/>
          </a:xfrm>
          <a:custGeom>
            <a:avLst/>
            <a:gdLst>
              <a:gd name="T0" fmla="*/ 1843 w 1960"/>
              <a:gd name="T1" fmla="*/ 215 h 216"/>
              <a:gd name="T2" fmla="*/ 1843 w 1960"/>
              <a:gd name="T3" fmla="*/ 215 h 216"/>
              <a:gd name="T4" fmla="*/ 107 w 1960"/>
              <a:gd name="T5" fmla="*/ 215 h 216"/>
              <a:gd name="T6" fmla="*/ 0 w 1960"/>
              <a:gd name="T7" fmla="*/ 108 h 216"/>
              <a:gd name="T8" fmla="*/ 0 w 1960"/>
              <a:gd name="T9" fmla="*/ 108 h 216"/>
              <a:gd name="T10" fmla="*/ 107 w 1960"/>
              <a:gd name="T11" fmla="*/ 0 h 216"/>
              <a:gd name="T12" fmla="*/ 1843 w 1960"/>
              <a:gd name="T13" fmla="*/ 0 h 216"/>
              <a:gd name="T14" fmla="*/ 1959 w 1960"/>
              <a:gd name="T15" fmla="*/ 108 h 216"/>
              <a:gd name="T16" fmla="*/ 1959 w 1960"/>
              <a:gd name="T17" fmla="*/ 108 h 216"/>
              <a:gd name="T18" fmla="*/ 1843 w 1960"/>
              <a:gd name="T19" fmla="*/ 215 h 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60" h="216">
                <a:moveTo>
                  <a:pt x="1843" y="215"/>
                </a:moveTo>
                <a:lnTo>
                  <a:pt x="1843" y="215"/>
                </a:lnTo>
                <a:cubicBezTo>
                  <a:pt x="107" y="215"/>
                  <a:pt x="107" y="215"/>
                  <a:pt x="107" y="215"/>
                </a:cubicBezTo>
                <a:cubicBezTo>
                  <a:pt x="44" y="215"/>
                  <a:pt x="0" y="170"/>
                  <a:pt x="0" y="108"/>
                </a:cubicBezTo>
                <a:lnTo>
                  <a:pt x="0" y="108"/>
                </a:lnTo>
                <a:cubicBezTo>
                  <a:pt x="0" y="45"/>
                  <a:pt x="44" y="0"/>
                  <a:pt x="107" y="0"/>
                </a:cubicBezTo>
                <a:cubicBezTo>
                  <a:pt x="1843" y="0"/>
                  <a:pt x="1843" y="0"/>
                  <a:pt x="1843" y="0"/>
                </a:cubicBezTo>
                <a:cubicBezTo>
                  <a:pt x="1905" y="0"/>
                  <a:pt x="1959" y="45"/>
                  <a:pt x="1959" y="108"/>
                </a:cubicBezTo>
                <a:lnTo>
                  <a:pt x="1959" y="108"/>
                </a:lnTo>
                <a:cubicBezTo>
                  <a:pt x="1959" y="170"/>
                  <a:pt x="1905" y="215"/>
                  <a:pt x="1843" y="215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5" name="Freeform 7">
            <a:extLst>
              <a:ext uri="{FF2B5EF4-FFF2-40B4-BE49-F238E27FC236}">
                <a16:creationId xmlns:a16="http://schemas.microsoft.com/office/drawing/2014/main" id="{6A4A0D14-9921-6247-9DA3-BFE75C3DAA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19381" y="10344101"/>
            <a:ext cx="1268515" cy="1324070"/>
          </a:xfrm>
          <a:custGeom>
            <a:avLst/>
            <a:gdLst>
              <a:gd name="T0" fmla="*/ 1207 w 1208"/>
              <a:gd name="T1" fmla="*/ 394 h 1263"/>
              <a:gd name="T2" fmla="*/ 1207 w 1208"/>
              <a:gd name="T3" fmla="*/ 394 h 1263"/>
              <a:gd name="T4" fmla="*/ 0 w 1208"/>
              <a:gd name="T5" fmla="*/ 0 h 1263"/>
              <a:gd name="T6" fmla="*/ 0 w 1208"/>
              <a:gd name="T7" fmla="*/ 1262 h 1263"/>
              <a:gd name="T8" fmla="*/ 1207 w 1208"/>
              <a:gd name="T9" fmla="*/ 394 h 1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08" h="1263">
                <a:moveTo>
                  <a:pt x="1207" y="394"/>
                </a:moveTo>
                <a:lnTo>
                  <a:pt x="1207" y="394"/>
                </a:lnTo>
                <a:cubicBezTo>
                  <a:pt x="0" y="0"/>
                  <a:pt x="0" y="0"/>
                  <a:pt x="0" y="0"/>
                </a:cubicBezTo>
                <a:cubicBezTo>
                  <a:pt x="0" y="1262"/>
                  <a:pt x="0" y="1262"/>
                  <a:pt x="0" y="1262"/>
                </a:cubicBezTo>
                <a:cubicBezTo>
                  <a:pt x="562" y="1262"/>
                  <a:pt x="1037" y="895"/>
                  <a:pt x="1207" y="39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6" name="Freeform 8">
            <a:extLst>
              <a:ext uri="{FF2B5EF4-FFF2-40B4-BE49-F238E27FC236}">
                <a16:creationId xmlns:a16="http://schemas.microsoft.com/office/drawing/2014/main" id="{1E9F387C-09A8-B141-A3C8-4927D2E26A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19381" y="9270030"/>
            <a:ext cx="1333329" cy="1486105"/>
          </a:xfrm>
          <a:custGeom>
            <a:avLst/>
            <a:gdLst>
              <a:gd name="T0" fmla="*/ 1207 w 1271"/>
              <a:gd name="T1" fmla="*/ 1415 h 1416"/>
              <a:gd name="T2" fmla="*/ 1207 w 1271"/>
              <a:gd name="T3" fmla="*/ 1415 h 1416"/>
              <a:gd name="T4" fmla="*/ 1270 w 1271"/>
              <a:gd name="T5" fmla="*/ 1021 h 1416"/>
              <a:gd name="T6" fmla="*/ 741 w 1271"/>
              <a:gd name="T7" fmla="*/ 0 h 1416"/>
              <a:gd name="T8" fmla="*/ 0 w 1271"/>
              <a:gd name="T9" fmla="*/ 1021 h 1416"/>
              <a:gd name="T10" fmla="*/ 1207 w 1271"/>
              <a:gd name="T11" fmla="*/ 1415 h 14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71" h="1416">
                <a:moveTo>
                  <a:pt x="1207" y="1415"/>
                </a:moveTo>
                <a:lnTo>
                  <a:pt x="1207" y="1415"/>
                </a:lnTo>
                <a:cubicBezTo>
                  <a:pt x="1243" y="1290"/>
                  <a:pt x="1270" y="1155"/>
                  <a:pt x="1270" y="1021"/>
                </a:cubicBezTo>
                <a:cubicBezTo>
                  <a:pt x="1270" y="600"/>
                  <a:pt x="1064" y="224"/>
                  <a:pt x="741" y="0"/>
                </a:cubicBezTo>
                <a:cubicBezTo>
                  <a:pt x="0" y="1021"/>
                  <a:pt x="0" y="1021"/>
                  <a:pt x="0" y="1021"/>
                </a:cubicBezTo>
                <a:lnTo>
                  <a:pt x="1207" y="1415"/>
                </a:lnTo>
              </a:path>
            </a:pathLst>
          </a:custGeom>
          <a:solidFill>
            <a:srgbClr val="F8C73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7" name="Freeform 9">
            <a:extLst>
              <a:ext uri="{FF2B5EF4-FFF2-40B4-BE49-F238E27FC236}">
                <a16:creationId xmlns:a16="http://schemas.microsoft.com/office/drawing/2014/main" id="{9B77A9B0-FFEC-144C-8EDD-C3871C1039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36978" y="9015400"/>
            <a:ext cx="1560179" cy="1328701"/>
          </a:xfrm>
          <a:custGeom>
            <a:avLst/>
            <a:gdLst>
              <a:gd name="T0" fmla="*/ 1485 w 1486"/>
              <a:gd name="T1" fmla="*/ 242 h 1264"/>
              <a:gd name="T2" fmla="*/ 1485 w 1486"/>
              <a:gd name="T3" fmla="*/ 242 h 1264"/>
              <a:gd name="T4" fmla="*/ 744 w 1486"/>
              <a:gd name="T5" fmla="*/ 0 h 1264"/>
              <a:gd name="T6" fmla="*/ 0 w 1486"/>
              <a:gd name="T7" fmla="*/ 242 h 1264"/>
              <a:gd name="T8" fmla="*/ 744 w 1486"/>
              <a:gd name="T9" fmla="*/ 1263 h 1264"/>
              <a:gd name="T10" fmla="*/ 1485 w 1486"/>
              <a:gd name="T11" fmla="*/ 242 h 12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86" h="1264">
                <a:moveTo>
                  <a:pt x="1485" y="242"/>
                </a:moveTo>
                <a:lnTo>
                  <a:pt x="1485" y="242"/>
                </a:lnTo>
                <a:cubicBezTo>
                  <a:pt x="1280" y="90"/>
                  <a:pt x="1020" y="0"/>
                  <a:pt x="744" y="0"/>
                </a:cubicBezTo>
                <a:cubicBezTo>
                  <a:pt x="466" y="0"/>
                  <a:pt x="215" y="90"/>
                  <a:pt x="0" y="242"/>
                </a:cubicBezTo>
                <a:cubicBezTo>
                  <a:pt x="744" y="1263"/>
                  <a:pt x="744" y="1263"/>
                  <a:pt x="744" y="1263"/>
                </a:cubicBezTo>
                <a:lnTo>
                  <a:pt x="1485" y="242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8" name="Freeform 10">
            <a:extLst>
              <a:ext uri="{FF2B5EF4-FFF2-40B4-BE49-F238E27FC236}">
                <a16:creationId xmlns:a16="http://schemas.microsoft.com/office/drawing/2014/main" id="{CB56BE4A-3834-2946-A0F5-50F6B2533B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0683" y="9270030"/>
            <a:ext cx="1328698" cy="1486105"/>
          </a:xfrm>
          <a:custGeom>
            <a:avLst/>
            <a:gdLst>
              <a:gd name="T0" fmla="*/ 519 w 1264"/>
              <a:gd name="T1" fmla="*/ 0 h 1416"/>
              <a:gd name="T2" fmla="*/ 519 w 1264"/>
              <a:gd name="T3" fmla="*/ 0 h 1416"/>
              <a:gd name="T4" fmla="*/ 0 w 1264"/>
              <a:gd name="T5" fmla="*/ 1021 h 1416"/>
              <a:gd name="T6" fmla="*/ 63 w 1264"/>
              <a:gd name="T7" fmla="*/ 1415 h 1416"/>
              <a:gd name="T8" fmla="*/ 1263 w 1264"/>
              <a:gd name="T9" fmla="*/ 1021 h 1416"/>
              <a:gd name="T10" fmla="*/ 519 w 1264"/>
              <a:gd name="T11" fmla="*/ 0 h 14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64" h="1416">
                <a:moveTo>
                  <a:pt x="519" y="0"/>
                </a:moveTo>
                <a:lnTo>
                  <a:pt x="519" y="0"/>
                </a:lnTo>
                <a:cubicBezTo>
                  <a:pt x="206" y="224"/>
                  <a:pt x="0" y="600"/>
                  <a:pt x="0" y="1021"/>
                </a:cubicBezTo>
                <a:cubicBezTo>
                  <a:pt x="0" y="1155"/>
                  <a:pt x="27" y="1290"/>
                  <a:pt x="63" y="1415"/>
                </a:cubicBezTo>
                <a:cubicBezTo>
                  <a:pt x="1263" y="1021"/>
                  <a:pt x="1263" y="1021"/>
                  <a:pt x="1263" y="1021"/>
                </a:cubicBezTo>
                <a:lnTo>
                  <a:pt x="519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9" name="Freeform 11">
            <a:extLst>
              <a:ext uri="{FF2B5EF4-FFF2-40B4-BE49-F238E27FC236}">
                <a16:creationId xmlns:a16="http://schemas.microsoft.com/office/drawing/2014/main" id="{20E9D1A0-D654-4746-9E09-A17B772D6C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60126" y="10344101"/>
            <a:ext cx="1259255" cy="1324070"/>
          </a:xfrm>
          <a:custGeom>
            <a:avLst/>
            <a:gdLst>
              <a:gd name="T0" fmla="*/ 0 w 1201"/>
              <a:gd name="T1" fmla="*/ 394 h 1263"/>
              <a:gd name="T2" fmla="*/ 0 w 1201"/>
              <a:gd name="T3" fmla="*/ 394 h 1263"/>
              <a:gd name="T4" fmla="*/ 1200 w 1201"/>
              <a:gd name="T5" fmla="*/ 1262 h 1263"/>
              <a:gd name="T6" fmla="*/ 1200 w 1201"/>
              <a:gd name="T7" fmla="*/ 0 h 1263"/>
              <a:gd name="T8" fmla="*/ 0 w 1201"/>
              <a:gd name="T9" fmla="*/ 394 h 1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01" h="1263">
                <a:moveTo>
                  <a:pt x="0" y="394"/>
                </a:moveTo>
                <a:lnTo>
                  <a:pt x="0" y="394"/>
                </a:lnTo>
                <a:cubicBezTo>
                  <a:pt x="161" y="895"/>
                  <a:pt x="644" y="1262"/>
                  <a:pt x="1200" y="1262"/>
                </a:cubicBezTo>
                <a:cubicBezTo>
                  <a:pt x="1200" y="0"/>
                  <a:pt x="1200" y="0"/>
                  <a:pt x="1200" y="0"/>
                </a:cubicBezTo>
                <a:lnTo>
                  <a:pt x="0" y="394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7" name="Freeform 60">
            <a:extLst>
              <a:ext uri="{FF2B5EF4-FFF2-40B4-BE49-F238E27FC236}">
                <a16:creationId xmlns:a16="http://schemas.microsoft.com/office/drawing/2014/main" id="{3E2C11DD-D040-6E4D-B21C-7B767C8352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709" y="7232999"/>
            <a:ext cx="1194441" cy="1194441"/>
          </a:xfrm>
          <a:custGeom>
            <a:avLst/>
            <a:gdLst>
              <a:gd name="T0" fmla="*/ 1137 w 1138"/>
              <a:gd name="T1" fmla="*/ 564 h 1138"/>
              <a:gd name="T2" fmla="*/ 1137 w 1138"/>
              <a:gd name="T3" fmla="*/ 564 h 1138"/>
              <a:gd name="T4" fmla="*/ 564 w 1138"/>
              <a:gd name="T5" fmla="*/ 1137 h 1138"/>
              <a:gd name="T6" fmla="*/ 0 w 1138"/>
              <a:gd name="T7" fmla="*/ 564 h 1138"/>
              <a:gd name="T8" fmla="*/ 564 w 1138"/>
              <a:gd name="T9" fmla="*/ 0 h 1138"/>
              <a:gd name="T10" fmla="*/ 1137 w 1138"/>
              <a:gd name="T11" fmla="*/ 564 h 1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38" h="1138">
                <a:moveTo>
                  <a:pt x="1137" y="564"/>
                </a:moveTo>
                <a:lnTo>
                  <a:pt x="1137" y="564"/>
                </a:lnTo>
                <a:cubicBezTo>
                  <a:pt x="1137" y="887"/>
                  <a:pt x="887" y="1137"/>
                  <a:pt x="564" y="1137"/>
                </a:cubicBezTo>
                <a:cubicBezTo>
                  <a:pt x="251" y="1137"/>
                  <a:pt x="0" y="887"/>
                  <a:pt x="0" y="564"/>
                </a:cubicBezTo>
                <a:cubicBezTo>
                  <a:pt x="0" y="251"/>
                  <a:pt x="251" y="0"/>
                  <a:pt x="564" y="0"/>
                </a:cubicBezTo>
                <a:cubicBezTo>
                  <a:pt x="887" y="0"/>
                  <a:pt x="1137" y="251"/>
                  <a:pt x="1137" y="56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8" name="Freeform 61">
            <a:extLst>
              <a:ext uri="{FF2B5EF4-FFF2-40B4-BE49-F238E27FC236}">
                <a16:creationId xmlns:a16="http://schemas.microsoft.com/office/drawing/2014/main" id="{D269EDA1-C68B-8A43-9251-1B966516D1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0327" y="7232999"/>
            <a:ext cx="1203700" cy="1194441"/>
          </a:xfrm>
          <a:custGeom>
            <a:avLst/>
            <a:gdLst>
              <a:gd name="T0" fmla="*/ 1146 w 1147"/>
              <a:gd name="T1" fmla="*/ 564 h 1138"/>
              <a:gd name="T2" fmla="*/ 1146 w 1147"/>
              <a:gd name="T3" fmla="*/ 564 h 1138"/>
              <a:gd name="T4" fmla="*/ 573 w 1147"/>
              <a:gd name="T5" fmla="*/ 1137 h 1138"/>
              <a:gd name="T6" fmla="*/ 0 w 1147"/>
              <a:gd name="T7" fmla="*/ 564 h 1138"/>
              <a:gd name="T8" fmla="*/ 573 w 1147"/>
              <a:gd name="T9" fmla="*/ 0 h 1138"/>
              <a:gd name="T10" fmla="*/ 1146 w 1147"/>
              <a:gd name="T11" fmla="*/ 564 h 1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47" h="1138">
                <a:moveTo>
                  <a:pt x="1146" y="564"/>
                </a:moveTo>
                <a:lnTo>
                  <a:pt x="1146" y="564"/>
                </a:lnTo>
                <a:cubicBezTo>
                  <a:pt x="1146" y="887"/>
                  <a:pt x="886" y="1137"/>
                  <a:pt x="573" y="1137"/>
                </a:cubicBezTo>
                <a:cubicBezTo>
                  <a:pt x="259" y="1137"/>
                  <a:pt x="0" y="887"/>
                  <a:pt x="0" y="564"/>
                </a:cubicBezTo>
                <a:cubicBezTo>
                  <a:pt x="0" y="251"/>
                  <a:pt x="259" y="0"/>
                  <a:pt x="573" y="0"/>
                </a:cubicBezTo>
                <a:cubicBezTo>
                  <a:pt x="886" y="0"/>
                  <a:pt x="1146" y="251"/>
                  <a:pt x="1146" y="56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9" name="Freeform 62">
            <a:extLst>
              <a:ext uri="{FF2B5EF4-FFF2-40B4-BE49-F238E27FC236}">
                <a16:creationId xmlns:a16="http://schemas.microsoft.com/office/drawing/2014/main" id="{65178015-E5E6-8E4B-AA5D-A451066A88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86033" y="7232999"/>
            <a:ext cx="1203700" cy="1194441"/>
          </a:xfrm>
          <a:custGeom>
            <a:avLst/>
            <a:gdLst>
              <a:gd name="T0" fmla="*/ 1146 w 1147"/>
              <a:gd name="T1" fmla="*/ 564 h 1138"/>
              <a:gd name="T2" fmla="*/ 1146 w 1147"/>
              <a:gd name="T3" fmla="*/ 564 h 1138"/>
              <a:gd name="T4" fmla="*/ 573 w 1147"/>
              <a:gd name="T5" fmla="*/ 1137 h 1138"/>
              <a:gd name="T6" fmla="*/ 0 w 1147"/>
              <a:gd name="T7" fmla="*/ 564 h 1138"/>
              <a:gd name="T8" fmla="*/ 573 w 1147"/>
              <a:gd name="T9" fmla="*/ 0 h 1138"/>
              <a:gd name="T10" fmla="*/ 1146 w 1147"/>
              <a:gd name="T11" fmla="*/ 564 h 1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47" h="1138">
                <a:moveTo>
                  <a:pt x="1146" y="564"/>
                </a:moveTo>
                <a:lnTo>
                  <a:pt x="1146" y="564"/>
                </a:lnTo>
                <a:cubicBezTo>
                  <a:pt x="1146" y="887"/>
                  <a:pt x="887" y="1137"/>
                  <a:pt x="573" y="1137"/>
                </a:cubicBezTo>
                <a:cubicBezTo>
                  <a:pt x="260" y="1137"/>
                  <a:pt x="0" y="887"/>
                  <a:pt x="0" y="564"/>
                </a:cubicBezTo>
                <a:cubicBezTo>
                  <a:pt x="0" y="251"/>
                  <a:pt x="260" y="0"/>
                  <a:pt x="573" y="0"/>
                </a:cubicBezTo>
                <a:cubicBezTo>
                  <a:pt x="887" y="0"/>
                  <a:pt x="1146" y="251"/>
                  <a:pt x="1146" y="56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0" name="Freeform 63">
            <a:extLst>
              <a:ext uri="{FF2B5EF4-FFF2-40B4-BE49-F238E27FC236}">
                <a16:creationId xmlns:a16="http://schemas.microsoft.com/office/drawing/2014/main" id="{D1EA1E59-82D0-5246-B4B5-083B62FCF3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79541" y="7232999"/>
            <a:ext cx="1194441" cy="1194441"/>
          </a:xfrm>
          <a:custGeom>
            <a:avLst/>
            <a:gdLst>
              <a:gd name="T0" fmla="*/ 1137 w 1138"/>
              <a:gd name="T1" fmla="*/ 564 h 1138"/>
              <a:gd name="T2" fmla="*/ 1137 w 1138"/>
              <a:gd name="T3" fmla="*/ 564 h 1138"/>
              <a:gd name="T4" fmla="*/ 573 w 1138"/>
              <a:gd name="T5" fmla="*/ 1137 h 1138"/>
              <a:gd name="T6" fmla="*/ 0 w 1138"/>
              <a:gd name="T7" fmla="*/ 564 h 1138"/>
              <a:gd name="T8" fmla="*/ 573 w 1138"/>
              <a:gd name="T9" fmla="*/ 0 h 1138"/>
              <a:gd name="T10" fmla="*/ 1137 w 1138"/>
              <a:gd name="T11" fmla="*/ 564 h 1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38" h="1138">
                <a:moveTo>
                  <a:pt x="1137" y="564"/>
                </a:moveTo>
                <a:lnTo>
                  <a:pt x="1137" y="564"/>
                </a:lnTo>
                <a:cubicBezTo>
                  <a:pt x="1137" y="887"/>
                  <a:pt x="886" y="1137"/>
                  <a:pt x="573" y="1137"/>
                </a:cubicBezTo>
                <a:cubicBezTo>
                  <a:pt x="250" y="1137"/>
                  <a:pt x="0" y="887"/>
                  <a:pt x="0" y="564"/>
                </a:cubicBezTo>
                <a:cubicBezTo>
                  <a:pt x="0" y="251"/>
                  <a:pt x="250" y="0"/>
                  <a:pt x="573" y="0"/>
                </a:cubicBezTo>
                <a:cubicBezTo>
                  <a:pt x="886" y="0"/>
                  <a:pt x="1137" y="251"/>
                  <a:pt x="1137" y="56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2" name="Freeform 215">
            <a:extLst>
              <a:ext uri="{FF2B5EF4-FFF2-40B4-BE49-F238E27FC236}">
                <a16:creationId xmlns:a16="http://schemas.microsoft.com/office/drawing/2014/main" id="{DCD7D636-80AB-2747-AC1E-0CCA71F3F4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0892" y="7589478"/>
            <a:ext cx="574072" cy="555554"/>
          </a:xfrm>
          <a:custGeom>
            <a:avLst/>
            <a:gdLst>
              <a:gd name="T0" fmla="*/ 466 w 548"/>
              <a:gd name="T1" fmla="*/ 528 h 529"/>
              <a:gd name="T2" fmla="*/ 466 w 548"/>
              <a:gd name="T3" fmla="*/ 528 h 529"/>
              <a:gd name="T4" fmla="*/ 72 w 548"/>
              <a:gd name="T5" fmla="*/ 528 h 529"/>
              <a:gd name="T6" fmla="*/ 0 w 548"/>
              <a:gd name="T7" fmla="*/ 447 h 529"/>
              <a:gd name="T8" fmla="*/ 0 w 548"/>
              <a:gd name="T9" fmla="*/ 80 h 529"/>
              <a:gd name="T10" fmla="*/ 72 w 548"/>
              <a:gd name="T11" fmla="*/ 0 h 529"/>
              <a:gd name="T12" fmla="*/ 117 w 548"/>
              <a:gd name="T13" fmla="*/ 0 h 529"/>
              <a:gd name="T14" fmla="*/ 117 w 548"/>
              <a:gd name="T15" fmla="*/ 53 h 529"/>
              <a:gd name="T16" fmla="*/ 72 w 548"/>
              <a:gd name="T17" fmla="*/ 53 h 529"/>
              <a:gd name="T18" fmla="*/ 45 w 548"/>
              <a:gd name="T19" fmla="*/ 80 h 529"/>
              <a:gd name="T20" fmla="*/ 45 w 548"/>
              <a:gd name="T21" fmla="*/ 447 h 529"/>
              <a:gd name="T22" fmla="*/ 72 w 548"/>
              <a:gd name="T23" fmla="*/ 474 h 529"/>
              <a:gd name="T24" fmla="*/ 466 w 548"/>
              <a:gd name="T25" fmla="*/ 474 h 529"/>
              <a:gd name="T26" fmla="*/ 502 w 548"/>
              <a:gd name="T27" fmla="*/ 447 h 529"/>
              <a:gd name="T28" fmla="*/ 502 w 548"/>
              <a:gd name="T29" fmla="*/ 80 h 529"/>
              <a:gd name="T30" fmla="*/ 466 w 548"/>
              <a:gd name="T31" fmla="*/ 53 h 529"/>
              <a:gd name="T32" fmla="*/ 430 w 548"/>
              <a:gd name="T33" fmla="*/ 53 h 529"/>
              <a:gd name="T34" fmla="*/ 430 w 548"/>
              <a:gd name="T35" fmla="*/ 0 h 529"/>
              <a:gd name="T36" fmla="*/ 466 w 548"/>
              <a:gd name="T37" fmla="*/ 0 h 529"/>
              <a:gd name="T38" fmla="*/ 547 w 548"/>
              <a:gd name="T39" fmla="*/ 80 h 529"/>
              <a:gd name="T40" fmla="*/ 547 w 548"/>
              <a:gd name="T41" fmla="*/ 447 h 529"/>
              <a:gd name="T42" fmla="*/ 466 w 548"/>
              <a:gd name="T43" fmla="*/ 528 h 5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48" h="529">
                <a:moveTo>
                  <a:pt x="466" y="528"/>
                </a:moveTo>
                <a:lnTo>
                  <a:pt x="466" y="528"/>
                </a:lnTo>
                <a:cubicBezTo>
                  <a:pt x="72" y="528"/>
                  <a:pt x="72" y="528"/>
                  <a:pt x="72" y="528"/>
                </a:cubicBezTo>
                <a:cubicBezTo>
                  <a:pt x="36" y="528"/>
                  <a:pt x="0" y="492"/>
                  <a:pt x="0" y="447"/>
                </a:cubicBezTo>
                <a:cubicBezTo>
                  <a:pt x="0" y="80"/>
                  <a:pt x="0" y="80"/>
                  <a:pt x="0" y="80"/>
                </a:cubicBezTo>
                <a:cubicBezTo>
                  <a:pt x="0" y="35"/>
                  <a:pt x="36" y="0"/>
                  <a:pt x="72" y="0"/>
                </a:cubicBezTo>
                <a:cubicBezTo>
                  <a:pt x="117" y="0"/>
                  <a:pt x="117" y="0"/>
                  <a:pt x="117" y="0"/>
                </a:cubicBezTo>
                <a:cubicBezTo>
                  <a:pt x="117" y="53"/>
                  <a:pt x="117" y="53"/>
                  <a:pt x="117" y="53"/>
                </a:cubicBezTo>
                <a:cubicBezTo>
                  <a:pt x="72" y="53"/>
                  <a:pt x="72" y="53"/>
                  <a:pt x="72" y="53"/>
                </a:cubicBezTo>
                <a:cubicBezTo>
                  <a:pt x="63" y="53"/>
                  <a:pt x="45" y="62"/>
                  <a:pt x="45" y="80"/>
                </a:cubicBezTo>
                <a:cubicBezTo>
                  <a:pt x="45" y="447"/>
                  <a:pt x="45" y="447"/>
                  <a:pt x="45" y="447"/>
                </a:cubicBezTo>
                <a:cubicBezTo>
                  <a:pt x="45" y="465"/>
                  <a:pt x="63" y="474"/>
                  <a:pt x="72" y="474"/>
                </a:cubicBezTo>
                <a:cubicBezTo>
                  <a:pt x="466" y="474"/>
                  <a:pt x="466" y="474"/>
                  <a:pt x="466" y="474"/>
                </a:cubicBezTo>
                <a:cubicBezTo>
                  <a:pt x="484" y="474"/>
                  <a:pt x="502" y="465"/>
                  <a:pt x="502" y="447"/>
                </a:cubicBezTo>
                <a:cubicBezTo>
                  <a:pt x="502" y="80"/>
                  <a:pt x="502" y="80"/>
                  <a:pt x="502" y="80"/>
                </a:cubicBezTo>
                <a:cubicBezTo>
                  <a:pt x="502" y="62"/>
                  <a:pt x="484" y="53"/>
                  <a:pt x="466" y="53"/>
                </a:cubicBezTo>
                <a:cubicBezTo>
                  <a:pt x="430" y="53"/>
                  <a:pt x="430" y="53"/>
                  <a:pt x="430" y="53"/>
                </a:cubicBezTo>
                <a:cubicBezTo>
                  <a:pt x="430" y="0"/>
                  <a:pt x="430" y="0"/>
                  <a:pt x="430" y="0"/>
                </a:cubicBezTo>
                <a:cubicBezTo>
                  <a:pt x="466" y="0"/>
                  <a:pt x="466" y="0"/>
                  <a:pt x="466" y="0"/>
                </a:cubicBezTo>
                <a:cubicBezTo>
                  <a:pt x="511" y="0"/>
                  <a:pt x="547" y="35"/>
                  <a:pt x="547" y="80"/>
                </a:cubicBezTo>
                <a:cubicBezTo>
                  <a:pt x="547" y="447"/>
                  <a:pt x="547" y="447"/>
                  <a:pt x="547" y="447"/>
                </a:cubicBezTo>
                <a:cubicBezTo>
                  <a:pt x="547" y="492"/>
                  <a:pt x="511" y="528"/>
                  <a:pt x="466" y="52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53" name="Freeform 216">
            <a:extLst>
              <a:ext uri="{FF2B5EF4-FFF2-40B4-BE49-F238E27FC236}">
                <a16:creationId xmlns:a16="http://schemas.microsoft.com/office/drawing/2014/main" id="{940DD5C9-CFE0-8245-A743-732486BBB0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8299" y="7515404"/>
            <a:ext cx="254630" cy="55555"/>
          </a:xfrm>
          <a:custGeom>
            <a:avLst/>
            <a:gdLst>
              <a:gd name="T0" fmla="*/ 241 w 242"/>
              <a:gd name="T1" fmla="*/ 54 h 55"/>
              <a:gd name="T2" fmla="*/ 0 w 242"/>
              <a:gd name="T3" fmla="*/ 54 h 55"/>
              <a:gd name="T4" fmla="*/ 0 w 242"/>
              <a:gd name="T5" fmla="*/ 0 h 55"/>
              <a:gd name="T6" fmla="*/ 241 w 242"/>
              <a:gd name="T7" fmla="*/ 0 h 55"/>
              <a:gd name="T8" fmla="*/ 241 w 242"/>
              <a:gd name="T9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2" h="55">
                <a:moveTo>
                  <a:pt x="241" y="54"/>
                </a:moveTo>
                <a:lnTo>
                  <a:pt x="0" y="54"/>
                </a:lnTo>
                <a:lnTo>
                  <a:pt x="0" y="0"/>
                </a:lnTo>
                <a:lnTo>
                  <a:pt x="241" y="0"/>
                </a:lnTo>
                <a:lnTo>
                  <a:pt x="241" y="54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54" name="Freeform 217">
            <a:extLst>
              <a:ext uri="{FF2B5EF4-FFF2-40B4-BE49-F238E27FC236}">
                <a16:creationId xmlns:a16="http://schemas.microsoft.com/office/drawing/2014/main" id="{E6D8E960-B8C0-C14D-A284-AE1184C271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0337" y="7515404"/>
            <a:ext cx="162035" cy="134260"/>
          </a:xfrm>
          <a:custGeom>
            <a:avLst/>
            <a:gdLst>
              <a:gd name="T0" fmla="*/ 27 w 153"/>
              <a:gd name="T1" fmla="*/ 116 h 126"/>
              <a:gd name="T2" fmla="*/ 27 w 153"/>
              <a:gd name="T3" fmla="*/ 116 h 126"/>
              <a:gd name="T4" fmla="*/ 0 w 153"/>
              <a:gd name="T5" fmla="*/ 80 h 126"/>
              <a:gd name="T6" fmla="*/ 72 w 153"/>
              <a:gd name="T7" fmla="*/ 9 h 126"/>
              <a:gd name="T8" fmla="*/ 89 w 153"/>
              <a:gd name="T9" fmla="*/ 0 h 126"/>
              <a:gd name="T10" fmla="*/ 107 w 153"/>
              <a:gd name="T11" fmla="*/ 18 h 126"/>
              <a:gd name="T12" fmla="*/ 143 w 153"/>
              <a:gd name="T13" fmla="*/ 90 h 126"/>
              <a:gd name="T14" fmla="*/ 134 w 153"/>
              <a:gd name="T15" fmla="*/ 125 h 126"/>
              <a:gd name="T16" fmla="*/ 134 w 153"/>
              <a:gd name="T17" fmla="*/ 125 h 126"/>
              <a:gd name="T18" fmla="*/ 98 w 153"/>
              <a:gd name="T19" fmla="*/ 107 h 126"/>
              <a:gd name="T20" fmla="*/ 81 w 153"/>
              <a:gd name="T21" fmla="*/ 63 h 126"/>
              <a:gd name="T22" fmla="*/ 27 w 153"/>
              <a:gd name="T23" fmla="*/ 116 h 126"/>
              <a:gd name="T24" fmla="*/ 98 w 153"/>
              <a:gd name="T25" fmla="*/ 45 h 126"/>
              <a:gd name="T26" fmla="*/ 98 w 153"/>
              <a:gd name="T27" fmla="*/ 45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53" h="126">
                <a:moveTo>
                  <a:pt x="27" y="116"/>
                </a:moveTo>
                <a:lnTo>
                  <a:pt x="27" y="116"/>
                </a:lnTo>
                <a:cubicBezTo>
                  <a:pt x="0" y="80"/>
                  <a:pt x="0" y="80"/>
                  <a:pt x="0" y="80"/>
                </a:cubicBezTo>
                <a:cubicBezTo>
                  <a:pt x="72" y="9"/>
                  <a:pt x="72" y="9"/>
                  <a:pt x="72" y="9"/>
                </a:cubicBezTo>
                <a:cubicBezTo>
                  <a:pt x="72" y="0"/>
                  <a:pt x="81" y="0"/>
                  <a:pt x="89" y="0"/>
                </a:cubicBezTo>
                <a:cubicBezTo>
                  <a:pt x="98" y="0"/>
                  <a:pt x="107" y="9"/>
                  <a:pt x="107" y="18"/>
                </a:cubicBezTo>
                <a:cubicBezTo>
                  <a:pt x="143" y="90"/>
                  <a:pt x="143" y="90"/>
                  <a:pt x="143" y="90"/>
                </a:cubicBezTo>
                <a:cubicBezTo>
                  <a:pt x="152" y="99"/>
                  <a:pt x="143" y="116"/>
                  <a:pt x="134" y="125"/>
                </a:cubicBezTo>
                <a:lnTo>
                  <a:pt x="134" y="125"/>
                </a:lnTo>
                <a:cubicBezTo>
                  <a:pt x="125" y="125"/>
                  <a:pt x="107" y="125"/>
                  <a:pt x="98" y="107"/>
                </a:cubicBezTo>
                <a:cubicBezTo>
                  <a:pt x="81" y="63"/>
                  <a:pt x="81" y="63"/>
                  <a:pt x="81" y="63"/>
                </a:cubicBezTo>
                <a:lnTo>
                  <a:pt x="27" y="116"/>
                </a:lnTo>
                <a:close/>
                <a:moveTo>
                  <a:pt x="98" y="45"/>
                </a:moveTo>
                <a:lnTo>
                  <a:pt x="98" y="4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55" name="Freeform 218">
            <a:extLst>
              <a:ext uri="{FF2B5EF4-FFF2-40B4-BE49-F238E27FC236}">
                <a16:creationId xmlns:a16="http://schemas.microsoft.com/office/drawing/2014/main" id="{72DF2270-69A4-6048-8588-28A059288D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0891" y="7589478"/>
            <a:ext cx="226853" cy="162038"/>
          </a:xfrm>
          <a:custGeom>
            <a:avLst/>
            <a:gdLst>
              <a:gd name="T0" fmla="*/ 81 w 216"/>
              <a:gd name="T1" fmla="*/ 152 h 153"/>
              <a:gd name="T2" fmla="*/ 81 w 216"/>
              <a:gd name="T3" fmla="*/ 152 h 153"/>
              <a:gd name="T4" fmla="*/ 81 w 216"/>
              <a:gd name="T5" fmla="*/ 152 h 153"/>
              <a:gd name="T6" fmla="*/ 54 w 216"/>
              <a:gd name="T7" fmla="*/ 134 h 153"/>
              <a:gd name="T8" fmla="*/ 0 w 216"/>
              <a:gd name="T9" fmla="*/ 71 h 153"/>
              <a:gd name="T10" fmla="*/ 63 w 216"/>
              <a:gd name="T11" fmla="*/ 8 h 153"/>
              <a:gd name="T12" fmla="*/ 90 w 216"/>
              <a:gd name="T13" fmla="*/ 44 h 153"/>
              <a:gd name="T14" fmla="*/ 63 w 216"/>
              <a:gd name="T15" fmla="*/ 71 h 153"/>
              <a:gd name="T16" fmla="*/ 81 w 216"/>
              <a:gd name="T17" fmla="*/ 98 h 153"/>
              <a:gd name="T18" fmla="*/ 170 w 216"/>
              <a:gd name="T19" fmla="*/ 8 h 153"/>
              <a:gd name="T20" fmla="*/ 197 w 216"/>
              <a:gd name="T21" fmla="*/ 8 h 153"/>
              <a:gd name="T22" fmla="*/ 197 w 216"/>
              <a:gd name="T23" fmla="*/ 8 h 153"/>
              <a:gd name="T24" fmla="*/ 206 w 216"/>
              <a:gd name="T25" fmla="*/ 44 h 153"/>
              <a:gd name="T26" fmla="*/ 117 w 216"/>
              <a:gd name="T27" fmla="*/ 143 h 153"/>
              <a:gd name="T28" fmla="*/ 81 w 216"/>
              <a:gd name="T29" fmla="*/ 152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16" h="153">
                <a:moveTo>
                  <a:pt x="81" y="152"/>
                </a:moveTo>
                <a:lnTo>
                  <a:pt x="81" y="152"/>
                </a:lnTo>
                <a:lnTo>
                  <a:pt x="81" y="152"/>
                </a:lnTo>
                <a:cubicBezTo>
                  <a:pt x="72" y="152"/>
                  <a:pt x="63" y="143"/>
                  <a:pt x="54" y="134"/>
                </a:cubicBezTo>
                <a:cubicBezTo>
                  <a:pt x="0" y="71"/>
                  <a:pt x="0" y="71"/>
                  <a:pt x="0" y="71"/>
                </a:cubicBezTo>
                <a:cubicBezTo>
                  <a:pt x="63" y="8"/>
                  <a:pt x="63" y="8"/>
                  <a:pt x="63" y="8"/>
                </a:cubicBezTo>
                <a:cubicBezTo>
                  <a:pt x="90" y="44"/>
                  <a:pt x="90" y="44"/>
                  <a:pt x="90" y="44"/>
                </a:cubicBezTo>
                <a:cubicBezTo>
                  <a:pt x="63" y="71"/>
                  <a:pt x="63" y="71"/>
                  <a:pt x="63" y="71"/>
                </a:cubicBezTo>
                <a:cubicBezTo>
                  <a:pt x="81" y="98"/>
                  <a:pt x="81" y="98"/>
                  <a:pt x="81" y="98"/>
                </a:cubicBezTo>
                <a:cubicBezTo>
                  <a:pt x="170" y="8"/>
                  <a:pt x="170" y="8"/>
                  <a:pt x="170" y="8"/>
                </a:cubicBezTo>
                <a:cubicBezTo>
                  <a:pt x="179" y="0"/>
                  <a:pt x="188" y="0"/>
                  <a:pt x="197" y="8"/>
                </a:cubicBezTo>
                <a:lnTo>
                  <a:pt x="197" y="8"/>
                </a:lnTo>
                <a:cubicBezTo>
                  <a:pt x="206" y="18"/>
                  <a:pt x="215" y="35"/>
                  <a:pt x="206" y="44"/>
                </a:cubicBezTo>
                <a:cubicBezTo>
                  <a:pt x="117" y="143"/>
                  <a:pt x="117" y="143"/>
                  <a:pt x="117" y="143"/>
                </a:cubicBezTo>
                <a:cubicBezTo>
                  <a:pt x="108" y="143"/>
                  <a:pt x="99" y="152"/>
                  <a:pt x="81" y="152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56" name="Freeform 219">
            <a:extLst>
              <a:ext uri="{FF2B5EF4-FFF2-40B4-BE49-F238E27FC236}">
                <a16:creationId xmlns:a16="http://schemas.microsoft.com/office/drawing/2014/main" id="{5A792691-4703-EC40-86A8-DCA8AE4E4A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3484" y="7515404"/>
            <a:ext cx="162038" cy="134260"/>
          </a:xfrm>
          <a:custGeom>
            <a:avLst/>
            <a:gdLst>
              <a:gd name="T0" fmla="*/ 116 w 153"/>
              <a:gd name="T1" fmla="*/ 116 h 126"/>
              <a:gd name="T2" fmla="*/ 116 w 153"/>
              <a:gd name="T3" fmla="*/ 116 h 126"/>
              <a:gd name="T4" fmla="*/ 152 w 153"/>
              <a:gd name="T5" fmla="*/ 80 h 126"/>
              <a:gd name="T6" fmla="*/ 81 w 153"/>
              <a:gd name="T7" fmla="*/ 9 h 126"/>
              <a:gd name="T8" fmla="*/ 63 w 153"/>
              <a:gd name="T9" fmla="*/ 0 h 126"/>
              <a:gd name="T10" fmla="*/ 36 w 153"/>
              <a:gd name="T11" fmla="*/ 18 h 126"/>
              <a:gd name="T12" fmla="*/ 0 w 153"/>
              <a:gd name="T13" fmla="*/ 90 h 126"/>
              <a:gd name="T14" fmla="*/ 18 w 153"/>
              <a:gd name="T15" fmla="*/ 125 h 126"/>
              <a:gd name="T16" fmla="*/ 18 w 153"/>
              <a:gd name="T17" fmla="*/ 125 h 126"/>
              <a:gd name="T18" fmla="*/ 45 w 153"/>
              <a:gd name="T19" fmla="*/ 107 h 126"/>
              <a:gd name="T20" fmla="*/ 72 w 153"/>
              <a:gd name="T21" fmla="*/ 63 h 126"/>
              <a:gd name="T22" fmla="*/ 116 w 153"/>
              <a:gd name="T23" fmla="*/ 116 h 126"/>
              <a:gd name="T24" fmla="*/ 45 w 153"/>
              <a:gd name="T25" fmla="*/ 45 h 126"/>
              <a:gd name="T26" fmla="*/ 45 w 153"/>
              <a:gd name="T27" fmla="*/ 45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53" h="126">
                <a:moveTo>
                  <a:pt x="116" y="116"/>
                </a:moveTo>
                <a:lnTo>
                  <a:pt x="116" y="116"/>
                </a:lnTo>
                <a:cubicBezTo>
                  <a:pt x="152" y="80"/>
                  <a:pt x="152" y="80"/>
                  <a:pt x="152" y="80"/>
                </a:cubicBezTo>
                <a:cubicBezTo>
                  <a:pt x="81" y="9"/>
                  <a:pt x="81" y="9"/>
                  <a:pt x="81" y="9"/>
                </a:cubicBezTo>
                <a:cubicBezTo>
                  <a:pt x="72" y="0"/>
                  <a:pt x="63" y="0"/>
                  <a:pt x="63" y="0"/>
                </a:cubicBezTo>
                <a:cubicBezTo>
                  <a:pt x="54" y="0"/>
                  <a:pt x="45" y="9"/>
                  <a:pt x="36" y="18"/>
                </a:cubicBezTo>
                <a:cubicBezTo>
                  <a:pt x="0" y="90"/>
                  <a:pt x="0" y="90"/>
                  <a:pt x="0" y="90"/>
                </a:cubicBezTo>
                <a:cubicBezTo>
                  <a:pt x="0" y="99"/>
                  <a:pt x="0" y="116"/>
                  <a:pt x="18" y="125"/>
                </a:cubicBezTo>
                <a:lnTo>
                  <a:pt x="18" y="125"/>
                </a:lnTo>
                <a:cubicBezTo>
                  <a:pt x="27" y="125"/>
                  <a:pt x="45" y="125"/>
                  <a:pt x="45" y="107"/>
                </a:cubicBezTo>
                <a:cubicBezTo>
                  <a:pt x="72" y="63"/>
                  <a:pt x="72" y="63"/>
                  <a:pt x="72" y="63"/>
                </a:cubicBezTo>
                <a:lnTo>
                  <a:pt x="116" y="116"/>
                </a:lnTo>
                <a:close/>
                <a:moveTo>
                  <a:pt x="45" y="45"/>
                </a:moveTo>
                <a:lnTo>
                  <a:pt x="45" y="4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57" name="Freeform 220">
            <a:extLst>
              <a:ext uri="{FF2B5EF4-FFF2-40B4-BE49-F238E27FC236}">
                <a16:creationId xmlns:a16="http://schemas.microsoft.com/office/drawing/2014/main" id="{8AB7D23F-A522-6B44-A2AE-EF55820625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3484" y="7589478"/>
            <a:ext cx="226853" cy="162038"/>
          </a:xfrm>
          <a:custGeom>
            <a:avLst/>
            <a:gdLst>
              <a:gd name="T0" fmla="*/ 125 w 216"/>
              <a:gd name="T1" fmla="*/ 152 h 153"/>
              <a:gd name="T2" fmla="*/ 125 w 216"/>
              <a:gd name="T3" fmla="*/ 152 h 153"/>
              <a:gd name="T4" fmla="*/ 125 w 216"/>
              <a:gd name="T5" fmla="*/ 152 h 153"/>
              <a:gd name="T6" fmla="*/ 161 w 216"/>
              <a:gd name="T7" fmla="*/ 134 h 153"/>
              <a:gd name="T8" fmla="*/ 215 w 216"/>
              <a:gd name="T9" fmla="*/ 71 h 153"/>
              <a:gd name="T10" fmla="*/ 152 w 216"/>
              <a:gd name="T11" fmla="*/ 8 h 153"/>
              <a:gd name="T12" fmla="*/ 116 w 216"/>
              <a:gd name="T13" fmla="*/ 44 h 153"/>
              <a:gd name="T14" fmla="*/ 152 w 216"/>
              <a:gd name="T15" fmla="*/ 71 h 153"/>
              <a:gd name="T16" fmla="*/ 125 w 216"/>
              <a:gd name="T17" fmla="*/ 98 h 153"/>
              <a:gd name="T18" fmla="*/ 45 w 216"/>
              <a:gd name="T19" fmla="*/ 8 h 153"/>
              <a:gd name="T20" fmla="*/ 9 w 216"/>
              <a:gd name="T21" fmla="*/ 8 h 153"/>
              <a:gd name="T22" fmla="*/ 9 w 216"/>
              <a:gd name="T23" fmla="*/ 8 h 153"/>
              <a:gd name="T24" fmla="*/ 9 w 216"/>
              <a:gd name="T25" fmla="*/ 44 h 153"/>
              <a:gd name="T26" fmla="*/ 98 w 216"/>
              <a:gd name="T27" fmla="*/ 143 h 153"/>
              <a:gd name="T28" fmla="*/ 125 w 216"/>
              <a:gd name="T29" fmla="*/ 152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16" h="153">
                <a:moveTo>
                  <a:pt x="125" y="152"/>
                </a:moveTo>
                <a:lnTo>
                  <a:pt x="125" y="152"/>
                </a:lnTo>
                <a:lnTo>
                  <a:pt x="125" y="152"/>
                </a:lnTo>
                <a:cubicBezTo>
                  <a:pt x="143" y="152"/>
                  <a:pt x="152" y="143"/>
                  <a:pt x="161" y="134"/>
                </a:cubicBezTo>
                <a:cubicBezTo>
                  <a:pt x="215" y="71"/>
                  <a:pt x="215" y="71"/>
                  <a:pt x="215" y="71"/>
                </a:cubicBezTo>
                <a:cubicBezTo>
                  <a:pt x="152" y="8"/>
                  <a:pt x="152" y="8"/>
                  <a:pt x="152" y="8"/>
                </a:cubicBezTo>
                <a:cubicBezTo>
                  <a:pt x="116" y="44"/>
                  <a:pt x="116" y="44"/>
                  <a:pt x="116" y="44"/>
                </a:cubicBezTo>
                <a:cubicBezTo>
                  <a:pt x="152" y="71"/>
                  <a:pt x="152" y="71"/>
                  <a:pt x="152" y="71"/>
                </a:cubicBezTo>
                <a:cubicBezTo>
                  <a:pt x="125" y="98"/>
                  <a:pt x="125" y="98"/>
                  <a:pt x="125" y="98"/>
                </a:cubicBezTo>
                <a:cubicBezTo>
                  <a:pt x="45" y="8"/>
                  <a:pt x="45" y="8"/>
                  <a:pt x="45" y="8"/>
                </a:cubicBezTo>
                <a:cubicBezTo>
                  <a:pt x="36" y="0"/>
                  <a:pt x="18" y="0"/>
                  <a:pt x="9" y="8"/>
                </a:cubicBezTo>
                <a:lnTo>
                  <a:pt x="9" y="8"/>
                </a:lnTo>
                <a:cubicBezTo>
                  <a:pt x="0" y="18"/>
                  <a:pt x="0" y="35"/>
                  <a:pt x="9" y="44"/>
                </a:cubicBezTo>
                <a:cubicBezTo>
                  <a:pt x="98" y="143"/>
                  <a:pt x="98" y="143"/>
                  <a:pt x="98" y="143"/>
                </a:cubicBezTo>
                <a:cubicBezTo>
                  <a:pt x="108" y="143"/>
                  <a:pt x="116" y="152"/>
                  <a:pt x="125" y="152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58" name="Freeform 221">
            <a:extLst>
              <a:ext uri="{FF2B5EF4-FFF2-40B4-BE49-F238E27FC236}">
                <a16:creationId xmlns:a16="http://schemas.microsoft.com/office/drawing/2014/main" id="{598EC3C1-D483-3E4E-8EB2-34C1C2E651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7374" y="7825590"/>
            <a:ext cx="124998" cy="37037"/>
          </a:xfrm>
          <a:custGeom>
            <a:avLst/>
            <a:gdLst>
              <a:gd name="T0" fmla="*/ 0 w 117"/>
              <a:gd name="T1" fmla="*/ 18 h 37"/>
              <a:gd name="T2" fmla="*/ 0 w 117"/>
              <a:gd name="T3" fmla="*/ 18 h 37"/>
              <a:gd name="T4" fmla="*/ 0 w 117"/>
              <a:gd name="T5" fmla="*/ 18 h 37"/>
              <a:gd name="T6" fmla="*/ 18 w 117"/>
              <a:gd name="T7" fmla="*/ 0 h 37"/>
              <a:gd name="T8" fmla="*/ 98 w 117"/>
              <a:gd name="T9" fmla="*/ 0 h 37"/>
              <a:gd name="T10" fmla="*/ 116 w 117"/>
              <a:gd name="T11" fmla="*/ 18 h 37"/>
              <a:gd name="T12" fmla="*/ 116 w 117"/>
              <a:gd name="T13" fmla="*/ 18 h 37"/>
              <a:gd name="T14" fmla="*/ 98 w 117"/>
              <a:gd name="T15" fmla="*/ 36 h 37"/>
              <a:gd name="T16" fmla="*/ 18 w 117"/>
              <a:gd name="T17" fmla="*/ 36 h 37"/>
              <a:gd name="T18" fmla="*/ 0 w 117"/>
              <a:gd name="T19" fmla="*/ 18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7" h="37">
                <a:moveTo>
                  <a:pt x="0" y="18"/>
                </a:moveTo>
                <a:lnTo>
                  <a:pt x="0" y="18"/>
                </a:lnTo>
                <a:lnTo>
                  <a:pt x="0" y="18"/>
                </a:lnTo>
                <a:cubicBezTo>
                  <a:pt x="0" y="9"/>
                  <a:pt x="9" y="0"/>
                  <a:pt x="18" y="0"/>
                </a:cubicBezTo>
                <a:cubicBezTo>
                  <a:pt x="98" y="0"/>
                  <a:pt x="98" y="0"/>
                  <a:pt x="98" y="0"/>
                </a:cubicBezTo>
                <a:cubicBezTo>
                  <a:pt x="107" y="0"/>
                  <a:pt x="116" y="9"/>
                  <a:pt x="116" y="18"/>
                </a:cubicBezTo>
                <a:lnTo>
                  <a:pt x="116" y="18"/>
                </a:lnTo>
                <a:cubicBezTo>
                  <a:pt x="116" y="27"/>
                  <a:pt x="107" y="36"/>
                  <a:pt x="98" y="36"/>
                </a:cubicBezTo>
                <a:cubicBezTo>
                  <a:pt x="18" y="36"/>
                  <a:pt x="18" y="36"/>
                  <a:pt x="18" y="36"/>
                </a:cubicBezTo>
                <a:cubicBezTo>
                  <a:pt x="9" y="36"/>
                  <a:pt x="0" y="27"/>
                  <a:pt x="0" y="1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59" name="Freeform 222">
            <a:extLst>
              <a:ext uri="{FF2B5EF4-FFF2-40B4-BE49-F238E27FC236}">
                <a16:creationId xmlns:a16="http://schemas.microsoft.com/office/drawing/2014/main" id="{94C243ED-B38E-0447-8203-FCC7B34F7B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4782" y="7834849"/>
            <a:ext cx="37037" cy="282405"/>
          </a:xfrm>
          <a:custGeom>
            <a:avLst/>
            <a:gdLst>
              <a:gd name="T0" fmla="*/ 36 w 37"/>
              <a:gd name="T1" fmla="*/ 269 h 270"/>
              <a:gd name="T2" fmla="*/ 36 w 37"/>
              <a:gd name="T3" fmla="*/ 269 h 270"/>
              <a:gd name="T4" fmla="*/ 0 w 37"/>
              <a:gd name="T5" fmla="*/ 269 h 270"/>
              <a:gd name="T6" fmla="*/ 0 w 37"/>
              <a:gd name="T7" fmla="*/ 18 h 270"/>
              <a:gd name="T8" fmla="*/ 18 w 37"/>
              <a:gd name="T9" fmla="*/ 0 h 270"/>
              <a:gd name="T10" fmla="*/ 18 w 37"/>
              <a:gd name="T11" fmla="*/ 0 h 270"/>
              <a:gd name="T12" fmla="*/ 36 w 37"/>
              <a:gd name="T13" fmla="*/ 18 h 270"/>
              <a:gd name="T14" fmla="*/ 36 w 37"/>
              <a:gd name="T15" fmla="*/ 269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" h="270">
                <a:moveTo>
                  <a:pt x="36" y="269"/>
                </a:moveTo>
                <a:lnTo>
                  <a:pt x="36" y="269"/>
                </a:lnTo>
                <a:cubicBezTo>
                  <a:pt x="0" y="269"/>
                  <a:pt x="0" y="269"/>
                  <a:pt x="0" y="269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8" y="0"/>
                </a:cubicBezTo>
                <a:lnTo>
                  <a:pt x="18" y="0"/>
                </a:lnTo>
                <a:cubicBezTo>
                  <a:pt x="27" y="0"/>
                  <a:pt x="36" y="9"/>
                  <a:pt x="36" y="18"/>
                </a:cubicBezTo>
                <a:lnTo>
                  <a:pt x="36" y="26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60" name="Freeform 223">
            <a:extLst>
              <a:ext uri="{FF2B5EF4-FFF2-40B4-BE49-F238E27FC236}">
                <a16:creationId xmlns:a16="http://schemas.microsoft.com/office/drawing/2014/main" id="{0D14A27F-5062-F34C-861D-25D0E91E6E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2917" y="7719107"/>
            <a:ext cx="199072" cy="226853"/>
          </a:xfrm>
          <a:custGeom>
            <a:avLst/>
            <a:gdLst>
              <a:gd name="T0" fmla="*/ 0 w 189"/>
              <a:gd name="T1" fmla="*/ 206 h 216"/>
              <a:gd name="T2" fmla="*/ 0 w 189"/>
              <a:gd name="T3" fmla="*/ 206 h 216"/>
              <a:gd name="T4" fmla="*/ 0 w 189"/>
              <a:gd name="T5" fmla="*/ 206 h 216"/>
              <a:gd name="T6" fmla="*/ 0 w 189"/>
              <a:gd name="T7" fmla="*/ 179 h 216"/>
              <a:gd name="T8" fmla="*/ 161 w 189"/>
              <a:gd name="T9" fmla="*/ 0 h 216"/>
              <a:gd name="T10" fmla="*/ 179 w 189"/>
              <a:gd name="T11" fmla="*/ 0 h 216"/>
              <a:gd name="T12" fmla="*/ 179 w 189"/>
              <a:gd name="T13" fmla="*/ 0 h 216"/>
              <a:gd name="T14" fmla="*/ 188 w 189"/>
              <a:gd name="T15" fmla="*/ 27 h 216"/>
              <a:gd name="T16" fmla="*/ 27 w 189"/>
              <a:gd name="T17" fmla="*/ 206 h 216"/>
              <a:gd name="T18" fmla="*/ 0 w 189"/>
              <a:gd name="T19" fmla="*/ 206 h 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9" h="216">
                <a:moveTo>
                  <a:pt x="0" y="206"/>
                </a:moveTo>
                <a:lnTo>
                  <a:pt x="0" y="206"/>
                </a:lnTo>
                <a:lnTo>
                  <a:pt x="0" y="206"/>
                </a:lnTo>
                <a:cubicBezTo>
                  <a:pt x="0" y="197"/>
                  <a:pt x="0" y="188"/>
                  <a:pt x="0" y="179"/>
                </a:cubicBezTo>
                <a:cubicBezTo>
                  <a:pt x="161" y="0"/>
                  <a:pt x="161" y="0"/>
                  <a:pt x="161" y="0"/>
                </a:cubicBezTo>
                <a:lnTo>
                  <a:pt x="179" y="0"/>
                </a:lnTo>
                <a:lnTo>
                  <a:pt x="179" y="0"/>
                </a:lnTo>
                <a:cubicBezTo>
                  <a:pt x="188" y="9"/>
                  <a:pt x="188" y="18"/>
                  <a:pt x="188" y="27"/>
                </a:cubicBezTo>
                <a:cubicBezTo>
                  <a:pt x="27" y="206"/>
                  <a:pt x="27" y="206"/>
                  <a:pt x="27" y="206"/>
                </a:cubicBezTo>
                <a:cubicBezTo>
                  <a:pt x="27" y="215"/>
                  <a:pt x="9" y="215"/>
                  <a:pt x="0" y="20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61" name="Freeform 224">
            <a:extLst>
              <a:ext uri="{FF2B5EF4-FFF2-40B4-BE49-F238E27FC236}">
                <a16:creationId xmlns:a16="http://schemas.microsoft.com/office/drawing/2014/main" id="{520FA765-DB0E-1341-9556-9F0B89C491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4769" y="7844108"/>
            <a:ext cx="124998" cy="124998"/>
          </a:xfrm>
          <a:custGeom>
            <a:avLst/>
            <a:gdLst>
              <a:gd name="T0" fmla="*/ 63 w 118"/>
              <a:gd name="T1" fmla="*/ 117 h 118"/>
              <a:gd name="T2" fmla="*/ 63 w 118"/>
              <a:gd name="T3" fmla="*/ 117 h 118"/>
              <a:gd name="T4" fmla="*/ 0 w 118"/>
              <a:gd name="T5" fmla="*/ 63 h 118"/>
              <a:gd name="T6" fmla="*/ 63 w 118"/>
              <a:gd name="T7" fmla="*/ 0 h 118"/>
              <a:gd name="T8" fmla="*/ 117 w 118"/>
              <a:gd name="T9" fmla="*/ 63 h 118"/>
              <a:gd name="T10" fmla="*/ 63 w 118"/>
              <a:gd name="T11" fmla="*/ 117 h 118"/>
              <a:gd name="T12" fmla="*/ 63 w 118"/>
              <a:gd name="T13" fmla="*/ 36 h 118"/>
              <a:gd name="T14" fmla="*/ 63 w 118"/>
              <a:gd name="T15" fmla="*/ 36 h 118"/>
              <a:gd name="T16" fmla="*/ 36 w 118"/>
              <a:gd name="T17" fmla="*/ 63 h 118"/>
              <a:gd name="T18" fmla="*/ 63 w 118"/>
              <a:gd name="T19" fmla="*/ 81 h 118"/>
              <a:gd name="T20" fmla="*/ 81 w 118"/>
              <a:gd name="T21" fmla="*/ 63 h 118"/>
              <a:gd name="T22" fmla="*/ 63 w 118"/>
              <a:gd name="T23" fmla="*/ 36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8" h="118">
                <a:moveTo>
                  <a:pt x="63" y="117"/>
                </a:moveTo>
                <a:lnTo>
                  <a:pt x="63" y="117"/>
                </a:lnTo>
                <a:cubicBezTo>
                  <a:pt x="27" y="117"/>
                  <a:pt x="0" y="90"/>
                  <a:pt x="0" y="63"/>
                </a:cubicBezTo>
                <a:cubicBezTo>
                  <a:pt x="0" y="27"/>
                  <a:pt x="27" y="0"/>
                  <a:pt x="63" y="0"/>
                </a:cubicBezTo>
                <a:cubicBezTo>
                  <a:pt x="90" y="0"/>
                  <a:pt x="117" y="27"/>
                  <a:pt x="117" y="63"/>
                </a:cubicBezTo>
                <a:cubicBezTo>
                  <a:pt x="117" y="90"/>
                  <a:pt x="90" y="117"/>
                  <a:pt x="63" y="117"/>
                </a:cubicBezTo>
                <a:close/>
                <a:moveTo>
                  <a:pt x="63" y="36"/>
                </a:moveTo>
                <a:lnTo>
                  <a:pt x="63" y="36"/>
                </a:lnTo>
                <a:cubicBezTo>
                  <a:pt x="45" y="36"/>
                  <a:pt x="36" y="45"/>
                  <a:pt x="36" y="63"/>
                </a:cubicBezTo>
                <a:cubicBezTo>
                  <a:pt x="36" y="72"/>
                  <a:pt x="45" y="81"/>
                  <a:pt x="63" y="81"/>
                </a:cubicBezTo>
                <a:cubicBezTo>
                  <a:pt x="72" y="81"/>
                  <a:pt x="81" y="72"/>
                  <a:pt x="81" y="63"/>
                </a:cubicBezTo>
                <a:cubicBezTo>
                  <a:pt x="81" y="45"/>
                  <a:pt x="72" y="36"/>
                  <a:pt x="63" y="3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62" name="Freeform 225">
            <a:extLst>
              <a:ext uri="{FF2B5EF4-FFF2-40B4-BE49-F238E27FC236}">
                <a16:creationId xmlns:a16="http://schemas.microsoft.com/office/drawing/2014/main" id="{378CA6E5-D317-634B-B328-E62437763F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5880" y="7691330"/>
            <a:ext cx="124998" cy="125001"/>
          </a:xfrm>
          <a:custGeom>
            <a:avLst/>
            <a:gdLst>
              <a:gd name="T0" fmla="*/ 54 w 117"/>
              <a:gd name="T1" fmla="*/ 116 h 117"/>
              <a:gd name="T2" fmla="*/ 54 w 117"/>
              <a:gd name="T3" fmla="*/ 116 h 117"/>
              <a:gd name="T4" fmla="*/ 0 w 117"/>
              <a:gd name="T5" fmla="*/ 63 h 117"/>
              <a:gd name="T6" fmla="*/ 54 w 117"/>
              <a:gd name="T7" fmla="*/ 0 h 117"/>
              <a:gd name="T8" fmla="*/ 116 w 117"/>
              <a:gd name="T9" fmla="*/ 63 h 117"/>
              <a:gd name="T10" fmla="*/ 54 w 117"/>
              <a:gd name="T11" fmla="*/ 116 h 117"/>
              <a:gd name="T12" fmla="*/ 54 w 117"/>
              <a:gd name="T13" fmla="*/ 36 h 117"/>
              <a:gd name="T14" fmla="*/ 54 w 117"/>
              <a:gd name="T15" fmla="*/ 36 h 117"/>
              <a:gd name="T16" fmla="*/ 36 w 117"/>
              <a:gd name="T17" fmla="*/ 63 h 117"/>
              <a:gd name="T18" fmla="*/ 54 w 117"/>
              <a:gd name="T19" fmla="*/ 81 h 117"/>
              <a:gd name="T20" fmla="*/ 81 w 117"/>
              <a:gd name="T21" fmla="*/ 63 h 117"/>
              <a:gd name="T22" fmla="*/ 54 w 117"/>
              <a:gd name="T23" fmla="*/ 36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7" h="117">
                <a:moveTo>
                  <a:pt x="54" y="116"/>
                </a:moveTo>
                <a:lnTo>
                  <a:pt x="54" y="116"/>
                </a:lnTo>
                <a:cubicBezTo>
                  <a:pt x="27" y="116"/>
                  <a:pt x="0" y="99"/>
                  <a:pt x="0" y="63"/>
                </a:cubicBezTo>
                <a:cubicBezTo>
                  <a:pt x="0" y="27"/>
                  <a:pt x="27" y="0"/>
                  <a:pt x="54" y="0"/>
                </a:cubicBezTo>
                <a:cubicBezTo>
                  <a:pt x="89" y="0"/>
                  <a:pt x="116" y="27"/>
                  <a:pt x="116" y="63"/>
                </a:cubicBezTo>
                <a:cubicBezTo>
                  <a:pt x="116" y="99"/>
                  <a:pt x="89" y="116"/>
                  <a:pt x="54" y="116"/>
                </a:cubicBezTo>
                <a:close/>
                <a:moveTo>
                  <a:pt x="54" y="36"/>
                </a:moveTo>
                <a:lnTo>
                  <a:pt x="54" y="36"/>
                </a:lnTo>
                <a:cubicBezTo>
                  <a:pt x="45" y="36"/>
                  <a:pt x="36" y="45"/>
                  <a:pt x="36" y="63"/>
                </a:cubicBezTo>
                <a:cubicBezTo>
                  <a:pt x="36" y="72"/>
                  <a:pt x="45" y="81"/>
                  <a:pt x="54" y="81"/>
                </a:cubicBezTo>
                <a:cubicBezTo>
                  <a:pt x="72" y="81"/>
                  <a:pt x="81" y="72"/>
                  <a:pt x="81" y="63"/>
                </a:cubicBezTo>
                <a:cubicBezTo>
                  <a:pt x="81" y="45"/>
                  <a:pt x="72" y="36"/>
                  <a:pt x="54" y="3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63" name="Freeform 226">
            <a:extLst>
              <a:ext uri="{FF2B5EF4-FFF2-40B4-BE49-F238E27FC236}">
                <a16:creationId xmlns:a16="http://schemas.microsoft.com/office/drawing/2014/main" id="{E95ABE8B-F77F-4346-BB42-8159266609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2547" y="7663552"/>
            <a:ext cx="18518" cy="37037"/>
          </a:xfrm>
          <a:custGeom>
            <a:avLst/>
            <a:gdLst>
              <a:gd name="T0" fmla="*/ 17 w 18"/>
              <a:gd name="T1" fmla="*/ 36 h 37"/>
              <a:gd name="T2" fmla="*/ 0 w 18"/>
              <a:gd name="T3" fmla="*/ 36 h 37"/>
              <a:gd name="T4" fmla="*/ 0 w 18"/>
              <a:gd name="T5" fmla="*/ 0 h 37"/>
              <a:gd name="T6" fmla="*/ 17 w 18"/>
              <a:gd name="T7" fmla="*/ 0 h 37"/>
              <a:gd name="T8" fmla="*/ 17 w 18"/>
              <a:gd name="T9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" h="37">
                <a:moveTo>
                  <a:pt x="17" y="36"/>
                </a:moveTo>
                <a:lnTo>
                  <a:pt x="0" y="36"/>
                </a:lnTo>
                <a:lnTo>
                  <a:pt x="0" y="0"/>
                </a:lnTo>
                <a:lnTo>
                  <a:pt x="17" y="0"/>
                </a:lnTo>
                <a:lnTo>
                  <a:pt x="17" y="3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64" name="Freeform 227">
            <a:extLst>
              <a:ext uri="{FF2B5EF4-FFF2-40B4-BE49-F238E27FC236}">
                <a16:creationId xmlns:a16="http://schemas.microsoft.com/office/drawing/2014/main" id="{C6BEE121-15D3-9D41-AA9A-82D5011F21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2547" y="7728367"/>
            <a:ext cx="18518" cy="78705"/>
          </a:xfrm>
          <a:custGeom>
            <a:avLst/>
            <a:gdLst>
              <a:gd name="T0" fmla="*/ 17 w 18"/>
              <a:gd name="T1" fmla="*/ 72 h 73"/>
              <a:gd name="T2" fmla="*/ 0 w 18"/>
              <a:gd name="T3" fmla="*/ 72 h 73"/>
              <a:gd name="T4" fmla="*/ 0 w 18"/>
              <a:gd name="T5" fmla="*/ 0 h 73"/>
              <a:gd name="T6" fmla="*/ 17 w 18"/>
              <a:gd name="T7" fmla="*/ 0 h 73"/>
              <a:gd name="T8" fmla="*/ 17 w 18"/>
              <a:gd name="T9" fmla="*/ 72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" h="73">
                <a:moveTo>
                  <a:pt x="17" y="72"/>
                </a:moveTo>
                <a:lnTo>
                  <a:pt x="0" y="72"/>
                </a:lnTo>
                <a:lnTo>
                  <a:pt x="0" y="0"/>
                </a:lnTo>
                <a:lnTo>
                  <a:pt x="17" y="0"/>
                </a:lnTo>
                <a:lnTo>
                  <a:pt x="17" y="72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65" name="Freeform 228">
            <a:extLst>
              <a:ext uri="{FF2B5EF4-FFF2-40B4-BE49-F238E27FC236}">
                <a16:creationId xmlns:a16="http://schemas.microsoft.com/office/drawing/2014/main" id="{AB349856-9295-9345-883A-90CD419717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2547" y="7844108"/>
            <a:ext cx="18518" cy="78702"/>
          </a:xfrm>
          <a:custGeom>
            <a:avLst/>
            <a:gdLst>
              <a:gd name="T0" fmla="*/ 17 w 18"/>
              <a:gd name="T1" fmla="*/ 72 h 73"/>
              <a:gd name="T2" fmla="*/ 0 w 18"/>
              <a:gd name="T3" fmla="*/ 72 h 73"/>
              <a:gd name="T4" fmla="*/ 0 w 18"/>
              <a:gd name="T5" fmla="*/ 0 h 73"/>
              <a:gd name="T6" fmla="*/ 17 w 18"/>
              <a:gd name="T7" fmla="*/ 0 h 73"/>
              <a:gd name="T8" fmla="*/ 17 w 18"/>
              <a:gd name="T9" fmla="*/ 72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" h="73">
                <a:moveTo>
                  <a:pt x="17" y="72"/>
                </a:moveTo>
                <a:lnTo>
                  <a:pt x="0" y="72"/>
                </a:lnTo>
                <a:lnTo>
                  <a:pt x="0" y="0"/>
                </a:lnTo>
                <a:lnTo>
                  <a:pt x="17" y="0"/>
                </a:lnTo>
                <a:lnTo>
                  <a:pt x="17" y="72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66" name="Freeform 229">
            <a:extLst>
              <a:ext uri="{FF2B5EF4-FFF2-40B4-BE49-F238E27FC236}">
                <a16:creationId xmlns:a16="http://schemas.microsoft.com/office/drawing/2014/main" id="{E1ECDF55-61E7-4F41-8329-AFDB47B4CC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2547" y="7955219"/>
            <a:ext cx="18518" cy="46296"/>
          </a:xfrm>
          <a:custGeom>
            <a:avLst/>
            <a:gdLst>
              <a:gd name="T0" fmla="*/ 17 w 18"/>
              <a:gd name="T1" fmla="*/ 45 h 46"/>
              <a:gd name="T2" fmla="*/ 0 w 18"/>
              <a:gd name="T3" fmla="*/ 45 h 46"/>
              <a:gd name="T4" fmla="*/ 0 w 18"/>
              <a:gd name="T5" fmla="*/ 0 h 46"/>
              <a:gd name="T6" fmla="*/ 17 w 18"/>
              <a:gd name="T7" fmla="*/ 0 h 46"/>
              <a:gd name="T8" fmla="*/ 17 w 18"/>
              <a:gd name="T9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" h="46">
                <a:moveTo>
                  <a:pt x="17" y="45"/>
                </a:moveTo>
                <a:lnTo>
                  <a:pt x="0" y="45"/>
                </a:lnTo>
                <a:lnTo>
                  <a:pt x="0" y="0"/>
                </a:lnTo>
                <a:lnTo>
                  <a:pt x="17" y="0"/>
                </a:lnTo>
                <a:lnTo>
                  <a:pt x="17" y="45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67" name="Freeform 230">
            <a:extLst>
              <a:ext uri="{FF2B5EF4-FFF2-40B4-BE49-F238E27FC236}">
                <a16:creationId xmlns:a16="http://schemas.microsoft.com/office/drawing/2014/main" id="{849C48EE-AFBA-BC40-9796-BE2FEB8758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2732" y="7598737"/>
            <a:ext cx="629628" cy="462961"/>
          </a:xfrm>
          <a:custGeom>
            <a:avLst/>
            <a:gdLst>
              <a:gd name="T0" fmla="*/ 528 w 601"/>
              <a:gd name="T1" fmla="*/ 439 h 440"/>
              <a:gd name="T2" fmla="*/ 528 w 601"/>
              <a:gd name="T3" fmla="*/ 439 h 440"/>
              <a:gd name="T4" fmla="*/ 27 w 601"/>
              <a:gd name="T5" fmla="*/ 439 h 440"/>
              <a:gd name="T6" fmla="*/ 0 w 601"/>
              <a:gd name="T7" fmla="*/ 412 h 440"/>
              <a:gd name="T8" fmla="*/ 0 w 601"/>
              <a:gd name="T9" fmla="*/ 314 h 440"/>
              <a:gd name="T10" fmla="*/ 27 w 601"/>
              <a:gd name="T11" fmla="*/ 296 h 440"/>
              <a:gd name="T12" fmla="*/ 90 w 601"/>
              <a:gd name="T13" fmla="*/ 215 h 440"/>
              <a:gd name="T14" fmla="*/ 27 w 601"/>
              <a:gd name="T15" fmla="*/ 144 h 440"/>
              <a:gd name="T16" fmla="*/ 0 w 601"/>
              <a:gd name="T17" fmla="*/ 117 h 440"/>
              <a:gd name="T18" fmla="*/ 0 w 601"/>
              <a:gd name="T19" fmla="*/ 27 h 440"/>
              <a:gd name="T20" fmla="*/ 27 w 601"/>
              <a:gd name="T21" fmla="*/ 0 h 440"/>
              <a:gd name="T22" fmla="*/ 528 w 601"/>
              <a:gd name="T23" fmla="*/ 0 h 440"/>
              <a:gd name="T24" fmla="*/ 600 w 601"/>
              <a:gd name="T25" fmla="*/ 72 h 440"/>
              <a:gd name="T26" fmla="*/ 600 w 601"/>
              <a:gd name="T27" fmla="*/ 368 h 440"/>
              <a:gd name="T28" fmla="*/ 528 w 601"/>
              <a:gd name="T29" fmla="*/ 439 h 440"/>
              <a:gd name="T30" fmla="*/ 54 w 601"/>
              <a:gd name="T31" fmla="*/ 394 h 440"/>
              <a:gd name="T32" fmla="*/ 54 w 601"/>
              <a:gd name="T33" fmla="*/ 394 h 440"/>
              <a:gd name="T34" fmla="*/ 528 w 601"/>
              <a:gd name="T35" fmla="*/ 394 h 440"/>
              <a:gd name="T36" fmla="*/ 555 w 601"/>
              <a:gd name="T37" fmla="*/ 368 h 440"/>
              <a:gd name="T38" fmla="*/ 555 w 601"/>
              <a:gd name="T39" fmla="*/ 72 h 440"/>
              <a:gd name="T40" fmla="*/ 528 w 601"/>
              <a:gd name="T41" fmla="*/ 45 h 440"/>
              <a:gd name="T42" fmla="*/ 54 w 601"/>
              <a:gd name="T43" fmla="*/ 45 h 440"/>
              <a:gd name="T44" fmla="*/ 54 w 601"/>
              <a:gd name="T45" fmla="*/ 99 h 440"/>
              <a:gd name="T46" fmla="*/ 144 w 601"/>
              <a:gd name="T47" fmla="*/ 215 h 440"/>
              <a:gd name="T48" fmla="*/ 54 w 601"/>
              <a:gd name="T49" fmla="*/ 332 h 440"/>
              <a:gd name="T50" fmla="*/ 54 w 601"/>
              <a:gd name="T51" fmla="*/ 394 h 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601" h="440">
                <a:moveTo>
                  <a:pt x="528" y="439"/>
                </a:moveTo>
                <a:lnTo>
                  <a:pt x="528" y="439"/>
                </a:lnTo>
                <a:cubicBezTo>
                  <a:pt x="27" y="439"/>
                  <a:pt x="27" y="439"/>
                  <a:pt x="27" y="439"/>
                </a:cubicBezTo>
                <a:cubicBezTo>
                  <a:pt x="18" y="439"/>
                  <a:pt x="0" y="430"/>
                  <a:pt x="0" y="412"/>
                </a:cubicBezTo>
                <a:cubicBezTo>
                  <a:pt x="0" y="314"/>
                  <a:pt x="0" y="314"/>
                  <a:pt x="0" y="314"/>
                </a:cubicBezTo>
                <a:cubicBezTo>
                  <a:pt x="0" y="305"/>
                  <a:pt x="18" y="296"/>
                  <a:pt x="27" y="296"/>
                </a:cubicBezTo>
                <a:cubicBezTo>
                  <a:pt x="63" y="287"/>
                  <a:pt x="90" y="260"/>
                  <a:pt x="90" y="215"/>
                </a:cubicBezTo>
                <a:cubicBezTo>
                  <a:pt x="90" y="180"/>
                  <a:pt x="63" y="153"/>
                  <a:pt x="27" y="144"/>
                </a:cubicBezTo>
                <a:cubicBezTo>
                  <a:pt x="18" y="144"/>
                  <a:pt x="0" y="135"/>
                  <a:pt x="0" y="117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10"/>
                  <a:pt x="18" y="0"/>
                  <a:pt x="27" y="0"/>
                </a:cubicBezTo>
                <a:cubicBezTo>
                  <a:pt x="528" y="0"/>
                  <a:pt x="528" y="0"/>
                  <a:pt x="528" y="0"/>
                </a:cubicBezTo>
                <a:cubicBezTo>
                  <a:pt x="573" y="0"/>
                  <a:pt x="600" y="27"/>
                  <a:pt x="600" y="72"/>
                </a:cubicBezTo>
                <a:cubicBezTo>
                  <a:pt x="600" y="368"/>
                  <a:pt x="600" y="368"/>
                  <a:pt x="600" y="368"/>
                </a:cubicBezTo>
                <a:cubicBezTo>
                  <a:pt x="600" y="412"/>
                  <a:pt x="573" y="439"/>
                  <a:pt x="528" y="439"/>
                </a:cubicBezTo>
                <a:close/>
                <a:moveTo>
                  <a:pt x="54" y="394"/>
                </a:moveTo>
                <a:lnTo>
                  <a:pt x="54" y="394"/>
                </a:lnTo>
                <a:cubicBezTo>
                  <a:pt x="528" y="394"/>
                  <a:pt x="528" y="394"/>
                  <a:pt x="528" y="394"/>
                </a:cubicBezTo>
                <a:cubicBezTo>
                  <a:pt x="547" y="394"/>
                  <a:pt x="555" y="386"/>
                  <a:pt x="555" y="368"/>
                </a:cubicBezTo>
                <a:cubicBezTo>
                  <a:pt x="555" y="72"/>
                  <a:pt x="555" y="72"/>
                  <a:pt x="555" y="72"/>
                </a:cubicBezTo>
                <a:cubicBezTo>
                  <a:pt x="555" y="54"/>
                  <a:pt x="547" y="45"/>
                  <a:pt x="528" y="45"/>
                </a:cubicBezTo>
                <a:cubicBezTo>
                  <a:pt x="54" y="45"/>
                  <a:pt x="54" y="45"/>
                  <a:pt x="54" y="45"/>
                </a:cubicBezTo>
                <a:cubicBezTo>
                  <a:pt x="54" y="99"/>
                  <a:pt x="54" y="99"/>
                  <a:pt x="54" y="99"/>
                </a:cubicBezTo>
                <a:cubicBezTo>
                  <a:pt x="108" y="117"/>
                  <a:pt x="144" y="162"/>
                  <a:pt x="144" y="215"/>
                </a:cubicBezTo>
                <a:cubicBezTo>
                  <a:pt x="144" y="278"/>
                  <a:pt x="108" y="323"/>
                  <a:pt x="54" y="332"/>
                </a:cubicBezTo>
                <a:lnTo>
                  <a:pt x="54" y="3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68" name="Freeform 231">
            <a:extLst>
              <a:ext uri="{FF2B5EF4-FFF2-40B4-BE49-F238E27FC236}">
                <a16:creationId xmlns:a16="http://schemas.microsoft.com/office/drawing/2014/main" id="{8030E64B-449A-B045-8377-7F0ACD4522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73057" y="8066330"/>
            <a:ext cx="416665" cy="46296"/>
          </a:xfrm>
          <a:custGeom>
            <a:avLst/>
            <a:gdLst>
              <a:gd name="T0" fmla="*/ 394 w 395"/>
              <a:gd name="T1" fmla="*/ 45 h 46"/>
              <a:gd name="T2" fmla="*/ 0 w 395"/>
              <a:gd name="T3" fmla="*/ 45 h 46"/>
              <a:gd name="T4" fmla="*/ 0 w 395"/>
              <a:gd name="T5" fmla="*/ 0 h 46"/>
              <a:gd name="T6" fmla="*/ 394 w 395"/>
              <a:gd name="T7" fmla="*/ 0 h 46"/>
              <a:gd name="T8" fmla="*/ 394 w 395"/>
              <a:gd name="T9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5" h="46">
                <a:moveTo>
                  <a:pt x="394" y="45"/>
                </a:moveTo>
                <a:lnTo>
                  <a:pt x="0" y="45"/>
                </a:lnTo>
                <a:lnTo>
                  <a:pt x="0" y="0"/>
                </a:lnTo>
                <a:lnTo>
                  <a:pt x="394" y="0"/>
                </a:lnTo>
                <a:lnTo>
                  <a:pt x="394" y="45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69" name="Freeform 232">
            <a:extLst>
              <a:ext uri="{FF2B5EF4-FFF2-40B4-BE49-F238E27FC236}">
                <a16:creationId xmlns:a16="http://schemas.microsoft.com/office/drawing/2014/main" id="{4EBF0131-DAC9-9E4F-B28A-C7676829C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89724" y="7543182"/>
            <a:ext cx="574072" cy="574072"/>
          </a:xfrm>
          <a:custGeom>
            <a:avLst/>
            <a:gdLst>
              <a:gd name="T0" fmla="*/ 475 w 547"/>
              <a:gd name="T1" fmla="*/ 546 h 547"/>
              <a:gd name="T2" fmla="*/ 475 w 547"/>
              <a:gd name="T3" fmla="*/ 546 h 547"/>
              <a:gd name="T4" fmla="*/ 475 w 547"/>
              <a:gd name="T5" fmla="*/ 501 h 547"/>
              <a:gd name="T6" fmla="*/ 502 w 547"/>
              <a:gd name="T7" fmla="*/ 474 h 547"/>
              <a:gd name="T8" fmla="*/ 502 w 547"/>
              <a:gd name="T9" fmla="*/ 430 h 547"/>
              <a:gd name="T10" fmla="*/ 170 w 547"/>
              <a:gd name="T11" fmla="*/ 430 h 547"/>
              <a:gd name="T12" fmla="*/ 170 w 547"/>
              <a:gd name="T13" fmla="*/ 457 h 547"/>
              <a:gd name="T14" fmla="*/ 90 w 547"/>
              <a:gd name="T15" fmla="*/ 546 h 547"/>
              <a:gd name="T16" fmla="*/ 0 w 547"/>
              <a:gd name="T17" fmla="*/ 457 h 547"/>
              <a:gd name="T18" fmla="*/ 0 w 547"/>
              <a:gd name="T19" fmla="*/ 36 h 547"/>
              <a:gd name="T20" fmla="*/ 36 w 547"/>
              <a:gd name="T21" fmla="*/ 0 h 547"/>
              <a:gd name="T22" fmla="*/ 421 w 547"/>
              <a:gd name="T23" fmla="*/ 0 h 547"/>
              <a:gd name="T24" fmla="*/ 466 w 547"/>
              <a:gd name="T25" fmla="*/ 36 h 547"/>
              <a:gd name="T26" fmla="*/ 457 w 547"/>
              <a:gd name="T27" fmla="*/ 385 h 547"/>
              <a:gd name="T28" fmla="*/ 520 w 547"/>
              <a:gd name="T29" fmla="*/ 385 h 547"/>
              <a:gd name="T30" fmla="*/ 546 w 547"/>
              <a:gd name="T31" fmla="*/ 403 h 547"/>
              <a:gd name="T32" fmla="*/ 546 w 547"/>
              <a:gd name="T33" fmla="*/ 474 h 547"/>
              <a:gd name="T34" fmla="*/ 475 w 547"/>
              <a:gd name="T35" fmla="*/ 546 h 547"/>
              <a:gd name="T36" fmla="*/ 45 w 547"/>
              <a:gd name="T37" fmla="*/ 45 h 547"/>
              <a:gd name="T38" fmla="*/ 45 w 547"/>
              <a:gd name="T39" fmla="*/ 45 h 547"/>
              <a:gd name="T40" fmla="*/ 45 w 547"/>
              <a:gd name="T41" fmla="*/ 457 h 547"/>
              <a:gd name="T42" fmla="*/ 90 w 547"/>
              <a:gd name="T43" fmla="*/ 501 h 547"/>
              <a:gd name="T44" fmla="*/ 126 w 547"/>
              <a:gd name="T45" fmla="*/ 457 h 547"/>
              <a:gd name="T46" fmla="*/ 126 w 547"/>
              <a:gd name="T47" fmla="*/ 403 h 547"/>
              <a:gd name="T48" fmla="*/ 153 w 547"/>
              <a:gd name="T49" fmla="*/ 385 h 547"/>
              <a:gd name="T50" fmla="*/ 412 w 547"/>
              <a:gd name="T51" fmla="*/ 385 h 547"/>
              <a:gd name="T52" fmla="*/ 412 w 547"/>
              <a:gd name="T53" fmla="*/ 45 h 547"/>
              <a:gd name="T54" fmla="*/ 45 w 547"/>
              <a:gd name="T55" fmla="*/ 45 h 5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547" h="547">
                <a:moveTo>
                  <a:pt x="475" y="546"/>
                </a:moveTo>
                <a:lnTo>
                  <a:pt x="475" y="546"/>
                </a:lnTo>
                <a:cubicBezTo>
                  <a:pt x="475" y="501"/>
                  <a:pt x="475" y="501"/>
                  <a:pt x="475" y="501"/>
                </a:cubicBezTo>
                <a:cubicBezTo>
                  <a:pt x="484" y="501"/>
                  <a:pt x="502" y="492"/>
                  <a:pt x="502" y="474"/>
                </a:cubicBezTo>
                <a:cubicBezTo>
                  <a:pt x="502" y="430"/>
                  <a:pt x="502" y="430"/>
                  <a:pt x="502" y="430"/>
                </a:cubicBezTo>
                <a:cubicBezTo>
                  <a:pt x="170" y="430"/>
                  <a:pt x="170" y="430"/>
                  <a:pt x="170" y="430"/>
                </a:cubicBezTo>
                <a:cubicBezTo>
                  <a:pt x="170" y="457"/>
                  <a:pt x="170" y="457"/>
                  <a:pt x="170" y="457"/>
                </a:cubicBezTo>
                <a:cubicBezTo>
                  <a:pt x="170" y="510"/>
                  <a:pt x="134" y="546"/>
                  <a:pt x="90" y="546"/>
                </a:cubicBezTo>
                <a:cubicBezTo>
                  <a:pt x="36" y="546"/>
                  <a:pt x="0" y="510"/>
                  <a:pt x="0" y="457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18"/>
                  <a:pt x="18" y="0"/>
                  <a:pt x="36" y="0"/>
                </a:cubicBezTo>
                <a:cubicBezTo>
                  <a:pt x="421" y="0"/>
                  <a:pt x="421" y="0"/>
                  <a:pt x="421" y="0"/>
                </a:cubicBezTo>
                <a:cubicBezTo>
                  <a:pt x="448" y="0"/>
                  <a:pt x="466" y="18"/>
                  <a:pt x="466" y="36"/>
                </a:cubicBezTo>
                <a:cubicBezTo>
                  <a:pt x="457" y="385"/>
                  <a:pt x="457" y="385"/>
                  <a:pt x="457" y="385"/>
                </a:cubicBezTo>
                <a:cubicBezTo>
                  <a:pt x="520" y="385"/>
                  <a:pt x="520" y="385"/>
                  <a:pt x="520" y="385"/>
                </a:cubicBezTo>
                <a:cubicBezTo>
                  <a:pt x="538" y="385"/>
                  <a:pt x="546" y="394"/>
                  <a:pt x="546" y="403"/>
                </a:cubicBezTo>
                <a:cubicBezTo>
                  <a:pt x="546" y="474"/>
                  <a:pt x="546" y="474"/>
                  <a:pt x="546" y="474"/>
                </a:cubicBezTo>
                <a:cubicBezTo>
                  <a:pt x="546" y="510"/>
                  <a:pt x="511" y="546"/>
                  <a:pt x="475" y="546"/>
                </a:cubicBezTo>
                <a:close/>
                <a:moveTo>
                  <a:pt x="45" y="45"/>
                </a:moveTo>
                <a:lnTo>
                  <a:pt x="45" y="45"/>
                </a:lnTo>
                <a:cubicBezTo>
                  <a:pt x="45" y="457"/>
                  <a:pt x="45" y="457"/>
                  <a:pt x="45" y="457"/>
                </a:cubicBezTo>
                <a:cubicBezTo>
                  <a:pt x="45" y="483"/>
                  <a:pt x="63" y="501"/>
                  <a:pt x="90" y="501"/>
                </a:cubicBezTo>
                <a:cubicBezTo>
                  <a:pt x="108" y="501"/>
                  <a:pt x="126" y="483"/>
                  <a:pt x="126" y="457"/>
                </a:cubicBezTo>
                <a:cubicBezTo>
                  <a:pt x="126" y="403"/>
                  <a:pt x="126" y="403"/>
                  <a:pt x="126" y="403"/>
                </a:cubicBezTo>
                <a:cubicBezTo>
                  <a:pt x="126" y="394"/>
                  <a:pt x="134" y="385"/>
                  <a:pt x="153" y="385"/>
                </a:cubicBezTo>
                <a:cubicBezTo>
                  <a:pt x="412" y="385"/>
                  <a:pt x="412" y="385"/>
                  <a:pt x="412" y="385"/>
                </a:cubicBezTo>
                <a:cubicBezTo>
                  <a:pt x="412" y="45"/>
                  <a:pt x="412" y="45"/>
                  <a:pt x="412" y="45"/>
                </a:cubicBezTo>
                <a:lnTo>
                  <a:pt x="45" y="4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70" name="Freeform 233">
            <a:extLst>
              <a:ext uri="{FF2B5EF4-FFF2-40B4-BE49-F238E27FC236}">
                <a16:creationId xmlns:a16="http://schemas.microsoft.com/office/drawing/2014/main" id="{E85981C8-24B7-3C4D-9F34-065D33F5F7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00834" y="7682070"/>
            <a:ext cx="245371" cy="37037"/>
          </a:xfrm>
          <a:custGeom>
            <a:avLst/>
            <a:gdLst>
              <a:gd name="T0" fmla="*/ 215 w 233"/>
              <a:gd name="T1" fmla="*/ 36 h 37"/>
              <a:gd name="T2" fmla="*/ 215 w 233"/>
              <a:gd name="T3" fmla="*/ 36 h 37"/>
              <a:gd name="T4" fmla="*/ 18 w 233"/>
              <a:gd name="T5" fmla="*/ 36 h 37"/>
              <a:gd name="T6" fmla="*/ 0 w 233"/>
              <a:gd name="T7" fmla="*/ 18 h 37"/>
              <a:gd name="T8" fmla="*/ 0 w 233"/>
              <a:gd name="T9" fmla="*/ 18 h 37"/>
              <a:gd name="T10" fmla="*/ 18 w 233"/>
              <a:gd name="T11" fmla="*/ 0 h 37"/>
              <a:gd name="T12" fmla="*/ 215 w 233"/>
              <a:gd name="T13" fmla="*/ 0 h 37"/>
              <a:gd name="T14" fmla="*/ 232 w 233"/>
              <a:gd name="T15" fmla="*/ 18 h 37"/>
              <a:gd name="T16" fmla="*/ 232 w 233"/>
              <a:gd name="T17" fmla="*/ 18 h 37"/>
              <a:gd name="T18" fmla="*/ 215 w 233"/>
              <a:gd name="T19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33" h="37">
                <a:moveTo>
                  <a:pt x="215" y="36"/>
                </a:moveTo>
                <a:lnTo>
                  <a:pt x="215" y="36"/>
                </a:lnTo>
                <a:cubicBezTo>
                  <a:pt x="18" y="36"/>
                  <a:pt x="18" y="36"/>
                  <a:pt x="18" y="36"/>
                </a:cubicBezTo>
                <a:cubicBezTo>
                  <a:pt x="9" y="36"/>
                  <a:pt x="0" y="27"/>
                  <a:pt x="0" y="18"/>
                </a:cubicBezTo>
                <a:lnTo>
                  <a:pt x="0" y="18"/>
                </a:lnTo>
                <a:cubicBezTo>
                  <a:pt x="0" y="9"/>
                  <a:pt x="9" y="0"/>
                  <a:pt x="18" y="0"/>
                </a:cubicBezTo>
                <a:cubicBezTo>
                  <a:pt x="215" y="0"/>
                  <a:pt x="215" y="0"/>
                  <a:pt x="215" y="0"/>
                </a:cubicBezTo>
                <a:cubicBezTo>
                  <a:pt x="224" y="0"/>
                  <a:pt x="232" y="9"/>
                  <a:pt x="232" y="18"/>
                </a:cubicBezTo>
                <a:lnTo>
                  <a:pt x="232" y="18"/>
                </a:lnTo>
                <a:cubicBezTo>
                  <a:pt x="232" y="27"/>
                  <a:pt x="224" y="36"/>
                  <a:pt x="215" y="3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71" name="Freeform 234">
            <a:extLst>
              <a:ext uri="{FF2B5EF4-FFF2-40B4-BE49-F238E27FC236}">
                <a16:creationId xmlns:a16="http://schemas.microsoft.com/office/drawing/2014/main" id="{659BDEEF-47CA-AD4E-A1C5-9C5752F100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00834" y="7760775"/>
            <a:ext cx="245371" cy="37037"/>
          </a:xfrm>
          <a:custGeom>
            <a:avLst/>
            <a:gdLst>
              <a:gd name="T0" fmla="*/ 215 w 233"/>
              <a:gd name="T1" fmla="*/ 36 h 37"/>
              <a:gd name="T2" fmla="*/ 215 w 233"/>
              <a:gd name="T3" fmla="*/ 36 h 37"/>
              <a:gd name="T4" fmla="*/ 18 w 233"/>
              <a:gd name="T5" fmla="*/ 36 h 37"/>
              <a:gd name="T6" fmla="*/ 0 w 233"/>
              <a:gd name="T7" fmla="*/ 18 h 37"/>
              <a:gd name="T8" fmla="*/ 0 w 233"/>
              <a:gd name="T9" fmla="*/ 18 h 37"/>
              <a:gd name="T10" fmla="*/ 18 w 233"/>
              <a:gd name="T11" fmla="*/ 0 h 37"/>
              <a:gd name="T12" fmla="*/ 215 w 233"/>
              <a:gd name="T13" fmla="*/ 0 h 37"/>
              <a:gd name="T14" fmla="*/ 232 w 233"/>
              <a:gd name="T15" fmla="*/ 18 h 37"/>
              <a:gd name="T16" fmla="*/ 232 w 233"/>
              <a:gd name="T17" fmla="*/ 18 h 37"/>
              <a:gd name="T18" fmla="*/ 215 w 233"/>
              <a:gd name="T19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33" h="37">
                <a:moveTo>
                  <a:pt x="215" y="36"/>
                </a:moveTo>
                <a:lnTo>
                  <a:pt x="215" y="36"/>
                </a:lnTo>
                <a:cubicBezTo>
                  <a:pt x="18" y="36"/>
                  <a:pt x="18" y="36"/>
                  <a:pt x="18" y="36"/>
                </a:cubicBezTo>
                <a:cubicBezTo>
                  <a:pt x="9" y="36"/>
                  <a:pt x="0" y="27"/>
                  <a:pt x="0" y="18"/>
                </a:cubicBezTo>
                <a:lnTo>
                  <a:pt x="0" y="18"/>
                </a:lnTo>
                <a:cubicBezTo>
                  <a:pt x="0" y="9"/>
                  <a:pt x="9" y="0"/>
                  <a:pt x="18" y="0"/>
                </a:cubicBezTo>
                <a:cubicBezTo>
                  <a:pt x="215" y="0"/>
                  <a:pt x="215" y="0"/>
                  <a:pt x="215" y="0"/>
                </a:cubicBezTo>
                <a:cubicBezTo>
                  <a:pt x="224" y="0"/>
                  <a:pt x="232" y="9"/>
                  <a:pt x="232" y="18"/>
                </a:cubicBezTo>
                <a:lnTo>
                  <a:pt x="232" y="18"/>
                </a:lnTo>
                <a:cubicBezTo>
                  <a:pt x="232" y="27"/>
                  <a:pt x="224" y="36"/>
                  <a:pt x="215" y="3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72" name="Freeform 235">
            <a:extLst>
              <a:ext uri="{FF2B5EF4-FFF2-40B4-BE49-F238E27FC236}">
                <a16:creationId xmlns:a16="http://schemas.microsoft.com/office/drawing/2014/main" id="{587EDBF1-D378-054B-AF77-DB6D23C3C2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00834" y="7844108"/>
            <a:ext cx="162038" cy="37037"/>
          </a:xfrm>
          <a:custGeom>
            <a:avLst/>
            <a:gdLst>
              <a:gd name="T0" fmla="*/ 134 w 153"/>
              <a:gd name="T1" fmla="*/ 36 h 37"/>
              <a:gd name="T2" fmla="*/ 134 w 153"/>
              <a:gd name="T3" fmla="*/ 36 h 37"/>
              <a:gd name="T4" fmla="*/ 18 w 153"/>
              <a:gd name="T5" fmla="*/ 36 h 37"/>
              <a:gd name="T6" fmla="*/ 0 w 153"/>
              <a:gd name="T7" fmla="*/ 18 h 37"/>
              <a:gd name="T8" fmla="*/ 0 w 153"/>
              <a:gd name="T9" fmla="*/ 18 h 37"/>
              <a:gd name="T10" fmla="*/ 18 w 153"/>
              <a:gd name="T11" fmla="*/ 0 h 37"/>
              <a:gd name="T12" fmla="*/ 134 w 153"/>
              <a:gd name="T13" fmla="*/ 0 h 37"/>
              <a:gd name="T14" fmla="*/ 152 w 153"/>
              <a:gd name="T15" fmla="*/ 18 h 37"/>
              <a:gd name="T16" fmla="*/ 152 w 153"/>
              <a:gd name="T17" fmla="*/ 18 h 37"/>
              <a:gd name="T18" fmla="*/ 134 w 153"/>
              <a:gd name="T19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3" h="37">
                <a:moveTo>
                  <a:pt x="134" y="36"/>
                </a:moveTo>
                <a:lnTo>
                  <a:pt x="134" y="36"/>
                </a:lnTo>
                <a:cubicBezTo>
                  <a:pt x="18" y="36"/>
                  <a:pt x="18" y="36"/>
                  <a:pt x="18" y="36"/>
                </a:cubicBezTo>
                <a:cubicBezTo>
                  <a:pt x="9" y="36"/>
                  <a:pt x="0" y="27"/>
                  <a:pt x="0" y="18"/>
                </a:cubicBezTo>
                <a:lnTo>
                  <a:pt x="0" y="18"/>
                </a:lnTo>
                <a:cubicBezTo>
                  <a:pt x="0" y="0"/>
                  <a:pt x="9" y="0"/>
                  <a:pt x="18" y="0"/>
                </a:cubicBezTo>
                <a:cubicBezTo>
                  <a:pt x="134" y="0"/>
                  <a:pt x="134" y="0"/>
                  <a:pt x="134" y="0"/>
                </a:cubicBezTo>
                <a:cubicBezTo>
                  <a:pt x="143" y="0"/>
                  <a:pt x="152" y="0"/>
                  <a:pt x="152" y="18"/>
                </a:cubicBezTo>
                <a:lnTo>
                  <a:pt x="152" y="18"/>
                </a:lnTo>
                <a:cubicBezTo>
                  <a:pt x="152" y="27"/>
                  <a:pt x="143" y="36"/>
                  <a:pt x="134" y="3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73" name="Freeform 236">
            <a:extLst>
              <a:ext uri="{FF2B5EF4-FFF2-40B4-BE49-F238E27FC236}">
                <a16:creationId xmlns:a16="http://schemas.microsoft.com/office/drawing/2014/main" id="{D0BE66A9-0716-4E4E-A70B-DD4FA4F48A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39735" y="7533923"/>
            <a:ext cx="152779" cy="171297"/>
          </a:xfrm>
          <a:custGeom>
            <a:avLst/>
            <a:gdLst>
              <a:gd name="T0" fmla="*/ 143 w 144"/>
              <a:gd name="T1" fmla="*/ 161 h 162"/>
              <a:gd name="T2" fmla="*/ 143 w 144"/>
              <a:gd name="T3" fmla="*/ 161 h 162"/>
              <a:gd name="T4" fmla="*/ 72 w 144"/>
              <a:gd name="T5" fmla="*/ 161 h 162"/>
              <a:gd name="T6" fmla="*/ 0 w 144"/>
              <a:gd name="T7" fmla="*/ 89 h 162"/>
              <a:gd name="T8" fmla="*/ 0 w 144"/>
              <a:gd name="T9" fmla="*/ 81 h 162"/>
              <a:gd name="T10" fmla="*/ 72 w 144"/>
              <a:gd name="T11" fmla="*/ 0 h 162"/>
              <a:gd name="T12" fmla="*/ 143 w 144"/>
              <a:gd name="T13" fmla="*/ 81 h 162"/>
              <a:gd name="T14" fmla="*/ 143 w 144"/>
              <a:gd name="T15" fmla="*/ 161 h 162"/>
              <a:gd name="T16" fmla="*/ 72 w 144"/>
              <a:gd name="T17" fmla="*/ 54 h 162"/>
              <a:gd name="T18" fmla="*/ 72 w 144"/>
              <a:gd name="T19" fmla="*/ 54 h 162"/>
              <a:gd name="T20" fmla="*/ 45 w 144"/>
              <a:gd name="T21" fmla="*/ 81 h 162"/>
              <a:gd name="T22" fmla="*/ 45 w 144"/>
              <a:gd name="T23" fmla="*/ 89 h 162"/>
              <a:gd name="T24" fmla="*/ 72 w 144"/>
              <a:gd name="T25" fmla="*/ 116 h 162"/>
              <a:gd name="T26" fmla="*/ 99 w 144"/>
              <a:gd name="T27" fmla="*/ 116 h 162"/>
              <a:gd name="T28" fmla="*/ 99 w 144"/>
              <a:gd name="T29" fmla="*/ 81 h 162"/>
              <a:gd name="T30" fmla="*/ 72 w 144"/>
              <a:gd name="T31" fmla="*/ 54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44" h="162">
                <a:moveTo>
                  <a:pt x="143" y="161"/>
                </a:moveTo>
                <a:lnTo>
                  <a:pt x="143" y="161"/>
                </a:lnTo>
                <a:cubicBezTo>
                  <a:pt x="72" y="161"/>
                  <a:pt x="72" y="161"/>
                  <a:pt x="72" y="161"/>
                </a:cubicBezTo>
                <a:cubicBezTo>
                  <a:pt x="27" y="161"/>
                  <a:pt x="0" y="134"/>
                  <a:pt x="0" y="89"/>
                </a:cubicBezTo>
                <a:cubicBezTo>
                  <a:pt x="0" y="81"/>
                  <a:pt x="0" y="81"/>
                  <a:pt x="0" y="81"/>
                </a:cubicBezTo>
                <a:cubicBezTo>
                  <a:pt x="0" y="36"/>
                  <a:pt x="36" y="0"/>
                  <a:pt x="72" y="0"/>
                </a:cubicBezTo>
                <a:cubicBezTo>
                  <a:pt x="116" y="0"/>
                  <a:pt x="143" y="36"/>
                  <a:pt x="143" y="81"/>
                </a:cubicBezTo>
                <a:lnTo>
                  <a:pt x="143" y="161"/>
                </a:lnTo>
                <a:close/>
                <a:moveTo>
                  <a:pt x="72" y="54"/>
                </a:moveTo>
                <a:lnTo>
                  <a:pt x="72" y="54"/>
                </a:lnTo>
                <a:cubicBezTo>
                  <a:pt x="54" y="54"/>
                  <a:pt x="45" y="62"/>
                  <a:pt x="45" y="81"/>
                </a:cubicBezTo>
                <a:cubicBezTo>
                  <a:pt x="45" y="89"/>
                  <a:pt x="45" y="89"/>
                  <a:pt x="45" y="89"/>
                </a:cubicBezTo>
                <a:cubicBezTo>
                  <a:pt x="45" y="107"/>
                  <a:pt x="54" y="116"/>
                  <a:pt x="72" y="116"/>
                </a:cubicBezTo>
                <a:cubicBezTo>
                  <a:pt x="99" y="116"/>
                  <a:pt x="99" y="116"/>
                  <a:pt x="99" y="116"/>
                </a:cubicBezTo>
                <a:cubicBezTo>
                  <a:pt x="99" y="81"/>
                  <a:pt x="99" y="81"/>
                  <a:pt x="99" y="81"/>
                </a:cubicBezTo>
                <a:cubicBezTo>
                  <a:pt x="99" y="62"/>
                  <a:pt x="89" y="54"/>
                  <a:pt x="72" y="5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74" name="Freeform 237">
            <a:extLst>
              <a:ext uri="{FF2B5EF4-FFF2-40B4-BE49-F238E27FC236}">
                <a16:creationId xmlns:a16="http://schemas.microsoft.com/office/drawing/2014/main" id="{BCBDFDA7-99F9-674E-8A46-EBDD697CFF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87883" y="7533923"/>
            <a:ext cx="152779" cy="171297"/>
          </a:xfrm>
          <a:custGeom>
            <a:avLst/>
            <a:gdLst>
              <a:gd name="T0" fmla="*/ 72 w 144"/>
              <a:gd name="T1" fmla="*/ 161 h 162"/>
              <a:gd name="T2" fmla="*/ 72 w 144"/>
              <a:gd name="T3" fmla="*/ 161 h 162"/>
              <a:gd name="T4" fmla="*/ 0 w 144"/>
              <a:gd name="T5" fmla="*/ 161 h 162"/>
              <a:gd name="T6" fmla="*/ 0 w 144"/>
              <a:gd name="T7" fmla="*/ 81 h 162"/>
              <a:gd name="T8" fmla="*/ 72 w 144"/>
              <a:gd name="T9" fmla="*/ 0 h 162"/>
              <a:gd name="T10" fmla="*/ 143 w 144"/>
              <a:gd name="T11" fmla="*/ 81 h 162"/>
              <a:gd name="T12" fmla="*/ 143 w 144"/>
              <a:gd name="T13" fmla="*/ 89 h 162"/>
              <a:gd name="T14" fmla="*/ 72 w 144"/>
              <a:gd name="T15" fmla="*/ 161 h 162"/>
              <a:gd name="T16" fmla="*/ 45 w 144"/>
              <a:gd name="T17" fmla="*/ 116 h 162"/>
              <a:gd name="T18" fmla="*/ 45 w 144"/>
              <a:gd name="T19" fmla="*/ 116 h 162"/>
              <a:gd name="T20" fmla="*/ 72 w 144"/>
              <a:gd name="T21" fmla="*/ 116 h 162"/>
              <a:gd name="T22" fmla="*/ 99 w 144"/>
              <a:gd name="T23" fmla="*/ 89 h 162"/>
              <a:gd name="T24" fmla="*/ 99 w 144"/>
              <a:gd name="T25" fmla="*/ 81 h 162"/>
              <a:gd name="T26" fmla="*/ 72 w 144"/>
              <a:gd name="T27" fmla="*/ 54 h 162"/>
              <a:gd name="T28" fmla="*/ 45 w 144"/>
              <a:gd name="T29" fmla="*/ 81 h 162"/>
              <a:gd name="T30" fmla="*/ 45 w 144"/>
              <a:gd name="T31" fmla="*/ 116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44" h="162">
                <a:moveTo>
                  <a:pt x="72" y="161"/>
                </a:moveTo>
                <a:lnTo>
                  <a:pt x="72" y="161"/>
                </a:lnTo>
                <a:cubicBezTo>
                  <a:pt x="0" y="161"/>
                  <a:pt x="0" y="161"/>
                  <a:pt x="0" y="161"/>
                </a:cubicBezTo>
                <a:cubicBezTo>
                  <a:pt x="0" y="81"/>
                  <a:pt x="0" y="81"/>
                  <a:pt x="0" y="81"/>
                </a:cubicBezTo>
                <a:cubicBezTo>
                  <a:pt x="0" y="36"/>
                  <a:pt x="27" y="0"/>
                  <a:pt x="72" y="0"/>
                </a:cubicBezTo>
                <a:cubicBezTo>
                  <a:pt x="117" y="0"/>
                  <a:pt x="143" y="36"/>
                  <a:pt x="143" y="81"/>
                </a:cubicBezTo>
                <a:cubicBezTo>
                  <a:pt x="143" y="89"/>
                  <a:pt x="143" y="89"/>
                  <a:pt x="143" y="89"/>
                </a:cubicBezTo>
                <a:cubicBezTo>
                  <a:pt x="143" y="134"/>
                  <a:pt x="117" y="161"/>
                  <a:pt x="72" y="161"/>
                </a:cubicBezTo>
                <a:close/>
                <a:moveTo>
                  <a:pt x="45" y="116"/>
                </a:moveTo>
                <a:lnTo>
                  <a:pt x="45" y="116"/>
                </a:lnTo>
                <a:cubicBezTo>
                  <a:pt x="72" y="116"/>
                  <a:pt x="72" y="116"/>
                  <a:pt x="72" y="116"/>
                </a:cubicBezTo>
                <a:cubicBezTo>
                  <a:pt x="90" y="116"/>
                  <a:pt x="99" y="107"/>
                  <a:pt x="99" y="89"/>
                </a:cubicBezTo>
                <a:cubicBezTo>
                  <a:pt x="99" y="81"/>
                  <a:pt x="99" y="81"/>
                  <a:pt x="99" y="81"/>
                </a:cubicBezTo>
                <a:cubicBezTo>
                  <a:pt x="99" y="62"/>
                  <a:pt x="90" y="54"/>
                  <a:pt x="72" y="54"/>
                </a:cubicBezTo>
                <a:cubicBezTo>
                  <a:pt x="54" y="54"/>
                  <a:pt x="45" y="62"/>
                  <a:pt x="45" y="81"/>
                </a:cubicBezTo>
                <a:lnTo>
                  <a:pt x="45" y="1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75" name="Freeform 238">
            <a:extLst>
              <a:ext uri="{FF2B5EF4-FFF2-40B4-BE49-F238E27FC236}">
                <a16:creationId xmlns:a16="http://schemas.microsoft.com/office/drawing/2014/main" id="{703B20BE-C823-F043-ABE0-3419920036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50846" y="7862627"/>
            <a:ext cx="55555" cy="226850"/>
          </a:xfrm>
          <a:custGeom>
            <a:avLst/>
            <a:gdLst>
              <a:gd name="T0" fmla="*/ 54 w 55"/>
              <a:gd name="T1" fmla="*/ 215 h 216"/>
              <a:gd name="T2" fmla="*/ 54 w 55"/>
              <a:gd name="T3" fmla="*/ 215 h 216"/>
              <a:gd name="T4" fmla="*/ 0 w 55"/>
              <a:gd name="T5" fmla="*/ 215 h 216"/>
              <a:gd name="T6" fmla="*/ 0 w 55"/>
              <a:gd name="T7" fmla="*/ 27 h 216"/>
              <a:gd name="T8" fmla="*/ 27 w 55"/>
              <a:gd name="T9" fmla="*/ 0 h 216"/>
              <a:gd name="T10" fmla="*/ 27 w 55"/>
              <a:gd name="T11" fmla="*/ 0 h 216"/>
              <a:gd name="T12" fmla="*/ 54 w 55"/>
              <a:gd name="T13" fmla="*/ 27 h 216"/>
              <a:gd name="T14" fmla="*/ 54 w 55"/>
              <a:gd name="T15" fmla="*/ 215 h 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5" h="216">
                <a:moveTo>
                  <a:pt x="54" y="215"/>
                </a:moveTo>
                <a:lnTo>
                  <a:pt x="54" y="215"/>
                </a:lnTo>
                <a:cubicBezTo>
                  <a:pt x="0" y="215"/>
                  <a:pt x="0" y="215"/>
                  <a:pt x="0" y="215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18" y="0"/>
                  <a:pt x="27" y="0"/>
                </a:cubicBezTo>
                <a:lnTo>
                  <a:pt x="27" y="0"/>
                </a:lnTo>
                <a:cubicBezTo>
                  <a:pt x="45" y="0"/>
                  <a:pt x="54" y="9"/>
                  <a:pt x="54" y="27"/>
                </a:cubicBezTo>
                <a:lnTo>
                  <a:pt x="54" y="215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76" name="Freeform 239">
            <a:extLst>
              <a:ext uri="{FF2B5EF4-FFF2-40B4-BE49-F238E27FC236}">
                <a16:creationId xmlns:a16="http://schemas.microsoft.com/office/drawing/2014/main" id="{77F72B5A-3728-8446-A29F-87D6239514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60105" y="7682070"/>
            <a:ext cx="46296" cy="134260"/>
          </a:xfrm>
          <a:custGeom>
            <a:avLst/>
            <a:gdLst>
              <a:gd name="T0" fmla="*/ 45 w 46"/>
              <a:gd name="T1" fmla="*/ 125 h 126"/>
              <a:gd name="T2" fmla="*/ 0 w 46"/>
              <a:gd name="T3" fmla="*/ 125 h 126"/>
              <a:gd name="T4" fmla="*/ 0 w 46"/>
              <a:gd name="T5" fmla="*/ 0 h 126"/>
              <a:gd name="T6" fmla="*/ 45 w 46"/>
              <a:gd name="T7" fmla="*/ 0 h 126"/>
              <a:gd name="T8" fmla="*/ 45 w 46"/>
              <a:gd name="T9" fmla="*/ 125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" h="126">
                <a:moveTo>
                  <a:pt x="45" y="125"/>
                </a:moveTo>
                <a:lnTo>
                  <a:pt x="0" y="125"/>
                </a:lnTo>
                <a:lnTo>
                  <a:pt x="0" y="0"/>
                </a:lnTo>
                <a:lnTo>
                  <a:pt x="45" y="0"/>
                </a:lnTo>
                <a:lnTo>
                  <a:pt x="45" y="125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77" name="Freeform 240">
            <a:extLst>
              <a:ext uri="{FF2B5EF4-FFF2-40B4-BE49-F238E27FC236}">
                <a16:creationId xmlns:a16="http://schemas.microsoft.com/office/drawing/2014/main" id="{AF2093CE-0CF9-A948-BFA3-AA3885BC3E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28625" y="7788553"/>
            <a:ext cx="527776" cy="328701"/>
          </a:xfrm>
          <a:custGeom>
            <a:avLst/>
            <a:gdLst>
              <a:gd name="T0" fmla="*/ 53 w 502"/>
              <a:gd name="T1" fmla="*/ 0 h 314"/>
              <a:gd name="T2" fmla="*/ 53 w 502"/>
              <a:gd name="T3" fmla="*/ 0 h 314"/>
              <a:gd name="T4" fmla="*/ 53 w 502"/>
              <a:gd name="T5" fmla="*/ 44 h 314"/>
              <a:gd name="T6" fmla="*/ 447 w 502"/>
              <a:gd name="T7" fmla="*/ 44 h 314"/>
              <a:gd name="T8" fmla="*/ 447 w 502"/>
              <a:gd name="T9" fmla="*/ 268 h 314"/>
              <a:gd name="T10" fmla="*/ 447 w 502"/>
              <a:gd name="T11" fmla="*/ 268 h 314"/>
              <a:gd name="T12" fmla="*/ 53 w 502"/>
              <a:gd name="T13" fmla="*/ 268 h 314"/>
              <a:gd name="T14" fmla="*/ 53 w 502"/>
              <a:gd name="T15" fmla="*/ 89 h 314"/>
              <a:gd name="T16" fmla="*/ 26 w 502"/>
              <a:gd name="T17" fmla="*/ 62 h 314"/>
              <a:gd name="T18" fmla="*/ 26 w 502"/>
              <a:gd name="T19" fmla="*/ 62 h 314"/>
              <a:gd name="T20" fmla="*/ 0 w 502"/>
              <a:gd name="T21" fmla="*/ 89 h 314"/>
              <a:gd name="T22" fmla="*/ 0 w 502"/>
              <a:gd name="T23" fmla="*/ 268 h 314"/>
              <a:gd name="T24" fmla="*/ 53 w 502"/>
              <a:gd name="T25" fmla="*/ 313 h 314"/>
              <a:gd name="T26" fmla="*/ 447 w 502"/>
              <a:gd name="T27" fmla="*/ 313 h 314"/>
              <a:gd name="T28" fmla="*/ 501 w 502"/>
              <a:gd name="T29" fmla="*/ 268 h 314"/>
              <a:gd name="T30" fmla="*/ 501 w 502"/>
              <a:gd name="T31" fmla="*/ 0 h 314"/>
              <a:gd name="T32" fmla="*/ 53 w 502"/>
              <a:gd name="T33" fmla="*/ 0 h 3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02" h="314">
                <a:moveTo>
                  <a:pt x="53" y="0"/>
                </a:moveTo>
                <a:lnTo>
                  <a:pt x="53" y="0"/>
                </a:lnTo>
                <a:cubicBezTo>
                  <a:pt x="53" y="44"/>
                  <a:pt x="53" y="44"/>
                  <a:pt x="53" y="44"/>
                </a:cubicBezTo>
                <a:cubicBezTo>
                  <a:pt x="447" y="44"/>
                  <a:pt x="447" y="44"/>
                  <a:pt x="447" y="44"/>
                </a:cubicBezTo>
                <a:cubicBezTo>
                  <a:pt x="447" y="268"/>
                  <a:pt x="447" y="268"/>
                  <a:pt x="447" y="268"/>
                </a:cubicBezTo>
                <a:lnTo>
                  <a:pt x="447" y="268"/>
                </a:lnTo>
                <a:cubicBezTo>
                  <a:pt x="53" y="268"/>
                  <a:pt x="53" y="268"/>
                  <a:pt x="53" y="268"/>
                </a:cubicBezTo>
                <a:cubicBezTo>
                  <a:pt x="53" y="89"/>
                  <a:pt x="53" y="89"/>
                  <a:pt x="53" y="89"/>
                </a:cubicBezTo>
                <a:cubicBezTo>
                  <a:pt x="53" y="71"/>
                  <a:pt x="35" y="62"/>
                  <a:pt x="26" y="62"/>
                </a:cubicBezTo>
                <a:lnTo>
                  <a:pt x="26" y="62"/>
                </a:lnTo>
                <a:cubicBezTo>
                  <a:pt x="8" y="62"/>
                  <a:pt x="0" y="71"/>
                  <a:pt x="0" y="89"/>
                </a:cubicBezTo>
                <a:cubicBezTo>
                  <a:pt x="0" y="268"/>
                  <a:pt x="0" y="268"/>
                  <a:pt x="0" y="268"/>
                </a:cubicBezTo>
                <a:cubicBezTo>
                  <a:pt x="0" y="295"/>
                  <a:pt x="26" y="313"/>
                  <a:pt x="53" y="313"/>
                </a:cubicBezTo>
                <a:cubicBezTo>
                  <a:pt x="447" y="313"/>
                  <a:pt x="447" y="313"/>
                  <a:pt x="447" y="313"/>
                </a:cubicBezTo>
                <a:cubicBezTo>
                  <a:pt x="474" y="313"/>
                  <a:pt x="501" y="295"/>
                  <a:pt x="501" y="268"/>
                </a:cubicBezTo>
                <a:cubicBezTo>
                  <a:pt x="501" y="0"/>
                  <a:pt x="501" y="0"/>
                  <a:pt x="501" y="0"/>
                </a:cubicBezTo>
                <a:lnTo>
                  <a:pt x="53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78" name="Freeform 241">
            <a:extLst>
              <a:ext uri="{FF2B5EF4-FFF2-40B4-BE49-F238E27FC236}">
                <a16:creationId xmlns:a16="http://schemas.microsoft.com/office/drawing/2014/main" id="{75E1BBF2-6FF7-474D-A980-845666BB37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68441" y="7654293"/>
            <a:ext cx="638887" cy="180556"/>
          </a:xfrm>
          <a:custGeom>
            <a:avLst/>
            <a:gdLst>
              <a:gd name="T0" fmla="*/ 537 w 609"/>
              <a:gd name="T1" fmla="*/ 170 h 171"/>
              <a:gd name="T2" fmla="*/ 537 w 609"/>
              <a:gd name="T3" fmla="*/ 170 h 171"/>
              <a:gd name="T4" fmla="*/ 71 w 609"/>
              <a:gd name="T5" fmla="*/ 170 h 171"/>
              <a:gd name="T6" fmla="*/ 0 w 609"/>
              <a:gd name="T7" fmla="*/ 108 h 171"/>
              <a:gd name="T8" fmla="*/ 0 w 609"/>
              <a:gd name="T9" fmla="*/ 72 h 171"/>
              <a:gd name="T10" fmla="*/ 71 w 609"/>
              <a:gd name="T11" fmla="*/ 0 h 171"/>
              <a:gd name="T12" fmla="*/ 537 w 609"/>
              <a:gd name="T13" fmla="*/ 0 h 171"/>
              <a:gd name="T14" fmla="*/ 608 w 609"/>
              <a:gd name="T15" fmla="*/ 72 h 171"/>
              <a:gd name="T16" fmla="*/ 608 w 609"/>
              <a:gd name="T17" fmla="*/ 108 h 171"/>
              <a:gd name="T18" fmla="*/ 537 w 609"/>
              <a:gd name="T19" fmla="*/ 170 h 171"/>
              <a:gd name="T20" fmla="*/ 71 w 609"/>
              <a:gd name="T21" fmla="*/ 45 h 171"/>
              <a:gd name="T22" fmla="*/ 71 w 609"/>
              <a:gd name="T23" fmla="*/ 45 h 171"/>
              <a:gd name="T24" fmla="*/ 45 w 609"/>
              <a:gd name="T25" fmla="*/ 72 h 171"/>
              <a:gd name="T26" fmla="*/ 45 w 609"/>
              <a:gd name="T27" fmla="*/ 108 h 171"/>
              <a:gd name="T28" fmla="*/ 71 w 609"/>
              <a:gd name="T29" fmla="*/ 126 h 171"/>
              <a:gd name="T30" fmla="*/ 537 w 609"/>
              <a:gd name="T31" fmla="*/ 126 h 171"/>
              <a:gd name="T32" fmla="*/ 564 w 609"/>
              <a:gd name="T33" fmla="*/ 108 h 171"/>
              <a:gd name="T34" fmla="*/ 564 w 609"/>
              <a:gd name="T35" fmla="*/ 72 h 171"/>
              <a:gd name="T36" fmla="*/ 537 w 609"/>
              <a:gd name="T37" fmla="*/ 45 h 171"/>
              <a:gd name="T38" fmla="*/ 71 w 609"/>
              <a:gd name="T39" fmla="*/ 45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609" h="171">
                <a:moveTo>
                  <a:pt x="537" y="170"/>
                </a:moveTo>
                <a:lnTo>
                  <a:pt x="537" y="170"/>
                </a:lnTo>
                <a:cubicBezTo>
                  <a:pt x="71" y="170"/>
                  <a:pt x="71" y="170"/>
                  <a:pt x="71" y="170"/>
                </a:cubicBezTo>
                <a:cubicBezTo>
                  <a:pt x="35" y="170"/>
                  <a:pt x="0" y="144"/>
                  <a:pt x="0" y="108"/>
                </a:cubicBezTo>
                <a:cubicBezTo>
                  <a:pt x="0" y="72"/>
                  <a:pt x="0" y="72"/>
                  <a:pt x="0" y="72"/>
                </a:cubicBezTo>
                <a:cubicBezTo>
                  <a:pt x="0" y="27"/>
                  <a:pt x="35" y="0"/>
                  <a:pt x="71" y="0"/>
                </a:cubicBezTo>
                <a:cubicBezTo>
                  <a:pt x="537" y="0"/>
                  <a:pt x="537" y="0"/>
                  <a:pt x="537" y="0"/>
                </a:cubicBezTo>
                <a:cubicBezTo>
                  <a:pt x="573" y="0"/>
                  <a:pt x="608" y="27"/>
                  <a:pt x="608" y="72"/>
                </a:cubicBezTo>
                <a:cubicBezTo>
                  <a:pt x="608" y="108"/>
                  <a:pt x="608" y="108"/>
                  <a:pt x="608" y="108"/>
                </a:cubicBezTo>
                <a:cubicBezTo>
                  <a:pt x="608" y="144"/>
                  <a:pt x="573" y="170"/>
                  <a:pt x="537" y="170"/>
                </a:cubicBezTo>
                <a:close/>
                <a:moveTo>
                  <a:pt x="71" y="45"/>
                </a:moveTo>
                <a:lnTo>
                  <a:pt x="71" y="45"/>
                </a:lnTo>
                <a:cubicBezTo>
                  <a:pt x="62" y="45"/>
                  <a:pt x="45" y="54"/>
                  <a:pt x="45" y="72"/>
                </a:cubicBezTo>
                <a:cubicBezTo>
                  <a:pt x="45" y="108"/>
                  <a:pt x="45" y="108"/>
                  <a:pt x="45" y="108"/>
                </a:cubicBezTo>
                <a:cubicBezTo>
                  <a:pt x="45" y="117"/>
                  <a:pt x="62" y="126"/>
                  <a:pt x="71" y="126"/>
                </a:cubicBezTo>
                <a:cubicBezTo>
                  <a:pt x="537" y="126"/>
                  <a:pt x="537" y="126"/>
                  <a:pt x="537" y="126"/>
                </a:cubicBezTo>
                <a:cubicBezTo>
                  <a:pt x="555" y="126"/>
                  <a:pt x="564" y="117"/>
                  <a:pt x="564" y="108"/>
                </a:cubicBezTo>
                <a:cubicBezTo>
                  <a:pt x="564" y="72"/>
                  <a:pt x="564" y="72"/>
                  <a:pt x="564" y="72"/>
                </a:cubicBezTo>
                <a:cubicBezTo>
                  <a:pt x="564" y="54"/>
                  <a:pt x="555" y="45"/>
                  <a:pt x="537" y="45"/>
                </a:cubicBezTo>
                <a:lnTo>
                  <a:pt x="71" y="4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379" name="Grupo 378">
            <a:extLst>
              <a:ext uri="{FF2B5EF4-FFF2-40B4-BE49-F238E27FC236}">
                <a16:creationId xmlns:a16="http://schemas.microsoft.com/office/drawing/2014/main" id="{9DF2C4EC-09A0-1042-8714-3F4A83FAF597}"/>
              </a:ext>
            </a:extLst>
          </p:cNvPr>
          <p:cNvGrpSpPr/>
          <p:nvPr/>
        </p:nvGrpSpPr>
        <p:grpSpPr>
          <a:xfrm>
            <a:off x="2668308" y="921689"/>
            <a:ext cx="19041035" cy="2561450"/>
            <a:chOff x="2668308" y="861425"/>
            <a:chExt cx="19041035" cy="2561450"/>
          </a:xfrm>
        </p:grpSpPr>
        <p:sp>
          <p:nvSpPr>
            <p:cNvPr id="380" name="CuadroTexto 379">
              <a:extLst>
                <a:ext uri="{FF2B5EF4-FFF2-40B4-BE49-F238E27FC236}">
                  <a16:creationId xmlns:a16="http://schemas.microsoft.com/office/drawing/2014/main" id="{8BCA576D-2FC4-D546-BF3A-217E9E8672E3}"/>
                </a:ext>
              </a:extLst>
            </p:cNvPr>
            <p:cNvSpPr txBox="1"/>
            <p:nvPr/>
          </p:nvSpPr>
          <p:spPr>
            <a:xfrm>
              <a:off x="8095408" y="861425"/>
              <a:ext cx="8186858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Entrepreneurship</a:t>
              </a:r>
            </a:p>
          </p:txBody>
        </p:sp>
        <p:sp>
          <p:nvSpPr>
            <p:cNvPr id="381" name="CuadroTexto 380">
              <a:extLst>
                <a:ext uri="{FF2B5EF4-FFF2-40B4-BE49-F238E27FC236}">
                  <a16:creationId xmlns:a16="http://schemas.microsoft.com/office/drawing/2014/main" id="{6F32345A-50C9-5C45-887F-362F3E1D7333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382" name="Grupo 381">
            <a:extLst>
              <a:ext uri="{FF2B5EF4-FFF2-40B4-BE49-F238E27FC236}">
                <a16:creationId xmlns:a16="http://schemas.microsoft.com/office/drawing/2014/main" id="{F1E15436-B8F0-DC45-BF35-D1E6FA9E517E}"/>
              </a:ext>
            </a:extLst>
          </p:cNvPr>
          <p:cNvGrpSpPr/>
          <p:nvPr/>
        </p:nvGrpSpPr>
        <p:grpSpPr>
          <a:xfrm>
            <a:off x="5467590" y="8617252"/>
            <a:ext cx="3090654" cy="1124283"/>
            <a:chOff x="4263265" y="1977645"/>
            <a:chExt cx="4236804" cy="1124283"/>
          </a:xfrm>
        </p:grpSpPr>
        <p:sp>
          <p:nvSpPr>
            <p:cNvPr id="383" name="CuadroTexto 395">
              <a:extLst>
                <a:ext uri="{FF2B5EF4-FFF2-40B4-BE49-F238E27FC236}">
                  <a16:creationId xmlns:a16="http://schemas.microsoft.com/office/drawing/2014/main" id="{11EA5E98-E610-2E4C-91FB-9FC4B132D855}"/>
                </a:ext>
              </a:extLst>
            </p:cNvPr>
            <p:cNvSpPr txBox="1"/>
            <p:nvPr/>
          </p:nvSpPr>
          <p:spPr>
            <a:xfrm flipH="1">
              <a:off x="5179663" y="1977645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384" name="Rectangle 40">
              <a:extLst>
                <a:ext uri="{FF2B5EF4-FFF2-40B4-BE49-F238E27FC236}">
                  <a16:creationId xmlns:a16="http://schemas.microsoft.com/office/drawing/2014/main" id="{6D9D8FBA-E7DE-EF49-ACED-48CAB23C17A9}"/>
                </a:ext>
              </a:extLst>
            </p:cNvPr>
            <p:cNvSpPr/>
            <p:nvPr/>
          </p:nvSpPr>
          <p:spPr>
            <a:xfrm>
              <a:off x="4263265" y="2394042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85" name="Grupo 384">
            <a:extLst>
              <a:ext uri="{FF2B5EF4-FFF2-40B4-BE49-F238E27FC236}">
                <a16:creationId xmlns:a16="http://schemas.microsoft.com/office/drawing/2014/main" id="{A8331971-7717-8A49-91EA-018AB29AF63A}"/>
              </a:ext>
            </a:extLst>
          </p:cNvPr>
          <p:cNvGrpSpPr/>
          <p:nvPr/>
        </p:nvGrpSpPr>
        <p:grpSpPr>
          <a:xfrm>
            <a:off x="15842556" y="8600318"/>
            <a:ext cx="3090654" cy="1124283"/>
            <a:chOff x="4263265" y="1977645"/>
            <a:chExt cx="4236804" cy="1124283"/>
          </a:xfrm>
        </p:grpSpPr>
        <p:sp>
          <p:nvSpPr>
            <p:cNvPr id="386" name="CuadroTexto 395">
              <a:extLst>
                <a:ext uri="{FF2B5EF4-FFF2-40B4-BE49-F238E27FC236}">
                  <a16:creationId xmlns:a16="http://schemas.microsoft.com/office/drawing/2014/main" id="{F12CB16E-4738-4048-B1F2-52776D212071}"/>
                </a:ext>
              </a:extLst>
            </p:cNvPr>
            <p:cNvSpPr txBox="1"/>
            <p:nvPr/>
          </p:nvSpPr>
          <p:spPr>
            <a:xfrm flipH="1">
              <a:off x="5179663" y="1977645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387" name="Rectangle 40">
              <a:extLst>
                <a:ext uri="{FF2B5EF4-FFF2-40B4-BE49-F238E27FC236}">
                  <a16:creationId xmlns:a16="http://schemas.microsoft.com/office/drawing/2014/main" id="{A11A1568-1C09-4C4D-AEE8-B9C5F1E62354}"/>
                </a:ext>
              </a:extLst>
            </p:cNvPr>
            <p:cNvSpPr/>
            <p:nvPr/>
          </p:nvSpPr>
          <p:spPr>
            <a:xfrm>
              <a:off x="4263265" y="2394042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88" name="Grupo 387">
            <a:extLst>
              <a:ext uri="{FF2B5EF4-FFF2-40B4-BE49-F238E27FC236}">
                <a16:creationId xmlns:a16="http://schemas.microsoft.com/office/drawing/2014/main" id="{0D0C54D4-952D-094D-B8B3-173DEE379A9B}"/>
              </a:ext>
            </a:extLst>
          </p:cNvPr>
          <p:cNvGrpSpPr/>
          <p:nvPr/>
        </p:nvGrpSpPr>
        <p:grpSpPr>
          <a:xfrm>
            <a:off x="19731433" y="8599292"/>
            <a:ext cx="3090654" cy="1124283"/>
            <a:chOff x="4263265" y="2049834"/>
            <a:chExt cx="4236804" cy="1124283"/>
          </a:xfrm>
        </p:grpSpPr>
        <p:sp>
          <p:nvSpPr>
            <p:cNvPr id="389" name="CuadroTexto 395">
              <a:extLst>
                <a:ext uri="{FF2B5EF4-FFF2-40B4-BE49-F238E27FC236}">
                  <a16:creationId xmlns:a16="http://schemas.microsoft.com/office/drawing/2014/main" id="{C22DF4A6-7FB0-4D46-8F55-FD7EE028DF3C}"/>
                </a:ext>
              </a:extLst>
            </p:cNvPr>
            <p:cNvSpPr txBox="1"/>
            <p:nvPr/>
          </p:nvSpPr>
          <p:spPr>
            <a:xfrm flipH="1">
              <a:off x="5179663" y="2049834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390" name="Rectangle 40">
              <a:extLst>
                <a:ext uri="{FF2B5EF4-FFF2-40B4-BE49-F238E27FC236}">
                  <a16:creationId xmlns:a16="http://schemas.microsoft.com/office/drawing/2014/main" id="{F52AB4A5-697D-CB49-A2E7-70CED84EE318}"/>
                </a:ext>
              </a:extLst>
            </p:cNvPr>
            <p:cNvSpPr/>
            <p:nvPr/>
          </p:nvSpPr>
          <p:spPr>
            <a:xfrm>
              <a:off x="4263265" y="2466231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91" name="Grupo 390">
            <a:extLst>
              <a:ext uri="{FF2B5EF4-FFF2-40B4-BE49-F238E27FC236}">
                <a16:creationId xmlns:a16="http://schemas.microsoft.com/office/drawing/2014/main" id="{91BA8D89-5B62-6349-B5EF-91C00C2065DC}"/>
              </a:ext>
            </a:extLst>
          </p:cNvPr>
          <p:cNvGrpSpPr/>
          <p:nvPr/>
        </p:nvGrpSpPr>
        <p:grpSpPr>
          <a:xfrm>
            <a:off x="1565035" y="8593178"/>
            <a:ext cx="3090654" cy="1052094"/>
            <a:chOff x="4263265" y="1977645"/>
            <a:chExt cx="4236804" cy="1052094"/>
          </a:xfrm>
        </p:grpSpPr>
        <p:sp>
          <p:nvSpPr>
            <p:cNvPr id="392" name="CuadroTexto 395">
              <a:extLst>
                <a:ext uri="{FF2B5EF4-FFF2-40B4-BE49-F238E27FC236}">
                  <a16:creationId xmlns:a16="http://schemas.microsoft.com/office/drawing/2014/main" id="{69D289C9-C426-F545-AD75-871B2E2CCA02}"/>
                </a:ext>
              </a:extLst>
            </p:cNvPr>
            <p:cNvSpPr txBox="1"/>
            <p:nvPr/>
          </p:nvSpPr>
          <p:spPr>
            <a:xfrm flipH="1">
              <a:off x="5179663" y="1977645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393" name="Rectangle 40">
              <a:extLst>
                <a:ext uri="{FF2B5EF4-FFF2-40B4-BE49-F238E27FC236}">
                  <a16:creationId xmlns:a16="http://schemas.microsoft.com/office/drawing/2014/main" id="{B8F7774F-2D14-A44B-A978-EE842687E798}"/>
                </a:ext>
              </a:extLst>
            </p:cNvPr>
            <p:cNvSpPr/>
            <p:nvPr/>
          </p:nvSpPr>
          <p:spPr>
            <a:xfrm>
              <a:off x="4263265" y="2321853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139257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Freeform 234">
            <a:extLst>
              <a:ext uri="{FF2B5EF4-FFF2-40B4-BE49-F238E27FC236}">
                <a16:creationId xmlns:a16="http://schemas.microsoft.com/office/drawing/2014/main" id="{9696C119-AB8B-EE40-B4FB-F1832BE172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2675" y="1423808"/>
            <a:ext cx="2255720" cy="2018657"/>
          </a:xfrm>
          <a:custGeom>
            <a:avLst/>
            <a:gdLst>
              <a:gd name="T0" fmla="*/ 941 w 1386"/>
              <a:gd name="T1" fmla="*/ 0 h 1241"/>
              <a:gd name="T2" fmla="*/ 941 w 1386"/>
              <a:gd name="T3" fmla="*/ 0 h 1241"/>
              <a:gd name="T4" fmla="*/ 444 w 1386"/>
              <a:gd name="T5" fmla="*/ 0 h 1241"/>
              <a:gd name="T6" fmla="*/ 283 w 1386"/>
              <a:gd name="T7" fmla="*/ 100 h 1241"/>
              <a:gd name="T8" fmla="*/ 38 w 1386"/>
              <a:gd name="T9" fmla="*/ 528 h 1241"/>
              <a:gd name="T10" fmla="*/ 38 w 1386"/>
              <a:gd name="T11" fmla="*/ 719 h 1241"/>
              <a:gd name="T12" fmla="*/ 283 w 1386"/>
              <a:gd name="T13" fmla="*/ 1140 h 1241"/>
              <a:gd name="T14" fmla="*/ 444 w 1386"/>
              <a:gd name="T15" fmla="*/ 1240 h 1241"/>
              <a:gd name="T16" fmla="*/ 941 w 1386"/>
              <a:gd name="T17" fmla="*/ 1240 h 1241"/>
              <a:gd name="T18" fmla="*/ 1102 w 1386"/>
              <a:gd name="T19" fmla="*/ 1140 h 1241"/>
              <a:gd name="T20" fmla="*/ 1355 w 1386"/>
              <a:gd name="T21" fmla="*/ 719 h 1241"/>
              <a:gd name="T22" fmla="*/ 1355 w 1386"/>
              <a:gd name="T23" fmla="*/ 528 h 1241"/>
              <a:gd name="T24" fmla="*/ 1102 w 1386"/>
              <a:gd name="T25" fmla="*/ 100 h 1241"/>
              <a:gd name="T26" fmla="*/ 941 w 1386"/>
              <a:gd name="T27" fmla="*/ 0 h 1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86" h="1241">
                <a:moveTo>
                  <a:pt x="941" y="0"/>
                </a:moveTo>
                <a:lnTo>
                  <a:pt x="941" y="0"/>
                </a:lnTo>
                <a:cubicBezTo>
                  <a:pt x="444" y="0"/>
                  <a:pt x="444" y="0"/>
                  <a:pt x="444" y="0"/>
                </a:cubicBezTo>
                <a:cubicBezTo>
                  <a:pt x="375" y="0"/>
                  <a:pt x="314" y="39"/>
                  <a:pt x="283" y="100"/>
                </a:cubicBezTo>
                <a:cubicBezTo>
                  <a:pt x="38" y="528"/>
                  <a:pt x="38" y="528"/>
                  <a:pt x="38" y="528"/>
                </a:cubicBezTo>
                <a:cubicBezTo>
                  <a:pt x="0" y="582"/>
                  <a:pt x="0" y="658"/>
                  <a:pt x="38" y="719"/>
                </a:cubicBezTo>
                <a:cubicBezTo>
                  <a:pt x="283" y="1140"/>
                  <a:pt x="283" y="1140"/>
                  <a:pt x="283" y="1140"/>
                </a:cubicBezTo>
                <a:cubicBezTo>
                  <a:pt x="314" y="1202"/>
                  <a:pt x="375" y="1240"/>
                  <a:pt x="444" y="1240"/>
                </a:cubicBezTo>
                <a:cubicBezTo>
                  <a:pt x="941" y="1240"/>
                  <a:pt x="941" y="1240"/>
                  <a:pt x="941" y="1240"/>
                </a:cubicBezTo>
                <a:cubicBezTo>
                  <a:pt x="1010" y="1240"/>
                  <a:pt x="1072" y="1202"/>
                  <a:pt x="1102" y="1140"/>
                </a:cubicBezTo>
                <a:cubicBezTo>
                  <a:pt x="1355" y="719"/>
                  <a:pt x="1355" y="719"/>
                  <a:pt x="1355" y="719"/>
                </a:cubicBezTo>
                <a:cubicBezTo>
                  <a:pt x="1385" y="658"/>
                  <a:pt x="1385" y="582"/>
                  <a:pt x="1355" y="528"/>
                </a:cubicBezTo>
                <a:cubicBezTo>
                  <a:pt x="1102" y="100"/>
                  <a:pt x="1102" y="100"/>
                  <a:pt x="1102" y="100"/>
                </a:cubicBezTo>
                <a:cubicBezTo>
                  <a:pt x="1072" y="39"/>
                  <a:pt x="1010" y="0"/>
                  <a:pt x="941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" name="Freeform 234">
            <a:extLst>
              <a:ext uri="{FF2B5EF4-FFF2-40B4-BE49-F238E27FC236}">
                <a16:creationId xmlns:a16="http://schemas.microsoft.com/office/drawing/2014/main" id="{89FB7ED8-E7BB-184D-8DB9-A9A2B20B3C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2675" y="4512575"/>
            <a:ext cx="2255720" cy="2018657"/>
          </a:xfrm>
          <a:custGeom>
            <a:avLst/>
            <a:gdLst>
              <a:gd name="T0" fmla="*/ 941 w 1386"/>
              <a:gd name="T1" fmla="*/ 0 h 1241"/>
              <a:gd name="T2" fmla="*/ 941 w 1386"/>
              <a:gd name="T3" fmla="*/ 0 h 1241"/>
              <a:gd name="T4" fmla="*/ 444 w 1386"/>
              <a:gd name="T5" fmla="*/ 0 h 1241"/>
              <a:gd name="T6" fmla="*/ 283 w 1386"/>
              <a:gd name="T7" fmla="*/ 100 h 1241"/>
              <a:gd name="T8" fmla="*/ 38 w 1386"/>
              <a:gd name="T9" fmla="*/ 528 h 1241"/>
              <a:gd name="T10" fmla="*/ 38 w 1386"/>
              <a:gd name="T11" fmla="*/ 719 h 1241"/>
              <a:gd name="T12" fmla="*/ 283 w 1386"/>
              <a:gd name="T13" fmla="*/ 1140 h 1241"/>
              <a:gd name="T14" fmla="*/ 444 w 1386"/>
              <a:gd name="T15" fmla="*/ 1240 h 1241"/>
              <a:gd name="T16" fmla="*/ 941 w 1386"/>
              <a:gd name="T17" fmla="*/ 1240 h 1241"/>
              <a:gd name="T18" fmla="*/ 1102 w 1386"/>
              <a:gd name="T19" fmla="*/ 1140 h 1241"/>
              <a:gd name="T20" fmla="*/ 1355 w 1386"/>
              <a:gd name="T21" fmla="*/ 719 h 1241"/>
              <a:gd name="T22" fmla="*/ 1355 w 1386"/>
              <a:gd name="T23" fmla="*/ 528 h 1241"/>
              <a:gd name="T24" fmla="*/ 1102 w 1386"/>
              <a:gd name="T25" fmla="*/ 100 h 1241"/>
              <a:gd name="T26" fmla="*/ 941 w 1386"/>
              <a:gd name="T27" fmla="*/ 0 h 1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86" h="1241">
                <a:moveTo>
                  <a:pt x="941" y="0"/>
                </a:moveTo>
                <a:lnTo>
                  <a:pt x="941" y="0"/>
                </a:lnTo>
                <a:cubicBezTo>
                  <a:pt x="444" y="0"/>
                  <a:pt x="444" y="0"/>
                  <a:pt x="444" y="0"/>
                </a:cubicBezTo>
                <a:cubicBezTo>
                  <a:pt x="375" y="0"/>
                  <a:pt x="314" y="39"/>
                  <a:pt x="283" y="100"/>
                </a:cubicBezTo>
                <a:cubicBezTo>
                  <a:pt x="38" y="528"/>
                  <a:pt x="38" y="528"/>
                  <a:pt x="38" y="528"/>
                </a:cubicBezTo>
                <a:cubicBezTo>
                  <a:pt x="0" y="582"/>
                  <a:pt x="0" y="658"/>
                  <a:pt x="38" y="719"/>
                </a:cubicBezTo>
                <a:cubicBezTo>
                  <a:pt x="283" y="1140"/>
                  <a:pt x="283" y="1140"/>
                  <a:pt x="283" y="1140"/>
                </a:cubicBezTo>
                <a:cubicBezTo>
                  <a:pt x="314" y="1202"/>
                  <a:pt x="375" y="1240"/>
                  <a:pt x="444" y="1240"/>
                </a:cubicBezTo>
                <a:cubicBezTo>
                  <a:pt x="941" y="1240"/>
                  <a:pt x="941" y="1240"/>
                  <a:pt x="941" y="1240"/>
                </a:cubicBezTo>
                <a:cubicBezTo>
                  <a:pt x="1010" y="1240"/>
                  <a:pt x="1072" y="1202"/>
                  <a:pt x="1102" y="1140"/>
                </a:cubicBezTo>
                <a:cubicBezTo>
                  <a:pt x="1355" y="719"/>
                  <a:pt x="1355" y="719"/>
                  <a:pt x="1355" y="719"/>
                </a:cubicBezTo>
                <a:cubicBezTo>
                  <a:pt x="1385" y="658"/>
                  <a:pt x="1385" y="582"/>
                  <a:pt x="1355" y="528"/>
                </a:cubicBezTo>
                <a:cubicBezTo>
                  <a:pt x="1102" y="100"/>
                  <a:pt x="1102" y="100"/>
                  <a:pt x="1102" y="100"/>
                </a:cubicBezTo>
                <a:cubicBezTo>
                  <a:pt x="1072" y="39"/>
                  <a:pt x="1010" y="0"/>
                  <a:pt x="941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" name="Freeform 234">
            <a:extLst>
              <a:ext uri="{FF2B5EF4-FFF2-40B4-BE49-F238E27FC236}">
                <a16:creationId xmlns:a16="http://schemas.microsoft.com/office/drawing/2014/main" id="{84D29F54-0A07-664B-B8AC-611506C8DC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2675" y="7382260"/>
            <a:ext cx="2255720" cy="2018657"/>
          </a:xfrm>
          <a:custGeom>
            <a:avLst/>
            <a:gdLst>
              <a:gd name="T0" fmla="*/ 941 w 1386"/>
              <a:gd name="T1" fmla="*/ 0 h 1241"/>
              <a:gd name="T2" fmla="*/ 941 w 1386"/>
              <a:gd name="T3" fmla="*/ 0 h 1241"/>
              <a:gd name="T4" fmla="*/ 444 w 1386"/>
              <a:gd name="T5" fmla="*/ 0 h 1241"/>
              <a:gd name="T6" fmla="*/ 283 w 1386"/>
              <a:gd name="T7" fmla="*/ 100 h 1241"/>
              <a:gd name="T8" fmla="*/ 38 w 1386"/>
              <a:gd name="T9" fmla="*/ 528 h 1241"/>
              <a:gd name="T10" fmla="*/ 38 w 1386"/>
              <a:gd name="T11" fmla="*/ 719 h 1241"/>
              <a:gd name="T12" fmla="*/ 283 w 1386"/>
              <a:gd name="T13" fmla="*/ 1140 h 1241"/>
              <a:gd name="T14" fmla="*/ 444 w 1386"/>
              <a:gd name="T15" fmla="*/ 1240 h 1241"/>
              <a:gd name="T16" fmla="*/ 941 w 1386"/>
              <a:gd name="T17" fmla="*/ 1240 h 1241"/>
              <a:gd name="T18" fmla="*/ 1102 w 1386"/>
              <a:gd name="T19" fmla="*/ 1140 h 1241"/>
              <a:gd name="T20" fmla="*/ 1355 w 1386"/>
              <a:gd name="T21" fmla="*/ 719 h 1241"/>
              <a:gd name="T22" fmla="*/ 1355 w 1386"/>
              <a:gd name="T23" fmla="*/ 528 h 1241"/>
              <a:gd name="T24" fmla="*/ 1102 w 1386"/>
              <a:gd name="T25" fmla="*/ 100 h 1241"/>
              <a:gd name="T26" fmla="*/ 941 w 1386"/>
              <a:gd name="T27" fmla="*/ 0 h 1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86" h="1241">
                <a:moveTo>
                  <a:pt x="941" y="0"/>
                </a:moveTo>
                <a:lnTo>
                  <a:pt x="941" y="0"/>
                </a:lnTo>
                <a:cubicBezTo>
                  <a:pt x="444" y="0"/>
                  <a:pt x="444" y="0"/>
                  <a:pt x="444" y="0"/>
                </a:cubicBezTo>
                <a:cubicBezTo>
                  <a:pt x="375" y="0"/>
                  <a:pt x="314" y="39"/>
                  <a:pt x="283" y="100"/>
                </a:cubicBezTo>
                <a:cubicBezTo>
                  <a:pt x="38" y="528"/>
                  <a:pt x="38" y="528"/>
                  <a:pt x="38" y="528"/>
                </a:cubicBezTo>
                <a:cubicBezTo>
                  <a:pt x="0" y="582"/>
                  <a:pt x="0" y="658"/>
                  <a:pt x="38" y="719"/>
                </a:cubicBezTo>
                <a:cubicBezTo>
                  <a:pt x="283" y="1140"/>
                  <a:pt x="283" y="1140"/>
                  <a:pt x="283" y="1140"/>
                </a:cubicBezTo>
                <a:cubicBezTo>
                  <a:pt x="314" y="1202"/>
                  <a:pt x="375" y="1240"/>
                  <a:pt x="444" y="1240"/>
                </a:cubicBezTo>
                <a:cubicBezTo>
                  <a:pt x="941" y="1240"/>
                  <a:pt x="941" y="1240"/>
                  <a:pt x="941" y="1240"/>
                </a:cubicBezTo>
                <a:cubicBezTo>
                  <a:pt x="1010" y="1240"/>
                  <a:pt x="1072" y="1202"/>
                  <a:pt x="1102" y="1140"/>
                </a:cubicBezTo>
                <a:cubicBezTo>
                  <a:pt x="1355" y="719"/>
                  <a:pt x="1355" y="719"/>
                  <a:pt x="1355" y="719"/>
                </a:cubicBezTo>
                <a:cubicBezTo>
                  <a:pt x="1385" y="658"/>
                  <a:pt x="1385" y="582"/>
                  <a:pt x="1355" y="528"/>
                </a:cubicBezTo>
                <a:cubicBezTo>
                  <a:pt x="1102" y="100"/>
                  <a:pt x="1102" y="100"/>
                  <a:pt x="1102" y="100"/>
                </a:cubicBezTo>
                <a:cubicBezTo>
                  <a:pt x="1072" y="39"/>
                  <a:pt x="1010" y="0"/>
                  <a:pt x="941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" name="Freeform 234">
            <a:extLst>
              <a:ext uri="{FF2B5EF4-FFF2-40B4-BE49-F238E27FC236}">
                <a16:creationId xmlns:a16="http://schemas.microsoft.com/office/drawing/2014/main" id="{80909DE1-6609-1B4F-8D4D-28296B1D1E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2675" y="10283790"/>
            <a:ext cx="2255720" cy="2018657"/>
          </a:xfrm>
          <a:custGeom>
            <a:avLst/>
            <a:gdLst>
              <a:gd name="T0" fmla="*/ 941 w 1386"/>
              <a:gd name="T1" fmla="*/ 0 h 1241"/>
              <a:gd name="T2" fmla="*/ 941 w 1386"/>
              <a:gd name="T3" fmla="*/ 0 h 1241"/>
              <a:gd name="T4" fmla="*/ 444 w 1386"/>
              <a:gd name="T5" fmla="*/ 0 h 1241"/>
              <a:gd name="T6" fmla="*/ 283 w 1386"/>
              <a:gd name="T7" fmla="*/ 100 h 1241"/>
              <a:gd name="T8" fmla="*/ 38 w 1386"/>
              <a:gd name="T9" fmla="*/ 528 h 1241"/>
              <a:gd name="T10" fmla="*/ 38 w 1386"/>
              <a:gd name="T11" fmla="*/ 719 h 1241"/>
              <a:gd name="T12" fmla="*/ 283 w 1386"/>
              <a:gd name="T13" fmla="*/ 1140 h 1241"/>
              <a:gd name="T14" fmla="*/ 444 w 1386"/>
              <a:gd name="T15" fmla="*/ 1240 h 1241"/>
              <a:gd name="T16" fmla="*/ 941 w 1386"/>
              <a:gd name="T17" fmla="*/ 1240 h 1241"/>
              <a:gd name="T18" fmla="*/ 1102 w 1386"/>
              <a:gd name="T19" fmla="*/ 1140 h 1241"/>
              <a:gd name="T20" fmla="*/ 1355 w 1386"/>
              <a:gd name="T21" fmla="*/ 719 h 1241"/>
              <a:gd name="T22" fmla="*/ 1355 w 1386"/>
              <a:gd name="T23" fmla="*/ 528 h 1241"/>
              <a:gd name="T24" fmla="*/ 1102 w 1386"/>
              <a:gd name="T25" fmla="*/ 100 h 1241"/>
              <a:gd name="T26" fmla="*/ 941 w 1386"/>
              <a:gd name="T27" fmla="*/ 0 h 1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86" h="1241">
                <a:moveTo>
                  <a:pt x="941" y="0"/>
                </a:moveTo>
                <a:lnTo>
                  <a:pt x="941" y="0"/>
                </a:lnTo>
                <a:cubicBezTo>
                  <a:pt x="444" y="0"/>
                  <a:pt x="444" y="0"/>
                  <a:pt x="444" y="0"/>
                </a:cubicBezTo>
                <a:cubicBezTo>
                  <a:pt x="375" y="0"/>
                  <a:pt x="314" y="39"/>
                  <a:pt x="283" y="100"/>
                </a:cubicBezTo>
                <a:cubicBezTo>
                  <a:pt x="38" y="528"/>
                  <a:pt x="38" y="528"/>
                  <a:pt x="38" y="528"/>
                </a:cubicBezTo>
                <a:cubicBezTo>
                  <a:pt x="0" y="582"/>
                  <a:pt x="0" y="658"/>
                  <a:pt x="38" y="719"/>
                </a:cubicBezTo>
                <a:cubicBezTo>
                  <a:pt x="283" y="1140"/>
                  <a:pt x="283" y="1140"/>
                  <a:pt x="283" y="1140"/>
                </a:cubicBezTo>
                <a:cubicBezTo>
                  <a:pt x="314" y="1202"/>
                  <a:pt x="375" y="1240"/>
                  <a:pt x="444" y="1240"/>
                </a:cubicBezTo>
                <a:cubicBezTo>
                  <a:pt x="941" y="1240"/>
                  <a:pt x="941" y="1240"/>
                  <a:pt x="941" y="1240"/>
                </a:cubicBezTo>
                <a:cubicBezTo>
                  <a:pt x="1010" y="1240"/>
                  <a:pt x="1072" y="1202"/>
                  <a:pt x="1102" y="1140"/>
                </a:cubicBezTo>
                <a:cubicBezTo>
                  <a:pt x="1355" y="719"/>
                  <a:pt x="1355" y="719"/>
                  <a:pt x="1355" y="719"/>
                </a:cubicBezTo>
                <a:cubicBezTo>
                  <a:pt x="1385" y="658"/>
                  <a:pt x="1385" y="582"/>
                  <a:pt x="1355" y="528"/>
                </a:cubicBezTo>
                <a:cubicBezTo>
                  <a:pt x="1102" y="100"/>
                  <a:pt x="1102" y="100"/>
                  <a:pt x="1102" y="100"/>
                </a:cubicBezTo>
                <a:cubicBezTo>
                  <a:pt x="1072" y="39"/>
                  <a:pt x="1010" y="0"/>
                  <a:pt x="941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" name="Freeform 171">
            <a:extLst>
              <a:ext uri="{FF2B5EF4-FFF2-40B4-BE49-F238E27FC236}">
                <a16:creationId xmlns:a16="http://schemas.microsoft.com/office/drawing/2014/main" id="{6637FB58-1CBE-2D42-ABA6-8D365C3329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8404" y="5153854"/>
            <a:ext cx="839154" cy="522389"/>
          </a:xfrm>
          <a:custGeom>
            <a:avLst/>
            <a:gdLst>
              <a:gd name="T0" fmla="*/ 536 w 667"/>
              <a:gd name="T1" fmla="*/ 413 h 414"/>
              <a:gd name="T2" fmla="*/ 536 w 667"/>
              <a:gd name="T3" fmla="*/ 413 h 414"/>
              <a:gd name="T4" fmla="*/ 253 w 667"/>
              <a:gd name="T5" fmla="*/ 413 h 414"/>
              <a:gd name="T6" fmla="*/ 192 w 667"/>
              <a:gd name="T7" fmla="*/ 352 h 414"/>
              <a:gd name="T8" fmla="*/ 100 w 667"/>
              <a:gd name="T9" fmla="*/ 61 h 414"/>
              <a:gd name="T10" fmla="*/ 31 w 667"/>
              <a:gd name="T11" fmla="*/ 61 h 414"/>
              <a:gd name="T12" fmla="*/ 0 w 667"/>
              <a:gd name="T13" fmla="*/ 30 h 414"/>
              <a:gd name="T14" fmla="*/ 31 w 667"/>
              <a:gd name="T15" fmla="*/ 0 h 414"/>
              <a:gd name="T16" fmla="*/ 123 w 667"/>
              <a:gd name="T17" fmla="*/ 0 h 414"/>
              <a:gd name="T18" fmla="*/ 153 w 667"/>
              <a:gd name="T19" fmla="*/ 23 h 414"/>
              <a:gd name="T20" fmla="*/ 253 w 667"/>
              <a:gd name="T21" fmla="*/ 344 h 414"/>
              <a:gd name="T22" fmla="*/ 253 w 667"/>
              <a:gd name="T23" fmla="*/ 352 h 414"/>
              <a:gd name="T24" fmla="*/ 536 w 667"/>
              <a:gd name="T25" fmla="*/ 352 h 414"/>
              <a:gd name="T26" fmla="*/ 536 w 667"/>
              <a:gd name="T27" fmla="*/ 344 h 414"/>
              <a:gd name="T28" fmla="*/ 590 w 667"/>
              <a:gd name="T29" fmla="*/ 160 h 414"/>
              <a:gd name="T30" fmla="*/ 345 w 667"/>
              <a:gd name="T31" fmla="*/ 160 h 414"/>
              <a:gd name="T32" fmla="*/ 314 w 667"/>
              <a:gd name="T33" fmla="*/ 130 h 414"/>
              <a:gd name="T34" fmla="*/ 345 w 667"/>
              <a:gd name="T35" fmla="*/ 92 h 414"/>
              <a:gd name="T36" fmla="*/ 628 w 667"/>
              <a:gd name="T37" fmla="*/ 92 h 414"/>
              <a:gd name="T38" fmla="*/ 658 w 667"/>
              <a:gd name="T39" fmla="*/ 107 h 414"/>
              <a:gd name="T40" fmla="*/ 658 w 667"/>
              <a:gd name="T41" fmla="*/ 137 h 414"/>
              <a:gd name="T42" fmla="*/ 597 w 667"/>
              <a:gd name="T43" fmla="*/ 352 h 414"/>
              <a:gd name="T44" fmla="*/ 536 w 667"/>
              <a:gd name="T45" fmla="*/ 413 h 4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67" h="414">
                <a:moveTo>
                  <a:pt x="536" y="413"/>
                </a:moveTo>
                <a:lnTo>
                  <a:pt x="536" y="413"/>
                </a:lnTo>
                <a:cubicBezTo>
                  <a:pt x="253" y="413"/>
                  <a:pt x="253" y="413"/>
                  <a:pt x="253" y="413"/>
                </a:cubicBezTo>
                <a:cubicBezTo>
                  <a:pt x="222" y="413"/>
                  <a:pt x="192" y="390"/>
                  <a:pt x="192" y="352"/>
                </a:cubicBezTo>
                <a:cubicBezTo>
                  <a:pt x="100" y="61"/>
                  <a:pt x="100" y="61"/>
                  <a:pt x="100" y="61"/>
                </a:cubicBezTo>
                <a:cubicBezTo>
                  <a:pt x="31" y="61"/>
                  <a:pt x="31" y="61"/>
                  <a:pt x="31" y="61"/>
                </a:cubicBezTo>
                <a:cubicBezTo>
                  <a:pt x="16" y="61"/>
                  <a:pt x="0" y="53"/>
                  <a:pt x="0" y="30"/>
                </a:cubicBezTo>
                <a:cubicBezTo>
                  <a:pt x="0" y="15"/>
                  <a:pt x="16" y="0"/>
                  <a:pt x="31" y="0"/>
                </a:cubicBezTo>
                <a:cubicBezTo>
                  <a:pt x="123" y="0"/>
                  <a:pt x="123" y="0"/>
                  <a:pt x="123" y="0"/>
                </a:cubicBezTo>
                <a:cubicBezTo>
                  <a:pt x="138" y="0"/>
                  <a:pt x="153" y="7"/>
                  <a:pt x="153" y="23"/>
                </a:cubicBezTo>
                <a:cubicBezTo>
                  <a:pt x="253" y="344"/>
                  <a:pt x="253" y="344"/>
                  <a:pt x="253" y="344"/>
                </a:cubicBezTo>
                <a:cubicBezTo>
                  <a:pt x="253" y="344"/>
                  <a:pt x="253" y="344"/>
                  <a:pt x="253" y="352"/>
                </a:cubicBezTo>
                <a:cubicBezTo>
                  <a:pt x="536" y="352"/>
                  <a:pt x="536" y="352"/>
                  <a:pt x="536" y="352"/>
                </a:cubicBezTo>
                <a:cubicBezTo>
                  <a:pt x="536" y="344"/>
                  <a:pt x="536" y="344"/>
                  <a:pt x="536" y="344"/>
                </a:cubicBezTo>
                <a:cubicBezTo>
                  <a:pt x="590" y="160"/>
                  <a:pt x="590" y="160"/>
                  <a:pt x="590" y="160"/>
                </a:cubicBezTo>
                <a:cubicBezTo>
                  <a:pt x="345" y="160"/>
                  <a:pt x="345" y="160"/>
                  <a:pt x="345" y="160"/>
                </a:cubicBezTo>
                <a:cubicBezTo>
                  <a:pt x="329" y="160"/>
                  <a:pt x="314" y="145"/>
                  <a:pt x="314" y="130"/>
                </a:cubicBezTo>
                <a:cubicBezTo>
                  <a:pt x="314" y="107"/>
                  <a:pt x="329" y="92"/>
                  <a:pt x="345" y="92"/>
                </a:cubicBezTo>
                <a:cubicBezTo>
                  <a:pt x="628" y="92"/>
                  <a:pt x="628" y="92"/>
                  <a:pt x="628" y="92"/>
                </a:cubicBezTo>
                <a:cubicBezTo>
                  <a:pt x="643" y="92"/>
                  <a:pt x="651" y="99"/>
                  <a:pt x="658" y="107"/>
                </a:cubicBezTo>
                <a:cubicBezTo>
                  <a:pt x="666" y="115"/>
                  <a:pt x="666" y="130"/>
                  <a:pt x="658" y="137"/>
                </a:cubicBezTo>
                <a:cubicBezTo>
                  <a:pt x="597" y="352"/>
                  <a:pt x="597" y="352"/>
                  <a:pt x="597" y="352"/>
                </a:cubicBezTo>
                <a:cubicBezTo>
                  <a:pt x="597" y="390"/>
                  <a:pt x="567" y="413"/>
                  <a:pt x="536" y="41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4" name="Freeform 172">
            <a:extLst>
              <a:ext uri="{FF2B5EF4-FFF2-40B4-BE49-F238E27FC236}">
                <a16:creationId xmlns:a16="http://schemas.microsoft.com/office/drawing/2014/main" id="{A7414895-0872-6E43-B7C1-5791A2CBEA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8467" y="5754045"/>
            <a:ext cx="155605" cy="166720"/>
          </a:xfrm>
          <a:custGeom>
            <a:avLst/>
            <a:gdLst>
              <a:gd name="T0" fmla="*/ 0 w 123"/>
              <a:gd name="T1" fmla="*/ 61 h 131"/>
              <a:gd name="T2" fmla="*/ 0 w 123"/>
              <a:gd name="T3" fmla="*/ 61 h 131"/>
              <a:gd name="T4" fmla="*/ 61 w 123"/>
              <a:gd name="T5" fmla="*/ 0 h 131"/>
              <a:gd name="T6" fmla="*/ 122 w 123"/>
              <a:gd name="T7" fmla="*/ 61 h 131"/>
              <a:gd name="T8" fmla="*/ 61 w 123"/>
              <a:gd name="T9" fmla="*/ 130 h 131"/>
              <a:gd name="T10" fmla="*/ 0 w 123"/>
              <a:gd name="T11" fmla="*/ 6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3" h="131">
                <a:moveTo>
                  <a:pt x="0" y="61"/>
                </a:moveTo>
                <a:lnTo>
                  <a:pt x="0" y="61"/>
                </a:lnTo>
                <a:cubicBezTo>
                  <a:pt x="0" y="31"/>
                  <a:pt x="23" y="0"/>
                  <a:pt x="61" y="0"/>
                </a:cubicBezTo>
                <a:cubicBezTo>
                  <a:pt x="92" y="0"/>
                  <a:pt x="122" y="31"/>
                  <a:pt x="122" y="61"/>
                </a:cubicBezTo>
                <a:cubicBezTo>
                  <a:pt x="122" y="100"/>
                  <a:pt x="92" y="130"/>
                  <a:pt x="61" y="130"/>
                </a:cubicBezTo>
                <a:cubicBezTo>
                  <a:pt x="23" y="130"/>
                  <a:pt x="0" y="100"/>
                  <a:pt x="0" y="6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5" name="Freeform 173">
            <a:extLst>
              <a:ext uri="{FF2B5EF4-FFF2-40B4-BE49-F238E27FC236}">
                <a16:creationId xmlns:a16="http://schemas.microsoft.com/office/drawing/2014/main" id="{6B5250B3-F487-DA49-84EA-A11DE84589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1939" y="5754045"/>
            <a:ext cx="155605" cy="166720"/>
          </a:xfrm>
          <a:custGeom>
            <a:avLst/>
            <a:gdLst>
              <a:gd name="T0" fmla="*/ 0 w 124"/>
              <a:gd name="T1" fmla="*/ 61 h 131"/>
              <a:gd name="T2" fmla="*/ 0 w 124"/>
              <a:gd name="T3" fmla="*/ 61 h 131"/>
              <a:gd name="T4" fmla="*/ 62 w 124"/>
              <a:gd name="T5" fmla="*/ 0 h 131"/>
              <a:gd name="T6" fmla="*/ 123 w 124"/>
              <a:gd name="T7" fmla="*/ 61 h 131"/>
              <a:gd name="T8" fmla="*/ 62 w 124"/>
              <a:gd name="T9" fmla="*/ 130 h 131"/>
              <a:gd name="T10" fmla="*/ 0 w 124"/>
              <a:gd name="T11" fmla="*/ 6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4" h="131">
                <a:moveTo>
                  <a:pt x="0" y="61"/>
                </a:moveTo>
                <a:lnTo>
                  <a:pt x="0" y="61"/>
                </a:lnTo>
                <a:cubicBezTo>
                  <a:pt x="0" y="31"/>
                  <a:pt x="31" y="0"/>
                  <a:pt x="62" y="0"/>
                </a:cubicBezTo>
                <a:cubicBezTo>
                  <a:pt x="100" y="0"/>
                  <a:pt x="123" y="31"/>
                  <a:pt x="123" y="61"/>
                </a:cubicBezTo>
                <a:cubicBezTo>
                  <a:pt x="123" y="100"/>
                  <a:pt x="100" y="130"/>
                  <a:pt x="62" y="130"/>
                </a:cubicBezTo>
                <a:cubicBezTo>
                  <a:pt x="31" y="130"/>
                  <a:pt x="0" y="100"/>
                  <a:pt x="0" y="6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6" name="Freeform 174">
            <a:extLst>
              <a:ext uri="{FF2B5EF4-FFF2-40B4-BE49-F238E27FC236}">
                <a16:creationId xmlns:a16="http://schemas.microsoft.com/office/drawing/2014/main" id="{FD29C98E-A3E4-5347-AAFC-89E3EF33D0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9089" y="11316965"/>
            <a:ext cx="233408" cy="222293"/>
          </a:xfrm>
          <a:custGeom>
            <a:avLst/>
            <a:gdLst>
              <a:gd name="T0" fmla="*/ 138 w 185"/>
              <a:gd name="T1" fmla="*/ 176 h 177"/>
              <a:gd name="T2" fmla="*/ 138 w 185"/>
              <a:gd name="T3" fmla="*/ 176 h 177"/>
              <a:gd name="T4" fmla="*/ 46 w 185"/>
              <a:gd name="T5" fmla="*/ 176 h 177"/>
              <a:gd name="T6" fmla="*/ 0 w 185"/>
              <a:gd name="T7" fmla="*/ 130 h 177"/>
              <a:gd name="T8" fmla="*/ 0 w 185"/>
              <a:gd name="T9" fmla="*/ 46 h 177"/>
              <a:gd name="T10" fmla="*/ 46 w 185"/>
              <a:gd name="T11" fmla="*/ 0 h 177"/>
              <a:gd name="T12" fmla="*/ 138 w 185"/>
              <a:gd name="T13" fmla="*/ 0 h 177"/>
              <a:gd name="T14" fmla="*/ 184 w 185"/>
              <a:gd name="T15" fmla="*/ 46 h 177"/>
              <a:gd name="T16" fmla="*/ 184 w 185"/>
              <a:gd name="T17" fmla="*/ 130 h 177"/>
              <a:gd name="T18" fmla="*/ 138 w 185"/>
              <a:gd name="T19" fmla="*/ 176 h 177"/>
              <a:gd name="T20" fmla="*/ 138 w 185"/>
              <a:gd name="T21" fmla="*/ 46 h 177"/>
              <a:gd name="T22" fmla="*/ 138 w 185"/>
              <a:gd name="T23" fmla="*/ 46 h 177"/>
              <a:gd name="T24" fmla="*/ 46 w 185"/>
              <a:gd name="T25" fmla="*/ 46 h 177"/>
              <a:gd name="T26" fmla="*/ 54 w 185"/>
              <a:gd name="T27" fmla="*/ 130 h 177"/>
              <a:gd name="T28" fmla="*/ 138 w 185"/>
              <a:gd name="T29" fmla="*/ 130 h 177"/>
              <a:gd name="T30" fmla="*/ 138 w 185"/>
              <a:gd name="T31" fmla="*/ 17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85" h="177">
                <a:moveTo>
                  <a:pt x="138" y="176"/>
                </a:moveTo>
                <a:lnTo>
                  <a:pt x="138" y="176"/>
                </a:lnTo>
                <a:cubicBezTo>
                  <a:pt x="46" y="176"/>
                  <a:pt x="46" y="176"/>
                  <a:pt x="46" y="176"/>
                </a:cubicBezTo>
                <a:cubicBezTo>
                  <a:pt x="23" y="176"/>
                  <a:pt x="0" y="153"/>
                  <a:pt x="0" y="130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23"/>
                  <a:pt x="23" y="0"/>
                  <a:pt x="46" y="0"/>
                </a:cubicBezTo>
                <a:cubicBezTo>
                  <a:pt x="138" y="0"/>
                  <a:pt x="138" y="0"/>
                  <a:pt x="138" y="0"/>
                </a:cubicBezTo>
                <a:cubicBezTo>
                  <a:pt x="161" y="0"/>
                  <a:pt x="184" y="23"/>
                  <a:pt x="184" y="46"/>
                </a:cubicBezTo>
                <a:cubicBezTo>
                  <a:pt x="184" y="130"/>
                  <a:pt x="184" y="130"/>
                  <a:pt x="184" y="130"/>
                </a:cubicBezTo>
                <a:cubicBezTo>
                  <a:pt x="184" y="153"/>
                  <a:pt x="161" y="176"/>
                  <a:pt x="138" y="176"/>
                </a:cubicBezTo>
                <a:lnTo>
                  <a:pt x="138" y="46"/>
                </a:lnTo>
                <a:lnTo>
                  <a:pt x="138" y="46"/>
                </a:lnTo>
                <a:cubicBezTo>
                  <a:pt x="46" y="46"/>
                  <a:pt x="46" y="46"/>
                  <a:pt x="46" y="46"/>
                </a:cubicBezTo>
                <a:cubicBezTo>
                  <a:pt x="54" y="130"/>
                  <a:pt x="54" y="130"/>
                  <a:pt x="54" y="130"/>
                </a:cubicBezTo>
                <a:cubicBezTo>
                  <a:pt x="138" y="130"/>
                  <a:pt x="138" y="130"/>
                  <a:pt x="138" y="130"/>
                </a:cubicBezTo>
                <a:lnTo>
                  <a:pt x="138" y="17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7" name="Freeform 175">
            <a:extLst>
              <a:ext uri="{FF2B5EF4-FFF2-40B4-BE49-F238E27FC236}">
                <a16:creationId xmlns:a16="http://schemas.microsoft.com/office/drawing/2014/main" id="{3E0C0C6A-77CC-EC41-87EF-3E1D4603E7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6651" y="11027984"/>
            <a:ext cx="916960" cy="733567"/>
          </a:xfrm>
          <a:custGeom>
            <a:avLst/>
            <a:gdLst>
              <a:gd name="T0" fmla="*/ 604 w 728"/>
              <a:gd name="T1" fmla="*/ 582 h 583"/>
              <a:gd name="T2" fmla="*/ 604 w 728"/>
              <a:gd name="T3" fmla="*/ 582 h 583"/>
              <a:gd name="T4" fmla="*/ 114 w 728"/>
              <a:gd name="T5" fmla="*/ 582 h 583"/>
              <a:gd name="T6" fmla="*/ 0 w 728"/>
              <a:gd name="T7" fmla="*/ 460 h 583"/>
              <a:gd name="T8" fmla="*/ 0 w 728"/>
              <a:gd name="T9" fmla="*/ 0 h 583"/>
              <a:gd name="T10" fmla="*/ 61 w 728"/>
              <a:gd name="T11" fmla="*/ 0 h 583"/>
              <a:gd name="T12" fmla="*/ 61 w 728"/>
              <a:gd name="T13" fmla="*/ 460 h 583"/>
              <a:gd name="T14" fmla="*/ 114 w 728"/>
              <a:gd name="T15" fmla="*/ 513 h 583"/>
              <a:gd name="T16" fmla="*/ 604 w 728"/>
              <a:gd name="T17" fmla="*/ 513 h 583"/>
              <a:gd name="T18" fmla="*/ 658 w 728"/>
              <a:gd name="T19" fmla="*/ 460 h 583"/>
              <a:gd name="T20" fmla="*/ 658 w 728"/>
              <a:gd name="T21" fmla="*/ 169 h 583"/>
              <a:gd name="T22" fmla="*/ 604 w 728"/>
              <a:gd name="T23" fmla="*/ 115 h 583"/>
              <a:gd name="T24" fmla="*/ 114 w 728"/>
              <a:gd name="T25" fmla="*/ 115 h 583"/>
              <a:gd name="T26" fmla="*/ 114 w 728"/>
              <a:gd name="T27" fmla="*/ 54 h 583"/>
              <a:gd name="T28" fmla="*/ 604 w 728"/>
              <a:gd name="T29" fmla="*/ 54 h 583"/>
              <a:gd name="T30" fmla="*/ 727 w 728"/>
              <a:gd name="T31" fmla="*/ 169 h 583"/>
              <a:gd name="T32" fmla="*/ 727 w 728"/>
              <a:gd name="T33" fmla="*/ 460 h 583"/>
              <a:gd name="T34" fmla="*/ 604 w 728"/>
              <a:gd name="T35" fmla="*/ 582 h 5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28" h="583">
                <a:moveTo>
                  <a:pt x="604" y="582"/>
                </a:moveTo>
                <a:lnTo>
                  <a:pt x="604" y="582"/>
                </a:lnTo>
                <a:cubicBezTo>
                  <a:pt x="114" y="582"/>
                  <a:pt x="114" y="582"/>
                  <a:pt x="114" y="582"/>
                </a:cubicBezTo>
                <a:cubicBezTo>
                  <a:pt x="53" y="582"/>
                  <a:pt x="0" y="529"/>
                  <a:pt x="0" y="460"/>
                </a:cubicBezTo>
                <a:cubicBezTo>
                  <a:pt x="0" y="0"/>
                  <a:pt x="0" y="0"/>
                  <a:pt x="0" y="0"/>
                </a:cubicBezTo>
                <a:cubicBezTo>
                  <a:pt x="61" y="0"/>
                  <a:pt x="61" y="0"/>
                  <a:pt x="61" y="0"/>
                </a:cubicBezTo>
                <a:cubicBezTo>
                  <a:pt x="61" y="460"/>
                  <a:pt x="61" y="460"/>
                  <a:pt x="61" y="460"/>
                </a:cubicBezTo>
                <a:cubicBezTo>
                  <a:pt x="61" y="490"/>
                  <a:pt x="84" y="513"/>
                  <a:pt x="114" y="513"/>
                </a:cubicBezTo>
                <a:cubicBezTo>
                  <a:pt x="604" y="513"/>
                  <a:pt x="604" y="513"/>
                  <a:pt x="604" y="513"/>
                </a:cubicBezTo>
                <a:cubicBezTo>
                  <a:pt x="635" y="513"/>
                  <a:pt x="658" y="490"/>
                  <a:pt x="658" y="460"/>
                </a:cubicBezTo>
                <a:cubicBezTo>
                  <a:pt x="658" y="169"/>
                  <a:pt x="658" y="169"/>
                  <a:pt x="658" y="169"/>
                </a:cubicBezTo>
                <a:cubicBezTo>
                  <a:pt x="658" y="138"/>
                  <a:pt x="635" y="115"/>
                  <a:pt x="604" y="115"/>
                </a:cubicBezTo>
                <a:cubicBezTo>
                  <a:pt x="114" y="115"/>
                  <a:pt x="114" y="115"/>
                  <a:pt x="114" y="115"/>
                </a:cubicBezTo>
                <a:cubicBezTo>
                  <a:pt x="114" y="54"/>
                  <a:pt x="114" y="54"/>
                  <a:pt x="114" y="54"/>
                </a:cubicBezTo>
                <a:cubicBezTo>
                  <a:pt x="604" y="54"/>
                  <a:pt x="604" y="54"/>
                  <a:pt x="604" y="54"/>
                </a:cubicBezTo>
                <a:cubicBezTo>
                  <a:pt x="673" y="54"/>
                  <a:pt x="727" y="108"/>
                  <a:pt x="727" y="169"/>
                </a:cubicBezTo>
                <a:cubicBezTo>
                  <a:pt x="727" y="460"/>
                  <a:pt x="727" y="460"/>
                  <a:pt x="727" y="460"/>
                </a:cubicBezTo>
                <a:cubicBezTo>
                  <a:pt x="727" y="529"/>
                  <a:pt x="673" y="582"/>
                  <a:pt x="604" y="582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8" name="Freeform 176">
            <a:extLst>
              <a:ext uri="{FF2B5EF4-FFF2-40B4-BE49-F238E27FC236}">
                <a16:creationId xmlns:a16="http://schemas.microsoft.com/office/drawing/2014/main" id="{F0FB990B-2F27-D347-A061-9B9F0F0097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5536" y="10866823"/>
            <a:ext cx="839158" cy="311210"/>
          </a:xfrm>
          <a:custGeom>
            <a:avLst/>
            <a:gdLst>
              <a:gd name="T0" fmla="*/ 130 w 667"/>
              <a:gd name="T1" fmla="*/ 245 h 246"/>
              <a:gd name="T2" fmla="*/ 130 w 667"/>
              <a:gd name="T3" fmla="*/ 245 h 246"/>
              <a:gd name="T4" fmla="*/ 8 w 667"/>
              <a:gd name="T5" fmla="*/ 108 h 246"/>
              <a:gd name="T6" fmla="*/ 130 w 667"/>
              <a:gd name="T7" fmla="*/ 0 h 246"/>
              <a:gd name="T8" fmla="*/ 559 w 667"/>
              <a:gd name="T9" fmla="*/ 0 h 246"/>
              <a:gd name="T10" fmla="*/ 666 w 667"/>
              <a:gd name="T11" fmla="*/ 108 h 246"/>
              <a:gd name="T12" fmla="*/ 666 w 667"/>
              <a:gd name="T13" fmla="*/ 123 h 246"/>
              <a:gd name="T14" fmla="*/ 635 w 667"/>
              <a:gd name="T15" fmla="*/ 153 h 246"/>
              <a:gd name="T16" fmla="*/ 597 w 667"/>
              <a:gd name="T17" fmla="*/ 123 h 246"/>
              <a:gd name="T18" fmla="*/ 597 w 667"/>
              <a:gd name="T19" fmla="*/ 108 h 246"/>
              <a:gd name="T20" fmla="*/ 559 w 667"/>
              <a:gd name="T21" fmla="*/ 69 h 246"/>
              <a:gd name="T22" fmla="*/ 130 w 667"/>
              <a:gd name="T23" fmla="*/ 69 h 246"/>
              <a:gd name="T24" fmla="*/ 69 w 667"/>
              <a:gd name="T25" fmla="*/ 115 h 246"/>
              <a:gd name="T26" fmla="*/ 130 w 667"/>
              <a:gd name="T27" fmla="*/ 184 h 246"/>
              <a:gd name="T28" fmla="*/ 130 w 667"/>
              <a:gd name="T29" fmla="*/ 245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67" h="246">
                <a:moveTo>
                  <a:pt x="130" y="245"/>
                </a:moveTo>
                <a:lnTo>
                  <a:pt x="130" y="245"/>
                </a:lnTo>
                <a:cubicBezTo>
                  <a:pt x="54" y="245"/>
                  <a:pt x="0" y="184"/>
                  <a:pt x="8" y="108"/>
                </a:cubicBezTo>
                <a:cubicBezTo>
                  <a:pt x="15" y="46"/>
                  <a:pt x="69" y="0"/>
                  <a:pt x="130" y="0"/>
                </a:cubicBezTo>
                <a:cubicBezTo>
                  <a:pt x="559" y="0"/>
                  <a:pt x="559" y="0"/>
                  <a:pt x="559" y="0"/>
                </a:cubicBezTo>
                <a:cubicBezTo>
                  <a:pt x="620" y="0"/>
                  <a:pt x="666" y="46"/>
                  <a:pt x="666" y="108"/>
                </a:cubicBezTo>
                <a:cubicBezTo>
                  <a:pt x="666" y="123"/>
                  <a:pt x="666" y="123"/>
                  <a:pt x="666" y="123"/>
                </a:cubicBezTo>
                <a:cubicBezTo>
                  <a:pt x="666" y="146"/>
                  <a:pt x="650" y="153"/>
                  <a:pt x="635" y="153"/>
                </a:cubicBezTo>
                <a:cubicBezTo>
                  <a:pt x="612" y="153"/>
                  <a:pt x="597" y="146"/>
                  <a:pt x="597" y="123"/>
                </a:cubicBezTo>
                <a:cubicBezTo>
                  <a:pt x="597" y="108"/>
                  <a:pt x="597" y="108"/>
                  <a:pt x="597" y="108"/>
                </a:cubicBezTo>
                <a:cubicBezTo>
                  <a:pt x="597" y="85"/>
                  <a:pt x="582" y="69"/>
                  <a:pt x="559" y="69"/>
                </a:cubicBezTo>
                <a:cubicBezTo>
                  <a:pt x="130" y="69"/>
                  <a:pt x="130" y="69"/>
                  <a:pt x="130" y="69"/>
                </a:cubicBezTo>
                <a:cubicBezTo>
                  <a:pt x="99" y="69"/>
                  <a:pt x="77" y="85"/>
                  <a:pt x="69" y="115"/>
                </a:cubicBezTo>
                <a:cubicBezTo>
                  <a:pt x="61" y="146"/>
                  <a:pt x="92" y="184"/>
                  <a:pt x="130" y="184"/>
                </a:cubicBezTo>
                <a:lnTo>
                  <a:pt x="130" y="245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9" name="Freeform 177">
            <a:extLst>
              <a:ext uri="{FF2B5EF4-FFF2-40B4-BE49-F238E27FC236}">
                <a16:creationId xmlns:a16="http://schemas.microsoft.com/office/drawing/2014/main" id="{D4F12A61-3CCE-D549-94A5-4B0CE3651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5061" y="1998118"/>
            <a:ext cx="928075" cy="878057"/>
          </a:xfrm>
          <a:custGeom>
            <a:avLst/>
            <a:gdLst>
              <a:gd name="T0" fmla="*/ 635 w 736"/>
              <a:gd name="T1" fmla="*/ 696 h 697"/>
              <a:gd name="T2" fmla="*/ 635 w 736"/>
              <a:gd name="T3" fmla="*/ 696 h 697"/>
              <a:gd name="T4" fmla="*/ 107 w 736"/>
              <a:gd name="T5" fmla="*/ 696 h 697"/>
              <a:gd name="T6" fmla="*/ 0 w 736"/>
              <a:gd name="T7" fmla="*/ 597 h 697"/>
              <a:gd name="T8" fmla="*/ 0 w 736"/>
              <a:gd name="T9" fmla="*/ 99 h 697"/>
              <a:gd name="T10" fmla="*/ 107 w 736"/>
              <a:gd name="T11" fmla="*/ 0 h 697"/>
              <a:gd name="T12" fmla="*/ 161 w 736"/>
              <a:gd name="T13" fmla="*/ 0 h 697"/>
              <a:gd name="T14" fmla="*/ 161 w 736"/>
              <a:gd name="T15" fmla="*/ 61 h 697"/>
              <a:gd name="T16" fmla="*/ 107 w 736"/>
              <a:gd name="T17" fmla="*/ 61 h 697"/>
              <a:gd name="T18" fmla="*/ 69 w 736"/>
              <a:gd name="T19" fmla="*/ 99 h 697"/>
              <a:gd name="T20" fmla="*/ 69 w 736"/>
              <a:gd name="T21" fmla="*/ 597 h 697"/>
              <a:gd name="T22" fmla="*/ 107 w 736"/>
              <a:gd name="T23" fmla="*/ 635 h 697"/>
              <a:gd name="T24" fmla="*/ 635 w 736"/>
              <a:gd name="T25" fmla="*/ 635 h 697"/>
              <a:gd name="T26" fmla="*/ 673 w 736"/>
              <a:gd name="T27" fmla="*/ 597 h 697"/>
              <a:gd name="T28" fmla="*/ 673 w 736"/>
              <a:gd name="T29" fmla="*/ 99 h 697"/>
              <a:gd name="T30" fmla="*/ 635 w 736"/>
              <a:gd name="T31" fmla="*/ 61 h 697"/>
              <a:gd name="T32" fmla="*/ 582 w 736"/>
              <a:gd name="T33" fmla="*/ 61 h 697"/>
              <a:gd name="T34" fmla="*/ 582 w 736"/>
              <a:gd name="T35" fmla="*/ 0 h 697"/>
              <a:gd name="T36" fmla="*/ 635 w 736"/>
              <a:gd name="T37" fmla="*/ 0 h 697"/>
              <a:gd name="T38" fmla="*/ 735 w 736"/>
              <a:gd name="T39" fmla="*/ 99 h 697"/>
              <a:gd name="T40" fmla="*/ 735 w 736"/>
              <a:gd name="T41" fmla="*/ 597 h 697"/>
              <a:gd name="T42" fmla="*/ 635 w 736"/>
              <a:gd name="T43" fmla="*/ 696 h 6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736" h="697">
                <a:moveTo>
                  <a:pt x="635" y="696"/>
                </a:moveTo>
                <a:lnTo>
                  <a:pt x="635" y="696"/>
                </a:lnTo>
                <a:cubicBezTo>
                  <a:pt x="107" y="696"/>
                  <a:pt x="107" y="696"/>
                  <a:pt x="107" y="696"/>
                </a:cubicBezTo>
                <a:cubicBezTo>
                  <a:pt x="46" y="696"/>
                  <a:pt x="0" y="650"/>
                  <a:pt x="0" y="597"/>
                </a:cubicBezTo>
                <a:cubicBezTo>
                  <a:pt x="0" y="99"/>
                  <a:pt x="0" y="99"/>
                  <a:pt x="0" y="99"/>
                </a:cubicBezTo>
                <a:cubicBezTo>
                  <a:pt x="0" y="46"/>
                  <a:pt x="46" y="0"/>
                  <a:pt x="107" y="0"/>
                </a:cubicBezTo>
                <a:cubicBezTo>
                  <a:pt x="161" y="0"/>
                  <a:pt x="161" y="0"/>
                  <a:pt x="161" y="0"/>
                </a:cubicBezTo>
                <a:cubicBezTo>
                  <a:pt x="161" y="61"/>
                  <a:pt x="161" y="61"/>
                  <a:pt x="161" y="61"/>
                </a:cubicBezTo>
                <a:cubicBezTo>
                  <a:pt x="107" y="61"/>
                  <a:pt x="107" y="61"/>
                  <a:pt x="107" y="61"/>
                </a:cubicBezTo>
                <a:cubicBezTo>
                  <a:pt x="84" y="61"/>
                  <a:pt x="69" y="84"/>
                  <a:pt x="69" y="99"/>
                </a:cubicBezTo>
                <a:cubicBezTo>
                  <a:pt x="69" y="597"/>
                  <a:pt x="69" y="597"/>
                  <a:pt x="69" y="597"/>
                </a:cubicBezTo>
                <a:cubicBezTo>
                  <a:pt x="69" y="620"/>
                  <a:pt x="84" y="635"/>
                  <a:pt x="107" y="635"/>
                </a:cubicBezTo>
                <a:cubicBezTo>
                  <a:pt x="635" y="635"/>
                  <a:pt x="635" y="635"/>
                  <a:pt x="635" y="635"/>
                </a:cubicBezTo>
                <a:cubicBezTo>
                  <a:pt x="650" y="635"/>
                  <a:pt x="673" y="620"/>
                  <a:pt x="673" y="597"/>
                </a:cubicBezTo>
                <a:cubicBezTo>
                  <a:pt x="673" y="99"/>
                  <a:pt x="673" y="99"/>
                  <a:pt x="673" y="99"/>
                </a:cubicBezTo>
                <a:cubicBezTo>
                  <a:pt x="673" y="84"/>
                  <a:pt x="650" y="61"/>
                  <a:pt x="635" y="61"/>
                </a:cubicBezTo>
                <a:cubicBezTo>
                  <a:pt x="582" y="61"/>
                  <a:pt x="582" y="61"/>
                  <a:pt x="582" y="61"/>
                </a:cubicBezTo>
                <a:cubicBezTo>
                  <a:pt x="582" y="0"/>
                  <a:pt x="582" y="0"/>
                  <a:pt x="582" y="0"/>
                </a:cubicBezTo>
                <a:cubicBezTo>
                  <a:pt x="635" y="0"/>
                  <a:pt x="635" y="0"/>
                  <a:pt x="635" y="0"/>
                </a:cubicBezTo>
                <a:cubicBezTo>
                  <a:pt x="689" y="0"/>
                  <a:pt x="735" y="46"/>
                  <a:pt x="735" y="99"/>
                </a:cubicBezTo>
                <a:cubicBezTo>
                  <a:pt x="735" y="597"/>
                  <a:pt x="735" y="597"/>
                  <a:pt x="735" y="597"/>
                </a:cubicBezTo>
                <a:cubicBezTo>
                  <a:pt x="735" y="650"/>
                  <a:pt x="689" y="696"/>
                  <a:pt x="635" y="69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0" name="Freeform 178">
            <a:extLst>
              <a:ext uri="{FF2B5EF4-FFF2-40B4-BE49-F238E27FC236}">
                <a16:creationId xmlns:a16="http://schemas.microsoft.com/office/drawing/2014/main" id="{5E086DF5-EDDC-AD4B-99D0-CBEB3D0FF4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7372" y="1870302"/>
            <a:ext cx="394568" cy="88917"/>
          </a:xfrm>
          <a:custGeom>
            <a:avLst/>
            <a:gdLst>
              <a:gd name="T0" fmla="*/ 314 w 315"/>
              <a:gd name="T1" fmla="*/ 69 h 70"/>
              <a:gd name="T2" fmla="*/ 0 w 315"/>
              <a:gd name="T3" fmla="*/ 69 h 70"/>
              <a:gd name="T4" fmla="*/ 0 w 315"/>
              <a:gd name="T5" fmla="*/ 0 h 70"/>
              <a:gd name="T6" fmla="*/ 314 w 315"/>
              <a:gd name="T7" fmla="*/ 0 h 70"/>
              <a:gd name="T8" fmla="*/ 314 w 315"/>
              <a:gd name="T9" fmla="*/ 69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5" h="70">
                <a:moveTo>
                  <a:pt x="314" y="69"/>
                </a:moveTo>
                <a:lnTo>
                  <a:pt x="0" y="69"/>
                </a:lnTo>
                <a:lnTo>
                  <a:pt x="0" y="0"/>
                </a:lnTo>
                <a:lnTo>
                  <a:pt x="314" y="0"/>
                </a:lnTo>
                <a:lnTo>
                  <a:pt x="314" y="6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1" name="Freeform 179">
            <a:extLst>
              <a:ext uri="{FF2B5EF4-FFF2-40B4-BE49-F238E27FC236}">
                <a16:creationId xmlns:a16="http://schemas.microsoft.com/office/drawing/2014/main" id="{2FC3B9BE-5158-C645-BB83-3A1629926A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6335" y="1870302"/>
            <a:ext cx="261196" cy="216734"/>
          </a:xfrm>
          <a:custGeom>
            <a:avLst/>
            <a:gdLst>
              <a:gd name="T0" fmla="*/ 47 w 208"/>
              <a:gd name="T1" fmla="*/ 153 h 170"/>
              <a:gd name="T2" fmla="*/ 47 w 208"/>
              <a:gd name="T3" fmla="*/ 153 h 170"/>
              <a:gd name="T4" fmla="*/ 0 w 208"/>
              <a:gd name="T5" fmla="*/ 107 h 170"/>
              <a:gd name="T6" fmla="*/ 100 w 208"/>
              <a:gd name="T7" fmla="*/ 8 h 170"/>
              <a:gd name="T8" fmla="*/ 131 w 208"/>
              <a:gd name="T9" fmla="*/ 0 h 170"/>
              <a:gd name="T10" fmla="*/ 154 w 208"/>
              <a:gd name="T11" fmla="*/ 23 h 170"/>
              <a:gd name="T12" fmla="*/ 200 w 208"/>
              <a:gd name="T13" fmla="*/ 115 h 170"/>
              <a:gd name="T14" fmla="*/ 184 w 208"/>
              <a:gd name="T15" fmla="*/ 161 h 170"/>
              <a:gd name="T16" fmla="*/ 146 w 208"/>
              <a:gd name="T17" fmla="*/ 146 h 170"/>
              <a:gd name="T18" fmla="*/ 115 w 208"/>
              <a:gd name="T19" fmla="*/ 84 h 170"/>
              <a:gd name="T20" fmla="*/ 47 w 208"/>
              <a:gd name="T21" fmla="*/ 153 h 170"/>
              <a:gd name="T22" fmla="*/ 146 w 208"/>
              <a:gd name="T23" fmla="*/ 54 h 170"/>
              <a:gd name="T24" fmla="*/ 146 w 208"/>
              <a:gd name="T25" fmla="*/ 54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08" h="170">
                <a:moveTo>
                  <a:pt x="47" y="153"/>
                </a:moveTo>
                <a:lnTo>
                  <a:pt x="47" y="153"/>
                </a:lnTo>
                <a:cubicBezTo>
                  <a:pt x="0" y="107"/>
                  <a:pt x="0" y="107"/>
                  <a:pt x="0" y="107"/>
                </a:cubicBezTo>
                <a:cubicBezTo>
                  <a:pt x="100" y="8"/>
                  <a:pt x="100" y="8"/>
                  <a:pt x="100" y="8"/>
                </a:cubicBezTo>
                <a:cubicBezTo>
                  <a:pt x="108" y="0"/>
                  <a:pt x="115" y="0"/>
                  <a:pt x="131" y="0"/>
                </a:cubicBezTo>
                <a:cubicBezTo>
                  <a:pt x="138" y="0"/>
                  <a:pt x="146" y="8"/>
                  <a:pt x="154" y="23"/>
                </a:cubicBezTo>
                <a:cubicBezTo>
                  <a:pt x="200" y="115"/>
                  <a:pt x="200" y="115"/>
                  <a:pt x="200" y="115"/>
                </a:cubicBezTo>
                <a:cubicBezTo>
                  <a:pt x="207" y="138"/>
                  <a:pt x="200" y="153"/>
                  <a:pt x="184" y="161"/>
                </a:cubicBezTo>
                <a:cubicBezTo>
                  <a:pt x="169" y="169"/>
                  <a:pt x="154" y="161"/>
                  <a:pt x="146" y="146"/>
                </a:cubicBezTo>
                <a:cubicBezTo>
                  <a:pt x="115" y="84"/>
                  <a:pt x="115" y="84"/>
                  <a:pt x="115" y="84"/>
                </a:cubicBezTo>
                <a:lnTo>
                  <a:pt x="47" y="153"/>
                </a:lnTo>
                <a:close/>
                <a:moveTo>
                  <a:pt x="146" y="54"/>
                </a:moveTo>
                <a:lnTo>
                  <a:pt x="146" y="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2" name="Freeform 180">
            <a:extLst>
              <a:ext uri="{FF2B5EF4-FFF2-40B4-BE49-F238E27FC236}">
                <a16:creationId xmlns:a16="http://schemas.microsoft.com/office/drawing/2014/main" id="{082D0F4C-B9B6-1640-834D-CE48E0D7FD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0748" y="1998118"/>
            <a:ext cx="366783" cy="250081"/>
          </a:xfrm>
          <a:custGeom>
            <a:avLst/>
            <a:gdLst>
              <a:gd name="T0" fmla="*/ 123 w 292"/>
              <a:gd name="T1" fmla="*/ 199 h 200"/>
              <a:gd name="T2" fmla="*/ 123 w 292"/>
              <a:gd name="T3" fmla="*/ 199 h 200"/>
              <a:gd name="T4" fmla="*/ 123 w 292"/>
              <a:gd name="T5" fmla="*/ 199 h 200"/>
              <a:gd name="T6" fmla="*/ 77 w 292"/>
              <a:gd name="T7" fmla="*/ 183 h 200"/>
              <a:gd name="T8" fmla="*/ 0 w 292"/>
              <a:gd name="T9" fmla="*/ 91 h 200"/>
              <a:gd name="T10" fmla="*/ 84 w 292"/>
              <a:gd name="T11" fmla="*/ 7 h 200"/>
              <a:gd name="T12" fmla="*/ 131 w 292"/>
              <a:gd name="T13" fmla="*/ 53 h 200"/>
              <a:gd name="T14" fmla="*/ 92 w 292"/>
              <a:gd name="T15" fmla="*/ 91 h 200"/>
              <a:gd name="T16" fmla="*/ 123 w 292"/>
              <a:gd name="T17" fmla="*/ 130 h 200"/>
              <a:gd name="T18" fmla="*/ 230 w 292"/>
              <a:gd name="T19" fmla="*/ 7 h 200"/>
              <a:gd name="T20" fmla="*/ 276 w 292"/>
              <a:gd name="T21" fmla="*/ 7 h 200"/>
              <a:gd name="T22" fmla="*/ 276 w 292"/>
              <a:gd name="T23" fmla="*/ 53 h 200"/>
              <a:gd name="T24" fmla="*/ 161 w 292"/>
              <a:gd name="T25" fmla="*/ 183 h 200"/>
              <a:gd name="T26" fmla="*/ 123 w 292"/>
              <a:gd name="T27" fmla="*/ 199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92" h="200">
                <a:moveTo>
                  <a:pt x="123" y="199"/>
                </a:moveTo>
                <a:lnTo>
                  <a:pt x="123" y="199"/>
                </a:lnTo>
                <a:lnTo>
                  <a:pt x="123" y="199"/>
                </a:lnTo>
                <a:cubicBezTo>
                  <a:pt x="107" y="199"/>
                  <a:pt x="92" y="191"/>
                  <a:pt x="77" y="183"/>
                </a:cubicBezTo>
                <a:cubicBezTo>
                  <a:pt x="0" y="91"/>
                  <a:pt x="0" y="91"/>
                  <a:pt x="0" y="91"/>
                </a:cubicBezTo>
                <a:cubicBezTo>
                  <a:pt x="84" y="7"/>
                  <a:pt x="84" y="7"/>
                  <a:pt x="84" y="7"/>
                </a:cubicBezTo>
                <a:cubicBezTo>
                  <a:pt x="131" y="53"/>
                  <a:pt x="131" y="53"/>
                  <a:pt x="131" y="53"/>
                </a:cubicBezTo>
                <a:cubicBezTo>
                  <a:pt x="92" y="91"/>
                  <a:pt x="92" y="91"/>
                  <a:pt x="92" y="91"/>
                </a:cubicBezTo>
                <a:cubicBezTo>
                  <a:pt x="123" y="130"/>
                  <a:pt x="123" y="130"/>
                  <a:pt x="123" y="130"/>
                </a:cubicBezTo>
                <a:cubicBezTo>
                  <a:pt x="230" y="7"/>
                  <a:pt x="230" y="7"/>
                  <a:pt x="230" y="7"/>
                </a:cubicBezTo>
                <a:cubicBezTo>
                  <a:pt x="245" y="0"/>
                  <a:pt x="261" y="0"/>
                  <a:pt x="276" y="7"/>
                </a:cubicBezTo>
                <a:cubicBezTo>
                  <a:pt x="291" y="23"/>
                  <a:pt x="291" y="38"/>
                  <a:pt x="276" y="53"/>
                </a:cubicBezTo>
                <a:cubicBezTo>
                  <a:pt x="161" y="183"/>
                  <a:pt x="161" y="183"/>
                  <a:pt x="161" y="183"/>
                </a:cubicBezTo>
                <a:cubicBezTo>
                  <a:pt x="154" y="191"/>
                  <a:pt x="138" y="199"/>
                  <a:pt x="123" y="19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3" name="Freeform 181">
            <a:extLst>
              <a:ext uri="{FF2B5EF4-FFF2-40B4-BE49-F238E27FC236}">
                <a16:creationId xmlns:a16="http://schemas.microsoft.com/office/drawing/2014/main" id="{2C92077C-9D3D-E343-AF2E-23BA7F0FC3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90666" y="1870302"/>
            <a:ext cx="261196" cy="216734"/>
          </a:xfrm>
          <a:custGeom>
            <a:avLst/>
            <a:gdLst>
              <a:gd name="T0" fmla="*/ 161 w 208"/>
              <a:gd name="T1" fmla="*/ 153 h 170"/>
              <a:gd name="T2" fmla="*/ 161 w 208"/>
              <a:gd name="T3" fmla="*/ 153 h 170"/>
              <a:gd name="T4" fmla="*/ 207 w 208"/>
              <a:gd name="T5" fmla="*/ 107 h 170"/>
              <a:gd name="T6" fmla="*/ 108 w 208"/>
              <a:gd name="T7" fmla="*/ 8 h 170"/>
              <a:gd name="T8" fmla="*/ 85 w 208"/>
              <a:gd name="T9" fmla="*/ 0 h 170"/>
              <a:gd name="T10" fmla="*/ 54 w 208"/>
              <a:gd name="T11" fmla="*/ 23 h 170"/>
              <a:gd name="T12" fmla="*/ 8 w 208"/>
              <a:gd name="T13" fmla="*/ 115 h 170"/>
              <a:gd name="T14" fmla="*/ 23 w 208"/>
              <a:gd name="T15" fmla="*/ 161 h 170"/>
              <a:gd name="T16" fmla="*/ 69 w 208"/>
              <a:gd name="T17" fmla="*/ 146 h 170"/>
              <a:gd name="T18" fmla="*/ 92 w 208"/>
              <a:gd name="T19" fmla="*/ 84 h 170"/>
              <a:gd name="T20" fmla="*/ 161 w 208"/>
              <a:gd name="T21" fmla="*/ 153 h 170"/>
              <a:gd name="T22" fmla="*/ 69 w 208"/>
              <a:gd name="T23" fmla="*/ 54 h 170"/>
              <a:gd name="T24" fmla="*/ 69 w 208"/>
              <a:gd name="T25" fmla="*/ 54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08" h="170">
                <a:moveTo>
                  <a:pt x="161" y="153"/>
                </a:moveTo>
                <a:lnTo>
                  <a:pt x="161" y="153"/>
                </a:lnTo>
                <a:cubicBezTo>
                  <a:pt x="207" y="107"/>
                  <a:pt x="207" y="107"/>
                  <a:pt x="207" y="107"/>
                </a:cubicBezTo>
                <a:cubicBezTo>
                  <a:pt x="108" y="8"/>
                  <a:pt x="108" y="8"/>
                  <a:pt x="108" y="8"/>
                </a:cubicBezTo>
                <a:cubicBezTo>
                  <a:pt x="100" y="0"/>
                  <a:pt x="92" y="0"/>
                  <a:pt x="85" y="0"/>
                </a:cubicBezTo>
                <a:cubicBezTo>
                  <a:pt x="69" y="0"/>
                  <a:pt x="62" y="8"/>
                  <a:pt x="54" y="23"/>
                </a:cubicBezTo>
                <a:cubicBezTo>
                  <a:pt x="8" y="115"/>
                  <a:pt x="8" y="115"/>
                  <a:pt x="8" y="115"/>
                </a:cubicBezTo>
                <a:cubicBezTo>
                  <a:pt x="0" y="138"/>
                  <a:pt x="8" y="153"/>
                  <a:pt x="23" y="161"/>
                </a:cubicBezTo>
                <a:cubicBezTo>
                  <a:pt x="39" y="169"/>
                  <a:pt x="62" y="161"/>
                  <a:pt x="69" y="146"/>
                </a:cubicBezTo>
                <a:cubicBezTo>
                  <a:pt x="92" y="84"/>
                  <a:pt x="92" y="84"/>
                  <a:pt x="92" y="84"/>
                </a:cubicBezTo>
                <a:lnTo>
                  <a:pt x="161" y="153"/>
                </a:lnTo>
                <a:close/>
                <a:moveTo>
                  <a:pt x="69" y="54"/>
                </a:moveTo>
                <a:lnTo>
                  <a:pt x="69" y="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4" name="Freeform 182">
            <a:extLst>
              <a:ext uri="{FF2B5EF4-FFF2-40B4-BE49-F238E27FC236}">
                <a16:creationId xmlns:a16="http://schemas.microsoft.com/office/drawing/2014/main" id="{63E99327-BEB3-3B43-9C63-5CC4D8DFA9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90666" y="1998118"/>
            <a:ext cx="366783" cy="250081"/>
          </a:xfrm>
          <a:custGeom>
            <a:avLst/>
            <a:gdLst>
              <a:gd name="T0" fmla="*/ 176 w 292"/>
              <a:gd name="T1" fmla="*/ 199 h 200"/>
              <a:gd name="T2" fmla="*/ 176 w 292"/>
              <a:gd name="T3" fmla="*/ 199 h 200"/>
              <a:gd name="T4" fmla="*/ 176 w 292"/>
              <a:gd name="T5" fmla="*/ 199 h 200"/>
              <a:gd name="T6" fmla="*/ 215 w 292"/>
              <a:gd name="T7" fmla="*/ 183 h 200"/>
              <a:gd name="T8" fmla="*/ 291 w 292"/>
              <a:gd name="T9" fmla="*/ 91 h 200"/>
              <a:gd name="T10" fmla="*/ 207 w 292"/>
              <a:gd name="T11" fmla="*/ 7 h 200"/>
              <a:gd name="T12" fmla="*/ 161 w 292"/>
              <a:gd name="T13" fmla="*/ 53 h 200"/>
              <a:gd name="T14" fmla="*/ 207 w 292"/>
              <a:gd name="T15" fmla="*/ 91 h 200"/>
              <a:gd name="T16" fmla="*/ 176 w 292"/>
              <a:gd name="T17" fmla="*/ 130 h 200"/>
              <a:gd name="T18" fmla="*/ 62 w 292"/>
              <a:gd name="T19" fmla="*/ 7 h 200"/>
              <a:gd name="T20" fmla="*/ 16 w 292"/>
              <a:gd name="T21" fmla="*/ 7 h 200"/>
              <a:gd name="T22" fmla="*/ 16 w 292"/>
              <a:gd name="T23" fmla="*/ 53 h 200"/>
              <a:gd name="T24" fmla="*/ 130 w 292"/>
              <a:gd name="T25" fmla="*/ 183 h 200"/>
              <a:gd name="T26" fmla="*/ 176 w 292"/>
              <a:gd name="T27" fmla="*/ 199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92" h="200">
                <a:moveTo>
                  <a:pt x="176" y="199"/>
                </a:moveTo>
                <a:lnTo>
                  <a:pt x="176" y="199"/>
                </a:lnTo>
                <a:lnTo>
                  <a:pt x="176" y="199"/>
                </a:lnTo>
                <a:cubicBezTo>
                  <a:pt x="192" y="199"/>
                  <a:pt x="207" y="191"/>
                  <a:pt x="215" y="183"/>
                </a:cubicBezTo>
                <a:cubicBezTo>
                  <a:pt x="291" y="91"/>
                  <a:pt x="291" y="91"/>
                  <a:pt x="291" y="91"/>
                </a:cubicBezTo>
                <a:cubicBezTo>
                  <a:pt x="207" y="7"/>
                  <a:pt x="207" y="7"/>
                  <a:pt x="207" y="7"/>
                </a:cubicBezTo>
                <a:cubicBezTo>
                  <a:pt x="161" y="53"/>
                  <a:pt x="161" y="53"/>
                  <a:pt x="161" y="53"/>
                </a:cubicBezTo>
                <a:cubicBezTo>
                  <a:pt x="207" y="91"/>
                  <a:pt x="207" y="91"/>
                  <a:pt x="207" y="91"/>
                </a:cubicBezTo>
                <a:cubicBezTo>
                  <a:pt x="176" y="130"/>
                  <a:pt x="176" y="130"/>
                  <a:pt x="176" y="130"/>
                </a:cubicBezTo>
                <a:cubicBezTo>
                  <a:pt x="62" y="7"/>
                  <a:pt x="62" y="7"/>
                  <a:pt x="62" y="7"/>
                </a:cubicBezTo>
                <a:cubicBezTo>
                  <a:pt x="54" y="0"/>
                  <a:pt x="31" y="0"/>
                  <a:pt x="16" y="7"/>
                </a:cubicBezTo>
                <a:cubicBezTo>
                  <a:pt x="8" y="23"/>
                  <a:pt x="0" y="38"/>
                  <a:pt x="16" y="53"/>
                </a:cubicBezTo>
                <a:cubicBezTo>
                  <a:pt x="130" y="183"/>
                  <a:pt x="130" y="183"/>
                  <a:pt x="130" y="183"/>
                </a:cubicBezTo>
                <a:cubicBezTo>
                  <a:pt x="146" y="191"/>
                  <a:pt x="161" y="199"/>
                  <a:pt x="176" y="19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5" name="Freeform 183">
            <a:extLst>
              <a:ext uri="{FF2B5EF4-FFF2-40B4-BE49-F238E27FC236}">
                <a16:creationId xmlns:a16="http://schemas.microsoft.com/office/drawing/2014/main" id="{D1DD6636-1326-4249-A9D6-D46910E506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4138" y="2364902"/>
            <a:ext cx="183393" cy="55573"/>
          </a:xfrm>
          <a:custGeom>
            <a:avLst/>
            <a:gdLst>
              <a:gd name="T0" fmla="*/ 0 w 146"/>
              <a:gd name="T1" fmla="*/ 23 h 46"/>
              <a:gd name="T2" fmla="*/ 0 w 146"/>
              <a:gd name="T3" fmla="*/ 23 h 46"/>
              <a:gd name="T4" fmla="*/ 0 w 146"/>
              <a:gd name="T5" fmla="*/ 23 h 46"/>
              <a:gd name="T6" fmla="*/ 23 w 146"/>
              <a:gd name="T7" fmla="*/ 0 h 46"/>
              <a:gd name="T8" fmla="*/ 122 w 146"/>
              <a:gd name="T9" fmla="*/ 0 h 46"/>
              <a:gd name="T10" fmla="*/ 145 w 146"/>
              <a:gd name="T11" fmla="*/ 23 h 46"/>
              <a:gd name="T12" fmla="*/ 122 w 146"/>
              <a:gd name="T13" fmla="*/ 45 h 46"/>
              <a:gd name="T14" fmla="*/ 23 w 146"/>
              <a:gd name="T15" fmla="*/ 45 h 46"/>
              <a:gd name="T16" fmla="*/ 0 w 146"/>
              <a:gd name="T17" fmla="*/ 23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6" h="46">
                <a:moveTo>
                  <a:pt x="0" y="23"/>
                </a:moveTo>
                <a:lnTo>
                  <a:pt x="0" y="23"/>
                </a:lnTo>
                <a:lnTo>
                  <a:pt x="0" y="23"/>
                </a:lnTo>
                <a:cubicBezTo>
                  <a:pt x="0" y="7"/>
                  <a:pt x="8" y="0"/>
                  <a:pt x="23" y="0"/>
                </a:cubicBezTo>
                <a:cubicBezTo>
                  <a:pt x="122" y="0"/>
                  <a:pt x="122" y="0"/>
                  <a:pt x="122" y="0"/>
                </a:cubicBezTo>
                <a:cubicBezTo>
                  <a:pt x="138" y="0"/>
                  <a:pt x="145" y="7"/>
                  <a:pt x="145" y="23"/>
                </a:cubicBezTo>
                <a:cubicBezTo>
                  <a:pt x="145" y="38"/>
                  <a:pt x="138" y="45"/>
                  <a:pt x="122" y="45"/>
                </a:cubicBezTo>
                <a:cubicBezTo>
                  <a:pt x="23" y="45"/>
                  <a:pt x="23" y="45"/>
                  <a:pt x="23" y="45"/>
                </a:cubicBezTo>
                <a:cubicBezTo>
                  <a:pt x="8" y="45"/>
                  <a:pt x="0" y="38"/>
                  <a:pt x="0" y="2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0" name="Freeform 184">
            <a:extLst>
              <a:ext uri="{FF2B5EF4-FFF2-40B4-BE49-F238E27FC236}">
                <a16:creationId xmlns:a16="http://schemas.microsoft.com/office/drawing/2014/main" id="{7A16B6A6-10EF-4A4B-85E6-775CCCDF48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7418" y="2381576"/>
            <a:ext cx="61132" cy="461256"/>
          </a:xfrm>
          <a:custGeom>
            <a:avLst/>
            <a:gdLst>
              <a:gd name="T0" fmla="*/ 46 w 47"/>
              <a:gd name="T1" fmla="*/ 367 h 368"/>
              <a:gd name="T2" fmla="*/ 46 w 47"/>
              <a:gd name="T3" fmla="*/ 367 h 368"/>
              <a:gd name="T4" fmla="*/ 0 w 47"/>
              <a:gd name="T5" fmla="*/ 367 h 368"/>
              <a:gd name="T6" fmla="*/ 0 w 47"/>
              <a:gd name="T7" fmla="*/ 23 h 368"/>
              <a:gd name="T8" fmla="*/ 23 w 47"/>
              <a:gd name="T9" fmla="*/ 0 h 368"/>
              <a:gd name="T10" fmla="*/ 46 w 47"/>
              <a:gd name="T11" fmla="*/ 23 h 368"/>
              <a:gd name="T12" fmla="*/ 46 w 47"/>
              <a:gd name="T13" fmla="*/ 367 h 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7" h="368">
                <a:moveTo>
                  <a:pt x="46" y="367"/>
                </a:moveTo>
                <a:lnTo>
                  <a:pt x="46" y="367"/>
                </a:lnTo>
                <a:cubicBezTo>
                  <a:pt x="0" y="367"/>
                  <a:pt x="0" y="367"/>
                  <a:pt x="0" y="367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8"/>
                  <a:pt x="15" y="0"/>
                  <a:pt x="23" y="0"/>
                </a:cubicBezTo>
                <a:cubicBezTo>
                  <a:pt x="38" y="0"/>
                  <a:pt x="46" y="8"/>
                  <a:pt x="46" y="23"/>
                </a:cubicBezTo>
                <a:lnTo>
                  <a:pt x="46" y="367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81" name="Grupo 80">
            <a:extLst>
              <a:ext uri="{FF2B5EF4-FFF2-40B4-BE49-F238E27FC236}">
                <a16:creationId xmlns:a16="http://schemas.microsoft.com/office/drawing/2014/main" id="{D7548ADB-C94F-AF4C-A92A-7B43A6A6CAF7}"/>
              </a:ext>
            </a:extLst>
          </p:cNvPr>
          <p:cNvGrpSpPr/>
          <p:nvPr/>
        </p:nvGrpSpPr>
        <p:grpSpPr>
          <a:xfrm>
            <a:off x="7517791" y="7874577"/>
            <a:ext cx="1133691" cy="1027107"/>
            <a:chOff x="8385391" y="10144819"/>
            <a:chExt cx="653452" cy="592018"/>
          </a:xfrm>
        </p:grpSpPr>
        <p:sp>
          <p:nvSpPr>
            <p:cNvPr id="82" name="Freeform 281">
              <a:extLst>
                <a:ext uri="{FF2B5EF4-FFF2-40B4-BE49-F238E27FC236}">
                  <a16:creationId xmlns:a16="http://schemas.microsoft.com/office/drawing/2014/main" id="{7E5E63A7-AC97-144E-93F5-341B566E7D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08794" y="10451996"/>
              <a:ext cx="195476" cy="273670"/>
            </a:xfrm>
            <a:custGeom>
              <a:avLst/>
              <a:gdLst>
                <a:gd name="T0" fmla="*/ 153 w 154"/>
                <a:gd name="T1" fmla="*/ 214 h 215"/>
                <a:gd name="T2" fmla="*/ 153 w 154"/>
                <a:gd name="T3" fmla="*/ 214 h 215"/>
                <a:gd name="T4" fmla="*/ 0 w 154"/>
                <a:gd name="T5" fmla="*/ 214 h 215"/>
                <a:gd name="T6" fmla="*/ 0 w 154"/>
                <a:gd name="T7" fmla="*/ 30 h 215"/>
                <a:gd name="T8" fmla="*/ 30 w 154"/>
                <a:gd name="T9" fmla="*/ 0 h 215"/>
                <a:gd name="T10" fmla="*/ 122 w 154"/>
                <a:gd name="T11" fmla="*/ 0 h 215"/>
                <a:gd name="T12" fmla="*/ 153 w 154"/>
                <a:gd name="T13" fmla="*/ 30 h 215"/>
                <a:gd name="T14" fmla="*/ 153 w 154"/>
                <a:gd name="T15" fmla="*/ 214 h 215"/>
                <a:gd name="T16" fmla="*/ 30 w 154"/>
                <a:gd name="T17" fmla="*/ 184 h 215"/>
                <a:gd name="T18" fmla="*/ 30 w 154"/>
                <a:gd name="T19" fmla="*/ 184 h 215"/>
                <a:gd name="T20" fmla="*/ 122 w 154"/>
                <a:gd name="T21" fmla="*/ 184 h 215"/>
                <a:gd name="T22" fmla="*/ 122 w 154"/>
                <a:gd name="T23" fmla="*/ 30 h 215"/>
                <a:gd name="T24" fmla="*/ 122 w 154"/>
                <a:gd name="T25" fmla="*/ 30 h 215"/>
                <a:gd name="T26" fmla="*/ 30 w 154"/>
                <a:gd name="T27" fmla="*/ 30 h 215"/>
                <a:gd name="T28" fmla="*/ 30 w 154"/>
                <a:gd name="T29" fmla="*/ 30 h 215"/>
                <a:gd name="T30" fmla="*/ 30 w 154"/>
                <a:gd name="T31" fmla="*/ 184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4" h="215">
                  <a:moveTo>
                    <a:pt x="153" y="214"/>
                  </a:moveTo>
                  <a:lnTo>
                    <a:pt x="153" y="214"/>
                  </a:lnTo>
                  <a:cubicBezTo>
                    <a:pt x="0" y="214"/>
                    <a:pt x="0" y="214"/>
                    <a:pt x="0" y="214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15"/>
                    <a:pt x="15" y="0"/>
                    <a:pt x="30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37" y="0"/>
                    <a:pt x="153" y="15"/>
                    <a:pt x="153" y="30"/>
                  </a:cubicBezTo>
                  <a:lnTo>
                    <a:pt x="153" y="214"/>
                  </a:lnTo>
                  <a:close/>
                  <a:moveTo>
                    <a:pt x="30" y="184"/>
                  </a:moveTo>
                  <a:lnTo>
                    <a:pt x="30" y="184"/>
                  </a:lnTo>
                  <a:cubicBezTo>
                    <a:pt x="122" y="184"/>
                    <a:pt x="122" y="184"/>
                    <a:pt x="122" y="184"/>
                  </a:cubicBezTo>
                  <a:cubicBezTo>
                    <a:pt x="122" y="30"/>
                    <a:pt x="122" y="30"/>
                    <a:pt x="122" y="30"/>
                  </a:cubicBezTo>
                  <a:lnTo>
                    <a:pt x="122" y="30"/>
                  </a:lnTo>
                  <a:cubicBezTo>
                    <a:pt x="30" y="30"/>
                    <a:pt x="30" y="30"/>
                    <a:pt x="30" y="30"/>
                  </a:cubicBezTo>
                  <a:lnTo>
                    <a:pt x="30" y="30"/>
                  </a:lnTo>
                  <a:lnTo>
                    <a:pt x="30" y="18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0" name="Freeform 282">
              <a:extLst>
                <a:ext uri="{FF2B5EF4-FFF2-40B4-BE49-F238E27FC236}">
                  <a16:creationId xmlns:a16="http://schemas.microsoft.com/office/drawing/2014/main" id="{F6A8E587-0E8E-954B-8245-00856EAE07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35655" y="10379392"/>
              <a:ext cx="575265" cy="357445"/>
            </a:xfrm>
            <a:custGeom>
              <a:avLst/>
              <a:gdLst>
                <a:gd name="T0" fmla="*/ 398 w 453"/>
                <a:gd name="T1" fmla="*/ 283 h 284"/>
                <a:gd name="T2" fmla="*/ 398 w 453"/>
                <a:gd name="T3" fmla="*/ 283 h 284"/>
                <a:gd name="T4" fmla="*/ 46 w 453"/>
                <a:gd name="T5" fmla="*/ 283 h 284"/>
                <a:gd name="T6" fmla="*/ 0 w 453"/>
                <a:gd name="T7" fmla="*/ 237 h 284"/>
                <a:gd name="T8" fmla="*/ 0 w 453"/>
                <a:gd name="T9" fmla="*/ 53 h 284"/>
                <a:gd name="T10" fmla="*/ 23 w 453"/>
                <a:gd name="T11" fmla="*/ 30 h 284"/>
                <a:gd name="T12" fmla="*/ 38 w 453"/>
                <a:gd name="T13" fmla="*/ 53 h 284"/>
                <a:gd name="T14" fmla="*/ 38 w 453"/>
                <a:gd name="T15" fmla="*/ 237 h 284"/>
                <a:gd name="T16" fmla="*/ 46 w 453"/>
                <a:gd name="T17" fmla="*/ 245 h 284"/>
                <a:gd name="T18" fmla="*/ 398 w 453"/>
                <a:gd name="T19" fmla="*/ 245 h 284"/>
                <a:gd name="T20" fmla="*/ 406 w 453"/>
                <a:gd name="T21" fmla="*/ 237 h 284"/>
                <a:gd name="T22" fmla="*/ 406 w 453"/>
                <a:gd name="T23" fmla="*/ 0 h 284"/>
                <a:gd name="T24" fmla="*/ 452 w 453"/>
                <a:gd name="T25" fmla="*/ 0 h 284"/>
                <a:gd name="T26" fmla="*/ 452 w 453"/>
                <a:gd name="T27" fmla="*/ 237 h 284"/>
                <a:gd name="T28" fmla="*/ 398 w 453"/>
                <a:gd name="T29" fmla="*/ 28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53" h="284">
                  <a:moveTo>
                    <a:pt x="398" y="283"/>
                  </a:moveTo>
                  <a:lnTo>
                    <a:pt x="398" y="283"/>
                  </a:lnTo>
                  <a:cubicBezTo>
                    <a:pt x="46" y="283"/>
                    <a:pt x="46" y="283"/>
                    <a:pt x="46" y="283"/>
                  </a:cubicBezTo>
                  <a:cubicBezTo>
                    <a:pt x="23" y="283"/>
                    <a:pt x="0" y="260"/>
                    <a:pt x="0" y="237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38"/>
                    <a:pt x="8" y="30"/>
                    <a:pt x="23" y="30"/>
                  </a:cubicBezTo>
                  <a:cubicBezTo>
                    <a:pt x="31" y="30"/>
                    <a:pt x="38" y="38"/>
                    <a:pt x="38" y="53"/>
                  </a:cubicBezTo>
                  <a:cubicBezTo>
                    <a:pt x="38" y="237"/>
                    <a:pt x="38" y="237"/>
                    <a:pt x="38" y="237"/>
                  </a:cubicBezTo>
                  <a:lnTo>
                    <a:pt x="46" y="245"/>
                  </a:lnTo>
                  <a:cubicBezTo>
                    <a:pt x="398" y="245"/>
                    <a:pt x="398" y="245"/>
                    <a:pt x="398" y="245"/>
                  </a:cubicBezTo>
                  <a:cubicBezTo>
                    <a:pt x="406" y="245"/>
                    <a:pt x="406" y="237"/>
                    <a:pt x="406" y="237"/>
                  </a:cubicBezTo>
                  <a:cubicBezTo>
                    <a:pt x="406" y="0"/>
                    <a:pt x="406" y="0"/>
                    <a:pt x="406" y="0"/>
                  </a:cubicBezTo>
                  <a:cubicBezTo>
                    <a:pt x="452" y="0"/>
                    <a:pt x="452" y="0"/>
                    <a:pt x="452" y="0"/>
                  </a:cubicBezTo>
                  <a:cubicBezTo>
                    <a:pt x="452" y="237"/>
                    <a:pt x="452" y="237"/>
                    <a:pt x="452" y="237"/>
                  </a:cubicBezTo>
                  <a:cubicBezTo>
                    <a:pt x="452" y="260"/>
                    <a:pt x="429" y="283"/>
                    <a:pt x="398" y="28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1" name="Freeform 283">
              <a:extLst>
                <a:ext uri="{FF2B5EF4-FFF2-40B4-BE49-F238E27FC236}">
                  <a16:creationId xmlns:a16="http://schemas.microsoft.com/office/drawing/2014/main" id="{A0430F62-38BF-8F48-BC03-217DB7D67B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5391" y="10144819"/>
              <a:ext cx="653452" cy="262497"/>
            </a:xfrm>
            <a:custGeom>
              <a:avLst/>
              <a:gdLst>
                <a:gd name="T0" fmla="*/ 436 w 514"/>
                <a:gd name="T1" fmla="*/ 207 h 208"/>
                <a:gd name="T2" fmla="*/ 436 w 514"/>
                <a:gd name="T3" fmla="*/ 207 h 208"/>
                <a:gd name="T4" fmla="*/ 375 w 514"/>
                <a:gd name="T5" fmla="*/ 184 h 208"/>
                <a:gd name="T6" fmla="*/ 313 w 514"/>
                <a:gd name="T7" fmla="*/ 207 h 208"/>
                <a:gd name="T8" fmla="*/ 260 w 514"/>
                <a:gd name="T9" fmla="*/ 184 h 208"/>
                <a:gd name="T10" fmla="*/ 199 w 514"/>
                <a:gd name="T11" fmla="*/ 207 h 208"/>
                <a:gd name="T12" fmla="*/ 138 w 514"/>
                <a:gd name="T13" fmla="*/ 184 h 208"/>
                <a:gd name="T14" fmla="*/ 76 w 514"/>
                <a:gd name="T15" fmla="*/ 207 h 208"/>
                <a:gd name="T16" fmla="*/ 0 w 514"/>
                <a:gd name="T17" fmla="*/ 122 h 208"/>
                <a:gd name="T18" fmla="*/ 0 w 514"/>
                <a:gd name="T19" fmla="*/ 115 h 208"/>
                <a:gd name="T20" fmla="*/ 69 w 514"/>
                <a:gd name="T21" fmla="*/ 15 h 208"/>
                <a:gd name="T22" fmla="*/ 107 w 514"/>
                <a:gd name="T23" fmla="*/ 0 h 208"/>
                <a:gd name="T24" fmla="*/ 413 w 514"/>
                <a:gd name="T25" fmla="*/ 0 h 208"/>
                <a:gd name="T26" fmla="*/ 413 w 514"/>
                <a:gd name="T27" fmla="*/ 0 h 208"/>
                <a:gd name="T28" fmla="*/ 444 w 514"/>
                <a:gd name="T29" fmla="*/ 15 h 208"/>
                <a:gd name="T30" fmla="*/ 513 w 514"/>
                <a:gd name="T31" fmla="*/ 122 h 208"/>
                <a:gd name="T32" fmla="*/ 513 w 514"/>
                <a:gd name="T33" fmla="*/ 122 h 208"/>
                <a:gd name="T34" fmla="*/ 444 w 514"/>
                <a:gd name="T35" fmla="*/ 207 h 208"/>
                <a:gd name="T36" fmla="*/ 436 w 514"/>
                <a:gd name="T37" fmla="*/ 207 h 208"/>
                <a:gd name="T38" fmla="*/ 375 w 514"/>
                <a:gd name="T39" fmla="*/ 130 h 208"/>
                <a:gd name="T40" fmla="*/ 375 w 514"/>
                <a:gd name="T41" fmla="*/ 130 h 208"/>
                <a:gd name="T42" fmla="*/ 375 w 514"/>
                <a:gd name="T43" fmla="*/ 130 h 208"/>
                <a:gd name="T44" fmla="*/ 398 w 514"/>
                <a:gd name="T45" fmla="*/ 145 h 208"/>
                <a:gd name="T46" fmla="*/ 436 w 514"/>
                <a:gd name="T47" fmla="*/ 168 h 208"/>
                <a:gd name="T48" fmla="*/ 474 w 514"/>
                <a:gd name="T49" fmla="*/ 130 h 208"/>
                <a:gd name="T50" fmla="*/ 413 w 514"/>
                <a:gd name="T51" fmla="*/ 38 h 208"/>
                <a:gd name="T52" fmla="*/ 107 w 514"/>
                <a:gd name="T53" fmla="*/ 38 h 208"/>
                <a:gd name="T54" fmla="*/ 107 w 514"/>
                <a:gd name="T55" fmla="*/ 38 h 208"/>
                <a:gd name="T56" fmla="*/ 46 w 514"/>
                <a:gd name="T57" fmla="*/ 130 h 208"/>
                <a:gd name="T58" fmla="*/ 76 w 514"/>
                <a:gd name="T59" fmla="*/ 168 h 208"/>
                <a:gd name="T60" fmla="*/ 115 w 514"/>
                <a:gd name="T61" fmla="*/ 145 h 208"/>
                <a:gd name="T62" fmla="*/ 138 w 514"/>
                <a:gd name="T63" fmla="*/ 130 h 208"/>
                <a:gd name="T64" fmla="*/ 138 w 514"/>
                <a:gd name="T65" fmla="*/ 130 h 208"/>
                <a:gd name="T66" fmla="*/ 168 w 514"/>
                <a:gd name="T67" fmla="*/ 145 h 208"/>
                <a:gd name="T68" fmla="*/ 199 w 514"/>
                <a:gd name="T69" fmla="*/ 168 h 208"/>
                <a:gd name="T70" fmla="*/ 237 w 514"/>
                <a:gd name="T71" fmla="*/ 145 h 208"/>
                <a:gd name="T72" fmla="*/ 260 w 514"/>
                <a:gd name="T73" fmla="*/ 130 h 208"/>
                <a:gd name="T74" fmla="*/ 260 w 514"/>
                <a:gd name="T75" fmla="*/ 130 h 208"/>
                <a:gd name="T76" fmla="*/ 283 w 514"/>
                <a:gd name="T77" fmla="*/ 145 h 208"/>
                <a:gd name="T78" fmla="*/ 313 w 514"/>
                <a:gd name="T79" fmla="*/ 168 h 208"/>
                <a:gd name="T80" fmla="*/ 352 w 514"/>
                <a:gd name="T81" fmla="*/ 145 h 208"/>
                <a:gd name="T82" fmla="*/ 375 w 514"/>
                <a:gd name="T83" fmla="*/ 130 h 208"/>
                <a:gd name="T84" fmla="*/ 436 w 514"/>
                <a:gd name="T85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14" h="208">
                  <a:moveTo>
                    <a:pt x="436" y="207"/>
                  </a:moveTo>
                  <a:lnTo>
                    <a:pt x="436" y="207"/>
                  </a:lnTo>
                  <a:cubicBezTo>
                    <a:pt x="413" y="207"/>
                    <a:pt x="390" y="199"/>
                    <a:pt x="375" y="184"/>
                  </a:cubicBezTo>
                  <a:cubicBezTo>
                    <a:pt x="360" y="199"/>
                    <a:pt x="337" y="207"/>
                    <a:pt x="313" y="207"/>
                  </a:cubicBezTo>
                  <a:cubicBezTo>
                    <a:pt x="291" y="207"/>
                    <a:pt x="275" y="199"/>
                    <a:pt x="260" y="184"/>
                  </a:cubicBezTo>
                  <a:cubicBezTo>
                    <a:pt x="245" y="199"/>
                    <a:pt x="222" y="207"/>
                    <a:pt x="199" y="207"/>
                  </a:cubicBezTo>
                  <a:cubicBezTo>
                    <a:pt x="176" y="207"/>
                    <a:pt x="153" y="199"/>
                    <a:pt x="138" y="184"/>
                  </a:cubicBezTo>
                  <a:cubicBezTo>
                    <a:pt x="122" y="199"/>
                    <a:pt x="99" y="207"/>
                    <a:pt x="76" y="207"/>
                  </a:cubicBezTo>
                  <a:cubicBezTo>
                    <a:pt x="38" y="207"/>
                    <a:pt x="0" y="168"/>
                    <a:pt x="0" y="122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69" y="15"/>
                    <a:pt x="69" y="15"/>
                    <a:pt x="69" y="15"/>
                  </a:cubicBezTo>
                  <a:cubicBezTo>
                    <a:pt x="76" y="8"/>
                    <a:pt x="92" y="0"/>
                    <a:pt x="107" y="0"/>
                  </a:cubicBezTo>
                  <a:cubicBezTo>
                    <a:pt x="413" y="0"/>
                    <a:pt x="413" y="0"/>
                    <a:pt x="413" y="0"/>
                  </a:cubicBezTo>
                  <a:lnTo>
                    <a:pt x="413" y="0"/>
                  </a:lnTo>
                  <a:cubicBezTo>
                    <a:pt x="428" y="0"/>
                    <a:pt x="436" y="0"/>
                    <a:pt x="444" y="15"/>
                  </a:cubicBezTo>
                  <a:cubicBezTo>
                    <a:pt x="513" y="122"/>
                    <a:pt x="513" y="122"/>
                    <a:pt x="513" y="122"/>
                  </a:cubicBezTo>
                  <a:lnTo>
                    <a:pt x="513" y="122"/>
                  </a:lnTo>
                  <a:cubicBezTo>
                    <a:pt x="513" y="168"/>
                    <a:pt x="482" y="207"/>
                    <a:pt x="444" y="207"/>
                  </a:cubicBezTo>
                  <a:cubicBezTo>
                    <a:pt x="436" y="207"/>
                    <a:pt x="436" y="207"/>
                    <a:pt x="436" y="207"/>
                  </a:cubicBezTo>
                  <a:lnTo>
                    <a:pt x="375" y="130"/>
                  </a:lnTo>
                  <a:lnTo>
                    <a:pt x="375" y="130"/>
                  </a:lnTo>
                  <a:lnTo>
                    <a:pt x="375" y="130"/>
                  </a:lnTo>
                  <a:cubicBezTo>
                    <a:pt x="383" y="130"/>
                    <a:pt x="398" y="138"/>
                    <a:pt x="398" y="145"/>
                  </a:cubicBezTo>
                  <a:cubicBezTo>
                    <a:pt x="405" y="161"/>
                    <a:pt x="421" y="168"/>
                    <a:pt x="436" y="168"/>
                  </a:cubicBezTo>
                  <a:cubicBezTo>
                    <a:pt x="459" y="168"/>
                    <a:pt x="467" y="153"/>
                    <a:pt x="474" y="130"/>
                  </a:cubicBezTo>
                  <a:cubicBezTo>
                    <a:pt x="413" y="38"/>
                    <a:pt x="413" y="38"/>
                    <a:pt x="413" y="38"/>
                  </a:cubicBezTo>
                  <a:cubicBezTo>
                    <a:pt x="107" y="38"/>
                    <a:pt x="107" y="38"/>
                    <a:pt x="107" y="38"/>
                  </a:cubicBezTo>
                  <a:lnTo>
                    <a:pt x="107" y="38"/>
                  </a:lnTo>
                  <a:cubicBezTo>
                    <a:pt x="46" y="130"/>
                    <a:pt x="46" y="130"/>
                    <a:pt x="46" y="130"/>
                  </a:cubicBezTo>
                  <a:cubicBezTo>
                    <a:pt x="46" y="145"/>
                    <a:pt x="61" y="161"/>
                    <a:pt x="76" y="168"/>
                  </a:cubicBezTo>
                  <a:cubicBezTo>
                    <a:pt x="99" y="168"/>
                    <a:pt x="115" y="161"/>
                    <a:pt x="115" y="145"/>
                  </a:cubicBezTo>
                  <a:cubicBezTo>
                    <a:pt x="122" y="130"/>
                    <a:pt x="130" y="130"/>
                    <a:pt x="138" y="130"/>
                  </a:cubicBezTo>
                  <a:lnTo>
                    <a:pt x="138" y="130"/>
                  </a:lnTo>
                  <a:cubicBezTo>
                    <a:pt x="153" y="130"/>
                    <a:pt x="160" y="130"/>
                    <a:pt x="168" y="145"/>
                  </a:cubicBezTo>
                  <a:cubicBezTo>
                    <a:pt x="168" y="153"/>
                    <a:pt x="183" y="168"/>
                    <a:pt x="199" y="168"/>
                  </a:cubicBezTo>
                  <a:cubicBezTo>
                    <a:pt x="214" y="168"/>
                    <a:pt x="229" y="153"/>
                    <a:pt x="237" y="145"/>
                  </a:cubicBezTo>
                  <a:cubicBezTo>
                    <a:pt x="237" y="130"/>
                    <a:pt x="245" y="130"/>
                    <a:pt x="260" y="130"/>
                  </a:cubicBezTo>
                  <a:lnTo>
                    <a:pt x="260" y="130"/>
                  </a:lnTo>
                  <a:cubicBezTo>
                    <a:pt x="268" y="130"/>
                    <a:pt x="275" y="130"/>
                    <a:pt x="283" y="145"/>
                  </a:cubicBezTo>
                  <a:cubicBezTo>
                    <a:pt x="291" y="153"/>
                    <a:pt x="298" y="168"/>
                    <a:pt x="313" y="168"/>
                  </a:cubicBezTo>
                  <a:cubicBezTo>
                    <a:pt x="329" y="168"/>
                    <a:pt x="344" y="153"/>
                    <a:pt x="352" y="145"/>
                  </a:cubicBezTo>
                  <a:cubicBezTo>
                    <a:pt x="360" y="130"/>
                    <a:pt x="367" y="130"/>
                    <a:pt x="375" y="130"/>
                  </a:cubicBezTo>
                  <a:lnTo>
                    <a:pt x="436" y="207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92" name="Group 71">
            <a:extLst>
              <a:ext uri="{FF2B5EF4-FFF2-40B4-BE49-F238E27FC236}">
                <a16:creationId xmlns:a16="http://schemas.microsoft.com/office/drawing/2014/main" id="{CEAC7CC8-FF7C-C642-9A7A-3EC14606A9DB}"/>
              </a:ext>
            </a:extLst>
          </p:cNvPr>
          <p:cNvGrpSpPr/>
          <p:nvPr/>
        </p:nvGrpSpPr>
        <p:grpSpPr>
          <a:xfrm>
            <a:off x="12717634" y="1120310"/>
            <a:ext cx="8909115" cy="2500601"/>
            <a:chOff x="2232442" y="3643574"/>
            <a:chExt cx="8954788" cy="2500601"/>
          </a:xfrm>
        </p:grpSpPr>
        <p:sp>
          <p:nvSpPr>
            <p:cNvPr id="93" name="CuadroTexto 598">
              <a:extLst>
                <a:ext uri="{FF2B5EF4-FFF2-40B4-BE49-F238E27FC236}">
                  <a16:creationId xmlns:a16="http://schemas.microsoft.com/office/drawing/2014/main" id="{0D48A115-6ECE-2642-8D77-A0F0A78936AA}"/>
                </a:ext>
              </a:extLst>
            </p:cNvPr>
            <p:cNvSpPr txBox="1"/>
            <p:nvPr/>
          </p:nvSpPr>
          <p:spPr>
            <a:xfrm>
              <a:off x="2232442" y="3643574"/>
              <a:ext cx="822882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Entrepreneurship</a:t>
              </a:r>
            </a:p>
          </p:txBody>
        </p:sp>
        <p:sp>
          <p:nvSpPr>
            <p:cNvPr id="94" name="CuadroTexto 599">
              <a:extLst>
                <a:ext uri="{FF2B5EF4-FFF2-40B4-BE49-F238E27FC236}">
                  <a16:creationId xmlns:a16="http://schemas.microsoft.com/office/drawing/2014/main" id="{CE34ECE1-862F-0E47-AC38-6263A3EF990C}"/>
                </a:ext>
              </a:extLst>
            </p:cNvPr>
            <p:cNvSpPr txBox="1"/>
            <p:nvPr/>
          </p:nvSpPr>
          <p:spPr>
            <a:xfrm>
              <a:off x="2236244" y="4943846"/>
              <a:ext cx="895098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</a:t>
              </a:r>
            </a:p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of exchange relationships. </a:t>
              </a:r>
            </a:p>
          </p:txBody>
        </p:sp>
      </p:grpSp>
      <p:grpSp>
        <p:nvGrpSpPr>
          <p:cNvPr id="95" name="Grupo 94">
            <a:extLst>
              <a:ext uri="{FF2B5EF4-FFF2-40B4-BE49-F238E27FC236}">
                <a16:creationId xmlns:a16="http://schemas.microsoft.com/office/drawing/2014/main" id="{A14EC8BC-FF21-ED44-B41B-17A1806C2601}"/>
              </a:ext>
            </a:extLst>
          </p:cNvPr>
          <p:cNvGrpSpPr/>
          <p:nvPr/>
        </p:nvGrpSpPr>
        <p:grpSpPr>
          <a:xfrm>
            <a:off x="2346182" y="1614700"/>
            <a:ext cx="4236804" cy="1514064"/>
            <a:chOff x="4247967" y="10620441"/>
            <a:chExt cx="4236804" cy="1514064"/>
          </a:xfrm>
        </p:grpSpPr>
        <p:sp>
          <p:nvSpPr>
            <p:cNvPr id="96" name="CuadroTexto 395">
              <a:extLst>
                <a:ext uri="{FF2B5EF4-FFF2-40B4-BE49-F238E27FC236}">
                  <a16:creationId xmlns:a16="http://schemas.microsoft.com/office/drawing/2014/main" id="{88AB06A8-5A10-D248-9BB5-E3CB8B4B48F6}"/>
                </a:ext>
              </a:extLst>
            </p:cNvPr>
            <p:cNvSpPr txBox="1"/>
            <p:nvPr/>
          </p:nvSpPr>
          <p:spPr>
            <a:xfrm flipH="1">
              <a:off x="6071745" y="1062044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97" name="Rectangle 40">
              <a:extLst>
                <a:ext uri="{FF2B5EF4-FFF2-40B4-BE49-F238E27FC236}">
                  <a16:creationId xmlns:a16="http://schemas.microsoft.com/office/drawing/2014/main" id="{42DC39BA-39E3-A442-9882-769CCFB3464F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98" name="Grupo 97">
            <a:extLst>
              <a:ext uri="{FF2B5EF4-FFF2-40B4-BE49-F238E27FC236}">
                <a16:creationId xmlns:a16="http://schemas.microsoft.com/office/drawing/2014/main" id="{8705D54B-DAFC-1A45-9A94-E53E03FF789E}"/>
              </a:ext>
            </a:extLst>
          </p:cNvPr>
          <p:cNvGrpSpPr/>
          <p:nvPr/>
        </p:nvGrpSpPr>
        <p:grpSpPr>
          <a:xfrm>
            <a:off x="2327505" y="4548121"/>
            <a:ext cx="4236804" cy="1514064"/>
            <a:chOff x="4247967" y="10620441"/>
            <a:chExt cx="4236804" cy="1514064"/>
          </a:xfrm>
        </p:grpSpPr>
        <p:sp>
          <p:nvSpPr>
            <p:cNvPr id="99" name="CuadroTexto 395">
              <a:extLst>
                <a:ext uri="{FF2B5EF4-FFF2-40B4-BE49-F238E27FC236}">
                  <a16:creationId xmlns:a16="http://schemas.microsoft.com/office/drawing/2014/main" id="{2F22867C-8576-BA45-925A-BE4D35FCF295}"/>
                </a:ext>
              </a:extLst>
            </p:cNvPr>
            <p:cNvSpPr txBox="1"/>
            <p:nvPr/>
          </p:nvSpPr>
          <p:spPr>
            <a:xfrm flipH="1">
              <a:off x="6092065" y="1062044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100" name="Rectangle 40">
              <a:extLst>
                <a:ext uri="{FF2B5EF4-FFF2-40B4-BE49-F238E27FC236}">
                  <a16:creationId xmlns:a16="http://schemas.microsoft.com/office/drawing/2014/main" id="{1BEEF532-4827-EB45-A0A3-1123C646B3FA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01" name="Grupo 100">
            <a:extLst>
              <a:ext uri="{FF2B5EF4-FFF2-40B4-BE49-F238E27FC236}">
                <a16:creationId xmlns:a16="http://schemas.microsoft.com/office/drawing/2014/main" id="{E47FD52D-E3C2-2349-89F7-F2EFAB4F2AEE}"/>
              </a:ext>
            </a:extLst>
          </p:cNvPr>
          <p:cNvGrpSpPr/>
          <p:nvPr/>
        </p:nvGrpSpPr>
        <p:grpSpPr>
          <a:xfrm>
            <a:off x="2327397" y="7548788"/>
            <a:ext cx="4247093" cy="1514064"/>
            <a:chOff x="4247967" y="10620441"/>
            <a:chExt cx="4247093" cy="1514064"/>
          </a:xfrm>
        </p:grpSpPr>
        <p:sp>
          <p:nvSpPr>
            <p:cNvPr id="102" name="CuadroTexto 395">
              <a:extLst>
                <a:ext uri="{FF2B5EF4-FFF2-40B4-BE49-F238E27FC236}">
                  <a16:creationId xmlns:a16="http://schemas.microsoft.com/office/drawing/2014/main" id="{1C1BB92A-972B-B047-8A32-11FAC38FDF3F}"/>
                </a:ext>
              </a:extLst>
            </p:cNvPr>
            <p:cNvSpPr txBox="1"/>
            <p:nvPr/>
          </p:nvSpPr>
          <p:spPr>
            <a:xfrm flipH="1">
              <a:off x="6112385" y="1062044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103" name="Rectangle 40">
              <a:extLst>
                <a:ext uri="{FF2B5EF4-FFF2-40B4-BE49-F238E27FC236}">
                  <a16:creationId xmlns:a16="http://schemas.microsoft.com/office/drawing/2014/main" id="{43C7B34E-CB2F-504A-9E37-BAAF845CA5EE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04" name="Grupo 103">
            <a:extLst>
              <a:ext uri="{FF2B5EF4-FFF2-40B4-BE49-F238E27FC236}">
                <a16:creationId xmlns:a16="http://schemas.microsoft.com/office/drawing/2014/main" id="{AA2110A3-FE93-FC4B-AD86-A0C550420E77}"/>
              </a:ext>
            </a:extLst>
          </p:cNvPr>
          <p:cNvGrpSpPr/>
          <p:nvPr/>
        </p:nvGrpSpPr>
        <p:grpSpPr>
          <a:xfrm>
            <a:off x="2346182" y="10542662"/>
            <a:ext cx="4236804" cy="1514064"/>
            <a:chOff x="4247967" y="10620441"/>
            <a:chExt cx="4236804" cy="1514064"/>
          </a:xfrm>
        </p:grpSpPr>
        <p:sp>
          <p:nvSpPr>
            <p:cNvPr id="105" name="CuadroTexto 395">
              <a:extLst>
                <a:ext uri="{FF2B5EF4-FFF2-40B4-BE49-F238E27FC236}">
                  <a16:creationId xmlns:a16="http://schemas.microsoft.com/office/drawing/2014/main" id="{DD95DF5F-0F6F-CF46-A11F-D97AC662D936}"/>
                </a:ext>
              </a:extLst>
            </p:cNvPr>
            <p:cNvSpPr txBox="1"/>
            <p:nvPr/>
          </p:nvSpPr>
          <p:spPr>
            <a:xfrm flipH="1">
              <a:off x="6092065" y="1062044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106" name="Rectangle 40">
              <a:extLst>
                <a:ext uri="{FF2B5EF4-FFF2-40B4-BE49-F238E27FC236}">
                  <a16:creationId xmlns:a16="http://schemas.microsoft.com/office/drawing/2014/main" id="{228398A1-B68A-2A49-A221-145DAD43187C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sp>
        <p:nvSpPr>
          <p:cNvPr id="107" name="Freeform 1">
            <a:extLst>
              <a:ext uri="{FF2B5EF4-FFF2-40B4-BE49-F238E27FC236}">
                <a16:creationId xmlns:a16="http://schemas.microsoft.com/office/drawing/2014/main" id="{7E13255F-C6D4-C34D-A17B-E628480E7B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75284" y="4951164"/>
            <a:ext cx="5729057" cy="7306063"/>
          </a:xfrm>
          <a:custGeom>
            <a:avLst/>
            <a:gdLst>
              <a:gd name="T0" fmla="*/ 4579 w 4580"/>
              <a:gd name="T1" fmla="*/ 5840 h 5841"/>
              <a:gd name="T2" fmla="*/ 0 w 4580"/>
              <a:gd name="T3" fmla="*/ 5840 h 5841"/>
              <a:gd name="T4" fmla="*/ 0 w 4580"/>
              <a:gd name="T5" fmla="*/ 0 h 5841"/>
              <a:gd name="T6" fmla="*/ 4579 w 4580"/>
              <a:gd name="T7" fmla="*/ 0 h 5841"/>
              <a:gd name="T8" fmla="*/ 4579 w 4580"/>
              <a:gd name="T9" fmla="*/ 5840 h 58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80" h="5841">
                <a:moveTo>
                  <a:pt x="4579" y="5840"/>
                </a:moveTo>
                <a:lnTo>
                  <a:pt x="0" y="5840"/>
                </a:lnTo>
                <a:lnTo>
                  <a:pt x="0" y="0"/>
                </a:lnTo>
                <a:lnTo>
                  <a:pt x="4579" y="0"/>
                </a:lnTo>
                <a:lnTo>
                  <a:pt x="4579" y="5840"/>
                </a:lnTo>
              </a:path>
            </a:pathLst>
          </a:custGeom>
          <a:solidFill>
            <a:srgbClr val="BFBEB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8" name="Freeform 2">
            <a:extLst>
              <a:ext uri="{FF2B5EF4-FFF2-40B4-BE49-F238E27FC236}">
                <a16:creationId xmlns:a16="http://schemas.microsoft.com/office/drawing/2014/main" id="{43DDDE42-D6CD-E34A-8874-BE9BD0C691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31172" y="4929107"/>
            <a:ext cx="5729057" cy="7306063"/>
          </a:xfrm>
          <a:custGeom>
            <a:avLst/>
            <a:gdLst>
              <a:gd name="T0" fmla="*/ 4579 w 4580"/>
              <a:gd name="T1" fmla="*/ 5840 h 5841"/>
              <a:gd name="T2" fmla="*/ 0 w 4580"/>
              <a:gd name="T3" fmla="*/ 5840 h 5841"/>
              <a:gd name="T4" fmla="*/ 0 w 4580"/>
              <a:gd name="T5" fmla="*/ 0 h 5841"/>
              <a:gd name="T6" fmla="*/ 4579 w 4580"/>
              <a:gd name="T7" fmla="*/ 0 h 5841"/>
              <a:gd name="T8" fmla="*/ 4579 w 4580"/>
              <a:gd name="T9" fmla="*/ 5840 h 58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80" h="5841">
                <a:moveTo>
                  <a:pt x="4579" y="5840"/>
                </a:moveTo>
                <a:lnTo>
                  <a:pt x="0" y="5840"/>
                </a:lnTo>
                <a:lnTo>
                  <a:pt x="0" y="0"/>
                </a:lnTo>
                <a:lnTo>
                  <a:pt x="4579" y="0"/>
                </a:lnTo>
                <a:lnTo>
                  <a:pt x="4579" y="5840"/>
                </a:lnTo>
              </a:path>
            </a:pathLst>
          </a:custGeom>
          <a:solidFill>
            <a:srgbClr val="D1D1D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9" name="Freeform 3">
            <a:extLst>
              <a:ext uri="{FF2B5EF4-FFF2-40B4-BE49-F238E27FC236}">
                <a16:creationId xmlns:a16="http://schemas.microsoft.com/office/drawing/2014/main" id="{A55ED75F-1D5A-3F4D-B18C-45AF8300D2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65004" y="4884995"/>
            <a:ext cx="5740085" cy="7300548"/>
          </a:xfrm>
          <a:custGeom>
            <a:avLst/>
            <a:gdLst>
              <a:gd name="T0" fmla="*/ 4588 w 4589"/>
              <a:gd name="T1" fmla="*/ 5839 h 5840"/>
              <a:gd name="T2" fmla="*/ 0 w 4589"/>
              <a:gd name="T3" fmla="*/ 5839 h 5840"/>
              <a:gd name="T4" fmla="*/ 0 w 4589"/>
              <a:gd name="T5" fmla="*/ 0 h 5840"/>
              <a:gd name="T6" fmla="*/ 4588 w 4589"/>
              <a:gd name="T7" fmla="*/ 0 h 5840"/>
              <a:gd name="T8" fmla="*/ 4588 w 4589"/>
              <a:gd name="T9" fmla="*/ 5839 h 58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89" h="5840">
                <a:moveTo>
                  <a:pt x="4588" y="5839"/>
                </a:moveTo>
                <a:lnTo>
                  <a:pt x="0" y="5839"/>
                </a:lnTo>
                <a:lnTo>
                  <a:pt x="0" y="0"/>
                </a:lnTo>
                <a:lnTo>
                  <a:pt x="4588" y="0"/>
                </a:lnTo>
                <a:lnTo>
                  <a:pt x="4588" y="5839"/>
                </a:lnTo>
              </a:path>
            </a:pathLst>
          </a:cu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0" name="Freeform 4">
            <a:extLst>
              <a:ext uri="{FF2B5EF4-FFF2-40B4-BE49-F238E27FC236}">
                <a16:creationId xmlns:a16="http://schemas.microsoft.com/office/drawing/2014/main" id="{82BC9D63-D9A3-544F-96D6-FFEA879DAC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95097" y="5215836"/>
            <a:ext cx="518317" cy="507289"/>
          </a:xfrm>
          <a:custGeom>
            <a:avLst/>
            <a:gdLst>
              <a:gd name="T0" fmla="*/ 412 w 413"/>
              <a:gd name="T1" fmla="*/ 197 h 404"/>
              <a:gd name="T2" fmla="*/ 412 w 413"/>
              <a:gd name="T3" fmla="*/ 197 h 404"/>
              <a:gd name="T4" fmla="*/ 206 w 413"/>
              <a:gd name="T5" fmla="*/ 403 h 404"/>
              <a:gd name="T6" fmla="*/ 0 w 413"/>
              <a:gd name="T7" fmla="*/ 197 h 404"/>
              <a:gd name="T8" fmla="*/ 206 w 413"/>
              <a:gd name="T9" fmla="*/ 0 h 404"/>
              <a:gd name="T10" fmla="*/ 412 w 413"/>
              <a:gd name="T11" fmla="*/ 197 h 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13" h="404">
                <a:moveTo>
                  <a:pt x="412" y="197"/>
                </a:moveTo>
                <a:lnTo>
                  <a:pt x="412" y="197"/>
                </a:lnTo>
                <a:cubicBezTo>
                  <a:pt x="412" y="317"/>
                  <a:pt x="318" y="403"/>
                  <a:pt x="206" y="403"/>
                </a:cubicBezTo>
                <a:cubicBezTo>
                  <a:pt x="94" y="403"/>
                  <a:pt x="0" y="317"/>
                  <a:pt x="0" y="197"/>
                </a:cubicBezTo>
                <a:cubicBezTo>
                  <a:pt x="0" y="85"/>
                  <a:pt x="94" y="0"/>
                  <a:pt x="206" y="0"/>
                </a:cubicBezTo>
                <a:cubicBezTo>
                  <a:pt x="318" y="0"/>
                  <a:pt x="412" y="85"/>
                  <a:pt x="412" y="19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1" name="Freeform 5">
            <a:extLst>
              <a:ext uri="{FF2B5EF4-FFF2-40B4-BE49-F238E27FC236}">
                <a16:creationId xmlns:a16="http://schemas.microsoft.com/office/drawing/2014/main" id="{13965979-37C0-7F4B-91E2-A51A8C9171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81358" y="5215836"/>
            <a:ext cx="512801" cy="507289"/>
          </a:xfrm>
          <a:custGeom>
            <a:avLst/>
            <a:gdLst>
              <a:gd name="T0" fmla="*/ 411 w 412"/>
              <a:gd name="T1" fmla="*/ 197 h 404"/>
              <a:gd name="T2" fmla="*/ 411 w 412"/>
              <a:gd name="T3" fmla="*/ 197 h 404"/>
              <a:gd name="T4" fmla="*/ 205 w 412"/>
              <a:gd name="T5" fmla="*/ 403 h 404"/>
              <a:gd name="T6" fmla="*/ 0 w 412"/>
              <a:gd name="T7" fmla="*/ 197 h 404"/>
              <a:gd name="T8" fmla="*/ 205 w 412"/>
              <a:gd name="T9" fmla="*/ 0 h 404"/>
              <a:gd name="T10" fmla="*/ 411 w 412"/>
              <a:gd name="T11" fmla="*/ 197 h 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12" h="404">
                <a:moveTo>
                  <a:pt x="411" y="197"/>
                </a:moveTo>
                <a:lnTo>
                  <a:pt x="411" y="197"/>
                </a:lnTo>
                <a:cubicBezTo>
                  <a:pt x="411" y="317"/>
                  <a:pt x="317" y="403"/>
                  <a:pt x="205" y="403"/>
                </a:cubicBezTo>
                <a:cubicBezTo>
                  <a:pt x="94" y="403"/>
                  <a:pt x="0" y="317"/>
                  <a:pt x="0" y="197"/>
                </a:cubicBezTo>
                <a:cubicBezTo>
                  <a:pt x="0" y="85"/>
                  <a:pt x="94" y="0"/>
                  <a:pt x="205" y="0"/>
                </a:cubicBezTo>
                <a:cubicBezTo>
                  <a:pt x="317" y="0"/>
                  <a:pt x="411" y="85"/>
                  <a:pt x="411" y="19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2" name="Freeform 6">
            <a:extLst>
              <a:ext uri="{FF2B5EF4-FFF2-40B4-BE49-F238E27FC236}">
                <a16:creationId xmlns:a16="http://schemas.microsoft.com/office/drawing/2014/main" id="{3603B429-DACA-4F4F-91CD-8FCD96139B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62104" y="5215836"/>
            <a:ext cx="512801" cy="507289"/>
          </a:xfrm>
          <a:custGeom>
            <a:avLst/>
            <a:gdLst>
              <a:gd name="T0" fmla="*/ 411 w 412"/>
              <a:gd name="T1" fmla="*/ 197 h 404"/>
              <a:gd name="T2" fmla="*/ 411 w 412"/>
              <a:gd name="T3" fmla="*/ 197 h 404"/>
              <a:gd name="T4" fmla="*/ 206 w 412"/>
              <a:gd name="T5" fmla="*/ 403 h 404"/>
              <a:gd name="T6" fmla="*/ 0 w 412"/>
              <a:gd name="T7" fmla="*/ 197 h 404"/>
              <a:gd name="T8" fmla="*/ 206 w 412"/>
              <a:gd name="T9" fmla="*/ 0 h 404"/>
              <a:gd name="T10" fmla="*/ 411 w 412"/>
              <a:gd name="T11" fmla="*/ 197 h 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12" h="404">
                <a:moveTo>
                  <a:pt x="411" y="197"/>
                </a:moveTo>
                <a:lnTo>
                  <a:pt x="411" y="197"/>
                </a:lnTo>
                <a:cubicBezTo>
                  <a:pt x="411" y="317"/>
                  <a:pt x="317" y="403"/>
                  <a:pt x="206" y="403"/>
                </a:cubicBezTo>
                <a:cubicBezTo>
                  <a:pt x="85" y="403"/>
                  <a:pt x="0" y="317"/>
                  <a:pt x="0" y="197"/>
                </a:cubicBezTo>
                <a:cubicBezTo>
                  <a:pt x="0" y="85"/>
                  <a:pt x="85" y="0"/>
                  <a:pt x="206" y="0"/>
                </a:cubicBezTo>
                <a:cubicBezTo>
                  <a:pt x="317" y="0"/>
                  <a:pt x="411" y="85"/>
                  <a:pt x="411" y="19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3" name="Freeform 7">
            <a:extLst>
              <a:ext uri="{FF2B5EF4-FFF2-40B4-BE49-F238E27FC236}">
                <a16:creationId xmlns:a16="http://schemas.microsoft.com/office/drawing/2014/main" id="{C676D9D4-E10B-F84A-A251-7ADA69C5F9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48362" y="5215836"/>
            <a:ext cx="507289" cy="507289"/>
          </a:xfrm>
          <a:custGeom>
            <a:avLst/>
            <a:gdLst>
              <a:gd name="T0" fmla="*/ 403 w 404"/>
              <a:gd name="T1" fmla="*/ 197 h 404"/>
              <a:gd name="T2" fmla="*/ 403 w 404"/>
              <a:gd name="T3" fmla="*/ 197 h 404"/>
              <a:gd name="T4" fmla="*/ 197 w 404"/>
              <a:gd name="T5" fmla="*/ 403 h 404"/>
              <a:gd name="T6" fmla="*/ 0 w 404"/>
              <a:gd name="T7" fmla="*/ 197 h 404"/>
              <a:gd name="T8" fmla="*/ 197 w 404"/>
              <a:gd name="T9" fmla="*/ 0 h 404"/>
              <a:gd name="T10" fmla="*/ 403 w 404"/>
              <a:gd name="T11" fmla="*/ 197 h 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04" h="404">
                <a:moveTo>
                  <a:pt x="403" y="197"/>
                </a:moveTo>
                <a:lnTo>
                  <a:pt x="403" y="197"/>
                </a:lnTo>
                <a:cubicBezTo>
                  <a:pt x="403" y="317"/>
                  <a:pt x="317" y="403"/>
                  <a:pt x="197" y="403"/>
                </a:cubicBezTo>
                <a:cubicBezTo>
                  <a:pt x="86" y="403"/>
                  <a:pt x="0" y="317"/>
                  <a:pt x="0" y="197"/>
                </a:cubicBezTo>
                <a:cubicBezTo>
                  <a:pt x="0" y="85"/>
                  <a:pt x="86" y="0"/>
                  <a:pt x="197" y="0"/>
                </a:cubicBezTo>
                <a:cubicBezTo>
                  <a:pt x="317" y="0"/>
                  <a:pt x="403" y="85"/>
                  <a:pt x="403" y="19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4" name="Freeform 8">
            <a:extLst>
              <a:ext uri="{FF2B5EF4-FFF2-40B4-BE49-F238E27FC236}">
                <a16:creationId xmlns:a16="http://schemas.microsoft.com/office/drawing/2014/main" id="{2464727F-982A-1147-ACF6-C11782B92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18080" y="5215836"/>
            <a:ext cx="512805" cy="507289"/>
          </a:xfrm>
          <a:custGeom>
            <a:avLst/>
            <a:gdLst>
              <a:gd name="T0" fmla="*/ 411 w 412"/>
              <a:gd name="T1" fmla="*/ 197 h 404"/>
              <a:gd name="T2" fmla="*/ 411 w 412"/>
              <a:gd name="T3" fmla="*/ 197 h 404"/>
              <a:gd name="T4" fmla="*/ 205 w 412"/>
              <a:gd name="T5" fmla="*/ 403 h 404"/>
              <a:gd name="T6" fmla="*/ 0 w 412"/>
              <a:gd name="T7" fmla="*/ 197 h 404"/>
              <a:gd name="T8" fmla="*/ 205 w 412"/>
              <a:gd name="T9" fmla="*/ 0 h 404"/>
              <a:gd name="T10" fmla="*/ 411 w 412"/>
              <a:gd name="T11" fmla="*/ 197 h 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12" h="404">
                <a:moveTo>
                  <a:pt x="411" y="197"/>
                </a:moveTo>
                <a:lnTo>
                  <a:pt x="411" y="197"/>
                </a:lnTo>
                <a:cubicBezTo>
                  <a:pt x="411" y="317"/>
                  <a:pt x="317" y="403"/>
                  <a:pt x="205" y="403"/>
                </a:cubicBezTo>
                <a:cubicBezTo>
                  <a:pt x="94" y="403"/>
                  <a:pt x="0" y="317"/>
                  <a:pt x="0" y="197"/>
                </a:cubicBezTo>
                <a:cubicBezTo>
                  <a:pt x="0" y="85"/>
                  <a:pt x="94" y="0"/>
                  <a:pt x="205" y="0"/>
                </a:cubicBezTo>
                <a:cubicBezTo>
                  <a:pt x="317" y="0"/>
                  <a:pt x="411" y="85"/>
                  <a:pt x="411" y="19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5" name="Freeform 9">
            <a:extLst>
              <a:ext uri="{FF2B5EF4-FFF2-40B4-BE49-F238E27FC236}">
                <a16:creationId xmlns:a16="http://schemas.microsoft.com/office/drawing/2014/main" id="{41F18BD0-93B0-DA43-9879-77656FC403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88089" y="4791259"/>
            <a:ext cx="132336" cy="501773"/>
          </a:xfrm>
          <a:custGeom>
            <a:avLst/>
            <a:gdLst>
              <a:gd name="T0" fmla="*/ 51 w 104"/>
              <a:gd name="T1" fmla="*/ 402 h 403"/>
              <a:gd name="T2" fmla="*/ 51 w 104"/>
              <a:gd name="T3" fmla="*/ 402 h 403"/>
              <a:gd name="T4" fmla="*/ 51 w 104"/>
              <a:gd name="T5" fmla="*/ 402 h 403"/>
              <a:gd name="T6" fmla="*/ 0 w 104"/>
              <a:gd name="T7" fmla="*/ 351 h 403"/>
              <a:gd name="T8" fmla="*/ 0 w 104"/>
              <a:gd name="T9" fmla="*/ 51 h 403"/>
              <a:gd name="T10" fmla="*/ 51 w 104"/>
              <a:gd name="T11" fmla="*/ 0 h 403"/>
              <a:gd name="T12" fmla="*/ 51 w 104"/>
              <a:gd name="T13" fmla="*/ 0 h 403"/>
              <a:gd name="T14" fmla="*/ 103 w 104"/>
              <a:gd name="T15" fmla="*/ 51 h 403"/>
              <a:gd name="T16" fmla="*/ 103 w 104"/>
              <a:gd name="T17" fmla="*/ 351 h 403"/>
              <a:gd name="T18" fmla="*/ 51 w 104"/>
              <a:gd name="T19" fmla="*/ 402 h 4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4" h="403">
                <a:moveTo>
                  <a:pt x="51" y="402"/>
                </a:moveTo>
                <a:lnTo>
                  <a:pt x="51" y="402"/>
                </a:lnTo>
                <a:lnTo>
                  <a:pt x="51" y="402"/>
                </a:lnTo>
                <a:cubicBezTo>
                  <a:pt x="25" y="402"/>
                  <a:pt x="0" y="377"/>
                  <a:pt x="0" y="351"/>
                </a:cubicBezTo>
                <a:cubicBezTo>
                  <a:pt x="0" y="51"/>
                  <a:pt x="0" y="51"/>
                  <a:pt x="0" y="51"/>
                </a:cubicBezTo>
                <a:cubicBezTo>
                  <a:pt x="0" y="17"/>
                  <a:pt x="25" y="0"/>
                  <a:pt x="51" y="0"/>
                </a:cubicBezTo>
                <a:lnTo>
                  <a:pt x="51" y="0"/>
                </a:lnTo>
                <a:cubicBezTo>
                  <a:pt x="85" y="0"/>
                  <a:pt x="103" y="17"/>
                  <a:pt x="103" y="51"/>
                </a:cubicBezTo>
                <a:cubicBezTo>
                  <a:pt x="103" y="351"/>
                  <a:pt x="103" y="351"/>
                  <a:pt x="103" y="351"/>
                </a:cubicBezTo>
                <a:cubicBezTo>
                  <a:pt x="103" y="377"/>
                  <a:pt x="85" y="402"/>
                  <a:pt x="51" y="402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6" name="Freeform 10">
            <a:extLst>
              <a:ext uri="{FF2B5EF4-FFF2-40B4-BE49-F238E27FC236}">
                <a16:creationId xmlns:a16="http://schemas.microsoft.com/office/drawing/2014/main" id="{EFEE447F-EF90-434A-A2E8-6FA2FA34A1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74347" y="4791259"/>
            <a:ext cx="132336" cy="501773"/>
          </a:xfrm>
          <a:custGeom>
            <a:avLst/>
            <a:gdLst>
              <a:gd name="T0" fmla="*/ 51 w 104"/>
              <a:gd name="T1" fmla="*/ 402 h 403"/>
              <a:gd name="T2" fmla="*/ 51 w 104"/>
              <a:gd name="T3" fmla="*/ 402 h 403"/>
              <a:gd name="T4" fmla="*/ 51 w 104"/>
              <a:gd name="T5" fmla="*/ 402 h 403"/>
              <a:gd name="T6" fmla="*/ 0 w 104"/>
              <a:gd name="T7" fmla="*/ 351 h 403"/>
              <a:gd name="T8" fmla="*/ 0 w 104"/>
              <a:gd name="T9" fmla="*/ 51 h 403"/>
              <a:gd name="T10" fmla="*/ 51 w 104"/>
              <a:gd name="T11" fmla="*/ 0 h 403"/>
              <a:gd name="T12" fmla="*/ 51 w 104"/>
              <a:gd name="T13" fmla="*/ 0 h 403"/>
              <a:gd name="T14" fmla="*/ 103 w 104"/>
              <a:gd name="T15" fmla="*/ 51 h 403"/>
              <a:gd name="T16" fmla="*/ 103 w 104"/>
              <a:gd name="T17" fmla="*/ 351 h 403"/>
              <a:gd name="T18" fmla="*/ 51 w 104"/>
              <a:gd name="T19" fmla="*/ 402 h 4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4" h="403">
                <a:moveTo>
                  <a:pt x="51" y="402"/>
                </a:moveTo>
                <a:lnTo>
                  <a:pt x="51" y="402"/>
                </a:lnTo>
                <a:lnTo>
                  <a:pt x="51" y="402"/>
                </a:lnTo>
                <a:cubicBezTo>
                  <a:pt x="17" y="402"/>
                  <a:pt x="0" y="377"/>
                  <a:pt x="0" y="351"/>
                </a:cubicBezTo>
                <a:cubicBezTo>
                  <a:pt x="0" y="51"/>
                  <a:pt x="0" y="51"/>
                  <a:pt x="0" y="51"/>
                </a:cubicBezTo>
                <a:cubicBezTo>
                  <a:pt x="0" y="17"/>
                  <a:pt x="17" y="0"/>
                  <a:pt x="51" y="0"/>
                </a:cubicBezTo>
                <a:lnTo>
                  <a:pt x="51" y="0"/>
                </a:lnTo>
                <a:cubicBezTo>
                  <a:pt x="77" y="0"/>
                  <a:pt x="103" y="17"/>
                  <a:pt x="103" y="51"/>
                </a:cubicBezTo>
                <a:cubicBezTo>
                  <a:pt x="103" y="351"/>
                  <a:pt x="103" y="351"/>
                  <a:pt x="103" y="351"/>
                </a:cubicBezTo>
                <a:cubicBezTo>
                  <a:pt x="103" y="377"/>
                  <a:pt x="77" y="402"/>
                  <a:pt x="51" y="402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7" name="Freeform 11">
            <a:extLst>
              <a:ext uri="{FF2B5EF4-FFF2-40B4-BE49-F238E27FC236}">
                <a16:creationId xmlns:a16="http://schemas.microsoft.com/office/drawing/2014/main" id="{B7D5F2BC-CED5-A541-AF99-DE8C85970C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44064" y="4791259"/>
            <a:ext cx="143364" cy="501773"/>
          </a:xfrm>
          <a:custGeom>
            <a:avLst/>
            <a:gdLst>
              <a:gd name="T0" fmla="*/ 61 w 113"/>
              <a:gd name="T1" fmla="*/ 402 h 403"/>
              <a:gd name="T2" fmla="*/ 61 w 113"/>
              <a:gd name="T3" fmla="*/ 402 h 403"/>
              <a:gd name="T4" fmla="*/ 61 w 113"/>
              <a:gd name="T5" fmla="*/ 402 h 403"/>
              <a:gd name="T6" fmla="*/ 0 w 113"/>
              <a:gd name="T7" fmla="*/ 351 h 403"/>
              <a:gd name="T8" fmla="*/ 0 w 113"/>
              <a:gd name="T9" fmla="*/ 51 h 403"/>
              <a:gd name="T10" fmla="*/ 61 w 113"/>
              <a:gd name="T11" fmla="*/ 0 h 403"/>
              <a:gd name="T12" fmla="*/ 61 w 113"/>
              <a:gd name="T13" fmla="*/ 0 h 403"/>
              <a:gd name="T14" fmla="*/ 112 w 113"/>
              <a:gd name="T15" fmla="*/ 51 h 403"/>
              <a:gd name="T16" fmla="*/ 112 w 113"/>
              <a:gd name="T17" fmla="*/ 351 h 403"/>
              <a:gd name="T18" fmla="*/ 61 w 113"/>
              <a:gd name="T19" fmla="*/ 402 h 4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3" h="403">
                <a:moveTo>
                  <a:pt x="61" y="402"/>
                </a:moveTo>
                <a:lnTo>
                  <a:pt x="61" y="402"/>
                </a:lnTo>
                <a:lnTo>
                  <a:pt x="61" y="402"/>
                </a:lnTo>
                <a:cubicBezTo>
                  <a:pt x="26" y="402"/>
                  <a:pt x="0" y="377"/>
                  <a:pt x="0" y="351"/>
                </a:cubicBezTo>
                <a:cubicBezTo>
                  <a:pt x="0" y="51"/>
                  <a:pt x="0" y="51"/>
                  <a:pt x="0" y="51"/>
                </a:cubicBezTo>
                <a:cubicBezTo>
                  <a:pt x="0" y="17"/>
                  <a:pt x="26" y="0"/>
                  <a:pt x="61" y="0"/>
                </a:cubicBezTo>
                <a:lnTo>
                  <a:pt x="61" y="0"/>
                </a:lnTo>
                <a:cubicBezTo>
                  <a:pt x="86" y="0"/>
                  <a:pt x="112" y="17"/>
                  <a:pt x="112" y="51"/>
                </a:cubicBezTo>
                <a:cubicBezTo>
                  <a:pt x="112" y="351"/>
                  <a:pt x="112" y="351"/>
                  <a:pt x="112" y="351"/>
                </a:cubicBezTo>
                <a:cubicBezTo>
                  <a:pt x="112" y="377"/>
                  <a:pt x="86" y="402"/>
                  <a:pt x="61" y="402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8" name="Freeform 12">
            <a:extLst>
              <a:ext uri="{FF2B5EF4-FFF2-40B4-BE49-F238E27FC236}">
                <a16:creationId xmlns:a16="http://schemas.microsoft.com/office/drawing/2014/main" id="{90E05FD8-0328-3D4B-B215-A9DEC99EED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30326" y="4791259"/>
            <a:ext cx="137848" cy="501773"/>
          </a:xfrm>
          <a:custGeom>
            <a:avLst/>
            <a:gdLst>
              <a:gd name="T0" fmla="*/ 51 w 112"/>
              <a:gd name="T1" fmla="*/ 402 h 403"/>
              <a:gd name="T2" fmla="*/ 51 w 112"/>
              <a:gd name="T3" fmla="*/ 402 h 403"/>
              <a:gd name="T4" fmla="*/ 51 w 112"/>
              <a:gd name="T5" fmla="*/ 402 h 403"/>
              <a:gd name="T6" fmla="*/ 0 w 112"/>
              <a:gd name="T7" fmla="*/ 351 h 403"/>
              <a:gd name="T8" fmla="*/ 0 w 112"/>
              <a:gd name="T9" fmla="*/ 51 h 403"/>
              <a:gd name="T10" fmla="*/ 51 w 112"/>
              <a:gd name="T11" fmla="*/ 0 h 403"/>
              <a:gd name="T12" fmla="*/ 51 w 112"/>
              <a:gd name="T13" fmla="*/ 0 h 403"/>
              <a:gd name="T14" fmla="*/ 111 w 112"/>
              <a:gd name="T15" fmla="*/ 51 h 403"/>
              <a:gd name="T16" fmla="*/ 111 w 112"/>
              <a:gd name="T17" fmla="*/ 351 h 403"/>
              <a:gd name="T18" fmla="*/ 51 w 112"/>
              <a:gd name="T19" fmla="*/ 402 h 4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2" h="403">
                <a:moveTo>
                  <a:pt x="51" y="402"/>
                </a:moveTo>
                <a:lnTo>
                  <a:pt x="51" y="402"/>
                </a:lnTo>
                <a:lnTo>
                  <a:pt x="51" y="402"/>
                </a:lnTo>
                <a:cubicBezTo>
                  <a:pt x="25" y="402"/>
                  <a:pt x="0" y="377"/>
                  <a:pt x="0" y="351"/>
                </a:cubicBezTo>
                <a:cubicBezTo>
                  <a:pt x="0" y="51"/>
                  <a:pt x="0" y="51"/>
                  <a:pt x="0" y="51"/>
                </a:cubicBezTo>
                <a:cubicBezTo>
                  <a:pt x="0" y="17"/>
                  <a:pt x="25" y="0"/>
                  <a:pt x="51" y="0"/>
                </a:cubicBezTo>
                <a:lnTo>
                  <a:pt x="51" y="0"/>
                </a:lnTo>
                <a:cubicBezTo>
                  <a:pt x="86" y="0"/>
                  <a:pt x="111" y="17"/>
                  <a:pt x="111" y="51"/>
                </a:cubicBezTo>
                <a:cubicBezTo>
                  <a:pt x="111" y="351"/>
                  <a:pt x="111" y="351"/>
                  <a:pt x="111" y="351"/>
                </a:cubicBezTo>
                <a:cubicBezTo>
                  <a:pt x="111" y="377"/>
                  <a:pt x="86" y="402"/>
                  <a:pt x="51" y="402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9" name="Freeform 13">
            <a:extLst>
              <a:ext uri="{FF2B5EF4-FFF2-40B4-BE49-F238E27FC236}">
                <a16:creationId xmlns:a16="http://schemas.microsoft.com/office/drawing/2014/main" id="{31CFA5F5-F36D-AD4B-8EAC-C1EDE2D5B1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11072" y="4791259"/>
            <a:ext cx="143364" cy="501773"/>
          </a:xfrm>
          <a:custGeom>
            <a:avLst/>
            <a:gdLst>
              <a:gd name="T0" fmla="*/ 51 w 113"/>
              <a:gd name="T1" fmla="*/ 402 h 403"/>
              <a:gd name="T2" fmla="*/ 51 w 113"/>
              <a:gd name="T3" fmla="*/ 402 h 403"/>
              <a:gd name="T4" fmla="*/ 51 w 113"/>
              <a:gd name="T5" fmla="*/ 402 h 403"/>
              <a:gd name="T6" fmla="*/ 0 w 113"/>
              <a:gd name="T7" fmla="*/ 351 h 403"/>
              <a:gd name="T8" fmla="*/ 0 w 113"/>
              <a:gd name="T9" fmla="*/ 51 h 403"/>
              <a:gd name="T10" fmla="*/ 51 w 113"/>
              <a:gd name="T11" fmla="*/ 0 h 403"/>
              <a:gd name="T12" fmla="*/ 51 w 113"/>
              <a:gd name="T13" fmla="*/ 0 h 403"/>
              <a:gd name="T14" fmla="*/ 112 w 113"/>
              <a:gd name="T15" fmla="*/ 51 h 403"/>
              <a:gd name="T16" fmla="*/ 112 w 113"/>
              <a:gd name="T17" fmla="*/ 351 h 403"/>
              <a:gd name="T18" fmla="*/ 51 w 113"/>
              <a:gd name="T19" fmla="*/ 402 h 4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3" h="403">
                <a:moveTo>
                  <a:pt x="51" y="402"/>
                </a:moveTo>
                <a:lnTo>
                  <a:pt x="51" y="402"/>
                </a:lnTo>
                <a:lnTo>
                  <a:pt x="51" y="402"/>
                </a:lnTo>
                <a:cubicBezTo>
                  <a:pt x="26" y="402"/>
                  <a:pt x="0" y="377"/>
                  <a:pt x="0" y="351"/>
                </a:cubicBezTo>
                <a:cubicBezTo>
                  <a:pt x="0" y="51"/>
                  <a:pt x="0" y="51"/>
                  <a:pt x="0" y="51"/>
                </a:cubicBezTo>
                <a:cubicBezTo>
                  <a:pt x="0" y="17"/>
                  <a:pt x="26" y="0"/>
                  <a:pt x="51" y="0"/>
                </a:cubicBezTo>
                <a:lnTo>
                  <a:pt x="51" y="0"/>
                </a:lnTo>
                <a:cubicBezTo>
                  <a:pt x="86" y="0"/>
                  <a:pt x="112" y="17"/>
                  <a:pt x="112" y="51"/>
                </a:cubicBezTo>
                <a:cubicBezTo>
                  <a:pt x="112" y="351"/>
                  <a:pt x="112" y="351"/>
                  <a:pt x="112" y="351"/>
                </a:cubicBezTo>
                <a:cubicBezTo>
                  <a:pt x="112" y="377"/>
                  <a:pt x="86" y="402"/>
                  <a:pt x="51" y="402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0" name="Freeform 14">
            <a:extLst>
              <a:ext uri="{FF2B5EF4-FFF2-40B4-BE49-F238E27FC236}">
                <a16:creationId xmlns:a16="http://schemas.microsoft.com/office/drawing/2014/main" id="{3757B4D7-38CD-2845-83CD-F36F6255A7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99394" y="6257985"/>
            <a:ext cx="3258781" cy="534857"/>
          </a:xfrm>
          <a:custGeom>
            <a:avLst/>
            <a:gdLst>
              <a:gd name="T0" fmla="*/ 60 w 2608"/>
              <a:gd name="T1" fmla="*/ 154 h 429"/>
              <a:gd name="T2" fmla="*/ 60 w 2608"/>
              <a:gd name="T3" fmla="*/ 154 h 429"/>
              <a:gd name="T4" fmla="*/ 326 w 2608"/>
              <a:gd name="T5" fmla="*/ 257 h 429"/>
              <a:gd name="T6" fmla="*/ 531 w 2608"/>
              <a:gd name="T7" fmla="*/ 368 h 429"/>
              <a:gd name="T8" fmla="*/ 917 w 2608"/>
              <a:gd name="T9" fmla="*/ 197 h 429"/>
              <a:gd name="T10" fmla="*/ 1175 w 2608"/>
              <a:gd name="T11" fmla="*/ 171 h 429"/>
              <a:gd name="T12" fmla="*/ 1346 w 2608"/>
              <a:gd name="T13" fmla="*/ 343 h 429"/>
              <a:gd name="T14" fmla="*/ 1578 w 2608"/>
              <a:gd name="T15" fmla="*/ 420 h 429"/>
              <a:gd name="T16" fmla="*/ 1861 w 2608"/>
              <a:gd name="T17" fmla="*/ 325 h 429"/>
              <a:gd name="T18" fmla="*/ 2187 w 2608"/>
              <a:gd name="T19" fmla="*/ 188 h 429"/>
              <a:gd name="T20" fmla="*/ 2547 w 2608"/>
              <a:gd name="T21" fmla="*/ 102 h 429"/>
              <a:gd name="T22" fmla="*/ 2573 w 2608"/>
              <a:gd name="T23" fmla="*/ 60 h 429"/>
              <a:gd name="T24" fmla="*/ 2324 w 2608"/>
              <a:gd name="T25" fmla="*/ 60 h 429"/>
              <a:gd name="T26" fmla="*/ 2024 w 2608"/>
              <a:gd name="T27" fmla="*/ 197 h 429"/>
              <a:gd name="T28" fmla="*/ 1689 w 2608"/>
              <a:gd name="T29" fmla="*/ 334 h 429"/>
              <a:gd name="T30" fmla="*/ 1389 w 2608"/>
              <a:gd name="T31" fmla="*/ 308 h 429"/>
              <a:gd name="T32" fmla="*/ 1192 w 2608"/>
              <a:gd name="T33" fmla="*/ 102 h 429"/>
              <a:gd name="T34" fmla="*/ 977 w 2608"/>
              <a:gd name="T35" fmla="*/ 94 h 429"/>
              <a:gd name="T36" fmla="*/ 772 w 2608"/>
              <a:gd name="T37" fmla="*/ 222 h 429"/>
              <a:gd name="T38" fmla="*/ 548 w 2608"/>
              <a:gd name="T39" fmla="*/ 317 h 429"/>
              <a:gd name="T40" fmla="*/ 25 w 2608"/>
              <a:gd name="T41" fmla="*/ 111 h 429"/>
              <a:gd name="T42" fmla="*/ 60 w 2608"/>
              <a:gd name="T43" fmla="*/ 154 h 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608" h="429">
                <a:moveTo>
                  <a:pt x="60" y="154"/>
                </a:moveTo>
                <a:lnTo>
                  <a:pt x="60" y="154"/>
                </a:lnTo>
                <a:cubicBezTo>
                  <a:pt x="154" y="111"/>
                  <a:pt x="257" y="197"/>
                  <a:pt x="326" y="257"/>
                </a:cubicBezTo>
                <a:cubicBezTo>
                  <a:pt x="386" y="308"/>
                  <a:pt x="446" y="360"/>
                  <a:pt x="531" y="368"/>
                </a:cubicBezTo>
                <a:cubicBezTo>
                  <a:pt x="677" y="385"/>
                  <a:pt x="797" y="265"/>
                  <a:pt x="917" y="197"/>
                </a:cubicBezTo>
                <a:cubicBezTo>
                  <a:pt x="994" y="145"/>
                  <a:pt x="1097" y="94"/>
                  <a:pt x="1175" y="171"/>
                </a:cubicBezTo>
                <a:cubicBezTo>
                  <a:pt x="1235" y="222"/>
                  <a:pt x="1278" y="291"/>
                  <a:pt x="1346" y="343"/>
                </a:cubicBezTo>
                <a:cubicBezTo>
                  <a:pt x="1415" y="394"/>
                  <a:pt x="1492" y="428"/>
                  <a:pt x="1578" y="420"/>
                </a:cubicBezTo>
                <a:cubicBezTo>
                  <a:pt x="1672" y="411"/>
                  <a:pt x="1767" y="368"/>
                  <a:pt x="1861" y="325"/>
                </a:cubicBezTo>
                <a:cubicBezTo>
                  <a:pt x="1964" y="282"/>
                  <a:pt x="2075" y="240"/>
                  <a:pt x="2187" y="188"/>
                </a:cubicBezTo>
                <a:cubicBezTo>
                  <a:pt x="2290" y="137"/>
                  <a:pt x="2427" y="42"/>
                  <a:pt x="2547" y="102"/>
                </a:cubicBezTo>
                <a:cubicBezTo>
                  <a:pt x="2581" y="119"/>
                  <a:pt x="2607" y="77"/>
                  <a:pt x="2573" y="60"/>
                </a:cubicBezTo>
                <a:cubicBezTo>
                  <a:pt x="2495" y="17"/>
                  <a:pt x="2410" y="25"/>
                  <a:pt x="2324" y="60"/>
                </a:cubicBezTo>
                <a:cubicBezTo>
                  <a:pt x="2221" y="102"/>
                  <a:pt x="2127" y="154"/>
                  <a:pt x="2024" y="197"/>
                </a:cubicBezTo>
                <a:cubicBezTo>
                  <a:pt x="1912" y="248"/>
                  <a:pt x="1801" y="291"/>
                  <a:pt x="1689" y="334"/>
                </a:cubicBezTo>
                <a:cubicBezTo>
                  <a:pt x="1578" y="368"/>
                  <a:pt x="1484" y="377"/>
                  <a:pt x="1389" y="308"/>
                </a:cubicBezTo>
                <a:cubicBezTo>
                  <a:pt x="1312" y="248"/>
                  <a:pt x="1260" y="163"/>
                  <a:pt x="1192" y="102"/>
                </a:cubicBezTo>
                <a:cubicBezTo>
                  <a:pt x="1123" y="51"/>
                  <a:pt x="1046" y="68"/>
                  <a:pt x="977" y="94"/>
                </a:cubicBezTo>
                <a:cubicBezTo>
                  <a:pt x="900" y="128"/>
                  <a:pt x="840" y="180"/>
                  <a:pt x="772" y="222"/>
                </a:cubicBezTo>
                <a:cubicBezTo>
                  <a:pt x="711" y="265"/>
                  <a:pt x="634" y="317"/>
                  <a:pt x="548" y="317"/>
                </a:cubicBezTo>
                <a:cubicBezTo>
                  <a:pt x="360" y="308"/>
                  <a:pt x="248" y="0"/>
                  <a:pt x="25" y="111"/>
                </a:cubicBezTo>
                <a:cubicBezTo>
                  <a:pt x="0" y="128"/>
                  <a:pt x="25" y="171"/>
                  <a:pt x="60" y="154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1" name="Freeform 15">
            <a:extLst>
              <a:ext uri="{FF2B5EF4-FFF2-40B4-BE49-F238E27FC236}">
                <a16:creationId xmlns:a16="http://schemas.microsoft.com/office/drawing/2014/main" id="{35DA7FEC-3AB4-1143-9B01-7A91437791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27433" y="6941722"/>
            <a:ext cx="4538031" cy="397009"/>
          </a:xfrm>
          <a:custGeom>
            <a:avLst/>
            <a:gdLst>
              <a:gd name="T0" fmla="*/ 60 w 3628"/>
              <a:gd name="T1" fmla="*/ 283 h 319"/>
              <a:gd name="T2" fmla="*/ 60 w 3628"/>
              <a:gd name="T3" fmla="*/ 283 h 319"/>
              <a:gd name="T4" fmla="*/ 343 w 3628"/>
              <a:gd name="T5" fmla="*/ 206 h 319"/>
              <a:gd name="T6" fmla="*/ 489 w 3628"/>
              <a:gd name="T7" fmla="*/ 206 h 319"/>
              <a:gd name="T8" fmla="*/ 678 w 3628"/>
              <a:gd name="T9" fmla="*/ 155 h 319"/>
              <a:gd name="T10" fmla="*/ 866 w 3628"/>
              <a:gd name="T11" fmla="*/ 206 h 319"/>
              <a:gd name="T12" fmla="*/ 1029 w 3628"/>
              <a:gd name="T13" fmla="*/ 232 h 319"/>
              <a:gd name="T14" fmla="*/ 1390 w 3628"/>
              <a:gd name="T15" fmla="*/ 206 h 319"/>
              <a:gd name="T16" fmla="*/ 1553 w 3628"/>
              <a:gd name="T17" fmla="*/ 155 h 319"/>
              <a:gd name="T18" fmla="*/ 1715 w 3628"/>
              <a:gd name="T19" fmla="*/ 223 h 319"/>
              <a:gd name="T20" fmla="*/ 2024 w 3628"/>
              <a:gd name="T21" fmla="*/ 215 h 319"/>
              <a:gd name="T22" fmla="*/ 2419 w 3628"/>
              <a:gd name="T23" fmla="*/ 223 h 319"/>
              <a:gd name="T24" fmla="*/ 2762 w 3628"/>
              <a:gd name="T25" fmla="*/ 198 h 319"/>
              <a:gd name="T26" fmla="*/ 3576 w 3628"/>
              <a:gd name="T27" fmla="*/ 103 h 319"/>
              <a:gd name="T28" fmla="*/ 3584 w 3628"/>
              <a:gd name="T29" fmla="*/ 52 h 319"/>
              <a:gd name="T30" fmla="*/ 2865 w 3628"/>
              <a:gd name="T31" fmla="*/ 120 h 319"/>
              <a:gd name="T32" fmla="*/ 2462 w 3628"/>
              <a:gd name="T33" fmla="*/ 163 h 319"/>
              <a:gd name="T34" fmla="*/ 2067 w 3628"/>
              <a:gd name="T35" fmla="*/ 146 h 319"/>
              <a:gd name="T36" fmla="*/ 1896 w 3628"/>
              <a:gd name="T37" fmla="*/ 180 h 319"/>
              <a:gd name="T38" fmla="*/ 1690 w 3628"/>
              <a:gd name="T39" fmla="*/ 138 h 319"/>
              <a:gd name="T40" fmla="*/ 1561 w 3628"/>
              <a:gd name="T41" fmla="*/ 95 h 319"/>
              <a:gd name="T42" fmla="*/ 1381 w 3628"/>
              <a:gd name="T43" fmla="*/ 146 h 319"/>
              <a:gd name="T44" fmla="*/ 961 w 3628"/>
              <a:gd name="T45" fmla="*/ 163 h 319"/>
              <a:gd name="T46" fmla="*/ 601 w 3628"/>
              <a:gd name="T47" fmla="*/ 103 h 319"/>
              <a:gd name="T48" fmla="*/ 395 w 3628"/>
              <a:gd name="T49" fmla="*/ 155 h 319"/>
              <a:gd name="T50" fmla="*/ 189 w 3628"/>
              <a:gd name="T51" fmla="*/ 129 h 319"/>
              <a:gd name="T52" fmla="*/ 0 w 3628"/>
              <a:gd name="T53" fmla="*/ 283 h 319"/>
              <a:gd name="T54" fmla="*/ 60 w 3628"/>
              <a:gd name="T55" fmla="*/ 283 h 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3628" h="319">
                <a:moveTo>
                  <a:pt x="60" y="283"/>
                </a:moveTo>
                <a:lnTo>
                  <a:pt x="60" y="283"/>
                </a:lnTo>
                <a:cubicBezTo>
                  <a:pt x="60" y="146"/>
                  <a:pt x="266" y="198"/>
                  <a:pt x="343" y="206"/>
                </a:cubicBezTo>
                <a:cubicBezTo>
                  <a:pt x="395" y="215"/>
                  <a:pt x="437" y="215"/>
                  <a:pt x="489" y="206"/>
                </a:cubicBezTo>
                <a:cubicBezTo>
                  <a:pt x="549" y="189"/>
                  <a:pt x="601" y="146"/>
                  <a:pt x="678" y="155"/>
                </a:cubicBezTo>
                <a:cubicBezTo>
                  <a:pt x="738" y="163"/>
                  <a:pt x="806" y="189"/>
                  <a:pt x="866" y="206"/>
                </a:cubicBezTo>
                <a:cubicBezTo>
                  <a:pt x="918" y="223"/>
                  <a:pt x="978" y="232"/>
                  <a:pt x="1029" y="232"/>
                </a:cubicBezTo>
                <a:cubicBezTo>
                  <a:pt x="1149" y="249"/>
                  <a:pt x="1269" y="232"/>
                  <a:pt x="1390" y="206"/>
                </a:cubicBezTo>
                <a:cubicBezTo>
                  <a:pt x="1441" y="189"/>
                  <a:pt x="1493" y="163"/>
                  <a:pt x="1553" y="155"/>
                </a:cubicBezTo>
                <a:cubicBezTo>
                  <a:pt x="1621" y="146"/>
                  <a:pt x="1664" y="189"/>
                  <a:pt x="1715" y="223"/>
                </a:cubicBezTo>
                <a:cubicBezTo>
                  <a:pt x="1818" y="266"/>
                  <a:pt x="1921" y="232"/>
                  <a:pt x="2024" y="215"/>
                </a:cubicBezTo>
                <a:cubicBezTo>
                  <a:pt x="2161" y="189"/>
                  <a:pt x="2290" y="215"/>
                  <a:pt x="2419" y="223"/>
                </a:cubicBezTo>
                <a:cubicBezTo>
                  <a:pt x="2539" y="232"/>
                  <a:pt x="2650" y="215"/>
                  <a:pt x="2762" y="198"/>
                </a:cubicBezTo>
                <a:cubicBezTo>
                  <a:pt x="3028" y="146"/>
                  <a:pt x="3301" y="43"/>
                  <a:pt x="3576" y="103"/>
                </a:cubicBezTo>
                <a:cubicBezTo>
                  <a:pt x="3610" y="112"/>
                  <a:pt x="3627" y="61"/>
                  <a:pt x="3584" y="52"/>
                </a:cubicBezTo>
                <a:cubicBezTo>
                  <a:pt x="3344" y="0"/>
                  <a:pt x="3105" y="69"/>
                  <a:pt x="2865" y="120"/>
                </a:cubicBezTo>
                <a:cubicBezTo>
                  <a:pt x="2736" y="146"/>
                  <a:pt x="2599" y="172"/>
                  <a:pt x="2462" y="163"/>
                </a:cubicBezTo>
                <a:cubicBezTo>
                  <a:pt x="2333" y="163"/>
                  <a:pt x="2204" y="129"/>
                  <a:pt x="2067" y="146"/>
                </a:cubicBezTo>
                <a:cubicBezTo>
                  <a:pt x="2007" y="155"/>
                  <a:pt x="1956" y="172"/>
                  <a:pt x="1896" y="180"/>
                </a:cubicBezTo>
                <a:cubicBezTo>
                  <a:pt x="1810" y="198"/>
                  <a:pt x="1758" y="180"/>
                  <a:pt x="1690" y="138"/>
                </a:cubicBezTo>
                <a:cubicBezTo>
                  <a:pt x="1656" y="112"/>
                  <a:pt x="1612" y="95"/>
                  <a:pt x="1561" y="95"/>
                </a:cubicBezTo>
                <a:cubicBezTo>
                  <a:pt x="1501" y="103"/>
                  <a:pt x="1441" y="138"/>
                  <a:pt x="1381" y="146"/>
                </a:cubicBezTo>
                <a:cubicBezTo>
                  <a:pt x="1244" y="180"/>
                  <a:pt x="1098" y="189"/>
                  <a:pt x="961" y="163"/>
                </a:cubicBezTo>
                <a:cubicBezTo>
                  <a:pt x="841" y="146"/>
                  <a:pt x="720" y="78"/>
                  <a:pt x="601" y="103"/>
                </a:cubicBezTo>
                <a:cubicBezTo>
                  <a:pt x="523" y="120"/>
                  <a:pt x="472" y="163"/>
                  <a:pt x="395" y="155"/>
                </a:cubicBezTo>
                <a:cubicBezTo>
                  <a:pt x="326" y="155"/>
                  <a:pt x="257" y="129"/>
                  <a:pt x="189" y="129"/>
                </a:cubicBezTo>
                <a:cubicBezTo>
                  <a:pt x="94" y="129"/>
                  <a:pt x="9" y="180"/>
                  <a:pt x="0" y="283"/>
                </a:cubicBezTo>
                <a:cubicBezTo>
                  <a:pt x="0" y="318"/>
                  <a:pt x="52" y="318"/>
                  <a:pt x="60" y="283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2" name="Freeform 16">
            <a:extLst>
              <a:ext uri="{FF2B5EF4-FFF2-40B4-BE49-F238E27FC236}">
                <a16:creationId xmlns:a16="http://schemas.microsoft.com/office/drawing/2014/main" id="{1FB0FD22-3988-6549-BF02-FF59E62A6D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45002" y="7801908"/>
            <a:ext cx="44112" cy="4096907"/>
          </a:xfrm>
          <a:custGeom>
            <a:avLst/>
            <a:gdLst>
              <a:gd name="T0" fmla="*/ 34 w 35"/>
              <a:gd name="T1" fmla="*/ 3275 h 3276"/>
              <a:gd name="T2" fmla="*/ 0 w 35"/>
              <a:gd name="T3" fmla="*/ 3275 h 3276"/>
              <a:gd name="T4" fmla="*/ 0 w 35"/>
              <a:gd name="T5" fmla="*/ 0 h 3276"/>
              <a:gd name="T6" fmla="*/ 34 w 35"/>
              <a:gd name="T7" fmla="*/ 0 h 3276"/>
              <a:gd name="T8" fmla="*/ 34 w 35"/>
              <a:gd name="T9" fmla="*/ 3275 h 3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" h="3276">
                <a:moveTo>
                  <a:pt x="34" y="3275"/>
                </a:moveTo>
                <a:lnTo>
                  <a:pt x="0" y="3275"/>
                </a:lnTo>
                <a:lnTo>
                  <a:pt x="0" y="0"/>
                </a:lnTo>
                <a:lnTo>
                  <a:pt x="34" y="0"/>
                </a:lnTo>
                <a:lnTo>
                  <a:pt x="34" y="3275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3" name="Freeform 17">
            <a:extLst>
              <a:ext uri="{FF2B5EF4-FFF2-40B4-BE49-F238E27FC236}">
                <a16:creationId xmlns:a16="http://schemas.microsoft.com/office/drawing/2014/main" id="{B3FD83BC-0ECB-A447-A67C-45DB35FF87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24442" y="11639658"/>
            <a:ext cx="3870834" cy="55140"/>
          </a:xfrm>
          <a:custGeom>
            <a:avLst/>
            <a:gdLst>
              <a:gd name="T0" fmla="*/ 0 w 3096"/>
              <a:gd name="T1" fmla="*/ 43 h 44"/>
              <a:gd name="T2" fmla="*/ 0 w 3096"/>
              <a:gd name="T3" fmla="*/ 0 h 44"/>
              <a:gd name="T4" fmla="*/ 3095 w 3096"/>
              <a:gd name="T5" fmla="*/ 0 h 44"/>
              <a:gd name="T6" fmla="*/ 3095 w 3096"/>
              <a:gd name="T7" fmla="*/ 43 h 44"/>
              <a:gd name="T8" fmla="*/ 0 w 3096"/>
              <a:gd name="T9" fmla="*/ 43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96" h="44">
                <a:moveTo>
                  <a:pt x="0" y="43"/>
                </a:moveTo>
                <a:lnTo>
                  <a:pt x="0" y="0"/>
                </a:lnTo>
                <a:lnTo>
                  <a:pt x="3095" y="0"/>
                </a:lnTo>
                <a:lnTo>
                  <a:pt x="3095" y="43"/>
                </a:lnTo>
                <a:lnTo>
                  <a:pt x="0" y="43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4" name="Freeform 18">
            <a:extLst>
              <a:ext uri="{FF2B5EF4-FFF2-40B4-BE49-F238E27FC236}">
                <a16:creationId xmlns:a16="http://schemas.microsoft.com/office/drawing/2014/main" id="{D4A964E0-697F-774A-877D-CF91F2EE55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51265" y="7868076"/>
            <a:ext cx="121308" cy="22056"/>
          </a:xfrm>
          <a:custGeom>
            <a:avLst/>
            <a:gdLst>
              <a:gd name="T0" fmla="*/ 0 w 96"/>
              <a:gd name="T1" fmla="*/ 17 h 18"/>
              <a:gd name="T2" fmla="*/ 95 w 96"/>
              <a:gd name="T3" fmla="*/ 17 h 18"/>
              <a:gd name="T4" fmla="*/ 95 w 96"/>
              <a:gd name="T5" fmla="*/ 0 h 18"/>
              <a:gd name="T6" fmla="*/ 0 w 96"/>
              <a:gd name="T7" fmla="*/ 0 h 18"/>
              <a:gd name="T8" fmla="*/ 0 w 96"/>
              <a:gd name="T9" fmla="*/ 17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" h="18">
                <a:moveTo>
                  <a:pt x="0" y="17"/>
                </a:moveTo>
                <a:lnTo>
                  <a:pt x="95" y="17"/>
                </a:lnTo>
                <a:lnTo>
                  <a:pt x="95" y="0"/>
                </a:lnTo>
                <a:lnTo>
                  <a:pt x="0" y="0"/>
                </a:lnTo>
                <a:lnTo>
                  <a:pt x="0" y="17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5" name="Freeform 19">
            <a:extLst>
              <a:ext uri="{FF2B5EF4-FFF2-40B4-BE49-F238E27FC236}">
                <a16:creationId xmlns:a16="http://schemas.microsoft.com/office/drawing/2014/main" id="{56C09234-ABAB-2647-9EF3-6E2D1F8467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51265" y="8270597"/>
            <a:ext cx="121308" cy="22056"/>
          </a:xfrm>
          <a:custGeom>
            <a:avLst/>
            <a:gdLst>
              <a:gd name="T0" fmla="*/ 0 w 96"/>
              <a:gd name="T1" fmla="*/ 17 h 18"/>
              <a:gd name="T2" fmla="*/ 95 w 96"/>
              <a:gd name="T3" fmla="*/ 17 h 18"/>
              <a:gd name="T4" fmla="*/ 95 w 96"/>
              <a:gd name="T5" fmla="*/ 0 h 18"/>
              <a:gd name="T6" fmla="*/ 0 w 96"/>
              <a:gd name="T7" fmla="*/ 0 h 18"/>
              <a:gd name="T8" fmla="*/ 0 w 96"/>
              <a:gd name="T9" fmla="*/ 17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" h="18">
                <a:moveTo>
                  <a:pt x="0" y="17"/>
                </a:moveTo>
                <a:lnTo>
                  <a:pt x="95" y="17"/>
                </a:lnTo>
                <a:lnTo>
                  <a:pt x="95" y="0"/>
                </a:lnTo>
                <a:lnTo>
                  <a:pt x="0" y="0"/>
                </a:lnTo>
                <a:lnTo>
                  <a:pt x="0" y="17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6" name="Freeform 20">
            <a:extLst>
              <a:ext uri="{FF2B5EF4-FFF2-40B4-BE49-F238E27FC236}">
                <a16:creationId xmlns:a16="http://schemas.microsoft.com/office/drawing/2014/main" id="{428F9EDB-417A-DA49-B669-D22C01515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51265" y="8678634"/>
            <a:ext cx="121308" cy="22056"/>
          </a:xfrm>
          <a:custGeom>
            <a:avLst/>
            <a:gdLst>
              <a:gd name="T0" fmla="*/ 0 w 96"/>
              <a:gd name="T1" fmla="*/ 17 h 18"/>
              <a:gd name="T2" fmla="*/ 95 w 96"/>
              <a:gd name="T3" fmla="*/ 17 h 18"/>
              <a:gd name="T4" fmla="*/ 95 w 96"/>
              <a:gd name="T5" fmla="*/ 0 h 18"/>
              <a:gd name="T6" fmla="*/ 0 w 96"/>
              <a:gd name="T7" fmla="*/ 0 h 18"/>
              <a:gd name="T8" fmla="*/ 0 w 96"/>
              <a:gd name="T9" fmla="*/ 17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" h="18">
                <a:moveTo>
                  <a:pt x="0" y="17"/>
                </a:moveTo>
                <a:lnTo>
                  <a:pt x="95" y="17"/>
                </a:lnTo>
                <a:lnTo>
                  <a:pt x="95" y="0"/>
                </a:lnTo>
                <a:lnTo>
                  <a:pt x="0" y="0"/>
                </a:lnTo>
                <a:lnTo>
                  <a:pt x="0" y="17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7" name="Freeform 21">
            <a:extLst>
              <a:ext uri="{FF2B5EF4-FFF2-40B4-BE49-F238E27FC236}">
                <a16:creationId xmlns:a16="http://schemas.microsoft.com/office/drawing/2014/main" id="{BF96F010-6504-B141-A585-4B97738750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51265" y="9086670"/>
            <a:ext cx="121308" cy="22056"/>
          </a:xfrm>
          <a:custGeom>
            <a:avLst/>
            <a:gdLst>
              <a:gd name="T0" fmla="*/ 0 w 96"/>
              <a:gd name="T1" fmla="*/ 17 h 18"/>
              <a:gd name="T2" fmla="*/ 95 w 96"/>
              <a:gd name="T3" fmla="*/ 17 h 18"/>
              <a:gd name="T4" fmla="*/ 95 w 96"/>
              <a:gd name="T5" fmla="*/ 0 h 18"/>
              <a:gd name="T6" fmla="*/ 0 w 96"/>
              <a:gd name="T7" fmla="*/ 0 h 18"/>
              <a:gd name="T8" fmla="*/ 0 w 96"/>
              <a:gd name="T9" fmla="*/ 17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" h="18">
                <a:moveTo>
                  <a:pt x="0" y="17"/>
                </a:moveTo>
                <a:lnTo>
                  <a:pt x="95" y="17"/>
                </a:lnTo>
                <a:lnTo>
                  <a:pt x="95" y="0"/>
                </a:lnTo>
                <a:lnTo>
                  <a:pt x="0" y="0"/>
                </a:lnTo>
                <a:lnTo>
                  <a:pt x="0" y="17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8" name="Freeform 22">
            <a:extLst>
              <a:ext uri="{FF2B5EF4-FFF2-40B4-BE49-F238E27FC236}">
                <a16:creationId xmlns:a16="http://schemas.microsoft.com/office/drawing/2014/main" id="{04AE91CD-7465-0D41-B8CF-3E8F4E232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51265" y="9494707"/>
            <a:ext cx="121308" cy="22056"/>
          </a:xfrm>
          <a:custGeom>
            <a:avLst/>
            <a:gdLst>
              <a:gd name="T0" fmla="*/ 0 w 96"/>
              <a:gd name="T1" fmla="*/ 18 h 19"/>
              <a:gd name="T2" fmla="*/ 95 w 96"/>
              <a:gd name="T3" fmla="*/ 18 h 19"/>
              <a:gd name="T4" fmla="*/ 95 w 96"/>
              <a:gd name="T5" fmla="*/ 0 h 19"/>
              <a:gd name="T6" fmla="*/ 0 w 96"/>
              <a:gd name="T7" fmla="*/ 0 h 19"/>
              <a:gd name="T8" fmla="*/ 0 w 96"/>
              <a:gd name="T9" fmla="*/ 18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" h="19">
                <a:moveTo>
                  <a:pt x="0" y="18"/>
                </a:moveTo>
                <a:lnTo>
                  <a:pt x="95" y="18"/>
                </a:lnTo>
                <a:lnTo>
                  <a:pt x="95" y="0"/>
                </a:lnTo>
                <a:lnTo>
                  <a:pt x="0" y="0"/>
                </a:lnTo>
                <a:lnTo>
                  <a:pt x="0" y="18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9" name="Freeform 23">
            <a:extLst>
              <a:ext uri="{FF2B5EF4-FFF2-40B4-BE49-F238E27FC236}">
                <a16:creationId xmlns:a16="http://schemas.microsoft.com/office/drawing/2014/main" id="{188E1B25-9D4C-C240-A32A-59E25D8986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51265" y="9902743"/>
            <a:ext cx="121308" cy="22056"/>
          </a:xfrm>
          <a:custGeom>
            <a:avLst/>
            <a:gdLst>
              <a:gd name="T0" fmla="*/ 0 w 96"/>
              <a:gd name="T1" fmla="*/ 17 h 18"/>
              <a:gd name="T2" fmla="*/ 95 w 96"/>
              <a:gd name="T3" fmla="*/ 17 h 18"/>
              <a:gd name="T4" fmla="*/ 95 w 96"/>
              <a:gd name="T5" fmla="*/ 0 h 18"/>
              <a:gd name="T6" fmla="*/ 0 w 96"/>
              <a:gd name="T7" fmla="*/ 0 h 18"/>
              <a:gd name="T8" fmla="*/ 0 w 96"/>
              <a:gd name="T9" fmla="*/ 17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" h="18">
                <a:moveTo>
                  <a:pt x="0" y="17"/>
                </a:moveTo>
                <a:lnTo>
                  <a:pt x="95" y="17"/>
                </a:lnTo>
                <a:lnTo>
                  <a:pt x="95" y="0"/>
                </a:lnTo>
                <a:lnTo>
                  <a:pt x="0" y="0"/>
                </a:lnTo>
                <a:lnTo>
                  <a:pt x="0" y="17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0" name="Freeform 24">
            <a:extLst>
              <a:ext uri="{FF2B5EF4-FFF2-40B4-BE49-F238E27FC236}">
                <a16:creationId xmlns:a16="http://schemas.microsoft.com/office/drawing/2014/main" id="{1EA5CBD1-213F-BE40-BCB8-1AD750F1C9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51265" y="10310780"/>
            <a:ext cx="121308" cy="22056"/>
          </a:xfrm>
          <a:custGeom>
            <a:avLst/>
            <a:gdLst>
              <a:gd name="T0" fmla="*/ 0 w 96"/>
              <a:gd name="T1" fmla="*/ 18 h 19"/>
              <a:gd name="T2" fmla="*/ 95 w 96"/>
              <a:gd name="T3" fmla="*/ 18 h 19"/>
              <a:gd name="T4" fmla="*/ 95 w 96"/>
              <a:gd name="T5" fmla="*/ 0 h 19"/>
              <a:gd name="T6" fmla="*/ 0 w 96"/>
              <a:gd name="T7" fmla="*/ 0 h 19"/>
              <a:gd name="T8" fmla="*/ 0 w 96"/>
              <a:gd name="T9" fmla="*/ 18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" h="19">
                <a:moveTo>
                  <a:pt x="0" y="18"/>
                </a:moveTo>
                <a:lnTo>
                  <a:pt x="95" y="18"/>
                </a:lnTo>
                <a:lnTo>
                  <a:pt x="95" y="0"/>
                </a:lnTo>
                <a:lnTo>
                  <a:pt x="0" y="0"/>
                </a:lnTo>
                <a:lnTo>
                  <a:pt x="0" y="18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1" name="Freeform 25">
            <a:extLst>
              <a:ext uri="{FF2B5EF4-FFF2-40B4-BE49-F238E27FC236}">
                <a16:creationId xmlns:a16="http://schemas.microsoft.com/office/drawing/2014/main" id="{D9F75BA6-26B6-6F48-A7A6-0FE031E99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51265" y="10718817"/>
            <a:ext cx="121308" cy="33084"/>
          </a:xfrm>
          <a:custGeom>
            <a:avLst/>
            <a:gdLst>
              <a:gd name="T0" fmla="*/ 0 w 96"/>
              <a:gd name="T1" fmla="*/ 26 h 27"/>
              <a:gd name="T2" fmla="*/ 95 w 96"/>
              <a:gd name="T3" fmla="*/ 26 h 27"/>
              <a:gd name="T4" fmla="*/ 95 w 96"/>
              <a:gd name="T5" fmla="*/ 0 h 27"/>
              <a:gd name="T6" fmla="*/ 0 w 96"/>
              <a:gd name="T7" fmla="*/ 0 h 27"/>
              <a:gd name="T8" fmla="*/ 0 w 96"/>
              <a:gd name="T9" fmla="*/ 26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" h="27">
                <a:moveTo>
                  <a:pt x="0" y="26"/>
                </a:moveTo>
                <a:lnTo>
                  <a:pt x="95" y="26"/>
                </a:lnTo>
                <a:lnTo>
                  <a:pt x="95" y="0"/>
                </a:lnTo>
                <a:lnTo>
                  <a:pt x="0" y="0"/>
                </a:lnTo>
                <a:lnTo>
                  <a:pt x="0" y="26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2" name="Freeform 26">
            <a:extLst>
              <a:ext uri="{FF2B5EF4-FFF2-40B4-BE49-F238E27FC236}">
                <a16:creationId xmlns:a16="http://schemas.microsoft.com/office/drawing/2014/main" id="{736F4314-C5DE-9744-B42A-CB2E7DA640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51265" y="11126853"/>
            <a:ext cx="121308" cy="33084"/>
          </a:xfrm>
          <a:custGeom>
            <a:avLst/>
            <a:gdLst>
              <a:gd name="T0" fmla="*/ 0 w 96"/>
              <a:gd name="T1" fmla="*/ 26 h 27"/>
              <a:gd name="T2" fmla="*/ 95 w 96"/>
              <a:gd name="T3" fmla="*/ 26 h 27"/>
              <a:gd name="T4" fmla="*/ 95 w 96"/>
              <a:gd name="T5" fmla="*/ 0 h 27"/>
              <a:gd name="T6" fmla="*/ 0 w 96"/>
              <a:gd name="T7" fmla="*/ 0 h 27"/>
              <a:gd name="T8" fmla="*/ 0 w 96"/>
              <a:gd name="T9" fmla="*/ 26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" h="27">
                <a:moveTo>
                  <a:pt x="0" y="26"/>
                </a:moveTo>
                <a:lnTo>
                  <a:pt x="95" y="26"/>
                </a:lnTo>
                <a:lnTo>
                  <a:pt x="95" y="0"/>
                </a:lnTo>
                <a:lnTo>
                  <a:pt x="0" y="0"/>
                </a:lnTo>
                <a:lnTo>
                  <a:pt x="0" y="26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3" name="Freeform 27">
            <a:extLst>
              <a:ext uri="{FF2B5EF4-FFF2-40B4-BE49-F238E27FC236}">
                <a16:creationId xmlns:a16="http://schemas.microsoft.com/office/drawing/2014/main" id="{3FAA5E8B-3E6C-9845-9BA9-4D6903FCDF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51265" y="11534890"/>
            <a:ext cx="121308" cy="33084"/>
          </a:xfrm>
          <a:custGeom>
            <a:avLst/>
            <a:gdLst>
              <a:gd name="T0" fmla="*/ 0 w 96"/>
              <a:gd name="T1" fmla="*/ 26 h 27"/>
              <a:gd name="T2" fmla="*/ 95 w 96"/>
              <a:gd name="T3" fmla="*/ 26 h 27"/>
              <a:gd name="T4" fmla="*/ 95 w 96"/>
              <a:gd name="T5" fmla="*/ 0 h 27"/>
              <a:gd name="T6" fmla="*/ 0 w 96"/>
              <a:gd name="T7" fmla="*/ 0 h 27"/>
              <a:gd name="T8" fmla="*/ 0 w 96"/>
              <a:gd name="T9" fmla="*/ 26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" h="27">
                <a:moveTo>
                  <a:pt x="0" y="26"/>
                </a:moveTo>
                <a:lnTo>
                  <a:pt x="95" y="26"/>
                </a:lnTo>
                <a:lnTo>
                  <a:pt x="95" y="0"/>
                </a:lnTo>
                <a:lnTo>
                  <a:pt x="0" y="0"/>
                </a:lnTo>
                <a:lnTo>
                  <a:pt x="0" y="26"/>
                </a:lnTo>
              </a:path>
            </a:pathLst>
          </a:custGeom>
          <a:solidFill>
            <a:srgbClr val="D1D1D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4" name="Freeform 28">
            <a:extLst>
              <a:ext uri="{FF2B5EF4-FFF2-40B4-BE49-F238E27FC236}">
                <a16:creationId xmlns:a16="http://schemas.microsoft.com/office/drawing/2014/main" id="{19A45B84-B8B1-E24F-8164-BDD270E9BA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19954" y="11694798"/>
            <a:ext cx="22056" cy="121308"/>
          </a:xfrm>
          <a:custGeom>
            <a:avLst/>
            <a:gdLst>
              <a:gd name="T0" fmla="*/ 17 w 18"/>
              <a:gd name="T1" fmla="*/ 94 h 95"/>
              <a:gd name="T2" fmla="*/ 17 w 18"/>
              <a:gd name="T3" fmla="*/ 0 h 95"/>
              <a:gd name="T4" fmla="*/ 0 w 18"/>
              <a:gd name="T5" fmla="*/ 0 h 95"/>
              <a:gd name="T6" fmla="*/ 0 w 18"/>
              <a:gd name="T7" fmla="*/ 94 h 95"/>
              <a:gd name="T8" fmla="*/ 17 w 18"/>
              <a:gd name="T9" fmla="*/ 94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" h="95">
                <a:moveTo>
                  <a:pt x="17" y="94"/>
                </a:moveTo>
                <a:lnTo>
                  <a:pt x="17" y="0"/>
                </a:lnTo>
                <a:lnTo>
                  <a:pt x="0" y="0"/>
                </a:lnTo>
                <a:lnTo>
                  <a:pt x="0" y="94"/>
                </a:lnTo>
                <a:lnTo>
                  <a:pt x="17" y="94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5" name="Freeform 29">
            <a:extLst>
              <a:ext uri="{FF2B5EF4-FFF2-40B4-BE49-F238E27FC236}">
                <a16:creationId xmlns:a16="http://schemas.microsoft.com/office/drawing/2014/main" id="{08F8EC85-CFAE-7548-9537-B7F3DF70F3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27991" y="11694798"/>
            <a:ext cx="22056" cy="121308"/>
          </a:xfrm>
          <a:custGeom>
            <a:avLst/>
            <a:gdLst>
              <a:gd name="T0" fmla="*/ 17 w 18"/>
              <a:gd name="T1" fmla="*/ 94 h 95"/>
              <a:gd name="T2" fmla="*/ 17 w 18"/>
              <a:gd name="T3" fmla="*/ 0 h 95"/>
              <a:gd name="T4" fmla="*/ 0 w 18"/>
              <a:gd name="T5" fmla="*/ 0 h 95"/>
              <a:gd name="T6" fmla="*/ 0 w 18"/>
              <a:gd name="T7" fmla="*/ 94 h 95"/>
              <a:gd name="T8" fmla="*/ 17 w 18"/>
              <a:gd name="T9" fmla="*/ 94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" h="95">
                <a:moveTo>
                  <a:pt x="17" y="94"/>
                </a:moveTo>
                <a:lnTo>
                  <a:pt x="17" y="0"/>
                </a:lnTo>
                <a:lnTo>
                  <a:pt x="0" y="0"/>
                </a:lnTo>
                <a:lnTo>
                  <a:pt x="0" y="94"/>
                </a:lnTo>
                <a:lnTo>
                  <a:pt x="17" y="94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6" name="Freeform 30">
            <a:extLst>
              <a:ext uri="{FF2B5EF4-FFF2-40B4-BE49-F238E27FC236}">
                <a16:creationId xmlns:a16="http://schemas.microsoft.com/office/drawing/2014/main" id="{6047D425-7FE0-ED46-9EE2-3E520A2D69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36028" y="11694798"/>
            <a:ext cx="22056" cy="121308"/>
          </a:xfrm>
          <a:custGeom>
            <a:avLst/>
            <a:gdLst>
              <a:gd name="T0" fmla="*/ 17 w 18"/>
              <a:gd name="T1" fmla="*/ 94 h 95"/>
              <a:gd name="T2" fmla="*/ 17 w 18"/>
              <a:gd name="T3" fmla="*/ 0 h 95"/>
              <a:gd name="T4" fmla="*/ 0 w 18"/>
              <a:gd name="T5" fmla="*/ 0 h 95"/>
              <a:gd name="T6" fmla="*/ 0 w 18"/>
              <a:gd name="T7" fmla="*/ 94 h 95"/>
              <a:gd name="T8" fmla="*/ 17 w 18"/>
              <a:gd name="T9" fmla="*/ 94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" h="95">
                <a:moveTo>
                  <a:pt x="17" y="94"/>
                </a:moveTo>
                <a:lnTo>
                  <a:pt x="17" y="0"/>
                </a:lnTo>
                <a:lnTo>
                  <a:pt x="0" y="0"/>
                </a:lnTo>
                <a:lnTo>
                  <a:pt x="0" y="94"/>
                </a:lnTo>
                <a:lnTo>
                  <a:pt x="17" y="94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7" name="Freeform 31">
            <a:extLst>
              <a:ext uri="{FF2B5EF4-FFF2-40B4-BE49-F238E27FC236}">
                <a16:creationId xmlns:a16="http://schemas.microsoft.com/office/drawing/2014/main" id="{9B84A172-7A15-364C-89A5-C7489DAFE3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44064" y="11694798"/>
            <a:ext cx="22056" cy="121308"/>
          </a:xfrm>
          <a:custGeom>
            <a:avLst/>
            <a:gdLst>
              <a:gd name="T0" fmla="*/ 18 w 19"/>
              <a:gd name="T1" fmla="*/ 94 h 95"/>
              <a:gd name="T2" fmla="*/ 18 w 19"/>
              <a:gd name="T3" fmla="*/ 0 h 95"/>
              <a:gd name="T4" fmla="*/ 0 w 19"/>
              <a:gd name="T5" fmla="*/ 0 h 95"/>
              <a:gd name="T6" fmla="*/ 0 w 19"/>
              <a:gd name="T7" fmla="*/ 94 h 95"/>
              <a:gd name="T8" fmla="*/ 18 w 19"/>
              <a:gd name="T9" fmla="*/ 94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" h="95">
                <a:moveTo>
                  <a:pt x="18" y="94"/>
                </a:moveTo>
                <a:lnTo>
                  <a:pt x="18" y="0"/>
                </a:lnTo>
                <a:lnTo>
                  <a:pt x="0" y="0"/>
                </a:lnTo>
                <a:lnTo>
                  <a:pt x="0" y="94"/>
                </a:lnTo>
                <a:lnTo>
                  <a:pt x="18" y="94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8" name="Freeform 32">
            <a:extLst>
              <a:ext uri="{FF2B5EF4-FFF2-40B4-BE49-F238E27FC236}">
                <a16:creationId xmlns:a16="http://schemas.microsoft.com/office/drawing/2014/main" id="{99098483-A876-324C-AC01-23F741393D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52101" y="11694798"/>
            <a:ext cx="22056" cy="121308"/>
          </a:xfrm>
          <a:custGeom>
            <a:avLst/>
            <a:gdLst>
              <a:gd name="T0" fmla="*/ 17 w 18"/>
              <a:gd name="T1" fmla="*/ 94 h 95"/>
              <a:gd name="T2" fmla="*/ 17 w 18"/>
              <a:gd name="T3" fmla="*/ 0 h 95"/>
              <a:gd name="T4" fmla="*/ 0 w 18"/>
              <a:gd name="T5" fmla="*/ 0 h 95"/>
              <a:gd name="T6" fmla="*/ 0 w 18"/>
              <a:gd name="T7" fmla="*/ 94 h 95"/>
              <a:gd name="T8" fmla="*/ 17 w 18"/>
              <a:gd name="T9" fmla="*/ 94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" h="95">
                <a:moveTo>
                  <a:pt x="17" y="94"/>
                </a:moveTo>
                <a:lnTo>
                  <a:pt x="17" y="0"/>
                </a:lnTo>
                <a:lnTo>
                  <a:pt x="0" y="0"/>
                </a:lnTo>
                <a:lnTo>
                  <a:pt x="0" y="94"/>
                </a:lnTo>
                <a:lnTo>
                  <a:pt x="17" y="94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9" name="Freeform 33">
            <a:extLst>
              <a:ext uri="{FF2B5EF4-FFF2-40B4-BE49-F238E27FC236}">
                <a16:creationId xmlns:a16="http://schemas.microsoft.com/office/drawing/2014/main" id="{6A05703B-3991-944B-BDD0-B6E4D23B39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60138" y="11694798"/>
            <a:ext cx="22056" cy="121308"/>
          </a:xfrm>
          <a:custGeom>
            <a:avLst/>
            <a:gdLst>
              <a:gd name="T0" fmla="*/ 18 w 19"/>
              <a:gd name="T1" fmla="*/ 94 h 95"/>
              <a:gd name="T2" fmla="*/ 18 w 19"/>
              <a:gd name="T3" fmla="*/ 0 h 95"/>
              <a:gd name="T4" fmla="*/ 0 w 19"/>
              <a:gd name="T5" fmla="*/ 0 h 95"/>
              <a:gd name="T6" fmla="*/ 0 w 19"/>
              <a:gd name="T7" fmla="*/ 94 h 95"/>
              <a:gd name="T8" fmla="*/ 18 w 19"/>
              <a:gd name="T9" fmla="*/ 94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" h="95">
                <a:moveTo>
                  <a:pt x="18" y="94"/>
                </a:moveTo>
                <a:lnTo>
                  <a:pt x="18" y="0"/>
                </a:lnTo>
                <a:lnTo>
                  <a:pt x="0" y="0"/>
                </a:lnTo>
                <a:lnTo>
                  <a:pt x="0" y="94"/>
                </a:lnTo>
                <a:lnTo>
                  <a:pt x="18" y="94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0" name="Freeform 34">
            <a:extLst>
              <a:ext uri="{FF2B5EF4-FFF2-40B4-BE49-F238E27FC236}">
                <a16:creationId xmlns:a16="http://schemas.microsoft.com/office/drawing/2014/main" id="{05D56F6D-04CF-E74E-98F5-9966200CEF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68174" y="11694798"/>
            <a:ext cx="22056" cy="121308"/>
          </a:xfrm>
          <a:custGeom>
            <a:avLst/>
            <a:gdLst>
              <a:gd name="T0" fmla="*/ 17 w 18"/>
              <a:gd name="T1" fmla="*/ 94 h 95"/>
              <a:gd name="T2" fmla="*/ 17 w 18"/>
              <a:gd name="T3" fmla="*/ 0 h 95"/>
              <a:gd name="T4" fmla="*/ 0 w 18"/>
              <a:gd name="T5" fmla="*/ 0 h 95"/>
              <a:gd name="T6" fmla="*/ 0 w 18"/>
              <a:gd name="T7" fmla="*/ 94 h 95"/>
              <a:gd name="T8" fmla="*/ 17 w 18"/>
              <a:gd name="T9" fmla="*/ 94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" h="95">
                <a:moveTo>
                  <a:pt x="17" y="94"/>
                </a:moveTo>
                <a:lnTo>
                  <a:pt x="17" y="0"/>
                </a:lnTo>
                <a:lnTo>
                  <a:pt x="0" y="0"/>
                </a:lnTo>
                <a:lnTo>
                  <a:pt x="0" y="94"/>
                </a:lnTo>
                <a:lnTo>
                  <a:pt x="17" y="94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1" name="Freeform 35">
            <a:extLst>
              <a:ext uri="{FF2B5EF4-FFF2-40B4-BE49-F238E27FC236}">
                <a16:creationId xmlns:a16="http://schemas.microsoft.com/office/drawing/2014/main" id="{67549C36-3DE6-4347-8B8F-7C7A2309F6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76211" y="11694798"/>
            <a:ext cx="22056" cy="121308"/>
          </a:xfrm>
          <a:custGeom>
            <a:avLst/>
            <a:gdLst>
              <a:gd name="T0" fmla="*/ 17 w 18"/>
              <a:gd name="T1" fmla="*/ 94 h 95"/>
              <a:gd name="T2" fmla="*/ 17 w 18"/>
              <a:gd name="T3" fmla="*/ 0 h 95"/>
              <a:gd name="T4" fmla="*/ 0 w 18"/>
              <a:gd name="T5" fmla="*/ 0 h 95"/>
              <a:gd name="T6" fmla="*/ 0 w 18"/>
              <a:gd name="T7" fmla="*/ 94 h 95"/>
              <a:gd name="T8" fmla="*/ 17 w 18"/>
              <a:gd name="T9" fmla="*/ 94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" h="95">
                <a:moveTo>
                  <a:pt x="17" y="94"/>
                </a:moveTo>
                <a:lnTo>
                  <a:pt x="17" y="0"/>
                </a:lnTo>
                <a:lnTo>
                  <a:pt x="0" y="0"/>
                </a:lnTo>
                <a:lnTo>
                  <a:pt x="0" y="94"/>
                </a:lnTo>
                <a:lnTo>
                  <a:pt x="17" y="94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2" name="Freeform 36">
            <a:extLst>
              <a:ext uri="{FF2B5EF4-FFF2-40B4-BE49-F238E27FC236}">
                <a16:creationId xmlns:a16="http://schemas.microsoft.com/office/drawing/2014/main" id="{BB4B4CBA-65CB-E749-8FC7-0CFD912DB2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42011" y="10150876"/>
            <a:ext cx="408037" cy="1417099"/>
          </a:xfrm>
          <a:custGeom>
            <a:avLst/>
            <a:gdLst>
              <a:gd name="T0" fmla="*/ 326 w 327"/>
              <a:gd name="T1" fmla="*/ 0 h 1133"/>
              <a:gd name="T2" fmla="*/ 0 w 327"/>
              <a:gd name="T3" fmla="*/ 0 h 1133"/>
              <a:gd name="T4" fmla="*/ 0 w 327"/>
              <a:gd name="T5" fmla="*/ 1132 h 1133"/>
              <a:gd name="T6" fmla="*/ 326 w 327"/>
              <a:gd name="T7" fmla="*/ 1132 h 1133"/>
              <a:gd name="T8" fmla="*/ 326 w 327"/>
              <a:gd name="T9" fmla="*/ 0 h 1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7" h="1133">
                <a:moveTo>
                  <a:pt x="326" y="0"/>
                </a:moveTo>
                <a:lnTo>
                  <a:pt x="0" y="0"/>
                </a:lnTo>
                <a:lnTo>
                  <a:pt x="0" y="1132"/>
                </a:lnTo>
                <a:lnTo>
                  <a:pt x="326" y="1132"/>
                </a:lnTo>
                <a:lnTo>
                  <a:pt x="326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3" name="Freeform 37">
            <a:extLst>
              <a:ext uri="{FF2B5EF4-FFF2-40B4-BE49-F238E27FC236}">
                <a16:creationId xmlns:a16="http://schemas.microsoft.com/office/drawing/2014/main" id="{F3A3811A-4A65-7A4D-8813-16BD23A809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58084" y="9742839"/>
            <a:ext cx="408037" cy="1825135"/>
          </a:xfrm>
          <a:custGeom>
            <a:avLst/>
            <a:gdLst>
              <a:gd name="T0" fmla="*/ 326 w 327"/>
              <a:gd name="T1" fmla="*/ 0 h 1459"/>
              <a:gd name="T2" fmla="*/ 0 w 327"/>
              <a:gd name="T3" fmla="*/ 0 h 1459"/>
              <a:gd name="T4" fmla="*/ 0 w 327"/>
              <a:gd name="T5" fmla="*/ 1458 h 1459"/>
              <a:gd name="T6" fmla="*/ 326 w 327"/>
              <a:gd name="T7" fmla="*/ 1458 h 1459"/>
              <a:gd name="T8" fmla="*/ 326 w 327"/>
              <a:gd name="T9" fmla="*/ 0 h 14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7" h="1459">
                <a:moveTo>
                  <a:pt x="326" y="0"/>
                </a:moveTo>
                <a:lnTo>
                  <a:pt x="0" y="0"/>
                </a:lnTo>
                <a:lnTo>
                  <a:pt x="0" y="1458"/>
                </a:lnTo>
                <a:lnTo>
                  <a:pt x="326" y="1458"/>
                </a:lnTo>
                <a:lnTo>
                  <a:pt x="326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4" name="Freeform 38">
            <a:extLst>
              <a:ext uri="{FF2B5EF4-FFF2-40B4-BE49-F238E27FC236}">
                <a16:creationId xmlns:a16="http://schemas.microsoft.com/office/drawing/2014/main" id="{59F7662F-4DB1-774F-8864-CF22B46F25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30045" y="9108726"/>
            <a:ext cx="408037" cy="2459248"/>
          </a:xfrm>
          <a:custGeom>
            <a:avLst/>
            <a:gdLst>
              <a:gd name="T0" fmla="*/ 326 w 327"/>
              <a:gd name="T1" fmla="*/ 0 h 1965"/>
              <a:gd name="T2" fmla="*/ 0 w 327"/>
              <a:gd name="T3" fmla="*/ 0 h 1965"/>
              <a:gd name="T4" fmla="*/ 0 w 327"/>
              <a:gd name="T5" fmla="*/ 1964 h 1965"/>
              <a:gd name="T6" fmla="*/ 326 w 327"/>
              <a:gd name="T7" fmla="*/ 1964 h 1965"/>
              <a:gd name="T8" fmla="*/ 326 w 327"/>
              <a:gd name="T9" fmla="*/ 0 h 19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7" h="1965">
                <a:moveTo>
                  <a:pt x="326" y="0"/>
                </a:moveTo>
                <a:lnTo>
                  <a:pt x="0" y="0"/>
                </a:lnTo>
                <a:lnTo>
                  <a:pt x="0" y="1964"/>
                </a:lnTo>
                <a:lnTo>
                  <a:pt x="326" y="1964"/>
                </a:lnTo>
                <a:lnTo>
                  <a:pt x="326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5" name="Freeform 39">
            <a:extLst>
              <a:ext uri="{FF2B5EF4-FFF2-40B4-BE49-F238E27FC236}">
                <a16:creationId xmlns:a16="http://schemas.microsoft.com/office/drawing/2014/main" id="{6722A456-8056-E049-95CF-12D296561A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68174" y="8270597"/>
            <a:ext cx="408037" cy="3291865"/>
          </a:xfrm>
          <a:custGeom>
            <a:avLst/>
            <a:gdLst>
              <a:gd name="T0" fmla="*/ 326 w 327"/>
              <a:gd name="T1" fmla="*/ 0 h 2634"/>
              <a:gd name="T2" fmla="*/ 0 w 327"/>
              <a:gd name="T3" fmla="*/ 0 h 2634"/>
              <a:gd name="T4" fmla="*/ 0 w 327"/>
              <a:gd name="T5" fmla="*/ 2633 h 2634"/>
              <a:gd name="T6" fmla="*/ 326 w 327"/>
              <a:gd name="T7" fmla="*/ 2633 h 2634"/>
              <a:gd name="T8" fmla="*/ 326 w 327"/>
              <a:gd name="T9" fmla="*/ 0 h 26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7" h="2634">
                <a:moveTo>
                  <a:pt x="326" y="0"/>
                </a:moveTo>
                <a:lnTo>
                  <a:pt x="0" y="0"/>
                </a:lnTo>
                <a:lnTo>
                  <a:pt x="0" y="2633"/>
                </a:lnTo>
                <a:lnTo>
                  <a:pt x="326" y="2633"/>
                </a:lnTo>
                <a:lnTo>
                  <a:pt x="326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6" name="Freeform 40">
            <a:extLst>
              <a:ext uri="{FF2B5EF4-FFF2-40B4-BE49-F238E27FC236}">
                <a16:creationId xmlns:a16="http://schemas.microsoft.com/office/drawing/2014/main" id="{09687438-0F2B-0B46-9F05-BEA845454E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89114" y="7983868"/>
            <a:ext cx="2894856" cy="3688874"/>
          </a:xfrm>
          <a:custGeom>
            <a:avLst/>
            <a:gdLst>
              <a:gd name="T0" fmla="*/ 0 w 2317"/>
              <a:gd name="T1" fmla="*/ 2951 h 2952"/>
              <a:gd name="T2" fmla="*/ 283 w 2317"/>
              <a:gd name="T3" fmla="*/ 1733 h 2952"/>
              <a:gd name="T4" fmla="*/ 935 w 2317"/>
              <a:gd name="T5" fmla="*/ 1407 h 2952"/>
              <a:gd name="T6" fmla="*/ 1552 w 2317"/>
              <a:gd name="T7" fmla="*/ 901 h 2952"/>
              <a:gd name="T8" fmla="*/ 2221 w 2317"/>
              <a:gd name="T9" fmla="*/ 232 h 2952"/>
              <a:gd name="T10" fmla="*/ 2316 w 2317"/>
              <a:gd name="T11" fmla="*/ 0 h 29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17" h="2952">
                <a:moveTo>
                  <a:pt x="0" y="2951"/>
                </a:moveTo>
                <a:lnTo>
                  <a:pt x="283" y="1733"/>
                </a:lnTo>
                <a:lnTo>
                  <a:pt x="935" y="1407"/>
                </a:lnTo>
                <a:lnTo>
                  <a:pt x="1552" y="901"/>
                </a:lnTo>
                <a:lnTo>
                  <a:pt x="2221" y="232"/>
                </a:lnTo>
                <a:lnTo>
                  <a:pt x="2316" y="0"/>
                </a:lnTo>
              </a:path>
            </a:pathLst>
          </a:custGeom>
          <a:noFill/>
          <a:ln w="3810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47" name="Freeform 41">
            <a:extLst>
              <a:ext uri="{FF2B5EF4-FFF2-40B4-BE49-F238E27FC236}">
                <a16:creationId xmlns:a16="http://schemas.microsoft.com/office/drawing/2014/main" id="{A871CBB1-9728-1F4E-A995-F49F7CFD5B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46118" y="7801908"/>
            <a:ext cx="226076" cy="308784"/>
          </a:xfrm>
          <a:custGeom>
            <a:avLst/>
            <a:gdLst>
              <a:gd name="T0" fmla="*/ 180 w 181"/>
              <a:gd name="T1" fmla="*/ 0 h 248"/>
              <a:gd name="T2" fmla="*/ 172 w 181"/>
              <a:gd name="T3" fmla="*/ 247 h 248"/>
              <a:gd name="T4" fmla="*/ 112 w 181"/>
              <a:gd name="T5" fmla="*/ 162 h 248"/>
              <a:gd name="T6" fmla="*/ 0 w 181"/>
              <a:gd name="T7" fmla="*/ 170 h 248"/>
              <a:gd name="T8" fmla="*/ 180 w 181"/>
              <a:gd name="T9" fmla="*/ 0 h 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1" h="248">
                <a:moveTo>
                  <a:pt x="180" y="0"/>
                </a:moveTo>
                <a:lnTo>
                  <a:pt x="172" y="247"/>
                </a:lnTo>
                <a:lnTo>
                  <a:pt x="112" y="162"/>
                </a:lnTo>
                <a:lnTo>
                  <a:pt x="0" y="170"/>
                </a:lnTo>
                <a:lnTo>
                  <a:pt x="180" y="0"/>
                </a:lnTo>
              </a:path>
            </a:pathLst>
          </a:custGeom>
          <a:solidFill>
            <a:srgbClr val="F0642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0642A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2153802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Personalizados 391">
      <a:dk1>
        <a:srgbClr val="989998"/>
      </a:dk1>
      <a:lt1>
        <a:srgbClr val="FFFFFF"/>
      </a:lt1>
      <a:dk2>
        <a:srgbClr val="353E49"/>
      </a:dk2>
      <a:lt2>
        <a:srgbClr val="FDFFFE"/>
      </a:lt2>
      <a:accent1>
        <a:srgbClr val="346689"/>
      </a:accent1>
      <a:accent2>
        <a:srgbClr val="25CFEC"/>
      </a:accent2>
      <a:accent3>
        <a:srgbClr val="50B866"/>
      </a:accent3>
      <a:accent4>
        <a:srgbClr val="F0632A"/>
      </a:accent4>
      <a:accent5>
        <a:srgbClr val="F8C731"/>
      </a:accent5>
      <a:accent6>
        <a:srgbClr val="10132D"/>
      </a:accent6>
      <a:hlink>
        <a:srgbClr val="CCCCFF"/>
      </a:hlink>
      <a:folHlink>
        <a:srgbClr val="B2B2B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92519</TotalTime>
  <Words>501</Words>
  <Application>Microsoft Macintosh PowerPoint</Application>
  <PresentationFormat>Personalizado</PresentationFormat>
  <Paragraphs>129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8" baseType="lpstr">
      <vt:lpstr>Arial Unicode MS</vt:lpstr>
      <vt:lpstr>Arial</vt:lpstr>
      <vt:lpstr>Calibri</vt:lpstr>
      <vt:lpstr>Calibri Light</vt:lpstr>
      <vt:lpstr>Lato</vt:lpstr>
      <vt:lpstr>Lato Heavy</vt:lpstr>
      <vt:lpstr>Lato Light</vt:lpstr>
      <vt:lpstr>Montserrat Light</vt:lpstr>
      <vt:lpstr>Times New Roman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Microsoft Office User</cp:lastModifiedBy>
  <cp:revision>16638</cp:revision>
  <dcterms:created xsi:type="dcterms:W3CDTF">2014-11-12T21:47:38Z</dcterms:created>
  <dcterms:modified xsi:type="dcterms:W3CDTF">2019-10-10T22:26:22Z</dcterms:modified>
  <cp:category/>
</cp:coreProperties>
</file>