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36" d="100"/>
          <a:sy n="36" d="100"/>
        </p:scale>
        <p:origin x="2096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4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0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9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5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6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11">
            <a:extLst>
              <a:ext uri="{FF2B5EF4-FFF2-40B4-BE49-F238E27FC236}">
                <a16:creationId xmlns:a16="http://schemas.microsoft.com/office/drawing/2014/main" id="{6401BCE0-E88B-2A4A-869F-10BF7B0D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12">
            <a:extLst>
              <a:ext uri="{FF2B5EF4-FFF2-40B4-BE49-F238E27FC236}">
                <a16:creationId xmlns:a16="http://schemas.microsoft.com/office/drawing/2014/main" id="{21C124B8-D581-D14D-BFE2-1BFDC6A87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13">
            <a:extLst>
              <a:ext uri="{FF2B5EF4-FFF2-40B4-BE49-F238E27FC236}">
                <a16:creationId xmlns:a16="http://schemas.microsoft.com/office/drawing/2014/main" id="{674C92FC-E28A-5B46-BFD2-2A9D1E45B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14">
            <a:extLst>
              <a:ext uri="{FF2B5EF4-FFF2-40B4-BE49-F238E27FC236}">
                <a16:creationId xmlns:a16="http://schemas.microsoft.com/office/drawing/2014/main" id="{B6BC9497-79E5-164D-AA4C-C7784EDFB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15">
            <a:extLst>
              <a:ext uri="{FF2B5EF4-FFF2-40B4-BE49-F238E27FC236}">
                <a16:creationId xmlns:a16="http://schemas.microsoft.com/office/drawing/2014/main" id="{D3BEEDB6-AE8F-D44F-962C-54156E61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16">
            <a:extLst>
              <a:ext uri="{FF2B5EF4-FFF2-40B4-BE49-F238E27FC236}">
                <a16:creationId xmlns:a16="http://schemas.microsoft.com/office/drawing/2014/main" id="{80F56641-4235-2443-87FE-A8ADE5FB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17">
            <a:extLst>
              <a:ext uri="{FF2B5EF4-FFF2-40B4-BE49-F238E27FC236}">
                <a16:creationId xmlns:a16="http://schemas.microsoft.com/office/drawing/2014/main" id="{DCBBF235-4C10-3A4F-BE80-6C8157130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18">
            <a:extLst>
              <a:ext uri="{FF2B5EF4-FFF2-40B4-BE49-F238E27FC236}">
                <a16:creationId xmlns:a16="http://schemas.microsoft.com/office/drawing/2014/main" id="{CE312D14-1B18-7245-ABD1-488F4F7A2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75">
            <a:extLst>
              <a:ext uri="{FF2B5EF4-FFF2-40B4-BE49-F238E27FC236}">
                <a16:creationId xmlns:a16="http://schemas.microsoft.com/office/drawing/2014/main" id="{90C3408A-9A8D-1C43-8809-C5879D53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76">
            <a:extLst>
              <a:ext uri="{FF2B5EF4-FFF2-40B4-BE49-F238E27FC236}">
                <a16:creationId xmlns:a16="http://schemas.microsoft.com/office/drawing/2014/main" id="{51232ED7-5734-2642-B76F-C3E61443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77">
            <a:extLst>
              <a:ext uri="{FF2B5EF4-FFF2-40B4-BE49-F238E27FC236}">
                <a16:creationId xmlns:a16="http://schemas.microsoft.com/office/drawing/2014/main" id="{89A28F4E-AE75-5F4A-AD0A-356D9048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84">
            <a:extLst>
              <a:ext uri="{FF2B5EF4-FFF2-40B4-BE49-F238E27FC236}">
                <a16:creationId xmlns:a16="http://schemas.microsoft.com/office/drawing/2014/main" id="{F5B1F6AF-9395-B243-A41B-503F4A36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85">
            <a:extLst>
              <a:ext uri="{FF2B5EF4-FFF2-40B4-BE49-F238E27FC236}">
                <a16:creationId xmlns:a16="http://schemas.microsoft.com/office/drawing/2014/main" id="{14CC968E-3B49-FB4B-BE6B-271B342B3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86">
            <a:extLst>
              <a:ext uri="{FF2B5EF4-FFF2-40B4-BE49-F238E27FC236}">
                <a16:creationId xmlns:a16="http://schemas.microsoft.com/office/drawing/2014/main" id="{CB8290C7-4543-4140-8374-B84657AA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87">
            <a:extLst>
              <a:ext uri="{FF2B5EF4-FFF2-40B4-BE49-F238E27FC236}">
                <a16:creationId xmlns:a16="http://schemas.microsoft.com/office/drawing/2014/main" id="{AB7BB024-9A62-9C45-9483-BF5B38442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88">
            <a:extLst>
              <a:ext uri="{FF2B5EF4-FFF2-40B4-BE49-F238E27FC236}">
                <a16:creationId xmlns:a16="http://schemas.microsoft.com/office/drawing/2014/main" id="{D279F6AE-9B60-764F-9D3F-38A28C42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89">
            <a:extLst>
              <a:ext uri="{FF2B5EF4-FFF2-40B4-BE49-F238E27FC236}">
                <a16:creationId xmlns:a16="http://schemas.microsoft.com/office/drawing/2014/main" id="{3012CD9A-C7AD-4C4C-88F0-0BD9EA85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90">
            <a:extLst>
              <a:ext uri="{FF2B5EF4-FFF2-40B4-BE49-F238E27FC236}">
                <a16:creationId xmlns:a16="http://schemas.microsoft.com/office/drawing/2014/main" id="{FF6B83C5-A185-A549-900E-27BECAD4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91">
            <a:extLst>
              <a:ext uri="{FF2B5EF4-FFF2-40B4-BE49-F238E27FC236}">
                <a16:creationId xmlns:a16="http://schemas.microsoft.com/office/drawing/2014/main" id="{525F8870-F16C-A24B-8851-7BF596E83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92">
            <a:extLst>
              <a:ext uri="{FF2B5EF4-FFF2-40B4-BE49-F238E27FC236}">
                <a16:creationId xmlns:a16="http://schemas.microsoft.com/office/drawing/2014/main" id="{8A161C66-6566-4F47-B886-37A1EB24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93">
            <a:extLst>
              <a:ext uri="{FF2B5EF4-FFF2-40B4-BE49-F238E27FC236}">
                <a16:creationId xmlns:a16="http://schemas.microsoft.com/office/drawing/2014/main" id="{3680134B-85F2-394D-9C91-1BD36254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94">
            <a:extLst>
              <a:ext uri="{FF2B5EF4-FFF2-40B4-BE49-F238E27FC236}">
                <a16:creationId xmlns:a16="http://schemas.microsoft.com/office/drawing/2014/main" id="{0E8DDF15-DA8F-714B-A06F-690FD29B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95">
            <a:extLst>
              <a:ext uri="{FF2B5EF4-FFF2-40B4-BE49-F238E27FC236}">
                <a16:creationId xmlns:a16="http://schemas.microsoft.com/office/drawing/2014/main" id="{4A6CEF65-E634-DA41-9CDA-9E56C8CD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31A556B9-0C4B-B146-AC46-7D4B64B80808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E9957F19-009C-C14A-9A4E-EE45B75FD46E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19255938-D295-3340-B3B5-2EA05B45989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518834F7-2E1A-3644-9FEE-005110ADEC6B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27" name="Freeform 198">
              <a:extLst>
                <a:ext uri="{FF2B5EF4-FFF2-40B4-BE49-F238E27FC236}">
                  <a16:creationId xmlns:a16="http://schemas.microsoft.com/office/drawing/2014/main" id="{16FCC974-0E3B-C344-B6E6-CE90964E4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99">
              <a:extLst>
                <a:ext uri="{FF2B5EF4-FFF2-40B4-BE49-F238E27FC236}">
                  <a16:creationId xmlns:a16="http://schemas.microsoft.com/office/drawing/2014/main" id="{DB250E9F-ABB0-5F4F-B97B-7FA99803E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600621AF-C505-EC45-83AF-8DD0DC596A00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30" name="Freeform 248">
              <a:extLst>
                <a:ext uri="{FF2B5EF4-FFF2-40B4-BE49-F238E27FC236}">
                  <a16:creationId xmlns:a16="http://schemas.microsoft.com/office/drawing/2014/main" id="{9A55E2CD-3772-9244-892B-BA6474591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49">
              <a:extLst>
                <a:ext uri="{FF2B5EF4-FFF2-40B4-BE49-F238E27FC236}">
                  <a16:creationId xmlns:a16="http://schemas.microsoft.com/office/drawing/2014/main" id="{A5B575A1-0BE2-744F-BC2E-AF0E7DD76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50">
              <a:extLst>
                <a:ext uri="{FF2B5EF4-FFF2-40B4-BE49-F238E27FC236}">
                  <a16:creationId xmlns:a16="http://schemas.microsoft.com/office/drawing/2014/main" id="{F3396476-F03B-E44F-99B4-A8F727B52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C8CE76D1-2B32-7847-8117-9A6E92AA6145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34" name="Freeform 203">
              <a:extLst>
                <a:ext uri="{FF2B5EF4-FFF2-40B4-BE49-F238E27FC236}">
                  <a16:creationId xmlns:a16="http://schemas.microsoft.com/office/drawing/2014/main" id="{9DACD8AF-8BEF-4C40-B830-722FC2FF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04">
              <a:extLst>
                <a:ext uri="{FF2B5EF4-FFF2-40B4-BE49-F238E27FC236}">
                  <a16:creationId xmlns:a16="http://schemas.microsoft.com/office/drawing/2014/main" id="{BA646927-8B75-654A-9AA1-476B24B48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05">
              <a:extLst>
                <a:ext uri="{FF2B5EF4-FFF2-40B4-BE49-F238E27FC236}">
                  <a16:creationId xmlns:a16="http://schemas.microsoft.com/office/drawing/2014/main" id="{FBD52501-981C-DC4C-AB1A-7C8F8EF37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06">
              <a:extLst>
                <a:ext uri="{FF2B5EF4-FFF2-40B4-BE49-F238E27FC236}">
                  <a16:creationId xmlns:a16="http://schemas.microsoft.com/office/drawing/2014/main" id="{AC2EA269-A8A7-FC45-85C2-E8010BD46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07">
              <a:extLst>
                <a:ext uri="{FF2B5EF4-FFF2-40B4-BE49-F238E27FC236}">
                  <a16:creationId xmlns:a16="http://schemas.microsoft.com/office/drawing/2014/main" id="{91D4C8C3-CEF5-F845-B3FC-8EAE64153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08">
              <a:extLst>
                <a:ext uri="{FF2B5EF4-FFF2-40B4-BE49-F238E27FC236}">
                  <a16:creationId xmlns:a16="http://schemas.microsoft.com/office/drawing/2014/main" id="{DB4DF55B-55E0-8E48-8DEF-7B2E57808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F9455E45-DE6D-2743-B29D-1F4AACB42839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BAD7C662-005D-6747-88DE-47C3C369A23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EBDFFD8D-FCEA-D348-94DA-25AA4F1F20A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3C5A1217-ABD5-E249-B12D-D299D921A3EE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9BBC68C9-4912-1541-892B-2E9D49E8E5A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CA427015-0709-FD4E-A089-194EC96D362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A687D2E7-AD33-3E4E-B622-7DEF7E22FF37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FFD8D3B7-93FF-6340-A3D1-AE2C3BD66E8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0128BD4E-6ED5-8B47-A200-588FB33512F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A8A35173-6C59-B447-9FCD-7C83C94D02AF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925E05CE-F95B-B448-B44A-D7FC179AFCB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05211B75-1C07-2C47-AB6B-41BF091444D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A3FB073C-2906-914E-B689-1D8DBEF92D59}"/>
              </a:ext>
            </a:extLst>
          </p:cNvPr>
          <p:cNvGrpSpPr/>
          <p:nvPr/>
        </p:nvGrpSpPr>
        <p:grpSpPr>
          <a:xfrm>
            <a:off x="240672" y="7892368"/>
            <a:ext cx="4321364" cy="1390954"/>
            <a:chOff x="4247967" y="10620441"/>
            <a:chExt cx="4321364" cy="1390954"/>
          </a:xfrm>
        </p:grpSpPr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D452D83E-9592-C748-81AF-05E97FE6D057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7C82C04E-FB08-5F4F-8AFA-083E37FB6BB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F53D5985-D31F-8847-BABE-01E6EE8BAF60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1DA8A50D-54BC-F045-BCC6-A9FE1C4A95D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7" name="Rectangle 40">
              <a:extLst>
                <a:ext uri="{FF2B5EF4-FFF2-40B4-BE49-F238E27FC236}">
                  <a16:creationId xmlns:a16="http://schemas.microsoft.com/office/drawing/2014/main" id="{75EFE5E1-FBAC-944B-8514-AAA3C102E2B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8" name="Freeform 263">
            <a:extLst>
              <a:ext uri="{FF2B5EF4-FFF2-40B4-BE49-F238E27FC236}">
                <a16:creationId xmlns:a16="http://schemas.microsoft.com/office/drawing/2014/main" id="{7E1A3B73-7436-B14C-AE75-316439BDF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651" y="4679451"/>
            <a:ext cx="4880679" cy="6699693"/>
          </a:xfrm>
          <a:custGeom>
            <a:avLst/>
            <a:gdLst>
              <a:gd name="T0" fmla="*/ 4069 w 4070"/>
              <a:gd name="T1" fmla="*/ 5585 h 5586"/>
              <a:gd name="T2" fmla="*/ 4069 w 4070"/>
              <a:gd name="T3" fmla="*/ 5585 h 5586"/>
              <a:gd name="T4" fmla="*/ 1725 w 4070"/>
              <a:gd name="T5" fmla="*/ 5585 h 5586"/>
              <a:gd name="T6" fmla="*/ 0 w 4070"/>
              <a:gd name="T7" fmla="*/ 3860 h 5586"/>
              <a:gd name="T8" fmla="*/ 0 w 4070"/>
              <a:gd name="T9" fmla="*/ 2026 h 5586"/>
              <a:gd name="T10" fmla="*/ 2034 w 4070"/>
              <a:gd name="T11" fmla="*/ 0 h 5586"/>
              <a:gd name="T12" fmla="*/ 2034 w 4070"/>
              <a:gd name="T13" fmla="*/ 0 h 5586"/>
              <a:gd name="T14" fmla="*/ 4069 w 4070"/>
              <a:gd name="T15" fmla="*/ 2026 h 5586"/>
              <a:gd name="T16" fmla="*/ 4069 w 4070"/>
              <a:gd name="T17" fmla="*/ 5585 h 5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0" h="5586">
                <a:moveTo>
                  <a:pt x="4069" y="5585"/>
                </a:moveTo>
                <a:lnTo>
                  <a:pt x="4069" y="5585"/>
                </a:lnTo>
                <a:cubicBezTo>
                  <a:pt x="1725" y="5585"/>
                  <a:pt x="1725" y="5585"/>
                  <a:pt x="1725" y="5585"/>
                </a:cubicBezTo>
                <a:cubicBezTo>
                  <a:pt x="771" y="5585"/>
                  <a:pt x="0" y="4815"/>
                  <a:pt x="0" y="3860"/>
                </a:cubicBezTo>
                <a:cubicBezTo>
                  <a:pt x="0" y="2026"/>
                  <a:pt x="0" y="2026"/>
                  <a:pt x="0" y="2026"/>
                </a:cubicBezTo>
                <a:cubicBezTo>
                  <a:pt x="0" y="904"/>
                  <a:pt x="913" y="0"/>
                  <a:pt x="2034" y="0"/>
                </a:cubicBezTo>
                <a:lnTo>
                  <a:pt x="2034" y="0"/>
                </a:lnTo>
                <a:cubicBezTo>
                  <a:pt x="3157" y="0"/>
                  <a:pt x="4069" y="904"/>
                  <a:pt x="4069" y="2026"/>
                </a:cubicBezTo>
                <a:lnTo>
                  <a:pt x="4069" y="55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64">
            <a:extLst>
              <a:ext uri="{FF2B5EF4-FFF2-40B4-BE49-F238E27FC236}">
                <a16:creationId xmlns:a16="http://schemas.microsoft.com/office/drawing/2014/main" id="{76D4ACE3-F23A-6F47-9CE2-85889D7F8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7347" y="11379144"/>
            <a:ext cx="2442983" cy="846055"/>
          </a:xfrm>
          <a:custGeom>
            <a:avLst/>
            <a:gdLst>
              <a:gd name="T0" fmla="*/ 0 w 2036"/>
              <a:gd name="T1" fmla="*/ 704 h 705"/>
              <a:gd name="T2" fmla="*/ 2035 w 2036"/>
              <a:gd name="T3" fmla="*/ 704 h 705"/>
              <a:gd name="T4" fmla="*/ 2035 w 2036"/>
              <a:gd name="T5" fmla="*/ 0 h 705"/>
              <a:gd name="T6" fmla="*/ 0 w 2036"/>
              <a:gd name="T7" fmla="*/ 0 h 705"/>
              <a:gd name="T8" fmla="*/ 0 w 2036"/>
              <a:gd name="T9" fmla="*/ 70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6" h="705">
                <a:moveTo>
                  <a:pt x="0" y="704"/>
                </a:moveTo>
                <a:lnTo>
                  <a:pt x="2035" y="704"/>
                </a:lnTo>
                <a:lnTo>
                  <a:pt x="2035" y="0"/>
                </a:lnTo>
                <a:lnTo>
                  <a:pt x="0" y="0"/>
                </a:lnTo>
                <a:lnTo>
                  <a:pt x="0" y="70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65">
            <a:extLst>
              <a:ext uri="{FF2B5EF4-FFF2-40B4-BE49-F238E27FC236}">
                <a16:creationId xmlns:a16="http://schemas.microsoft.com/office/drawing/2014/main" id="{8712FBD2-E43F-254F-932A-0734B7DF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926" y="7793988"/>
            <a:ext cx="444179" cy="1782004"/>
          </a:xfrm>
          <a:custGeom>
            <a:avLst/>
            <a:gdLst>
              <a:gd name="T0" fmla="*/ 335 w 369"/>
              <a:gd name="T1" fmla="*/ 0 h 1484"/>
              <a:gd name="T2" fmla="*/ 335 w 369"/>
              <a:gd name="T3" fmla="*/ 0 h 1484"/>
              <a:gd name="T4" fmla="*/ 352 w 369"/>
              <a:gd name="T5" fmla="*/ 746 h 1484"/>
              <a:gd name="T6" fmla="*/ 368 w 369"/>
              <a:gd name="T7" fmla="*/ 1483 h 1484"/>
              <a:gd name="T8" fmla="*/ 335 w 369"/>
              <a:gd name="T9" fmla="*/ 1483 h 1484"/>
              <a:gd name="T10" fmla="*/ 151 w 369"/>
              <a:gd name="T11" fmla="*/ 1483 h 1484"/>
              <a:gd name="T12" fmla="*/ 25 w 369"/>
              <a:gd name="T13" fmla="*/ 1323 h 1484"/>
              <a:gd name="T14" fmla="*/ 159 w 369"/>
              <a:gd name="T15" fmla="*/ 746 h 1484"/>
              <a:gd name="T16" fmla="*/ 335 w 369"/>
              <a:gd name="T17" fmla="*/ 0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" h="1484">
                <a:moveTo>
                  <a:pt x="335" y="0"/>
                </a:moveTo>
                <a:lnTo>
                  <a:pt x="335" y="0"/>
                </a:lnTo>
                <a:cubicBezTo>
                  <a:pt x="352" y="746"/>
                  <a:pt x="352" y="746"/>
                  <a:pt x="352" y="746"/>
                </a:cubicBezTo>
                <a:cubicBezTo>
                  <a:pt x="368" y="1483"/>
                  <a:pt x="368" y="1483"/>
                  <a:pt x="368" y="1483"/>
                </a:cubicBezTo>
                <a:cubicBezTo>
                  <a:pt x="335" y="1483"/>
                  <a:pt x="335" y="1483"/>
                  <a:pt x="335" y="1483"/>
                </a:cubicBezTo>
                <a:cubicBezTo>
                  <a:pt x="151" y="1483"/>
                  <a:pt x="151" y="1483"/>
                  <a:pt x="151" y="1483"/>
                </a:cubicBezTo>
                <a:cubicBezTo>
                  <a:pt x="67" y="1483"/>
                  <a:pt x="0" y="1407"/>
                  <a:pt x="25" y="1323"/>
                </a:cubicBezTo>
                <a:cubicBezTo>
                  <a:pt x="159" y="746"/>
                  <a:pt x="159" y="746"/>
                  <a:pt x="159" y="746"/>
                </a:cubicBezTo>
                <a:lnTo>
                  <a:pt x="33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66">
            <a:extLst>
              <a:ext uri="{FF2B5EF4-FFF2-40B4-BE49-F238E27FC236}">
                <a16:creationId xmlns:a16="http://schemas.microsoft.com/office/drawing/2014/main" id="{EC293CEC-44D7-2941-A03F-9FBA768F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449" y="5276975"/>
            <a:ext cx="3051083" cy="3061662"/>
          </a:xfrm>
          <a:custGeom>
            <a:avLst/>
            <a:gdLst>
              <a:gd name="T0" fmla="*/ 2545 w 2546"/>
              <a:gd name="T1" fmla="*/ 1280 h 2554"/>
              <a:gd name="T2" fmla="*/ 2545 w 2546"/>
              <a:gd name="T3" fmla="*/ 1280 h 2554"/>
              <a:gd name="T4" fmla="*/ 1272 w 2546"/>
              <a:gd name="T5" fmla="*/ 2553 h 2554"/>
              <a:gd name="T6" fmla="*/ 0 w 2546"/>
              <a:gd name="T7" fmla="*/ 1280 h 2554"/>
              <a:gd name="T8" fmla="*/ 1272 w 2546"/>
              <a:gd name="T9" fmla="*/ 0 h 2554"/>
              <a:gd name="T10" fmla="*/ 2545 w 2546"/>
              <a:gd name="T11" fmla="*/ 1280 h 2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6" h="2554">
                <a:moveTo>
                  <a:pt x="2545" y="1280"/>
                </a:moveTo>
                <a:lnTo>
                  <a:pt x="2545" y="1280"/>
                </a:lnTo>
                <a:cubicBezTo>
                  <a:pt x="2545" y="1984"/>
                  <a:pt x="1976" y="2553"/>
                  <a:pt x="1272" y="2553"/>
                </a:cubicBezTo>
                <a:cubicBezTo>
                  <a:pt x="570" y="2553"/>
                  <a:pt x="0" y="1984"/>
                  <a:pt x="0" y="1280"/>
                </a:cubicBezTo>
                <a:cubicBezTo>
                  <a:pt x="0" y="570"/>
                  <a:pt x="570" y="0"/>
                  <a:pt x="1272" y="0"/>
                </a:cubicBezTo>
                <a:cubicBezTo>
                  <a:pt x="1976" y="0"/>
                  <a:pt x="2545" y="570"/>
                  <a:pt x="2545" y="1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67">
            <a:extLst>
              <a:ext uri="{FF2B5EF4-FFF2-40B4-BE49-F238E27FC236}">
                <a16:creationId xmlns:a16="http://schemas.microsoft.com/office/drawing/2014/main" id="{D4D5BB4C-2912-E046-95A9-42B295DB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022" y="5102478"/>
            <a:ext cx="2992918" cy="2691510"/>
          </a:xfrm>
          <a:custGeom>
            <a:avLst/>
            <a:gdLst>
              <a:gd name="T0" fmla="*/ 0 w 2496"/>
              <a:gd name="T1" fmla="*/ 2243 h 2244"/>
              <a:gd name="T2" fmla="*/ 687 w 2496"/>
              <a:gd name="T3" fmla="*/ 1422 h 2244"/>
              <a:gd name="T4" fmla="*/ 1280 w 2496"/>
              <a:gd name="T5" fmla="*/ 1833 h 2244"/>
              <a:gd name="T6" fmla="*/ 2495 w 2496"/>
              <a:gd name="T7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6" h="2244">
                <a:moveTo>
                  <a:pt x="0" y="2243"/>
                </a:moveTo>
                <a:lnTo>
                  <a:pt x="687" y="1422"/>
                </a:lnTo>
                <a:lnTo>
                  <a:pt x="1280" y="1833"/>
                </a:lnTo>
                <a:lnTo>
                  <a:pt x="2495" y="0"/>
                </a:ln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Freeform 268">
            <a:extLst>
              <a:ext uri="{FF2B5EF4-FFF2-40B4-BE49-F238E27FC236}">
                <a16:creationId xmlns:a16="http://schemas.microsoft.com/office/drawing/2014/main" id="{EF7CA1AA-682D-F542-9C73-835CAE7F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6002" y="4875099"/>
            <a:ext cx="354284" cy="423027"/>
          </a:xfrm>
          <a:custGeom>
            <a:avLst/>
            <a:gdLst>
              <a:gd name="T0" fmla="*/ 293 w 294"/>
              <a:gd name="T1" fmla="*/ 0 h 353"/>
              <a:gd name="T2" fmla="*/ 226 w 294"/>
              <a:gd name="T3" fmla="*/ 352 h 353"/>
              <a:gd name="T4" fmla="*/ 151 w 294"/>
              <a:gd name="T5" fmla="*/ 209 h 353"/>
              <a:gd name="T6" fmla="*/ 0 w 294"/>
              <a:gd name="T7" fmla="*/ 201 h 353"/>
              <a:gd name="T8" fmla="*/ 293 w 294"/>
              <a:gd name="T9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353">
                <a:moveTo>
                  <a:pt x="293" y="0"/>
                </a:moveTo>
                <a:lnTo>
                  <a:pt x="226" y="352"/>
                </a:lnTo>
                <a:lnTo>
                  <a:pt x="151" y="209"/>
                </a:lnTo>
                <a:lnTo>
                  <a:pt x="0" y="201"/>
                </a:lnTo>
                <a:lnTo>
                  <a:pt x="29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38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>
            <a:extLst>
              <a:ext uri="{FF2B5EF4-FFF2-40B4-BE49-F238E27FC236}">
                <a16:creationId xmlns:a16="http://schemas.microsoft.com/office/drawing/2014/main" id="{42E132E1-E745-0144-9D2B-1A368000B54B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C99BDA4A-280B-1A4E-BE97-8DCFC77C1C94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5DAE1BB3-637D-6743-A541-EA7D83876F1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9" name="Freeform 270">
            <a:extLst>
              <a:ext uri="{FF2B5EF4-FFF2-40B4-BE49-F238E27FC236}">
                <a16:creationId xmlns:a16="http://schemas.microsoft.com/office/drawing/2014/main" id="{9BB0D8CC-33B8-7646-AD95-FE8B3805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774" y="9731874"/>
            <a:ext cx="1234303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82 w 973"/>
              <a:gd name="T5" fmla="*/ 971 h 972"/>
              <a:gd name="T6" fmla="*/ 0 w 973"/>
              <a:gd name="T7" fmla="*/ 482 h 972"/>
              <a:gd name="T8" fmla="*/ 482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0" y="971"/>
                  <a:pt x="482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72" y="214"/>
                  <a:pt x="972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71">
            <a:extLst>
              <a:ext uri="{FF2B5EF4-FFF2-40B4-BE49-F238E27FC236}">
                <a16:creationId xmlns:a16="http://schemas.microsoft.com/office/drawing/2014/main" id="{A8686FD1-EDCB-C744-AD74-D2C745B70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2730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2" y="971"/>
                  <a:pt x="0" y="750"/>
                  <a:pt x="0" y="482"/>
                </a:cubicBezTo>
                <a:cubicBezTo>
                  <a:pt x="0" y="214"/>
                  <a:pt x="222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72">
            <a:extLst>
              <a:ext uri="{FF2B5EF4-FFF2-40B4-BE49-F238E27FC236}">
                <a16:creationId xmlns:a16="http://schemas.microsoft.com/office/drawing/2014/main" id="{430B453B-BBB9-C24D-914A-9D3DD817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0852" y="9731874"/>
            <a:ext cx="1228717" cy="1228717"/>
          </a:xfrm>
          <a:custGeom>
            <a:avLst/>
            <a:gdLst>
              <a:gd name="T0" fmla="*/ 971 w 972"/>
              <a:gd name="T1" fmla="*/ 482 h 972"/>
              <a:gd name="T2" fmla="*/ 971 w 972"/>
              <a:gd name="T3" fmla="*/ 482 h 972"/>
              <a:gd name="T4" fmla="*/ 481 w 972"/>
              <a:gd name="T5" fmla="*/ 971 h 972"/>
              <a:gd name="T6" fmla="*/ 0 w 972"/>
              <a:gd name="T7" fmla="*/ 482 h 972"/>
              <a:gd name="T8" fmla="*/ 481 w 972"/>
              <a:gd name="T9" fmla="*/ 0 h 972"/>
              <a:gd name="T10" fmla="*/ 971 w 972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971" y="482"/>
                </a:moveTo>
                <a:lnTo>
                  <a:pt x="971" y="482"/>
                </a:lnTo>
                <a:cubicBezTo>
                  <a:pt x="971" y="750"/>
                  <a:pt x="749" y="971"/>
                  <a:pt x="481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1" y="0"/>
                </a:cubicBezTo>
                <a:cubicBezTo>
                  <a:pt x="749" y="0"/>
                  <a:pt x="971" y="214"/>
                  <a:pt x="971" y="4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73">
            <a:extLst>
              <a:ext uri="{FF2B5EF4-FFF2-40B4-BE49-F238E27FC236}">
                <a16:creationId xmlns:a16="http://schemas.microsoft.com/office/drawing/2014/main" id="{F54B110A-7C17-F340-BCC6-E599F671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7808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3" y="971"/>
                  <a:pt x="0" y="750"/>
                  <a:pt x="0" y="482"/>
                </a:cubicBezTo>
                <a:cubicBezTo>
                  <a:pt x="0" y="214"/>
                  <a:pt x="223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81">
            <a:extLst>
              <a:ext uri="{FF2B5EF4-FFF2-40B4-BE49-F238E27FC236}">
                <a16:creationId xmlns:a16="http://schemas.microsoft.com/office/drawing/2014/main" id="{486619F8-9183-594E-A139-C17130B4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6557" y="10357403"/>
            <a:ext cx="195476" cy="273670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0 w 154"/>
              <a:gd name="T9" fmla="*/ 0 h 215"/>
              <a:gd name="T10" fmla="*/ 122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0 w 154"/>
              <a:gd name="T17" fmla="*/ 184 h 215"/>
              <a:gd name="T18" fmla="*/ 30 w 154"/>
              <a:gd name="T19" fmla="*/ 184 h 215"/>
              <a:gd name="T20" fmla="*/ 122 w 154"/>
              <a:gd name="T21" fmla="*/ 184 h 215"/>
              <a:gd name="T22" fmla="*/ 122 w 154"/>
              <a:gd name="T23" fmla="*/ 30 h 215"/>
              <a:gd name="T24" fmla="*/ 122 w 154"/>
              <a:gd name="T25" fmla="*/ 30 h 215"/>
              <a:gd name="T26" fmla="*/ 30 w 154"/>
              <a:gd name="T27" fmla="*/ 30 h 215"/>
              <a:gd name="T28" fmla="*/ 30 w 154"/>
              <a:gd name="T29" fmla="*/ 30 h 215"/>
              <a:gd name="T30" fmla="*/ 30 w 154"/>
              <a:gd name="T31" fmla="*/ 18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0"/>
                </a:cubicBezTo>
                <a:lnTo>
                  <a:pt x="153" y="214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0"/>
                  <a:pt x="122" y="30"/>
                  <a:pt x="122" y="30"/>
                </a:cubicBezTo>
                <a:lnTo>
                  <a:pt x="122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82">
            <a:extLst>
              <a:ext uri="{FF2B5EF4-FFF2-40B4-BE49-F238E27FC236}">
                <a16:creationId xmlns:a16="http://schemas.microsoft.com/office/drawing/2014/main" id="{9662A8BB-2B2B-3344-9086-D0CEE7839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3418" y="10284799"/>
            <a:ext cx="575265" cy="357445"/>
          </a:xfrm>
          <a:custGeom>
            <a:avLst/>
            <a:gdLst>
              <a:gd name="T0" fmla="*/ 398 w 453"/>
              <a:gd name="T1" fmla="*/ 283 h 284"/>
              <a:gd name="T2" fmla="*/ 398 w 453"/>
              <a:gd name="T3" fmla="*/ 283 h 284"/>
              <a:gd name="T4" fmla="*/ 46 w 453"/>
              <a:gd name="T5" fmla="*/ 283 h 284"/>
              <a:gd name="T6" fmla="*/ 0 w 453"/>
              <a:gd name="T7" fmla="*/ 237 h 284"/>
              <a:gd name="T8" fmla="*/ 0 w 453"/>
              <a:gd name="T9" fmla="*/ 53 h 284"/>
              <a:gd name="T10" fmla="*/ 23 w 453"/>
              <a:gd name="T11" fmla="*/ 30 h 284"/>
              <a:gd name="T12" fmla="*/ 38 w 453"/>
              <a:gd name="T13" fmla="*/ 53 h 284"/>
              <a:gd name="T14" fmla="*/ 38 w 453"/>
              <a:gd name="T15" fmla="*/ 237 h 284"/>
              <a:gd name="T16" fmla="*/ 46 w 453"/>
              <a:gd name="T17" fmla="*/ 245 h 284"/>
              <a:gd name="T18" fmla="*/ 398 w 453"/>
              <a:gd name="T19" fmla="*/ 245 h 284"/>
              <a:gd name="T20" fmla="*/ 406 w 453"/>
              <a:gd name="T21" fmla="*/ 237 h 284"/>
              <a:gd name="T22" fmla="*/ 406 w 453"/>
              <a:gd name="T23" fmla="*/ 0 h 284"/>
              <a:gd name="T24" fmla="*/ 452 w 453"/>
              <a:gd name="T25" fmla="*/ 0 h 284"/>
              <a:gd name="T26" fmla="*/ 452 w 453"/>
              <a:gd name="T27" fmla="*/ 237 h 284"/>
              <a:gd name="T28" fmla="*/ 398 w 453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3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45"/>
                </a:ln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237"/>
                  <a:pt x="452" y="237"/>
                  <a:pt x="452" y="237"/>
                </a:cubicBezTo>
                <a:cubicBezTo>
                  <a:pt x="452" y="260"/>
                  <a:pt x="429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83">
            <a:extLst>
              <a:ext uri="{FF2B5EF4-FFF2-40B4-BE49-F238E27FC236}">
                <a16:creationId xmlns:a16="http://schemas.microsoft.com/office/drawing/2014/main" id="{6EEEABE2-8032-0741-AB39-7A0751B21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154" y="10050226"/>
            <a:ext cx="653452" cy="262497"/>
          </a:xfrm>
          <a:custGeom>
            <a:avLst/>
            <a:gdLst>
              <a:gd name="T0" fmla="*/ 436 w 514"/>
              <a:gd name="T1" fmla="*/ 207 h 208"/>
              <a:gd name="T2" fmla="*/ 436 w 514"/>
              <a:gd name="T3" fmla="*/ 207 h 208"/>
              <a:gd name="T4" fmla="*/ 375 w 514"/>
              <a:gd name="T5" fmla="*/ 184 h 208"/>
              <a:gd name="T6" fmla="*/ 313 w 514"/>
              <a:gd name="T7" fmla="*/ 207 h 208"/>
              <a:gd name="T8" fmla="*/ 260 w 514"/>
              <a:gd name="T9" fmla="*/ 184 h 208"/>
              <a:gd name="T10" fmla="*/ 199 w 514"/>
              <a:gd name="T11" fmla="*/ 207 h 208"/>
              <a:gd name="T12" fmla="*/ 138 w 514"/>
              <a:gd name="T13" fmla="*/ 184 h 208"/>
              <a:gd name="T14" fmla="*/ 76 w 514"/>
              <a:gd name="T15" fmla="*/ 207 h 208"/>
              <a:gd name="T16" fmla="*/ 0 w 514"/>
              <a:gd name="T17" fmla="*/ 122 h 208"/>
              <a:gd name="T18" fmla="*/ 0 w 514"/>
              <a:gd name="T19" fmla="*/ 115 h 208"/>
              <a:gd name="T20" fmla="*/ 69 w 514"/>
              <a:gd name="T21" fmla="*/ 15 h 208"/>
              <a:gd name="T22" fmla="*/ 107 w 514"/>
              <a:gd name="T23" fmla="*/ 0 h 208"/>
              <a:gd name="T24" fmla="*/ 413 w 514"/>
              <a:gd name="T25" fmla="*/ 0 h 208"/>
              <a:gd name="T26" fmla="*/ 413 w 514"/>
              <a:gd name="T27" fmla="*/ 0 h 208"/>
              <a:gd name="T28" fmla="*/ 444 w 514"/>
              <a:gd name="T29" fmla="*/ 15 h 208"/>
              <a:gd name="T30" fmla="*/ 513 w 514"/>
              <a:gd name="T31" fmla="*/ 122 h 208"/>
              <a:gd name="T32" fmla="*/ 513 w 514"/>
              <a:gd name="T33" fmla="*/ 122 h 208"/>
              <a:gd name="T34" fmla="*/ 444 w 514"/>
              <a:gd name="T35" fmla="*/ 207 h 208"/>
              <a:gd name="T36" fmla="*/ 436 w 514"/>
              <a:gd name="T37" fmla="*/ 207 h 208"/>
              <a:gd name="T38" fmla="*/ 375 w 514"/>
              <a:gd name="T39" fmla="*/ 130 h 208"/>
              <a:gd name="T40" fmla="*/ 375 w 514"/>
              <a:gd name="T41" fmla="*/ 130 h 208"/>
              <a:gd name="T42" fmla="*/ 375 w 514"/>
              <a:gd name="T43" fmla="*/ 130 h 208"/>
              <a:gd name="T44" fmla="*/ 398 w 514"/>
              <a:gd name="T45" fmla="*/ 145 h 208"/>
              <a:gd name="T46" fmla="*/ 436 w 514"/>
              <a:gd name="T47" fmla="*/ 168 h 208"/>
              <a:gd name="T48" fmla="*/ 474 w 514"/>
              <a:gd name="T49" fmla="*/ 130 h 208"/>
              <a:gd name="T50" fmla="*/ 413 w 514"/>
              <a:gd name="T51" fmla="*/ 38 h 208"/>
              <a:gd name="T52" fmla="*/ 107 w 514"/>
              <a:gd name="T53" fmla="*/ 38 h 208"/>
              <a:gd name="T54" fmla="*/ 107 w 514"/>
              <a:gd name="T55" fmla="*/ 38 h 208"/>
              <a:gd name="T56" fmla="*/ 46 w 514"/>
              <a:gd name="T57" fmla="*/ 130 h 208"/>
              <a:gd name="T58" fmla="*/ 76 w 514"/>
              <a:gd name="T59" fmla="*/ 168 h 208"/>
              <a:gd name="T60" fmla="*/ 115 w 514"/>
              <a:gd name="T61" fmla="*/ 145 h 208"/>
              <a:gd name="T62" fmla="*/ 138 w 514"/>
              <a:gd name="T63" fmla="*/ 130 h 208"/>
              <a:gd name="T64" fmla="*/ 138 w 514"/>
              <a:gd name="T65" fmla="*/ 130 h 208"/>
              <a:gd name="T66" fmla="*/ 168 w 514"/>
              <a:gd name="T67" fmla="*/ 145 h 208"/>
              <a:gd name="T68" fmla="*/ 199 w 514"/>
              <a:gd name="T69" fmla="*/ 168 h 208"/>
              <a:gd name="T70" fmla="*/ 237 w 514"/>
              <a:gd name="T71" fmla="*/ 145 h 208"/>
              <a:gd name="T72" fmla="*/ 260 w 514"/>
              <a:gd name="T73" fmla="*/ 130 h 208"/>
              <a:gd name="T74" fmla="*/ 260 w 514"/>
              <a:gd name="T75" fmla="*/ 130 h 208"/>
              <a:gd name="T76" fmla="*/ 283 w 514"/>
              <a:gd name="T77" fmla="*/ 145 h 208"/>
              <a:gd name="T78" fmla="*/ 313 w 514"/>
              <a:gd name="T79" fmla="*/ 168 h 208"/>
              <a:gd name="T80" fmla="*/ 352 w 514"/>
              <a:gd name="T81" fmla="*/ 145 h 208"/>
              <a:gd name="T82" fmla="*/ 375 w 514"/>
              <a:gd name="T83" fmla="*/ 130 h 208"/>
              <a:gd name="T84" fmla="*/ 436 w 514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60" y="199"/>
                  <a:pt x="337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8"/>
                  <a:pt x="0" y="122"/>
                </a:cubicBezTo>
                <a:cubicBezTo>
                  <a:pt x="0" y="115"/>
                  <a:pt x="0" y="115"/>
                  <a:pt x="0" y="115"/>
                </a:cubicBezTo>
                <a:cubicBezTo>
                  <a:pt x="69" y="15"/>
                  <a:pt x="69" y="15"/>
                  <a:pt x="69" y="15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0"/>
                  <a:pt x="444" y="15"/>
                </a:cubicBezTo>
                <a:cubicBezTo>
                  <a:pt x="513" y="122"/>
                  <a:pt x="513" y="122"/>
                  <a:pt x="513" y="122"/>
                </a:cubicBezTo>
                <a:lnTo>
                  <a:pt x="513" y="122"/>
                </a:lnTo>
                <a:cubicBezTo>
                  <a:pt x="513" y="168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3" y="130"/>
                  <a:pt x="398" y="138"/>
                  <a:pt x="398" y="145"/>
                </a:cubicBezTo>
                <a:cubicBezTo>
                  <a:pt x="405" y="161"/>
                  <a:pt x="421" y="168"/>
                  <a:pt x="436" y="168"/>
                </a:cubicBezTo>
                <a:cubicBezTo>
                  <a:pt x="459" y="168"/>
                  <a:pt x="467" y="153"/>
                  <a:pt x="474" y="130"/>
                </a:cubicBezTo>
                <a:cubicBezTo>
                  <a:pt x="413" y="38"/>
                  <a:pt x="413" y="38"/>
                  <a:pt x="413" y="38"/>
                </a:cubicBezTo>
                <a:cubicBezTo>
                  <a:pt x="107" y="38"/>
                  <a:pt x="107" y="38"/>
                  <a:pt x="107" y="38"/>
                </a:cubicBezTo>
                <a:lnTo>
                  <a:pt x="107" y="38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45"/>
                  <a:pt x="61" y="161"/>
                  <a:pt x="76" y="168"/>
                </a:cubicBezTo>
                <a:cubicBezTo>
                  <a:pt x="99" y="168"/>
                  <a:pt x="115" y="161"/>
                  <a:pt x="115" y="145"/>
                </a:cubicBezTo>
                <a:cubicBezTo>
                  <a:pt x="122" y="130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0"/>
                  <a:pt x="168" y="145"/>
                </a:cubicBezTo>
                <a:cubicBezTo>
                  <a:pt x="168" y="153"/>
                  <a:pt x="183" y="168"/>
                  <a:pt x="199" y="168"/>
                </a:cubicBezTo>
                <a:cubicBezTo>
                  <a:pt x="214" y="168"/>
                  <a:pt x="229" y="153"/>
                  <a:pt x="237" y="145"/>
                </a:cubicBezTo>
                <a:cubicBezTo>
                  <a:pt x="237" y="130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0"/>
                  <a:pt x="283" y="145"/>
                </a:cubicBezTo>
                <a:cubicBezTo>
                  <a:pt x="291" y="153"/>
                  <a:pt x="298" y="168"/>
                  <a:pt x="313" y="168"/>
                </a:cubicBezTo>
                <a:cubicBezTo>
                  <a:pt x="329" y="168"/>
                  <a:pt x="344" y="153"/>
                  <a:pt x="352" y="145"/>
                </a:cubicBezTo>
                <a:cubicBezTo>
                  <a:pt x="360" y="130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84">
            <a:extLst>
              <a:ext uri="{FF2B5EF4-FFF2-40B4-BE49-F238E27FC236}">
                <a16:creationId xmlns:a16="http://schemas.microsoft.com/office/drawing/2014/main" id="{204E5E46-2DDD-ED40-941A-7FB9614C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4839" y="10318309"/>
            <a:ext cx="167552" cy="39094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85">
            <a:extLst>
              <a:ext uri="{FF2B5EF4-FFF2-40B4-BE49-F238E27FC236}">
                <a16:creationId xmlns:a16="http://schemas.microsoft.com/office/drawing/2014/main" id="{8A8E2D62-5EC8-254D-ADEE-6317916D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1593" y="10212191"/>
            <a:ext cx="167552" cy="312764"/>
          </a:xfrm>
          <a:custGeom>
            <a:avLst/>
            <a:gdLst>
              <a:gd name="T0" fmla="*/ 54 w 131"/>
              <a:gd name="T1" fmla="*/ 0 h 246"/>
              <a:gd name="T2" fmla="*/ 54 w 131"/>
              <a:gd name="T3" fmla="*/ 0 h 246"/>
              <a:gd name="T4" fmla="*/ 0 w 131"/>
              <a:gd name="T5" fmla="*/ 0 h 246"/>
              <a:gd name="T6" fmla="*/ 0 w 131"/>
              <a:gd name="T7" fmla="*/ 31 h 246"/>
              <a:gd name="T8" fmla="*/ 39 w 131"/>
              <a:gd name="T9" fmla="*/ 31 h 246"/>
              <a:gd name="T10" fmla="*/ 54 w 131"/>
              <a:gd name="T11" fmla="*/ 31 h 246"/>
              <a:gd name="T12" fmla="*/ 100 w 131"/>
              <a:gd name="T13" fmla="*/ 92 h 246"/>
              <a:gd name="T14" fmla="*/ 100 w 131"/>
              <a:gd name="T15" fmla="*/ 215 h 246"/>
              <a:gd name="T16" fmla="*/ 23 w 131"/>
              <a:gd name="T17" fmla="*/ 215 h 246"/>
              <a:gd name="T18" fmla="*/ 23 w 131"/>
              <a:gd name="T19" fmla="*/ 230 h 246"/>
              <a:gd name="T20" fmla="*/ 16 w 131"/>
              <a:gd name="T21" fmla="*/ 245 h 246"/>
              <a:gd name="T22" fmla="*/ 100 w 131"/>
              <a:gd name="T23" fmla="*/ 245 h 246"/>
              <a:gd name="T24" fmla="*/ 130 w 131"/>
              <a:gd name="T25" fmla="*/ 215 h 246"/>
              <a:gd name="T26" fmla="*/ 130 w 131"/>
              <a:gd name="T27" fmla="*/ 84 h 246"/>
              <a:gd name="T28" fmla="*/ 130 w 131"/>
              <a:gd name="T29" fmla="*/ 77 h 246"/>
              <a:gd name="T30" fmla="*/ 69 w 131"/>
              <a:gd name="T31" fmla="*/ 0 h 246"/>
              <a:gd name="T32" fmla="*/ 54 w 131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46" y="31"/>
                  <a:pt x="46" y="31"/>
                  <a:pt x="54" y="31"/>
                </a:cubicBezTo>
                <a:cubicBezTo>
                  <a:pt x="100" y="92"/>
                  <a:pt x="100" y="92"/>
                  <a:pt x="100" y="92"/>
                </a:cubicBezTo>
                <a:cubicBezTo>
                  <a:pt x="100" y="215"/>
                  <a:pt x="100" y="215"/>
                  <a:pt x="100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23" y="222"/>
                  <a:pt x="23" y="230"/>
                </a:cubicBezTo>
                <a:cubicBezTo>
                  <a:pt x="23" y="230"/>
                  <a:pt x="23" y="237"/>
                  <a:pt x="16" y="245"/>
                </a:cubicBezTo>
                <a:cubicBezTo>
                  <a:pt x="100" y="245"/>
                  <a:pt x="100" y="245"/>
                  <a:pt x="100" y="245"/>
                </a:cubicBezTo>
                <a:cubicBezTo>
                  <a:pt x="115" y="245"/>
                  <a:pt x="130" y="230"/>
                  <a:pt x="130" y="215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77"/>
                </a:lnTo>
                <a:cubicBezTo>
                  <a:pt x="69" y="0"/>
                  <a:pt x="69" y="0"/>
                  <a:pt x="69" y="0"/>
                </a:cubicBezTo>
                <a:cubicBezTo>
                  <a:pt x="62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86">
            <a:extLst>
              <a:ext uri="{FF2B5EF4-FFF2-40B4-BE49-F238E27FC236}">
                <a16:creationId xmlns:a16="http://schemas.microsoft.com/office/drawing/2014/main" id="{D605340D-A661-C447-878B-C3A12E3B0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849" y="10474691"/>
            <a:ext cx="195479" cy="61434"/>
          </a:xfrm>
          <a:custGeom>
            <a:avLst/>
            <a:gdLst>
              <a:gd name="T0" fmla="*/ 145 w 154"/>
              <a:gd name="T1" fmla="*/ 0 h 47"/>
              <a:gd name="T2" fmla="*/ 145 w 154"/>
              <a:gd name="T3" fmla="*/ 0 h 47"/>
              <a:gd name="T4" fmla="*/ 0 w 154"/>
              <a:gd name="T5" fmla="*/ 0 h 47"/>
              <a:gd name="T6" fmla="*/ 7 w 154"/>
              <a:gd name="T7" fmla="*/ 23 h 47"/>
              <a:gd name="T8" fmla="*/ 0 w 154"/>
              <a:gd name="T9" fmla="*/ 46 h 47"/>
              <a:gd name="T10" fmla="*/ 153 w 154"/>
              <a:gd name="T11" fmla="*/ 46 h 47"/>
              <a:gd name="T12" fmla="*/ 145 w 154"/>
              <a:gd name="T13" fmla="*/ 23 h 47"/>
              <a:gd name="T14" fmla="*/ 145 w 15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7">
                <a:moveTo>
                  <a:pt x="145" y="0"/>
                </a:moveTo>
                <a:lnTo>
                  <a:pt x="145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7" y="15"/>
                  <a:pt x="7" y="23"/>
                </a:cubicBezTo>
                <a:cubicBezTo>
                  <a:pt x="7" y="30"/>
                  <a:pt x="0" y="38"/>
                  <a:pt x="0" y="46"/>
                </a:cubicBezTo>
                <a:cubicBezTo>
                  <a:pt x="153" y="46"/>
                  <a:pt x="153" y="46"/>
                  <a:pt x="153" y="46"/>
                </a:cubicBezTo>
                <a:cubicBezTo>
                  <a:pt x="145" y="38"/>
                  <a:pt x="145" y="30"/>
                  <a:pt x="145" y="23"/>
                </a:cubicBezTo>
                <a:cubicBezTo>
                  <a:pt x="145" y="15"/>
                  <a:pt x="145" y="8"/>
                  <a:pt x="1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87">
            <a:extLst>
              <a:ext uri="{FF2B5EF4-FFF2-40B4-BE49-F238E27FC236}">
                <a16:creationId xmlns:a16="http://schemas.microsoft.com/office/drawing/2014/main" id="{F6B12447-BD31-4D48-9E88-E8219D62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0106" y="10117246"/>
            <a:ext cx="491487" cy="351858"/>
          </a:xfrm>
          <a:custGeom>
            <a:avLst/>
            <a:gdLst>
              <a:gd name="T0" fmla="*/ 374 w 390"/>
              <a:gd name="T1" fmla="*/ 268 h 276"/>
              <a:gd name="T2" fmla="*/ 374 w 390"/>
              <a:gd name="T3" fmla="*/ 268 h 276"/>
              <a:gd name="T4" fmla="*/ 389 w 390"/>
              <a:gd name="T5" fmla="*/ 268 h 276"/>
              <a:gd name="T6" fmla="*/ 389 w 390"/>
              <a:gd name="T7" fmla="*/ 107 h 276"/>
              <a:gd name="T8" fmla="*/ 389 w 390"/>
              <a:gd name="T9" fmla="*/ 76 h 276"/>
              <a:gd name="T10" fmla="*/ 389 w 390"/>
              <a:gd name="T11" fmla="*/ 38 h 276"/>
              <a:gd name="T12" fmla="*/ 351 w 390"/>
              <a:gd name="T13" fmla="*/ 0 h 276"/>
              <a:gd name="T14" fmla="*/ 23 w 390"/>
              <a:gd name="T15" fmla="*/ 0 h 276"/>
              <a:gd name="T16" fmla="*/ 0 w 390"/>
              <a:gd name="T17" fmla="*/ 15 h 276"/>
              <a:gd name="T18" fmla="*/ 23 w 390"/>
              <a:gd name="T19" fmla="*/ 38 h 276"/>
              <a:gd name="T20" fmla="*/ 351 w 390"/>
              <a:gd name="T21" fmla="*/ 38 h 276"/>
              <a:gd name="T22" fmla="*/ 351 w 390"/>
              <a:gd name="T23" fmla="*/ 275 h 276"/>
              <a:gd name="T24" fmla="*/ 374 w 390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276">
                <a:moveTo>
                  <a:pt x="374" y="268"/>
                </a:moveTo>
                <a:lnTo>
                  <a:pt x="374" y="268"/>
                </a:lnTo>
                <a:cubicBezTo>
                  <a:pt x="382" y="268"/>
                  <a:pt x="382" y="268"/>
                  <a:pt x="389" y="268"/>
                </a:cubicBezTo>
                <a:cubicBezTo>
                  <a:pt x="389" y="107"/>
                  <a:pt x="389" y="107"/>
                  <a:pt x="389" y="107"/>
                </a:cubicBezTo>
                <a:cubicBezTo>
                  <a:pt x="389" y="76"/>
                  <a:pt x="389" y="76"/>
                  <a:pt x="389" y="76"/>
                </a:cubicBezTo>
                <a:cubicBezTo>
                  <a:pt x="389" y="38"/>
                  <a:pt x="389" y="38"/>
                  <a:pt x="389" y="38"/>
                </a:cubicBezTo>
                <a:cubicBezTo>
                  <a:pt x="389" y="15"/>
                  <a:pt x="374" y="0"/>
                  <a:pt x="35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7"/>
                  <a:pt x="0" y="15"/>
                </a:cubicBezTo>
                <a:cubicBezTo>
                  <a:pt x="0" y="30"/>
                  <a:pt x="15" y="38"/>
                  <a:pt x="23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1" y="275"/>
                  <a:pt x="351" y="275"/>
                  <a:pt x="351" y="275"/>
                </a:cubicBezTo>
                <a:cubicBezTo>
                  <a:pt x="359" y="268"/>
                  <a:pt x="366" y="268"/>
                  <a:pt x="374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88">
            <a:extLst>
              <a:ext uri="{FF2B5EF4-FFF2-40B4-BE49-F238E27FC236}">
                <a16:creationId xmlns:a16="http://schemas.microsoft.com/office/drawing/2014/main" id="{A5F88878-88C1-0241-88DE-D9E6196F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544" y="10301552"/>
            <a:ext cx="94945" cy="234573"/>
          </a:xfrm>
          <a:custGeom>
            <a:avLst/>
            <a:gdLst>
              <a:gd name="T0" fmla="*/ 75 w 76"/>
              <a:gd name="T1" fmla="*/ 138 h 185"/>
              <a:gd name="T2" fmla="*/ 75 w 76"/>
              <a:gd name="T3" fmla="*/ 138 h 185"/>
              <a:gd name="T4" fmla="*/ 38 w 76"/>
              <a:gd name="T5" fmla="*/ 138 h 185"/>
              <a:gd name="T6" fmla="*/ 38 w 76"/>
              <a:gd name="T7" fmla="*/ 0 h 185"/>
              <a:gd name="T8" fmla="*/ 0 w 76"/>
              <a:gd name="T9" fmla="*/ 0 h 185"/>
              <a:gd name="T10" fmla="*/ 0 w 76"/>
              <a:gd name="T11" fmla="*/ 146 h 185"/>
              <a:gd name="T12" fmla="*/ 8 w 76"/>
              <a:gd name="T13" fmla="*/ 168 h 185"/>
              <a:gd name="T14" fmla="*/ 38 w 76"/>
              <a:gd name="T15" fmla="*/ 184 h 185"/>
              <a:gd name="T16" fmla="*/ 38 w 76"/>
              <a:gd name="T17" fmla="*/ 184 h 185"/>
              <a:gd name="T18" fmla="*/ 75 w 76"/>
              <a:gd name="T19" fmla="*/ 184 h 185"/>
              <a:gd name="T20" fmla="*/ 69 w 76"/>
              <a:gd name="T21" fmla="*/ 161 h 185"/>
              <a:gd name="T22" fmla="*/ 75 w 76"/>
              <a:gd name="T23" fmla="*/ 13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185">
                <a:moveTo>
                  <a:pt x="75" y="138"/>
                </a:moveTo>
                <a:lnTo>
                  <a:pt x="75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8" y="168"/>
                </a:cubicBezTo>
                <a:cubicBezTo>
                  <a:pt x="15" y="176"/>
                  <a:pt x="23" y="184"/>
                  <a:pt x="38" y="184"/>
                </a:cubicBezTo>
                <a:lnTo>
                  <a:pt x="38" y="184"/>
                </a:lnTo>
                <a:cubicBezTo>
                  <a:pt x="75" y="184"/>
                  <a:pt x="75" y="184"/>
                  <a:pt x="75" y="184"/>
                </a:cubicBezTo>
                <a:cubicBezTo>
                  <a:pt x="75" y="176"/>
                  <a:pt x="69" y="168"/>
                  <a:pt x="69" y="161"/>
                </a:cubicBezTo>
                <a:cubicBezTo>
                  <a:pt x="69" y="153"/>
                  <a:pt x="68" y="146"/>
                  <a:pt x="75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89">
            <a:extLst>
              <a:ext uri="{FF2B5EF4-FFF2-40B4-BE49-F238E27FC236}">
                <a16:creationId xmlns:a16="http://schemas.microsoft.com/office/drawing/2014/main" id="{16BAE6E6-FB94-A54C-902C-AB79258D4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818" y="10435594"/>
            <a:ext cx="134042" cy="134042"/>
          </a:xfrm>
          <a:custGeom>
            <a:avLst/>
            <a:gdLst>
              <a:gd name="T0" fmla="*/ 53 w 108"/>
              <a:gd name="T1" fmla="*/ 107 h 108"/>
              <a:gd name="T2" fmla="*/ 53 w 108"/>
              <a:gd name="T3" fmla="*/ 107 h 108"/>
              <a:gd name="T4" fmla="*/ 0 w 108"/>
              <a:gd name="T5" fmla="*/ 54 h 108"/>
              <a:gd name="T6" fmla="*/ 53 w 108"/>
              <a:gd name="T7" fmla="*/ 0 h 108"/>
              <a:gd name="T8" fmla="*/ 107 w 108"/>
              <a:gd name="T9" fmla="*/ 54 h 108"/>
              <a:gd name="T10" fmla="*/ 53 w 108"/>
              <a:gd name="T11" fmla="*/ 107 h 108"/>
              <a:gd name="T12" fmla="*/ 53 w 108"/>
              <a:gd name="T13" fmla="*/ 23 h 108"/>
              <a:gd name="T14" fmla="*/ 53 w 108"/>
              <a:gd name="T15" fmla="*/ 23 h 108"/>
              <a:gd name="T16" fmla="*/ 30 w 108"/>
              <a:gd name="T17" fmla="*/ 54 h 108"/>
              <a:gd name="T18" fmla="*/ 53 w 108"/>
              <a:gd name="T19" fmla="*/ 77 h 108"/>
              <a:gd name="T20" fmla="*/ 76 w 108"/>
              <a:gd name="T21" fmla="*/ 54 h 108"/>
              <a:gd name="T22" fmla="*/ 53 w 108"/>
              <a:gd name="T23" fmla="*/ 23 h 108"/>
              <a:gd name="T24" fmla="*/ 53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3" y="107"/>
                </a:moveTo>
                <a:lnTo>
                  <a:pt x="53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3" y="107"/>
                </a:cubicBezTo>
                <a:lnTo>
                  <a:pt x="53" y="23"/>
                </a:lnTo>
                <a:lnTo>
                  <a:pt x="53" y="23"/>
                </a:lnTo>
                <a:cubicBezTo>
                  <a:pt x="38" y="23"/>
                  <a:pt x="30" y="39"/>
                  <a:pt x="30" y="54"/>
                </a:cubicBezTo>
                <a:cubicBezTo>
                  <a:pt x="30" y="61"/>
                  <a:pt x="38" y="77"/>
                  <a:pt x="53" y="77"/>
                </a:cubicBezTo>
                <a:cubicBezTo>
                  <a:pt x="68" y="77"/>
                  <a:pt x="76" y="61"/>
                  <a:pt x="76" y="54"/>
                </a:cubicBezTo>
                <a:cubicBezTo>
                  <a:pt x="76" y="39"/>
                  <a:pt x="68" y="23"/>
                  <a:pt x="53" y="23"/>
                </a:cubicBezTo>
                <a:lnTo>
                  <a:pt x="53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90">
            <a:extLst>
              <a:ext uri="{FF2B5EF4-FFF2-40B4-BE49-F238E27FC236}">
                <a16:creationId xmlns:a16="http://schemas.microsoft.com/office/drawing/2014/main" id="{7E745445-493F-9F44-96DB-2B19B4C99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564" y="10435594"/>
            <a:ext cx="145212" cy="134042"/>
          </a:xfrm>
          <a:custGeom>
            <a:avLst/>
            <a:gdLst>
              <a:gd name="T0" fmla="*/ 52 w 114"/>
              <a:gd name="T1" fmla="*/ 107 h 108"/>
              <a:gd name="T2" fmla="*/ 52 w 114"/>
              <a:gd name="T3" fmla="*/ 107 h 108"/>
              <a:gd name="T4" fmla="*/ 0 w 114"/>
              <a:gd name="T5" fmla="*/ 54 h 108"/>
              <a:gd name="T6" fmla="*/ 52 w 114"/>
              <a:gd name="T7" fmla="*/ 0 h 108"/>
              <a:gd name="T8" fmla="*/ 113 w 114"/>
              <a:gd name="T9" fmla="*/ 54 h 108"/>
              <a:gd name="T10" fmla="*/ 52 w 114"/>
              <a:gd name="T11" fmla="*/ 107 h 108"/>
              <a:gd name="T12" fmla="*/ 52 w 114"/>
              <a:gd name="T13" fmla="*/ 23 h 108"/>
              <a:gd name="T14" fmla="*/ 52 w 114"/>
              <a:gd name="T15" fmla="*/ 23 h 108"/>
              <a:gd name="T16" fmla="*/ 29 w 114"/>
              <a:gd name="T17" fmla="*/ 54 h 108"/>
              <a:gd name="T18" fmla="*/ 52 w 114"/>
              <a:gd name="T19" fmla="*/ 77 h 108"/>
              <a:gd name="T20" fmla="*/ 83 w 114"/>
              <a:gd name="T21" fmla="*/ 54 h 108"/>
              <a:gd name="T22" fmla="*/ 52 w 114"/>
              <a:gd name="T23" fmla="*/ 23 h 108"/>
              <a:gd name="T24" fmla="*/ 52 w 114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08">
                <a:moveTo>
                  <a:pt x="52" y="107"/>
                </a:moveTo>
                <a:lnTo>
                  <a:pt x="52" y="107"/>
                </a:lnTo>
                <a:cubicBezTo>
                  <a:pt x="21" y="107"/>
                  <a:pt x="0" y="84"/>
                  <a:pt x="0" y="54"/>
                </a:cubicBezTo>
                <a:cubicBezTo>
                  <a:pt x="0" y="23"/>
                  <a:pt x="21" y="0"/>
                  <a:pt x="52" y="0"/>
                </a:cubicBezTo>
                <a:cubicBezTo>
                  <a:pt x="83" y="0"/>
                  <a:pt x="113" y="23"/>
                  <a:pt x="113" y="54"/>
                </a:cubicBezTo>
                <a:cubicBezTo>
                  <a:pt x="113" y="84"/>
                  <a:pt x="83" y="107"/>
                  <a:pt x="52" y="107"/>
                </a:cubicBezTo>
                <a:lnTo>
                  <a:pt x="52" y="23"/>
                </a:lnTo>
                <a:lnTo>
                  <a:pt x="52" y="23"/>
                </a:lnTo>
                <a:cubicBezTo>
                  <a:pt x="44" y="23"/>
                  <a:pt x="29" y="39"/>
                  <a:pt x="29" y="54"/>
                </a:cubicBezTo>
                <a:cubicBezTo>
                  <a:pt x="29" y="61"/>
                  <a:pt x="44" y="77"/>
                  <a:pt x="52" y="77"/>
                </a:cubicBezTo>
                <a:cubicBezTo>
                  <a:pt x="68" y="77"/>
                  <a:pt x="83" y="61"/>
                  <a:pt x="83" y="54"/>
                </a:cubicBezTo>
                <a:cubicBezTo>
                  <a:pt x="83" y="39"/>
                  <a:pt x="68" y="23"/>
                  <a:pt x="52" y="23"/>
                </a:cubicBezTo>
                <a:lnTo>
                  <a:pt x="52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91">
            <a:extLst>
              <a:ext uri="{FF2B5EF4-FFF2-40B4-BE49-F238E27FC236}">
                <a16:creationId xmlns:a16="http://schemas.microsoft.com/office/drawing/2014/main" id="{7D4E16F1-3524-8343-B720-DBEF8BE3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2446" y="10206608"/>
            <a:ext cx="206650" cy="50264"/>
          </a:xfrm>
          <a:custGeom>
            <a:avLst/>
            <a:gdLst>
              <a:gd name="T0" fmla="*/ 137 w 161"/>
              <a:gd name="T1" fmla="*/ 39 h 40"/>
              <a:gd name="T2" fmla="*/ 137 w 161"/>
              <a:gd name="T3" fmla="*/ 39 h 40"/>
              <a:gd name="T4" fmla="*/ 16 w 161"/>
              <a:gd name="T5" fmla="*/ 39 h 40"/>
              <a:gd name="T6" fmla="*/ 0 w 161"/>
              <a:gd name="T7" fmla="*/ 16 h 40"/>
              <a:gd name="T8" fmla="*/ 16 w 161"/>
              <a:gd name="T9" fmla="*/ 0 h 40"/>
              <a:gd name="T10" fmla="*/ 137 w 161"/>
              <a:gd name="T11" fmla="*/ 0 h 40"/>
              <a:gd name="T12" fmla="*/ 160 w 161"/>
              <a:gd name="T13" fmla="*/ 16 h 40"/>
              <a:gd name="T14" fmla="*/ 137 w 16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40">
                <a:moveTo>
                  <a:pt x="137" y="39"/>
                </a:moveTo>
                <a:lnTo>
                  <a:pt x="137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53" y="0"/>
                  <a:pt x="160" y="8"/>
                  <a:pt x="160" y="16"/>
                </a:cubicBezTo>
                <a:cubicBezTo>
                  <a:pt x="160" y="31"/>
                  <a:pt x="153" y="39"/>
                  <a:pt x="137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92">
            <a:extLst>
              <a:ext uri="{FF2B5EF4-FFF2-40B4-BE49-F238E27FC236}">
                <a16:creationId xmlns:a16="http://schemas.microsoft.com/office/drawing/2014/main" id="{F74FFF33-101D-164A-B464-303523E4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373" y="10284799"/>
            <a:ext cx="106115" cy="39094"/>
          </a:xfrm>
          <a:custGeom>
            <a:avLst/>
            <a:gdLst>
              <a:gd name="T0" fmla="*/ 69 w 84"/>
              <a:gd name="T1" fmla="*/ 30 h 31"/>
              <a:gd name="T2" fmla="*/ 69 w 84"/>
              <a:gd name="T3" fmla="*/ 30 h 31"/>
              <a:gd name="T4" fmla="*/ 16 w 84"/>
              <a:gd name="T5" fmla="*/ 30 h 31"/>
              <a:gd name="T6" fmla="*/ 0 w 84"/>
              <a:gd name="T7" fmla="*/ 15 h 31"/>
              <a:gd name="T8" fmla="*/ 16 w 84"/>
              <a:gd name="T9" fmla="*/ 0 h 31"/>
              <a:gd name="T10" fmla="*/ 69 w 84"/>
              <a:gd name="T11" fmla="*/ 0 h 31"/>
              <a:gd name="T12" fmla="*/ 83 w 84"/>
              <a:gd name="T13" fmla="*/ 15 h 31"/>
              <a:gd name="T14" fmla="*/ 69 w 8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31">
                <a:moveTo>
                  <a:pt x="69" y="30"/>
                </a:moveTo>
                <a:lnTo>
                  <a:pt x="69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3" y="7"/>
                  <a:pt x="83" y="15"/>
                </a:cubicBezTo>
                <a:cubicBezTo>
                  <a:pt x="83" y="23"/>
                  <a:pt x="77" y="30"/>
                  <a:pt x="69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0293F835-100C-BF40-9A8D-18AB7ED38923}"/>
              </a:ext>
            </a:extLst>
          </p:cNvPr>
          <p:cNvGrpSpPr/>
          <p:nvPr/>
        </p:nvGrpSpPr>
        <p:grpSpPr>
          <a:xfrm>
            <a:off x="6466055" y="10135550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86" name="Freeform 290">
              <a:extLst>
                <a:ext uri="{FF2B5EF4-FFF2-40B4-BE49-F238E27FC236}">
                  <a16:creationId xmlns:a16="http://schemas.microsoft.com/office/drawing/2014/main" id="{956461A1-F3A5-AB4E-BBF9-6AD6992B5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91">
              <a:extLst>
                <a:ext uri="{FF2B5EF4-FFF2-40B4-BE49-F238E27FC236}">
                  <a16:creationId xmlns:a16="http://schemas.microsoft.com/office/drawing/2014/main" id="{443276AD-51EA-6147-B44E-0DE22B85B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92">
              <a:extLst>
                <a:ext uri="{FF2B5EF4-FFF2-40B4-BE49-F238E27FC236}">
                  <a16:creationId xmlns:a16="http://schemas.microsoft.com/office/drawing/2014/main" id="{65C712FD-0BFA-3F4F-A17D-D7FB6BB4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93">
              <a:extLst>
                <a:ext uri="{FF2B5EF4-FFF2-40B4-BE49-F238E27FC236}">
                  <a16:creationId xmlns:a16="http://schemas.microsoft.com/office/drawing/2014/main" id="{4D6BF956-6737-F146-868A-95F1F9FC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94">
              <a:extLst>
                <a:ext uri="{FF2B5EF4-FFF2-40B4-BE49-F238E27FC236}">
                  <a16:creationId xmlns:a16="http://schemas.microsoft.com/office/drawing/2014/main" id="{0C4A0C1E-8D0C-AB42-9A0E-6A99506F1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95">
              <a:extLst>
                <a:ext uri="{FF2B5EF4-FFF2-40B4-BE49-F238E27FC236}">
                  <a16:creationId xmlns:a16="http://schemas.microsoft.com/office/drawing/2014/main" id="{7BB075B1-2894-EE43-9C98-D14BB270A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6F65DD8B-BFBD-C242-9B25-A21711DF902A}"/>
              </a:ext>
            </a:extLst>
          </p:cNvPr>
          <p:cNvGrpSpPr/>
          <p:nvPr/>
        </p:nvGrpSpPr>
        <p:grpSpPr>
          <a:xfrm>
            <a:off x="18556817" y="10079292"/>
            <a:ext cx="536281" cy="517127"/>
            <a:chOff x="10101161" y="9141982"/>
            <a:chExt cx="536281" cy="517127"/>
          </a:xfrm>
          <a:solidFill>
            <a:schemeClr val="bg2"/>
          </a:solidFill>
        </p:grpSpPr>
        <p:sp>
          <p:nvSpPr>
            <p:cNvPr id="93" name="Freeform 296">
              <a:extLst>
                <a:ext uri="{FF2B5EF4-FFF2-40B4-BE49-F238E27FC236}">
                  <a16:creationId xmlns:a16="http://schemas.microsoft.com/office/drawing/2014/main" id="{FDEC38CF-4A48-C740-9549-B0DD9318E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8585" y="9405332"/>
              <a:ext cx="134070" cy="124494"/>
            </a:xfrm>
            <a:custGeom>
              <a:avLst/>
              <a:gdLst>
                <a:gd name="T0" fmla="*/ 90 w 123"/>
                <a:gd name="T1" fmla="*/ 113 h 114"/>
                <a:gd name="T2" fmla="*/ 90 w 123"/>
                <a:gd name="T3" fmla="*/ 113 h 114"/>
                <a:gd name="T4" fmla="*/ 33 w 123"/>
                <a:gd name="T5" fmla="*/ 113 h 114"/>
                <a:gd name="T6" fmla="*/ 0 w 123"/>
                <a:gd name="T7" fmla="*/ 81 h 114"/>
                <a:gd name="T8" fmla="*/ 0 w 123"/>
                <a:gd name="T9" fmla="*/ 32 h 114"/>
                <a:gd name="T10" fmla="*/ 33 w 123"/>
                <a:gd name="T11" fmla="*/ 0 h 114"/>
                <a:gd name="T12" fmla="*/ 90 w 123"/>
                <a:gd name="T13" fmla="*/ 0 h 114"/>
                <a:gd name="T14" fmla="*/ 122 w 123"/>
                <a:gd name="T15" fmla="*/ 32 h 114"/>
                <a:gd name="T16" fmla="*/ 122 w 123"/>
                <a:gd name="T17" fmla="*/ 81 h 114"/>
                <a:gd name="T18" fmla="*/ 90 w 123"/>
                <a:gd name="T19" fmla="*/ 113 h 114"/>
                <a:gd name="T20" fmla="*/ 90 w 123"/>
                <a:gd name="T21" fmla="*/ 32 h 114"/>
                <a:gd name="T22" fmla="*/ 90 w 123"/>
                <a:gd name="T23" fmla="*/ 32 h 114"/>
                <a:gd name="T24" fmla="*/ 33 w 123"/>
                <a:gd name="T25" fmla="*/ 32 h 114"/>
                <a:gd name="T26" fmla="*/ 33 w 123"/>
                <a:gd name="T27" fmla="*/ 81 h 114"/>
                <a:gd name="T28" fmla="*/ 90 w 123"/>
                <a:gd name="T29" fmla="*/ 81 h 114"/>
                <a:gd name="T30" fmla="*/ 90 w 123"/>
                <a:gd name="T3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14">
                  <a:moveTo>
                    <a:pt x="90" y="113"/>
                  </a:moveTo>
                  <a:lnTo>
                    <a:pt x="90" y="113"/>
                  </a:lnTo>
                  <a:cubicBezTo>
                    <a:pt x="33" y="113"/>
                    <a:pt x="33" y="113"/>
                    <a:pt x="33" y="113"/>
                  </a:cubicBezTo>
                  <a:cubicBezTo>
                    <a:pt x="17" y="113"/>
                    <a:pt x="0" y="97"/>
                    <a:pt x="0" y="8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8"/>
                    <a:pt x="17" y="0"/>
                    <a:pt x="33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14" y="0"/>
                    <a:pt x="122" y="8"/>
                    <a:pt x="122" y="32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97"/>
                    <a:pt x="114" y="113"/>
                    <a:pt x="90" y="113"/>
                  </a:cubicBezTo>
                  <a:close/>
                  <a:moveTo>
                    <a:pt x="90" y="32"/>
                  </a:moveTo>
                  <a:lnTo>
                    <a:pt x="90" y="32"/>
                  </a:lnTo>
                  <a:cubicBezTo>
                    <a:pt x="33" y="32"/>
                    <a:pt x="33" y="32"/>
                    <a:pt x="33" y="3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90" y="81"/>
                    <a:pt x="90" y="81"/>
                    <a:pt x="90" y="81"/>
                  </a:cubicBezTo>
                  <a:lnTo>
                    <a:pt x="90" y="3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97">
              <a:extLst>
                <a:ext uri="{FF2B5EF4-FFF2-40B4-BE49-F238E27FC236}">
                  <a16:creationId xmlns:a16="http://schemas.microsoft.com/office/drawing/2014/main" id="{2570E5D2-E1C2-8F45-8CC7-D8A251543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237746"/>
              <a:ext cx="536281" cy="421363"/>
            </a:xfrm>
            <a:custGeom>
              <a:avLst/>
              <a:gdLst>
                <a:gd name="T0" fmla="*/ 414 w 496"/>
                <a:gd name="T1" fmla="*/ 389 h 390"/>
                <a:gd name="T2" fmla="*/ 414 w 496"/>
                <a:gd name="T3" fmla="*/ 389 h 390"/>
                <a:gd name="T4" fmla="*/ 81 w 496"/>
                <a:gd name="T5" fmla="*/ 389 h 390"/>
                <a:gd name="T6" fmla="*/ 0 w 496"/>
                <a:gd name="T7" fmla="*/ 308 h 390"/>
                <a:gd name="T8" fmla="*/ 0 w 496"/>
                <a:gd name="T9" fmla="*/ 0 h 390"/>
                <a:gd name="T10" fmla="*/ 49 w 496"/>
                <a:gd name="T11" fmla="*/ 0 h 390"/>
                <a:gd name="T12" fmla="*/ 49 w 496"/>
                <a:gd name="T13" fmla="*/ 308 h 390"/>
                <a:gd name="T14" fmla="*/ 81 w 496"/>
                <a:gd name="T15" fmla="*/ 340 h 390"/>
                <a:gd name="T16" fmla="*/ 414 w 496"/>
                <a:gd name="T17" fmla="*/ 340 h 390"/>
                <a:gd name="T18" fmla="*/ 455 w 496"/>
                <a:gd name="T19" fmla="*/ 308 h 390"/>
                <a:gd name="T20" fmla="*/ 455 w 496"/>
                <a:gd name="T21" fmla="*/ 105 h 390"/>
                <a:gd name="T22" fmla="*/ 414 w 496"/>
                <a:gd name="T23" fmla="*/ 73 h 390"/>
                <a:gd name="T24" fmla="*/ 81 w 496"/>
                <a:gd name="T25" fmla="*/ 73 h 390"/>
                <a:gd name="T26" fmla="*/ 81 w 496"/>
                <a:gd name="T27" fmla="*/ 32 h 390"/>
                <a:gd name="T28" fmla="*/ 414 w 496"/>
                <a:gd name="T29" fmla="*/ 32 h 390"/>
                <a:gd name="T30" fmla="*/ 495 w 496"/>
                <a:gd name="T31" fmla="*/ 105 h 390"/>
                <a:gd name="T32" fmla="*/ 495 w 496"/>
                <a:gd name="T33" fmla="*/ 308 h 390"/>
                <a:gd name="T34" fmla="*/ 414 w 496"/>
                <a:gd name="T3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90">
                  <a:moveTo>
                    <a:pt x="414" y="389"/>
                  </a:moveTo>
                  <a:lnTo>
                    <a:pt x="414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48"/>
                    <a:pt x="0" y="3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49" y="324"/>
                    <a:pt x="65" y="340"/>
                    <a:pt x="81" y="340"/>
                  </a:cubicBezTo>
                  <a:cubicBezTo>
                    <a:pt x="414" y="340"/>
                    <a:pt x="414" y="340"/>
                    <a:pt x="414" y="340"/>
                  </a:cubicBezTo>
                  <a:cubicBezTo>
                    <a:pt x="438" y="340"/>
                    <a:pt x="455" y="324"/>
                    <a:pt x="455" y="308"/>
                  </a:cubicBezTo>
                  <a:cubicBezTo>
                    <a:pt x="455" y="105"/>
                    <a:pt x="455" y="105"/>
                    <a:pt x="455" y="105"/>
                  </a:cubicBezTo>
                  <a:cubicBezTo>
                    <a:pt x="455" y="89"/>
                    <a:pt x="438" y="73"/>
                    <a:pt x="414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414" y="32"/>
                    <a:pt x="414" y="32"/>
                    <a:pt x="414" y="32"/>
                  </a:cubicBezTo>
                  <a:cubicBezTo>
                    <a:pt x="463" y="32"/>
                    <a:pt x="495" y="64"/>
                    <a:pt x="495" y="105"/>
                  </a:cubicBezTo>
                  <a:cubicBezTo>
                    <a:pt x="495" y="308"/>
                    <a:pt x="495" y="308"/>
                    <a:pt x="495" y="308"/>
                  </a:cubicBezTo>
                  <a:cubicBezTo>
                    <a:pt x="495" y="348"/>
                    <a:pt x="463" y="389"/>
                    <a:pt x="414" y="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98">
              <a:extLst>
                <a:ext uri="{FF2B5EF4-FFF2-40B4-BE49-F238E27FC236}">
                  <a16:creationId xmlns:a16="http://schemas.microsoft.com/office/drawing/2014/main" id="{0B9C7BD6-EDE9-3F44-961D-3AA4E823E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141982"/>
              <a:ext cx="488399" cy="177163"/>
            </a:xfrm>
            <a:custGeom>
              <a:avLst/>
              <a:gdLst>
                <a:gd name="T0" fmla="*/ 90 w 448"/>
                <a:gd name="T1" fmla="*/ 163 h 164"/>
                <a:gd name="T2" fmla="*/ 90 w 448"/>
                <a:gd name="T3" fmla="*/ 163 h 164"/>
                <a:gd name="T4" fmla="*/ 9 w 448"/>
                <a:gd name="T5" fmla="*/ 74 h 164"/>
                <a:gd name="T6" fmla="*/ 90 w 448"/>
                <a:gd name="T7" fmla="*/ 0 h 164"/>
                <a:gd name="T8" fmla="*/ 382 w 448"/>
                <a:gd name="T9" fmla="*/ 0 h 164"/>
                <a:gd name="T10" fmla="*/ 447 w 448"/>
                <a:gd name="T11" fmla="*/ 65 h 164"/>
                <a:gd name="T12" fmla="*/ 447 w 448"/>
                <a:gd name="T13" fmla="*/ 82 h 164"/>
                <a:gd name="T14" fmla="*/ 430 w 448"/>
                <a:gd name="T15" fmla="*/ 106 h 164"/>
                <a:gd name="T16" fmla="*/ 430 w 448"/>
                <a:gd name="T17" fmla="*/ 106 h 164"/>
                <a:gd name="T18" fmla="*/ 406 w 448"/>
                <a:gd name="T19" fmla="*/ 82 h 164"/>
                <a:gd name="T20" fmla="*/ 406 w 448"/>
                <a:gd name="T21" fmla="*/ 65 h 164"/>
                <a:gd name="T22" fmla="*/ 382 w 448"/>
                <a:gd name="T23" fmla="*/ 41 h 164"/>
                <a:gd name="T24" fmla="*/ 90 w 448"/>
                <a:gd name="T25" fmla="*/ 41 h 164"/>
                <a:gd name="T26" fmla="*/ 49 w 448"/>
                <a:gd name="T27" fmla="*/ 74 h 164"/>
                <a:gd name="T28" fmla="*/ 90 w 448"/>
                <a:gd name="T29" fmla="*/ 122 h 164"/>
                <a:gd name="T30" fmla="*/ 90 w 448"/>
                <a:gd name="T31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64">
                  <a:moveTo>
                    <a:pt x="90" y="163"/>
                  </a:moveTo>
                  <a:lnTo>
                    <a:pt x="90" y="163"/>
                  </a:lnTo>
                  <a:cubicBezTo>
                    <a:pt x="41" y="163"/>
                    <a:pt x="0" y="122"/>
                    <a:pt x="9" y="74"/>
                  </a:cubicBezTo>
                  <a:cubicBezTo>
                    <a:pt x="9" y="25"/>
                    <a:pt x="49" y="0"/>
                    <a:pt x="90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14" y="0"/>
                    <a:pt x="447" y="33"/>
                    <a:pt x="447" y="65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7" y="90"/>
                    <a:pt x="438" y="106"/>
                    <a:pt x="430" y="106"/>
                  </a:cubicBezTo>
                  <a:lnTo>
                    <a:pt x="430" y="106"/>
                  </a:lnTo>
                  <a:cubicBezTo>
                    <a:pt x="414" y="106"/>
                    <a:pt x="406" y="90"/>
                    <a:pt x="406" y="82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406" y="49"/>
                    <a:pt x="398" y="41"/>
                    <a:pt x="382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65" y="41"/>
                    <a:pt x="49" y="57"/>
                    <a:pt x="49" y="74"/>
                  </a:cubicBezTo>
                  <a:cubicBezTo>
                    <a:pt x="41" y="98"/>
                    <a:pt x="65" y="122"/>
                    <a:pt x="90" y="122"/>
                  </a:cubicBezTo>
                  <a:lnTo>
                    <a:pt x="90" y="16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B7C8E4B4-C06B-5B42-B856-1974492AB846}"/>
              </a:ext>
            </a:extLst>
          </p:cNvPr>
          <p:cNvGrpSpPr/>
          <p:nvPr/>
        </p:nvGrpSpPr>
        <p:grpSpPr>
          <a:xfrm>
            <a:off x="8895960" y="11175979"/>
            <a:ext cx="3790039" cy="1653964"/>
            <a:chOff x="4263265" y="1977645"/>
            <a:chExt cx="4236804" cy="1653964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F195DEBF-3E28-0E4D-B3FD-C0EC52E00450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FF55ACEF-E002-1244-8233-40829F3F5E64}"/>
                </a:ext>
              </a:extLst>
            </p:cNvPr>
            <p:cNvSpPr/>
            <p:nvPr/>
          </p:nvSpPr>
          <p:spPr>
            <a:xfrm>
              <a:off x="4263265" y="2431280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F884DEEA-CB6A-2241-9CF3-30A68F0083D4}"/>
              </a:ext>
            </a:extLst>
          </p:cNvPr>
          <p:cNvGrpSpPr/>
          <p:nvPr/>
        </p:nvGrpSpPr>
        <p:grpSpPr>
          <a:xfrm>
            <a:off x="12912951" y="11191781"/>
            <a:ext cx="3790039" cy="1653964"/>
            <a:chOff x="4263265" y="1977645"/>
            <a:chExt cx="4236804" cy="1653964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C5D2E1C7-271B-5642-AF01-2D1EB24A1073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D7ACE05B-97FD-8C4D-B603-364B8184FEE6}"/>
                </a:ext>
              </a:extLst>
            </p:cNvPr>
            <p:cNvSpPr/>
            <p:nvPr/>
          </p:nvSpPr>
          <p:spPr>
            <a:xfrm>
              <a:off x="4263265" y="2431280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8A5D909C-03CA-D946-AD56-AED7507D7E15}"/>
              </a:ext>
            </a:extLst>
          </p:cNvPr>
          <p:cNvGrpSpPr/>
          <p:nvPr/>
        </p:nvGrpSpPr>
        <p:grpSpPr>
          <a:xfrm>
            <a:off x="16929867" y="11192534"/>
            <a:ext cx="3790039" cy="1653964"/>
            <a:chOff x="4263265" y="2049834"/>
            <a:chExt cx="4236804" cy="1653964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3A357579-3AF0-FC43-A271-2E15CF010F9A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2E3C85F2-1A18-C746-BDF8-073E01CACB1E}"/>
                </a:ext>
              </a:extLst>
            </p:cNvPr>
            <p:cNvSpPr/>
            <p:nvPr/>
          </p:nvSpPr>
          <p:spPr>
            <a:xfrm>
              <a:off x="4263265" y="250346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67D09490-F4BD-C04B-85A8-4EEE9F2AFFAA}"/>
              </a:ext>
            </a:extLst>
          </p:cNvPr>
          <p:cNvGrpSpPr/>
          <p:nvPr/>
        </p:nvGrpSpPr>
        <p:grpSpPr>
          <a:xfrm>
            <a:off x="4867834" y="11191781"/>
            <a:ext cx="3790039" cy="1608669"/>
            <a:chOff x="4263265" y="1977645"/>
            <a:chExt cx="4236804" cy="1608669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8D9E42-B24E-1F44-87F0-C4E9BED0099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4DF21C9B-9F39-9047-8BBD-31A5D50FB1FF}"/>
                </a:ext>
              </a:extLst>
            </p:cNvPr>
            <p:cNvSpPr/>
            <p:nvPr/>
          </p:nvSpPr>
          <p:spPr>
            <a:xfrm>
              <a:off x="4263265" y="2385985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11" name="Freeform 1">
            <a:extLst>
              <a:ext uri="{FF2B5EF4-FFF2-40B4-BE49-F238E27FC236}">
                <a16:creationId xmlns:a16="http://schemas.microsoft.com/office/drawing/2014/main" id="{132F3FA1-9C7C-354E-B316-A7A00FAB2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436" y="6674806"/>
            <a:ext cx="627404" cy="2174717"/>
          </a:xfrm>
          <a:custGeom>
            <a:avLst/>
            <a:gdLst>
              <a:gd name="T0" fmla="*/ 651 w 652"/>
              <a:gd name="T1" fmla="*/ 0 h 2261"/>
              <a:gd name="T2" fmla="*/ 0 w 652"/>
              <a:gd name="T3" fmla="*/ 0 h 2261"/>
              <a:gd name="T4" fmla="*/ 0 w 652"/>
              <a:gd name="T5" fmla="*/ 2260 h 2261"/>
              <a:gd name="T6" fmla="*/ 651 w 652"/>
              <a:gd name="T7" fmla="*/ 2260 h 2261"/>
              <a:gd name="T8" fmla="*/ 651 w 652"/>
              <a:gd name="T9" fmla="*/ 0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2" h="2261">
                <a:moveTo>
                  <a:pt x="651" y="0"/>
                </a:moveTo>
                <a:lnTo>
                  <a:pt x="0" y="0"/>
                </a:lnTo>
                <a:lnTo>
                  <a:pt x="0" y="2260"/>
                </a:lnTo>
                <a:lnTo>
                  <a:pt x="651" y="2260"/>
                </a:lnTo>
                <a:lnTo>
                  <a:pt x="65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">
            <a:extLst>
              <a:ext uri="{FF2B5EF4-FFF2-40B4-BE49-F238E27FC236}">
                <a16:creationId xmlns:a16="http://schemas.microsoft.com/office/drawing/2014/main" id="{B98024DB-C40E-6746-8DA7-9ABE147D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468" y="3800617"/>
            <a:ext cx="1661773" cy="5040429"/>
          </a:xfrm>
          <a:custGeom>
            <a:avLst/>
            <a:gdLst>
              <a:gd name="T0" fmla="*/ 1727 w 1728"/>
              <a:gd name="T1" fmla="*/ 1003 h 5243"/>
              <a:gd name="T2" fmla="*/ 1293 w 1728"/>
              <a:gd name="T3" fmla="*/ 497 h 5243"/>
              <a:gd name="T4" fmla="*/ 859 w 1728"/>
              <a:gd name="T5" fmla="*/ 0 h 5243"/>
              <a:gd name="T6" fmla="*/ 434 w 1728"/>
              <a:gd name="T7" fmla="*/ 497 h 5243"/>
              <a:gd name="T8" fmla="*/ 0 w 1728"/>
              <a:gd name="T9" fmla="*/ 1003 h 5243"/>
              <a:gd name="T10" fmla="*/ 235 w 1728"/>
              <a:gd name="T11" fmla="*/ 1003 h 5243"/>
              <a:gd name="T12" fmla="*/ 235 w 1728"/>
              <a:gd name="T13" fmla="*/ 5242 h 5243"/>
              <a:gd name="T14" fmla="*/ 1483 w 1728"/>
              <a:gd name="T15" fmla="*/ 5242 h 5243"/>
              <a:gd name="T16" fmla="*/ 1483 w 1728"/>
              <a:gd name="T17" fmla="*/ 1003 h 5243"/>
              <a:gd name="T18" fmla="*/ 1727 w 1728"/>
              <a:gd name="T19" fmla="*/ 1003 h 5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8" h="5243">
                <a:moveTo>
                  <a:pt x="1727" y="1003"/>
                </a:moveTo>
                <a:lnTo>
                  <a:pt x="1293" y="497"/>
                </a:lnTo>
                <a:lnTo>
                  <a:pt x="859" y="0"/>
                </a:lnTo>
                <a:lnTo>
                  <a:pt x="434" y="497"/>
                </a:lnTo>
                <a:lnTo>
                  <a:pt x="0" y="1003"/>
                </a:lnTo>
                <a:lnTo>
                  <a:pt x="235" y="1003"/>
                </a:lnTo>
                <a:lnTo>
                  <a:pt x="235" y="5242"/>
                </a:lnTo>
                <a:lnTo>
                  <a:pt x="1483" y="5242"/>
                </a:lnTo>
                <a:lnTo>
                  <a:pt x="1483" y="1003"/>
                </a:lnTo>
                <a:lnTo>
                  <a:pt x="1727" y="10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3">
            <a:extLst>
              <a:ext uri="{FF2B5EF4-FFF2-40B4-BE49-F238E27FC236}">
                <a16:creationId xmlns:a16="http://schemas.microsoft.com/office/drawing/2014/main" id="{7AB6608E-3933-6D43-B30C-B0494BE0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914" y="6005010"/>
            <a:ext cx="2780927" cy="2780927"/>
          </a:xfrm>
          <a:custGeom>
            <a:avLst/>
            <a:gdLst>
              <a:gd name="T0" fmla="*/ 2893 w 2894"/>
              <a:gd name="T1" fmla="*/ 1445 h 2893"/>
              <a:gd name="T2" fmla="*/ 2893 w 2894"/>
              <a:gd name="T3" fmla="*/ 1445 h 2893"/>
              <a:gd name="T4" fmla="*/ 1446 w 2894"/>
              <a:gd name="T5" fmla="*/ 2892 h 2893"/>
              <a:gd name="T6" fmla="*/ 0 w 2894"/>
              <a:gd name="T7" fmla="*/ 1445 h 2893"/>
              <a:gd name="T8" fmla="*/ 1446 w 2894"/>
              <a:gd name="T9" fmla="*/ 0 h 2893"/>
              <a:gd name="T10" fmla="*/ 2893 w 2894"/>
              <a:gd name="T11" fmla="*/ 1445 h 2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4" h="2893">
                <a:moveTo>
                  <a:pt x="2893" y="1445"/>
                </a:moveTo>
                <a:lnTo>
                  <a:pt x="2893" y="1445"/>
                </a:lnTo>
                <a:cubicBezTo>
                  <a:pt x="2893" y="2241"/>
                  <a:pt x="2242" y="2892"/>
                  <a:pt x="1446" y="2892"/>
                </a:cubicBezTo>
                <a:cubicBezTo>
                  <a:pt x="651" y="2892"/>
                  <a:pt x="0" y="2241"/>
                  <a:pt x="0" y="1445"/>
                </a:cubicBezTo>
                <a:cubicBezTo>
                  <a:pt x="0" y="641"/>
                  <a:pt x="651" y="0"/>
                  <a:pt x="1446" y="0"/>
                </a:cubicBezTo>
                <a:cubicBezTo>
                  <a:pt x="2242" y="0"/>
                  <a:pt x="2893" y="641"/>
                  <a:pt x="2893" y="14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4">
            <a:extLst>
              <a:ext uri="{FF2B5EF4-FFF2-40B4-BE49-F238E27FC236}">
                <a16:creationId xmlns:a16="http://schemas.microsoft.com/office/drawing/2014/main" id="{AC155619-7405-2342-BDA3-9A1EB2915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298" y="5644675"/>
            <a:ext cx="3399852" cy="3395615"/>
          </a:xfrm>
          <a:custGeom>
            <a:avLst/>
            <a:gdLst>
              <a:gd name="T0" fmla="*/ 3309 w 3536"/>
              <a:gd name="T1" fmla="*/ 1544 h 3534"/>
              <a:gd name="T2" fmla="*/ 3309 w 3536"/>
              <a:gd name="T3" fmla="*/ 1544 h 3534"/>
              <a:gd name="T4" fmla="*/ 3011 w 3536"/>
              <a:gd name="T5" fmla="*/ 831 h 3534"/>
              <a:gd name="T6" fmla="*/ 3173 w 3536"/>
              <a:gd name="T7" fmla="*/ 668 h 3534"/>
              <a:gd name="T8" fmla="*/ 2866 w 3536"/>
              <a:gd name="T9" fmla="*/ 361 h 3534"/>
              <a:gd name="T10" fmla="*/ 2703 w 3536"/>
              <a:gd name="T11" fmla="*/ 524 h 3534"/>
              <a:gd name="T12" fmla="*/ 1980 w 3536"/>
              <a:gd name="T13" fmla="*/ 226 h 3534"/>
              <a:gd name="T14" fmla="*/ 1980 w 3536"/>
              <a:gd name="T15" fmla="*/ 0 h 3534"/>
              <a:gd name="T16" fmla="*/ 1555 w 3536"/>
              <a:gd name="T17" fmla="*/ 0 h 3534"/>
              <a:gd name="T18" fmla="*/ 1555 w 3536"/>
              <a:gd name="T19" fmla="*/ 226 h 3534"/>
              <a:gd name="T20" fmla="*/ 832 w 3536"/>
              <a:gd name="T21" fmla="*/ 524 h 3534"/>
              <a:gd name="T22" fmla="*/ 669 w 3536"/>
              <a:gd name="T23" fmla="*/ 361 h 3534"/>
              <a:gd name="T24" fmla="*/ 371 w 3536"/>
              <a:gd name="T25" fmla="*/ 668 h 3534"/>
              <a:gd name="T26" fmla="*/ 525 w 3536"/>
              <a:gd name="T27" fmla="*/ 831 h 3534"/>
              <a:gd name="T28" fmla="*/ 227 w 3536"/>
              <a:gd name="T29" fmla="*/ 1544 h 3534"/>
              <a:gd name="T30" fmla="*/ 0 w 3536"/>
              <a:gd name="T31" fmla="*/ 1544 h 3534"/>
              <a:gd name="T32" fmla="*/ 0 w 3536"/>
              <a:gd name="T33" fmla="*/ 1978 h 3534"/>
              <a:gd name="T34" fmla="*/ 227 w 3536"/>
              <a:gd name="T35" fmla="*/ 1978 h 3534"/>
              <a:gd name="T36" fmla="*/ 525 w 3536"/>
              <a:gd name="T37" fmla="*/ 2701 h 3534"/>
              <a:gd name="T38" fmla="*/ 371 w 3536"/>
              <a:gd name="T39" fmla="*/ 2864 h 3534"/>
              <a:gd name="T40" fmla="*/ 669 w 3536"/>
              <a:gd name="T41" fmla="*/ 3162 h 3534"/>
              <a:gd name="T42" fmla="*/ 832 w 3536"/>
              <a:gd name="T43" fmla="*/ 3000 h 3534"/>
              <a:gd name="T44" fmla="*/ 1555 w 3536"/>
              <a:gd name="T45" fmla="*/ 3298 h 3534"/>
              <a:gd name="T46" fmla="*/ 1555 w 3536"/>
              <a:gd name="T47" fmla="*/ 3533 h 3534"/>
              <a:gd name="T48" fmla="*/ 1980 w 3536"/>
              <a:gd name="T49" fmla="*/ 3533 h 3534"/>
              <a:gd name="T50" fmla="*/ 1980 w 3536"/>
              <a:gd name="T51" fmla="*/ 3298 h 3534"/>
              <a:gd name="T52" fmla="*/ 2703 w 3536"/>
              <a:gd name="T53" fmla="*/ 3000 h 3534"/>
              <a:gd name="T54" fmla="*/ 2866 w 3536"/>
              <a:gd name="T55" fmla="*/ 3162 h 3534"/>
              <a:gd name="T56" fmla="*/ 3173 w 3536"/>
              <a:gd name="T57" fmla="*/ 2864 h 3534"/>
              <a:gd name="T58" fmla="*/ 3011 w 3536"/>
              <a:gd name="T59" fmla="*/ 2701 h 3534"/>
              <a:gd name="T60" fmla="*/ 3309 w 3536"/>
              <a:gd name="T61" fmla="*/ 1978 h 3534"/>
              <a:gd name="T62" fmla="*/ 3535 w 3536"/>
              <a:gd name="T63" fmla="*/ 1978 h 3534"/>
              <a:gd name="T64" fmla="*/ 3535 w 3536"/>
              <a:gd name="T65" fmla="*/ 1544 h 3534"/>
              <a:gd name="T66" fmla="*/ 3309 w 3536"/>
              <a:gd name="T67" fmla="*/ 1544 h 3534"/>
              <a:gd name="T68" fmla="*/ 1781 w 3536"/>
              <a:gd name="T69" fmla="*/ 3081 h 3534"/>
              <a:gd name="T70" fmla="*/ 1781 w 3536"/>
              <a:gd name="T71" fmla="*/ 3081 h 3534"/>
              <a:gd name="T72" fmla="*/ 452 w 3536"/>
              <a:gd name="T73" fmla="*/ 1752 h 3534"/>
              <a:gd name="T74" fmla="*/ 1754 w 3536"/>
              <a:gd name="T75" fmla="*/ 443 h 3534"/>
              <a:gd name="T76" fmla="*/ 3083 w 3536"/>
              <a:gd name="T77" fmla="*/ 1770 h 3534"/>
              <a:gd name="T78" fmla="*/ 1781 w 3536"/>
              <a:gd name="T79" fmla="*/ 3081 h 3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36" h="3534">
                <a:moveTo>
                  <a:pt x="3309" y="1544"/>
                </a:moveTo>
                <a:lnTo>
                  <a:pt x="3309" y="1544"/>
                </a:lnTo>
                <a:cubicBezTo>
                  <a:pt x="3273" y="1282"/>
                  <a:pt x="3164" y="1029"/>
                  <a:pt x="3011" y="831"/>
                </a:cubicBezTo>
                <a:cubicBezTo>
                  <a:pt x="3173" y="668"/>
                  <a:pt x="3173" y="668"/>
                  <a:pt x="3173" y="668"/>
                </a:cubicBezTo>
                <a:cubicBezTo>
                  <a:pt x="2866" y="361"/>
                  <a:pt x="2866" y="361"/>
                  <a:pt x="2866" y="361"/>
                </a:cubicBezTo>
                <a:cubicBezTo>
                  <a:pt x="2703" y="524"/>
                  <a:pt x="2703" y="524"/>
                  <a:pt x="2703" y="524"/>
                </a:cubicBezTo>
                <a:cubicBezTo>
                  <a:pt x="2495" y="370"/>
                  <a:pt x="2252" y="262"/>
                  <a:pt x="1980" y="226"/>
                </a:cubicBezTo>
                <a:cubicBezTo>
                  <a:pt x="1980" y="0"/>
                  <a:pt x="1980" y="0"/>
                  <a:pt x="1980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5" y="226"/>
                  <a:pt x="1555" y="226"/>
                  <a:pt x="1555" y="226"/>
                </a:cubicBezTo>
                <a:cubicBezTo>
                  <a:pt x="1284" y="262"/>
                  <a:pt x="1040" y="370"/>
                  <a:pt x="832" y="524"/>
                </a:cubicBezTo>
                <a:cubicBezTo>
                  <a:pt x="669" y="361"/>
                  <a:pt x="669" y="361"/>
                  <a:pt x="669" y="361"/>
                </a:cubicBezTo>
                <a:cubicBezTo>
                  <a:pt x="371" y="668"/>
                  <a:pt x="371" y="668"/>
                  <a:pt x="371" y="668"/>
                </a:cubicBezTo>
                <a:cubicBezTo>
                  <a:pt x="525" y="831"/>
                  <a:pt x="525" y="831"/>
                  <a:pt x="525" y="831"/>
                </a:cubicBezTo>
                <a:cubicBezTo>
                  <a:pt x="371" y="1029"/>
                  <a:pt x="272" y="1282"/>
                  <a:pt x="227" y="1544"/>
                </a:cubicBezTo>
                <a:cubicBezTo>
                  <a:pt x="0" y="1544"/>
                  <a:pt x="0" y="1544"/>
                  <a:pt x="0" y="1544"/>
                </a:cubicBezTo>
                <a:cubicBezTo>
                  <a:pt x="0" y="1978"/>
                  <a:pt x="0" y="1978"/>
                  <a:pt x="0" y="1978"/>
                </a:cubicBezTo>
                <a:cubicBezTo>
                  <a:pt x="227" y="1978"/>
                  <a:pt x="227" y="1978"/>
                  <a:pt x="227" y="1978"/>
                </a:cubicBezTo>
                <a:cubicBezTo>
                  <a:pt x="272" y="2249"/>
                  <a:pt x="371" y="2494"/>
                  <a:pt x="525" y="2701"/>
                </a:cubicBezTo>
                <a:cubicBezTo>
                  <a:pt x="371" y="2864"/>
                  <a:pt x="371" y="2864"/>
                  <a:pt x="371" y="2864"/>
                </a:cubicBezTo>
                <a:cubicBezTo>
                  <a:pt x="669" y="3162"/>
                  <a:pt x="669" y="3162"/>
                  <a:pt x="669" y="3162"/>
                </a:cubicBezTo>
                <a:cubicBezTo>
                  <a:pt x="832" y="3000"/>
                  <a:pt x="832" y="3000"/>
                  <a:pt x="832" y="3000"/>
                </a:cubicBezTo>
                <a:cubicBezTo>
                  <a:pt x="1040" y="3162"/>
                  <a:pt x="1284" y="3262"/>
                  <a:pt x="1555" y="3298"/>
                </a:cubicBezTo>
                <a:cubicBezTo>
                  <a:pt x="1555" y="3533"/>
                  <a:pt x="1555" y="3533"/>
                  <a:pt x="1555" y="3533"/>
                </a:cubicBezTo>
                <a:cubicBezTo>
                  <a:pt x="1980" y="3533"/>
                  <a:pt x="1980" y="3533"/>
                  <a:pt x="1980" y="3533"/>
                </a:cubicBezTo>
                <a:cubicBezTo>
                  <a:pt x="1980" y="3298"/>
                  <a:pt x="1980" y="3298"/>
                  <a:pt x="1980" y="3298"/>
                </a:cubicBezTo>
                <a:cubicBezTo>
                  <a:pt x="2252" y="3262"/>
                  <a:pt x="2495" y="3162"/>
                  <a:pt x="2703" y="3000"/>
                </a:cubicBezTo>
                <a:cubicBezTo>
                  <a:pt x="2866" y="3162"/>
                  <a:pt x="2866" y="3162"/>
                  <a:pt x="2866" y="3162"/>
                </a:cubicBezTo>
                <a:cubicBezTo>
                  <a:pt x="3173" y="2864"/>
                  <a:pt x="3173" y="2864"/>
                  <a:pt x="3173" y="2864"/>
                </a:cubicBezTo>
                <a:cubicBezTo>
                  <a:pt x="3011" y="2701"/>
                  <a:pt x="3011" y="2701"/>
                  <a:pt x="3011" y="2701"/>
                </a:cubicBezTo>
                <a:cubicBezTo>
                  <a:pt x="3164" y="2494"/>
                  <a:pt x="3273" y="2249"/>
                  <a:pt x="3309" y="1978"/>
                </a:cubicBezTo>
                <a:cubicBezTo>
                  <a:pt x="3535" y="1978"/>
                  <a:pt x="3535" y="1978"/>
                  <a:pt x="3535" y="1978"/>
                </a:cubicBezTo>
                <a:cubicBezTo>
                  <a:pt x="3535" y="1544"/>
                  <a:pt x="3535" y="1544"/>
                  <a:pt x="3535" y="1544"/>
                </a:cubicBezTo>
                <a:lnTo>
                  <a:pt x="3309" y="1544"/>
                </a:lnTo>
                <a:close/>
                <a:moveTo>
                  <a:pt x="1781" y="3081"/>
                </a:moveTo>
                <a:lnTo>
                  <a:pt x="1781" y="3081"/>
                </a:lnTo>
                <a:cubicBezTo>
                  <a:pt x="1040" y="3090"/>
                  <a:pt x="444" y="2484"/>
                  <a:pt x="452" y="1752"/>
                </a:cubicBezTo>
                <a:cubicBezTo>
                  <a:pt x="461" y="1038"/>
                  <a:pt x="1040" y="451"/>
                  <a:pt x="1754" y="443"/>
                </a:cubicBezTo>
                <a:cubicBezTo>
                  <a:pt x="2495" y="443"/>
                  <a:pt x="3092" y="1038"/>
                  <a:pt x="3083" y="1770"/>
                </a:cubicBezTo>
                <a:cubicBezTo>
                  <a:pt x="3083" y="2494"/>
                  <a:pt x="2495" y="3072"/>
                  <a:pt x="1781" y="30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5">
            <a:extLst>
              <a:ext uri="{FF2B5EF4-FFF2-40B4-BE49-F238E27FC236}">
                <a16:creationId xmlns:a16="http://schemas.microsoft.com/office/drawing/2014/main" id="{E85F8FA2-C097-1741-9187-16FED719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1007" y="6051640"/>
            <a:ext cx="627404" cy="2797884"/>
          </a:xfrm>
          <a:custGeom>
            <a:avLst/>
            <a:gdLst>
              <a:gd name="T0" fmla="*/ 650 w 651"/>
              <a:gd name="T1" fmla="*/ 0 h 2911"/>
              <a:gd name="T2" fmla="*/ 0 w 651"/>
              <a:gd name="T3" fmla="*/ 0 h 2911"/>
              <a:gd name="T4" fmla="*/ 0 w 651"/>
              <a:gd name="T5" fmla="*/ 2910 h 2911"/>
              <a:gd name="T6" fmla="*/ 650 w 651"/>
              <a:gd name="T7" fmla="*/ 2910 h 2911"/>
              <a:gd name="T8" fmla="*/ 650 w 651"/>
              <a:gd name="T9" fmla="*/ 0 h 2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1" h="2911">
                <a:moveTo>
                  <a:pt x="650" y="0"/>
                </a:moveTo>
                <a:lnTo>
                  <a:pt x="0" y="0"/>
                </a:lnTo>
                <a:lnTo>
                  <a:pt x="0" y="2910"/>
                </a:lnTo>
                <a:lnTo>
                  <a:pt x="650" y="2910"/>
                </a:lnTo>
                <a:lnTo>
                  <a:pt x="65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6">
            <a:extLst>
              <a:ext uri="{FF2B5EF4-FFF2-40B4-BE49-F238E27FC236}">
                <a16:creationId xmlns:a16="http://schemas.microsoft.com/office/drawing/2014/main" id="{4AF12E28-352D-AF4C-92C5-B6D1D6E9A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226" y="5076620"/>
            <a:ext cx="627404" cy="3772904"/>
          </a:xfrm>
          <a:custGeom>
            <a:avLst/>
            <a:gdLst>
              <a:gd name="T0" fmla="*/ 651 w 652"/>
              <a:gd name="T1" fmla="*/ 0 h 3923"/>
              <a:gd name="T2" fmla="*/ 0 w 652"/>
              <a:gd name="T3" fmla="*/ 0 h 3923"/>
              <a:gd name="T4" fmla="*/ 0 w 652"/>
              <a:gd name="T5" fmla="*/ 3922 h 3923"/>
              <a:gd name="T6" fmla="*/ 651 w 652"/>
              <a:gd name="T7" fmla="*/ 3922 h 3923"/>
              <a:gd name="T8" fmla="*/ 651 w 652"/>
              <a:gd name="T9" fmla="*/ 0 h 3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2" h="3923">
                <a:moveTo>
                  <a:pt x="651" y="0"/>
                </a:moveTo>
                <a:lnTo>
                  <a:pt x="0" y="0"/>
                </a:lnTo>
                <a:lnTo>
                  <a:pt x="0" y="3922"/>
                </a:lnTo>
                <a:lnTo>
                  <a:pt x="651" y="3922"/>
                </a:lnTo>
                <a:lnTo>
                  <a:pt x="65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7">
            <a:extLst>
              <a:ext uri="{FF2B5EF4-FFF2-40B4-BE49-F238E27FC236}">
                <a16:creationId xmlns:a16="http://schemas.microsoft.com/office/drawing/2014/main" id="{6D6C9BAA-8C4B-1A4A-815E-3B99BC52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948" y="3783660"/>
            <a:ext cx="627404" cy="5065864"/>
          </a:xfrm>
          <a:custGeom>
            <a:avLst/>
            <a:gdLst>
              <a:gd name="T0" fmla="*/ 651 w 652"/>
              <a:gd name="T1" fmla="*/ 0 h 5270"/>
              <a:gd name="T2" fmla="*/ 0 w 652"/>
              <a:gd name="T3" fmla="*/ 0 h 5270"/>
              <a:gd name="T4" fmla="*/ 0 w 652"/>
              <a:gd name="T5" fmla="*/ 5269 h 5270"/>
              <a:gd name="T6" fmla="*/ 651 w 652"/>
              <a:gd name="T7" fmla="*/ 5269 h 5270"/>
              <a:gd name="T8" fmla="*/ 651 w 652"/>
              <a:gd name="T9" fmla="*/ 0 h 5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2" h="5270">
                <a:moveTo>
                  <a:pt x="651" y="0"/>
                </a:moveTo>
                <a:lnTo>
                  <a:pt x="0" y="0"/>
                </a:lnTo>
                <a:lnTo>
                  <a:pt x="0" y="5269"/>
                </a:lnTo>
                <a:lnTo>
                  <a:pt x="651" y="5269"/>
                </a:lnTo>
                <a:lnTo>
                  <a:pt x="65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8">
            <a:extLst>
              <a:ext uri="{FF2B5EF4-FFF2-40B4-BE49-F238E27FC236}">
                <a16:creationId xmlns:a16="http://schemas.microsoft.com/office/drawing/2014/main" id="{8152D93B-320E-3940-9427-A487A1F86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138" y="6301755"/>
            <a:ext cx="2094173" cy="2094174"/>
          </a:xfrm>
          <a:custGeom>
            <a:avLst/>
            <a:gdLst>
              <a:gd name="T0" fmla="*/ 2179 w 2180"/>
              <a:gd name="T1" fmla="*/ 1083 h 2178"/>
              <a:gd name="T2" fmla="*/ 2179 w 2180"/>
              <a:gd name="T3" fmla="*/ 1083 h 2178"/>
              <a:gd name="T4" fmla="*/ 1094 w 2180"/>
              <a:gd name="T5" fmla="*/ 2177 h 2178"/>
              <a:gd name="T6" fmla="*/ 0 w 2180"/>
              <a:gd name="T7" fmla="*/ 1083 h 2178"/>
              <a:gd name="T8" fmla="*/ 1094 w 2180"/>
              <a:gd name="T9" fmla="*/ 0 h 2178"/>
              <a:gd name="T10" fmla="*/ 2179 w 2180"/>
              <a:gd name="T11" fmla="*/ 1083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0" h="2178">
                <a:moveTo>
                  <a:pt x="2179" y="1083"/>
                </a:moveTo>
                <a:lnTo>
                  <a:pt x="2179" y="1083"/>
                </a:lnTo>
                <a:cubicBezTo>
                  <a:pt x="2179" y="1689"/>
                  <a:pt x="1691" y="2177"/>
                  <a:pt x="1094" y="2177"/>
                </a:cubicBezTo>
                <a:cubicBezTo>
                  <a:pt x="489" y="2177"/>
                  <a:pt x="0" y="1689"/>
                  <a:pt x="0" y="1083"/>
                </a:cubicBezTo>
                <a:cubicBezTo>
                  <a:pt x="0" y="487"/>
                  <a:pt x="489" y="0"/>
                  <a:pt x="1094" y="0"/>
                </a:cubicBezTo>
                <a:cubicBezTo>
                  <a:pt x="1691" y="0"/>
                  <a:pt x="2179" y="487"/>
                  <a:pt x="2179" y="10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9">
            <a:extLst>
              <a:ext uri="{FF2B5EF4-FFF2-40B4-BE49-F238E27FC236}">
                <a16:creationId xmlns:a16="http://schemas.microsoft.com/office/drawing/2014/main" id="{6EA0CA0D-21DD-0E4E-B94F-42B4F5C6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511" y="6450127"/>
            <a:ext cx="1801666" cy="1797428"/>
          </a:xfrm>
          <a:custGeom>
            <a:avLst/>
            <a:gdLst>
              <a:gd name="T0" fmla="*/ 1871 w 1872"/>
              <a:gd name="T1" fmla="*/ 930 h 1871"/>
              <a:gd name="T2" fmla="*/ 1871 w 1872"/>
              <a:gd name="T3" fmla="*/ 930 h 1871"/>
              <a:gd name="T4" fmla="*/ 940 w 1872"/>
              <a:gd name="T5" fmla="*/ 1870 h 1871"/>
              <a:gd name="T6" fmla="*/ 0 w 1872"/>
              <a:gd name="T7" fmla="*/ 930 h 1871"/>
              <a:gd name="T8" fmla="*/ 940 w 1872"/>
              <a:gd name="T9" fmla="*/ 0 h 1871"/>
              <a:gd name="T10" fmla="*/ 1871 w 1872"/>
              <a:gd name="T11" fmla="*/ 93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2" h="1871">
                <a:moveTo>
                  <a:pt x="1871" y="930"/>
                </a:moveTo>
                <a:lnTo>
                  <a:pt x="1871" y="930"/>
                </a:lnTo>
                <a:cubicBezTo>
                  <a:pt x="1871" y="1455"/>
                  <a:pt x="1456" y="1870"/>
                  <a:pt x="940" y="1870"/>
                </a:cubicBezTo>
                <a:cubicBezTo>
                  <a:pt x="416" y="1870"/>
                  <a:pt x="0" y="1455"/>
                  <a:pt x="0" y="930"/>
                </a:cubicBezTo>
                <a:cubicBezTo>
                  <a:pt x="0" y="415"/>
                  <a:pt x="416" y="0"/>
                  <a:pt x="940" y="0"/>
                </a:cubicBezTo>
                <a:cubicBezTo>
                  <a:pt x="1456" y="0"/>
                  <a:pt x="1871" y="415"/>
                  <a:pt x="1871" y="930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">
            <a:extLst>
              <a:ext uri="{FF2B5EF4-FFF2-40B4-BE49-F238E27FC236}">
                <a16:creationId xmlns:a16="http://schemas.microsoft.com/office/drawing/2014/main" id="{8752074D-FECF-5749-A9B8-7F5349FE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718" y="6840135"/>
            <a:ext cx="585012" cy="1017412"/>
          </a:xfrm>
          <a:custGeom>
            <a:avLst/>
            <a:gdLst>
              <a:gd name="T0" fmla="*/ 606 w 607"/>
              <a:gd name="T1" fmla="*/ 696 h 1058"/>
              <a:gd name="T2" fmla="*/ 606 w 607"/>
              <a:gd name="T3" fmla="*/ 696 h 1058"/>
              <a:gd name="T4" fmla="*/ 533 w 607"/>
              <a:gd name="T5" fmla="*/ 877 h 1058"/>
              <a:gd name="T6" fmla="*/ 343 w 607"/>
              <a:gd name="T7" fmla="*/ 958 h 1058"/>
              <a:gd name="T8" fmla="*/ 343 w 607"/>
              <a:gd name="T9" fmla="*/ 1057 h 1058"/>
              <a:gd name="T10" fmla="*/ 271 w 607"/>
              <a:gd name="T11" fmla="*/ 1057 h 1058"/>
              <a:gd name="T12" fmla="*/ 271 w 607"/>
              <a:gd name="T13" fmla="*/ 958 h 1058"/>
              <a:gd name="T14" fmla="*/ 72 w 607"/>
              <a:gd name="T15" fmla="*/ 877 h 1058"/>
              <a:gd name="T16" fmla="*/ 0 w 607"/>
              <a:gd name="T17" fmla="*/ 696 h 1058"/>
              <a:gd name="T18" fmla="*/ 208 w 607"/>
              <a:gd name="T19" fmla="*/ 696 h 1058"/>
              <a:gd name="T20" fmla="*/ 271 w 607"/>
              <a:gd name="T21" fmla="*/ 795 h 1058"/>
              <a:gd name="T22" fmla="*/ 271 w 607"/>
              <a:gd name="T23" fmla="*/ 606 h 1058"/>
              <a:gd name="T24" fmla="*/ 172 w 607"/>
              <a:gd name="T25" fmla="*/ 570 h 1058"/>
              <a:gd name="T26" fmla="*/ 108 w 607"/>
              <a:gd name="T27" fmla="*/ 551 h 1058"/>
              <a:gd name="T28" fmla="*/ 72 w 607"/>
              <a:gd name="T29" fmla="*/ 524 h 1058"/>
              <a:gd name="T30" fmla="*/ 45 w 607"/>
              <a:gd name="T31" fmla="*/ 497 h 1058"/>
              <a:gd name="T32" fmla="*/ 18 w 607"/>
              <a:gd name="T33" fmla="*/ 461 h 1058"/>
              <a:gd name="T34" fmla="*/ 0 w 607"/>
              <a:gd name="T35" fmla="*/ 353 h 1058"/>
              <a:gd name="T36" fmla="*/ 72 w 607"/>
              <a:gd name="T37" fmla="*/ 181 h 1058"/>
              <a:gd name="T38" fmla="*/ 271 w 607"/>
              <a:gd name="T39" fmla="*/ 99 h 1058"/>
              <a:gd name="T40" fmla="*/ 271 w 607"/>
              <a:gd name="T41" fmla="*/ 0 h 1058"/>
              <a:gd name="T42" fmla="*/ 343 w 607"/>
              <a:gd name="T43" fmla="*/ 0 h 1058"/>
              <a:gd name="T44" fmla="*/ 343 w 607"/>
              <a:gd name="T45" fmla="*/ 99 h 1058"/>
              <a:gd name="T46" fmla="*/ 533 w 607"/>
              <a:gd name="T47" fmla="*/ 172 h 1058"/>
              <a:gd name="T48" fmla="*/ 606 w 607"/>
              <a:gd name="T49" fmla="*/ 353 h 1058"/>
              <a:gd name="T50" fmla="*/ 407 w 607"/>
              <a:gd name="T51" fmla="*/ 353 h 1058"/>
              <a:gd name="T52" fmla="*/ 343 w 607"/>
              <a:gd name="T53" fmla="*/ 262 h 1058"/>
              <a:gd name="T54" fmla="*/ 343 w 607"/>
              <a:gd name="T55" fmla="*/ 452 h 1058"/>
              <a:gd name="T56" fmla="*/ 497 w 607"/>
              <a:gd name="T57" fmla="*/ 506 h 1058"/>
              <a:gd name="T58" fmla="*/ 606 w 607"/>
              <a:gd name="T59" fmla="*/ 696 h 1058"/>
              <a:gd name="T60" fmla="*/ 271 w 607"/>
              <a:gd name="T61" fmla="*/ 262 h 1058"/>
              <a:gd name="T62" fmla="*/ 271 w 607"/>
              <a:gd name="T63" fmla="*/ 262 h 1058"/>
              <a:gd name="T64" fmla="*/ 208 w 607"/>
              <a:gd name="T65" fmla="*/ 344 h 1058"/>
              <a:gd name="T66" fmla="*/ 271 w 607"/>
              <a:gd name="T67" fmla="*/ 434 h 1058"/>
              <a:gd name="T68" fmla="*/ 271 w 607"/>
              <a:gd name="T69" fmla="*/ 262 h 1058"/>
              <a:gd name="T70" fmla="*/ 343 w 607"/>
              <a:gd name="T71" fmla="*/ 795 h 1058"/>
              <a:gd name="T72" fmla="*/ 343 w 607"/>
              <a:gd name="T73" fmla="*/ 795 h 1058"/>
              <a:gd name="T74" fmla="*/ 398 w 607"/>
              <a:gd name="T75" fmla="*/ 714 h 1058"/>
              <a:gd name="T76" fmla="*/ 343 w 607"/>
              <a:gd name="T77" fmla="*/ 633 h 1058"/>
              <a:gd name="T78" fmla="*/ 343 w 607"/>
              <a:gd name="T79" fmla="*/ 795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7" h="1058">
                <a:moveTo>
                  <a:pt x="606" y="696"/>
                </a:moveTo>
                <a:lnTo>
                  <a:pt x="606" y="696"/>
                </a:lnTo>
                <a:cubicBezTo>
                  <a:pt x="606" y="768"/>
                  <a:pt x="587" y="823"/>
                  <a:pt x="533" y="877"/>
                </a:cubicBezTo>
                <a:cubicBezTo>
                  <a:pt x="488" y="922"/>
                  <a:pt x="425" y="949"/>
                  <a:pt x="343" y="958"/>
                </a:cubicBezTo>
                <a:cubicBezTo>
                  <a:pt x="343" y="1057"/>
                  <a:pt x="343" y="1057"/>
                  <a:pt x="343" y="1057"/>
                </a:cubicBezTo>
                <a:cubicBezTo>
                  <a:pt x="271" y="1057"/>
                  <a:pt x="271" y="1057"/>
                  <a:pt x="271" y="1057"/>
                </a:cubicBezTo>
                <a:cubicBezTo>
                  <a:pt x="271" y="958"/>
                  <a:pt x="271" y="958"/>
                  <a:pt x="271" y="958"/>
                </a:cubicBezTo>
                <a:cubicBezTo>
                  <a:pt x="190" y="949"/>
                  <a:pt x="117" y="922"/>
                  <a:pt x="72" y="877"/>
                </a:cubicBezTo>
                <a:cubicBezTo>
                  <a:pt x="18" y="832"/>
                  <a:pt x="0" y="777"/>
                  <a:pt x="0" y="696"/>
                </a:cubicBezTo>
                <a:cubicBezTo>
                  <a:pt x="208" y="696"/>
                  <a:pt x="208" y="696"/>
                  <a:pt x="208" y="696"/>
                </a:cubicBezTo>
                <a:cubicBezTo>
                  <a:pt x="217" y="750"/>
                  <a:pt x="235" y="777"/>
                  <a:pt x="271" y="795"/>
                </a:cubicBezTo>
                <a:cubicBezTo>
                  <a:pt x="271" y="606"/>
                  <a:pt x="271" y="606"/>
                  <a:pt x="271" y="606"/>
                </a:cubicBezTo>
                <a:cubicBezTo>
                  <a:pt x="235" y="597"/>
                  <a:pt x="208" y="587"/>
                  <a:pt x="172" y="570"/>
                </a:cubicBezTo>
                <a:cubicBezTo>
                  <a:pt x="136" y="561"/>
                  <a:pt x="117" y="551"/>
                  <a:pt x="108" y="551"/>
                </a:cubicBezTo>
                <a:cubicBezTo>
                  <a:pt x="99" y="542"/>
                  <a:pt x="90" y="533"/>
                  <a:pt x="72" y="524"/>
                </a:cubicBezTo>
                <a:cubicBezTo>
                  <a:pt x="63" y="515"/>
                  <a:pt x="45" y="506"/>
                  <a:pt x="45" y="497"/>
                </a:cubicBezTo>
                <a:cubicBezTo>
                  <a:pt x="36" y="488"/>
                  <a:pt x="27" y="470"/>
                  <a:pt x="18" y="461"/>
                </a:cubicBezTo>
                <a:cubicBezTo>
                  <a:pt x="0" y="434"/>
                  <a:pt x="0" y="398"/>
                  <a:pt x="0" y="353"/>
                </a:cubicBezTo>
                <a:cubicBezTo>
                  <a:pt x="0" y="280"/>
                  <a:pt x="27" y="226"/>
                  <a:pt x="72" y="181"/>
                </a:cubicBezTo>
                <a:cubicBezTo>
                  <a:pt x="126" y="136"/>
                  <a:pt x="199" y="108"/>
                  <a:pt x="271" y="99"/>
                </a:cubicBezTo>
                <a:cubicBezTo>
                  <a:pt x="271" y="0"/>
                  <a:pt x="271" y="0"/>
                  <a:pt x="271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425" y="108"/>
                  <a:pt x="488" y="127"/>
                  <a:pt x="533" y="172"/>
                </a:cubicBezTo>
                <a:cubicBezTo>
                  <a:pt x="579" y="208"/>
                  <a:pt x="606" y="271"/>
                  <a:pt x="606" y="353"/>
                </a:cubicBezTo>
                <a:cubicBezTo>
                  <a:pt x="407" y="353"/>
                  <a:pt x="407" y="353"/>
                  <a:pt x="407" y="353"/>
                </a:cubicBezTo>
                <a:cubicBezTo>
                  <a:pt x="398" y="307"/>
                  <a:pt x="380" y="280"/>
                  <a:pt x="343" y="262"/>
                </a:cubicBezTo>
                <a:cubicBezTo>
                  <a:pt x="343" y="452"/>
                  <a:pt x="343" y="452"/>
                  <a:pt x="343" y="452"/>
                </a:cubicBezTo>
                <a:cubicBezTo>
                  <a:pt x="416" y="479"/>
                  <a:pt x="470" y="497"/>
                  <a:pt x="497" y="506"/>
                </a:cubicBezTo>
                <a:cubicBezTo>
                  <a:pt x="570" y="542"/>
                  <a:pt x="606" y="615"/>
                  <a:pt x="606" y="696"/>
                </a:cubicBezTo>
                <a:close/>
                <a:moveTo>
                  <a:pt x="271" y="262"/>
                </a:moveTo>
                <a:lnTo>
                  <a:pt x="271" y="262"/>
                </a:lnTo>
                <a:cubicBezTo>
                  <a:pt x="226" y="271"/>
                  <a:pt x="208" y="298"/>
                  <a:pt x="208" y="344"/>
                </a:cubicBezTo>
                <a:cubicBezTo>
                  <a:pt x="208" y="379"/>
                  <a:pt x="226" y="407"/>
                  <a:pt x="271" y="434"/>
                </a:cubicBezTo>
                <a:lnTo>
                  <a:pt x="271" y="262"/>
                </a:lnTo>
                <a:close/>
                <a:moveTo>
                  <a:pt x="343" y="795"/>
                </a:moveTo>
                <a:lnTo>
                  <a:pt x="343" y="795"/>
                </a:lnTo>
                <a:cubicBezTo>
                  <a:pt x="380" y="777"/>
                  <a:pt x="398" y="759"/>
                  <a:pt x="398" y="714"/>
                </a:cubicBezTo>
                <a:cubicBezTo>
                  <a:pt x="398" y="678"/>
                  <a:pt x="380" y="651"/>
                  <a:pt x="343" y="633"/>
                </a:cubicBezTo>
                <a:lnTo>
                  <a:pt x="343" y="79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335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27">
            <a:extLst>
              <a:ext uri="{FF2B5EF4-FFF2-40B4-BE49-F238E27FC236}">
                <a16:creationId xmlns:a16="http://schemas.microsoft.com/office/drawing/2014/main" id="{96039F76-3FD5-FC49-8D14-4DEACC7F4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28">
            <a:extLst>
              <a:ext uri="{FF2B5EF4-FFF2-40B4-BE49-F238E27FC236}">
                <a16:creationId xmlns:a16="http://schemas.microsoft.com/office/drawing/2014/main" id="{868F4867-7A72-364E-B18A-968ED31E7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EC3AF447-5FCE-044E-AA86-5068A6006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30">
            <a:extLst>
              <a:ext uri="{FF2B5EF4-FFF2-40B4-BE49-F238E27FC236}">
                <a16:creationId xmlns:a16="http://schemas.microsoft.com/office/drawing/2014/main" id="{46EEE166-5165-514E-AF3E-703C07B33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31">
            <a:extLst>
              <a:ext uri="{FF2B5EF4-FFF2-40B4-BE49-F238E27FC236}">
                <a16:creationId xmlns:a16="http://schemas.microsoft.com/office/drawing/2014/main" id="{BF8F07E7-F486-1D4F-BF88-3F79B7DE6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2">
            <a:extLst>
              <a:ext uri="{FF2B5EF4-FFF2-40B4-BE49-F238E27FC236}">
                <a16:creationId xmlns:a16="http://schemas.microsoft.com/office/drawing/2014/main" id="{CB216543-FBA9-A846-A463-33F31273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3">
            <a:extLst>
              <a:ext uri="{FF2B5EF4-FFF2-40B4-BE49-F238E27FC236}">
                <a16:creationId xmlns:a16="http://schemas.microsoft.com/office/drawing/2014/main" id="{F9BDE1B8-7CC6-1A4A-BDD9-0965A72FC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4">
            <a:extLst>
              <a:ext uri="{FF2B5EF4-FFF2-40B4-BE49-F238E27FC236}">
                <a16:creationId xmlns:a16="http://schemas.microsoft.com/office/drawing/2014/main" id="{C51382A1-1043-5B4D-BC92-E769CAEB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37">
            <a:extLst>
              <a:ext uri="{FF2B5EF4-FFF2-40B4-BE49-F238E27FC236}">
                <a16:creationId xmlns:a16="http://schemas.microsoft.com/office/drawing/2014/main" id="{41DD37AB-FD28-1F4F-B09E-90C3AA66E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38">
            <a:extLst>
              <a:ext uri="{FF2B5EF4-FFF2-40B4-BE49-F238E27FC236}">
                <a16:creationId xmlns:a16="http://schemas.microsoft.com/office/drawing/2014/main" id="{4998CC74-5913-3144-BD0F-63F33E13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39">
            <a:extLst>
              <a:ext uri="{FF2B5EF4-FFF2-40B4-BE49-F238E27FC236}">
                <a16:creationId xmlns:a16="http://schemas.microsoft.com/office/drawing/2014/main" id="{A52FC143-5905-7E44-976C-F0D64A7C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0">
            <a:extLst>
              <a:ext uri="{FF2B5EF4-FFF2-40B4-BE49-F238E27FC236}">
                <a16:creationId xmlns:a16="http://schemas.microsoft.com/office/drawing/2014/main" id="{818575F0-443B-F148-9ABA-90D23DA5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41">
            <a:extLst>
              <a:ext uri="{FF2B5EF4-FFF2-40B4-BE49-F238E27FC236}">
                <a16:creationId xmlns:a16="http://schemas.microsoft.com/office/drawing/2014/main" id="{D2D35B74-2FC6-0D4E-8370-DABF5009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2">
            <a:extLst>
              <a:ext uri="{FF2B5EF4-FFF2-40B4-BE49-F238E27FC236}">
                <a16:creationId xmlns:a16="http://schemas.microsoft.com/office/drawing/2014/main" id="{2B3B0009-8045-7C40-9680-29899D8D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43">
            <a:extLst>
              <a:ext uri="{FF2B5EF4-FFF2-40B4-BE49-F238E27FC236}">
                <a16:creationId xmlns:a16="http://schemas.microsoft.com/office/drawing/2014/main" id="{95672DF5-BE6D-2E44-9B79-FFF0A84A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44">
            <a:extLst>
              <a:ext uri="{FF2B5EF4-FFF2-40B4-BE49-F238E27FC236}">
                <a16:creationId xmlns:a16="http://schemas.microsoft.com/office/drawing/2014/main" id="{0A3C70D8-3A8D-484A-A0AA-513132E37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45">
            <a:extLst>
              <a:ext uri="{FF2B5EF4-FFF2-40B4-BE49-F238E27FC236}">
                <a16:creationId xmlns:a16="http://schemas.microsoft.com/office/drawing/2014/main" id="{D83DDE8D-9791-9F40-A8AF-9AF5DC19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46">
            <a:extLst>
              <a:ext uri="{FF2B5EF4-FFF2-40B4-BE49-F238E27FC236}">
                <a16:creationId xmlns:a16="http://schemas.microsoft.com/office/drawing/2014/main" id="{46135997-1AFC-954D-8DAC-9A047F33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47">
            <a:extLst>
              <a:ext uri="{FF2B5EF4-FFF2-40B4-BE49-F238E27FC236}">
                <a16:creationId xmlns:a16="http://schemas.microsoft.com/office/drawing/2014/main" id="{224C4698-F88F-D546-A857-8F03014E0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48">
            <a:extLst>
              <a:ext uri="{FF2B5EF4-FFF2-40B4-BE49-F238E27FC236}">
                <a16:creationId xmlns:a16="http://schemas.microsoft.com/office/drawing/2014/main" id="{88D0B271-EC46-A045-99FF-B83859FB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49">
            <a:extLst>
              <a:ext uri="{FF2B5EF4-FFF2-40B4-BE49-F238E27FC236}">
                <a16:creationId xmlns:a16="http://schemas.microsoft.com/office/drawing/2014/main" id="{E506C162-63C2-3C4D-B199-BEDE2EF1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50">
            <a:extLst>
              <a:ext uri="{FF2B5EF4-FFF2-40B4-BE49-F238E27FC236}">
                <a16:creationId xmlns:a16="http://schemas.microsoft.com/office/drawing/2014/main" id="{52629427-502A-9046-BB52-4D8687D7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51">
            <a:extLst>
              <a:ext uri="{FF2B5EF4-FFF2-40B4-BE49-F238E27FC236}">
                <a16:creationId xmlns:a16="http://schemas.microsoft.com/office/drawing/2014/main" id="{C8280F95-7846-0648-A269-FDF6B337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52">
            <a:extLst>
              <a:ext uri="{FF2B5EF4-FFF2-40B4-BE49-F238E27FC236}">
                <a16:creationId xmlns:a16="http://schemas.microsoft.com/office/drawing/2014/main" id="{D72BF59F-8A0A-7A4D-B6E1-CDC629B2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53">
            <a:extLst>
              <a:ext uri="{FF2B5EF4-FFF2-40B4-BE49-F238E27FC236}">
                <a16:creationId xmlns:a16="http://schemas.microsoft.com/office/drawing/2014/main" id="{B1F00D2D-2320-8A44-AA4F-22BFF332A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54">
            <a:extLst>
              <a:ext uri="{FF2B5EF4-FFF2-40B4-BE49-F238E27FC236}">
                <a16:creationId xmlns:a16="http://schemas.microsoft.com/office/drawing/2014/main" id="{8A34CB09-41AD-1747-9450-A2C83A7D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55">
            <a:extLst>
              <a:ext uri="{FF2B5EF4-FFF2-40B4-BE49-F238E27FC236}">
                <a16:creationId xmlns:a16="http://schemas.microsoft.com/office/drawing/2014/main" id="{6BE8F3AE-E4A1-0C40-B691-F7367107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56">
            <a:extLst>
              <a:ext uri="{FF2B5EF4-FFF2-40B4-BE49-F238E27FC236}">
                <a16:creationId xmlns:a16="http://schemas.microsoft.com/office/drawing/2014/main" id="{5181CC60-5428-294E-914C-53C777BE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57">
            <a:extLst>
              <a:ext uri="{FF2B5EF4-FFF2-40B4-BE49-F238E27FC236}">
                <a16:creationId xmlns:a16="http://schemas.microsoft.com/office/drawing/2014/main" id="{39409E40-1C12-7344-840E-F833B42F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58">
            <a:extLst>
              <a:ext uri="{FF2B5EF4-FFF2-40B4-BE49-F238E27FC236}">
                <a16:creationId xmlns:a16="http://schemas.microsoft.com/office/drawing/2014/main" id="{619C912E-71FF-B04B-9EF2-D4A5C6E6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48345D3F-CF3A-5142-AE03-D43CA7CF449D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C0F6AF61-B202-6D4A-B92C-8C2DEB08FCC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8187150-FAE0-A743-B461-AABE361C5E80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5F76E2BF-4F85-814B-8556-934FDBE45534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C1D5875B-2F7F-1844-9C41-445FCA38EB9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C08B75D0-6372-E34E-B168-FD3AB8F5B41F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C16F14C6-D40B-E24A-AA3D-BE9420E714A6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F39B1406-77BB-5A46-87A2-34521A68763C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EE690244-C50D-674B-8C63-A7533D9E457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3BAD6796-B29E-F74B-B64D-B5AC2226C042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91508BD4-860B-694B-9F9D-860273A261C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545ADF66-C23B-A44F-A740-7FDEE91BAB43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C6F018F3-1849-C244-A6AA-A21560CF600D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46" name="CuadroTexto 395">
            <a:extLst>
              <a:ext uri="{FF2B5EF4-FFF2-40B4-BE49-F238E27FC236}">
                <a16:creationId xmlns:a16="http://schemas.microsoft.com/office/drawing/2014/main" id="{C898068D-8F09-AF45-8F0F-5DF042409A91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47" name="CuadroTexto 395">
            <a:extLst>
              <a:ext uri="{FF2B5EF4-FFF2-40B4-BE49-F238E27FC236}">
                <a16:creationId xmlns:a16="http://schemas.microsoft.com/office/drawing/2014/main" id="{DD9083DF-74EF-AD48-B98F-388179A58492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48" name="CuadroTexto 395">
            <a:extLst>
              <a:ext uri="{FF2B5EF4-FFF2-40B4-BE49-F238E27FC236}">
                <a16:creationId xmlns:a16="http://schemas.microsoft.com/office/drawing/2014/main" id="{0624D9B0-3EDA-A747-BD94-C49234E28D0A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4FB909D3-3926-0A48-9E62-31DFDC11E4D8}"/>
              </a:ext>
            </a:extLst>
          </p:cNvPr>
          <p:cNvGrpSpPr/>
          <p:nvPr/>
        </p:nvGrpSpPr>
        <p:grpSpPr>
          <a:xfrm>
            <a:off x="2668308" y="1424635"/>
            <a:ext cx="19041035" cy="2561450"/>
            <a:chOff x="2668308" y="861425"/>
            <a:chExt cx="19041035" cy="2561450"/>
          </a:xfrm>
        </p:grpSpPr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D40F2A47-6957-0C4F-AA68-ED39AB313626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758C2230-394E-9143-B145-E6D134315E0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2" name="Freeform 1">
            <a:extLst>
              <a:ext uri="{FF2B5EF4-FFF2-40B4-BE49-F238E27FC236}">
                <a16:creationId xmlns:a16="http://schemas.microsoft.com/office/drawing/2014/main" id="{0EBC4408-EA1D-1E4C-9731-F56D70FF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314" y="7053434"/>
            <a:ext cx="3669445" cy="3930450"/>
          </a:xfrm>
          <a:custGeom>
            <a:avLst/>
            <a:gdLst>
              <a:gd name="T0" fmla="*/ 3162 w 3163"/>
              <a:gd name="T1" fmla="*/ 3386 h 3387"/>
              <a:gd name="T2" fmla="*/ 3162 w 3163"/>
              <a:gd name="T3" fmla="*/ 3386 h 3387"/>
              <a:gd name="T4" fmla="*/ 1693 w 3163"/>
              <a:gd name="T5" fmla="*/ 3386 h 3387"/>
              <a:gd name="T6" fmla="*/ 493 w 3163"/>
              <a:gd name="T7" fmla="*/ 2893 h 3387"/>
              <a:gd name="T8" fmla="*/ 0 w 3163"/>
              <a:gd name="T9" fmla="*/ 1693 h 3387"/>
              <a:gd name="T10" fmla="*/ 493 w 3163"/>
              <a:gd name="T11" fmla="*/ 501 h 3387"/>
              <a:gd name="T12" fmla="*/ 1693 w 3163"/>
              <a:gd name="T13" fmla="*/ 0 h 3387"/>
              <a:gd name="T14" fmla="*/ 3162 w 3163"/>
              <a:gd name="T15" fmla="*/ 0 h 3387"/>
              <a:gd name="T16" fmla="*/ 3162 w 3163"/>
              <a:gd name="T17" fmla="*/ 447 h 3387"/>
              <a:gd name="T18" fmla="*/ 1693 w 3163"/>
              <a:gd name="T19" fmla="*/ 447 h 3387"/>
              <a:gd name="T20" fmla="*/ 807 w 3163"/>
              <a:gd name="T21" fmla="*/ 814 h 3387"/>
              <a:gd name="T22" fmla="*/ 439 w 3163"/>
              <a:gd name="T23" fmla="*/ 1693 h 3387"/>
              <a:gd name="T24" fmla="*/ 807 w 3163"/>
              <a:gd name="T25" fmla="*/ 2580 h 3387"/>
              <a:gd name="T26" fmla="*/ 1693 w 3163"/>
              <a:gd name="T27" fmla="*/ 2947 h 3387"/>
              <a:gd name="T28" fmla="*/ 3162 w 3163"/>
              <a:gd name="T29" fmla="*/ 2947 h 3387"/>
              <a:gd name="T30" fmla="*/ 3162 w 3163"/>
              <a:gd name="T31" fmla="*/ 3386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3" h="3387">
                <a:moveTo>
                  <a:pt x="3162" y="3386"/>
                </a:moveTo>
                <a:lnTo>
                  <a:pt x="3162" y="3386"/>
                </a:lnTo>
                <a:cubicBezTo>
                  <a:pt x="1693" y="3386"/>
                  <a:pt x="1693" y="3386"/>
                  <a:pt x="1693" y="3386"/>
                </a:cubicBezTo>
                <a:cubicBezTo>
                  <a:pt x="1237" y="3386"/>
                  <a:pt x="815" y="3216"/>
                  <a:pt x="493" y="2893"/>
                </a:cubicBezTo>
                <a:cubicBezTo>
                  <a:pt x="170" y="2571"/>
                  <a:pt x="0" y="2150"/>
                  <a:pt x="0" y="1693"/>
                </a:cubicBezTo>
                <a:cubicBezTo>
                  <a:pt x="0" y="1245"/>
                  <a:pt x="170" y="824"/>
                  <a:pt x="493" y="501"/>
                </a:cubicBezTo>
                <a:cubicBezTo>
                  <a:pt x="815" y="179"/>
                  <a:pt x="1237" y="0"/>
                  <a:pt x="1693" y="0"/>
                </a:cubicBezTo>
                <a:cubicBezTo>
                  <a:pt x="3162" y="0"/>
                  <a:pt x="3162" y="0"/>
                  <a:pt x="3162" y="0"/>
                </a:cubicBezTo>
                <a:cubicBezTo>
                  <a:pt x="3162" y="447"/>
                  <a:pt x="3162" y="447"/>
                  <a:pt x="3162" y="447"/>
                </a:cubicBezTo>
                <a:cubicBezTo>
                  <a:pt x="1693" y="447"/>
                  <a:pt x="1693" y="447"/>
                  <a:pt x="1693" y="447"/>
                </a:cubicBezTo>
                <a:cubicBezTo>
                  <a:pt x="1353" y="447"/>
                  <a:pt x="1039" y="573"/>
                  <a:pt x="807" y="814"/>
                </a:cubicBezTo>
                <a:cubicBezTo>
                  <a:pt x="573" y="1048"/>
                  <a:pt x="439" y="1361"/>
                  <a:pt x="439" y="1693"/>
                </a:cubicBezTo>
                <a:cubicBezTo>
                  <a:pt x="439" y="2033"/>
                  <a:pt x="573" y="2347"/>
                  <a:pt x="807" y="2580"/>
                </a:cubicBezTo>
                <a:cubicBezTo>
                  <a:pt x="1039" y="2822"/>
                  <a:pt x="1353" y="2947"/>
                  <a:pt x="1693" y="2947"/>
                </a:cubicBezTo>
                <a:cubicBezTo>
                  <a:pt x="3162" y="2947"/>
                  <a:pt x="3162" y="2947"/>
                  <a:pt x="3162" y="2947"/>
                </a:cubicBezTo>
                <a:lnTo>
                  <a:pt x="3162" y="33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">
            <a:extLst>
              <a:ext uri="{FF2B5EF4-FFF2-40B4-BE49-F238E27FC236}">
                <a16:creationId xmlns:a16="http://schemas.microsoft.com/office/drawing/2014/main" id="{407853D6-2D3D-6143-B5CB-43BB1BF41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6742" y="7053434"/>
            <a:ext cx="696017" cy="522013"/>
          </a:xfrm>
          <a:custGeom>
            <a:avLst/>
            <a:gdLst>
              <a:gd name="T0" fmla="*/ 0 w 601"/>
              <a:gd name="T1" fmla="*/ 0 h 448"/>
              <a:gd name="T2" fmla="*/ 600 w 601"/>
              <a:gd name="T3" fmla="*/ 0 h 448"/>
              <a:gd name="T4" fmla="*/ 600 w 601"/>
              <a:gd name="T5" fmla="*/ 447 h 448"/>
              <a:gd name="T6" fmla="*/ 0 w 601"/>
              <a:gd name="T7" fmla="*/ 447 h 448"/>
              <a:gd name="T8" fmla="*/ 0 w 601"/>
              <a:gd name="T9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448">
                <a:moveTo>
                  <a:pt x="0" y="0"/>
                </a:moveTo>
                <a:lnTo>
                  <a:pt x="600" y="0"/>
                </a:lnTo>
                <a:lnTo>
                  <a:pt x="600" y="447"/>
                </a:lnTo>
                <a:lnTo>
                  <a:pt x="0" y="44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3">
            <a:extLst>
              <a:ext uri="{FF2B5EF4-FFF2-40B4-BE49-F238E27FC236}">
                <a16:creationId xmlns:a16="http://schemas.microsoft.com/office/drawing/2014/main" id="{2DE76178-5B91-B742-9C5A-EBEAB600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6742" y="10472107"/>
            <a:ext cx="696017" cy="511777"/>
          </a:xfrm>
          <a:custGeom>
            <a:avLst/>
            <a:gdLst>
              <a:gd name="T0" fmla="*/ 0 w 601"/>
              <a:gd name="T1" fmla="*/ 0 h 440"/>
              <a:gd name="T2" fmla="*/ 600 w 601"/>
              <a:gd name="T3" fmla="*/ 0 h 440"/>
              <a:gd name="T4" fmla="*/ 600 w 601"/>
              <a:gd name="T5" fmla="*/ 439 h 440"/>
              <a:gd name="T6" fmla="*/ 0 w 601"/>
              <a:gd name="T7" fmla="*/ 439 h 440"/>
              <a:gd name="T8" fmla="*/ 0 w 601"/>
              <a:gd name="T9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440">
                <a:moveTo>
                  <a:pt x="0" y="0"/>
                </a:moveTo>
                <a:lnTo>
                  <a:pt x="600" y="0"/>
                </a:lnTo>
                <a:lnTo>
                  <a:pt x="600" y="439"/>
                </a:lnTo>
                <a:lnTo>
                  <a:pt x="0" y="43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4">
            <a:extLst>
              <a:ext uri="{FF2B5EF4-FFF2-40B4-BE49-F238E27FC236}">
                <a16:creationId xmlns:a16="http://schemas.microsoft.com/office/drawing/2014/main" id="{9BB2441A-F15C-2E4C-BA02-F713FD9A4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114" y="7595918"/>
            <a:ext cx="2799420" cy="2799424"/>
          </a:xfrm>
          <a:custGeom>
            <a:avLst/>
            <a:gdLst>
              <a:gd name="T0" fmla="*/ 2258 w 2411"/>
              <a:gd name="T1" fmla="*/ 1057 h 2412"/>
              <a:gd name="T2" fmla="*/ 2258 w 2411"/>
              <a:gd name="T3" fmla="*/ 1057 h 2412"/>
              <a:gd name="T4" fmla="*/ 2052 w 2411"/>
              <a:gd name="T5" fmla="*/ 565 h 2412"/>
              <a:gd name="T6" fmla="*/ 2159 w 2411"/>
              <a:gd name="T7" fmla="*/ 457 h 2412"/>
              <a:gd name="T8" fmla="*/ 1953 w 2411"/>
              <a:gd name="T9" fmla="*/ 251 h 2412"/>
              <a:gd name="T10" fmla="*/ 1846 w 2411"/>
              <a:gd name="T11" fmla="*/ 359 h 2412"/>
              <a:gd name="T12" fmla="*/ 1353 w 2411"/>
              <a:gd name="T13" fmla="*/ 152 h 2412"/>
              <a:gd name="T14" fmla="*/ 1353 w 2411"/>
              <a:gd name="T15" fmla="*/ 0 h 2412"/>
              <a:gd name="T16" fmla="*/ 1057 w 2411"/>
              <a:gd name="T17" fmla="*/ 0 h 2412"/>
              <a:gd name="T18" fmla="*/ 1057 w 2411"/>
              <a:gd name="T19" fmla="*/ 152 h 2412"/>
              <a:gd name="T20" fmla="*/ 573 w 2411"/>
              <a:gd name="T21" fmla="*/ 359 h 2412"/>
              <a:gd name="T22" fmla="*/ 457 w 2411"/>
              <a:gd name="T23" fmla="*/ 251 h 2412"/>
              <a:gd name="T24" fmla="*/ 251 w 2411"/>
              <a:gd name="T25" fmla="*/ 457 h 2412"/>
              <a:gd name="T26" fmla="*/ 358 w 2411"/>
              <a:gd name="T27" fmla="*/ 565 h 2412"/>
              <a:gd name="T28" fmla="*/ 161 w 2411"/>
              <a:gd name="T29" fmla="*/ 1057 h 2412"/>
              <a:gd name="T30" fmla="*/ 0 w 2411"/>
              <a:gd name="T31" fmla="*/ 1057 h 2412"/>
              <a:gd name="T32" fmla="*/ 0 w 2411"/>
              <a:gd name="T33" fmla="*/ 1353 h 2412"/>
              <a:gd name="T34" fmla="*/ 161 w 2411"/>
              <a:gd name="T35" fmla="*/ 1353 h 2412"/>
              <a:gd name="T36" fmla="*/ 358 w 2411"/>
              <a:gd name="T37" fmla="*/ 1846 h 2412"/>
              <a:gd name="T38" fmla="*/ 251 w 2411"/>
              <a:gd name="T39" fmla="*/ 1953 h 2412"/>
              <a:gd name="T40" fmla="*/ 457 w 2411"/>
              <a:gd name="T41" fmla="*/ 2160 h 2412"/>
              <a:gd name="T42" fmla="*/ 573 w 2411"/>
              <a:gd name="T43" fmla="*/ 2052 h 2412"/>
              <a:gd name="T44" fmla="*/ 1057 w 2411"/>
              <a:gd name="T45" fmla="*/ 2258 h 2412"/>
              <a:gd name="T46" fmla="*/ 1057 w 2411"/>
              <a:gd name="T47" fmla="*/ 2411 h 2412"/>
              <a:gd name="T48" fmla="*/ 1353 w 2411"/>
              <a:gd name="T49" fmla="*/ 2411 h 2412"/>
              <a:gd name="T50" fmla="*/ 1353 w 2411"/>
              <a:gd name="T51" fmla="*/ 2258 h 2412"/>
              <a:gd name="T52" fmla="*/ 1846 w 2411"/>
              <a:gd name="T53" fmla="*/ 2052 h 2412"/>
              <a:gd name="T54" fmla="*/ 1953 w 2411"/>
              <a:gd name="T55" fmla="*/ 2160 h 2412"/>
              <a:gd name="T56" fmla="*/ 2159 w 2411"/>
              <a:gd name="T57" fmla="*/ 1953 h 2412"/>
              <a:gd name="T58" fmla="*/ 2052 w 2411"/>
              <a:gd name="T59" fmla="*/ 1846 h 2412"/>
              <a:gd name="T60" fmla="*/ 2258 w 2411"/>
              <a:gd name="T61" fmla="*/ 1353 h 2412"/>
              <a:gd name="T62" fmla="*/ 2410 w 2411"/>
              <a:gd name="T63" fmla="*/ 1353 h 2412"/>
              <a:gd name="T64" fmla="*/ 2410 w 2411"/>
              <a:gd name="T65" fmla="*/ 1057 h 2412"/>
              <a:gd name="T66" fmla="*/ 2258 w 2411"/>
              <a:gd name="T67" fmla="*/ 1057 h 2412"/>
              <a:gd name="T68" fmla="*/ 1218 w 2411"/>
              <a:gd name="T69" fmla="*/ 2106 h 2412"/>
              <a:gd name="T70" fmla="*/ 1218 w 2411"/>
              <a:gd name="T71" fmla="*/ 2106 h 2412"/>
              <a:gd name="T72" fmla="*/ 304 w 2411"/>
              <a:gd name="T73" fmla="*/ 1201 h 2412"/>
              <a:gd name="T74" fmla="*/ 1200 w 2411"/>
              <a:gd name="T75" fmla="*/ 305 h 2412"/>
              <a:gd name="T76" fmla="*/ 2106 w 2411"/>
              <a:gd name="T77" fmla="*/ 1210 h 2412"/>
              <a:gd name="T78" fmla="*/ 1218 w 2411"/>
              <a:gd name="T79" fmla="*/ 2106 h 2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11" h="2412">
                <a:moveTo>
                  <a:pt x="2258" y="1057"/>
                </a:moveTo>
                <a:lnTo>
                  <a:pt x="2258" y="1057"/>
                </a:lnTo>
                <a:cubicBezTo>
                  <a:pt x="2231" y="878"/>
                  <a:pt x="2159" y="708"/>
                  <a:pt x="2052" y="565"/>
                </a:cubicBezTo>
                <a:cubicBezTo>
                  <a:pt x="2159" y="457"/>
                  <a:pt x="2159" y="457"/>
                  <a:pt x="2159" y="457"/>
                </a:cubicBezTo>
                <a:cubicBezTo>
                  <a:pt x="1953" y="251"/>
                  <a:pt x="1953" y="251"/>
                  <a:pt x="1953" y="251"/>
                </a:cubicBezTo>
                <a:cubicBezTo>
                  <a:pt x="1846" y="359"/>
                  <a:pt x="1846" y="359"/>
                  <a:pt x="1846" y="359"/>
                </a:cubicBezTo>
                <a:cubicBezTo>
                  <a:pt x="1702" y="251"/>
                  <a:pt x="1541" y="179"/>
                  <a:pt x="1353" y="152"/>
                </a:cubicBezTo>
                <a:cubicBezTo>
                  <a:pt x="1353" y="0"/>
                  <a:pt x="1353" y="0"/>
                  <a:pt x="1353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152"/>
                  <a:pt x="1057" y="152"/>
                  <a:pt x="1057" y="152"/>
                </a:cubicBezTo>
                <a:cubicBezTo>
                  <a:pt x="878" y="179"/>
                  <a:pt x="708" y="251"/>
                  <a:pt x="573" y="359"/>
                </a:cubicBezTo>
                <a:cubicBezTo>
                  <a:pt x="457" y="251"/>
                  <a:pt x="457" y="251"/>
                  <a:pt x="457" y="251"/>
                </a:cubicBezTo>
                <a:cubicBezTo>
                  <a:pt x="251" y="457"/>
                  <a:pt x="251" y="457"/>
                  <a:pt x="251" y="457"/>
                </a:cubicBezTo>
                <a:cubicBezTo>
                  <a:pt x="358" y="565"/>
                  <a:pt x="358" y="565"/>
                  <a:pt x="358" y="565"/>
                </a:cubicBezTo>
                <a:cubicBezTo>
                  <a:pt x="259" y="708"/>
                  <a:pt x="179" y="878"/>
                  <a:pt x="161" y="105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0" y="1353"/>
                  <a:pt x="0" y="1353"/>
                  <a:pt x="0" y="1353"/>
                </a:cubicBezTo>
                <a:cubicBezTo>
                  <a:pt x="161" y="1353"/>
                  <a:pt x="161" y="1353"/>
                  <a:pt x="161" y="1353"/>
                </a:cubicBezTo>
                <a:cubicBezTo>
                  <a:pt x="179" y="1532"/>
                  <a:pt x="259" y="1703"/>
                  <a:pt x="358" y="1846"/>
                </a:cubicBezTo>
                <a:cubicBezTo>
                  <a:pt x="251" y="1953"/>
                  <a:pt x="251" y="1953"/>
                  <a:pt x="251" y="1953"/>
                </a:cubicBezTo>
                <a:cubicBezTo>
                  <a:pt x="457" y="2160"/>
                  <a:pt x="457" y="2160"/>
                  <a:pt x="457" y="2160"/>
                </a:cubicBezTo>
                <a:cubicBezTo>
                  <a:pt x="573" y="2052"/>
                  <a:pt x="573" y="2052"/>
                  <a:pt x="573" y="2052"/>
                </a:cubicBezTo>
                <a:cubicBezTo>
                  <a:pt x="708" y="2160"/>
                  <a:pt x="878" y="2231"/>
                  <a:pt x="1057" y="2258"/>
                </a:cubicBezTo>
                <a:cubicBezTo>
                  <a:pt x="1057" y="2411"/>
                  <a:pt x="1057" y="2411"/>
                  <a:pt x="1057" y="2411"/>
                </a:cubicBezTo>
                <a:cubicBezTo>
                  <a:pt x="1353" y="2411"/>
                  <a:pt x="1353" y="2411"/>
                  <a:pt x="1353" y="2411"/>
                </a:cubicBezTo>
                <a:cubicBezTo>
                  <a:pt x="1353" y="2258"/>
                  <a:pt x="1353" y="2258"/>
                  <a:pt x="1353" y="2258"/>
                </a:cubicBezTo>
                <a:cubicBezTo>
                  <a:pt x="1541" y="2231"/>
                  <a:pt x="1702" y="2160"/>
                  <a:pt x="1846" y="2052"/>
                </a:cubicBezTo>
                <a:cubicBezTo>
                  <a:pt x="1953" y="2160"/>
                  <a:pt x="1953" y="2160"/>
                  <a:pt x="1953" y="2160"/>
                </a:cubicBezTo>
                <a:cubicBezTo>
                  <a:pt x="2159" y="1953"/>
                  <a:pt x="2159" y="1953"/>
                  <a:pt x="2159" y="1953"/>
                </a:cubicBezTo>
                <a:cubicBezTo>
                  <a:pt x="2052" y="1846"/>
                  <a:pt x="2052" y="1846"/>
                  <a:pt x="2052" y="1846"/>
                </a:cubicBezTo>
                <a:cubicBezTo>
                  <a:pt x="2159" y="1703"/>
                  <a:pt x="2231" y="1532"/>
                  <a:pt x="2258" y="1353"/>
                </a:cubicBezTo>
                <a:cubicBezTo>
                  <a:pt x="2410" y="1353"/>
                  <a:pt x="2410" y="1353"/>
                  <a:pt x="2410" y="1353"/>
                </a:cubicBezTo>
                <a:cubicBezTo>
                  <a:pt x="2410" y="1057"/>
                  <a:pt x="2410" y="1057"/>
                  <a:pt x="2410" y="1057"/>
                </a:cubicBezTo>
                <a:lnTo>
                  <a:pt x="2258" y="1057"/>
                </a:lnTo>
                <a:close/>
                <a:moveTo>
                  <a:pt x="1218" y="2106"/>
                </a:moveTo>
                <a:lnTo>
                  <a:pt x="1218" y="2106"/>
                </a:lnTo>
                <a:cubicBezTo>
                  <a:pt x="717" y="2106"/>
                  <a:pt x="304" y="1703"/>
                  <a:pt x="304" y="1201"/>
                </a:cubicBezTo>
                <a:cubicBezTo>
                  <a:pt x="313" y="708"/>
                  <a:pt x="708" y="314"/>
                  <a:pt x="1200" y="305"/>
                </a:cubicBezTo>
                <a:cubicBezTo>
                  <a:pt x="1702" y="305"/>
                  <a:pt x="2115" y="708"/>
                  <a:pt x="2106" y="1210"/>
                </a:cubicBezTo>
                <a:cubicBezTo>
                  <a:pt x="2106" y="1703"/>
                  <a:pt x="1702" y="2097"/>
                  <a:pt x="1218" y="2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5">
            <a:extLst>
              <a:ext uri="{FF2B5EF4-FFF2-40B4-BE49-F238E27FC236}">
                <a16:creationId xmlns:a16="http://schemas.microsoft.com/office/drawing/2014/main" id="{FC004E73-95DF-484F-9357-67DC6C1D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77" y="7012492"/>
            <a:ext cx="5573254" cy="2651007"/>
          </a:xfrm>
          <a:custGeom>
            <a:avLst/>
            <a:gdLst>
              <a:gd name="T0" fmla="*/ 0 w 4803"/>
              <a:gd name="T1" fmla="*/ 2284 h 2285"/>
              <a:gd name="T2" fmla="*/ 681 w 4803"/>
              <a:gd name="T3" fmla="*/ 1406 h 2285"/>
              <a:gd name="T4" fmla="*/ 1290 w 4803"/>
              <a:gd name="T5" fmla="*/ 2284 h 2285"/>
              <a:gd name="T6" fmla="*/ 1926 w 4803"/>
              <a:gd name="T7" fmla="*/ 860 h 2285"/>
              <a:gd name="T8" fmla="*/ 2660 w 4803"/>
              <a:gd name="T9" fmla="*/ 1666 h 2285"/>
              <a:gd name="T10" fmla="*/ 3368 w 4803"/>
              <a:gd name="T11" fmla="*/ 153 h 2285"/>
              <a:gd name="T12" fmla="*/ 3951 w 4803"/>
              <a:gd name="T13" fmla="*/ 1836 h 2285"/>
              <a:gd name="T14" fmla="*/ 4802 w 4803"/>
              <a:gd name="T15" fmla="*/ 0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3" h="2285">
                <a:moveTo>
                  <a:pt x="0" y="2284"/>
                </a:moveTo>
                <a:lnTo>
                  <a:pt x="681" y="1406"/>
                </a:lnTo>
                <a:lnTo>
                  <a:pt x="1290" y="2284"/>
                </a:lnTo>
                <a:lnTo>
                  <a:pt x="1926" y="860"/>
                </a:lnTo>
                <a:lnTo>
                  <a:pt x="2660" y="1666"/>
                </a:lnTo>
                <a:lnTo>
                  <a:pt x="3368" y="153"/>
                </a:lnTo>
                <a:lnTo>
                  <a:pt x="3951" y="1836"/>
                </a:lnTo>
                <a:lnTo>
                  <a:pt x="4802" y="0"/>
                </a:ln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Freeform 6">
            <a:extLst>
              <a:ext uri="{FF2B5EF4-FFF2-40B4-BE49-F238E27FC236}">
                <a16:creationId xmlns:a16="http://schemas.microsoft.com/office/drawing/2014/main" id="{EAD31578-99EC-9F44-A090-B9797AB4B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0703" y="6751487"/>
            <a:ext cx="332654" cy="450364"/>
          </a:xfrm>
          <a:custGeom>
            <a:avLst/>
            <a:gdLst>
              <a:gd name="T0" fmla="*/ 287 w 288"/>
              <a:gd name="T1" fmla="*/ 0 h 387"/>
              <a:gd name="T2" fmla="*/ 269 w 288"/>
              <a:gd name="T3" fmla="*/ 386 h 387"/>
              <a:gd name="T4" fmla="*/ 170 w 288"/>
              <a:gd name="T5" fmla="*/ 242 h 387"/>
              <a:gd name="T6" fmla="*/ 0 w 288"/>
              <a:gd name="T7" fmla="*/ 260 h 387"/>
              <a:gd name="T8" fmla="*/ 287 w 288"/>
              <a:gd name="T9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387">
                <a:moveTo>
                  <a:pt x="287" y="0"/>
                </a:moveTo>
                <a:lnTo>
                  <a:pt x="269" y="386"/>
                </a:lnTo>
                <a:lnTo>
                  <a:pt x="170" y="242"/>
                </a:lnTo>
                <a:lnTo>
                  <a:pt x="0" y="260"/>
                </a:lnTo>
                <a:lnTo>
                  <a:pt x="28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066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">
            <a:extLst>
              <a:ext uri="{FF2B5EF4-FFF2-40B4-BE49-F238E27FC236}">
                <a16:creationId xmlns:a16="http://schemas.microsoft.com/office/drawing/2014/main" id="{81877616-E2A9-2F42-8FCD-3B578F435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3443187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id="{350295F6-BB04-C946-AF40-623C1AA0D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4873915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3">
            <a:extLst>
              <a:ext uri="{FF2B5EF4-FFF2-40B4-BE49-F238E27FC236}">
                <a16:creationId xmlns:a16="http://schemas.microsoft.com/office/drawing/2014/main" id="{703B19ED-D00A-6E49-9F5F-AD15796A66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5666" y="4745969"/>
            <a:ext cx="3443187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4">
            <a:extLst>
              <a:ext uri="{FF2B5EF4-FFF2-40B4-BE49-F238E27FC236}">
                <a16:creationId xmlns:a16="http://schemas.microsoft.com/office/drawing/2014/main" id="{129E6131-A13F-FF43-9706-6B63B28EE9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6759" y="4745969"/>
            <a:ext cx="3464150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5">
            <a:extLst>
              <a:ext uri="{FF2B5EF4-FFF2-40B4-BE49-F238E27FC236}">
                <a16:creationId xmlns:a16="http://schemas.microsoft.com/office/drawing/2014/main" id="{BFB6BCB8-AF4A-9B49-9C4D-49D2B76B1E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6031" y="8194394"/>
            <a:ext cx="4894878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6">
            <a:extLst>
              <a:ext uri="{FF2B5EF4-FFF2-40B4-BE49-F238E27FC236}">
                <a16:creationId xmlns:a16="http://schemas.microsoft.com/office/drawing/2014/main" id="{F98B444C-451B-BD46-B3FF-F748E7D94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6759" y="8194394"/>
            <a:ext cx="3464150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66B183C3-FD3F-9D45-8500-C7204149B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597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1" y="0"/>
                  <a:pt x="1209" y="267"/>
                  <a:pt x="1209" y="6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91D6C09D-260C-6946-AFC2-44A6819D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286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2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2" y="0"/>
                  <a:pt x="1209" y="267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87D81FC3-01DE-BD44-A6DC-3E4B1E13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0">
            <a:extLst>
              <a:ext uri="{FF2B5EF4-FFF2-40B4-BE49-F238E27FC236}">
                <a16:creationId xmlns:a16="http://schemas.microsoft.com/office/drawing/2014/main" id="{CC034C83-9D08-714A-A385-43F5E8F19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B1380374-500A-F341-8590-BDF2ED459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2">
            <a:extLst>
              <a:ext uri="{FF2B5EF4-FFF2-40B4-BE49-F238E27FC236}">
                <a16:creationId xmlns:a16="http://schemas.microsoft.com/office/drawing/2014/main" id="{E8357CFC-EE62-1641-843F-FCBAE5D0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76">
            <a:extLst>
              <a:ext uri="{FF2B5EF4-FFF2-40B4-BE49-F238E27FC236}">
                <a16:creationId xmlns:a16="http://schemas.microsoft.com/office/drawing/2014/main" id="{A4C742AF-4857-814F-98E9-CE4FDD8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777" y="4520617"/>
            <a:ext cx="503114" cy="309204"/>
          </a:xfrm>
          <a:custGeom>
            <a:avLst/>
            <a:gdLst>
              <a:gd name="T0" fmla="*/ 336 w 422"/>
              <a:gd name="T1" fmla="*/ 260 h 261"/>
              <a:gd name="T2" fmla="*/ 336 w 422"/>
              <a:gd name="T3" fmla="*/ 260 h 261"/>
              <a:gd name="T4" fmla="*/ 160 w 422"/>
              <a:gd name="T5" fmla="*/ 260 h 261"/>
              <a:gd name="T6" fmla="*/ 115 w 422"/>
              <a:gd name="T7" fmla="*/ 222 h 261"/>
              <a:gd name="T8" fmla="*/ 61 w 422"/>
              <a:gd name="T9" fmla="*/ 38 h 261"/>
              <a:gd name="T10" fmla="*/ 15 w 422"/>
              <a:gd name="T11" fmla="*/ 38 h 261"/>
              <a:gd name="T12" fmla="*/ 0 w 422"/>
              <a:gd name="T13" fmla="*/ 15 h 261"/>
              <a:gd name="T14" fmla="*/ 15 w 422"/>
              <a:gd name="T15" fmla="*/ 0 h 261"/>
              <a:gd name="T16" fmla="*/ 76 w 422"/>
              <a:gd name="T17" fmla="*/ 0 h 261"/>
              <a:gd name="T18" fmla="*/ 99 w 422"/>
              <a:gd name="T19" fmla="*/ 7 h 261"/>
              <a:gd name="T20" fmla="*/ 160 w 422"/>
              <a:gd name="T21" fmla="*/ 214 h 261"/>
              <a:gd name="T22" fmla="*/ 160 w 422"/>
              <a:gd name="T23" fmla="*/ 222 h 261"/>
              <a:gd name="T24" fmla="*/ 336 w 422"/>
              <a:gd name="T25" fmla="*/ 222 h 261"/>
              <a:gd name="T26" fmla="*/ 336 w 422"/>
              <a:gd name="T27" fmla="*/ 214 h 261"/>
              <a:gd name="T28" fmla="*/ 375 w 422"/>
              <a:gd name="T29" fmla="*/ 99 h 261"/>
              <a:gd name="T30" fmla="*/ 222 w 422"/>
              <a:gd name="T31" fmla="*/ 99 h 261"/>
              <a:gd name="T32" fmla="*/ 198 w 422"/>
              <a:gd name="T33" fmla="*/ 76 h 261"/>
              <a:gd name="T34" fmla="*/ 222 w 422"/>
              <a:gd name="T35" fmla="*/ 53 h 261"/>
              <a:gd name="T36" fmla="*/ 398 w 422"/>
              <a:gd name="T37" fmla="*/ 53 h 261"/>
              <a:gd name="T38" fmla="*/ 413 w 422"/>
              <a:gd name="T39" fmla="*/ 69 h 261"/>
              <a:gd name="T40" fmla="*/ 421 w 422"/>
              <a:gd name="T41" fmla="*/ 84 h 261"/>
              <a:gd name="T42" fmla="*/ 382 w 422"/>
              <a:gd name="T43" fmla="*/ 222 h 261"/>
              <a:gd name="T44" fmla="*/ 336 w 422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261">
                <a:moveTo>
                  <a:pt x="336" y="260"/>
                </a:moveTo>
                <a:lnTo>
                  <a:pt x="336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15" y="222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0"/>
                  <a:pt x="99" y="7"/>
                </a:cubicBezTo>
                <a:cubicBezTo>
                  <a:pt x="160" y="214"/>
                  <a:pt x="160" y="214"/>
                  <a:pt x="160" y="214"/>
                </a:cubicBezTo>
                <a:cubicBezTo>
                  <a:pt x="160" y="214"/>
                  <a:pt x="160" y="214"/>
                  <a:pt x="160" y="222"/>
                </a:cubicBezTo>
                <a:cubicBezTo>
                  <a:pt x="336" y="222"/>
                  <a:pt x="336" y="222"/>
                  <a:pt x="336" y="222"/>
                </a:cubicBezTo>
                <a:cubicBezTo>
                  <a:pt x="336" y="214"/>
                  <a:pt x="336" y="214"/>
                  <a:pt x="336" y="214"/>
                </a:cubicBezTo>
                <a:cubicBezTo>
                  <a:pt x="375" y="99"/>
                  <a:pt x="375" y="99"/>
                  <a:pt x="375" y="99"/>
                </a:cubicBezTo>
                <a:cubicBezTo>
                  <a:pt x="222" y="99"/>
                  <a:pt x="222" y="99"/>
                  <a:pt x="222" y="99"/>
                </a:cubicBezTo>
                <a:cubicBezTo>
                  <a:pt x="206" y="99"/>
                  <a:pt x="198" y="92"/>
                  <a:pt x="198" y="76"/>
                </a:cubicBezTo>
                <a:cubicBezTo>
                  <a:pt x="198" y="69"/>
                  <a:pt x="206" y="53"/>
                  <a:pt x="222" y="53"/>
                </a:cubicBezTo>
                <a:cubicBezTo>
                  <a:pt x="398" y="53"/>
                  <a:pt x="398" y="53"/>
                  <a:pt x="398" y="53"/>
                </a:cubicBezTo>
                <a:cubicBezTo>
                  <a:pt x="405" y="53"/>
                  <a:pt x="413" y="61"/>
                  <a:pt x="413" y="69"/>
                </a:cubicBezTo>
                <a:cubicBezTo>
                  <a:pt x="421" y="69"/>
                  <a:pt x="421" y="76"/>
                  <a:pt x="421" y="84"/>
                </a:cubicBezTo>
                <a:cubicBezTo>
                  <a:pt x="382" y="222"/>
                  <a:pt x="382" y="222"/>
                  <a:pt x="382" y="222"/>
                </a:cubicBezTo>
                <a:cubicBezTo>
                  <a:pt x="375" y="245"/>
                  <a:pt x="359" y="260"/>
                  <a:pt x="336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77">
            <a:extLst>
              <a:ext uri="{FF2B5EF4-FFF2-40B4-BE49-F238E27FC236}">
                <a16:creationId xmlns:a16="http://schemas.microsoft.com/office/drawing/2014/main" id="{82BE3D1A-24C7-1B49-89DC-AC1C89B60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074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6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6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78">
            <a:extLst>
              <a:ext uri="{FF2B5EF4-FFF2-40B4-BE49-F238E27FC236}">
                <a16:creationId xmlns:a16="http://schemas.microsoft.com/office/drawing/2014/main" id="{BD57BE8C-7DFC-9646-BF38-A0C3E874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5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85">
            <a:extLst>
              <a:ext uri="{FF2B5EF4-FFF2-40B4-BE49-F238E27FC236}">
                <a16:creationId xmlns:a16="http://schemas.microsoft.com/office/drawing/2014/main" id="{52D8BA80-C62D-9444-B8AE-82BDFA87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11653302"/>
            <a:ext cx="136260" cy="12577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0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0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0 h 108"/>
              <a:gd name="T22" fmla="*/ 84 w 116"/>
              <a:gd name="T23" fmla="*/ 30 h 108"/>
              <a:gd name="T24" fmla="*/ 31 w 116"/>
              <a:gd name="T25" fmla="*/ 30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15"/>
                  <a:pt x="115" y="30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0"/>
                </a:lnTo>
                <a:lnTo>
                  <a:pt x="84" y="30"/>
                </a:lnTo>
                <a:cubicBezTo>
                  <a:pt x="31" y="30"/>
                  <a:pt x="31" y="30"/>
                  <a:pt x="31" y="30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86">
            <a:extLst>
              <a:ext uri="{FF2B5EF4-FFF2-40B4-BE49-F238E27FC236}">
                <a16:creationId xmlns:a16="http://schemas.microsoft.com/office/drawing/2014/main" id="{78A2EC39-CE3B-774F-980A-D774B654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333" y="11475115"/>
            <a:ext cx="545040" cy="440225"/>
          </a:xfrm>
          <a:custGeom>
            <a:avLst/>
            <a:gdLst>
              <a:gd name="T0" fmla="*/ 390 w 460"/>
              <a:gd name="T1" fmla="*/ 368 h 369"/>
              <a:gd name="T2" fmla="*/ 390 w 460"/>
              <a:gd name="T3" fmla="*/ 368 h 369"/>
              <a:gd name="T4" fmla="*/ 76 w 460"/>
              <a:gd name="T5" fmla="*/ 368 h 369"/>
              <a:gd name="T6" fmla="*/ 0 w 460"/>
              <a:gd name="T7" fmla="*/ 291 h 369"/>
              <a:gd name="T8" fmla="*/ 0 w 460"/>
              <a:gd name="T9" fmla="*/ 0 h 369"/>
              <a:gd name="T10" fmla="*/ 38 w 460"/>
              <a:gd name="T11" fmla="*/ 0 h 369"/>
              <a:gd name="T12" fmla="*/ 38 w 460"/>
              <a:gd name="T13" fmla="*/ 291 h 369"/>
              <a:gd name="T14" fmla="*/ 76 w 460"/>
              <a:gd name="T15" fmla="*/ 322 h 369"/>
              <a:gd name="T16" fmla="*/ 390 w 460"/>
              <a:gd name="T17" fmla="*/ 322 h 369"/>
              <a:gd name="T18" fmla="*/ 421 w 460"/>
              <a:gd name="T19" fmla="*/ 291 h 369"/>
              <a:gd name="T20" fmla="*/ 421 w 460"/>
              <a:gd name="T21" fmla="*/ 108 h 369"/>
              <a:gd name="T22" fmla="*/ 390 w 460"/>
              <a:gd name="T23" fmla="*/ 69 h 369"/>
              <a:gd name="T24" fmla="*/ 76 w 460"/>
              <a:gd name="T25" fmla="*/ 69 h 369"/>
              <a:gd name="T26" fmla="*/ 76 w 460"/>
              <a:gd name="T27" fmla="*/ 31 h 369"/>
              <a:gd name="T28" fmla="*/ 390 w 460"/>
              <a:gd name="T29" fmla="*/ 31 h 369"/>
              <a:gd name="T30" fmla="*/ 459 w 460"/>
              <a:gd name="T31" fmla="*/ 108 h 369"/>
              <a:gd name="T32" fmla="*/ 459 w 460"/>
              <a:gd name="T33" fmla="*/ 291 h 369"/>
              <a:gd name="T34" fmla="*/ 390 w 460"/>
              <a:gd name="T3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9">
                <a:moveTo>
                  <a:pt x="390" y="368"/>
                </a:moveTo>
                <a:lnTo>
                  <a:pt x="390" y="368"/>
                </a:lnTo>
                <a:cubicBezTo>
                  <a:pt x="76" y="368"/>
                  <a:pt x="76" y="368"/>
                  <a:pt x="76" y="368"/>
                </a:cubicBezTo>
                <a:cubicBezTo>
                  <a:pt x="30" y="368"/>
                  <a:pt x="0" y="330"/>
                  <a:pt x="0" y="29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1"/>
                  <a:pt x="38" y="291"/>
                  <a:pt x="38" y="291"/>
                </a:cubicBezTo>
                <a:cubicBezTo>
                  <a:pt x="38" y="306"/>
                  <a:pt x="53" y="322"/>
                  <a:pt x="76" y="322"/>
                </a:cubicBezTo>
                <a:cubicBezTo>
                  <a:pt x="390" y="322"/>
                  <a:pt x="390" y="322"/>
                  <a:pt x="390" y="322"/>
                </a:cubicBezTo>
                <a:cubicBezTo>
                  <a:pt x="405" y="322"/>
                  <a:pt x="421" y="306"/>
                  <a:pt x="421" y="291"/>
                </a:cubicBezTo>
                <a:cubicBezTo>
                  <a:pt x="421" y="108"/>
                  <a:pt x="421" y="108"/>
                  <a:pt x="421" y="108"/>
                </a:cubicBezTo>
                <a:cubicBezTo>
                  <a:pt x="421" y="85"/>
                  <a:pt x="405" y="69"/>
                  <a:pt x="390" y="69"/>
                </a:cubicBezTo>
                <a:cubicBezTo>
                  <a:pt x="76" y="69"/>
                  <a:pt x="76" y="69"/>
                  <a:pt x="76" y="69"/>
                </a:cubicBezTo>
                <a:cubicBezTo>
                  <a:pt x="76" y="31"/>
                  <a:pt x="76" y="31"/>
                  <a:pt x="76" y="31"/>
                </a:cubicBezTo>
                <a:cubicBezTo>
                  <a:pt x="390" y="31"/>
                  <a:pt x="390" y="31"/>
                  <a:pt x="390" y="31"/>
                </a:cubicBezTo>
                <a:cubicBezTo>
                  <a:pt x="428" y="31"/>
                  <a:pt x="459" y="62"/>
                  <a:pt x="459" y="108"/>
                </a:cubicBezTo>
                <a:cubicBezTo>
                  <a:pt x="459" y="291"/>
                  <a:pt x="459" y="291"/>
                  <a:pt x="459" y="291"/>
                </a:cubicBezTo>
                <a:cubicBezTo>
                  <a:pt x="459" y="330"/>
                  <a:pt x="428" y="368"/>
                  <a:pt x="390" y="3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87">
            <a:extLst>
              <a:ext uri="{FF2B5EF4-FFF2-40B4-BE49-F238E27FC236}">
                <a16:creationId xmlns:a16="http://schemas.microsoft.com/office/drawing/2014/main" id="{CC068039-DD1C-364D-8387-B9E1D1AD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090" y="11375543"/>
            <a:ext cx="513595" cy="183425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1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1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31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1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92"/>
                  <a:pt x="421" y="100"/>
                  <a:pt x="406" y="100"/>
                </a:cubicBezTo>
                <a:cubicBezTo>
                  <a:pt x="398" y="100"/>
                  <a:pt x="383" y="92"/>
                  <a:pt x="383" y="77"/>
                </a:cubicBezTo>
                <a:cubicBezTo>
                  <a:pt x="383" y="61"/>
                  <a:pt x="383" y="61"/>
                  <a:pt x="383" y="61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88">
            <a:extLst>
              <a:ext uri="{FF2B5EF4-FFF2-40B4-BE49-F238E27FC236}">
                <a16:creationId xmlns:a16="http://schemas.microsoft.com/office/drawing/2014/main" id="{D13960C2-DF8F-CB44-B14A-1D0FBB1E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481" y="4520617"/>
            <a:ext cx="555521" cy="529316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75 h 444"/>
              <a:gd name="T8" fmla="*/ 0 w 467"/>
              <a:gd name="T9" fmla="*/ 61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1 h 444"/>
              <a:gd name="T20" fmla="*/ 38 w 467"/>
              <a:gd name="T21" fmla="*/ 375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75 h 444"/>
              <a:gd name="T28" fmla="*/ 428 w 467"/>
              <a:gd name="T29" fmla="*/ 61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1 h 444"/>
              <a:gd name="T40" fmla="*/ 466 w 467"/>
              <a:gd name="T41" fmla="*/ 375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23"/>
                  <a:pt x="466" y="61"/>
                </a:cubicBezTo>
                <a:cubicBezTo>
                  <a:pt x="466" y="375"/>
                  <a:pt x="466" y="375"/>
                  <a:pt x="466" y="375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89">
            <a:extLst>
              <a:ext uri="{FF2B5EF4-FFF2-40B4-BE49-F238E27FC236}">
                <a16:creationId xmlns:a16="http://schemas.microsoft.com/office/drawing/2014/main" id="{3EDB907B-F01D-EA41-A371-DCA6877D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462" y="4442004"/>
            <a:ext cx="246318" cy="57650"/>
          </a:xfrm>
          <a:custGeom>
            <a:avLst/>
            <a:gdLst>
              <a:gd name="T0" fmla="*/ 206 w 207"/>
              <a:gd name="T1" fmla="*/ 46 h 47"/>
              <a:gd name="T2" fmla="*/ 0 w 207"/>
              <a:gd name="T3" fmla="*/ 46 h 47"/>
              <a:gd name="T4" fmla="*/ 0 w 207"/>
              <a:gd name="T5" fmla="*/ 0 h 47"/>
              <a:gd name="T6" fmla="*/ 206 w 207"/>
              <a:gd name="T7" fmla="*/ 0 h 47"/>
              <a:gd name="T8" fmla="*/ 206 w 20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7">
                <a:moveTo>
                  <a:pt x="206" y="46"/>
                </a:moveTo>
                <a:lnTo>
                  <a:pt x="0" y="46"/>
                </a:lnTo>
                <a:lnTo>
                  <a:pt x="0" y="0"/>
                </a:lnTo>
                <a:lnTo>
                  <a:pt x="206" y="0"/>
                </a:lnTo>
                <a:lnTo>
                  <a:pt x="20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90">
            <a:extLst>
              <a:ext uri="{FF2B5EF4-FFF2-40B4-BE49-F238E27FC236}">
                <a16:creationId xmlns:a16="http://schemas.microsoft.com/office/drawing/2014/main" id="{E4F633A0-3A04-8642-858A-0DCD7800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685" y="4442004"/>
            <a:ext cx="157223" cy="12577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9 h 108"/>
              <a:gd name="T6" fmla="*/ 61 w 131"/>
              <a:gd name="T7" fmla="*/ 8 h 108"/>
              <a:gd name="T8" fmla="*/ 76 w 131"/>
              <a:gd name="T9" fmla="*/ 0 h 108"/>
              <a:gd name="T10" fmla="*/ 92 w 131"/>
              <a:gd name="T11" fmla="*/ 15 h 108"/>
              <a:gd name="T12" fmla="*/ 122 w 131"/>
              <a:gd name="T13" fmla="*/ 76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6" y="0"/>
                </a:cubicBezTo>
                <a:cubicBezTo>
                  <a:pt x="84" y="8"/>
                  <a:pt x="92" y="8"/>
                  <a:pt x="92" y="15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9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lnTo>
                  <a:pt x="9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91">
            <a:extLst>
              <a:ext uri="{FF2B5EF4-FFF2-40B4-BE49-F238E27FC236}">
                <a16:creationId xmlns:a16="http://schemas.microsoft.com/office/drawing/2014/main" id="{197A3881-A0F8-F84C-AE5D-3C220779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57" y="4515375"/>
            <a:ext cx="220112" cy="157223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23 h 131"/>
              <a:gd name="T8" fmla="*/ 0 w 185"/>
              <a:gd name="T9" fmla="*/ 61 h 131"/>
              <a:gd name="T10" fmla="*/ 54 w 185"/>
              <a:gd name="T11" fmla="*/ 8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8 h 131"/>
              <a:gd name="T20" fmla="*/ 176 w 185"/>
              <a:gd name="T21" fmla="*/ 8 h 131"/>
              <a:gd name="T22" fmla="*/ 176 w 185"/>
              <a:gd name="T23" fmla="*/ 38 h 131"/>
              <a:gd name="T24" fmla="*/ 100 w 185"/>
              <a:gd name="T25" fmla="*/ 123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30"/>
                  <a:pt x="46" y="123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61" y="0"/>
                  <a:pt x="176" y="8"/>
                </a:cubicBezTo>
                <a:cubicBezTo>
                  <a:pt x="184" y="15"/>
                  <a:pt x="184" y="31"/>
                  <a:pt x="176" y="38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92" y="130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92">
            <a:extLst>
              <a:ext uri="{FF2B5EF4-FFF2-40B4-BE49-F238E27FC236}">
                <a16:creationId xmlns:a16="http://schemas.microsoft.com/office/drawing/2014/main" id="{ED606B5C-EF77-5A47-9727-6B43C9ED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442004"/>
            <a:ext cx="157223" cy="12577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9 h 108"/>
              <a:gd name="T6" fmla="*/ 69 w 131"/>
              <a:gd name="T7" fmla="*/ 8 h 108"/>
              <a:gd name="T8" fmla="*/ 54 w 131"/>
              <a:gd name="T9" fmla="*/ 0 h 108"/>
              <a:gd name="T10" fmla="*/ 38 w 131"/>
              <a:gd name="T11" fmla="*/ 15 h 108"/>
              <a:gd name="T12" fmla="*/ 8 w 131"/>
              <a:gd name="T13" fmla="*/ 76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9"/>
                  <a:pt x="130" y="69"/>
                  <a:pt x="130" y="69"/>
                </a:cubicBezTo>
                <a:cubicBezTo>
                  <a:pt x="69" y="8"/>
                  <a:pt x="69" y="8"/>
                  <a:pt x="69" y="8"/>
                </a:cubicBezTo>
                <a:cubicBezTo>
                  <a:pt x="61" y="8"/>
                  <a:pt x="61" y="0"/>
                  <a:pt x="54" y="0"/>
                </a:cubicBezTo>
                <a:cubicBezTo>
                  <a:pt x="46" y="8"/>
                  <a:pt x="38" y="8"/>
                  <a:pt x="38" y="15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9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93">
            <a:extLst>
              <a:ext uri="{FF2B5EF4-FFF2-40B4-BE49-F238E27FC236}">
                <a16:creationId xmlns:a16="http://schemas.microsoft.com/office/drawing/2014/main" id="{ECC6A28C-4968-FF4B-9DBF-D4E23359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515375"/>
            <a:ext cx="220112" cy="157223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23 h 131"/>
              <a:gd name="T8" fmla="*/ 184 w 185"/>
              <a:gd name="T9" fmla="*/ 61 h 131"/>
              <a:gd name="T10" fmla="*/ 130 w 185"/>
              <a:gd name="T11" fmla="*/ 8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8 h 131"/>
              <a:gd name="T20" fmla="*/ 8 w 185"/>
              <a:gd name="T21" fmla="*/ 8 h 131"/>
              <a:gd name="T22" fmla="*/ 8 w 185"/>
              <a:gd name="T23" fmla="*/ 38 h 131"/>
              <a:gd name="T24" fmla="*/ 84 w 185"/>
              <a:gd name="T25" fmla="*/ 123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30"/>
                  <a:pt x="138" y="12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8"/>
                  <a:pt x="38" y="8"/>
                  <a:pt x="38" y="8"/>
                </a:cubicBezTo>
                <a:cubicBezTo>
                  <a:pt x="31" y="0"/>
                  <a:pt x="15" y="0"/>
                  <a:pt x="8" y="8"/>
                </a:cubicBezTo>
                <a:cubicBezTo>
                  <a:pt x="0" y="15"/>
                  <a:pt x="0" y="31"/>
                  <a:pt x="8" y="38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2" y="130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94">
            <a:extLst>
              <a:ext uri="{FF2B5EF4-FFF2-40B4-BE49-F238E27FC236}">
                <a16:creationId xmlns:a16="http://schemas.microsoft.com/office/drawing/2014/main" id="{7F58DD2E-ED3B-7541-A136-242CCD11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30" y="4740729"/>
            <a:ext cx="120539" cy="36684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95">
            <a:extLst>
              <a:ext uri="{FF2B5EF4-FFF2-40B4-BE49-F238E27FC236}">
                <a16:creationId xmlns:a16="http://schemas.microsoft.com/office/drawing/2014/main" id="{996B4FD8-3000-EA41-AF98-EEFFB27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038" y="4751211"/>
            <a:ext cx="36684" cy="272520"/>
          </a:xfrm>
          <a:custGeom>
            <a:avLst/>
            <a:gdLst>
              <a:gd name="T0" fmla="*/ 30 w 31"/>
              <a:gd name="T1" fmla="*/ 230 h 231"/>
              <a:gd name="T2" fmla="*/ 30 w 31"/>
              <a:gd name="T3" fmla="*/ 230 h 231"/>
              <a:gd name="T4" fmla="*/ 0 w 31"/>
              <a:gd name="T5" fmla="*/ 230 h 231"/>
              <a:gd name="T6" fmla="*/ 0 w 31"/>
              <a:gd name="T7" fmla="*/ 15 h 231"/>
              <a:gd name="T8" fmla="*/ 15 w 31"/>
              <a:gd name="T9" fmla="*/ 0 h 231"/>
              <a:gd name="T10" fmla="*/ 30 w 31"/>
              <a:gd name="T11" fmla="*/ 15 h 231"/>
              <a:gd name="T12" fmla="*/ 30 w 31"/>
              <a:gd name="T13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1">
                <a:moveTo>
                  <a:pt x="30" y="230"/>
                </a:moveTo>
                <a:lnTo>
                  <a:pt x="30" y="230"/>
                </a:lnTo>
                <a:cubicBezTo>
                  <a:pt x="0" y="230"/>
                  <a:pt x="0" y="230"/>
                  <a:pt x="0" y="2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96">
            <a:extLst>
              <a:ext uri="{FF2B5EF4-FFF2-40B4-BE49-F238E27FC236}">
                <a16:creationId xmlns:a16="http://schemas.microsoft.com/office/drawing/2014/main" id="{CD7F9855-2CAE-844D-B435-81F6D07C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20" y="11532766"/>
            <a:ext cx="199149" cy="230594"/>
          </a:xfrm>
          <a:custGeom>
            <a:avLst/>
            <a:gdLst>
              <a:gd name="T0" fmla="*/ 7 w 169"/>
              <a:gd name="T1" fmla="*/ 184 h 193"/>
              <a:gd name="T2" fmla="*/ 7 w 169"/>
              <a:gd name="T3" fmla="*/ 184 h 193"/>
              <a:gd name="T4" fmla="*/ 7 w 169"/>
              <a:gd name="T5" fmla="*/ 184 h 193"/>
              <a:gd name="T6" fmla="*/ 7 w 169"/>
              <a:gd name="T7" fmla="*/ 161 h 193"/>
              <a:gd name="T8" fmla="*/ 137 w 169"/>
              <a:gd name="T9" fmla="*/ 8 h 193"/>
              <a:gd name="T10" fmla="*/ 160 w 169"/>
              <a:gd name="T11" fmla="*/ 8 h 193"/>
              <a:gd name="T12" fmla="*/ 160 w 169"/>
              <a:gd name="T13" fmla="*/ 31 h 193"/>
              <a:gd name="T14" fmla="*/ 30 w 169"/>
              <a:gd name="T15" fmla="*/ 184 h 193"/>
              <a:gd name="T16" fmla="*/ 7 w 169"/>
              <a:gd name="T17" fmla="*/ 18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93">
                <a:moveTo>
                  <a:pt x="7" y="184"/>
                </a:moveTo>
                <a:lnTo>
                  <a:pt x="7" y="184"/>
                </a:lnTo>
                <a:lnTo>
                  <a:pt x="7" y="184"/>
                </a:lnTo>
                <a:cubicBezTo>
                  <a:pt x="0" y="176"/>
                  <a:pt x="0" y="169"/>
                  <a:pt x="7" y="161"/>
                </a:cubicBezTo>
                <a:cubicBezTo>
                  <a:pt x="137" y="8"/>
                  <a:pt x="137" y="8"/>
                  <a:pt x="137" y="8"/>
                </a:cubicBezTo>
                <a:cubicBezTo>
                  <a:pt x="145" y="8"/>
                  <a:pt x="153" y="0"/>
                  <a:pt x="160" y="8"/>
                </a:cubicBezTo>
                <a:cubicBezTo>
                  <a:pt x="168" y="16"/>
                  <a:pt x="168" y="23"/>
                  <a:pt x="160" y="31"/>
                </a:cubicBezTo>
                <a:cubicBezTo>
                  <a:pt x="30" y="184"/>
                  <a:pt x="30" y="184"/>
                  <a:pt x="30" y="184"/>
                </a:cubicBezTo>
                <a:cubicBezTo>
                  <a:pt x="22" y="192"/>
                  <a:pt x="15" y="192"/>
                  <a:pt x="7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97">
            <a:extLst>
              <a:ext uri="{FF2B5EF4-FFF2-40B4-BE49-F238E27FC236}">
                <a16:creationId xmlns:a16="http://schemas.microsoft.com/office/drawing/2014/main" id="{2FE489B1-C6D8-AC47-8B5F-6E53B505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574" y="11658544"/>
            <a:ext cx="120539" cy="120536"/>
          </a:xfrm>
          <a:custGeom>
            <a:avLst/>
            <a:gdLst>
              <a:gd name="T0" fmla="*/ 46 w 101"/>
              <a:gd name="T1" fmla="*/ 100 h 101"/>
              <a:gd name="T2" fmla="*/ 46 w 101"/>
              <a:gd name="T3" fmla="*/ 100 h 101"/>
              <a:gd name="T4" fmla="*/ 0 w 101"/>
              <a:gd name="T5" fmla="*/ 46 h 101"/>
              <a:gd name="T6" fmla="*/ 46 w 101"/>
              <a:gd name="T7" fmla="*/ 0 h 101"/>
              <a:gd name="T8" fmla="*/ 100 w 101"/>
              <a:gd name="T9" fmla="*/ 46 h 101"/>
              <a:gd name="T10" fmla="*/ 46 w 101"/>
              <a:gd name="T11" fmla="*/ 100 h 101"/>
              <a:gd name="T12" fmla="*/ 46 w 101"/>
              <a:gd name="T13" fmla="*/ 31 h 101"/>
              <a:gd name="T14" fmla="*/ 46 w 101"/>
              <a:gd name="T15" fmla="*/ 31 h 101"/>
              <a:gd name="T16" fmla="*/ 31 w 101"/>
              <a:gd name="T17" fmla="*/ 46 h 101"/>
              <a:gd name="T18" fmla="*/ 46 w 101"/>
              <a:gd name="T19" fmla="*/ 69 h 101"/>
              <a:gd name="T20" fmla="*/ 69 w 101"/>
              <a:gd name="T21" fmla="*/ 46 h 101"/>
              <a:gd name="T22" fmla="*/ 46 w 101"/>
              <a:gd name="T23" fmla="*/ 31 h 101"/>
              <a:gd name="T24" fmla="*/ 46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100" y="23"/>
                  <a:pt x="100" y="46"/>
                </a:cubicBezTo>
                <a:cubicBezTo>
                  <a:pt x="100" y="77"/>
                  <a:pt x="77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46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8">
            <a:extLst>
              <a:ext uri="{FF2B5EF4-FFF2-40B4-BE49-F238E27FC236}">
                <a16:creationId xmlns:a16="http://schemas.microsoft.com/office/drawing/2014/main" id="{77E5A003-CA51-0F48-AE67-BBD0EC1CC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833" y="11511802"/>
            <a:ext cx="120539" cy="120536"/>
          </a:xfrm>
          <a:custGeom>
            <a:avLst/>
            <a:gdLst>
              <a:gd name="T0" fmla="*/ 53 w 100"/>
              <a:gd name="T1" fmla="*/ 99 h 100"/>
              <a:gd name="T2" fmla="*/ 53 w 100"/>
              <a:gd name="T3" fmla="*/ 99 h 100"/>
              <a:gd name="T4" fmla="*/ 0 w 100"/>
              <a:gd name="T5" fmla="*/ 54 h 100"/>
              <a:gd name="T6" fmla="*/ 53 w 100"/>
              <a:gd name="T7" fmla="*/ 0 h 100"/>
              <a:gd name="T8" fmla="*/ 99 w 100"/>
              <a:gd name="T9" fmla="*/ 54 h 100"/>
              <a:gd name="T10" fmla="*/ 53 w 100"/>
              <a:gd name="T11" fmla="*/ 99 h 100"/>
              <a:gd name="T12" fmla="*/ 53 w 100"/>
              <a:gd name="T13" fmla="*/ 31 h 100"/>
              <a:gd name="T14" fmla="*/ 53 w 100"/>
              <a:gd name="T15" fmla="*/ 31 h 100"/>
              <a:gd name="T16" fmla="*/ 31 w 100"/>
              <a:gd name="T17" fmla="*/ 54 h 100"/>
              <a:gd name="T18" fmla="*/ 53 w 100"/>
              <a:gd name="T19" fmla="*/ 69 h 100"/>
              <a:gd name="T20" fmla="*/ 69 w 100"/>
              <a:gd name="T21" fmla="*/ 54 h 100"/>
              <a:gd name="T22" fmla="*/ 53 w 100"/>
              <a:gd name="T23" fmla="*/ 31 h 100"/>
              <a:gd name="T24" fmla="*/ 53 w 100"/>
              <a:gd name="T2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0">
                <a:moveTo>
                  <a:pt x="53" y="99"/>
                </a:moveTo>
                <a:lnTo>
                  <a:pt x="53" y="99"/>
                </a:lnTo>
                <a:cubicBezTo>
                  <a:pt x="23" y="99"/>
                  <a:pt x="0" y="77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99" y="23"/>
                  <a:pt x="99" y="54"/>
                </a:cubicBezTo>
                <a:cubicBezTo>
                  <a:pt x="99" y="77"/>
                  <a:pt x="84" y="99"/>
                  <a:pt x="53" y="99"/>
                </a:cubicBezTo>
                <a:lnTo>
                  <a:pt x="53" y="31"/>
                </a:lnTo>
                <a:lnTo>
                  <a:pt x="53" y="31"/>
                </a:lnTo>
                <a:cubicBezTo>
                  <a:pt x="38" y="31"/>
                  <a:pt x="31" y="38"/>
                  <a:pt x="31" y="54"/>
                </a:cubicBezTo>
                <a:cubicBezTo>
                  <a:pt x="31" y="61"/>
                  <a:pt x="38" y="69"/>
                  <a:pt x="53" y="69"/>
                </a:cubicBezTo>
                <a:cubicBezTo>
                  <a:pt x="61" y="69"/>
                  <a:pt x="69" y="61"/>
                  <a:pt x="69" y="54"/>
                </a:cubicBezTo>
                <a:cubicBezTo>
                  <a:pt x="69" y="38"/>
                  <a:pt x="61" y="31"/>
                  <a:pt x="53" y="31"/>
                </a:cubicBezTo>
                <a:lnTo>
                  <a:pt x="53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99">
            <a:extLst>
              <a:ext uri="{FF2B5EF4-FFF2-40B4-BE49-F238E27FC236}">
                <a16:creationId xmlns:a16="http://schemas.microsoft.com/office/drawing/2014/main" id="{62371E50-32D2-9D4C-94E8-9EF3BD98D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475115"/>
            <a:ext cx="26205" cy="36687"/>
          </a:xfrm>
          <a:custGeom>
            <a:avLst/>
            <a:gdLst>
              <a:gd name="T0" fmla="*/ 23 w 24"/>
              <a:gd name="T1" fmla="*/ 31 h 32"/>
              <a:gd name="T2" fmla="*/ 0 w 24"/>
              <a:gd name="T3" fmla="*/ 31 h 32"/>
              <a:gd name="T4" fmla="*/ 0 w 24"/>
              <a:gd name="T5" fmla="*/ 0 h 32"/>
              <a:gd name="T6" fmla="*/ 23 w 24"/>
              <a:gd name="T7" fmla="*/ 0 h 32"/>
              <a:gd name="T8" fmla="*/ 23 w 24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2">
                <a:moveTo>
                  <a:pt x="23" y="31"/>
                </a:moveTo>
                <a:lnTo>
                  <a:pt x="0" y="31"/>
                </a:lnTo>
                <a:lnTo>
                  <a:pt x="0" y="0"/>
                </a:lnTo>
                <a:lnTo>
                  <a:pt x="23" y="0"/>
                </a:lnTo>
                <a:lnTo>
                  <a:pt x="23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300">
            <a:extLst>
              <a:ext uri="{FF2B5EF4-FFF2-40B4-BE49-F238E27FC236}">
                <a16:creationId xmlns:a16="http://schemas.microsoft.com/office/drawing/2014/main" id="{D2BBEDCD-27D0-3240-98FF-0457F6FE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553729"/>
            <a:ext cx="26205" cy="7337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01">
            <a:extLst>
              <a:ext uri="{FF2B5EF4-FFF2-40B4-BE49-F238E27FC236}">
                <a16:creationId xmlns:a16="http://schemas.microsoft.com/office/drawing/2014/main" id="{DC4FABD2-DB62-C64D-BABA-2E8F68E09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658544"/>
            <a:ext cx="26205" cy="73371"/>
          </a:xfrm>
          <a:custGeom>
            <a:avLst/>
            <a:gdLst>
              <a:gd name="T0" fmla="*/ 23 w 24"/>
              <a:gd name="T1" fmla="*/ 62 h 63"/>
              <a:gd name="T2" fmla="*/ 0 w 24"/>
              <a:gd name="T3" fmla="*/ 62 h 63"/>
              <a:gd name="T4" fmla="*/ 0 w 24"/>
              <a:gd name="T5" fmla="*/ 0 h 63"/>
              <a:gd name="T6" fmla="*/ 23 w 24"/>
              <a:gd name="T7" fmla="*/ 0 h 63"/>
              <a:gd name="T8" fmla="*/ 23 w 24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3">
                <a:moveTo>
                  <a:pt x="23" y="62"/>
                </a:moveTo>
                <a:lnTo>
                  <a:pt x="0" y="62"/>
                </a:lnTo>
                <a:lnTo>
                  <a:pt x="0" y="0"/>
                </a:lnTo>
                <a:lnTo>
                  <a:pt x="23" y="0"/>
                </a:lnTo>
                <a:lnTo>
                  <a:pt x="23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02">
            <a:extLst>
              <a:ext uri="{FF2B5EF4-FFF2-40B4-BE49-F238E27FC236}">
                <a16:creationId xmlns:a16="http://schemas.microsoft.com/office/drawing/2014/main" id="{90C78661-EC63-5B49-8E33-B595A9FF3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768599"/>
            <a:ext cx="26205" cy="47169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03">
            <a:extLst>
              <a:ext uri="{FF2B5EF4-FFF2-40B4-BE49-F238E27FC236}">
                <a16:creationId xmlns:a16="http://schemas.microsoft.com/office/drawing/2014/main" id="{803C166A-E6EC-B34A-8A0D-73B7C733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37" y="11422708"/>
            <a:ext cx="607929" cy="445467"/>
          </a:xfrm>
          <a:custGeom>
            <a:avLst/>
            <a:gdLst>
              <a:gd name="T0" fmla="*/ 451 w 513"/>
              <a:gd name="T1" fmla="*/ 375 h 376"/>
              <a:gd name="T2" fmla="*/ 451 w 513"/>
              <a:gd name="T3" fmla="*/ 375 h 376"/>
              <a:gd name="T4" fmla="*/ 23 w 513"/>
              <a:gd name="T5" fmla="*/ 375 h 376"/>
              <a:gd name="T6" fmla="*/ 0 w 513"/>
              <a:gd name="T7" fmla="*/ 351 h 376"/>
              <a:gd name="T8" fmla="*/ 0 w 513"/>
              <a:gd name="T9" fmla="*/ 267 h 376"/>
              <a:gd name="T10" fmla="*/ 23 w 513"/>
              <a:gd name="T11" fmla="*/ 252 h 376"/>
              <a:gd name="T12" fmla="*/ 76 w 513"/>
              <a:gd name="T13" fmla="*/ 183 h 376"/>
              <a:gd name="T14" fmla="*/ 23 w 513"/>
              <a:gd name="T15" fmla="*/ 122 h 376"/>
              <a:gd name="T16" fmla="*/ 0 w 513"/>
              <a:gd name="T17" fmla="*/ 99 h 376"/>
              <a:gd name="T18" fmla="*/ 0 w 513"/>
              <a:gd name="T19" fmla="*/ 22 h 376"/>
              <a:gd name="T20" fmla="*/ 23 w 513"/>
              <a:gd name="T21" fmla="*/ 0 h 376"/>
              <a:gd name="T22" fmla="*/ 451 w 513"/>
              <a:gd name="T23" fmla="*/ 0 h 376"/>
              <a:gd name="T24" fmla="*/ 512 w 513"/>
              <a:gd name="T25" fmla="*/ 53 h 376"/>
              <a:gd name="T26" fmla="*/ 512 w 513"/>
              <a:gd name="T27" fmla="*/ 313 h 376"/>
              <a:gd name="T28" fmla="*/ 451 w 513"/>
              <a:gd name="T29" fmla="*/ 375 h 376"/>
              <a:gd name="T30" fmla="*/ 38 w 513"/>
              <a:gd name="T31" fmla="*/ 336 h 376"/>
              <a:gd name="T32" fmla="*/ 38 w 513"/>
              <a:gd name="T33" fmla="*/ 336 h 376"/>
              <a:gd name="T34" fmla="*/ 451 w 513"/>
              <a:gd name="T35" fmla="*/ 336 h 376"/>
              <a:gd name="T36" fmla="*/ 466 w 513"/>
              <a:gd name="T37" fmla="*/ 313 h 376"/>
              <a:gd name="T38" fmla="*/ 466 w 513"/>
              <a:gd name="T39" fmla="*/ 53 h 376"/>
              <a:gd name="T40" fmla="*/ 451 w 513"/>
              <a:gd name="T41" fmla="*/ 38 h 376"/>
              <a:gd name="T42" fmla="*/ 38 w 513"/>
              <a:gd name="T43" fmla="*/ 38 h 376"/>
              <a:gd name="T44" fmla="*/ 38 w 513"/>
              <a:gd name="T45" fmla="*/ 84 h 376"/>
              <a:gd name="T46" fmla="*/ 114 w 513"/>
              <a:gd name="T47" fmla="*/ 183 h 376"/>
              <a:gd name="T48" fmla="*/ 38 w 513"/>
              <a:gd name="T49" fmla="*/ 283 h 376"/>
              <a:gd name="T50" fmla="*/ 451 w 513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3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7" y="375"/>
                  <a:pt x="0" y="367"/>
                  <a:pt x="0" y="35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0"/>
                  <a:pt x="7" y="252"/>
                  <a:pt x="23" y="252"/>
                </a:cubicBezTo>
                <a:cubicBezTo>
                  <a:pt x="53" y="244"/>
                  <a:pt x="76" y="221"/>
                  <a:pt x="76" y="183"/>
                </a:cubicBezTo>
                <a:cubicBezTo>
                  <a:pt x="76" y="153"/>
                  <a:pt x="53" y="130"/>
                  <a:pt x="23" y="122"/>
                </a:cubicBezTo>
                <a:cubicBezTo>
                  <a:pt x="7" y="122"/>
                  <a:pt x="0" y="114"/>
                  <a:pt x="0" y="9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2" y="22"/>
                  <a:pt x="512" y="53"/>
                </a:cubicBezTo>
                <a:cubicBezTo>
                  <a:pt x="512" y="313"/>
                  <a:pt x="512" y="313"/>
                  <a:pt x="512" y="313"/>
                </a:cubicBezTo>
                <a:cubicBezTo>
                  <a:pt x="512" y="351"/>
                  <a:pt x="482" y="375"/>
                  <a:pt x="451" y="375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6" y="328"/>
                  <a:pt x="466" y="313"/>
                </a:cubicBezTo>
                <a:cubicBezTo>
                  <a:pt x="466" y="53"/>
                  <a:pt x="466" y="53"/>
                  <a:pt x="466" y="53"/>
                </a:cubicBezTo>
                <a:cubicBezTo>
                  <a:pt x="466" y="45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84"/>
                  <a:pt x="38" y="84"/>
                  <a:pt x="38" y="84"/>
                </a:cubicBezTo>
                <a:cubicBezTo>
                  <a:pt x="84" y="99"/>
                  <a:pt x="114" y="137"/>
                  <a:pt x="114" y="183"/>
                </a:cubicBezTo>
                <a:cubicBezTo>
                  <a:pt x="114" y="229"/>
                  <a:pt x="84" y="275"/>
                  <a:pt x="38" y="283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F87F98CB-BDD6-0D4C-B04C-FEA66D5AA96B}"/>
              </a:ext>
            </a:extLst>
          </p:cNvPr>
          <p:cNvGrpSpPr/>
          <p:nvPr/>
        </p:nvGrpSpPr>
        <p:grpSpPr>
          <a:xfrm>
            <a:off x="6913993" y="7958879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7" name="Freeform 290">
              <a:extLst>
                <a:ext uri="{FF2B5EF4-FFF2-40B4-BE49-F238E27FC236}">
                  <a16:creationId xmlns:a16="http://schemas.microsoft.com/office/drawing/2014/main" id="{C634956B-5537-F24B-A401-6EF30694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91">
              <a:extLst>
                <a:ext uri="{FF2B5EF4-FFF2-40B4-BE49-F238E27FC236}">
                  <a16:creationId xmlns:a16="http://schemas.microsoft.com/office/drawing/2014/main" id="{BB5673CA-5D12-A44E-B9A2-5677FD5B0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92">
              <a:extLst>
                <a:ext uri="{FF2B5EF4-FFF2-40B4-BE49-F238E27FC236}">
                  <a16:creationId xmlns:a16="http://schemas.microsoft.com/office/drawing/2014/main" id="{56918B37-12D2-024F-A5E6-44B13D35C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93">
              <a:extLst>
                <a:ext uri="{FF2B5EF4-FFF2-40B4-BE49-F238E27FC236}">
                  <a16:creationId xmlns:a16="http://schemas.microsoft.com/office/drawing/2014/main" id="{A3B54C66-4721-3C4E-B31F-4FED6356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4">
              <a:extLst>
                <a:ext uri="{FF2B5EF4-FFF2-40B4-BE49-F238E27FC236}">
                  <a16:creationId xmlns:a16="http://schemas.microsoft.com/office/drawing/2014/main" id="{B6F9C481-6891-1547-9078-8511D0A6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5">
              <a:extLst>
                <a:ext uri="{FF2B5EF4-FFF2-40B4-BE49-F238E27FC236}">
                  <a16:creationId xmlns:a16="http://schemas.microsoft.com/office/drawing/2014/main" id="{5AAA22C1-4DDE-9C4D-8261-AD03AB8F3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FBE91368-6FC4-174B-90D1-A2B011721A46}"/>
              </a:ext>
            </a:extLst>
          </p:cNvPr>
          <p:cNvGrpSpPr/>
          <p:nvPr/>
        </p:nvGrpSpPr>
        <p:grpSpPr>
          <a:xfrm>
            <a:off x="16619394" y="7864333"/>
            <a:ext cx="676915" cy="613274"/>
            <a:chOff x="8385391" y="10144819"/>
            <a:chExt cx="653452" cy="592018"/>
          </a:xfrm>
        </p:grpSpPr>
        <p:sp>
          <p:nvSpPr>
            <p:cNvPr id="114" name="Freeform 281">
              <a:extLst>
                <a:ext uri="{FF2B5EF4-FFF2-40B4-BE49-F238E27FC236}">
                  <a16:creationId xmlns:a16="http://schemas.microsoft.com/office/drawing/2014/main" id="{F867093E-31EA-9746-B50B-BB97195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82">
              <a:extLst>
                <a:ext uri="{FF2B5EF4-FFF2-40B4-BE49-F238E27FC236}">
                  <a16:creationId xmlns:a16="http://schemas.microsoft.com/office/drawing/2014/main" id="{87300F0E-B2ED-144F-B49E-7F57428C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83">
              <a:extLst>
                <a:ext uri="{FF2B5EF4-FFF2-40B4-BE49-F238E27FC236}">
                  <a16:creationId xmlns:a16="http://schemas.microsoft.com/office/drawing/2014/main" id="{FB6BB2CE-6E74-EF40-84F1-755063A3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221A2D2A-464F-6E41-B6F0-40027B054EE2}"/>
              </a:ext>
            </a:extLst>
          </p:cNvPr>
          <p:cNvGrpSpPr/>
          <p:nvPr/>
        </p:nvGrpSpPr>
        <p:grpSpPr>
          <a:xfrm>
            <a:off x="16619394" y="3977121"/>
            <a:ext cx="4236804" cy="1514064"/>
            <a:chOff x="4247967" y="10620441"/>
            <a:chExt cx="4236804" cy="1514064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1B2E8D6D-3343-D54A-8DB4-85BE1C96BBA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89710B58-5415-4B44-A4B2-F92F7A49EEE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8EF469F5-6C7E-564F-B6AC-0E27197646E6}"/>
              </a:ext>
            </a:extLst>
          </p:cNvPr>
          <p:cNvGrpSpPr/>
          <p:nvPr/>
        </p:nvGrpSpPr>
        <p:grpSpPr>
          <a:xfrm>
            <a:off x="18055365" y="7407048"/>
            <a:ext cx="4236804" cy="1514064"/>
            <a:chOff x="4247967" y="10620441"/>
            <a:chExt cx="4236804" cy="1514064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59454760-2818-6E49-AD82-32EA7917973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2" name="Rectangle 40">
              <a:extLst>
                <a:ext uri="{FF2B5EF4-FFF2-40B4-BE49-F238E27FC236}">
                  <a16:creationId xmlns:a16="http://schemas.microsoft.com/office/drawing/2014/main" id="{88FAEE28-7D49-3647-84E7-0785B87BDC6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AE2F4F67-0898-CD45-B309-9AF2F427311F}"/>
              </a:ext>
            </a:extLst>
          </p:cNvPr>
          <p:cNvGrpSpPr/>
          <p:nvPr/>
        </p:nvGrpSpPr>
        <p:grpSpPr>
          <a:xfrm>
            <a:off x="16619394" y="10829512"/>
            <a:ext cx="4236804" cy="1514064"/>
            <a:chOff x="4247967" y="10620441"/>
            <a:chExt cx="4236804" cy="1514064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9FF755D8-0438-304E-B94C-94DE7525F71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1857DC68-B0E9-1841-AD5D-41C13D7D852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DC7EDBEB-7459-6B40-BB63-465B7FC9C844}"/>
              </a:ext>
            </a:extLst>
          </p:cNvPr>
          <p:cNvGrpSpPr/>
          <p:nvPr/>
        </p:nvGrpSpPr>
        <p:grpSpPr>
          <a:xfrm>
            <a:off x="3253915" y="3977121"/>
            <a:ext cx="4289833" cy="1514064"/>
            <a:chOff x="4247967" y="10620441"/>
            <a:chExt cx="4289833" cy="1514064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83CFD01E-3254-2C4C-B071-593DA48A477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5BB33731-9536-6A4B-94F0-1B14B5EBD4F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78F1B499-00CF-3E45-87EC-A208616B7DA0}"/>
              </a:ext>
            </a:extLst>
          </p:cNvPr>
          <p:cNvGrpSpPr/>
          <p:nvPr/>
        </p:nvGrpSpPr>
        <p:grpSpPr>
          <a:xfrm>
            <a:off x="1807524" y="7501641"/>
            <a:ext cx="4321364" cy="1514064"/>
            <a:chOff x="4247967" y="10620441"/>
            <a:chExt cx="4321364" cy="1514064"/>
          </a:xfrm>
        </p:grpSpPr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3F0B3EED-8765-374E-9303-B74ED1D1934C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1" name="Rectangle 40">
              <a:extLst>
                <a:ext uri="{FF2B5EF4-FFF2-40B4-BE49-F238E27FC236}">
                  <a16:creationId xmlns:a16="http://schemas.microsoft.com/office/drawing/2014/main" id="{3A58BF39-C6AB-F643-8868-449262D61FF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39F4F4AD-E7EE-E943-84F6-39F4F60BEB24}"/>
              </a:ext>
            </a:extLst>
          </p:cNvPr>
          <p:cNvGrpSpPr/>
          <p:nvPr/>
        </p:nvGrpSpPr>
        <p:grpSpPr>
          <a:xfrm>
            <a:off x="3331773" y="10859574"/>
            <a:ext cx="4289833" cy="1514064"/>
            <a:chOff x="4247967" y="10620441"/>
            <a:chExt cx="4289833" cy="1514064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26CDEEC6-009D-EA40-A407-516908953A6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4" name="Rectangle 40">
              <a:extLst>
                <a:ext uri="{FF2B5EF4-FFF2-40B4-BE49-F238E27FC236}">
                  <a16:creationId xmlns:a16="http://schemas.microsoft.com/office/drawing/2014/main" id="{E0378C24-BE33-AB43-83D8-2722F7C0B21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9F3D52FD-C240-DD42-AE1D-ED7D491D1F53}"/>
              </a:ext>
            </a:extLst>
          </p:cNvPr>
          <p:cNvGrpSpPr/>
          <p:nvPr/>
        </p:nvGrpSpPr>
        <p:grpSpPr>
          <a:xfrm>
            <a:off x="2668308" y="723595"/>
            <a:ext cx="19041035" cy="2561450"/>
            <a:chOff x="2668308" y="861425"/>
            <a:chExt cx="19041035" cy="2561450"/>
          </a:xfrm>
        </p:grpSpPr>
        <p:sp>
          <p:nvSpPr>
            <p:cNvPr id="176" name="CuadroTexto 175">
              <a:extLst>
                <a:ext uri="{FF2B5EF4-FFF2-40B4-BE49-F238E27FC236}">
                  <a16:creationId xmlns:a16="http://schemas.microsoft.com/office/drawing/2014/main" id="{F17B3E37-31B6-E643-9C6D-B9AD780824AD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77" name="CuadroTexto 176">
              <a:extLst>
                <a:ext uri="{FF2B5EF4-FFF2-40B4-BE49-F238E27FC236}">
                  <a16:creationId xmlns:a16="http://schemas.microsoft.com/office/drawing/2014/main" id="{76789E20-B801-4444-A57C-CC303C99BE9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78" name="Freeform 268">
            <a:extLst>
              <a:ext uri="{FF2B5EF4-FFF2-40B4-BE49-F238E27FC236}">
                <a16:creationId xmlns:a16="http://schemas.microsoft.com/office/drawing/2014/main" id="{1B9B88F1-514B-A545-A278-EED55EBF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459" y="5928743"/>
            <a:ext cx="3948113" cy="4220846"/>
          </a:xfrm>
          <a:custGeom>
            <a:avLst/>
            <a:gdLst>
              <a:gd name="T0" fmla="*/ 4020 w 4021"/>
              <a:gd name="T1" fmla="*/ 4300 h 4301"/>
              <a:gd name="T2" fmla="*/ 4020 w 4021"/>
              <a:gd name="T3" fmla="*/ 4300 h 4301"/>
              <a:gd name="T4" fmla="*/ 2150 w 4021"/>
              <a:gd name="T5" fmla="*/ 4300 h 4301"/>
              <a:gd name="T6" fmla="*/ 632 w 4021"/>
              <a:gd name="T7" fmla="*/ 3677 h 4301"/>
              <a:gd name="T8" fmla="*/ 0 w 4021"/>
              <a:gd name="T9" fmla="*/ 2150 h 4301"/>
              <a:gd name="T10" fmla="*/ 632 w 4021"/>
              <a:gd name="T11" fmla="*/ 624 h 4301"/>
              <a:gd name="T12" fmla="*/ 2150 w 4021"/>
              <a:gd name="T13" fmla="*/ 0 h 4301"/>
              <a:gd name="T14" fmla="*/ 4020 w 4021"/>
              <a:gd name="T15" fmla="*/ 0 h 4301"/>
              <a:gd name="T16" fmla="*/ 4020 w 4021"/>
              <a:gd name="T17" fmla="*/ 560 h 4301"/>
              <a:gd name="T18" fmla="*/ 2150 w 4021"/>
              <a:gd name="T19" fmla="*/ 560 h 4301"/>
              <a:gd name="T20" fmla="*/ 1030 w 4021"/>
              <a:gd name="T21" fmla="*/ 1020 h 4301"/>
              <a:gd name="T22" fmla="*/ 560 w 4021"/>
              <a:gd name="T23" fmla="*/ 2150 h 4301"/>
              <a:gd name="T24" fmla="*/ 1030 w 4021"/>
              <a:gd name="T25" fmla="*/ 3279 h 4301"/>
              <a:gd name="T26" fmla="*/ 2150 w 4021"/>
              <a:gd name="T27" fmla="*/ 3740 h 4301"/>
              <a:gd name="T28" fmla="*/ 4020 w 4021"/>
              <a:gd name="T29" fmla="*/ 3740 h 4301"/>
              <a:gd name="T30" fmla="*/ 4020 w 4021"/>
              <a:gd name="T31" fmla="*/ 4300 h 4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21" h="4301">
                <a:moveTo>
                  <a:pt x="4020" y="4300"/>
                </a:moveTo>
                <a:lnTo>
                  <a:pt x="4020" y="4300"/>
                </a:lnTo>
                <a:cubicBezTo>
                  <a:pt x="2150" y="4300"/>
                  <a:pt x="2150" y="4300"/>
                  <a:pt x="2150" y="4300"/>
                </a:cubicBezTo>
                <a:cubicBezTo>
                  <a:pt x="1572" y="4300"/>
                  <a:pt x="1039" y="4083"/>
                  <a:pt x="632" y="3677"/>
                </a:cubicBezTo>
                <a:cubicBezTo>
                  <a:pt x="217" y="3270"/>
                  <a:pt x="0" y="2728"/>
                  <a:pt x="0" y="2150"/>
                </a:cubicBezTo>
                <a:cubicBezTo>
                  <a:pt x="0" y="1571"/>
                  <a:pt x="217" y="1029"/>
                  <a:pt x="632" y="624"/>
                </a:cubicBezTo>
                <a:cubicBezTo>
                  <a:pt x="1039" y="217"/>
                  <a:pt x="1572" y="0"/>
                  <a:pt x="2150" y="0"/>
                </a:cubicBezTo>
                <a:cubicBezTo>
                  <a:pt x="4020" y="0"/>
                  <a:pt x="4020" y="0"/>
                  <a:pt x="4020" y="0"/>
                </a:cubicBezTo>
                <a:cubicBezTo>
                  <a:pt x="4020" y="560"/>
                  <a:pt x="4020" y="560"/>
                  <a:pt x="4020" y="560"/>
                </a:cubicBezTo>
                <a:cubicBezTo>
                  <a:pt x="2150" y="560"/>
                  <a:pt x="2150" y="560"/>
                  <a:pt x="2150" y="560"/>
                </a:cubicBezTo>
                <a:cubicBezTo>
                  <a:pt x="1726" y="560"/>
                  <a:pt x="1328" y="722"/>
                  <a:pt x="1030" y="1020"/>
                </a:cubicBezTo>
                <a:cubicBezTo>
                  <a:pt x="723" y="1328"/>
                  <a:pt x="560" y="1725"/>
                  <a:pt x="560" y="2150"/>
                </a:cubicBezTo>
                <a:cubicBezTo>
                  <a:pt x="560" y="2574"/>
                  <a:pt x="723" y="2972"/>
                  <a:pt x="1030" y="3279"/>
                </a:cubicBezTo>
                <a:cubicBezTo>
                  <a:pt x="1328" y="3577"/>
                  <a:pt x="1726" y="3740"/>
                  <a:pt x="2150" y="3740"/>
                </a:cubicBezTo>
                <a:cubicBezTo>
                  <a:pt x="4020" y="3740"/>
                  <a:pt x="4020" y="3740"/>
                  <a:pt x="4020" y="3740"/>
                </a:cubicBezTo>
                <a:lnTo>
                  <a:pt x="4020" y="430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69">
            <a:extLst>
              <a:ext uri="{FF2B5EF4-FFF2-40B4-BE49-F238E27FC236}">
                <a16:creationId xmlns:a16="http://schemas.microsoft.com/office/drawing/2014/main" id="{2FC28F82-5B0D-EA44-998A-39C458A7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9641" y="5928743"/>
            <a:ext cx="744600" cy="549793"/>
          </a:xfrm>
          <a:custGeom>
            <a:avLst/>
            <a:gdLst>
              <a:gd name="T0" fmla="*/ 0 w 760"/>
              <a:gd name="T1" fmla="*/ 0 h 561"/>
              <a:gd name="T2" fmla="*/ 759 w 760"/>
              <a:gd name="T3" fmla="*/ 0 h 561"/>
              <a:gd name="T4" fmla="*/ 759 w 760"/>
              <a:gd name="T5" fmla="*/ 560 h 561"/>
              <a:gd name="T6" fmla="*/ 0 w 760"/>
              <a:gd name="T7" fmla="*/ 560 h 561"/>
              <a:gd name="T8" fmla="*/ 0 w 760"/>
              <a:gd name="T9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561">
                <a:moveTo>
                  <a:pt x="0" y="0"/>
                </a:moveTo>
                <a:lnTo>
                  <a:pt x="759" y="0"/>
                </a:lnTo>
                <a:lnTo>
                  <a:pt x="759" y="560"/>
                </a:lnTo>
                <a:lnTo>
                  <a:pt x="0" y="56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70">
            <a:extLst>
              <a:ext uri="{FF2B5EF4-FFF2-40B4-BE49-F238E27FC236}">
                <a16:creationId xmlns:a16="http://schemas.microsoft.com/office/drawing/2014/main" id="{9A89436B-DE1C-7F42-90DC-D799EDD8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9641" y="9599796"/>
            <a:ext cx="744600" cy="549793"/>
          </a:xfrm>
          <a:custGeom>
            <a:avLst/>
            <a:gdLst>
              <a:gd name="T0" fmla="*/ 0 w 760"/>
              <a:gd name="T1" fmla="*/ 0 h 561"/>
              <a:gd name="T2" fmla="*/ 759 w 760"/>
              <a:gd name="T3" fmla="*/ 0 h 561"/>
              <a:gd name="T4" fmla="*/ 759 w 760"/>
              <a:gd name="T5" fmla="*/ 560 h 561"/>
              <a:gd name="T6" fmla="*/ 0 w 760"/>
              <a:gd name="T7" fmla="*/ 560 h 561"/>
              <a:gd name="T8" fmla="*/ 0 w 760"/>
              <a:gd name="T9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561">
                <a:moveTo>
                  <a:pt x="0" y="0"/>
                </a:moveTo>
                <a:lnTo>
                  <a:pt x="759" y="0"/>
                </a:lnTo>
                <a:lnTo>
                  <a:pt x="759" y="560"/>
                </a:lnTo>
                <a:lnTo>
                  <a:pt x="0" y="56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71">
            <a:extLst>
              <a:ext uri="{FF2B5EF4-FFF2-40B4-BE49-F238E27FC236}">
                <a16:creationId xmlns:a16="http://schemas.microsoft.com/office/drawing/2014/main" id="{5933F701-8117-C944-83AF-41907188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205" y="8591123"/>
            <a:ext cx="372300" cy="363642"/>
          </a:xfrm>
          <a:custGeom>
            <a:avLst/>
            <a:gdLst>
              <a:gd name="T0" fmla="*/ 361 w 380"/>
              <a:gd name="T1" fmla="*/ 154 h 371"/>
              <a:gd name="T2" fmla="*/ 361 w 380"/>
              <a:gd name="T3" fmla="*/ 154 h 371"/>
              <a:gd name="T4" fmla="*/ 225 w 380"/>
              <a:gd name="T5" fmla="*/ 352 h 371"/>
              <a:gd name="T6" fmla="*/ 27 w 380"/>
              <a:gd name="T7" fmla="*/ 226 h 371"/>
              <a:gd name="T8" fmla="*/ 153 w 380"/>
              <a:gd name="T9" fmla="*/ 18 h 371"/>
              <a:gd name="T10" fmla="*/ 361 w 380"/>
              <a:gd name="T11" fmla="*/ 15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371">
                <a:moveTo>
                  <a:pt x="361" y="154"/>
                </a:moveTo>
                <a:lnTo>
                  <a:pt x="361" y="154"/>
                </a:lnTo>
                <a:cubicBezTo>
                  <a:pt x="379" y="244"/>
                  <a:pt x="316" y="334"/>
                  <a:pt x="225" y="352"/>
                </a:cubicBezTo>
                <a:cubicBezTo>
                  <a:pt x="135" y="370"/>
                  <a:pt x="45" y="316"/>
                  <a:pt x="27" y="226"/>
                </a:cubicBezTo>
                <a:cubicBezTo>
                  <a:pt x="0" y="136"/>
                  <a:pt x="63" y="45"/>
                  <a:pt x="153" y="18"/>
                </a:cubicBezTo>
                <a:cubicBezTo>
                  <a:pt x="244" y="0"/>
                  <a:pt x="334" y="54"/>
                  <a:pt x="361" y="1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72">
            <a:extLst>
              <a:ext uri="{FF2B5EF4-FFF2-40B4-BE49-F238E27FC236}">
                <a16:creationId xmlns:a16="http://schemas.microsoft.com/office/drawing/2014/main" id="{126EAFA9-770A-1845-8833-85671FA0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773" y="6513169"/>
            <a:ext cx="826854" cy="2411291"/>
          </a:xfrm>
          <a:custGeom>
            <a:avLst/>
            <a:gdLst>
              <a:gd name="T0" fmla="*/ 723 w 842"/>
              <a:gd name="T1" fmla="*/ 2420 h 2457"/>
              <a:gd name="T2" fmla="*/ 723 w 842"/>
              <a:gd name="T3" fmla="*/ 2420 h 2457"/>
              <a:gd name="T4" fmla="*/ 660 w 842"/>
              <a:gd name="T5" fmla="*/ 2438 h 2457"/>
              <a:gd name="T6" fmla="*/ 506 w 842"/>
              <a:gd name="T7" fmla="*/ 2339 h 2457"/>
              <a:gd name="T8" fmla="*/ 19 w 842"/>
              <a:gd name="T9" fmla="*/ 179 h 2457"/>
              <a:gd name="T10" fmla="*/ 109 w 842"/>
              <a:gd name="T11" fmla="*/ 27 h 2457"/>
              <a:gd name="T12" fmla="*/ 181 w 842"/>
              <a:gd name="T13" fmla="*/ 9 h 2457"/>
              <a:gd name="T14" fmla="*/ 335 w 842"/>
              <a:gd name="T15" fmla="*/ 107 h 2457"/>
              <a:gd name="T16" fmla="*/ 823 w 842"/>
              <a:gd name="T17" fmla="*/ 2267 h 2457"/>
              <a:gd name="T18" fmla="*/ 723 w 842"/>
              <a:gd name="T19" fmla="*/ 2420 h 2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2" h="2457">
                <a:moveTo>
                  <a:pt x="723" y="2420"/>
                </a:moveTo>
                <a:lnTo>
                  <a:pt x="723" y="2420"/>
                </a:lnTo>
                <a:cubicBezTo>
                  <a:pt x="660" y="2438"/>
                  <a:pt x="660" y="2438"/>
                  <a:pt x="660" y="2438"/>
                </a:cubicBezTo>
                <a:cubicBezTo>
                  <a:pt x="588" y="2456"/>
                  <a:pt x="515" y="2411"/>
                  <a:pt x="506" y="2339"/>
                </a:cubicBezTo>
                <a:cubicBezTo>
                  <a:pt x="19" y="179"/>
                  <a:pt x="19" y="179"/>
                  <a:pt x="19" y="179"/>
                </a:cubicBezTo>
                <a:cubicBezTo>
                  <a:pt x="0" y="116"/>
                  <a:pt x="46" y="45"/>
                  <a:pt x="109" y="27"/>
                </a:cubicBezTo>
                <a:cubicBezTo>
                  <a:pt x="181" y="9"/>
                  <a:pt x="181" y="9"/>
                  <a:pt x="181" y="9"/>
                </a:cubicBezTo>
                <a:cubicBezTo>
                  <a:pt x="244" y="0"/>
                  <a:pt x="317" y="45"/>
                  <a:pt x="335" y="107"/>
                </a:cubicBezTo>
                <a:cubicBezTo>
                  <a:pt x="823" y="2267"/>
                  <a:pt x="823" y="2267"/>
                  <a:pt x="823" y="2267"/>
                </a:cubicBezTo>
                <a:cubicBezTo>
                  <a:pt x="841" y="2339"/>
                  <a:pt x="796" y="2411"/>
                  <a:pt x="723" y="24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73">
            <a:extLst>
              <a:ext uri="{FF2B5EF4-FFF2-40B4-BE49-F238E27FC236}">
                <a16:creationId xmlns:a16="http://schemas.microsoft.com/office/drawing/2014/main" id="{542D7063-24E0-6848-806C-AF4BDF7C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405" y="6707976"/>
            <a:ext cx="2822554" cy="2086612"/>
          </a:xfrm>
          <a:custGeom>
            <a:avLst/>
            <a:gdLst>
              <a:gd name="T0" fmla="*/ 72 w 2874"/>
              <a:gd name="T1" fmla="*/ 1618 h 2125"/>
              <a:gd name="T2" fmla="*/ 72 w 2874"/>
              <a:gd name="T3" fmla="*/ 1618 h 2125"/>
              <a:gd name="T4" fmla="*/ 750 w 2874"/>
              <a:gd name="T5" fmla="*/ 2070 h 2125"/>
              <a:gd name="T6" fmla="*/ 1030 w 2874"/>
              <a:gd name="T7" fmla="*/ 2024 h 2125"/>
              <a:gd name="T8" fmla="*/ 2873 w 2874"/>
              <a:gd name="T9" fmla="*/ 2106 h 2125"/>
              <a:gd name="T10" fmla="*/ 2873 w 2874"/>
              <a:gd name="T11" fmla="*/ 2106 h 2125"/>
              <a:gd name="T12" fmla="*/ 2395 w 2874"/>
              <a:gd name="T13" fmla="*/ 0 h 2125"/>
              <a:gd name="T14" fmla="*/ 2395 w 2874"/>
              <a:gd name="T15" fmla="*/ 0 h 2125"/>
              <a:gd name="T16" fmla="*/ 759 w 2874"/>
              <a:gd name="T17" fmla="*/ 823 h 2125"/>
              <a:gd name="T18" fmla="*/ 479 w 2874"/>
              <a:gd name="T19" fmla="*/ 913 h 2125"/>
              <a:gd name="T20" fmla="*/ 72 w 2874"/>
              <a:gd name="T21" fmla="*/ 1609 h 2125"/>
              <a:gd name="T22" fmla="*/ 72 w 2874"/>
              <a:gd name="T23" fmla="*/ 1618 h 2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74" h="2125">
                <a:moveTo>
                  <a:pt x="72" y="1618"/>
                </a:moveTo>
                <a:lnTo>
                  <a:pt x="72" y="1618"/>
                </a:lnTo>
                <a:cubicBezTo>
                  <a:pt x="136" y="1925"/>
                  <a:pt x="434" y="2124"/>
                  <a:pt x="750" y="2070"/>
                </a:cubicBezTo>
                <a:cubicBezTo>
                  <a:pt x="840" y="2052"/>
                  <a:pt x="940" y="2042"/>
                  <a:pt x="1030" y="2024"/>
                </a:cubicBezTo>
                <a:cubicBezTo>
                  <a:pt x="1771" y="1934"/>
                  <a:pt x="2404" y="2015"/>
                  <a:pt x="2873" y="2106"/>
                </a:cubicBezTo>
                <a:cubicBezTo>
                  <a:pt x="2873" y="2115"/>
                  <a:pt x="2873" y="2106"/>
                  <a:pt x="2873" y="2106"/>
                </a:cubicBezTo>
                <a:cubicBezTo>
                  <a:pt x="2395" y="0"/>
                  <a:pt x="2395" y="0"/>
                  <a:pt x="2395" y="0"/>
                </a:cubicBezTo>
                <a:lnTo>
                  <a:pt x="2395" y="0"/>
                </a:lnTo>
                <a:cubicBezTo>
                  <a:pt x="1970" y="281"/>
                  <a:pt x="1428" y="588"/>
                  <a:pt x="759" y="823"/>
                </a:cubicBezTo>
                <a:cubicBezTo>
                  <a:pt x="660" y="850"/>
                  <a:pt x="569" y="886"/>
                  <a:pt x="479" y="913"/>
                </a:cubicBezTo>
                <a:cubicBezTo>
                  <a:pt x="181" y="1003"/>
                  <a:pt x="0" y="1311"/>
                  <a:pt x="72" y="1609"/>
                </a:cubicBezTo>
                <a:lnTo>
                  <a:pt x="72" y="16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74">
            <a:extLst>
              <a:ext uri="{FF2B5EF4-FFF2-40B4-BE49-F238E27FC236}">
                <a16:creationId xmlns:a16="http://schemas.microsoft.com/office/drawing/2014/main" id="{E5C9C695-A67D-2E48-9357-9F7BAA0C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879" y="7461234"/>
            <a:ext cx="735942" cy="2298738"/>
          </a:xfrm>
          <a:custGeom>
            <a:avLst/>
            <a:gdLst>
              <a:gd name="T0" fmla="*/ 660 w 751"/>
              <a:gd name="T1" fmla="*/ 2314 h 2342"/>
              <a:gd name="T2" fmla="*/ 660 w 751"/>
              <a:gd name="T3" fmla="*/ 2314 h 2342"/>
              <a:gd name="T4" fmla="*/ 606 w 751"/>
              <a:gd name="T5" fmla="*/ 2332 h 2342"/>
              <a:gd name="T6" fmla="*/ 488 w 751"/>
              <a:gd name="T7" fmla="*/ 2250 h 2342"/>
              <a:gd name="T8" fmla="*/ 9 w 751"/>
              <a:gd name="T9" fmla="*/ 145 h 2342"/>
              <a:gd name="T10" fmla="*/ 91 w 751"/>
              <a:gd name="T11" fmla="*/ 28 h 2342"/>
              <a:gd name="T12" fmla="*/ 136 w 751"/>
              <a:gd name="T13" fmla="*/ 9 h 2342"/>
              <a:gd name="T14" fmla="*/ 262 w 751"/>
              <a:gd name="T15" fmla="*/ 91 h 2342"/>
              <a:gd name="T16" fmla="*/ 741 w 751"/>
              <a:gd name="T17" fmla="*/ 2196 h 2342"/>
              <a:gd name="T18" fmla="*/ 660 w 751"/>
              <a:gd name="T19" fmla="*/ 2314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2342">
                <a:moveTo>
                  <a:pt x="660" y="2314"/>
                </a:moveTo>
                <a:lnTo>
                  <a:pt x="660" y="2314"/>
                </a:lnTo>
                <a:cubicBezTo>
                  <a:pt x="606" y="2332"/>
                  <a:pt x="606" y="2332"/>
                  <a:pt x="606" y="2332"/>
                </a:cubicBezTo>
                <a:cubicBezTo>
                  <a:pt x="551" y="2341"/>
                  <a:pt x="506" y="2305"/>
                  <a:pt x="488" y="2250"/>
                </a:cubicBezTo>
                <a:cubicBezTo>
                  <a:pt x="9" y="145"/>
                  <a:pt x="9" y="145"/>
                  <a:pt x="9" y="145"/>
                </a:cubicBezTo>
                <a:cubicBezTo>
                  <a:pt x="0" y="91"/>
                  <a:pt x="36" y="37"/>
                  <a:pt x="91" y="28"/>
                </a:cubicBezTo>
                <a:cubicBezTo>
                  <a:pt x="136" y="9"/>
                  <a:pt x="136" y="9"/>
                  <a:pt x="136" y="9"/>
                </a:cubicBezTo>
                <a:cubicBezTo>
                  <a:pt x="190" y="0"/>
                  <a:pt x="244" y="37"/>
                  <a:pt x="262" y="91"/>
                </a:cubicBezTo>
                <a:cubicBezTo>
                  <a:pt x="741" y="2196"/>
                  <a:pt x="741" y="2196"/>
                  <a:pt x="741" y="2196"/>
                </a:cubicBezTo>
                <a:cubicBezTo>
                  <a:pt x="750" y="2250"/>
                  <a:pt x="714" y="2305"/>
                  <a:pt x="660" y="23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75">
            <a:extLst>
              <a:ext uri="{FF2B5EF4-FFF2-40B4-BE49-F238E27FC236}">
                <a16:creationId xmlns:a16="http://schemas.microsoft.com/office/drawing/2014/main" id="{9022A8BB-B219-FE46-9A30-9C4CA4023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7453" y="6993695"/>
            <a:ext cx="1108242" cy="718626"/>
          </a:xfrm>
          <a:custGeom>
            <a:avLst/>
            <a:gdLst>
              <a:gd name="T0" fmla="*/ 1120 w 1130"/>
              <a:gd name="T1" fmla="*/ 623 h 732"/>
              <a:gd name="T2" fmla="*/ 1120 w 1130"/>
              <a:gd name="T3" fmla="*/ 623 h 732"/>
              <a:gd name="T4" fmla="*/ 921 w 1130"/>
              <a:gd name="T5" fmla="*/ 54 h 732"/>
              <a:gd name="T6" fmla="*/ 912 w 1130"/>
              <a:gd name="T7" fmla="*/ 36 h 732"/>
              <a:gd name="T8" fmla="*/ 840 w 1130"/>
              <a:gd name="T9" fmla="*/ 27 h 732"/>
              <a:gd name="T10" fmla="*/ 840 w 1130"/>
              <a:gd name="T11" fmla="*/ 27 h 732"/>
              <a:gd name="T12" fmla="*/ 542 w 1130"/>
              <a:gd name="T13" fmla="*/ 144 h 732"/>
              <a:gd name="T14" fmla="*/ 253 w 1130"/>
              <a:gd name="T15" fmla="*/ 27 h 732"/>
              <a:gd name="T16" fmla="*/ 253 w 1130"/>
              <a:gd name="T17" fmla="*/ 27 h 732"/>
              <a:gd name="T18" fmla="*/ 181 w 1130"/>
              <a:gd name="T19" fmla="*/ 36 h 732"/>
              <a:gd name="T20" fmla="*/ 171 w 1130"/>
              <a:gd name="T21" fmla="*/ 54 h 732"/>
              <a:gd name="T22" fmla="*/ 0 w 1130"/>
              <a:gd name="T23" fmla="*/ 623 h 732"/>
              <a:gd name="T24" fmla="*/ 18 w 1130"/>
              <a:gd name="T25" fmla="*/ 677 h 732"/>
              <a:gd name="T26" fmla="*/ 72 w 1130"/>
              <a:gd name="T27" fmla="*/ 695 h 732"/>
              <a:gd name="T28" fmla="*/ 560 w 1130"/>
              <a:gd name="T29" fmla="*/ 731 h 732"/>
              <a:gd name="T30" fmla="*/ 1057 w 1130"/>
              <a:gd name="T31" fmla="*/ 695 h 732"/>
              <a:gd name="T32" fmla="*/ 1120 w 1130"/>
              <a:gd name="T33" fmla="*/ 623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0" h="732">
                <a:moveTo>
                  <a:pt x="1120" y="623"/>
                </a:moveTo>
                <a:lnTo>
                  <a:pt x="1120" y="623"/>
                </a:lnTo>
                <a:cubicBezTo>
                  <a:pt x="921" y="54"/>
                  <a:pt x="921" y="54"/>
                  <a:pt x="921" y="54"/>
                </a:cubicBezTo>
                <a:cubicBezTo>
                  <a:pt x="921" y="45"/>
                  <a:pt x="921" y="36"/>
                  <a:pt x="912" y="36"/>
                </a:cubicBezTo>
                <a:cubicBezTo>
                  <a:pt x="894" y="9"/>
                  <a:pt x="858" y="0"/>
                  <a:pt x="840" y="27"/>
                </a:cubicBezTo>
                <a:lnTo>
                  <a:pt x="840" y="27"/>
                </a:lnTo>
                <a:cubicBezTo>
                  <a:pt x="759" y="108"/>
                  <a:pt x="659" y="144"/>
                  <a:pt x="542" y="144"/>
                </a:cubicBezTo>
                <a:cubicBezTo>
                  <a:pt x="434" y="144"/>
                  <a:pt x="334" y="108"/>
                  <a:pt x="253" y="27"/>
                </a:cubicBezTo>
                <a:lnTo>
                  <a:pt x="253" y="27"/>
                </a:lnTo>
                <a:cubicBezTo>
                  <a:pt x="226" y="0"/>
                  <a:pt x="189" y="9"/>
                  <a:pt x="181" y="36"/>
                </a:cubicBezTo>
                <a:cubicBezTo>
                  <a:pt x="171" y="45"/>
                  <a:pt x="171" y="45"/>
                  <a:pt x="171" y="54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41"/>
                  <a:pt x="9" y="659"/>
                  <a:pt x="18" y="677"/>
                </a:cubicBezTo>
                <a:cubicBezTo>
                  <a:pt x="36" y="695"/>
                  <a:pt x="63" y="695"/>
                  <a:pt x="72" y="695"/>
                </a:cubicBezTo>
                <a:cubicBezTo>
                  <a:pt x="207" y="713"/>
                  <a:pt x="370" y="731"/>
                  <a:pt x="560" y="731"/>
                </a:cubicBezTo>
                <a:cubicBezTo>
                  <a:pt x="741" y="731"/>
                  <a:pt x="912" y="722"/>
                  <a:pt x="1057" y="695"/>
                </a:cubicBezTo>
                <a:cubicBezTo>
                  <a:pt x="1102" y="695"/>
                  <a:pt x="1129" y="659"/>
                  <a:pt x="1120" y="6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76">
            <a:extLst>
              <a:ext uri="{FF2B5EF4-FFF2-40B4-BE49-F238E27FC236}">
                <a16:creationId xmlns:a16="http://schemas.microsoft.com/office/drawing/2014/main" id="{B236D729-48A7-D948-B9B2-C67BE0596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4943" y="6374639"/>
            <a:ext cx="718626" cy="718626"/>
          </a:xfrm>
          <a:custGeom>
            <a:avLst/>
            <a:gdLst>
              <a:gd name="T0" fmla="*/ 117 w 732"/>
              <a:gd name="T1" fmla="*/ 632 h 732"/>
              <a:gd name="T2" fmla="*/ 117 w 732"/>
              <a:gd name="T3" fmla="*/ 632 h 732"/>
              <a:gd name="T4" fmla="*/ 361 w 732"/>
              <a:gd name="T5" fmla="*/ 731 h 732"/>
              <a:gd name="T6" fmla="*/ 614 w 732"/>
              <a:gd name="T7" fmla="*/ 632 h 732"/>
              <a:gd name="T8" fmla="*/ 731 w 732"/>
              <a:gd name="T9" fmla="*/ 370 h 732"/>
              <a:gd name="T10" fmla="*/ 361 w 732"/>
              <a:gd name="T11" fmla="*/ 0 h 732"/>
              <a:gd name="T12" fmla="*/ 0 w 732"/>
              <a:gd name="T13" fmla="*/ 370 h 732"/>
              <a:gd name="T14" fmla="*/ 117 w 732"/>
              <a:gd name="T15" fmla="*/ 6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2" h="732">
                <a:moveTo>
                  <a:pt x="117" y="632"/>
                </a:moveTo>
                <a:lnTo>
                  <a:pt x="117" y="632"/>
                </a:lnTo>
                <a:cubicBezTo>
                  <a:pt x="180" y="695"/>
                  <a:pt x="270" y="731"/>
                  <a:pt x="361" y="731"/>
                </a:cubicBezTo>
                <a:cubicBezTo>
                  <a:pt x="460" y="731"/>
                  <a:pt x="551" y="695"/>
                  <a:pt x="614" y="632"/>
                </a:cubicBezTo>
                <a:cubicBezTo>
                  <a:pt x="686" y="568"/>
                  <a:pt x="731" y="469"/>
                  <a:pt x="731" y="370"/>
                </a:cubicBezTo>
                <a:cubicBezTo>
                  <a:pt x="731" y="163"/>
                  <a:pt x="569" y="0"/>
                  <a:pt x="361" y="0"/>
                </a:cubicBezTo>
                <a:cubicBezTo>
                  <a:pt x="162" y="0"/>
                  <a:pt x="0" y="163"/>
                  <a:pt x="0" y="370"/>
                </a:cubicBezTo>
                <a:cubicBezTo>
                  <a:pt x="0" y="469"/>
                  <a:pt x="45" y="568"/>
                  <a:pt x="117" y="6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77">
            <a:extLst>
              <a:ext uri="{FF2B5EF4-FFF2-40B4-BE49-F238E27FC236}">
                <a16:creationId xmlns:a16="http://schemas.microsoft.com/office/drawing/2014/main" id="{74837B6A-E224-3E43-9CD0-7F185AD3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037" y="7729637"/>
            <a:ext cx="1108242" cy="718626"/>
          </a:xfrm>
          <a:custGeom>
            <a:avLst/>
            <a:gdLst>
              <a:gd name="T0" fmla="*/ 1121 w 1131"/>
              <a:gd name="T1" fmla="*/ 615 h 733"/>
              <a:gd name="T2" fmla="*/ 1121 w 1131"/>
              <a:gd name="T3" fmla="*/ 615 h 733"/>
              <a:gd name="T4" fmla="*/ 922 w 1131"/>
              <a:gd name="T5" fmla="*/ 46 h 733"/>
              <a:gd name="T6" fmla="*/ 913 w 1131"/>
              <a:gd name="T7" fmla="*/ 28 h 733"/>
              <a:gd name="T8" fmla="*/ 841 w 1131"/>
              <a:gd name="T9" fmla="*/ 19 h 733"/>
              <a:gd name="T10" fmla="*/ 841 w 1131"/>
              <a:gd name="T11" fmla="*/ 19 h 733"/>
              <a:gd name="T12" fmla="*/ 551 w 1131"/>
              <a:gd name="T13" fmla="*/ 145 h 733"/>
              <a:gd name="T14" fmla="*/ 253 w 1131"/>
              <a:gd name="T15" fmla="*/ 19 h 733"/>
              <a:gd name="T16" fmla="*/ 253 w 1131"/>
              <a:gd name="T17" fmla="*/ 19 h 733"/>
              <a:gd name="T18" fmla="*/ 181 w 1131"/>
              <a:gd name="T19" fmla="*/ 37 h 733"/>
              <a:gd name="T20" fmla="*/ 172 w 1131"/>
              <a:gd name="T21" fmla="*/ 55 h 733"/>
              <a:gd name="T22" fmla="*/ 0 w 1131"/>
              <a:gd name="T23" fmla="*/ 624 h 733"/>
              <a:gd name="T24" fmla="*/ 18 w 1131"/>
              <a:gd name="T25" fmla="*/ 669 h 733"/>
              <a:gd name="T26" fmla="*/ 73 w 1131"/>
              <a:gd name="T27" fmla="*/ 696 h 733"/>
              <a:gd name="T28" fmla="*/ 560 w 1131"/>
              <a:gd name="T29" fmla="*/ 732 h 733"/>
              <a:gd name="T30" fmla="*/ 1057 w 1131"/>
              <a:gd name="T31" fmla="*/ 696 h 733"/>
              <a:gd name="T32" fmla="*/ 1121 w 1131"/>
              <a:gd name="T33" fmla="*/ 615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1" h="733">
                <a:moveTo>
                  <a:pt x="1121" y="615"/>
                </a:moveTo>
                <a:lnTo>
                  <a:pt x="1121" y="615"/>
                </a:lnTo>
                <a:cubicBezTo>
                  <a:pt x="922" y="46"/>
                  <a:pt x="922" y="46"/>
                  <a:pt x="922" y="46"/>
                </a:cubicBezTo>
                <a:cubicBezTo>
                  <a:pt x="922" y="37"/>
                  <a:pt x="922" y="37"/>
                  <a:pt x="913" y="28"/>
                </a:cubicBezTo>
                <a:cubicBezTo>
                  <a:pt x="904" y="0"/>
                  <a:pt x="868" y="0"/>
                  <a:pt x="841" y="19"/>
                </a:cubicBezTo>
                <a:lnTo>
                  <a:pt x="841" y="19"/>
                </a:lnTo>
                <a:cubicBezTo>
                  <a:pt x="759" y="100"/>
                  <a:pt x="660" y="145"/>
                  <a:pt x="551" y="145"/>
                </a:cubicBezTo>
                <a:cubicBezTo>
                  <a:pt x="434" y="145"/>
                  <a:pt x="335" y="100"/>
                  <a:pt x="253" y="19"/>
                </a:cubicBezTo>
                <a:lnTo>
                  <a:pt x="253" y="19"/>
                </a:lnTo>
                <a:cubicBezTo>
                  <a:pt x="226" y="0"/>
                  <a:pt x="190" y="0"/>
                  <a:pt x="181" y="37"/>
                </a:cubicBezTo>
                <a:cubicBezTo>
                  <a:pt x="172" y="37"/>
                  <a:pt x="172" y="46"/>
                  <a:pt x="172" y="55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642"/>
                  <a:pt x="9" y="660"/>
                  <a:pt x="18" y="669"/>
                </a:cubicBezTo>
                <a:cubicBezTo>
                  <a:pt x="36" y="696"/>
                  <a:pt x="63" y="696"/>
                  <a:pt x="73" y="696"/>
                </a:cubicBezTo>
                <a:cubicBezTo>
                  <a:pt x="208" y="714"/>
                  <a:pt x="380" y="723"/>
                  <a:pt x="560" y="732"/>
                </a:cubicBezTo>
                <a:cubicBezTo>
                  <a:pt x="741" y="732"/>
                  <a:pt x="913" y="714"/>
                  <a:pt x="1057" y="696"/>
                </a:cubicBezTo>
                <a:cubicBezTo>
                  <a:pt x="1102" y="696"/>
                  <a:pt x="1130" y="660"/>
                  <a:pt x="1121" y="6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78">
            <a:extLst>
              <a:ext uri="{FF2B5EF4-FFF2-40B4-BE49-F238E27FC236}">
                <a16:creationId xmlns:a16="http://schemas.microsoft.com/office/drawing/2014/main" id="{4FA4FCD6-2758-6749-9BD5-761602078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527" y="7097592"/>
            <a:ext cx="718626" cy="718626"/>
          </a:xfrm>
          <a:custGeom>
            <a:avLst/>
            <a:gdLst>
              <a:gd name="T0" fmla="*/ 117 w 733"/>
              <a:gd name="T1" fmla="*/ 641 h 733"/>
              <a:gd name="T2" fmla="*/ 117 w 733"/>
              <a:gd name="T3" fmla="*/ 641 h 733"/>
              <a:gd name="T4" fmla="*/ 370 w 733"/>
              <a:gd name="T5" fmla="*/ 732 h 733"/>
              <a:gd name="T6" fmla="*/ 614 w 733"/>
              <a:gd name="T7" fmla="*/ 641 h 733"/>
              <a:gd name="T8" fmla="*/ 732 w 733"/>
              <a:gd name="T9" fmla="*/ 370 h 733"/>
              <a:gd name="T10" fmla="*/ 370 w 733"/>
              <a:gd name="T11" fmla="*/ 0 h 733"/>
              <a:gd name="T12" fmla="*/ 0 w 733"/>
              <a:gd name="T13" fmla="*/ 370 h 733"/>
              <a:gd name="T14" fmla="*/ 117 w 733"/>
              <a:gd name="T15" fmla="*/ 641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733">
                <a:moveTo>
                  <a:pt x="117" y="641"/>
                </a:moveTo>
                <a:lnTo>
                  <a:pt x="117" y="641"/>
                </a:lnTo>
                <a:cubicBezTo>
                  <a:pt x="181" y="696"/>
                  <a:pt x="271" y="732"/>
                  <a:pt x="370" y="732"/>
                </a:cubicBezTo>
                <a:cubicBezTo>
                  <a:pt x="461" y="732"/>
                  <a:pt x="551" y="696"/>
                  <a:pt x="614" y="641"/>
                </a:cubicBezTo>
                <a:cubicBezTo>
                  <a:pt x="687" y="569"/>
                  <a:pt x="732" y="479"/>
                  <a:pt x="732" y="370"/>
                </a:cubicBezTo>
                <a:cubicBezTo>
                  <a:pt x="732" y="172"/>
                  <a:pt x="569" y="0"/>
                  <a:pt x="370" y="0"/>
                </a:cubicBezTo>
                <a:cubicBezTo>
                  <a:pt x="162" y="0"/>
                  <a:pt x="0" y="172"/>
                  <a:pt x="0" y="370"/>
                </a:cubicBezTo>
                <a:cubicBezTo>
                  <a:pt x="0" y="479"/>
                  <a:pt x="45" y="569"/>
                  <a:pt x="117" y="6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79">
            <a:extLst>
              <a:ext uri="{FF2B5EF4-FFF2-40B4-BE49-F238E27FC236}">
                <a16:creationId xmlns:a16="http://schemas.microsoft.com/office/drawing/2014/main" id="{7680B927-4091-4F48-BC03-4BD8ABE0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0137" y="8677705"/>
            <a:ext cx="1108242" cy="718626"/>
          </a:xfrm>
          <a:custGeom>
            <a:avLst/>
            <a:gdLst>
              <a:gd name="T0" fmla="*/ 1120 w 1130"/>
              <a:gd name="T1" fmla="*/ 624 h 733"/>
              <a:gd name="T2" fmla="*/ 1120 w 1130"/>
              <a:gd name="T3" fmla="*/ 624 h 733"/>
              <a:gd name="T4" fmla="*/ 921 w 1130"/>
              <a:gd name="T5" fmla="*/ 55 h 733"/>
              <a:gd name="T6" fmla="*/ 912 w 1130"/>
              <a:gd name="T7" fmla="*/ 27 h 733"/>
              <a:gd name="T8" fmla="*/ 840 w 1130"/>
              <a:gd name="T9" fmla="*/ 27 h 733"/>
              <a:gd name="T10" fmla="*/ 840 w 1130"/>
              <a:gd name="T11" fmla="*/ 27 h 733"/>
              <a:gd name="T12" fmla="*/ 551 w 1130"/>
              <a:gd name="T13" fmla="*/ 145 h 733"/>
              <a:gd name="T14" fmla="*/ 253 w 1130"/>
              <a:gd name="T15" fmla="*/ 27 h 733"/>
              <a:gd name="T16" fmla="*/ 253 w 1130"/>
              <a:gd name="T17" fmla="*/ 27 h 733"/>
              <a:gd name="T18" fmla="*/ 180 w 1130"/>
              <a:gd name="T19" fmla="*/ 36 h 733"/>
              <a:gd name="T20" fmla="*/ 171 w 1130"/>
              <a:gd name="T21" fmla="*/ 55 h 733"/>
              <a:gd name="T22" fmla="*/ 0 w 1130"/>
              <a:gd name="T23" fmla="*/ 624 h 733"/>
              <a:gd name="T24" fmla="*/ 18 w 1130"/>
              <a:gd name="T25" fmla="*/ 678 h 733"/>
              <a:gd name="T26" fmla="*/ 72 w 1130"/>
              <a:gd name="T27" fmla="*/ 696 h 733"/>
              <a:gd name="T28" fmla="*/ 560 w 1130"/>
              <a:gd name="T29" fmla="*/ 732 h 733"/>
              <a:gd name="T30" fmla="*/ 1057 w 1130"/>
              <a:gd name="T31" fmla="*/ 696 h 733"/>
              <a:gd name="T32" fmla="*/ 1120 w 1130"/>
              <a:gd name="T33" fmla="*/ 62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0" h="733">
                <a:moveTo>
                  <a:pt x="1120" y="624"/>
                </a:moveTo>
                <a:lnTo>
                  <a:pt x="1120" y="624"/>
                </a:lnTo>
                <a:cubicBezTo>
                  <a:pt x="921" y="55"/>
                  <a:pt x="921" y="55"/>
                  <a:pt x="921" y="55"/>
                </a:cubicBezTo>
                <a:cubicBezTo>
                  <a:pt x="921" y="46"/>
                  <a:pt x="921" y="36"/>
                  <a:pt x="912" y="27"/>
                </a:cubicBezTo>
                <a:cubicBezTo>
                  <a:pt x="903" y="9"/>
                  <a:pt x="867" y="0"/>
                  <a:pt x="840" y="27"/>
                </a:cubicBezTo>
                <a:lnTo>
                  <a:pt x="840" y="27"/>
                </a:lnTo>
                <a:cubicBezTo>
                  <a:pt x="759" y="109"/>
                  <a:pt x="659" y="145"/>
                  <a:pt x="551" y="145"/>
                </a:cubicBezTo>
                <a:cubicBezTo>
                  <a:pt x="433" y="145"/>
                  <a:pt x="334" y="109"/>
                  <a:pt x="253" y="27"/>
                </a:cubicBezTo>
                <a:lnTo>
                  <a:pt x="253" y="27"/>
                </a:lnTo>
                <a:cubicBezTo>
                  <a:pt x="235" y="0"/>
                  <a:pt x="189" y="9"/>
                  <a:pt x="180" y="36"/>
                </a:cubicBezTo>
                <a:cubicBezTo>
                  <a:pt x="171" y="46"/>
                  <a:pt x="171" y="46"/>
                  <a:pt x="171" y="55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642"/>
                  <a:pt x="9" y="660"/>
                  <a:pt x="18" y="678"/>
                </a:cubicBezTo>
                <a:cubicBezTo>
                  <a:pt x="36" y="696"/>
                  <a:pt x="63" y="696"/>
                  <a:pt x="72" y="696"/>
                </a:cubicBezTo>
                <a:cubicBezTo>
                  <a:pt x="207" y="714"/>
                  <a:pt x="379" y="732"/>
                  <a:pt x="560" y="732"/>
                </a:cubicBezTo>
                <a:cubicBezTo>
                  <a:pt x="741" y="732"/>
                  <a:pt x="912" y="714"/>
                  <a:pt x="1057" y="696"/>
                </a:cubicBezTo>
                <a:cubicBezTo>
                  <a:pt x="1102" y="696"/>
                  <a:pt x="1129" y="660"/>
                  <a:pt x="1120" y="6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80">
            <a:extLst>
              <a:ext uri="{FF2B5EF4-FFF2-40B4-BE49-F238E27FC236}">
                <a16:creationId xmlns:a16="http://schemas.microsoft.com/office/drawing/2014/main" id="{B0C9D5AA-F2F6-F34F-8582-83B223764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3299" y="8058646"/>
            <a:ext cx="718626" cy="718626"/>
          </a:xfrm>
          <a:custGeom>
            <a:avLst/>
            <a:gdLst>
              <a:gd name="T0" fmla="*/ 118 w 733"/>
              <a:gd name="T1" fmla="*/ 632 h 733"/>
              <a:gd name="T2" fmla="*/ 118 w 733"/>
              <a:gd name="T3" fmla="*/ 632 h 733"/>
              <a:gd name="T4" fmla="*/ 371 w 733"/>
              <a:gd name="T5" fmla="*/ 732 h 733"/>
              <a:gd name="T6" fmla="*/ 615 w 733"/>
              <a:gd name="T7" fmla="*/ 632 h 733"/>
              <a:gd name="T8" fmla="*/ 732 w 733"/>
              <a:gd name="T9" fmla="*/ 361 h 733"/>
              <a:gd name="T10" fmla="*/ 371 w 733"/>
              <a:gd name="T11" fmla="*/ 0 h 733"/>
              <a:gd name="T12" fmla="*/ 0 w 733"/>
              <a:gd name="T13" fmla="*/ 361 h 733"/>
              <a:gd name="T14" fmla="*/ 118 w 733"/>
              <a:gd name="T15" fmla="*/ 6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733">
                <a:moveTo>
                  <a:pt x="118" y="632"/>
                </a:moveTo>
                <a:lnTo>
                  <a:pt x="118" y="632"/>
                </a:lnTo>
                <a:cubicBezTo>
                  <a:pt x="181" y="696"/>
                  <a:pt x="272" y="732"/>
                  <a:pt x="371" y="732"/>
                </a:cubicBezTo>
                <a:cubicBezTo>
                  <a:pt x="461" y="732"/>
                  <a:pt x="551" y="696"/>
                  <a:pt x="615" y="632"/>
                </a:cubicBezTo>
                <a:cubicBezTo>
                  <a:pt x="687" y="569"/>
                  <a:pt x="732" y="470"/>
                  <a:pt x="732" y="361"/>
                </a:cubicBezTo>
                <a:cubicBezTo>
                  <a:pt x="732" y="162"/>
                  <a:pt x="570" y="0"/>
                  <a:pt x="371" y="0"/>
                </a:cubicBezTo>
                <a:cubicBezTo>
                  <a:pt x="163" y="0"/>
                  <a:pt x="0" y="162"/>
                  <a:pt x="0" y="361"/>
                </a:cubicBezTo>
                <a:cubicBezTo>
                  <a:pt x="0" y="470"/>
                  <a:pt x="45" y="569"/>
                  <a:pt x="118" y="6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671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165">
            <a:extLst>
              <a:ext uri="{FF2B5EF4-FFF2-40B4-BE49-F238E27FC236}">
                <a16:creationId xmlns:a16="http://schemas.microsoft.com/office/drawing/2014/main" id="{D92827D0-EADA-8846-A257-6BDA9CE9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28" y="1627946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66">
            <a:extLst>
              <a:ext uri="{FF2B5EF4-FFF2-40B4-BE49-F238E27FC236}">
                <a16:creationId xmlns:a16="http://schemas.microsoft.com/office/drawing/2014/main" id="{0E3E3826-5C25-B24D-9794-F654D845B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28" y="4617787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67">
            <a:extLst>
              <a:ext uri="{FF2B5EF4-FFF2-40B4-BE49-F238E27FC236}">
                <a16:creationId xmlns:a16="http://schemas.microsoft.com/office/drawing/2014/main" id="{624A9F9E-EC4D-D24F-9449-FAA3E394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28" y="7607628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68">
            <a:extLst>
              <a:ext uri="{FF2B5EF4-FFF2-40B4-BE49-F238E27FC236}">
                <a16:creationId xmlns:a16="http://schemas.microsoft.com/office/drawing/2014/main" id="{49F0A59A-1FA8-454A-9EE6-438FE028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28" y="10597469"/>
            <a:ext cx="2006193" cy="1995082"/>
          </a:xfrm>
          <a:custGeom>
            <a:avLst/>
            <a:gdLst>
              <a:gd name="T0" fmla="*/ 1592 w 1593"/>
              <a:gd name="T1" fmla="*/ 789 h 1585"/>
              <a:gd name="T2" fmla="*/ 1592 w 1593"/>
              <a:gd name="T3" fmla="*/ 789 h 1585"/>
              <a:gd name="T4" fmla="*/ 796 w 1593"/>
              <a:gd name="T5" fmla="*/ 1584 h 1585"/>
              <a:gd name="T6" fmla="*/ 0 w 1593"/>
              <a:gd name="T7" fmla="*/ 789 h 1585"/>
              <a:gd name="T8" fmla="*/ 796 w 1593"/>
              <a:gd name="T9" fmla="*/ 0 h 1585"/>
              <a:gd name="T10" fmla="*/ 1592 w 1593"/>
              <a:gd name="T11" fmla="*/ 789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9"/>
                </a:moveTo>
                <a:lnTo>
                  <a:pt x="1592" y="789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9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71">
            <a:extLst>
              <a:ext uri="{FF2B5EF4-FFF2-40B4-BE49-F238E27FC236}">
                <a16:creationId xmlns:a16="http://schemas.microsoft.com/office/drawing/2014/main" id="{5BA34DE3-2DC0-A341-963A-7E0D3198E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305" y="5234652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72">
            <a:extLst>
              <a:ext uri="{FF2B5EF4-FFF2-40B4-BE49-F238E27FC236}">
                <a16:creationId xmlns:a16="http://schemas.microsoft.com/office/drawing/2014/main" id="{FDF318D8-FB3F-C846-AF2E-1275E0CE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368" y="5834843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73">
            <a:extLst>
              <a:ext uri="{FF2B5EF4-FFF2-40B4-BE49-F238E27FC236}">
                <a16:creationId xmlns:a16="http://schemas.microsoft.com/office/drawing/2014/main" id="{96DDE303-4039-104B-B57E-F900DB39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840" y="5834843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74">
            <a:extLst>
              <a:ext uri="{FF2B5EF4-FFF2-40B4-BE49-F238E27FC236}">
                <a16:creationId xmlns:a16="http://schemas.microsoft.com/office/drawing/2014/main" id="{ADE30772-4F0E-7847-848F-2726ABBB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840" y="11597788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75">
            <a:extLst>
              <a:ext uri="{FF2B5EF4-FFF2-40B4-BE49-F238E27FC236}">
                <a16:creationId xmlns:a16="http://schemas.microsoft.com/office/drawing/2014/main" id="{2D73AF32-55C0-9F4B-A3C1-78E33FB7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402" y="11308807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76">
            <a:extLst>
              <a:ext uri="{FF2B5EF4-FFF2-40B4-BE49-F238E27FC236}">
                <a16:creationId xmlns:a16="http://schemas.microsoft.com/office/drawing/2014/main" id="{8ED610A9-EB99-CB4F-9814-DCA213B2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87" y="11147646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77">
            <a:extLst>
              <a:ext uri="{FF2B5EF4-FFF2-40B4-BE49-F238E27FC236}">
                <a16:creationId xmlns:a16="http://schemas.microsoft.com/office/drawing/2014/main" id="{4F27C20F-414E-274C-A72F-1432EC68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87" y="2250366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78">
            <a:extLst>
              <a:ext uri="{FF2B5EF4-FFF2-40B4-BE49-F238E27FC236}">
                <a16:creationId xmlns:a16="http://schemas.microsoft.com/office/drawing/2014/main" id="{3177C859-7C2A-4F42-8015-45650AF3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598" y="2122550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79">
            <a:extLst>
              <a:ext uri="{FF2B5EF4-FFF2-40B4-BE49-F238E27FC236}">
                <a16:creationId xmlns:a16="http://schemas.microsoft.com/office/drawing/2014/main" id="{00EC411F-F0AC-2B46-AD49-4D4E657D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561" y="2122550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80">
            <a:extLst>
              <a:ext uri="{FF2B5EF4-FFF2-40B4-BE49-F238E27FC236}">
                <a16:creationId xmlns:a16="http://schemas.microsoft.com/office/drawing/2014/main" id="{FE7ED982-E120-3B44-9D4E-524146FA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974" y="2250366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81">
            <a:extLst>
              <a:ext uri="{FF2B5EF4-FFF2-40B4-BE49-F238E27FC236}">
                <a16:creationId xmlns:a16="http://schemas.microsoft.com/office/drawing/2014/main" id="{801AA35C-A0FA-6449-88A0-51E5EFD2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892" y="2122550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82">
            <a:extLst>
              <a:ext uri="{FF2B5EF4-FFF2-40B4-BE49-F238E27FC236}">
                <a16:creationId xmlns:a16="http://schemas.microsoft.com/office/drawing/2014/main" id="{55A95541-59D5-934E-863A-7B3DB42B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892" y="2250366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83">
            <a:extLst>
              <a:ext uri="{FF2B5EF4-FFF2-40B4-BE49-F238E27FC236}">
                <a16:creationId xmlns:a16="http://schemas.microsoft.com/office/drawing/2014/main" id="{2FE2650E-FE42-A64D-926D-A2AD0F03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364" y="2617150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84">
            <a:extLst>
              <a:ext uri="{FF2B5EF4-FFF2-40B4-BE49-F238E27FC236}">
                <a16:creationId xmlns:a16="http://schemas.microsoft.com/office/drawing/2014/main" id="{944546A6-738F-E542-80FE-3068BD03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644" y="2633824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A96905E1-867B-DE44-8186-E4A016E991B5}"/>
              </a:ext>
            </a:extLst>
          </p:cNvPr>
          <p:cNvGrpSpPr/>
          <p:nvPr/>
        </p:nvGrpSpPr>
        <p:grpSpPr>
          <a:xfrm>
            <a:off x="5987542" y="8041100"/>
            <a:ext cx="1133691" cy="1027107"/>
            <a:chOff x="8385391" y="10144819"/>
            <a:chExt cx="653452" cy="592018"/>
          </a:xfrm>
        </p:grpSpPr>
        <p:sp>
          <p:nvSpPr>
            <p:cNvPr id="128" name="Freeform 281">
              <a:extLst>
                <a:ext uri="{FF2B5EF4-FFF2-40B4-BE49-F238E27FC236}">
                  <a16:creationId xmlns:a16="http://schemas.microsoft.com/office/drawing/2014/main" id="{59269779-8AA3-5343-9742-B58C0982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82">
              <a:extLst>
                <a:ext uri="{FF2B5EF4-FFF2-40B4-BE49-F238E27FC236}">
                  <a16:creationId xmlns:a16="http://schemas.microsoft.com/office/drawing/2014/main" id="{54171901-C263-4941-9E94-CC92873AA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83">
              <a:extLst>
                <a:ext uri="{FF2B5EF4-FFF2-40B4-BE49-F238E27FC236}">
                  <a16:creationId xmlns:a16="http://schemas.microsoft.com/office/drawing/2014/main" id="{B9B3AEC3-FB09-9F45-B784-C75B0849D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1" name="Group 71">
            <a:extLst>
              <a:ext uri="{FF2B5EF4-FFF2-40B4-BE49-F238E27FC236}">
                <a16:creationId xmlns:a16="http://schemas.microsoft.com/office/drawing/2014/main" id="{37CBE1DD-CE74-EF4A-834F-BF7C0201A11E}"/>
              </a:ext>
            </a:extLst>
          </p:cNvPr>
          <p:cNvGrpSpPr/>
          <p:nvPr/>
        </p:nvGrpSpPr>
        <p:grpSpPr>
          <a:xfrm>
            <a:off x="15214535" y="5407526"/>
            <a:ext cx="8909115" cy="2500601"/>
            <a:chOff x="2232442" y="3643574"/>
            <a:chExt cx="8954788" cy="2500601"/>
          </a:xfrm>
        </p:grpSpPr>
        <p:sp>
          <p:nvSpPr>
            <p:cNvPr id="132" name="CuadroTexto 598">
              <a:extLst>
                <a:ext uri="{FF2B5EF4-FFF2-40B4-BE49-F238E27FC236}">
                  <a16:creationId xmlns:a16="http://schemas.microsoft.com/office/drawing/2014/main" id="{2AD119BE-31DF-6A4D-9D2A-5A41A327753A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33" name="CuadroTexto 599">
              <a:extLst>
                <a:ext uri="{FF2B5EF4-FFF2-40B4-BE49-F238E27FC236}">
                  <a16:creationId xmlns:a16="http://schemas.microsoft.com/office/drawing/2014/main" id="{71E7DCDF-6DA4-5343-B7C6-CD9DB811F44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01DAC2C2-632F-4146-B4DC-E5AB42570D8F}"/>
              </a:ext>
            </a:extLst>
          </p:cNvPr>
          <p:cNvGrpSpPr/>
          <p:nvPr/>
        </p:nvGrpSpPr>
        <p:grpSpPr>
          <a:xfrm>
            <a:off x="949576" y="1866948"/>
            <a:ext cx="4289833" cy="1514064"/>
            <a:chOff x="4247967" y="10620441"/>
            <a:chExt cx="4289833" cy="151406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E1423AB5-0250-8A4D-8566-F6445E4E1D6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BDD50CC6-DE1E-FA41-AB3C-D664DE75EDE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5B4749DD-9663-584C-94AE-259038B706CB}"/>
              </a:ext>
            </a:extLst>
          </p:cNvPr>
          <p:cNvGrpSpPr/>
          <p:nvPr/>
        </p:nvGrpSpPr>
        <p:grpSpPr>
          <a:xfrm>
            <a:off x="930899" y="4800369"/>
            <a:ext cx="4321364" cy="1514064"/>
            <a:chOff x="4247967" y="10620441"/>
            <a:chExt cx="4321364" cy="1514064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CE81C2D0-9890-154E-ADE6-B455B0C30EBD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2652128A-392E-DC4B-A29F-F8064718157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757C903E-E96C-F243-8046-A6D0909A92B3}"/>
              </a:ext>
            </a:extLst>
          </p:cNvPr>
          <p:cNvGrpSpPr/>
          <p:nvPr/>
        </p:nvGrpSpPr>
        <p:grpSpPr>
          <a:xfrm>
            <a:off x="930791" y="7801036"/>
            <a:ext cx="4289833" cy="1514064"/>
            <a:chOff x="4247967" y="10620441"/>
            <a:chExt cx="4289833" cy="1514064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323296F9-B6BC-4440-A10E-2F0241D385F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9E53F4F8-A1D3-CB4E-8D58-40DE004A635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887419DD-FA82-7844-A184-E00F77E2D486}"/>
              </a:ext>
            </a:extLst>
          </p:cNvPr>
          <p:cNvGrpSpPr/>
          <p:nvPr/>
        </p:nvGrpSpPr>
        <p:grpSpPr>
          <a:xfrm>
            <a:off x="949576" y="10794910"/>
            <a:ext cx="4289833" cy="1514064"/>
            <a:chOff x="4247967" y="10620441"/>
            <a:chExt cx="4289833" cy="1514064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80B53C91-502A-E442-B39D-6F272DFC1E2F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C453B995-FE65-2847-AAC4-98655A78FED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9" name="Freeform 1">
            <a:extLst>
              <a:ext uri="{FF2B5EF4-FFF2-40B4-BE49-F238E27FC236}">
                <a16:creationId xmlns:a16="http://schemas.microsoft.com/office/drawing/2014/main" id="{70708B35-1D8E-DA43-9AFB-8378E859D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401" y="4522808"/>
            <a:ext cx="327189" cy="327191"/>
          </a:xfrm>
          <a:custGeom>
            <a:avLst/>
            <a:gdLst>
              <a:gd name="T0" fmla="*/ 332 w 349"/>
              <a:gd name="T1" fmla="*/ 141 h 349"/>
              <a:gd name="T2" fmla="*/ 332 w 349"/>
              <a:gd name="T3" fmla="*/ 141 h 349"/>
              <a:gd name="T4" fmla="*/ 208 w 349"/>
              <a:gd name="T5" fmla="*/ 323 h 349"/>
              <a:gd name="T6" fmla="*/ 25 w 349"/>
              <a:gd name="T7" fmla="*/ 207 h 349"/>
              <a:gd name="T8" fmla="*/ 141 w 349"/>
              <a:gd name="T9" fmla="*/ 16 h 349"/>
              <a:gd name="T10" fmla="*/ 332 w 349"/>
              <a:gd name="T11" fmla="*/ 141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349">
                <a:moveTo>
                  <a:pt x="332" y="141"/>
                </a:moveTo>
                <a:lnTo>
                  <a:pt x="332" y="141"/>
                </a:lnTo>
                <a:cubicBezTo>
                  <a:pt x="348" y="223"/>
                  <a:pt x="299" y="306"/>
                  <a:pt x="208" y="323"/>
                </a:cubicBezTo>
                <a:cubicBezTo>
                  <a:pt x="125" y="348"/>
                  <a:pt x="42" y="289"/>
                  <a:pt x="25" y="207"/>
                </a:cubicBezTo>
                <a:cubicBezTo>
                  <a:pt x="0" y="124"/>
                  <a:pt x="59" y="41"/>
                  <a:pt x="141" y="16"/>
                </a:cubicBezTo>
                <a:cubicBezTo>
                  <a:pt x="224" y="0"/>
                  <a:pt x="307" y="49"/>
                  <a:pt x="332" y="1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">
            <a:extLst>
              <a:ext uri="{FF2B5EF4-FFF2-40B4-BE49-F238E27FC236}">
                <a16:creationId xmlns:a16="http://schemas.microsoft.com/office/drawing/2014/main" id="{6DC71A46-B5EC-C946-A400-2DDE92F6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8028" y="2704627"/>
            <a:ext cx="724787" cy="2116380"/>
          </a:xfrm>
          <a:custGeom>
            <a:avLst/>
            <a:gdLst>
              <a:gd name="T0" fmla="*/ 662 w 770"/>
              <a:gd name="T1" fmla="*/ 2228 h 2254"/>
              <a:gd name="T2" fmla="*/ 662 w 770"/>
              <a:gd name="T3" fmla="*/ 2228 h 2254"/>
              <a:gd name="T4" fmla="*/ 604 w 770"/>
              <a:gd name="T5" fmla="*/ 2237 h 2254"/>
              <a:gd name="T6" fmla="*/ 463 w 770"/>
              <a:gd name="T7" fmla="*/ 2146 h 2254"/>
              <a:gd name="T8" fmla="*/ 17 w 770"/>
              <a:gd name="T9" fmla="*/ 166 h 2254"/>
              <a:gd name="T10" fmla="*/ 108 w 770"/>
              <a:gd name="T11" fmla="*/ 25 h 2254"/>
              <a:gd name="T12" fmla="*/ 166 w 770"/>
              <a:gd name="T13" fmla="*/ 17 h 2254"/>
              <a:gd name="T14" fmla="*/ 306 w 770"/>
              <a:gd name="T15" fmla="*/ 100 h 2254"/>
              <a:gd name="T16" fmla="*/ 753 w 770"/>
              <a:gd name="T17" fmla="*/ 2080 h 2254"/>
              <a:gd name="T18" fmla="*/ 662 w 770"/>
              <a:gd name="T19" fmla="*/ 2228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0" h="2254">
                <a:moveTo>
                  <a:pt x="662" y="2228"/>
                </a:moveTo>
                <a:lnTo>
                  <a:pt x="662" y="2228"/>
                </a:lnTo>
                <a:cubicBezTo>
                  <a:pt x="604" y="2237"/>
                  <a:pt x="604" y="2237"/>
                  <a:pt x="604" y="2237"/>
                </a:cubicBezTo>
                <a:cubicBezTo>
                  <a:pt x="538" y="2253"/>
                  <a:pt x="479" y="2212"/>
                  <a:pt x="463" y="2146"/>
                </a:cubicBezTo>
                <a:cubicBezTo>
                  <a:pt x="17" y="166"/>
                  <a:pt x="17" y="166"/>
                  <a:pt x="17" y="166"/>
                </a:cubicBezTo>
                <a:cubicBezTo>
                  <a:pt x="0" y="108"/>
                  <a:pt x="42" y="42"/>
                  <a:pt x="108" y="25"/>
                </a:cubicBezTo>
                <a:cubicBezTo>
                  <a:pt x="166" y="17"/>
                  <a:pt x="166" y="17"/>
                  <a:pt x="166" y="17"/>
                </a:cubicBezTo>
                <a:cubicBezTo>
                  <a:pt x="231" y="0"/>
                  <a:pt x="289" y="42"/>
                  <a:pt x="306" y="100"/>
                </a:cubicBezTo>
                <a:cubicBezTo>
                  <a:pt x="753" y="2080"/>
                  <a:pt x="753" y="2080"/>
                  <a:pt x="753" y="2080"/>
                </a:cubicBezTo>
                <a:cubicBezTo>
                  <a:pt x="769" y="2146"/>
                  <a:pt x="728" y="2212"/>
                  <a:pt x="662" y="22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3">
            <a:extLst>
              <a:ext uri="{FF2B5EF4-FFF2-40B4-BE49-F238E27FC236}">
                <a16:creationId xmlns:a16="http://schemas.microsoft.com/office/drawing/2014/main" id="{2C1D1371-4BE6-C34C-98C7-177B133A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055" y="2874433"/>
            <a:ext cx="2472561" cy="1830607"/>
          </a:xfrm>
          <a:custGeom>
            <a:avLst/>
            <a:gdLst>
              <a:gd name="T0" fmla="*/ 66 w 2634"/>
              <a:gd name="T1" fmla="*/ 1483 h 1948"/>
              <a:gd name="T2" fmla="*/ 66 w 2634"/>
              <a:gd name="T3" fmla="*/ 1483 h 1948"/>
              <a:gd name="T4" fmla="*/ 687 w 2634"/>
              <a:gd name="T5" fmla="*/ 1898 h 1948"/>
              <a:gd name="T6" fmla="*/ 952 w 2634"/>
              <a:gd name="T7" fmla="*/ 1856 h 1948"/>
              <a:gd name="T8" fmla="*/ 2633 w 2634"/>
              <a:gd name="T9" fmla="*/ 1939 h 1948"/>
              <a:gd name="T10" fmla="*/ 2633 w 2634"/>
              <a:gd name="T11" fmla="*/ 1939 h 1948"/>
              <a:gd name="T12" fmla="*/ 2195 w 2634"/>
              <a:gd name="T13" fmla="*/ 0 h 1948"/>
              <a:gd name="T14" fmla="*/ 2195 w 2634"/>
              <a:gd name="T15" fmla="*/ 0 h 1948"/>
              <a:gd name="T16" fmla="*/ 695 w 2634"/>
              <a:gd name="T17" fmla="*/ 754 h 1948"/>
              <a:gd name="T18" fmla="*/ 439 w 2634"/>
              <a:gd name="T19" fmla="*/ 837 h 1948"/>
              <a:gd name="T20" fmla="*/ 66 w 2634"/>
              <a:gd name="T21" fmla="*/ 1483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4" h="1948">
                <a:moveTo>
                  <a:pt x="66" y="1483"/>
                </a:moveTo>
                <a:lnTo>
                  <a:pt x="66" y="1483"/>
                </a:lnTo>
                <a:cubicBezTo>
                  <a:pt x="124" y="1765"/>
                  <a:pt x="405" y="1947"/>
                  <a:pt x="687" y="1898"/>
                </a:cubicBezTo>
                <a:cubicBezTo>
                  <a:pt x="770" y="1881"/>
                  <a:pt x="861" y="1873"/>
                  <a:pt x="952" y="1856"/>
                </a:cubicBezTo>
                <a:cubicBezTo>
                  <a:pt x="1623" y="1781"/>
                  <a:pt x="2203" y="1848"/>
                  <a:pt x="2633" y="1939"/>
                </a:cubicBezTo>
                <a:lnTo>
                  <a:pt x="2633" y="1939"/>
                </a:lnTo>
                <a:cubicBezTo>
                  <a:pt x="2195" y="0"/>
                  <a:pt x="2195" y="0"/>
                  <a:pt x="2195" y="0"/>
                </a:cubicBezTo>
                <a:lnTo>
                  <a:pt x="2195" y="0"/>
                </a:lnTo>
                <a:cubicBezTo>
                  <a:pt x="1813" y="257"/>
                  <a:pt x="1308" y="539"/>
                  <a:pt x="695" y="754"/>
                </a:cubicBezTo>
                <a:cubicBezTo>
                  <a:pt x="612" y="787"/>
                  <a:pt x="521" y="812"/>
                  <a:pt x="439" y="837"/>
                </a:cubicBezTo>
                <a:cubicBezTo>
                  <a:pt x="165" y="920"/>
                  <a:pt x="0" y="1202"/>
                  <a:pt x="66" y="14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4">
            <a:extLst>
              <a:ext uri="{FF2B5EF4-FFF2-40B4-BE49-F238E27FC236}">
                <a16:creationId xmlns:a16="http://schemas.microsoft.com/office/drawing/2014/main" id="{9D2212C4-CF1F-8144-9F07-8A35C0C2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059" y="3537097"/>
            <a:ext cx="646097" cy="2016983"/>
          </a:xfrm>
          <a:custGeom>
            <a:avLst/>
            <a:gdLst>
              <a:gd name="T0" fmla="*/ 604 w 688"/>
              <a:gd name="T1" fmla="*/ 2128 h 2146"/>
              <a:gd name="T2" fmla="*/ 604 w 688"/>
              <a:gd name="T3" fmla="*/ 2128 h 2146"/>
              <a:gd name="T4" fmla="*/ 563 w 688"/>
              <a:gd name="T5" fmla="*/ 2137 h 2146"/>
              <a:gd name="T6" fmla="*/ 447 w 688"/>
              <a:gd name="T7" fmla="*/ 2062 h 2146"/>
              <a:gd name="T8" fmla="*/ 16 w 688"/>
              <a:gd name="T9" fmla="*/ 132 h 2146"/>
              <a:gd name="T10" fmla="*/ 82 w 688"/>
              <a:gd name="T11" fmla="*/ 24 h 2146"/>
              <a:gd name="T12" fmla="*/ 132 w 688"/>
              <a:gd name="T13" fmla="*/ 16 h 2146"/>
              <a:gd name="T14" fmla="*/ 240 w 688"/>
              <a:gd name="T15" fmla="*/ 82 h 2146"/>
              <a:gd name="T16" fmla="*/ 679 w 688"/>
              <a:gd name="T17" fmla="*/ 2012 h 2146"/>
              <a:gd name="T18" fmla="*/ 604 w 688"/>
              <a:gd name="T19" fmla="*/ 2128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8" h="2146">
                <a:moveTo>
                  <a:pt x="604" y="2128"/>
                </a:moveTo>
                <a:lnTo>
                  <a:pt x="604" y="2128"/>
                </a:lnTo>
                <a:cubicBezTo>
                  <a:pt x="563" y="2137"/>
                  <a:pt x="563" y="2137"/>
                  <a:pt x="563" y="2137"/>
                </a:cubicBezTo>
                <a:cubicBezTo>
                  <a:pt x="513" y="2145"/>
                  <a:pt x="463" y="2112"/>
                  <a:pt x="447" y="206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0" y="82"/>
                  <a:pt x="33" y="33"/>
                  <a:pt x="82" y="24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82" y="0"/>
                  <a:pt x="232" y="33"/>
                  <a:pt x="240" y="82"/>
                </a:cubicBezTo>
                <a:cubicBezTo>
                  <a:pt x="679" y="2012"/>
                  <a:pt x="679" y="2012"/>
                  <a:pt x="679" y="2012"/>
                </a:cubicBezTo>
                <a:cubicBezTo>
                  <a:pt x="687" y="2062"/>
                  <a:pt x="654" y="2112"/>
                  <a:pt x="604" y="21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AA961862-95C5-9647-B8C4-B77C9E70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367" y="5487813"/>
            <a:ext cx="5019675" cy="2340029"/>
          </a:xfrm>
          <a:custGeom>
            <a:avLst/>
            <a:gdLst>
              <a:gd name="T0" fmla="*/ 3578 w 5343"/>
              <a:gd name="T1" fmla="*/ 2492 h 2493"/>
              <a:gd name="T2" fmla="*/ 1657 w 5343"/>
              <a:gd name="T3" fmla="*/ 2492 h 2493"/>
              <a:gd name="T4" fmla="*/ 0 w 5343"/>
              <a:gd name="T5" fmla="*/ 0 h 2493"/>
              <a:gd name="T6" fmla="*/ 5342 w 5343"/>
              <a:gd name="T7" fmla="*/ 0 h 2493"/>
              <a:gd name="T8" fmla="*/ 3578 w 5343"/>
              <a:gd name="T9" fmla="*/ 2492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2493">
                <a:moveTo>
                  <a:pt x="3578" y="2492"/>
                </a:moveTo>
                <a:lnTo>
                  <a:pt x="1657" y="2492"/>
                </a:lnTo>
                <a:lnTo>
                  <a:pt x="0" y="0"/>
                </a:lnTo>
                <a:lnTo>
                  <a:pt x="5342" y="0"/>
                </a:lnTo>
                <a:lnTo>
                  <a:pt x="3578" y="24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id="{FFD03F5C-E17B-7443-BAEC-684727216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626" y="7827842"/>
            <a:ext cx="1797474" cy="1221787"/>
          </a:xfrm>
          <a:custGeom>
            <a:avLst/>
            <a:gdLst>
              <a:gd name="T0" fmla="*/ 1913 w 1914"/>
              <a:gd name="T1" fmla="*/ 1300 h 1301"/>
              <a:gd name="T2" fmla="*/ 0 w 1914"/>
              <a:gd name="T3" fmla="*/ 1300 h 1301"/>
              <a:gd name="T4" fmla="*/ 0 w 1914"/>
              <a:gd name="T5" fmla="*/ 0 h 1301"/>
              <a:gd name="T6" fmla="*/ 1913 w 1914"/>
              <a:gd name="T7" fmla="*/ 0 h 1301"/>
              <a:gd name="T8" fmla="*/ 1913 w 1914"/>
              <a:gd name="T9" fmla="*/ 130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4" h="1301">
                <a:moveTo>
                  <a:pt x="1913" y="1300"/>
                </a:moveTo>
                <a:lnTo>
                  <a:pt x="0" y="1300"/>
                </a:lnTo>
                <a:lnTo>
                  <a:pt x="0" y="0"/>
                </a:lnTo>
                <a:lnTo>
                  <a:pt x="1913" y="0"/>
                </a:lnTo>
                <a:lnTo>
                  <a:pt x="1913" y="130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7">
            <a:extLst>
              <a:ext uri="{FF2B5EF4-FFF2-40B4-BE49-F238E27FC236}">
                <a16:creationId xmlns:a16="http://schemas.microsoft.com/office/drawing/2014/main" id="{FB89BEFB-2CF4-CF46-91D3-3E76486E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367" y="4895556"/>
            <a:ext cx="5019675" cy="592257"/>
          </a:xfrm>
          <a:custGeom>
            <a:avLst/>
            <a:gdLst>
              <a:gd name="T0" fmla="*/ 5342 w 5343"/>
              <a:gd name="T1" fmla="*/ 0 h 631"/>
              <a:gd name="T2" fmla="*/ 0 w 5343"/>
              <a:gd name="T3" fmla="*/ 0 h 631"/>
              <a:gd name="T4" fmla="*/ 0 w 5343"/>
              <a:gd name="T5" fmla="*/ 630 h 631"/>
              <a:gd name="T6" fmla="*/ 5342 w 5343"/>
              <a:gd name="T7" fmla="*/ 630 h 631"/>
              <a:gd name="T8" fmla="*/ 5342 w 5343"/>
              <a:gd name="T9" fmla="*/ 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631">
                <a:moveTo>
                  <a:pt x="5342" y="0"/>
                </a:moveTo>
                <a:lnTo>
                  <a:pt x="0" y="0"/>
                </a:lnTo>
                <a:lnTo>
                  <a:pt x="0" y="630"/>
                </a:lnTo>
                <a:lnTo>
                  <a:pt x="5342" y="630"/>
                </a:lnTo>
                <a:lnTo>
                  <a:pt x="534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8">
            <a:extLst>
              <a:ext uri="{FF2B5EF4-FFF2-40B4-BE49-F238E27FC236}">
                <a16:creationId xmlns:a16="http://schemas.microsoft.com/office/drawing/2014/main" id="{01C1B1EF-DED1-9A42-9178-ABC1FC1CF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209" y="5520946"/>
            <a:ext cx="1876167" cy="1880307"/>
          </a:xfrm>
          <a:custGeom>
            <a:avLst/>
            <a:gdLst>
              <a:gd name="T0" fmla="*/ 1995 w 1996"/>
              <a:gd name="T1" fmla="*/ 1002 h 2004"/>
              <a:gd name="T2" fmla="*/ 1995 w 1996"/>
              <a:gd name="T3" fmla="*/ 1002 h 2004"/>
              <a:gd name="T4" fmla="*/ 1002 w 1996"/>
              <a:gd name="T5" fmla="*/ 2003 h 2004"/>
              <a:gd name="T6" fmla="*/ 0 w 1996"/>
              <a:gd name="T7" fmla="*/ 1002 h 2004"/>
              <a:gd name="T8" fmla="*/ 1002 w 1996"/>
              <a:gd name="T9" fmla="*/ 0 h 2004"/>
              <a:gd name="T10" fmla="*/ 1995 w 1996"/>
              <a:gd name="T11" fmla="*/ 1002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6" h="2004">
                <a:moveTo>
                  <a:pt x="1995" y="1002"/>
                </a:moveTo>
                <a:lnTo>
                  <a:pt x="1995" y="1002"/>
                </a:lnTo>
                <a:cubicBezTo>
                  <a:pt x="1995" y="1556"/>
                  <a:pt x="1549" y="2003"/>
                  <a:pt x="1002" y="2003"/>
                </a:cubicBezTo>
                <a:cubicBezTo>
                  <a:pt x="447" y="2003"/>
                  <a:pt x="0" y="1556"/>
                  <a:pt x="0" y="1002"/>
                </a:cubicBezTo>
                <a:cubicBezTo>
                  <a:pt x="0" y="447"/>
                  <a:pt x="447" y="0"/>
                  <a:pt x="1002" y="0"/>
                </a:cubicBezTo>
                <a:cubicBezTo>
                  <a:pt x="1549" y="0"/>
                  <a:pt x="1995" y="447"/>
                  <a:pt x="1995" y="10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">
            <a:extLst>
              <a:ext uri="{FF2B5EF4-FFF2-40B4-BE49-F238E27FC236}">
                <a16:creationId xmlns:a16="http://schemas.microsoft.com/office/drawing/2014/main" id="{2106AB75-54B0-D746-BF03-53F8CC03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742" y="5661762"/>
            <a:ext cx="1611102" cy="1602816"/>
          </a:xfrm>
          <a:custGeom>
            <a:avLst/>
            <a:gdLst>
              <a:gd name="T0" fmla="*/ 1715 w 1716"/>
              <a:gd name="T1" fmla="*/ 853 h 1706"/>
              <a:gd name="T2" fmla="*/ 1715 w 1716"/>
              <a:gd name="T3" fmla="*/ 853 h 1706"/>
              <a:gd name="T4" fmla="*/ 862 w 1716"/>
              <a:gd name="T5" fmla="*/ 1705 h 1706"/>
              <a:gd name="T6" fmla="*/ 0 w 1716"/>
              <a:gd name="T7" fmla="*/ 853 h 1706"/>
              <a:gd name="T8" fmla="*/ 862 w 1716"/>
              <a:gd name="T9" fmla="*/ 0 h 1706"/>
              <a:gd name="T10" fmla="*/ 1715 w 1716"/>
              <a:gd name="T11" fmla="*/ 853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6" h="1706">
                <a:moveTo>
                  <a:pt x="1715" y="853"/>
                </a:moveTo>
                <a:lnTo>
                  <a:pt x="1715" y="853"/>
                </a:lnTo>
                <a:cubicBezTo>
                  <a:pt x="1715" y="1324"/>
                  <a:pt x="1334" y="1705"/>
                  <a:pt x="862" y="1705"/>
                </a:cubicBezTo>
                <a:cubicBezTo>
                  <a:pt x="382" y="1705"/>
                  <a:pt x="0" y="1324"/>
                  <a:pt x="0" y="853"/>
                </a:cubicBezTo>
                <a:cubicBezTo>
                  <a:pt x="0" y="381"/>
                  <a:pt x="382" y="0"/>
                  <a:pt x="862" y="0"/>
                </a:cubicBezTo>
                <a:cubicBezTo>
                  <a:pt x="1334" y="0"/>
                  <a:pt x="1715" y="381"/>
                  <a:pt x="1715" y="853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0">
            <a:extLst>
              <a:ext uri="{FF2B5EF4-FFF2-40B4-BE49-F238E27FC236}">
                <a16:creationId xmlns:a16="http://schemas.microsoft.com/office/drawing/2014/main" id="{7DFA8E9E-D24D-FE41-AF75-45218072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439" y="6009660"/>
            <a:ext cx="521847" cy="902879"/>
          </a:xfrm>
          <a:custGeom>
            <a:avLst/>
            <a:gdLst>
              <a:gd name="T0" fmla="*/ 555 w 556"/>
              <a:gd name="T1" fmla="*/ 637 h 960"/>
              <a:gd name="T2" fmla="*/ 555 w 556"/>
              <a:gd name="T3" fmla="*/ 637 h 960"/>
              <a:gd name="T4" fmla="*/ 489 w 556"/>
              <a:gd name="T5" fmla="*/ 795 h 960"/>
              <a:gd name="T6" fmla="*/ 315 w 556"/>
              <a:gd name="T7" fmla="*/ 869 h 960"/>
              <a:gd name="T8" fmla="*/ 315 w 556"/>
              <a:gd name="T9" fmla="*/ 959 h 960"/>
              <a:gd name="T10" fmla="*/ 249 w 556"/>
              <a:gd name="T11" fmla="*/ 959 h 960"/>
              <a:gd name="T12" fmla="*/ 249 w 556"/>
              <a:gd name="T13" fmla="*/ 869 h 960"/>
              <a:gd name="T14" fmla="*/ 67 w 556"/>
              <a:gd name="T15" fmla="*/ 803 h 960"/>
              <a:gd name="T16" fmla="*/ 0 w 556"/>
              <a:gd name="T17" fmla="*/ 637 h 960"/>
              <a:gd name="T18" fmla="*/ 191 w 556"/>
              <a:gd name="T19" fmla="*/ 637 h 960"/>
              <a:gd name="T20" fmla="*/ 249 w 556"/>
              <a:gd name="T21" fmla="*/ 720 h 960"/>
              <a:gd name="T22" fmla="*/ 249 w 556"/>
              <a:gd name="T23" fmla="*/ 546 h 960"/>
              <a:gd name="T24" fmla="*/ 158 w 556"/>
              <a:gd name="T25" fmla="*/ 522 h 960"/>
              <a:gd name="T26" fmla="*/ 100 w 556"/>
              <a:gd name="T27" fmla="*/ 497 h 960"/>
              <a:gd name="T28" fmla="*/ 67 w 556"/>
              <a:gd name="T29" fmla="*/ 480 h 960"/>
              <a:gd name="T30" fmla="*/ 42 w 556"/>
              <a:gd name="T31" fmla="*/ 447 h 960"/>
              <a:gd name="T32" fmla="*/ 17 w 556"/>
              <a:gd name="T33" fmla="*/ 414 h 960"/>
              <a:gd name="T34" fmla="*/ 0 w 556"/>
              <a:gd name="T35" fmla="*/ 323 h 960"/>
              <a:gd name="T36" fmla="*/ 67 w 556"/>
              <a:gd name="T37" fmla="*/ 157 h 960"/>
              <a:gd name="T38" fmla="*/ 249 w 556"/>
              <a:gd name="T39" fmla="*/ 91 h 960"/>
              <a:gd name="T40" fmla="*/ 249 w 556"/>
              <a:gd name="T41" fmla="*/ 0 h 960"/>
              <a:gd name="T42" fmla="*/ 315 w 556"/>
              <a:gd name="T43" fmla="*/ 0 h 960"/>
              <a:gd name="T44" fmla="*/ 315 w 556"/>
              <a:gd name="T45" fmla="*/ 91 h 960"/>
              <a:gd name="T46" fmla="*/ 489 w 556"/>
              <a:gd name="T47" fmla="*/ 149 h 960"/>
              <a:gd name="T48" fmla="*/ 555 w 556"/>
              <a:gd name="T49" fmla="*/ 323 h 960"/>
              <a:gd name="T50" fmla="*/ 373 w 556"/>
              <a:gd name="T51" fmla="*/ 323 h 960"/>
              <a:gd name="T52" fmla="*/ 315 w 556"/>
              <a:gd name="T53" fmla="*/ 240 h 960"/>
              <a:gd name="T54" fmla="*/ 315 w 556"/>
              <a:gd name="T55" fmla="*/ 414 h 960"/>
              <a:gd name="T56" fmla="*/ 456 w 556"/>
              <a:gd name="T57" fmla="*/ 463 h 960"/>
              <a:gd name="T58" fmla="*/ 555 w 556"/>
              <a:gd name="T59" fmla="*/ 637 h 960"/>
              <a:gd name="T60" fmla="*/ 249 w 556"/>
              <a:gd name="T61" fmla="*/ 240 h 960"/>
              <a:gd name="T62" fmla="*/ 249 w 556"/>
              <a:gd name="T63" fmla="*/ 240 h 960"/>
              <a:gd name="T64" fmla="*/ 191 w 556"/>
              <a:gd name="T65" fmla="*/ 306 h 960"/>
              <a:gd name="T66" fmla="*/ 249 w 556"/>
              <a:gd name="T67" fmla="*/ 389 h 960"/>
              <a:gd name="T68" fmla="*/ 249 w 556"/>
              <a:gd name="T69" fmla="*/ 240 h 960"/>
              <a:gd name="T70" fmla="*/ 315 w 556"/>
              <a:gd name="T71" fmla="*/ 720 h 960"/>
              <a:gd name="T72" fmla="*/ 315 w 556"/>
              <a:gd name="T73" fmla="*/ 720 h 960"/>
              <a:gd name="T74" fmla="*/ 365 w 556"/>
              <a:gd name="T75" fmla="*/ 654 h 960"/>
              <a:gd name="T76" fmla="*/ 315 w 556"/>
              <a:gd name="T77" fmla="*/ 571 h 960"/>
              <a:gd name="T78" fmla="*/ 315 w 556"/>
              <a:gd name="T79" fmla="*/ 72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6" h="960">
                <a:moveTo>
                  <a:pt x="555" y="637"/>
                </a:moveTo>
                <a:lnTo>
                  <a:pt x="555" y="637"/>
                </a:lnTo>
                <a:cubicBezTo>
                  <a:pt x="555" y="695"/>
                  <a:pt x="539" y="753"/>
                  <a:pt x="489" y="795"/>
                </a:cubicBezTo>
                <a:cubicBezTo>
                  <a:pt x="448" y="845"/>
                  <a:pt x="390" y="869"/>
                  <a:pt x="315" y="869"/>
                </a:cubicBezTo>
                <a:cubicBezTo>
                  <a:pt x="315" y="959"/>
                  <a:pt x="315" y="959"/>
                  <a:pt x="315" y="959"/>
                </a:cubicBezTo>
                <a:cubicBezTo>
                  <a:pt x="249" y="959"/>
                  <a:pt x="249" y="959"/>
                  <a:pt x="249" y="959"/>
                </a:cubicBezTo>
                <a:cubicBezTo>
                  <a:pt x="249" y="869"/>
                  <a:pt x="249" y="869"/>
                  <a:pt x="249" y="869"/>
                </a:cubicBezTo>
                <a:cubicBezTo>
                  <a:pt x="174" y="869"/>
                  <a:pt x="108" y="845"/>
                  <a:pt x="67" y="803"/>
                </a:cubicBezTo>
                <a:cubicBezTo>
                  <a:pt x="17" y="762"/>
                  <a:pt x="0" y="704"/>
                  <a:pt x="0" y="637"/>
                </a:cubicBezTo>
                <a:cubicBezTo>
                  <a:pt x="191" y="637"/>
                  <a:pt x="191" y="637"/>
                  <a:pt x="191" y="637"/>
                </a:cubicBezTo>
                <a:cubicBezTo>
                  <a:pt x="199" y="679"/>
                  <a:pt x="216" y="712"/>
                  <a:pt x="249" y="720"/>
                </a:cubicBezTo>
                <a:cubicBezTo>
                  <a:pt x="249" y="546"/>
                  <a:pt x="249" y="546"/>
                  <a:pt x="249" y="546"/>
                </a:cubicBezTo>
                <a:cubicBezTo>
                  <a:pt x="216" y="538"/>
                  <a:pt x="191" y="530"/>
                  <a:pt x="158" y="522"/>
                </a:cubicBezTo>
                <a:cubicBezTo>
                  <a:pt x="124" y="513"/>
                  <a:pt x="108" y="505"/>
                  <a:pt x="100" y="497"/>
                </a:cubicBezTo>
                <a:cubicBezTo>
                  <a:pt x="91" y="488"/>
                  <a:pt x="83" y="488"/>
                  <a:pt x="67" y="480"/>
                </a:cubicBezTo>
                <a:cubicBezTo>
                  <a:pt x="58" y="472"/>
                  <a:pt x="42" y="455"/>
                  <a:pt x="42" y="447"/>
                </a:cubicBezTo>
                <a:cubicBezTo>
                  <a:pt x="34" y="439"/>
                  <a:pt x="25" y="430"/>
                  <a:pt x="17" y="414"/>
                </a:cubicBezTo>
                <a:cubicBezTo>
                  <a:pt x="0" y="397"/>
                  <a:pt x="0" y="364"/>
                  <a:pt x="0" y="323"/>
                </a:cubicBezTo>
                <a:cubicBezTo>
                  <a:pt x="0" y="256"/>
                  <a:pt x="25" y="198"/>
                  <a:pt x="67" y="157"/>
                </a:cubicBezTo>
                <a:cubicBezTo>
                  <a:pt x="116" y="116"/>
                  <a:pt x="183" y="91"/>
                  <a:pt x="249" y="91"/>
                </a:cubicBezTo>
                <a:cubicBezTo>
                  <a:pt x="249" y="0"/>
                  <a:pt x="249" y="0"/>
                  <a:pt x="249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91"/>
                  <a:pt x="315" y="91"/>
                  <a:pt x="315" y="91"/>
                </a:cubicBezTo>
                <a:cubicBezTo>
                  <a:pt x="390" y="91"/>
                  <a:pt x="448" y="116"/>
                  <a:pt x="489" y="149"/>
                </a:cubicBezTo>
                <a:cubicBezTo>
                  <a:pt x="531" y="190"/>
                  <a:pt x="555" y="248"/>
                  <a:pt x="555" y="323"/>
                </a:cubicBezTo>
                <a:cubicBezTo>
                  <a:pt x="373" y="323"/>
                  <a:pt x="373" y="323"/>
                  <a:pt x="373" y="323"/>
                </a:cubicBezTo>
                <a:cubicBezTo>
                  <a:pt x="365" y="281"/>
                  <a:pt x="348" y="256"/>
                  <a:pt x="315" y="240"/>
                </a:cubicBezTo>
                <a:cubicBezTo>
                  <a:pt x="315" y="414"/>
                  <a:pt x="315" y="414"/>
                  <a:pt x="315" y="414"/>
                </a:cubicBezTo>
                <a:cubicBezTo>
                  <a:pt x="381" y="430"/>
                  <a:pt x="431" y="447"/>
                  <a:pt x="456" y="463"/>
                </a:cubicBezTo>
                <a:cubicBezTo>
                  <a:pt x="522" y="497"/>
                  <a:pt x="555" y="555"/>
                  <a:pt x="555" y="637"/>
                </a:cubicBezTo>
                <a:close/>
                <a:moveTo>
                  <a:pt x="249" y="240"/>
                </a:moveTo>
                <a:lnTo>
                  <a:pt x="249" y="240"/>
                </a:lnTo>
                <a:cubicBezTo>
                  <a:pt x="207" y="248"/>
                  <a:pt x="191" y="265"/>
                  <a:pt x="191" y="306"/>
                </a:cubicBezTo>
                <a:cubicBezTo>
                  <a:pt x="191" y="348"/>
                  <a:pt x="207" y="372"/>
                  <a:pt x="249" y="389"/>
                </a:cubicBezTo>
                <a:lnTo>
                  <a:pt x="249" y="240"/>
                </a:lnTo>
                <a:close/>
                <a:moveTo>
                  <a:pt x="315" y="720"/>
                </a:moveTo>
                <a:lnTo>
                  <a:pt x="315" y="720"/>
                </a:lnTo>
                <a:cubicBezTo>
                  <a:pt x="348" y="712"/>
                  <a:pt x="365" y="687"/>
                  <a:pt x="365" y="654"/>
                </a:cubicBezTo>
                <a:cubicBezTo>
                  <a:pt x="365" y="621"/>
                  <a:pt x="348" y="596"/>
                  <a:pt x="315" y="571"/>
                </a:cubicBezTo>
                <a:lnTo>
                  <a:pt x="315" y="7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">
            <a:extLst>
              <a:ext uri="{FF2B5EF4-FFF2-40B4-BE49-F238E27FC236}">
                <a16:creationId xmlns:a16="http://schemas.microsoft.com/office/drawing/2014/main" id="{3FA9409E-5953-8F47-AC3F-FDF65B56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490" y="10188580"/>
            <a:ext cx="981571" cy="629530"/>
          </a:xfrm>
          <a:custGeom>
            <a:avLst/>
            <a:gdLst>
              <a:gd name="T0" fmla="*/ 1035 w 1045"/>
              <a:gd name="T1" fmla="*/ 571 h 672"/>
              <a:gd name="T2" fmla="*/ 1035 w 1045"/>
              <a:gd name="T3" fmla="*/ 571 h 672"/>
              <a:gd name="T4" fmla="*/ 853 w 1045"/>
              <a:gd name="T5" fmla="*/ 49 h 672"/>
              <a:gd name="T6" fmla="*/ 845 w 1045"/>
              <a:gd name="T7" fmla="*/ 24 h 672"/>
              <a:gd name="T8" fmla="*/ 779 w 1045"/>
              <a:gd name="T9" fmla="*/ 24 h 672"/>
              <a:gd name="T10" fmla="*/ 770 w 1045"/>
              <a:gd name="T11" fmla="*/ 24 h 672"/>
              <a:gd name="T12" fmla="*/ 505 w 1045"/>
              <a:gd name="T13" fmla="*/ 132 h 672"/>
              <a:gd name="T14" fmla="*/ 232 w 1045"/>
              <a:gd name="T15" fmla="*/ 24 h 672"/>
              <a:gd name="T16" fmla="*/ 232 w 1045"/>
              <a:gd name="T17" fmla="*/ 24 h 672"/>
              <a:gd name="T18" fmla="*/ 166 w 1045"/>
              <a:gd name="T19" fmla="*/ 33 h 672"/>
              <a:gd name="T20" fmla="*/ 157 w 1045"/>
              <a:gd name="T21" fmla="*/ 49 h 672"/>
              <a:gd name="T22" fmla="*/ 8 w 1045"/>
              <a:gd name="T23" fmla="*/ 571 h 672"/>
              <a:gd name="T24" fmla="*/ 17 w 1045"/>
              <a:gd name="T25" fmla="*/ 621 h 672"/>
              <a:gd name="T26" fmla="*/ 66 w 1045"/>
              <a:gd name="T27" fmla="*/ 638 h 672"/>
              <a:gd name="T28" fmla="*/ 513 w 1045"/>
              <a:gd name="T29" fmla="*/ 671 h 672"/>
              <a:gd name="T30" fmla="*/ 969 w 1045"/>
              <a:gd name="T31" fmla="*/ 638 h 672"/>
              <a:gd name="T32" fmla="*/ 1035 w 1045"/>
              <a:gd name="T33" fmla="*/ 5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5" h="672">
                <a:moveTo>
                  <a:pt x="1035" y="571"/>
                </a:moveTo>
                <a:lnTo>
                  <a:pt x="1035" y="571"/>
                </a:lnTo>
                <a:cubicBezTo>
                  <a:pt x="853" y="49"/>
                  <a:pt x="853" y="49"/>
                  <a:pt x="853" y="49"/>
                </a:cubicBezTo>
                <a:cubicBezTo>
                  <a:pt x="845" y="41"/>
                  <a:pt x="845" y="33"/>
                  <a:pt x="845" y="24"/>
                </a:cubicBezTo>
                <a:cubicBezTo>
                  <a:pt x="828" y="8"/>
                  <a:pt x="795" y="0"/>
                  <a:pt x="779" y="24"/>
                </a:cubicBezTo>
                <a:cubicBezTo>
                  <a:pt x="770" y="24"/>
                  <a:pt x="770" y="24"/>
                  <a:pt x="770" y="24"/>
                </a:cubicBezTo>
                <a:cubicBezTo>
                  <a:pt x="704" y="99"/>
                  <a:pt x="605" y="132"/>
                  <a:pt x="505" y="132"/>
                </a:cubicBezTo>
                <a:cubicBezTo>
                  <a:pt x="406" y="132"/>
                  <a:pt x="306" y="99"/>
                  <a:pt x="232" y="24"/>
                </a:cubicBezTo>
                <a:lnTo>
                  <a:pt x="232" y="24"/>
                </a:lnTo>
                <a:cubicBezTo>
                  <a:pt x="216" y="0"/>
                  <a:pt x="174" y="8"/>
                  <a:pt x="166" y="33"/>
                </a:cubicBezTo>
                <a:cubicBezTo>
                  <a:pt x="166" y="41"/>
                  <a:pt x="157" y="41"/>
                  <a:pt x="157" y="49"/>
                </a:cubicBezTo>
                <a:cubicBezTo>
                  <a:pt x="8" y="571"/>
                  <a:pt x="8" y="571"/>
                  <a:pt x="8" y="571"/>
                </a:cubicBezTo>
                <a:cubicBezTo>
                  <a:pt x="0" y="588"/>
                  <a:pt x="8" y="604"/>
                  <a:pt x="17" y="621"/>
                </a:cubicBezTo>
                <a:cubicBezTo>
                  <a:pt x="41" y="638"/>
                  <a:pt x="66" y="638"/>
                  <a:pt x="66" y="638"/>
                </a:cubicBezTo>
                <a:cubicBezTo>
                  <a:pt x="199" y="654"/>
                  <a:pt x="348" y="671"/>
                  <a:pt x="513" y="671"/>
                </a:cubicBezTo>
                <a:cubicBezTo>
                  <a:pt x="688" y="671"/>
                  <a:pt x="837" y="654"/>
                  <a:pt x="969" y="638"/>
                </a:cubicBezTo>
                <a:cubicBezTo>
                  <a:pt x="1011" y="638"/>
                  <a:pt x="1044" y="604"/>
                  <a:pt x="1035" y="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2">
            <a:extLst>
              <a:ext uri="{FF2B5EF4-FFF2-40B4-BE49-F238E27FC236}">
                <a16:creationId xmlns:a16="http://schemas.microsoft.com/office/drawing/2014/main" id="{F8191435-58BE-CC49-A8AF-0002737C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7873" y="9641883"/>
            <a:ext cx="629530" cy="629530"/>
          </a:xfrm>
          <a:custGeom>
            <a:avLst/>
            <a:gdLst>
              <a:gd name="T0" fmla="*/ 107 w 672"/>
              <a:gd name="T1" fmla="*/ 580 h 672"/>
              <a:gd name="T2" fmla="*/ 107 w 672"/>
              <a:gd name="T3" fmla="*/ 580 h 672"/>
              <a:gd name="T4" fmla="*/ 339 w 672"/>
              <a:gd name="T5" fmla="*/ 671 h 672"/>
              <a:gd name="T6" fmla="*/ 563 w 672"/>
              <a:gd name="T7" fmla="*/ 580 h 672"/>
              <a:gd name="T8" fmla="*/ 671 w 672"/>
              <a:gd name="T9" fmla="*/ 331 h 672"/>
              <a:gd name="T10" fmla="*/ 339 w 672"/>
              <a:gd name="T11" fmla="*/ 0 h 672"/>
              <a:gd name="T12" fmla="*/ 0 w 672"/>
              <a:gd name="T13" fmla="*/ 331 h 672"/>
              <a:gd name="T14" fmla="*/ 107 w 672"/>
              <a:gd name="T15" fmla="*/ 58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2" h="672">
                <a:moveTo>
                  <a:pt x="107" y="580"/>
                </a:moveTo>
                <a:lnTo>
                  <a:pt x="107" y="580"/>
                </a:lnTo>
                <a:cubicBezTo>
                  <a:pt x="165" y="638"/>
                  <a:pt x="248" y="671"/>
                  <a:pt x="339" y="671"/>
                </a:cubicBezTo>
                <a:cubicBezTo>
                  <a:pt x="422" y="671"/>
                  <a:pt x="505" y="638"/>
                  <a:pt x="563" y="580"/>
                </a:cubicBezTo>
                <a:cubicBezTo>
                  <a:pt x="629" y="522"/>
                  <a:pt x="671" y="431"/>
                  <a:pt x="671" y="331"/>
                </a:cubicBezTo>
                <a:cubicBezTo>
                  <a:pt x="671" y="149"/>
                  <a:pt x="522" y="0"/>
                  <a:pt x="339" y="0"/>
                </a:cubicBezTo>
                <a:cubicBezTo>
                  <a:pt x="149" y="0"/>
                  <a:pt x="0" y="149"/>
                  <a:pt x="0" y="331"/>
                </a:cubicBezTo>
                <a:cubicBezTo>
                  <a:pt x="0" y="431"/>
                  <a:pt x="41" y="522"/>
                  <a:pt x="107" y="5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3">
            <a:extLst>
              <a:ext uri="{FF2B5EF4-FFF2-40B4-BE49-F238E27FC236}">
                <a16:creationId xmlns:a16="http://schemas.microsoft.com/office/drawing/2014/main" id="{B2FC26B0-253F-4840-801E-2AC0AD148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434" y="9927657"/>
            <a:ext cx="815906" cy="521847"/>
          </a:xfrm>
          <a:custGeom>
            <a:avLst/>
            <a:gdLst>
              <a:gd name="T0" fmla="*/ 861 w 870"/>
              <a:gd name="T1" fmla="*/ 472 h 556"/>
              <a:gd name="T2" fmla="*/ 861 w 870"/>
              <a:gd name="T3" fmla="*/ 472 h 556"/>
              <a:gd name="T4" fmla="*/ 712 w 870"/>
              <a:gd name="T5" fmla="*/ 33 h 556"/>
              <a:gd name="T6" fmla="*/ 704 w 870"/>
              <a:gd name="T7" fmla="*/ 17 h 556"/>
              <a:gd name="T8" fmla="*/ 646 w 870"/>
              <a:gd name="T9" fmla="*/ 17 h 556"/>
              <a:gd name="T10" fmla="*/ 646 w 870"/>
              <a:gd name="T11" fmla="*/ 17 h 556"/>
              <a:gd name="T12" fmla="*/ 422 w 870"/>
              <a:gd name="T13" fmla="*/ 108 h 556"/>
              <a:gd name="T14" fmla="*/ 198 w 870"/>
              <a:gd name="T15" fmla="*/ 17 h 556"/>
              <a:gd name="T16" fmla="*/ 198 w 870"/>
              <a:gd name="T17" fmla="*/ 17 h 556"/>
              <a:gd name="T18" fmla="*/ 141 w 870"/>
              <a:gd name="T19" fmla="*/ 25 h 556"/>
              <a:gd name="T20" fmla="*/ 133 w 870"/>
              <a:gd name="T21" fmla="*/ 42 h 556"/>
              <a:gd name="T22" fmla="*/ 9 w 870"/>
              <a:gd name="T23" fmla="*/ 472 h 556"/>
              <a:gd name="T24" fmla="*/ 17 w 870"/>
              <a:gd name="T25" fmla="*/ 514 h 556"/>
              <a:gd name="T26" fmla="*/ 58 w 870"/>
              <a:gd name="T27" fmla="*/ 530 h 556"/>
              <a:gd name="T28" fmla="*/ 430 w 870"/>
              <a:gd name="T29" fmla="*/ 555 h 556"/>
              <a:gd name="T30" fmla="*/ 811 w 870"/>
              <a:gd name="T31" fmla="*/ 530 h 556"/>
              <a:gd name="T32" fmla="*/ 861 w 870"/>
              <a:gd name="T33" fmla="*/ 47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0" h="556">
                <a:moveTo>
                  <a:pt x="861" y="472"/>
                </a:moveTo>
                <a:lnTo>
                  <a:pt x="861" y="472"/>
                </a:lnTo>
                <a:cubicBezTo>
                  <a:pt x="712" y="33"/>
                  <a:pt x="712" y="33"/>
                  <a:pt x="712" y="33"/>
                </a:cubicBezTo>
                <a:cubicBezTo>
                  <a:pt x="704" y="33"/>
                  <a:pt x="704" y="25"/>
                  <a:pt x="704" y="17"/>
                </a:cubicBezTo>
                <a:cubicBezTo>
                  <a:pt x="687" y="0"/>
                  <a:pt x="662" y="0"/>
                  <a:pt x="646" y="17"/>
                </a:cubicBezTo>
                <a:lnTo>
                  <a:pt x="646" y="17"/>
                </a:lnTo>
                <a:cubicBezTo>
                  <a:pt x="588" y="75"/>
                  <a:pt x="505" y="108"/>
                  <a:pt x="422" y="108"/>
                </a:cubicBezTo>
                <a:cubicBezTo>
                  <a:pt x="339" y="108"/>
                  <a:pt x="256" y="75"/>
                  <a:pt x="198" y="17"/>
                </a:cubicBezTo>
                <a:lnTo>
                  <a:pt x="198" y="17"/>
                </a:lnTo>
                <a:cubicBezTo>
                  <a:pt x="182" y="0"/>
                  <a:pt x="150" y="0"/>
                  <a:pt x="141" y="25"/>
                </a:cubicBezTo>
                <a:cubicBezTo>
                  <a:pt x="133" y="33"/>
                  <a:pt x="133" y="33"/>
                  <a:pt x="133" y="42"/>
                </a:cubicBezTo>
                <a:cubicBezTo>
                  <a:pt x="9" y="472"/>
                  <a:pt x="9" y="472"/>
                  <a:pt x="9" y="472"/>
                </a:cubicBezTo>
                <a:cubicBezTo>
                  <a:pt x="0" y="489"/>
                  <a:pt x="9" y="505"/>
                  <a:pt x="17" y="514"/>
                </a:cubicBezTo>
                <a:cubicBezTo>
                  <a:pt x="34" y="530"/>
                  <a:pt x="50" y="530"/>
                  <a:pt x="58" y="530"/>
                </a:cubicBezTo>
                <a:cubicBezTo>
                  <a:pt x="165" y="547"/>
                  <a:pt x="289" y="555"/>
                  <a:pt x="430" y="555"/>
                </a:cubicBezTo>
                <a:cubicBezTo>
                  <a:pt x="571" y="555"/>
                  <a:pt x="695" y="547"/>
                  <a:pt x="811" y="530"/>
                </a:cubicBezTo>
                <a:cubicBezTo>
                  <a:pt x="844" y="530"/>
                  <a:pt x="869" y="505"/>
                  <a:pt x="861" y="4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4">
            <a:extLst>
              <a:ext uri="{FF2B5EF4-FFF2-40B4-BE49-F238E27FC236}">
                <a16:creationId xmlns:a16="http://schemas.microsoft.com/office/drawing/2014/main" id="{FF846C79-2085-7B4C-9BF5-3D4E3F00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967" y="9472076"/>
            <a:ext cx="530131" cy="530131"/>
          </a:xfrm>
          <a:custGeom>
            <a:avLst/>
            <a:gdLst>
              <a:gd name="T0" fmla="*/ 91 w 564"/>
              <a:gd name="T1" fmla="*/ 488 h 564"/>
              <a:gd name="T2" fmla="*/ 91 w 564"/>
              <a:gd name="T3" fmla="*/ 488 h 564"/>
              <a:gd name="T4" fmla="*/ 281 w 564"/>
              <a:gd name="T5" fmla="*/ 563 h 564"/>
              <a:gd name="T6" fmla="*/ 471 w 564"/>
              <a:gd name="T7" fmla="*/ 488 h 564"/>
              <a:gd name="T8" fmla="*/ 563 w 564"/>
              <a:gd name="T9" fmla="*/ 281 h 564"/>
              <a:gd name="T10" fmla="*/ 281 w 564"/>
              <a:gd name="T11" fmla="*/ 0 h 564"/>
              <a:gd name="T12" fmla="*/ 0 w 564"/>
              <a:gd name="T13" fmla="*/ 281 h 564"/>
              <a:gd name="T14" fmla="*/ 91 w 564"/>
              <a:gd name="T15" fmla="*/ 488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4" h="564">
                <a:moveTo>
                  <a:pt x="91" y="488"/>
                </a:moveTo>
                <a:lnTo>
                  <a:pt x="91" y="488"/>
                </a:lnTo>
                <a:cubicBezTo>
                  <a:pt x="140" y="530"/>
                  <a:pt x="206" y="563"/>
                  <a:pt x="281" y="563"/>
                </a:cubicBezTo>
                <a:cubicBezTo>
                  <a:pt x="356" y="563"/>
                  <a:pt x="422" y="530"/>
                  <a:pt x="471" y="488"/>
                </a:cubicBezTo>
                <a:cubicBezTo>
                  <a:pt x="521" y="430"/>
                  <a:pt x="563" y="364"/>
                  <a:pt x="563" y="281"/>
                </a:cubicBezTo>
                <a:cubicBezTo>
                  <a:pt x="563" y="124"/>
                  <a:pt x="430" y="0"/>
                  <a:pt x="281" y="0"/>
                </a:cubicBezTo>
                <a:cubicBezTo>
                  <a:pt x="124" y="0"/>
                  <a:pt x="0" y="124"/>
                  <a:pt x="0" y="281"/>
                </a:cubicBezTo>
                <a:cubicBezTo>
                  <a:pt x="0" y="364"/>
                  <a:pt x="33" y="430"/>
                  <a:pt x="91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5">
            <a:extLst>
              <a:ext uri="{FF2B5EF4-FFF2-40B4-BE49-F238E27FC236}">
                <a16:creationId xmlns:a16="http://schemas.microsoft.com/office/drawing/2014/main" id="{B3B2F417-1F6E-DE47-BD30-32AB9C4F5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212" y="9927657"/>
            <a:ext cx="807622" cy="521847"/>
          </a:xfrm>
          <a:custGeom>
            <a:avLst/>
            <a:gdLst>
              <a:gd name="T0" fmla="*/ 853 w 862"/>
              <a:gd name="T1" fmla="*/ 472 h 556"/>
              <a:gd name="T2" fmla="*/ 853 w 862"/>
              <a:gd name="T3" fmla="*/ 472 h 556"/>
              <a:gd name="T4" fmla="*/ 704 w 862"/>
              <a:gd name="T5" fmla="*/ 33 h 556"/>
              <a:gd name="T6" fmla="*/ 695 w 862"/>
              <a:gd name="T7" fmla="*/ 17 h 556"/>
              <a:gd name="T8" fmla="*/ 646 w 862"/>
              <a:gd name="T9" fmla="*/ 17 h 556"/>
              <a:gd name="T10" fmla="*/ 637 w 862"/>
              <a:gd name="T11" fmla="*/ 17 h 556"/>
              <a:gd name="T12" fmla="*/ 414 w 862"/>
              <a:gd name="T13" fmla="*/ 108 h 556"/>
              <a:gd name="T14" fmla="*/ 190 w 862"/>
              <a:gd name="T15" fmla="*/ 17 h 556"/>
              <a:gd name="T16" fmla="*/ 190 w 862"/>
              <a:gd name="T17" fmla="*/ 17 h 556"/>
              <a:gd name="T18" fmla="*/ 132 w 862"/>
              <a:gd name="T19" fmla="*/ 25 h 556"/>
              <a:gd name="T20" fmla="*/ 132 w 862"/>
              <a:gd name="T21" fmla="*/ 42 h 556"/>
              <a:gd name="T22" fmla="*/ 0 w 862"/>
              <a:gd name="T23" fmla="*/ 472 h 556"/>
              <a:gd name="T24" fmla="*/ 16 w 862"/>
              <a:gd name="T25" fmla="*/ 514 h 556"/>
              <a:gd name="T26" fmla="*/ 49 w 862"/>
              <a:gd name="T27" fmla="*/ 530 h 556"/>
              <a:gd name="T28" fmla="*/ 422 w 862"/>
              <a:gd name="T29" fmla="*/ 555 h 556"/>
              <a:gd name="T30" fmla="*/ 803 w 862"/>
              <a:gd name="T31" fmla="*/ 530 h 556"/>
              <a:gd name="T32" fmla="*/ 853 w 862"/>
              <a:gd name="T33" fmla="*/ 47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2" h="556">
                <a:moveTo>
                  <a:pt x="853" y="472"/>
                </a:moveTo>
                <a:lnTo>
                  <a:pt x="853" y="472"/>
                </a:lnTo>
                <a:cubicBezTo>
                  <a:pt x="704" y="33"/>
                  <a:pt x="704" y="33"/>
                  <a:pt x="704" y="33"/>
                </a:cubicBezTo>
                <a:cubicBezTo>
                  <a:pt x="704" y="33"/>
                  <a:pt x="704" y="25"/>
                  <a:pt x="695" y="17"/>
                </a:cubicBezTo>
                <a:cubicBezTo>
                  <a:pt x="687" y="0"/>
                  <a:pt x="662" y="0"/>
                  <a:pt x="646" y="17"/>
                </a:cubicBezTo>
                <a:cubicBezTo>
                  <a:pt x="637" y="17"/>
                  <a:pt x="637" y="17"/>
                  <a:pt x="637" y="17"/>
                </a:cubicBezTo>
                <a:cubicBezTo>
                  <a:pt x="579" y="75"/>
                  <a:pt x="497" y="108"/>
                  <a:pt x="414" y="108"/>
                </a:cubicBezTo>
                <a:cubicBezTo>
                  <a:pt x="331" y="108"/>
                  <a:pt x="248" y="75"/>
                  <a:pt x="190" y="17"/>
                </a:cubicBezTo>
                <a:lnTo>
                  <a:pt x="190" y="17"/>
                </a:lnTo>
                <a:cubicBezTo>
                  <a:pt x="173" y="0"/>
                  <a:pt x="140" y="0"/>
                  <a:pt x="132" y="25"/>
                </a:cubicBezTo>
                <a:cubicBezTo>
                  <a:pt x="132" y="33"/>
                  <a:pt x="132" y="33"/>
                  <a:pt x="132" y="42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9"/>
                  <a:pt x="0" y="505"/>
                  <a:pt x="16" y="514"/>
                </a:cubicBezTo>
                <a:cubicBezTo>
                  <a:pt x="24" y="530"/>
                  <a:pt x="49" y="530"/>
                  <a:pt x="49" y="530"/>
                </a:cubicBezTo>
                <a:cubicBezTo>
                  <a:pt x="157" y="547"/>
                  <a:pt x="281" y="555"/>
                  <a:pt x="422" y="555"/>
                </a:cubicBezTo>
                <a:cubicBezTo>
                  <a:pt x="563" y="555"/>
                  <a:pt x="695" y="547"/>
                  <a:pt x="803" y="530"/>
                </a:cubicBezTo>
                <a:cubicBezTo>
                  <a:pt x="836" y="530"/>
                  <a:pt x="861" y="505"/>
                  <a:pt x="853" y="4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">
            <a:extLst>
              <a:ext uri="{FF2B5EF4-FFF2-40B4-BE49-F238E27FC236}">
                <a16:creationId xmlns:a16="http://schemas.microsoft.com/office/drawing/2014/main" id="{079DC706-27F9-A144-8785-6650C2C06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61" y="9472076"/>
            <a:ext cx="530131" cy="530131"/>
          </a:xfrm>
          <a:custGeom>
            <a:avLst/>
            <a:gdLst>
              <a:gd name="T0" fmla="*/ 91 w 564"/>
              <a:gd name="T1" fmla="*/ 488 h 564"/>
              <a:gd name="T2" fmla="*/ 91 w 564"/>
              <a:gd name="T3" fmla="*/ 488 h 564"/>
              <a:gd name="T4" fmla="*/ 282 w 564"/>
              <a:gd name="T5" fmla="*/ 563 h 564"/>
              <a:gd name="T6" fmla="*/ 472 w 564"/>
              <a:gd name="T7" fmla="*/ 488 h 564"/>
              <a:gd name="T8" fmla="*/ 563 w 564"/>
              <a:gd name="T9" fmla="*/ 281 h 564"/>
              <a:gd name="T10" fmla="*/ 282 w 564"/>
              <a:gd name="T11" fmla="*/ 0 h 564"/>
              <a:gd name="T12" fmla="*/ 0 w 564"/>
              <a:gd name="T13" fmla="*/ 281 h 564"/>
              <a:gd name="T14" fmla="*/ 91 w 564"/>
              <a:gd name="T15" fmla="*/ 488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4" h="564">
                <a:moveTo>
                  <a:pt x="91" y="488"/>
                </a:moveTo>
                <a:lnTo>
                  <a:pt x="91" y="488"/>
                </a:lnTo>
                <a:cubicBezTo>
                  <a:pt x="141" y="530"/>
                  <a:pt x="207" y="563"/>
                  <a:pt x="282" y="563"/>
                </a:cubicBezTo>
                <a:cubicBezTo>
                  <a:pt x="356" y="563"/>
                  <a:pt x="423" y="530"/>
                  <a:pt x="472" y="488"/>
                </a:cubicBezTo>
                <a:cubicBezTo>
                  <a:pt x="530" y="430"/>
                  <a:pt x="563" y="364"/>
                  <a:pt x="563" y="281"/>
                </a:cubicBezTo>
                <a:cubicBezTo>
                  <a:pt x="563" y="124"/>
                  <a:pt x="439" y="0"/>
                  <a:pt x="282" y="0"/>
                </a:cubicBezTo>
                <a:cubicBezTo>
                  <a:pt x="133" y="0"/>
                  <a:pt x="0" y="124"/>
                  <a:pt x="0" y="281"/>
                </a:cubicBezTo>
                <a:cubicBezTo>
                  <a:pt x="0" y="364"/>
                  <a:pt x="41" y="430"/>
                  <a:pt x="91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80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">
            <a:extLst>
              <a:ext uri="{FF2B5EF4-FFF2-40B4-BE49-F238E27FC236}">
                <a16:creationId xmlns:a16="http://schemas.microsoft.com/office/drawing/2014/main" id="{8622F27A-2644-3741-9D07-B8107944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026" y="4566905"/>
            <a:ext cx="616618" cy="4458626"/>
          </a:xfrm>
          <a:custGeom>
            <a:avLst/>
            <a:gdLst>
              <a:gd name="T0" fmla="*/ 571 w 572"/>
              <a:gd name="T1" fmla="*/ 4146 h 4147"/>
              <a:gd name="T2" fmla="*/ 0 w 572"/>
              <a:gd name="T3" fmla="*/ 4146 h 4147"/>
              <a:gd name="T4" fmla="*/ 0 w 572"/>
              <a:gd name="T5" fmla="*/ 0 h 4147"/>
              <a:gd name="T6" fmla="*/ 571 w 572"/>
              <a:gd name="T7" fmla="*/ 0 h 4147"/>
              <a:gd name="T8" fmla="*/ 571 w 572"/>
              <a:gd name="T9" fmla="*/ 4146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2" h="4147">
                <a:moveTo>
                  <a:pt x="571" y="4146"/>
                </a:moveTo>
                <a:lnTo>
                  <a:pt x="0" y="4146"/>
                </a:lnTo>
                <a:lnTo>
                  <a:pt x="0" y="0"/>
                </a:lnTo>
                <a:lnTo>
                  <a:pt x="571" y="0"/>
                </a:lnTo>
                <a:lnTo>
                  <a:pt x="571" y="4146"/>
                </a:lnTo>
              </a:path>
            </a:pathLst>
          </a:custGeom>
          <a:solidFill>
            <a:srgbClr val="F9D9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">
            <a:extLst>
              <a:ext uri="{FF2B5EF4-FFF2-40B4-BE49-F238E27FC236}">
                <a16:creationId xmlns:a16="http://schemas.microsoft.com/office/drawing/2014/main" id="{A0F47483-3393-C848-A64D-6F006A5C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613" y="985773"/>
            <a:ext cx="3457808" cy="3457808"/>
          </a:xfrm>
          <a:custGeom>
            <a:avLst/>
            <a:gdLst>
              <a:gd name="T0" fmla="*/ 2993 w 3213"/>
              <a:gd name="T1" fmla="*/ 2010 h 3214"/>
              <a:gd name="T2" fmla="*/ 2993 w 3213"/>
              <a:gd name="T3" fmla="*/ 2010 h 3214"/>
              <a:gd name="T4" fmla="*/ 3019 w 3213"/>
              <a:gd name="T5" fmla="*/ 1287 h 3214"/>
              <a:gd name="T6" fmla="*/ 3212 w 3213"/>
              <a:gd name="T7" fmla="*/ 1211 h 3214"/>
              <a:gd name="T8" fmla="*/ 3078 w 3213"/>
              <a:gd name="T9" fmla="*/ 841 h 3214"/>
              <a:gd name="T10" fmla="*/ 2876 w 3213"/>
              <a:gd name="T11" fmla="*/ 917 h 3214"/>
              <a:gd name="T12" fmla="*/ 2379 w 3213"/>
              <a:gd name="T13" fmla="*/ 387 h 3214"/>
              <a:gd name="T14" fmla="*/ 2472 w 3213"/>
              <a:gd name="T15" fmla="*/ 194 h 3214"/>
              <a:gd name="T16" fmla="*/ 2102 w 3213"/>
              <a:gd name="T17" fmla="*/ 25 h 3214"/>
              <a:gd name="T18" fmla="*/ 2018 w 3213"/>
              <a:gd name="T19" fmla="*/ 219 h 3214"/>
              <a:gd name="T20" fmla="*/ 1295 w 3213"/>
              <a:gd name="T21" fmla="*/ 194 h 3214"/>
              <a:gd name="T22" fmla="*/ 1219 w 3213"/>
              <a:gd name="T23" fmla="*/ 0 h 3214"/>
              <a:gd name="T24" fmla="*/ 841 w 3213"/>
              <a:gd name="T25" fmla="*/ 135 h 3214"/>
              <a:gd name="T26" fmla="*/ 917 w 3213"/>
              <a:gd name="T27" fmla="*/ 336 h 3214"/>
              <a:gd name="T28" fmla="*/ 387 w 3213"/>
              <a:gd name="T29" fmla="*/ 833 h 3214"/>
              <a:gd name="T30" fmla="*/ 193 w 3213"/>
              <a:gd name="T31" fmla="*/ 749 h 3214"/>
              <a:gd name="T32" fmla="*/ 34 w 3213"/>
              <a:gd name="T33" fmla="*/ 1110 h 3214"/>
              <a:gd name="T34" fmla="*/ 227 w 3213"/>
              <a:gd name="T35" fmla="*/ 1194 h 3214"/>
              <a:gd name="T36" fmla="*/ 202 w 3213"/>
              <a:gd name="T37" fmla="*/ 1918 h 3214"/>
              <a:gd name="T38" fmla="*/ 0 w 3213"/>
              <a:gd name="T39" fmla="*/ 1993 h 3214"/>
              <a:gd name="T40" fmla="*/ 143 w 3213"/>
              <a:gd name="T41" fmla="*/ 2372 h 3214"/>
              <a:gd name="T42" fmla="*/ 345 w 3213"/>
              <a:gd name="T43" fmla="*/ 2296 h 3214"/>
              <a:gd name="T44" fmla="*/ 841 w 3213"/>
              <a:gd name="T45" fmla="*/ 2826 h 3214"/>
              <a:gd name="T46" fmla="*/ 748 w 3213"/>
              <a:gd name="T47" fmla="*/ 3020 h 3214"/>
              <a:gd name="T48" fmla="*/ 1110 w 3213"/>
              <a:gd name="T49" fmla="*/ 3179 h 3214"/>
              <a:gd name="T50" fmla="*/ 1203 w 3213"/>
              <a:gd name="T51" fmla="*/ 2986 h 3214"/>
              <a:gd name="T52" fmla="*/ 1925 w 3213"/>
              <a:gd name="T53" fmla="*/ 3011 h 3214"/>
              <a:gd name="T54" fmla="*/ 2001 w 3213"/>
              <a:gd name="T55" fmla="*/ 3213 h 3214"/>
              <a:gd name="T56" fmla="*/ 2371 w 3213"/>
              <a:gd name="T57" fmla="*/ 3070 h 3214"/>
              <a:gd name="T58" fmla="*/ 2295 w 3213"/>
              <a:gd name="T59" fmla="*/ 2868 h 3214"/>
              <a:gd name="T60" fmla="*/ 2825 w 3213"/>
              <a:gd name="T61" fmla="*/ 2372 h 3214"/>
              <a:gd name="T62" fmla="*/ 3027 w 3213"/>
              <a:gd name="T63" fmla="*/ 2464 h 3214"/>
              <a:gd name="T64" fmla="*/ 3187 w 3213"/>
              <a:gd name="T65" fmla="*/ 2103 h 3214"/>
              <a:gd name="T66" fmla="*/ 2993 w 3213"/>
              <a:gd name="T67" fmla="*/ 2010 h 3214"/>
              <a:gd name="T68" fmla="*/ 1119 w 3213"/>
              <a:gd name="T69" fmla="*/ 2725 h 3214"/>
              <a:gd name="T70" fmla="*/ 1119 w 3213"/>
              <a:gd name="T71" fmla="*/ 2725 h 3214"/>
              <a:gd name="T72" fmla="*/ 496 w 3213"/>
              <a:gd name="T73" fmla="*/ 1093 h 3214"/>
              <a:gd name="T74" fmla="*/ 2102 w 3213"/>
              <a:gd name="T75" fmla="*/ 488 h 3214"/>
              <a:gd name="T76" fmla="*/ 2716 w 3213"/>
              <a:gd name="T77" fmla="*/ 2120 h 3214"/>
              <a:gd name="T78" fmla="*/ 1119 w 3213"/>
              <a:gd name="T79" fmla="*/ 2725 h 3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13" h="3214">
                <a:moveTo>
                  <a:pt x="2993" y="2010"/>
                </a:moveTo>
                <a:lnTo>
                  <a:pt x="2993" y="2010"/>
                </a:lnTo>
                <a:cubicBezTo>
                  <a:pt x="3061" y="1775"/>
                  <a:pt x="3069" y="1522"/>
                  <a:pt x="3019" y="1287"/>
                </a:cubicBezTo>
                <a:cubicBezTo>
                  <a:pt x="3212" y="1211"/>
                  <a:pt x="3212" y="1211"/>
                  <a:pt x="3212" y="1211"/>
                </a:cubicBezTo>
                <a:cubicBezTo>
                  <a:pt x="3078" y="841"/>
                  <a:pt x="3078" y="841"/>
                  <a:pt x="3078" y="841"/>
                </a:cubicBezTo>
                <a:cubicBezTo>
                  <a:pt x="2876" y="917"/>
                  <a:pt x="2876" y="917"/>
                  <a:pt x="2876" y="917"/>
                </a:cubicBezTo>
                <a:cubicBezTo>
                  <a:pt x="2758" y="707"/>
                  <a:pt x="2590" y="521"/>
                  <a:pt x="2379" y="387"/>
                </a:cubicBezTo>
                <a:cubicBezTo>
                  <a:pt x="2472" y="194"/>
                  <a:pt x="2472" y="194"/>
                  <a:pt x="2472" y="194"/>
                </a:cubicBezTo>
                <a:cubicBezTo>
                  <a:pt x="2102" y="25"/>
                  <a:pt x="2102" y="25"/>
                  <a:pt x="2102" y="25"/>
                </a:cubicBezTo>
                <a:cubicBezTo>
                  <a:pt x="2018" y="219"/>
                  <a:pt x="2018" y="219"/>
                  <a:pt x="2018" y="219"/>
                </a:cubicBezTo>
                <a:cubicBezTo>
                  <a:pt x="1774" y="151"/>
                  <a:pt x="1530" y="143"/>
                  <a:pt x="1295" y="194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841" y="135"/>
                  <a:pt x="841" y="135"/>
                  <a:pt x="841" y="135"/>
                </a:cubicBezTo>
                <a:cubicBezTo>
                  <a:pt x="917" y="336"/>
                  <a:pt x="917" y="336"/>
                  <a:pt x="917" y="336"/>
                </a:cubicBezTo>
                <a:cubicBezTo>
                  <a:pt x="706" y="454"/>
                  <a:pt x="522" y="622"/>
                  <a:pt x="387" y="833"/>
                </a:cubicBezTo>
                <a:cubicBezTo>
                  <a:pt x="193" y="749"/>
                  <a:pt x="193" y="749"/>
                  <a:pt x="193" y="749"/>
                </a:cubicBezTo>
                <a:cubicBezTo>
                  <a:pt x="34" y="1110"/>
                  <a:pt x="34" y="1110"/>
                  <a:pt x="34" y="1110"/>
                </a:cubicBezTo>
                <a:cubicBezTo>
                  <a:pt x="227" y="1194"/>
                  <a:pt x="227" y="1194"/>
                  <a:pt x="227" y="1194"/>
                </a:cubicBezTo>
                <a:cubicBezTo>
                  <a:pt x="151" y="1438"/>
                  <a:pt x="151" y="1691"/>
                  <a:pt x="202" y="1918"/>
                </a:cubicBezTo>
                <a:cubicBezTo>
                  <a:pt x="0" y="1993"/>
                  <a:pt x="0" y="1993"/>
                  <a:pt x="0" y="1993"/>
                </a:cubicBezTo>
                <a:cubicBezTo>
                  <a:pt x="143" y="2372"/>
                  <a:pt x="143" y="2372"/>
                  <a:pt x="143" y="2372"/>
                </a:cubicBezTo>
                <a:cubicBezTo>
                  <a:pt x="345" y="2296"/>
                  <a:pt x="345" y="2296"/>
                  <a:pt x="345" y="2296"/>
                </a:cubicBezTo>
                <a:cubicBezTo>
                  <a:pt x="454" y="2506"/>
                  <a:pt x="622" y="2692"/>
                  <a:pt x="841" y="2826"/>
                </a:cubicBezTo>
                <a:cubicBezTo>
                  <a:pt x="748" y="3020"/>
                  <a:pt x="748" y="3020"/>
                  <a:pt x="748" y="3020"/>
                </a:cubicBezTo>
                <a:cubicBezTo>
                  <a:pt x="1110" y="3179"/>
                  <a:pt x="1110" y="3179"/>
                  <a:pt x="1110" y="3179"/>
                </a:cubicBezTo>
                <a:cubicBezTo>
                  <a:pt x="1203" y="2986"/>
                  <a:pt x="1203" y="2986"/>
                  <a:pt x="1203" y="2986"/>
                </a:cubicBezTo>
                <a:cubicBezTo>
                  <a:pt x="1446" y="3062"/>
                  <a:pt x="1689" y="3062"/>
                  <a:pt x="1925" y="3011"/>
                </a:cubicBezTo>
                <a:cubicBezTo>
                  <a:pt x="2001" y="3213"/>
                  <a:pt x="2001" y="3213"/>
                  <a:pt x="2001" y="3213"/>
                </a:cubicBezTo>
                <a:cubicBezTo>
                  <a:pt x="2371" y="3070"/>
                  <a:pt x="2371" y="3070"/>
                  <a:pt x="2371" y="3070"/>
                </a:cubicBezTo>
                <a:cubicBezTo>
                  <a:pt x="2295" y="2868"/>
                  <a:pt x="2295" y="2868"/>
                  <a:pt x="2295" y="2868"/>
                </a:cubicBezTo>
                <a:cubicBezTo>
                  <a:pt x="2514" y="2759"/>
                  <a:pt x="2690" y="2591"/>
                  <a:pt x="2825" y="2372"/>
                </a:cubicBezTo>
                <a:cubicBezTo>
                  <a:pt x="3027" y="2464"/>
                  <a:pt x="3027" y="2464"/>
                  <a:pt x="3027" y="2464"/>
                </a:cubicBezTo>
                <a:cubicBezTo>
                  <a:pt x="3187" y="2103"/>
                  <a:pt x="3187" y="2103"/>
                  <a:pt x="3187" y="2103"/>
                </a:cubicBezTo>
                <a:lnTo>
                  <a:pt x="2993" y="2010"/>
                </a:lnTo>
                <a:close/>
                <a:moveTo>
                  <a:pt x="1119" y="2725"/>
                </a:moveTo>
                <a:lnTo>
                  <a:pt x="1119" y="2725"/>
                </a:lnTo>
                <a:cubicBezTo>
                  <a:pt x="488" y="2448"/>
                  <a:pt x="210" y="1708"/>
                  <a:pt x="496" y="1093"/>
                </a:cubicBezTo>
                <a:cubicBezTo>
                  <a:pt x="782" y="488"/>
                  <a:pt x="1496" y="219"/>
                  <a:pt x="2102" y="488"/>
                </a:cubicBezTo>
                <a:cubicBezTo>
                  <a:pt x="2732" y="765"/>
                  <a:pt x="3010" y="1497"/>
                  <a:pt x="2716" y="2120"/>
                </a:cubicBezTo>
                <a:cubicBezTo>
                  <a:pt x="2438" y="2725"/>
                  <a:pt x="1723" y="2994"/>
                  <a:pt x="1119" y="27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3">
            <a:extLst>
              <a:ext uri="{FF2B5EF4-FFF2-40B4-BE49-F238E27FC236}">
                <a16:creationId xmlns:a16="http://schemas.microsoft.com/office/drawing/2014/main" id="{C31355BB-CD15-EC4E-9FE7-9F46411D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5634" y="3319437"/>
            <a:ext cx="1418224" cy="1484629"/>
          </a:xfrm>
          <a:custGeom>
            <a:avLst/>
            <a:gdLst>
              <a:gd name="T0" fmla="*/ 1227 w 1320"/>
              <a:gd name="T1" fmla="*/ 387 h 1380"/>
              <a:gd name="T2" fmla="*/ 1227 w 1320"/>
              <a:gd name="T3" fmla="*/ 387 h 1380"/>
              <a:gd name="T4" fmla="*/ 1109 w 1320"/>
              <a:gd name="T5" fmla="*/ 379 h 1380"/>
              <a:gd name="T6" fmla="*/ 1109 w 1320"/>
              <a:gd name="T7" fmla="*/ 185 h 1380"/>
              <a:gd name="T8" fmla="*/ 975 w 1320"/>
              <a:gd name="T9" fmla="*/ 42 h 1380"/>
              <a:gd name="T10" fmla="*/ 975 w 1320"/>
              <a:gd name="T11" fmla="*/ 42 h 1380"/>
              <a:gd name="T12" fmla="*/ 840 w 1320"/>
              <a:gd name="T13" fmla="*/ 151 h 1380"/>
              <a:gd name="T14" fmla="*/ 831 w 1320"/>
              <a:gd name="T15" fmla="*/ 151 h 1380"/>
              <a:gd name="T16" fmla="*/ 831 w 1320"/>
              <a:gd name="T17" fmla="*/ 143 h 1380"/>
              <a:gd name="T18" fmla="*/ 697 w 1320"/>
              <a:gd name="T19" fmla="*/ 0 h 1380"/>
              <a:gd name="T20" fmla="*/ 697 w 1320"/>
              <a:gd name="T21" fmla="*/ 0 h 1380"/>
              <a:gd name="T22" fmla="*/ 554 w 1320"/>
              <a:gd name="T23" fmla="*/ 126 h 1380"/>
              <a:gd name="T24" fmla="*/ 546 w 1320"/>
              <a:gd name="T25" fmla="*/ 126 h 1380"/>
              <a:gd name="T26" fmla="*/ 411 w 1320"/>
              <a:gd name="T27" fmla="*/ 25 h 1380"/>
              <a:gd name="T28" fmla="*/ 411 w 1320"/>
              <a:gd name="T29" fmla="*/ 25 h 1380"/>
              <a:gd name="T30" fmla="*/ 277 w 1320"/>
              <a:gd name="T31" fmla="*/ 151 h 1380"/>
              <a:gd name="T32" fmla="*/ 269 w 1320"/>
              <a:gd name="T33" fmla="*/ 151 h 1380"/>
              <a:gd name="T34" fmla="*/ 134 w 1320"/>
              <a:gd name="T35" fmla="*/ 67 h 1380"/>
              <a:gd name="T36" fmla="*/ 0 w 1320"/>
              <a:gd name="T37" fmla="*/ 202 h 1380"/>
              <a:gd name="T38" fmla="*/ 0 w 1320"/>
              <a:gd name="T39" fmla="*/ 530 h 1380"/>
              <a:gd name="T40" fmla="*/ 0 w 1320"/>
              <a:gd name="T41" fmla="*/ 530 h 1380"/>
              <a:gd name="T42" fmla="*/ 0 w 1320"/>
              <a:gd name="T43" fmla="*/ 530 h 1380"/>
              <a:gd name="T44" fmla="*/ 0 w 1320"/>
              <a:gd name="T45" fmla="*/ 984 h 1380"/>
              <a:gd name="T46" fmla="*/ 394 w 1320"/>
              <a:gd name="T47" fmla="*/ 1379 h 1380"/>
              <a:gd name="T48" fmla="*/ 714 w 1320"/>
              <a:gd name="T49" fmla="*/ 1379 h 1380"/>
              <a:gd name="T50" fmla="*/ 1109 w 1320"/>
              <a:gd name="T51" fmla="*/ 984 h 1380"/>
              <a:gd name="T52" fmla="*/ 1109 w 1320"/>
              <a:gd name="T53" fmla="*/ 917 h 1380"/>
              <a:gd name="T54" fmla="*/ 1134 w 1320"/>
              <a:gd name="T55" fmla="*/ 883 h 1380"/>
              <a:gd name="T56" fmla="*/ 1286 w 1320"/>
              <a:gd name="T57" fmla="*/ 572 h 1380"/>
              <a:gd name="T58" fmla="*/ 1227 w 1320"/>
              <a:gd name="T59" fmla="*/ 387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20" h="1380">
                <a:moveTo>
                  <a:pt x="1227" y="387"/>
                </a:moveTo>
                <a:lnTo>
                  <a:pt x="1227" y="387"/>
                </a:lnTo>
                <a:cubicBezTo>
                  <a:pt x="1193" y="370"/>
                  <a:pt x="1151" y="370"/>
                  <a:pt x="1109" y="379"/>
                </a:cubicBezTo>
                <a:cubicBezTo>
                  <a:pt x="1109" y="185"/>
                  <a:pt x="1109" y="185"/>
                  <a:pt x="1109" y="185"/>
                </a:cubicBezTo>
                <a:cubicBezTo>
                  <a:pt x="1109" y="109"/>
                  <a:pt x="1050" y="42"/>
                  <a:pt x="975" y="42"/>
                </a:cubicBezTo>
                <a:lnTo>
                  <a:pt x="975" y="42"/>
                </a:lnTo>
                <a:cubicBezTo>
                  <a:pt x="907" y="42"/>
                  <a:pt x="848" y="93"/>
                  <a:pt x="840" y="151"/>
                </a:cubicBezTo>
                <a:cubicBezTo>
                  <a:pt x="831" y="151"/>
                  <a:pt x="831" y="151"/>
                  <a:pt x="831" y="151"/>
                </a:cubicBezTo>
                <a:cubicBezTo>
                  <a:pt x="831" y="143"/>
                  <a:pt x="831" y="143"/>
                  <a:pt x="831" y="143"/>
                </a:cubicBezTo>
                <a:cubicBezTo>
                  <a:pt x="831" y="67"/>
                  <a:pt x="773" y="0"/>
                  <a:pt x="697" y="0"/>
                </a:cubicBezTo>
                <a:lnTo>
                  <a:pt x="697" y="0"/>
                </a:lnTo>
                <a:cubicBezTo>
                  <a:pt x="621" y="0"/>
                  <a:pt x="562" y="59"/>
                  <a:pt x="554" y="126"/>
                </a:cubicBezTo>
                <a:cubicBezTo>
                  <a:pt x="546" y="126"/>
                  <a:pt x="546" y="126"/>
                  <a:pt x="546" y="126"/>
                </a:cubicBezTo>
                <a:cubicBezTo>
                  <a:pt x="537" y="67"/>
                  <a:pt x="478" y="25"/>
                  <a:pt x="411" y="25"/>
                </a:cubicBezTo>
                <a:lnTo>
                  <a:pt x="411" y="25"/>
                </a:lnTo>
                <a:cubicBezTo>
                  <a:pt x="345" y="25"/>
                  <a:pt x="286" y="76"/>
                  <a:pt x="277" y="151"/>
                </a:cubicBezTo>
                <a:cubicBezTo>
                  <a:pt x="269" y="151"/>
                  <a:pt x="269" y="151"/>
                  <a:pt x="269" y="151"/>
                </a:cubicBezTo>
                <a:cubicBezTo>
                  <a:pt x="244" y="101"/>
                  <a:pt x="193" y="67"/>
                  <a:pt x="134" y="67"/>
                </a:cubicBezTo>
                <a:cubicBezTo>
                  <a:pt x="59" y="67"/>
                  <a:pt x="0" y="126"/>
                  <a:pt x="0" y="202"/>
                </a:cubicBezTo>
                <a:cubicBezTo>
                  <a:pt x="0" y="530"/>
                  <a:pt x="0" y="530"/>
                  <a:pt x="0" y="530"/>
                </a:cubicBezTo>
                <a:lnTo>
                  <a:pt x="0" y="530"/>
                </a:lnTo>
                <a:lnTo>
                  <a:pt x="0" y="530"/>
                </a:lnTo>
                <a:cubicBezTo>
                  <a:pt x="0" y="984"/>
                  <a:pt x="0" y="984"/>
                  <a:pt x="0" y="984"/>
                </a:cubicBezTo>
                <a:cubicBezTo>
                  <a:pt x="0" y="1203"/>
                  <a:pt x="176" y="1379"/>
                  <a:pt x="394" y="1379"/>
                </a:cubicBezTo>
                <a:cubicBezTo>
                  <a:pt x="714" y="1379"/>
                  <a:pt x="714" y="1379"/>
                  <a:pt x="714" y="1379"/>
                </a:cubicBezTo>
                <a:cubicBezTo>
                  <a:pt x="932" y="1379"/>
                  <a:pt x="1109" y="1203"/>
                  <a:pt x="1109" y="984"/>
                </a:cubicBezTo>
                <a:cubicBezTo>
                  <a:pt x="1109" y="917"/>
                  <a:pt x="1109" y="917"/>
                  <a:pt x="1109" y="917"/>
                </a:cubicBezTo>
                <a:cubicBezTo>
                  <a:pt x="1118" y="900"/>
                  <a:pt x="1126" y="892"/>
                  <a:pt x="1134" y="883"/>
                </a:cubicBezTo>
                <a:cubicBezTo>
                  <a:pt x="1286" y="572"/>
                  <a:pt x="1286" y="572"/>
                  <a:pt x="1286" y="572"/>
                </a:cubicBezTo>
                <a:cubicBezTo>
                  <a:pt x="1319" y="505"/>
                  <a:pt x="1294" y="421"/>
                  <a:pt x="1227" y="387"/>
                </a:cubicBezTo>
              </a:path>
            </a:pathLst>
          </a:custGeom>
          <a:solidFill>
            <a:srgbClr val="F9D9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4">
            <a:extLst>
              <a:ext uri="{FF2B5EF4-FFF2-40B4-BE49-F238E27FC236}">
                <a16:creationId xmlns:a16="http://schemas.microsoft.com/office/drawing/2014/main" id="{A1E53F96-A582-1448-9ED7-86B83D88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184" y="6089476"/>
            <a:ext cx="4686300" cy="6398604"/>
          </a:xfrm>
          <a:custGeom>
            <a:avLst/>
            <a:gdLst>
              <a:gd name="T0" fmla="*/ 2775 w 4357"/>
              <a:gd name="T1" fmla="*/ 1664 h 5947"/>
              <a:gd name="T2" fmla="*/ 2775 w 4357"/>
              <a:gd name="T3" fmla="*/ 1664 h 5947"/>
              <a:gd name="T4" fmla="*/ 2985 w 4357"/>
              <a:gd name="T5" fmla="*/ 0 h 5947"/>
              <a:gd name="T6" fmla="*/ 1371 w 4357"/>
              <a:gd name="T7" fmla="*/ 0 h 5947"/>
              <a:gd name="T8" fmla="*/ 1581 w 4357"/>
              <a:gd name="T9" fmla="*/ 1664 h 5947"/>
              <a:gd name="T10" fmla="*/ 0 w 4357"/>
              <a:gd name="T11" fmla="*/ 3759 h 5947"/>
              <a:gd name="T12" fmla="*/ 0 w 4357"/>
              <a:gd name="T13" fmla="*/ 5113 h 5947"/>
              <a:gd name="T14" fmla="*/ 832 w 4357"/>
              <a:gd name="T15" fmla="*/ 5946 h 5947"/>
              <a:gd name="T16" fmla="*/ 3523 w 4357"/>
              <a:gd name="T17" fmla="*/ 5946 h 5947"/>
              <a:gd name="T18" fmla="*/ 4356 w 4357"/>
              <a:gd name="T19" fmla="*/ 5113 h 5947"/>
              <a:gd name="T20" fmla="*/ 4356 w 4357"/>
              <a:gd name="T21" fmla="*/ 3759 h 5947"/>
              <a:gd name="T22" fmla="*/ 2775 w 4357"/>
              <a:gd name="T23" fmla="*/ 1664 h 5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7" h="5947">
                <a:moveTo>
                  <a:pt x="2775" y="1664"/>
                </a:moveTo>
                <a:lnTo>
                  <a:pt x="2775" y="1664"/>
                </a:lnTo>
                <a:cubicBezTo>
                  <a:pt x="2985" y="0"/>
                  <a:pt x="2985" y="0"/>
                  <a:pt x="2985" y="0"/>
                </a:cubicBezTo>
                <a:cubicBezTo>
                  <a:pt x="1371" y="0"/>
                  <a:pt x="1371" y="0"/>
                  <a:pt x="1371" y="0"/>
                </a:cubicBezTo>
                <a:cubicBezTo>
                  <a:pt x="1581" y="1664"/>
                  <a:pt x="1581" y="1664"/>
                  <a:pt x="1581" y="1664"/>
                </a:cubicBezTo>
                <a:cubicBezTo>
                  <a:pt x="664" y="1917"/>
                  <a:pt x="0" y="2766"/>
                  <a:pt x="0" y="3759"/>
                </a:cubicBezTo>
                <a:cubicBezTo>
                  <a:pt x="0" y="5113"/>
                  <a:pt x="0" y="5113"/>
                  <a:pt x="0" y="5113"/>
                </a:cubicBezTo>
                <a:cubicBezTo>
                  <a:pt x="0" y="5567"/>
                  <a:pt x="370" y="5946"/>
                  <a:pt x="832" y="5946"/>
                </a:cubicBezTo>
                <a:cubicBezTo>
                  <a:pt x="3523" y="5946"/>
                  <a:pt x="3523" y="5946"/>
                  <a:pt x="3523" y="5946"/>
                </a:cubicBezTo>
                <a:cubicBezTo>
                  <a:pt x="3986" y="5946"/>
                  <a:pt x="4356" y="5567"/>
                  <a:pt x="4356" y="5113"/>
                </a:cubicBezTo>
                <a:cubicBezTo>
                  <a:pt x="4356" y="3759"/>
                  <a:pt x="4356" y="3759"/>
                  <a:pt x="4356" y="3759"/>
                </a:cubicBezTo>
                <a:cubicBezTo>
                  <a:pt x="4356" y="2766"/>
                  <a:pt x="3691" y="1917"/>
                  <a:pt x="2775" y="16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8" name="Freeform 5">
            <a:extLst>
              <a:ext uri="{FF2B5EF4-FFF2-40B4-BE49-F238E27FC236}">
                <a16:creationId xmlns:a16="http://schemas.microsoft.com/office/drawing/2014/main" id="{77802B8D-3AC3-A343-97B8-D57891150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419" y="7716402"/>
            <a:ext cx="1517830" cy="175498"/>
          </a:xfrm>
          <a:custGeom>
            <a:avLst/>
            <a:gdLst>
              <a:gd name="T0" fmla="*/ 1328 w 1413"/>
              <a:gd name="T1" fmla="*/ 160 h 161"/>
              <a:gd name="T2" fmla="*/ 1328 w 1413"/>
              <a:gd name="T3" fmla="*/ 160 h 161"/>
              <a:gd name="T4" fmla="*/ 84 w 1413"/>
              <a:gd name="T5" fmla="*/ 160 h 161"/>
              <a:gd name="T6" fmla="*/ 0 w 1413"/>
              <a:gd name="T7" fmla="*/ 84 h 161"/>
              <a:gd name="T8" fmla="*/ 0 w 1413"/>
              <a:gd name="T9" fmla="*/ 84 h 161"/>
              <a:gd name="T10" fmla="*/ 84 w 1413"/>
              <a:gd name="T11" fmla="*/ 0 h 161"/>
              <a:gd name="T12" fmla="*/ 1328 w 1413"/>
              <a:gd name="T13" fmla="*/ 0 h 161"/>
              <a:gd name="T14" fmla="*/ 1412 w 1413"/>
              <a:gd name="T15" fmla="*/ 84 h 161"/>
              <a:gd name="T16" fmla="*/ 1412 w 1413"/>
              <a:gd name="T17" fmla="*/ 84 h 161"/>
              <a:gd name="T18" fmla="*/ 1328 w 1413"/>
              <a:gd name="T1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3" h="161">
                <a:moveTo>
                  <a:pt x="1328" y="160"/>
                </a:moveTo>
                <a:lnTo>
                  <a:pt x="1328" y="160"/>
                </a:lnTo>
                <a:cubicBezTo>
                  <a:pt x="84" y="160"/>
                  <a:pt x="84" y="160"/>
                  <a:pt x="84" y="160"/>
                </a:cubicBezTo>
                <a:cubicBezTo>
                  <a:pt x="33" y="160"/>
                  <a:pt x="0" y="126"/>
                  <a:pt x="0" y="84"/>
                </a:cubicBezTo>
                <a:lnTo>
                  <a:pt x="0" y="84"/>
                </a:lnTo>
                <a:cubicBezTo>
                  <a:pt x="0" y="42"/>
                  <a:pt x="33" y="0"/>
                  <a:pt x="84" y="0"/>
                </a:cubicBezTo>
                <a:cubicBezTo>
                  <a:pt x="1328" y="0"/>
                  <a:pt x="1328" y="0"/>
                  <a:pt x="1328" y="0"/>
                </a:cubicBezTo>
                <a:cubicBezTo>
                  <a:pt x="1378" y="0"/>
                  <a:pt x="1412" y="42"/>
                  <a:pt x="1412" y="84"/>
                </a:cubicBezTo>
                <a:lnTo>
                  <a:pt x="1412" y="84"/>
                </a:lnTo>
                <a:cubicBezTo>
                  <a:pt x="1412" y="126"/>
                  <a:pt x="1378" y="160"/>
                  <a:pt x="1328" y="1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6">
            <a:extLst>
              <a:ext uri="{FF2B5EF4-FFF2-40B4-BE49-F238E27FC236}">
                <a16:creationId xmlns:a16="http://schemas.microsoft.com/office/drawing/2014/main" id="{E618F2C3-C71A-CE45-80A5-897ADCB6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7175" y="9182055"/>
            <a:ext cx="1176318" cy="2020611"/>
          </a:xfrm>
          <a:custGeom>
            <a:avLst/>
            <a:gdLst>
              <a:gd name="T0" fmla="*/ 1092 w 1093"/>
              <a:gd name="T1" fmla="*/ 1245 h 1877"/>
              <a:gd name="T2" fmla="*/ 1092 w 1093"/>
              <a:gd name="T3" fmla="*/ 1245 h 1877"/>
              <a:gd name="T4" fmla="*/ 957 w 1093"/>
              <a:gd name="T5" fmla="*/ 1557 h 1877"/>
              <a:gd name="T6" fmla="*/ 613 w 1093"/>
              <a:gd name="T7" fmla="*/ 1708 h 1877"/>
              <a:gd name="T8" fmla="*/ 613 w 1093"/>
              <a:gd name="T9" fmla="*/ 1876 h 1877"/>
              <a:gd name="T10" fmla="*/ 495 w 1093"/>
              <a:gd name="T11" fmla="*/ 1876 h 1877"/>
              <a:gd name="T12" fmla="*/ 495 w 1093"/>
              <a:gd name="T13" fmla="*/ 1708 h 1877"/>
              <a:gd name="T14" fmla="*/ 134 w 1093"/>
              <a:gd name="T15" fmla="*/ 1565 h 1877"/>
              <a:gd name="T16" fmla="*/ 0 w 1093"/>
              <a:gd name="T17" fmla="*/ 1237 h 1877"/>
              <a:gd name="T18" fmla="*/ 378 w 1093"/>
              <a:gd name="T19" fmla="*/ 1237 h 1877"/>
              <a:gd name="T20" fmla="*/ 495 w 1093"/>
              <a:gd name="T21" fmla="*/ 1414 h 1877"/>
              <a:gd name="T22" fmla="*/ 495 w 1093"/>
              <a:gd name="T23" fmla="*/ 1077 h 1877"/>
              <a:gd name="T24" fmla="*/ 311 w 1093"/>
              <a:gd name="T25" fmla="*/ 1018 h 1877"/>
              <a:gd name="T26" fmla="*/ 201 w 1093"/>
              <a:gd name="T27" fmla="*/ 976 h 1877"/>
              <a:gd name="T28" fmla="*/ 134 w 1093"/>
              <a:gd name="T29" fmla="*/ 934 h 1877"/>
              <a:gd name="T30" fmla="*/ 75 w 1093"/>
              <a:gd name="T31" fmla="*/ 875 h 1877"/>
              <a:gd name="T32" fmla="*/ 33 w 1093"/>
              <a:gd name="T33" fmla="*/ 817 h 1877"/>
              <a:gd name="T34" fmla="*/ 0 w 1093"/>
              <a:gd name="T35" fmla="*/ 631 h 1877"/>
              <a:gd name="T36" fmla="*/ 143 w 1093"/>
              <a:gd name="T37" fmla="*/ 312 h 1877"/>
              <a:gd name="T38" fmla="*/ 495 w 1093"/>
              <a:gd name="T39" fmla="*/ 177 h 1877"/>
              <a:gd name="T40" fmla="*/ 495 w 1093"/>
              <a:gd name="T41" fmla="*/ 0 h 1877"/>
              <a:gd name="T42" fmla="*/ 613 w 1093"/>
              <a:gd name="T43" fmla="*/ 0 h 1877"/>
              <a:gd name="T44" fmla="*/ 613 w 1093"/>
              <a:gd name="T45" fmla="*/ 177 h 1877"/>
              <a:gd name="T46" fmla="*/ 957 w 1093"/>
              <a:gd name="T47" fmla="*/ 295 h 1877"/>
              <a:gd name="T48" fmla="*/ 1092 w 1093"/>
              <a:gd name="T49" fmla="*/ 631 h 1877"/>
              <a:gd name="T50" fmla="*/ 730 w 1093"/>
              <a:gd name="T51" fmla="*/ 631 h 1877"/>
              <a:gd name="T52" fmla="*/ 613 w 1093"/>
              <a:gd name="T53" fmla="*/ 471 h 1877"/>
              <a:gd name="T54" fmla="*/ 613 w 1093"/>
              <a:gd name="T55" fmla="*/ 808 h 1877"/>
              <a:gd name="T56" fmla="*/ 890 w 1093"/>
              <a:gd name="T57" fmla="*/ 901 h 1877"/>
              <a:gd name="T58" fmla="*/ 1092 w 1093"/>
              <a:gd name="T59" fmla="*/ 1245 h 1877"/>
              <a:gd name="T60" fmla="*/ 495 w 1093"/>
              <a:gd name="T61" fmla="*/ 463 h 1877"/>
              <a:gd name="T62" fmla="*/ 495 w 1093"/>
              <a:gd name="T63" fmla="*/ 463 h 1877"/>
              <a:gd name="T64" fmla="*/ 370 w 1093"/>
              <a:gd name="T65" fmla="*/ 598 h 1877"/>
              <a:gd name="T66" fmla="*/ 495 w 1093"/>
              <a:gd name="T67" fmla="*/ 766 h 1877"/>
              <a:gd name="T68" fmla="*/ 495 w 1093"/>
              <a:gd name="T69" fmla="*/ 463 h 1877"/>
              <a:gd name="T70" fmla="*/ 613 w 1093"/>
              <a:gd name="T71" fmla="*/ 1414 h 1877"/>
              <a:gd name="T72" fmla="*/ 613 w 1093"/>
              <a:gd name="T73" fmla="*/ 1414 h 1877"/>
              <a:gd name="T74" fmla="*/ 722 w 1093"/>
              <a:gd name="T75" fmla="*/ 1279 h 1877"/>
              <a:gd name="T76" fmla="*/ 613 w 1093"/>
              <a:gd name="T77" fmla="*/ 1119 h 1877"/>
              <a:gd name="T78" fmla="*/ 613 w 1093"/>
              <a:gd name="T79" fmla="*/ 1414 h 1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3" h="1877">
                <a:moveTo>
                  <a:pt x="1092" y="1245"/>
                </a:moveTo>
                <a:lnTo>
                  <a:pt x="1092" y="1245"/>
                </a:lnTo>
                <a:cubicBezTo>
                  <a:pt x="1092" y="1363"/>
                  <a:pt x="1050" y="1464"/>
                  <a:pt x="957" y="1557"/>
                </a:cubicBezTo>
                <a:cubicBezTo>
                  <a:pt x="873" y="1641"/>
                  <a:pt x="755" y="1691"/>
                  <a:pt x="613" y="1708"/>
                </a:cubicBezTo>
                <a:cubicBezTo>
                  <a:pt x="613" y="1876"/>
                  <a:pt x="613" y="1876"/>
                  <a:pt x="613" y="1876"/>
                </a:cubicBezTo>
                <a:cubicBezTo>
                  <a:pt x="495" y="1876"/>
                  <a:pt x="495" y="1876"/>
                  <a:pt x="495" y="1876"/>
                </a:cubicBezTo>
                <a:cubicBezTo>
                  <a:pt x="495" y="1708"/>
                  <a:pt x="495" y="1708"/>
                  <a:pt x="495" y="1708"/>
                </a:cubicBezTo>
                <a:cubicBezTo>
                  <a:pt x="344" y="1691"/>
                  <a:pt x="218" y="1649"/>
                  <a:pt x="134" y="1565"/>
                </a:cubicBezTo>
                <a:cubicBezTo>
                  <a:pt x="42" y="1489"/>
                  <a:pt x="0" y="1380"/>
                  <a:pt x="0" y="1237"/>
                </a:cubicBezTo>
                <a:cubicBezTo>
                  <a:pt x="378" y="1237"/>
                  <a:pt x="378" y="1237"/>
                  <a:pt x="378" y="1237"/>
                </a:cubicBezTo>
                <a:cubicBezTo>
                  <a:pt x="386" y="1338"/>
                  <a:pt x="419" y="1388"/>
                  <a:pt x="495" y="1414"/>
                </a:cubicBezTo>
                <a:cubicBezTo>
                  <a:pt x="495" y="1077"/>
                  <a:pt x="495" y="1077"/>
                  <a:pt x="495" y="1077"/>
                </a:cubicBezTo>
                <a:cubicBezTo>
                  <a:pt x="428" y="1060"/>
                  <a:pt x="370" y="1043"/>
                  <a:pt x="311" y="1018"/>
                </a:cubicBezTo>
                <a:cubicBezTo>
                  <a:pt x="252" y="1001"/>
                  <a:pt x="210" y="985"/>
                  <a:pt x="201" y="976"/>
                </a:cubicBezTo>
                <a:cubicBezTo>
                  <a:pt x="185" y="959"/>
                  <a:pt x="159" y="951"/>
                  <a:pt x="134" y="934"/>
                </a:cubicBezTo>
                <a:cubicBezTo>
                  <a:pt x="109" y="917"/>
                  <a:pt x="92" y="901"/>
                  <a:pt x="75" y="875"/>
                </a:cubicBezTo>
                <a:cubicBezTo>
                  <a:pt x="67" y="859"/>
                  <a:pt x="50" y="842"/>
                  <a:pt x="33" y="817"/>
                </a:cubicBezTo>
                <a:cubicBezTo>
                  <a:pt x="8" y="774"/>
                  <a:pt x="0" y="707"/>
                  <a:pt x="0" y="631"/>
                </a:cubicBezTo>
                <a:cubicBezTo>
                  <a:pt x="0" y="505"/>
                  <a:pt x="50" y="396"/>
                  <a:pt x="143" y="312"/>
                </a:cubicBezTo>
                <a:cubicBezTo>
                  <a:pt x="235" y="236"/>
                  <a:pt x="353" y="186"/>
                  <a:pt x="495" y="177"/>
                </a:cubicBezTo>
                <a:cubicBezTo>
                  <a:pt x="495" y="0"/>
                  <a:pt x="495" y="0"/>
                  <a:pt x="495" y="0"/>
                </a:cubicBezTo>
                <a:cubicBezTo>
                  <a:pt x="613" y="0"/>
                  <a:pt x="613" y="0"/>
                  <a:pt x="613" y="0"/>
                </a:cubicBezTo>
                <a:cubicBezTo>
                  <a:pt x="613" y="177"/>
                  <a:pt x="613" y="177"/>
                  <a:pt x="613" y="177"/>
                </a:cubicBezTo>
                <a:cubicBezTo>
                  <a:pt x="764" y="186"/>
                  <a:pt x="873" y="219"/>
                  <a:pt x="957" y="295"/>
                </a:cubicBezTo>
                <a:cubicBezTo>
                  <a:pt x="1042" y="371"/>
                  <a:pt x="1092" y="480"/>
                  <a:pt x="1092" y="631"/>
                </a:cubicBezTo>
                <a:cubicBezTo>
                  <a:pt x="730" y="631"/>
                  <a:pt x="730" y="631"/>
                  <a:pt x="730" y="631"/>
                </a:cubicBezTo>
                <a:cubicBezTo>
                  <a:pt x="722" y="547"/>
                  <a:pt x="680" y="497"/>
                  <a:pt x="613" y="471"/>
                </a:cubicBezTo>
                <a:cubicBezTo>
                  <a:pt x="613" y="808"/>
                  <a:pt x="613" y="808"/>
                  <a:pt x="613" y="808"/>
                </a:cubicBezTo>
                <a:cubicBezTo>
                  <a:pt x="755" y="850"/>
                  <a:pt x="848" y="875"/>
                  <a:pt x="890" y="901"/>
                </a:cubicBezTo>
                <a:cubicBezTo>
                  <a:pt x="1025" y="968"/>
                  <a:pt x="1092" y="1086"/>
                  <a:pt x="1092" y="1245"/>
                </a:cubicBezTo>
                <a:close/>
                <a:moveTo>
                  <a:pt x="495" y="463"/>
                </a:moveTo>
                <a:lnTo>
                  <a:pt x="495" y="463"/>
                </a:lnTo>
                <a:cubicBezTo>
                  <a:pt x="412" y="480"/>
                  <a:pt x="370" y="530"/>
                  <a:pt x="370" y="598"/>
                </a:cubicBezTo>
                <a:cubicBezTo>
                  <a:pt x="370" y="673"/>
                  <a:pt x="412" y="732"/>
                  <a:pt x="495" y="766"/>
                </a:cubicBezTo>
                <a:lnTo>
                  <a:pt x="495" y="463"/>
                </a:lnTo>
                <a:close/>
                <a:moveTo>
                  <a:pt x="613" y="1414"/>
                </a:moveTo>
                <a:lnTo>
                  <a:pt x="613" y="1414"/>
                </a:lnTo>
                <a:cubicBezTo>
                  <a:pt x="688" y="1388"/>
                  <a:pt x="722" y="1346"/>
                  <a:pt x="722" y="1279"/>
                </a:cubicBezTo>
                <a:cubicBezTo>
                  <a:pt x="722" y="1212"/>
                  <a:pt x="688" y="1161"/>
                  <a:pt x="613" y="1119"/>
                </a:cubicBezTo>
                <a:lnTo>
                  <a:pt x="613" y="1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77">
            <a:extLst>
              <a:ext uri="{FF2B5EF4-FFF2-40B4-BE49-F238E27FC236}">
                <a16:creationId xmlns:a16="http://schemas.microsoft.com/office/drawing/2014/main" id="{0AA50BE2-0493-D841-8F82-4474175B8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5504" y="215712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81">
            <a:extLst>
              <a:ext uri="{FF2B5EF4-FFF2-40B4-BE49-F238E27FC236}">
                <a16:creationId xmlns:a16="http://schemas.microsoft.com/office/drawing/2014/main" id="{586B1AA4-99EE-4C48-8208-40817D57B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5504" y="451546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85">
            <a:extLst>
              <a:ext uri="{FF2B5EF4-FFF2-40B4-BE49-F238E27FC236}">
                <a16:creationId xmlns:a16="http://schemas.microsoft.com/office/drawing/2014/main" id="{186F335A-CDED-8840-AD73-99EFB733F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5504" y="6868529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89">
            <a:extLst>
              <a:ext uri="{FF2B5EF4-FFF2-40B4-BE49-F238E27FC236}">
                <a16:creationId xmlns:a16="http://schemas.microsoft.com/office/drawing/2014/main" id="{A2FA54C8-15C4-1E47-88CD-1872D6DD5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5504" y="921633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93">
            <a:extLst>
              <a:ext uri="{FF2B5EF4-FFF2-40B4-BE49-F238E27FC236}">
                <a16:creationId xmlns:a16="http://schemas.microsoft.com/office/drawing/2014/main" id="{2D89A692-10EA-FD4C-904D-3C1F46269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5504" y="1157466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9829D814-B6FF-B04D-A92B-D69855A4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195" y="1528485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4">
            <a:extLst>
              <a:ext uri="{FF2B5EF4-FFF2-40B4-BE49-F238E27FC236}">
                <a16:creationId xmlns:a16="http://schemas.microsoft.com/office/drawing/2014/main" id="{DFC3F718-3733-F044-93AA-B7FE4594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126" y="3871023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34">
            <a:extLst>
              <a:ext uri="{FF2B5EF4-FFF2-40B4-BE49-F238E27FC236}">
                <a16:creationId xmlns:a16="http://schemas.microsoft.com/office/drawing/2014/main" id="{01A37E80-39BF-384E-9D72-73505C71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6065" y="621305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34">
            <a:extLst>
              <a:ext uri="{FF2B5EF4-FFF2-40B4-BE49-F238E27FC236}">
                <a16:creationId xmlns:a16="http://schemas.microsoft.com/office/drawing/2014/main" id="{083FC09F-BDE2-8F49-9C8A-790658978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6322" y="857988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34">
            <a:extLst>
              <a:ext uri="{FF2B5EF4-FFF2-40B4-BE49-F238E27FC236}">
                <a16:creationId xmlns:a16="http://schemas.microsoft.com/office/drawing/2014/main" id="{EA2A0EA3-A7F8-9B4B-8A19-B65F34DFD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489" y="1094398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78">
            <a:extLst>
              <a:ext uri="{FF2B5EF4-FFF2-40B4-BE49-F238E27FC236}">
                <a16:creationId xmlns:a16="http://schemas.microsoft.com/office/drawing/2014/main" id="{8B14A5EC-99FF-F940-909B-2F7EBDE4A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165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79">
            <a:extLst>
              <a:ext uri="{FF2B5EF4-FFF2-40B4-BE49-F238E27FC236}">
                <a16:creationId xmlns:a16="http://schemas.microsoft.com/office/drawing/2014/main" id="{2F7E9C03-B4F8-B843-8026-920A35113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5174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82">
            <a:extLst>
              <a:ext uri="{FF2B5EF4-FFF2-40B4-BE49-F238E27FC236}">
                <a16:creationId xmlns:a16="http://schemas.microsoft.com/office/drawing/2014/main" id="{14096EAF-6C6E-F44C-B9EF-67C72E389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165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83">
            <a:extLst>
              <a:ext uri="{FF2B5EF4-FFF2-40B4-BE49-F238E27FC236}">
                <a16:creationId xmlns:a16="http://schemas.microsoft.com/office/drawing/2014/main" id="{08B78897-07CB-3D45-8669-27ACEF95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5174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6">
            <a:extLst>
              <a:ext uri="{FF2B5EF4-FFF2-40B4-BE49-F238E27FC236}">
                <a16:creationId xmlns:a16="http://schemas.microsoft.com/office/drawing/2014/main" id="{475F9F41-4FD3-F24C-8B17-15987320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165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87">
            <a:extLst>
              <a:ext uri="{FF2B5EF4-FFF2-40B4-BE49-F238E27FC236}">
                <a16:creationId xmlns:a16="http://schemas.microsoft.com/office/drawing/2014/main" id="{A0B8B595-62EB-CF49-9179-2A35B089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5174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90">
            <a:extLst>
              <a:ext uri="{FF2B5EF4-FFF2-40B4-BE49-F238E27FC236}">
                <a16:creationId xmlns:a16="http://schemas.microsoft.com/office/drawing/2014/main" id="{83F0A438-4D93-5548-9271-B4838F33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165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91">
            <a:extLst>
              <a:ext uri="{FF2B5EF4-FFF2-40B4-BE49-F238E27FC236}">
                <a16:creationId xmlns:a16="http://schemas.microsoft.com/office/drawing/2014/main" id="{ADDC62FC-857A-3F41-97BA-4421756AF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5174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94">
            <a:extLst>
              <a:ext uri="{FF2B5EF4-FFF2-40B4-BE49-F238E27FC236}">
                <a16:creationId xmlns:a16="http://schemas.microsoft.com/office/drawing/2014/main" id="{19D72CDF-1C1E-2849-8FFA-B88E3E85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165" y="1143779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95">
            <a:extLst>
              <a:ext uri="{FF2B5EF4-FFF2-40B4-BE49-F238E27FC236}">
                <a16:creationId xmlns:a16="http://schemas.microsoft.com/office/drawing/2014/main" id="{40DAD151-2F29-544A-975D-F60B84C5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5174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99">
            <a:extLst>
              <a:ext uri="{FF2B5EF4-FFF2-40B4-BE49-F238E27FC236}">
                <a16:creationId xmlns:a16="http://schemas.microsoft.com/office/drawing/2014/main" id="{1A306F3D-18C4-F14A-AE98-F6CFD316C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8991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00">
            <a:extLst>
              <a:ext uri="{FF2B5EF4-FFF2-40B4-BE49-F238E27FC236}">
                <a16:creationId xmlns:a16="http://schemas.microsoft.com/office/drawing/2014/main" id="{E12E7C0F-B01C-7F4F-A9A4-DDE52BF3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859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8991C00E-4F25-8646-9AEF-2EDF8372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441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02">
            <a:extLst>
              <a:ext uri="{FF2B5EF4-FFF2-40B4-BE49-F238E27FC236}">
                <a16:creationId xmlns:a16="http://schemas.microsoft.com/office/drawing/2014/main" id="{3F1D955C-BE7B-644C-B1AE-407713A5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441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03">
            <a:extLst>
              <a:ext uri="{FF2B5EF4-FFF2-40B4-BE49-F238E27FC236}">
                <a16:creationId xmlns:a16="http://schemas.microsoft.com/office/drawing/2014/main" id="{B42713C0-A37B-0243-AA1B-32B7B457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669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04">
            <a:extLst>
              <a:ext uri="{FF2B5EF4-FFF2-40B4-BE49-F238E27FC236}">
                <a16:creationId xmlns:a16="http://schemas.microsoft.com/office/drawing/2014/main" id="{56FB93E5-ABA0-1D40-9CB5-00D510821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141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05">
            <a:extLst>
              <a:ext uri="{FF2B5EF4-FFF2-40B4-BE49-F238E27FC236}">
                <a16:creationId xmlns:a16="http://schemas.microsoft.com/office/drawing/2014/main" id="{794D27AF-F430-C649-87EB-D0A3A9A5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141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06">
            <a:extLst>
              <a:ext uri="{FF2B5EF4-FFF2-40B4-BE49-F238E27FC236}">
                <a16:creationId xmlns:a16="http://schemas.microsoft.com/office/drawing/2014/main" id="{5B17BC84-AF2C-2943-9AA1-7AC2B316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1649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07">
            <a:extLst>
              <a:ext uri="{FF2B5EF4-FFF2-40B4-BE49-F238E27FC236}">
                <a16:creationId xmlns:a16="http://schemas.microsoft.com/office/drawing/2014/main" id="{704D4AA4-324F-0243-AB80-BB463E6F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630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5E238B1E-3D9D-6A4D-A680-87A1D4CC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670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09">
            <a:extLst>
              <a:ext uri="{FF2B5EF4-FFF2-40B4-BE49-F238E27FC236}">
                <a16:creationId xmlns:a16="http://schemas.microsoft.com/office/drawing/2014/main" id="{365709C9-F8DE-364E-B5E6-063BB5C96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2689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10">
            <a:extLst>
              <a:ext uri="{FF2B5EF4-FFF2-40B4-BE49-F238E27FC236}">
                <a16:creationId xmlns:a16="http://schemas.microsoft.com/office/drawing/2014/main" id="{F73E5F21-0BCF-FC45-AFBE-FAB5A7CC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2689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11">
            <a:extLst>
              <a:ext uri="{FF2B5EF4-FFF2-40B4-BE49-F238E27FC236}">
                <a16:creationId xmlns:a16="http://schemas.microsoft.com/office/drawing/2014/main" id="{27903061-A3EA-9543-B4F1-E16F2545B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2743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12">
            <a:extLst>
              <a:ext uri="{FF2B5EF4-FFF2-40B4-BE49-F238E27FC236}">
                <a16:creationId xmlns:a16="http://schemas.microsoft.com/office/drawing/2014/main" id="{9E3BAF68-F5DF-244E-BD6C-88D05F6E0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2198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13">
            <a:extLst>
              <a:ext uri="{FF2B5EF4-FFF2-40B4-BE49-F238E27FC236}">
                <a16:creationId xmlns:a16="http://schemas.microsoft.com/office/drawing/2014/main" id="{CCFE1077-A4E1-6343-9735-DE22B6DC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255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EF243902-ACCC-2945-A03A-3D1EC61F2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066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15">
            <a:extLst>
              <a:ext uri="{FF2B5EF4-FFF2-40B4-BE49-F238E27FC236}">
                <a16:creationId xmlns:a16="http://schemas.microsoft.com/office/drawing/2014/main" id="{79560056-03C7-4745-8473-8DF578224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5876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16">
            <a:extLst>
              <a:ext uri="{FF2B5EF4-FFF2-40B4-BE49-F238E27FC236}">
                <a16:creationId xmlns:a16="http://schemas.microsoft.com/office/drawing/2014/main" id="{1FA37D5B-765F-354F-AAE4-51F1F13C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387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17">
            <a:extLst>
              <a:ext uri="{FF2B5EF4-FFF2-40B4-BE49-F238E27FC236}">
                <a16:creationId xmlns:a16="http://schemas.microsoft.com/office/drawing/2014/main" id="{A580E437-AAAA-7A4A-AE33-43A02EAC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387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4694DD2-37AE-304A-8F0E-F6B9D6F3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387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19">
            <a:extLst>
              <a:ext uri="{FF2B5EF4-FFF2-40B4-BE49-F238E27FC236}">
                <a16:creationId xmlns:a16="http://schemas.microsoft.com/office/drawing/2014/main" id="{79834D9C-AAB6-3347-A4E8-37B97FBB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387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20">
            <a:extLst>
              <a:ext uri="{FF2B5EF4-FFF2-40B4-BE49-F238E27FC236}">
                <a16:creationId xmlns:a16="http://schemas.microsoft.com/office/drawing/2014/main" id="{C0963F46-76D7-884F-B1E6-26669456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5822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0" name="Group 71">
            <a:extLst>
              <a:ext uri="{FF2B5EF4-FFF2-40B4-BE49-F238E27FC236}">
                <a16:creationId xmlns:a16="http://schemas.microsoft.com/office/drawing/2014/main" id="{9A163E5C-4E4F-324B-BA68-5855FD7469DE}"/>
              </a:ext>
            </a:extLst>
          </p:cNvPr>
          <p:cNvGrpSpPr/>
          <p:nvPr/>
        </p:nvGrpSpPr>
        <p:grpSpPr>
          <a:xfrm>
            <a:off x="1441427" y="5149722"/>
            <a:ext cx="8909115" cy="2500601"/>
            <a:chOff x="2232442" y="3643574"/>
            <a:chExt cx="8954788" cy="2500601"/>
          </a:xfrm>
        </p:grpSpPr>
        <p:sp>
          <p:nvSpPr>
            <p:cNvPr id="101" name="CuadroTexto 598">
              <a:extLst>
                <a:ext uri="{FF2B5EF4-FFF2-40B4-BE49-F238E27FC236}">
                  <a16:creationId xmlns:a16="http://schemas.microsoft.com/office/drawing/2014/main" id="{BBB53954-8CAC-0147-9AA6-09B625328E18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02" name="CuadroTexto 599">
              <a:extLst>
                <a:ext uri="{FF2B5EF4-FFF2-40B4-BE49-F238E27FC236}">
                  <a16:creationId xmlns:a16="http://schemas.microsoft.com/office/drawing/2014/main" id="{352FFB9C-4C42-FB4B-81F2-127FF093000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4C4E6BB0-2520-EC4A-93CE-7A2CFE58385B}"/>
              </a:ext>
            </a:extLst>
          </p:cNvPr>
          <p:cNvGrpSpPr/>
          <p:nvPr/>
        </p:nvGrpSpPr>
        <p:grpSpPr>
          <a:xfrm>
            <a:off x="16172644" y="4195727"/>
            <a:ext cx="643990" cy="634450"/>
            <a:chOff x="15523655" y="10717162"/>
            <a:chExt cx="643990" cy="634450"/>
          </a:xfrm>
        </p:grpSpPr>
        <p:sp>
          <p:nvSpPr>
            <p:cNvPr id="107" name="Freeform 198">
              <a:extLst>
                <a:ext uri="{FF2B5EF4-FFF2-40B4-BE49-F238E27FC236}">
                  <a16:creationId xmlns:a16="http://schemas.microsoft.com/office/drawing/2014/main" id="{6199214A-D018-2A49-A6FC-0C16F1099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199">
              <a:extLst>
                <a:ext uri="{FF2B5EF4-FFF2-40B4-BE49-F238E27FC236}">
                  <a16:creationId xmlns:a16="http://schemas.microsoft.com/office/drawing/2014/main" id="{E09D9C6B-2F95-BD43-9690-C4DADCEE4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FAF6F017-2447-EC41-B1B9-C92FD2EAD4FE}"/>
              </a:ext>
            </a:extLst>
          </p:cNvPr>
          <p:cNvGrpSpPr/>
          <p:nvPr/>
        </p:nvGrpSpPr>
        <p:grpSpPr>
          <a:xfrm>
            <a:off x="18966180" y="1461041"/>
            <a:ext cx="4236804" cy="1514064"/>
            <a:chOff x="4247967" y="10620441"/>
            <a:chExt cx="4236804" cy="1514064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BED78D36-309F-6C41-9F23-2F1C693C3BD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1" name="Rectangle 40">
              <a:extLst>
                <a:ext uri="{FF2B5EF4-FFF2-40B4-BE49-F238E27FC236}">
                  <a16:creationId xmlns:a16="http://schemas.microsoft.com/office/drawing/2014/main" id="{3477D8A6-85C3-744F-BB92-19FC1404CE1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BCCB3701-628A-264A-876E-FEE71BADA073}"/>
              </a:ext>
            </a:extLst>
          </p:cNvPr>
          <p:cNvGrpSpPr/>
          <p:nvPr/>
        </p:nvGrpSpPr>
        <p:grpSpPr>
          <a:xfrm>
            <a:off x="18950781" y="3734940"/>
            <a:ext cx="4236804" cy="1514064"/>
            <a:chOff x="4247967" y="10620441"/>
            <a:chExt cx="4236804" cy="1514064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819C5622-9866-8644-9C62-538584ACF4D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4" name="Rectangle 40">
              <a:extLst>
                <a:ext uri="{FF2B5EF4-FFF2-40B4-BE49-F238E27FC236}">
                  <a16:creationId xmlns:a16="http://schemas.microsoft.com/office/drawing/2014/main" id="{D38AB4C4-3A01-3440-8AF7-BA77AC1E238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1F782B0E-986A-9D4E-B43E-EDF0DDFA8A03}"/>
              </a:ext>
            </a:extLst>
          </p:cNvPr>
          <p:cNvGrpSpPr/>
          <p:nvPr/>
        </p:nvGrpSpPr>
        <p:grpSpPr>
          <a:xfrm>
            <a:off x="18951981" y="6086195"/>
            <a:ext cx="4236804" cy="1514064"/>
            <a:chOff x="4247967" y="10620441"/>
            <a:chExt cx="4236804" cy="1514064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705609D3-3AF1-0F4D-82C4-D1F44B0C4C9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A6096814-527E-534F-8B69-F77921539E8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98E48434-641E-9148-8F76-D10193795CB3}"/>
              </a:ext>
            </a:extLst>
          </p:cNvPr>
          <p:cNvGrpSpPr/>
          <p:nvPr/>
        </p:nvGrpSpPr>
        <p:grpSpPr>
          <a:xfrm>
            <a:off x="18951981" y="8481187"/>
            <a:ext cx="4236804" cy="1514064"/>
            <a:chOff x="4247967" y="10620441"/>
            <a:chExt cx="4236804" cy="1514064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FC39AF2D-8775-CE40-B76F-843BF0C3909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0" name="Rectangle 40">
              <a:extLst>
                <a:ext uri="{FF2B5EF4-FFF2-40B4-BE49-F238E27FC236}">
                  <a16:creationId xmlns:a16="http://schemas.microsoft.com/office/drawing/2014/main" id="{42069D02-5E46-5C44-BEBC-CD32AB4B8A5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7E73B2D-62C1-F441-BE34-5EF023A2390D}"/>
              </a:ext>
            </a:extLst>
          </p:cNvPr>
          <p:cNvGrpSpPr/>
          <p:nvPr/>
        </p:nvGrpSpPr>
        <p:grpSpPr>
          <a:xfrm>
            <a:off x="18951981" y="10789700"/>
            <a:ext cx="4236804" cy="1514064"/>
            <a:chOff x="4247967" y="10620441"/>
            <a:chExt cx="4236804" cy="1514064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26E48960-5AC3-134B-8749-E82EED414A2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3" name="Rectangle 40">
              <a:extLst>
                <a:ext uri="{FF2B5EF4-FFF2-40B4-BE49-F238E27FC236}">
                  <a16:creationId xmlns:a16="http://schemas.microsoft.com/office/drawing/2014/main" id="{88D35FC5-4741-4541-AC2B-0196EB67222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581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70">
            <a:extLst>
              <a:ext uri="{FF2B5EF4-FFF2-40B4-BE49-F238E27FC236}">
                <a16:creationId xmlns:a16="http://schemas.microsoft.com/office/drawing/2014/main" id="{1A314454-8D63-884D-BD07-F0E35292D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59" y="9634376"/>
            <a:ext cx="1180599" cy="1185940"/>
          </a:xfrm>
          <a:custGeom>
            <a:avLst/>
            <a:gdLst>
              <a:gd name="T0" fmla="*/ 857 w 973"/>
              <a:gd name="T1" fmla="*/ 979 h 980"/>
              <a:gd name="T2" fmla="*/ 857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7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7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7" y="979"/>
                </a:moveTo>
                <a:lnTo>
                  <a:pt x="857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9"/>
                  <a:pt x="857" y="9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71">
            <a:extLst>
              <a:ext uri="{FF2B5EF4-FFF2-40B4-BE49-F238E27FC236}">
                <a16:creationId xmlns:a16="http://schemas.microsoft.com/office/drawing/2014/main" id="{E79D56EC-84EE-BA47-BFF5-B8353E84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641" y="9634376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79"/>
                  <a:pt x="865" y="9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72">
            <a:extLst>
              <a:ext uri="{FF2B5EF4-FFF2-40B4-BE49-F238E27FC236}">
                <a16:creationId xmlns:a16="http://schemas.microsoft.com/office/drawing/2014/main" id="{96D95B0D-F4F6-9345-BA5B-A2F09178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904" y="9634376"/>
            <a:ext cx="1175256" cy="1185940"/>
          </a:xfrm>
          <a:custGeom>
            <a:avLst/>
            <a:gdLst>
              <a:gd name="T0" fmla="*/ 856 w 972"/>
              <a:gd name="T1" fmla="*/ 979 h 980"/>
              <a:gd name="T2" fmla="*/ 856 w 972"/>
              <a:gd name="T3" fmla="*/ 979 h 980"/>
              <a:gd name="T4" fmla="*/ 107 w 972"/>
              <a:gd name="T5" fmla="*/ 979 h 980"/>
              <a:gd name="T6" fmla="*/ 0 w 972"/>
              <a:gd name="T7" fmla="*/ 865 h 980"/>
              <a:gd name="T8" fmla="*/ 0 w 972"/>
              <a:gd name="T9" fmla="*/ 115 h 980"/>
              <a:gd name="T10" fmla="*/ 107 w 972"/>
              <a:gd name="T11" fmla="*/ 0 h 980"/>
              <a:gd name="T12" fmla="*/ 856 w 972"/>
              <a:gd name="T13" fmla="*/ 0 h 980"/>
              <a:gd name="T14" fmla="*/ 971 w 972"/>
              <a:gd name="T15" fmla="*/ 115 h 980"/>
              <a:gd name="T16" fmla="*/ 971 w 972"/>
              <a:gd name="T17" fmla="*/ 865 h 980"/>
              <a:gd name="T18" fmla="*/ 856 w 972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80">
                <a:moveTo>
                  <a:pt x="856" y="979"/>
                </a:moveTo>
                <a:lnTo>
                  <a:pt x="856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17" y="0"/>
                  <a:pt x="971" y="53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7" y="979"/>
                  <a:pt x="856" y="9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73">
            <a:extLst>
              <a:ext uri="{FF2B5EF4-FFF2-40B4-BE49-F238E27FC236}">
                <a16:creationId xmlns:a16="http://schemas.microsoft.com/office/drawing/2014/main" id="{FE8D0846-FF66-E149-8E05-AC9F7590F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4486" y="9634376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7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7" y="979"/>
                  <a:pt x="865" y="9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74">
            <a:extLst>
              <a:ext uri="{FF2B5EF4-FFF2-40B4-BE49-F238E27FC236}">
                <a16:creationId xmlns:a16="http://schemas.microsoft.com/office/drawing/2014/main" id="{286F34C2-6FCB-3349-B0CB-C48410B37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2748" y="9634376"/>
            <a:ext cx="1180599" cy="1185940"/>
          </a:xfrm>
          <a:custGeom>
            <a:avLst/>
            <a:gdLst>
              <a:gd name="T0" fmla="*/ 858 w 973"/>
              <a:gd name="T1" fmla="*/ 979 h 980"/>
              <a:gd name="T2" fmla="*/ 858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8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8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8" y="979"/>
                </a:moveTo>
                <a:lnTo>
                  <a:pt x="858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19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9" y="979"/>
                  <a:pt x="858" y="9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77">
            <a:extLst>
              <a:ext uri="{FF2B5EF4-FFF2-40B4-BE49-F238E27FC236}">
                <a16:creationId xmlns:a16="http://schemas.microsoft.com/office/drawing/2014/main" id="{DE391283-083E-944B-86DE-ADF3C55FB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3642" y="9965584"/>
            <a:ext cx="587628" cy="352577"/>
          </a:xfrm>
          <a:custGeom>
            <a:avLst/>
            <a:gdLst>
              <a:gd name="T0" fmla="*/ 391 w 483"/>
              <a:gd name="T1" fmla="*/ 291 h 292"/>
              <a:gd name="T2" fmla="*/ 391 w 483"/>
              <a:gd name="T3" fmla="*/ 291 h 292"/>
              <a:gd name="T4" fmla="*/ 184 w 483"/>
              <a:gd name="T5" fmla="*/ 291 h 292"/>
              <a:gd name="T6" fmla="*/ 138 w 483"/>
              <a:gd name="T7" fmla="*/ 253 h 292"/>
              <a:gd name="T8" fmla="*/ 77 w 483"/>
              <a:gd name="T9" fmla="*/ 39 h 292"/>
              <a:gd name="T10" fmla="*/ 23 w 483"/>
              <a:gd name="T11" fmla="*/ 39 h 292"/>
              <a:gd name="T12" fmla="*/ 0 w 483"/>
              <a:gd name="T13" fmla="*/ 23 h 292"/>
              <a:gd name="T14" fmla="*/ 23 w 483"/>
              <a:gd name="T15" fmla="*/ 0 h 292"/>
              <a:gd name="T16" fmla="*/ 92 w 483"/>
              <a:gd name="T17" fmla="*/ 0 h 292"/>
              <a:gd name="T18" fmla="*/ 115 w 483"/>
              <a:gd name="T19" fmla="*/ 16 h 292"/>
              <a:gd name="T20" fmla="*/ 184 w 483"/>
              <a:gd name="T21" fmla="*/ 245 h 292"/>
              <a:gd name="T22" fmla="*/ 184 w 483"/>
              <a:gd name="T23" fmla="*/ 245 h 292"/>
              <a:gd name="T24" fmla="*/ 391 w 483"/>
              <a:gd name="T25" fmla="*/ 245 h 292"/>
              <a:gd name="T26" fmla="*/ 391 w 483"/>
              <a:gd name="T27" fmla="*/ 245 h 292"/>
              <a:gd name="T28" fmla="*/ 429 w 483"/>
              <a:gd name="T29" fmla="*/ 107 h 292"/>
              <a:gd name="T30" fmla="*/ 253 w 483"/>
              <a:gd name="T31" fmla="*/ 107 h 292"/>
              <a:gd name="T32" fmla="*/ 230 w 483"/>
              <a:gd name="T33" fmla="*/ 84 h 292"/>
              <a:gd name="T34" fmla="*/ 253 w 483"/>
              <a:gd name="T35" fmla="*/ 61 h 292"/>
              <a:gd name="T36" fmla="*/ 459 w 483"/>
              <a:gd name="T37" fmla="*/ 61 h 292"/>
              <a:gd name="T38" fmla="*/ 475 w 483"/>
              <a:gd name="T39" fmla="*/ 77 h 292"/>
              <a:gd name="T40" fmla="*/ 482 w 483"/>
              <a:gd name="T41" fmla="*/ 92 h 292"/>
              <a:gd name="T42" fmla="*/ 437 w 483"/>
              <a:gd name="T43" fmla="*/ 253 h 292"/>
              <a:gd name="T44" fmla="*/ 391 w 483"/>
              <a:gd name="T4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3" h="292">
                <a:moveTo>
                  <a:pt x="391" y="291"/>
                </a:moveTo>
                <a:lnTo>
                  <a:pt x="391" y="291"/>
                </a:lnTo>
                <a:cubicBezTo>
                  <a:pt x="184" y="291"/>
                  <a:pt x="184" y="291"/>
                  <a:pt x="184" y="291"/>
                </a:cubicBezTo>
                <a:cubicBezTo>
                  <a:pt x="161" y="291"/>
                  <a:pt x="146" y="276"/>
                  <a:pt x="138" y="253"/>
                </a:cubicBezTo>
                <a:cubicBezTo>
                  <a:pt x="77" y="39"/>
                  <a:pt x="77" y="39"/>
                  <a:pt x="77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16" y="39"/>
                  <a:pt x="0" y="31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8" y="0"/>
                  <a:pt x="115" y="0"/>
                  <a:pt x="115" y="16"/>
                </a:cubicBezTo>
                <a:cubicBezTo>
                  <a:pt x="184" y="245"/>
                  <a:pt x="184" y="245"/>
                  <a:pt x="184" y="245"/>
                </a:cubicBezTo>
                <a:lnTo>
                  <a:pt x="184" y="245"/>
                </a:lnTo>
                <a:cubicBezTo>
                  <a:pt x="391" y="245"/>
                  <a:pt x="391" y="245"/>
                  <a:pt x="391" y="245"/>
                </a:cubicBezTo>
                <a:lnTo>
                  <a:pt x="391" y="245"/>
                </a:lnTo>
                <a:cubicBezTo>
                  <a:pt x="429" y="107"/>
                  <a:pt x="429" y="107"/>
                  <a:pt x="429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45" y="107"/>
                  <a:pt x="230" y="100"/>
                  <a:pt x="230" y="84"/>
                </a:cubicBezTo>
                <a:cubicBezTo>
                  <a:pt x="230" y="77"/>
                  <a:pt x="245" y="61"/>
                  <a:pt x="253" y="61"/>
                </a:cubicBezTo>
                <a:cubicBezTo>
                  <a:pt x="459" y="61"/>
                  <a:pt x="459" y="61"/>
                  <a:pt x="459" y="61"/>
                </a:cubicBezTo>
                <a:cubicBezTo>
                  <a:pt x="467" y="61"/>
                  <a:pt x="475" y="69"/>
                  <a:pt x="475" y="77"/>
                </a:cubicBezTo>
                <a:cubicBezTo>
                  <a:pt x="482" y="77"/>
                  <a:pt x="482" y="84"/>
                  <a:pt x="482" y="92"/>
                </a:cubicBezTo>
                <a:cubicBezTo>
                  <a:pt x="437" y="253"/>
                  <a:pt x="437" y="253"/>
                  <a:pt x="437" y="253"/>
                </a:cubicBezTo>
                <a:cubicBezTo>
                  <a:pt x="437" y="276"/>
                  <a:pt x="414" y="291"/>
                  <a:pt x="391" y="2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78">
            <a:extLst>
              <a:ext uri="{FF2B5EF4-FFF2-40B4-BE49-F238E27FC236}">
                <a16:creationId xmlns:a16="http://schemas.microsoft.com/office/drawing/2014/main" id="{042718DB-5FCB-A34C-9FFB-3F216DD0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2535" y="10376922"/>
            <a:ext cx="112182" cy="11218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79">
            <a:extLst>
              <a:ext uri="{FF2B5EF4-FFF2-40B4-BE49-F238E27FC236}">
                <a16:creationId xmlns:a16="http://schemas.microsoft.com/office/drawing/2014/main" id="{51D114CA-D55E-0E4B-A663-2A939A76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032" y="10376922"/>
            <a:ext cx="112185" cy="112185"/>
          </a:xfrm>
          <a:custGeom>
            <a:avLst/>
            <a:gdLst>
              <a:gd name="T0" fmla="*/ 0 w 92"/>
              <a:gd name="T1" fmla="*/ 46 h 93"/>
              <a:gd name="T2" fmla="*/ 0 w 92"/>
              <a:gd name="T3" fmla="*/ 46 h 93"/>
              <a:gd name="T4" fmla="*/ 46 w 92"/>
              <a:gd name="T5" fmla="*/ 0 h 93"/>
              <a:gd name="T6" fmla="*/ 91 w 92"/>
              <a:gd name="T7" fmla="*/ 46 h 93"/>
              <a:gd name="T8" fmla="*/ 46 w 92"/>
              <a:gd name="T9" fmla="*/ 92 h 93"/>
              <a:gd name="T10" fmla="*/ 0 w 92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69" y="0"/>
                  <a:pt x="91" y="23"/>
                  <a:pt x="91" y="46"/>
                </a:cubicBezTo>
                <a:cubicBezTo>
                  <a:pt x="91" y="69"/>
                  <a:pt x="69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86">
            <a:extLst>
              <a:ext uri="{FF2B5EF4-FFF2-40B4-BE49-F238E27FC236}">
                <a16:creationId xmlns:a16="http://schemas.microsoft.com/office/drawing/2014/main" id="{737B3BFD-24A5-3D44-9968-DD8FDB7B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5298" y="10227344"/>
            <a:ext cx="160262" cy="160262"/>
          </a:xfrm>
          <a:custGeom>
            <a:avLst/>
            <a:gdLst>
              <a:gd name="T0" fmla="*/ 91 w 131"/>
              <a:gd name="T1" fmla="*/ 131 h 132"/>
              <a:gd name="T2" fmla="*/ 91 w 131"/>
              <a:gd name="T3" fmla="*/ 131 h 132"/>
              <a:gd name="T4" fmla="*/ 30 w 131"/>
              <a:gd name="T5" fmla="*/ 131 h 132"/>
              <a:gd name="T6" fmla="*/ 0 w 131"/>
              <a:gd name="T7" fmla="*/ 92 h 132"/>
              <a:gd name="T8" fmla="*/ 0 w 131"/>
              <a:gd name="T9" fmla="*/ 39 h 132"/>
              <a:gd name="T10" fmla="*/ 30 w 131"/>
              <a:gd name="T11" fmla="*/ 0 h 132"/>
              <a:gd name="T12" fmla="*/ 91 w 131"/>
              <a:gd name="T13" fmla="*/ 0 h 132"/>
              <a:gd name="T14" fmla="*/ 130 w 131"/>
              <a:gd name="T15" fmla="*/ 39 h 132"/>
              <a:gd name="T16" fmla="*/ 130 w 131"/>
              <a:gd name="T17" fmla="*/ 92 h 132"/>
              <a:gd name="T18" fmla="*/ 91 w 131"/>
              <a:gd name="T19" fmla="*/ 131 h 132"/>
              <a:gd name="T20" fmla="*/ 91 w 131"/>
              <a:gd name="T21" fmla="*/ 39 h 132"/>
              <a:gd name="T22" fmla="*/ 91 w 131"/>
              <a:gd name="T23" fmla="*/ 39 h 132"/>
              <a:gd name="T24" fmla="*/ 30 w 131"/>
              <a:gd name="T25" fmla="*/ 39 h 132"/>
              <a:gd name="T26" fmla="*/ 30 w 131"/>
              <a:gd name="T27" fmla="*/ 92 h 132"/>
              <a:gd name="T28" fmla="*/ 91 w 131"/>
              <a:gd name="T29" fmla="*/ 92 h 132"/>
              <a:gd name="T30" fmla="*/ 91 w 131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2">
                <a:moveTo>
                  <a:pt x="91" y="131"/>
                </a:moveTo>
                <a:lnTo>
                  <a:pt x="91" y="131"/>
                </a:lnTo>
                <a:cubicBezTo>
                  <a:pt x="30" y="131"/>
                  <a:pt x="30" y="131"/>
                  <a:pt x="30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14" y="0"/>
                  <a:pt x="130" y="16"/>
                  <a:pt x="130" y="39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115"/>
                  <a:pt x="114" y="131"/>
                  <a:pt x="91" y="131"/>
                </a:cubicBezTo>
                <a:lnTo>
                  <a:pt x="91" y="39"/>
                </a:lnTo>
                <a:lnTo>
                  <a:pt x="91" y="39"/>
                </a:lnTo>
                <a:cubicBezTo>
                  <a:pt x="30" y="39"/>
                  <a:pt x="30" y="39"/>
                  <a:pt x="30" y="39"/>
                </a:cubicBezTo>
                <a:cubicBezTo>
                  <a:pt x="30" y="92"/>
                  <a:pt x="30" y="92"/>
                  <a:pt x="30" y="92"/>
                </a:cubicBezTo>
                <a:cubicBezTo>
                  <a:pt x="91" y="92"/>
                  <a:pt x="91" y="92"/>
                  <a:pt x="91" y="92"/>
                </a:cubicBezTo>
                <a:lnTo>
                  <a:pt x="91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87">
            <a:extLst>
              <a:ext uri="{FF2B5EF4-FFF2-40B4-BE49-F238E27FC236}">
                <a16:creationId xmlns:a16="http://schemas.microsoft.com/office/drawing/2014/main" id="{5B485604-71CC-5F4E-ADD9-942E8E26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5196" y="10035029"/>
            <a:ext cx="630364" cy="502155"/>
          </a:xfrm>
          <a:custGeom>
            <a:avLst/>
            <a:gdLst>
              <a:gd name="T0" fmla="*/ 436 w 522"/>
              <a:gd name="T1" fmla="*/ 413 h 414"/>
              <a:gd name="T2" fmla="*/ 436 w 522"/>
              <a:gd name="T3" fmla="*/ 413 h 414"/>
              <a:gd name="T4" fmla="*/ 85 w 522"/>
              <a:gd name="T5" fmla="*/ 413 h 414"/>
              <a:gd name="T6" fmla="*/ 0 w 522"/>
              <a:gd name="T7" fmla="*/ 329 h 414"/>
              <a:gd name="T8" fmla="*/ 0 w 522"/>
              <a:gd name="T9" fmla="*/ 0 h 414"/>
              <a:gd name="T10" fmla="*/ 46 w 522"/>
              <a:gd name="T11" fmla="*/ 0 h 414"/>
              <a:gd name="T12" fmla="*/ 46 w 522"/>
              <a:gd name="T13" fmla="*/ 329 h 414"/>
              <a:gd name="T14" fmla="*/ 85 w 522"/>
              <a:gd name="T15" fmla="*/ 367 h 414"/>
              <a:gd name="T16" fmla="*/ 436 w 522"/>
              <a:gd name="T17" fmla="*/ 367 h 414"/>
              <a:gd name="T18" fmla="*/ 475 w 522"/>
              <a:gd name="T19" fmla="*/ 329 h 414"/>
              <a:gd name="T20" fmla="*/ 475 w 522"/>
              <a:gd name="T21" fmla="*/ 122 h 414"/>
              <a:gd name="T22" fmla="*/ 436 w 522"/>
              <a:gd name="T23" fmla="*/ 76 h 414"/>
              <a:gd name="T24" fmla="*/ 85 w 522"/>
              <a:gd name="T25" fmla="*/ 76 h 414"/>
              <a:gd name="T26" fmla="*/ 85 w 522"/>
              <a:gd name="T27" fmla="*/ 30 h 414"/>
              <a:gd name="T28" fmla="*/ 436 w 522"/>
              <a:gd name="T29" fmla="*/ 30 h 414"/>
              <a:gd name="T30" fmla="*/ 521 w 522"/>
              <a:gd name="T31" fmla="*/ 122 h 414"/>
              <a:gd name="T32" fmla="*/ 521 w 522"/>
              <a:gd name="T33" fmla="*/ 329 h 414"/>
              <a:gd name="T34" fmla="*/ 436 w 522"/>
              <a:gd name="T3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2" h="414">
                <a:moveTo>
                  <a:pt x="436" y="413"/>
                </a:moveTo>
                <a:lnTo>
                  <a:pt x="436" y="413"/>
                </a:lnTo>
                <a:cubicBezTo>
                  <a:pt x="85" y="413"/>
                  <a:pt x="85" y="413"/>
                  <a:pt x="85" y="413"/>
                </a:cubicBezTo>
                <a:cubicBezTo>
                  <a:pt x="39" y="413"/>
                  <a:pt x="0" y="375"/>
                  <a:pt x="0" y="329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29"/>
                  <a:pt x="46" y="329"/>
                  <a:pt x="46" y="329"/>
                </a:cubicBezTo>
                <a:cubicBezTo>
                  <a:pt x="46" y="352"/>
                  <a:pt x="62" y="367"/>
                  <a:pt x="85" y="367"/>
                </a:cubicBezTo>
                <a:cubicBezTo>
                  <a:pt x="436" y="367"/>
                  <a:pt x="436" y="367"/>
                  <a:pt x="436" y="367"/>
                </a:cubicBezTo>
                <a:cubicBezTo>
                  <a:pt x="459" y="367"/>
                  <a:pt x="475" y="352"/>
                  <a:pt x="475" y="329"/>
                </a:cubicBezTo>
                <a:cubicBezTo>
                  <a:pt x="475" y="122"/>
                  <a:pt x="475" y="122"/>
                  <a:pt x="475" y="122"/>
                </a:cubicBezTo>
                <a:cubicBezTo>
                  <a:pt x="475" y="99"/>
                  <a:pt x="459" y="76"/>
                  <a:pt x="436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30"/>
                  <a:pt x="85" y="30"/>
                  <a:pt x="85" y="30"/>
                </a:cubicBezTo>
                <a:cubicBezTo>
                  <a:pt x="436" y="30"/>
                  <a:pt x="436" y="30"/>
                  <a:pt x="436" y="30"/>
                </a:cubicBezTo>
                <a:cubicBezTo>
                  <a:pt x="490" y="30"/>
                  <a:pt x="521" y="69"/>
                  <a:pt x="521" y="122"/>
                </a:cubicBezTo>
                <a:cubicBezTo>
                  <a:pt x="521" y="329"/>
                  <a:pt x="521" y="329"/>
                  <a:pt x="521" y="329"/>
                </a:cubicBezTo>
                <a:cubicBezTo>
                  <a:pt x="521" y="375"/>
                  <a:pt x="490" y="413"/>
                  <a:pt x="4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88">
            <a:extLst>
              <a:ext uri="{FF2B5EF4-FFF2-40B4-BE49-F238E27FC236}">
                <a16:creationId xmlns:a16="http://schemas.microsoft.com/office/drawing/2014/main" id="{79F8EE47-634F-A24C-82C8-61A5D87E4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4511" y="9922848"/>
            <a:ext cx="587628" cy="202999"/>
          </a:xfrm>
          <a:custGeom>
            <a:avLst/>
            <a:gdLst>
              <a:gd name="T0" fmla="*/ 99 w 483"/>
              <a:gd name="T1" fmla="*/ 168 h 169"/>
              <a:gd name="T2" fmla="*/ 99 w 483"/>
              <a:gd name="T3" fmla="*/ 168 h 169"/>
              <a:gd name="T4" fmla="*/ 7 w 483"/>
              <a:gd name="T5" fmla="*/ 77 h 169"/>
              <a:gd name="T6" fmla="*/ 99 w 483"/>
              <a:gd name="T7" fmla="*/ 0 h 169"/>
              <a:gd name="T8" fmla="*/ 405 w 483"/>
              <a:gd name="T9" fmla="*/ 0 h 169"/>
              <a:gd name="T10" fmla="*/ 482 w 483"/>
              <a:gd name="T11" fmla="*/ 69 h 169"/>
              <a:gd name="T12" fmla="*/ 482 w 483"/>
              <a:gd name="T13" fmla="*/ 84 h 169"/>
              <a:gd name="T14" fmla="*/ 459 w 483"/>
              <a:gd name="T15" fmla="*/ 107 h 169"/>
              <a:gd name="T16" fmla="*/ 436 w 483"/>
              <a:gd name="T17" fmla="*/ 84 h 169"/>
              <a:gd name="T18" fmla="*/ 436 w 483"/>
              <a:gd name="T19" fmla="*/ 69 h 169"/>
              <a:gd name="T20" fmla="*/ 405 w 483"/>
              <a:gd name="T21" fmla="*/ 46 h 169"/>
              <a:gd name="T22" fmla="*/ 99 w 483"/>
              <a:gd name="T23" fmla="*/ 46 h 169"/>
              <a:gd name="T24" fmla="*/ 53 w 483"/>
              <a:gd name="T25" fmla="*/ 77 h 169"/>
              <a:gd name="T26" fmla="*/ 99 w 483"/>
              <a:gd name="T27" fmla="*/ 122 h 169"/>
              <a:gd name="T28" fmla="*/ 99 w 483"/>
              <a:gd name="T2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3" h="169">
                <a:moveTo>
                  <a:pt x="99" y="168"/>
                </a:moveTo>
                <a:lnTo>
                  <a:pt x="99" y="168"/>
                </a:lnTo>
                <a:cubicBezTo>
                  <a:pt x="46" y="168"/>
                  <a:pt x="0" y="122"/>
                  <a:pt x="7" y="77"/>
                </a:cubicBezTo>
                <a:cubicBezTo>
                  <a:pt x="15" y="31"/>
                  <a:pt x="53" y="0"/>
                  <a:pt x="9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51" y="0"/>
                  <a:pt x="482" y="31"/>
                  <a:pt x="482" y="69"/>
                </a:cubicBezTo>
                <a:cubicBezTo>
                  <a:pt x="482" y="84"/>
                  <a:pt x="482" y="84"/>
                  <a:pt x="482" y="84"/>
                </a:cubicBezTo>
                <a:cubicBezTo>
                  <a:pt x="482" y="99"/>
                  <a:pt x="474" y="107"/>
                  <a:pt x="459" y="107"/>
                </a:cubicBezTo>
                <a:cubicBezTo>
                  <a:pt x="443" y="107"/>
                  <a:pt x="436" y="99"/>
                  <a:pt x="436" y="84"/>
                </a:cubicBezTo>
                <a:cubicBezTo>
                  <a:pt x="436" y="69"/>
                  <a:pt x="436" y="69"/>
                  <a:pt x="436" y="69"/>
                </a:cubicBezTo>
                <a:cubicBezTo>
                  <a:pt x="436" y="54"/>
                  <a:pt x="421" y="46"/>
                  <a:pt x="405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54"/>
                  <a:pt x="53" y="77"/>
                </a:cubicBezTo>
                <a:cubicBezTo>
                  <a:pt x="46" y="99"/>
                  <a:pt x="69" y="122"/>
                  <a:pt x="99" y="122"/>
                </a:cubicBezTo>
                <a:lnTo>
                  <a:pt x="99" y="1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89">
            <a:extLst>
              <a:ext uri="{FF2B5EF4-FFF2-40B4-BE49-F238E27FC236}">
                <a16:creationId xmlns:a16="http://schemas.microsoft.com/office/drawing/2014/main" id="{54828D68-D4A9-5143-9824-D671B4CE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63" y="9960240"/>
            <a:ext cx="641049" cy="614340"/>
          </a:xfrm>
          <a:custGeom>
            <a:avLst/>
            <a:gdLst>
              <a:gd name="T0" fmla="*/ 451 w 529"/>
              <a:gd name="T1" fmla="*/ 505 h 506"/>
              <a:gd name="T2" fmla="*/ 451 w 529"/>
              <a:gd name="T3" fmla="*/ 505 h 506"/>
              <a:gd name="T4" fmla="*/ 69 w 529"/>
              <a:gd name="T5" fmla="*/ 505 h 506"/>
              <a:gd name="T6" fmla="*/ 0 w 529"/>
              <a:gd name="T7" fmla="*/ 436 h 506"/>
              <a:gd name="T8" fmla="*/ 0 w 529"/>
              <a:gd name="T9" fmla="*/ 76 h 506"/>
              <a:gd name="T10" fmla="*/ 69 w 529"/>
              <a:gd name="T11" fmla="*/ 0 h 506"/>
              <a:gd name="T12" fmla="*/ 107 w 529"/>
              <a:gd name="T13" fmla="*/ 0 h 506"/>
              <a:gd name="T14" fmla="*/ 107 w 529"/>
              <a:gd name="T15" fmla="*/ 46 h 506"/>
              <a:gd name="T16" fmla="*/ 69 w 529"/>
              <a:gd name="T17" fmla="*/ 46 h 506"/>
              <a:gd name="T18" fmla="*/ 46 w 529"/>
              <a:gd name="T19" fmla="*/ 76 h 506"/>
              <a:gd name="T20" fmla="*/ 46 w 529"/>
              <a:gd name="T21" fmla="*/ 436 h 506"/>
              <a:gd name="T22" fmla="*/ 69 w 529"/>
              <a:gd name="T23" fmla="*/ 459 h 506"/>
              <a:gd name="T24" fmla="*/ 451 w 529"/>
              <a:gd name="T25" fmla="*/ 459 h 506"/>
              <a:gd name="T26" fmla="*/ 482 w 529"/>
              <a:gd name="T27" fmla="*/ 436 h 506"/>
              <a:gd name="T28" fmla="*/ 482 w 529"/>
              <a:gd name="T29" fmla="*/ 76 h 506"/>
              <a:gd name="T30" fmla="*/ 451 w 529"/>
              <a:gd name="T31" fmla="*/ 46 h 506"/>
              <a:gd name="T32" fmla="*/ 413 w 529"/>
              <a:gd name="T33" fmla="*/ 46 h 506"/>
              <a:gd name="T34" fmla="*/ 413 w 529"/>
              <a:gd name="T35" fmla="*/ 0 h 506"/>
              <a:gd name="T36" fmla="*/ 451 w 529"/>
              <a:gd name="T37" fmla="*/ 0 h 506"/>
              <a:gd name="T38" fmla="*/ 528 w 529"/>
              <a:gd name="T39" fmla="*/ 76 h 506"/>
              <a:gd name="T40" fmla="*/ 528 w 529"/>
              <a:gd name="T41" fmla="*/ 436 h 506"/>
              <a:gd name="T42" fmla="*/ 451 w 529"/>
              <a:gd name="T43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9" h="506">
                <a:moveTo>
                  <a:pt x="451" y="505"/>
                </a:moveTo>
                <a:lnTo>
                  <a:pt x="451" y="505"/>
                </a:lnTo>
                <a:cubicBezTo>
                  <a:pt x="69" y="505"/>
                  <a:pt x="69" y="505"/>
                  <a:pt x="69" y="505"/>
                </a:cubicBezTo>
                <a:cubicBezTo>
                  <a:pt x="31" y="505"/>
                  <a:pt x="0" y="474"/>
                  <a:pt x="0" y="4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1" y="0"/>
                  <a:pt x="6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53" y="46"/>
                  <a:pt x="46" y="61"/>
                  <a:pt x="46" y="76"/>
                </a:cubicBezTo>
                <a:cubicBezTo>
                  <a:pt x="46" y="436"/>
                  <a:pt x="46" y="436"/>
                  <a:pt x="46" y="436"/>
                </a:cubicBezTo>
                <a:cubicBezTo>
                  <a:pt x="46" y="451"/>
                  <a:pt x="53" y="459"/>
                  <a:pt x="69" y="459"/>
                </a:cubicBezTo>
                <a:cubicBezTo>
                  <a:pt x="451" y="459"/>
                  <a:pt x="451" y="459"/>
                  <a:pt x="451" y="459"/>
                </a:cubicBezTo>
                <a:cubicBezTo>
                  <a:pt x="467" y="459"/>
                  <a:pt x="482" y="451"/>
                  <a:pt x="482" y="436"/>
                </a:cubicBezTo>
                <a:cubicBezTo>
                  <a:pt x="482" y="76"/>
                  <a:pt x="482" y="76"/>
                  <a:pt x="482" y="76"/>
                </a:cubicBezTo>
                <a:cubicBezTo>
                  <a:pt x="482" y="61"/>
                  <a:pt x="467" y="46"/>
                  <a:pt x="451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0"/>
                  <a:pt x="413" y="0"/>
                  <a:pt x="41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90" y="0"/>
                  <a:pt x="528" y="38"/>
                  <a:pt x="528" y="76"/>
                </a:cubicBezTo>
                <a:cubicBezTo>
                  <a:pt x="528" y="436"/>
                  <a:pt x="528" y="436"/>
                  <a:pt x="528" y="436"/>
                </a:cubicBezTo>
                <a:cubicBezTo>
                  <a:pt x="528" y="474"/>
                  <a:pt x="490" y="505"/>
                  <a:pt x="451" y="5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90">
            <a:extLst>
              <a:ext uri="{FF2B5EF4-FFF2-40B4-BE49-F238E27FC236}">
                <a16:creationId xmlns:a16="http://schemas.microsoft.com/office/drawing/2014/main" id="{B46C80C6-1EF7-0041-BB91-54626F85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453" y="9874767"/>
            <a:ext cx="277788" cy="58764"/>
          </a:xfrm>
          <a:custGeom>
            <a:avLst/>
            <a:gdLst>
              <a:gd name="T0" fmla="*/ 230 w 231"/>
              <a:gd name="T1" fmla="*/ 46 h 47"/>
              <a:gd name="T2" fmla="*/ 0 w 231"/>
              <a:gd name="T3" fmla="*/ 46 h 47"/>
              <a:gd name="T4" fmla="*/ 0 w 231"/>
              <a:gd name="T5" fmla="*/ 0 h 47"/>
              <a:gd name="T6" fmla="*/ 230 w 231"/>
              <a:gd name="T7" fmla="*/ 0 h 47"/>
              <a:gd name="T8" fmla="*/ 230 w 2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7">
                <a:moveTo>
                  <a:pt x="230" y="46"/>
                </a:moveTo>
                <a:lnTo>
                  <a:pt x="0" y="46"/>
                </a:lnTo>
                <a:lnTo>
                  <a:pt x="0" y="0"/>
                </a:lnTo>
                <a:lnTo>
                  <a:pt x="230" y="0"/>
                </a:lnTo>
                <a:lnTo>
                  <a:pt x="230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91">
            <a:extLst>
              <a:ext uri="{FF2B5EF4-FFF2-40B4-BE49-F238E27FC236}">
                <a16:creationId xmlns:a16="http://schemas.microsoft.com/office/drawing/2014/main" id="{CBA4CD0D-880E-FA4A-8A1D-04900436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740" y="9874767"/>
            <a:ext cx="176290" cy="149578"/>
          </a:xfrm>
          <a:custGeom>
            <a:avLst/>
            <a:gdLst>
              <a:gd name="T0" fmla="*/ 30 w 146"/>
              <a:gd name="T1" fmla="*/ 115 h 123"/>
              <a:gd name="T2" fmla="*/ 30 w 146"/>
              <a:gd name="T3" fmla="*/ 115 h 123"/>
              <a:gd name="T4" fmla="*/ 0 w 146"/>
              <a:gd name="T5" fmla="*/ 76 h 123"/>
              <a:gd name="T6" fmla="*/ 68 w 146"/>
              <a:gd name="T7" fmla="*/ 7 h 123"/>
              <a:gd name="T8" fmla="*/ 91 w 146"/>
              <a:gd name="T9" fmla="*/ 0 h 123"/>
              <a:gd name="T10" fmla="*/ 107 w 146"/>
              <a:gd name="T11" fmla="*/ 15 h 123"/>
              <a:gd name="T12" fmla="*/ 145 w 146"/>
              <a:gd name="T13" fmla="*/ 84 h 123"/>
              <a:gd name="T14" fmla="*/ 130 w 146"/>
              <a:gd name="T15" fmla="*/ 115 h 123"/>
              <a:gd name="T16" fmla="*/ 99 w 146"/>
              <a:gd name="T17" fmla="*/ 107 h 123"/>
              <a:gd name="T18" fmla="*/ 84 w 146"/>
              <a:gd name="T19" fmla="*/ 61 h 123"/>
              <a:gd name="T20" fmla="*/ 30 w 146"/>
              <a:gd name="T21" fmla="*/ 115 h 123"/>
              <a:gd name="T22" fmla="*/ 99 w 146"/>
              <a:gd name="T23" fmla="*/ 38 h 123"/>
              <a:gd name="T24" fmla="*/ 99 w 146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23">
                <a:moveTo>
                  <a:pt x="30" y="115"/>
                </a:moveTo>
                <a:lnTo>
                  <a:pt x="30" y="115"/>
                </a:lnTo>
                <a:cubicBezTo>
                  <a:pt x="0" y="76"/>
                  <a:pt x="0" y="76"/>
                  <a:pt x="0" y="76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0"/>
                  <a:pt x="84" y="0"/>
                  <a:pt x="91" y="0"/>
                </a:cubicBezTo>
                <a:cubicBezTo>
                  <a:pt x="99" y="0"/>
                  <a:pt x="107" y="7"/>
                  <a:pt x="107" y="15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99"/>
                  <a:pt x="145" y="115"/>
                  <a:pt x="130" y="115"/>
                </a:cubicBezTo>
                <a:cubicBezTo>
                  <a:pt x="122" y="122"/>
                  <a:pt x="107" y="115"/>
                  <a:pt x="99" y="107"/>
                </a:cubicBezTo>
                <a:cubicBezTo>
                  <a:pt x="84" y="61"/>
                  <a:pt x="84" y="61"/>
                  <a:pt x="84" y="61"/>
                </a:cubicBezTo>
                <a:lnTo>
                  <a:pt x="30" y="115"/>
                </a:lnTo>
                <a:close/>
                <a:moveTo>
                  <a:pt x="99" y="38"/>
                </a:moveTo>
                <a:lnTo>
                  <a:pt x="9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92">
            <a:extLst>
              <a:ext uri="{FF2B5EF4-FFF2-40B4-BE49-F238E27FC236}">
                <a16:creationId xmlns:a16="http://schemas.microsoft.com/office/drawing/2014/main" id="{2C163B99-66B5-814A-90E2-22D19AB4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951" y="9960240"/>
            <a:ext cx="251079" cy="176290"/>
          </a:xfrm>
          <a:custGeom>
            <a:avLst/>
            <a:gdLst>
              <a:gd name="T0" fmla="*/ 85 w 208"/>
              <a:gd name="T1" fmla="*/ 145 h 146"/>
              <a:gd name="T2" fmla="*/ 85 w 208"/>
              <a:gd name="T3" fmla="*/ 145 h 146"/>
              <a:gd name="T4" fmla="*/ 85 w 208"/>
              <a:gd name="T5" fmla="*/ 145 h 146"/>
              <a:gd name="T6" fmla="*/ 54 w 208"/>
              <a:gd name="T7" fmla="*/ 137 h 146"/>
              <a:gd name="T8" fmla="*/ 0 w 208"/>
              <a:gd name="T9" fmla="*/ 68 h 146"/>
              <a:gd name="T10" fmla="*/ 62 w 208"/>
              <a:gd name="T11" fmla="*/ 7 h 146"/>
              <a:gd name="T12" fmla="*/ 92 w 208"/>
              <a:gd name="T13" fmla="*/ 46 h 146"/>
              <a:gd name="T14" fmla="*/ 62 w 208"/>
              <a:gd name="T15" fmla="*/ 68 h 146"/>
              <a:gd name="T16" fmla="*/ 85 w 208"/>
              <a:gd name="T17" fmla="*/ 99 h 146"/>
              <a:gd name="T18" fmla="*/ 169 w 208"/>
              <a:gd name="T19" fmla="*/ 15 h 146"/>
              <a:gd name="T20" fmla="*/ 200 w 208"/>
              <a:gd name="T21" fmla="*/ 7 h 146"/>
              <a:gd name="T22" fmla="*/ 200 w 208"/>
              <a:gd name="T23" fmla="*/ 46 h 146"/>
              <a:gd name="T24" fmla="*/ 115 w 208"/>
              <a:gd name="T25" fmla="*/ 137 h 146"/>
              <a:gd name="T26" fmla="*/ 85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85" y="145"/>
                </a:moveTo>
                <a:lnTo>
                  <a:pt x="85" y="145"/>
                </a:lnTo>
                <a:lnTo>
                  <a:pt x="85" y="145"/>
                </a:lnTo>
                <a:cubicBezTo>
                  <a:pt x="77" y="145"/>
                  <a:pt x="62" y="145"/>
                  <a:pt x="54" y="137"/>
                </a:cubicBezTo>
                <a:cubicBezTo>
                  <a:pt x="0" y="68"/>
                  <a:pt x="0" y="68"/>
                  <a:pt x="0" y="68"/>
                </a:cubicBezTo>
                <a:cubicBezTo>
                  <a:pt x="62" y="7"/>
                  <a:pt x="62" y="7"/>
                  <a:pt x="62" y="7"/>
                </a:cubicBezTo>
                <a:cubicBezTo>
                  <a:pt x="92" y="46"/>
                  <a:pt x="92" y="46"/>
                  <a:pt x="92" y="46"/>
                </a:cubicBezTo>
                <a:cubicBezTo>
                  <a:pt x="62" y="68"/>
                  <a:pt x="62" y="68"/>
                  <a:pt x="62" y="68"/>
                </a:cubicBezTo>
                <a:cubicBezTo>
                  <a:pt x="85" y="99"/>
                  <a:pt x="85" y="99"/>
                  <a:pt x="85" y="9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76" y="0"/>
                  <a:pt x="192" y="0"/>
                  <a:pt x="200" y="7"/>
                </a:cubicBezTo>
                <a:cubicBezTo>
                  <a:pt x="207" y="23"/>
                  <a:pt x="207" y="30"/>
                  <a:pt x="200" y="46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08" y="145"/>
                  <a:pt x="100" y="145"/>
                  <a:pt x="85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93">
            <a:extLst>
              <a:ext uri="{FF2B5EF4-FFF2-40B4-BE49-F238E27FC236}">
                <a16:creationId xmlns:a16="http://schemas.microsoft.com/office/drawing/2014/main" id="{5159805E-839C-C947-9918-FDA2D3761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64" y="9874767"/>
            <a:ext cx="186971" cy="149578"/>
          </a:xfrm>
          <a:custGeom>
            <a:avLst/>
            <a:gdLst>
              <a:gd name="T0" fmla="*/ 115 w 154"/>
              <a:gd name="T1" fmla="*/ 115 h 123"/>
              <a:gd name="T2" fmla="*/ 115 w 154"/>
              <a:gd name="T3" fmla="*/ 115 h 123"/>
              <a:gd name="T4" fmla="*/ 153 w 154"/>
              <a:gd name="T5" fmla="*/ 76 h 123"/>
              <a:gd name="T6" fmla="*/ 77 w 154"/>
              <a:gd name="T7" fmla="*/ 7 h 123"/>
              <a:gd name="T8" fmla="*/ 61 w 154"/>
              <a:gd name="T9" fmla="*/ 0 h 123"/>
              <a:gd name="T10" fmla="*/ 38 w 154"/>
              <a:gd name="T11" fmla="*/ 15 h 123"/>
              <a:gd name="T12" fmla="*/ 8 w 154"/>
              <a:gd name="T13" fmla="*/ 84 h 123"/>
              <a:gd name="T14" fmla="*/ 15 w 154"/>
              <a:gd name="T15" fmla="*/ 115 h 123"/>
              <a:gd name="T16" fmla="*/ 46 w 154"/>
              <a:gd name="T17" fmla="*/ 107 h 123"/>
              <a:gd name="T18" fmla="*/ 69 w 154"/>
              <a:gd name="T19" fmla="*/ 61 h 123"/>
              <a:gd name="T20" fmla="*/ 115 w 154"/>
              <a:gd name="T21" fmla="*/ 115 h 123"/>
              <a:gd name="T22" fmla="*/ 46 w 154"/>
              <a:gd name="T23" fmla="*/ 38 h 123"/>
              <a:gd name="T24" fmla="*/ 46 w 154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23">
                <a:moveTo>
                  <a:pt x="115" y="115"/>
                </a:moveTo>
                <a:lnTo>
                  <a:pt x="115" y="115"/>
                </a:lnTo>
                <a:cubicBezTo>
                  <a:pt x="153" y="76"/>
                  <a:pt x="153" y="76"/>
                  <a:pt x="153" y="76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0"/>
                  <a:pt x="69" y="0"/>
                  <a:pt x="61" y="0"/>
                </a:cubicBezTo>
                <a:cubicBezTo>
                  <a:pt x="54" y="0"/>
                  <a:pt x="46" y="7"/>
                  <a:pt x="38" y="15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99"/>
                  <a:pt x="8" y="115"/>
                  <a:pt x="15" y="115"/>
                </a:cubicBezTo>
                <a:cubicBezTo>
                  <a:pt x="31" y="122"/>
                  <a:pt x="46" y="115"/>
                  <a:pt x="46" y="107"/>
                </a:cubicBezTo>
                <a:cubicBezTo>
                  <a:pt x="69" y="61"/>
                  <a:pt x="69" y="61"/>
                  <a:pt x="69" y="61"/>
                </a:cubicBezTo>
                <a:lnTo>
                  <a:pt x="115" y="115"/>
                </a:lnTo>
                <a:close/>
                <a:moveTo>
                  <a:pt x="46" y="38"/>
                </a:move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94">
            <a:extLst>
              <a:ext uri="{FF2B5EF4-FFF2-40B4-BE49-F238E27FC236}">
                <a16:creationId xmlns:a16="http://schemas.microsoft.com/office/drawing/2014/main" id="{C5B8DF76-F09A-A94F-B537-656EDC58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64" y="9960240"/>
            <a:ext cx="251076" cy="176290"/>
          </a:xfrm>
          <a:custGeom>
            <a:avLst/>
            <a:gdLst>
              <a:gd name="T0" fmla="*/ 122 w 208"/>
              <a:gd name="T1" fmla="*/ 145 h 146"/>
              <a:gd name="T2" fmla="*/ 122 w 208"/>
              <a:gd name="T3" fmla="*/ 145 h 146"/>
              <a:gd name="T4" fmla="*/ 122 w 208"/>
              <a:gd name="T5" fmla="*/ 145 h 146"/>
              <a:gd name="T6" fmla="*/ 153 w 208"/>
              <a:gd name="T7" fmla="*/ 137 h 146"/>
              <a:gd name="T8" fmla="*/ 207 w 208"/>
              <a:gd name="T9" fmla="*/ 68 h 146"/>
              <a:gd name="T10" fmla="*/ 153 w 208"/>
              <a:gd name="T11" fmla="*/ 7 h 146"/>
              <a:gd name="T12" fmla="*/ 115 w 208"/>
              <a:gd name="T13" fmla="*/ 46 h 146"/>
              <a:gd name="T14" fmla="*/ 145 w 208"/>
              <a:gd name="T15" fmla="*/ 68 h 146"/>
              <a:gd name="T16" fmla="*/ 122 w 208"/>
              <a:gd name="T17" fmla="*/ 99 h 146"/>
              <a:gd name="T18" fmla="*/ 46 w 208"/>
              <a:gd name="T19" fmla="*/ 15 h 146"/>
              <a:gd name="T20" fmla="*/ 15 w 208"/>
              <a:gd name="T21" fmla="*/ 7 h 146"/>
              <a:gd name="T22" fmla="*/ 15 w 208"/>
              <a:gd name="T23" fmla="*/ 46 h 146"/>
              <a:gd name="T24" fmla="*/ 100 w 208"/>
              <a:gd name="T25" fmla="*/ 137 h 146"/>
              <a:gd name="T26" fmla="*/ 122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122" y="145"/>
                </a:moveTo>
                <a:lnTo>
                  <a:pt x="122" y="145"/>
                </a:lnTo>
                <a:lnTo>
                  <a:pt x="122" y="145"/>
                </a:lnTo>
                <a:cubicBezTo>
                  <a:pt x="138" y="145"/>
                  <a:pt x="145" y="145"/>
                  <a:pt x="153" y="137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153" y="7"/>
                  <a:pt x="153" y="7"/>
                  <a:pt x="153" y="7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46" y="15"/>
                  <a:pt x="46" y="15"/>
                  <a:pt x="46" y="15"/>
                </a:cubicBezTo>
                <a:cubicBezTo>
                  <a:pt x="38" y="0"/>
                  <a:pt x="23" y="0"/>
                  <a:pt x="15" y="7"/>
                </a:cubicBezTo>
                <a:cubicBezTo>
                  <a:pt x="0" y="23"/>
                  <a:pt x="0" y="30"/>
                  <a:pt x="15" y="46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7" y="145"/>
                  <a:pt x="115" y="145"/>
                  <a:pt x="122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95">
            <a:extLst>
              <a:ext uri="{FF2B5EF4-FFF2-40B4-BE49-F238E27FC236}">
                <a16:creationId xmlns:a16="http://schemas.microsoft.com/office/drawing/2014/main" id="{27B3A1B9-2082-0C48-AA86-CD33162E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820" y="10216660"/>
            <a:ext cx="128210" cy="37396"/>
          </a:xfrm>
          <a:custGeom>
            <a:avLst/>
            <a:gdLst>
              <a:gd name="T0" fmla="*/ 0 w 108"/>
              <a:gd name="T1" fmla="*/ 15 h 31"/>
              <a:gd name="T2" fmla="*/ 0 w 108"/>
              <a:gd name="T3" fmla="*/ 15 h 31"/>
              <a:gd name="T4" fmla="*/ 0 w 108"/>
              <a:gd name="T5" fmla="*/ 15 h 31"/>
              <a:gd name="T6" fmla="*/ 23 w 108"/>
              <a:gd name="T7" fmla="*/ 0 h 31"/>
              <a:gd name="T8" fmla="*/ 92 w 108"/>
              <a:gd name="T9" fmla="*/ 0 h 31"/>
              <a:gd name="T10" fmla="*/ 107 w 108"/>
              <a:gd name="T11" fmla="*/ 15 h 31"/>
              <a:gd name="T12" fmla="*/ 92 w 108"/>
              <a:gd name="T13" fmla="*/ 30 h 31"/>
              <a:gd name="T14" fmla="*/ 23 w 108"/>
              <a:gd name="T15" fmla="*/ 30 h 31"/>
              <a:gd name="T16" fmla="*/ 0 w 108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7"/>
                  <a:pt x="107" y="15"/>
                </a:cubicBezTo>
                <a:cubicBezTo>
                  <a:pt x="107" y="23"/>
                  <a:pt x="100" y="30"/>
                  <a:pt x="9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8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96">
            <a:extLst>
              <a:ext uri="{FF2B5EF4-FFF2-40B4-BE49-F238E27FC236}">
                <a16:creationId xmlns:a16="http://schemas.microsoft.com/office/drawing/2014/main" id="{AFC51872-A9E8-9E4E-A3AF-9C44A54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5" y="10227344"/>
            <a:ext cx="48080" cy="325868"/>
          </a:xfrm>
          <a:custGeom>
            <a:avLst/>
            <a:gdLst>
              <a:gd name="T0" fmla="*/ 38 w 39"/>
              <a:gd name="T1" fmla="*/ 268 h 269"/>
              <a:gd name="T2" fmla="*/ 38 w 39"/>
              <a:gd name="T3" fmla="*/ 268 h 269"/>
              <a:gd name="T4" fmla="*/ 0 w 39"/>
              <a:gd name="T5" fmla="*/ 268 h 269"/>
              <a:gd name="T6" fmla="*/ 0 w 39"/>
              <a:gd name="T7" fmla="*/ 16 h 269"/>
              <a:gd name="T8" fmla="*/ 23 w 39"/>
              <a:gd name="T9" fmla="*/ 0 h 269"/>
              <a:gd name="T10" fmla="*/ 38 w 39"/>
              <a:gd name="T11" fmla="*/ 16 h 269"/>
              <a:gd name="T12" fmla="*/ 38 w 39"/>
              <a:gd name="T1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69">
                <a:moveTo>
                  <a:pt x="38" y="268"/>
                </a:moveTo>
                <a:lnTo>
                  <a:pt x="38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6"/>
                </a:cubicBezTo>
                <a:lnTo>
                  <a:pt x="38" y="2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5CCABE0A-412B-2C4C-AC07-16742AF3F34A}"/>
              </a:ext>
            </a:extLst>
          </p:cNvPr>
          <p:cNvGrpSpPr/>
          <p:nvPr/>
        </p:nvGrpSpPr>
        <p:grpSpPr>
          <a:xfrm>
            <a:off x="8153990" y="9900810"/>
            <a:ext cx="643990" cy="634450"/>
            <a:chOff x="15523655" y="10717162"/>
            <a:chExt cx="643990" cy="634450"/>
          </a:xfrm>
        </p:grpSpPr>
        <p:sp>
          <p:nvSpPr>
            <p:cNvPr id="132" name="Freeform 198">
              <a:extLst>
                <a:ext uri="{FF2B5EF4-FFF2-40B4-BE49-F238E27FC236}">
                  <a16:creationId xmlns:a16="http://schemas.microsoft.com/office/drawing/2014/main" id="{7889972C-1677-B946-B3C3-40CA2009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199">
              <a:extLst>
                <a:ext uri="{FF2B5EF4-FFF2-40B4-BE49-F238E27FC236}">
                  <a16:creationId xmlns:a16="http://schemas.microsoft.com/office/drawing/2014/main" id="{A25F0F02-9C38-CA4C-9948-75F62087A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41D2BE87-0772-7747-AEE5-80B679C66F2E}"/>
              </a:ext>
            </a:extLst>
          </p:cNvPr>
          <p:cNvGrpSpPr/>
          <p:nvPr/>
        </p:nvGrpSpPr>
        <p:grpSpPr>
          <a:xfrm>
            <a:off x="11852309" y="9983820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35" name="Freeform 290">
              <a:extLst>
                <a:ext uri="{FF2B5EF4-FFF2-40B4-BE49-F238E27FC236}">
                  <a16:creationId xmlns:a16="http://schemas.microsoft.com/office/drawing/2014/main" id="{219789A6-3671-A04F-9A0F-665C2E521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91">
              <a:extLst>
                <a:ext uri="{FF2B5EF4-FFF2-40B4-BE49-F238E27FC236}">
                  <a16:creationId xmlns:a16="http://schemas.microsoft.com/office/drawing/2014/main" id="{27DD7092-7DD5-3246-A65B-882D9705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92">
              <a:extLst>
                <a:ext uri="{FF2B5EF4-FFF2-40B4-BE49-F238E27FC236}">
                  <a16:creationId xmlns:a16="http://schemas.microsoft.com/office/drawing/2014/main" id="{6802FB9F-2779-3A48-9226-2115C9964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93">
              <a:extLst>
                <a:ext uri="{FF2B5EF4-FFF2-40B4-BE49-F238E27FC236}">
                  <a16:creationId xmlns:a16="http://schemas.microsoft.com/office/drawing/2014/main" id="{97557D47-B726-7341-BB51-426ACE281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94">
              <a:extLst>
                <a:ext uri="{FF2B5EF4-FFF2-40B4-BE49-F238E27FC236}">
                  <a16:creationId xmlns:a16="http://schemas.microsoft.com/office/drawing/2014/main" id="{DB84C1E9-B9A0-4B43-9881-40F16BDF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95">
              <a:extLst>
                <a:ext uri="{FF2B5EF4-FFF2-40B4-BE49-F238E27FC236}">
                  <a16:creationId xmlns:a16="http://schemas.microsoft.com/office/drawing/2014/main" id="{CE116177-3EBB-3347-BCA0-003DE35E7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1EA2FEBC-C9B3-B445-9995-92EF03365307}"/>
              </a:ext>
            </a:extLst>
          </p:cNvPr>
          <p:cNvGrpSpPr/>
          <p:nvPr/>
        </p:nvGrpSpPr>
        <p:grpSpPr>
          <a:xfrm>
            <a:off x="6522793" y="10996233"/>
            <a:ext cx="3890409" cy="1624766"/>
            <a:chOff x="4263265" y="1977645"/>
            <a:chExt cx="4236804" cy="1624766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F9ABBC6D-1592-214B-9FA0-D1A04676BABE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D03B2386-61CB-3E47-B352-F73AF9AF210B}"/>
                </a:ext>
              </a:extLst>
            </p:cNvPr>
            <p:cNvSpPr/>
            <p:nvPr/>
          </p:nvSpPr>
          <p:spPr>
            <a:xfrm>
              <a:off x="4263265" y="2402082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58CCF2B8-4C05-1047-A66F-B38820F4BCC5}"/>
              </a:ext>
            </a:extLst>
          </p:cNvPr>
          <p:cNvGrpSpPr/>
          <p:nvPr/>
        </p:nvGrpSpPr>
        <p:grpSpPr>
          <a:xfrm>
            <a:off x="10280214" y="10981938"/>
            <a:ext cx="3890409" cy="1650892"/>
            <a:chOff x="4263265" y="1977645"/>
            <a:chExt cx="4236804" cy="1650892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112EFE96-DDA2-664A-AB78-68C87D1101A8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40D67763-6560-774A-B0CE-072AE2380F04}"/>
                </a:ext>
              </a:extLst>
            </p:cNvPr>
            <p:cNvSpPr/>
            <p:nvPr/>
          </p:nvSpPr>
          <p:spPr>
            <a:xfrm>
              <a:off x="4263265" y="2428208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8237210F-6F0E-D54C-8083-9A4067122F2C}"/>
              </a:ext>
            </a:extLst>
          </p:cNvPr>
          <p:cNvGrpSpPr/>
          <p:nvPr/>
        </p:nvGrpSpPr>
        <p:grpSpPr>
          <a:xfrm>
            <a:off x="13991592" y="10983600"/>
            <a:ext cx="3890409" cy="1677018"/>
            <a:chOff x="4263265" y="2049834"/>
            <a:chExt cx="4236804" cy="1677018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40790C56-2B67-164C-81F9-009082B55298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FCBA66F4-B44D-7A47-8D8E-BEB9B3E4A18A}"/>
                </a:ext>
              </a:extLst>
            </p:cNvPr>
            <p:cNvSpPr/>
            <p:nvPr/>
          </p:nvSpPr>
          <p:spPr>
            <a:xfrm>
              <a:off x="4263265" y="2526523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132B0AF2-D8FA-E048-AAE2-177E214BFC6A}"/>
              </a:ext>
            </a:extLst>
          </p:cNvPr>
          <p:cNvGrpSpPr/>
          <p:nvPr/>
        </p:nvGrpSpPr>
        <p:grpSpPr>
          <a:xfrm>
            <a:off x="17685133" y="10997282"/>
            <a:ext cx="3890409" cy="1650892"/>
            <a:chOff x="4263265" y="1977645"/>
            <a:chExt cx="4236804" cy="1650892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6E42540C-9F84-8A41-8551-13328FED20C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C56A83EF-3107-1A43-810C-A5C5051E7603}"/>
                </a:ext>
              </a:extLst>
            </p:cNvPr>
            <p:cNvSpPr/>
            <p:nvPr/>
          </p:nvSpPr>
          <p:spPr>
            <a:xfrm>
              <a:off x="4263265" y="2428208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DB7DA594-74EC-8A4A-B91C-D6947C132D7F}"/>
              </a:ext>
            </a:extLst>
          </p:cNvPr>
          <p:cNvGrpSpPr/>
          <p:nvPr/>
        </p:nvGrpSpPr>
        <p:grpSpPr>
          <a:xfrm>
            <a:off x="2802109" y="10996426"/>
            <a:ext cx="3890409" cy="1578703"/>
            <a:chOff x="4263265" y="1977645"/>
            <a:chExt cx="4236804" cy="1578703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2076DA38-F9C4-6542-88A4-BE4342050EF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0" name="Rectangle 40">
              <a:extLst>
                <a:ext uri="{FF2B5EF4-FFF2-40B4-BE49-F238E27FC236}">
                  <a16:creationId xmlns:a16="http://schemas.microsoft.com/office/drawing/2014/main" id="{6F49E175-28F1-6747-9025-8AAC68CE2A72}"/>
                </a:ext>
              </a:extLst>
            </p:cNvPr>
            <p:cNvSpPr/>
            <p:nvPr/>
          </p:nvSpPr>
          <p:spPr>
            <a:xfrm>
              <a:off x="4263265" y="235601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066677FD-C389-0042-BEFE-CE4B85C2FD2F}"/>
              </a:ext>
            </a:extLst>
          </p:cNvPr>
          <p:cNvGrpSpPr/>
          <p:nvPr/>
        </p:nvGrpSpPr>
        <p:grpSpPr>
          <a:xfrm>
            <a:off x="2668308" y="723595"/>
            <a:ext cx="19041035" cy="2561450"/>
            <a:chOff x="2668308" y="861425"/>
            <a:chExt cx="19041035" cy="2561450"/>
          </a:xfrm>
        </p:grpSpPr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B3C89A86-8880-8E44-ACD4-14778BA7C8FB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D11F14EF-167F-A340-B325-C414564550D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74" name="Freeform 1">
            <a:extLst>
              <a:ext uri="{FF2B5EF4-FFF2-40B4-BE49-F238E27FC236}">
                <a16:creationId xmlns:a16="http://schemas.microsoft.com/office/drawing/2014/main" id="{75D3AEF3-0848-004A-830F-239338E9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330" y="4830508"/>
            <a:ext cx="5749127" cy="1790900"/>
          </a:xfrm>
          <a:custGeom>
            <a:avLst/>
            <a:gdLst>
              <a:gd name="T0" fmla="*/ 3334 w 6668"/>
              <a:gd name="T1" fmla="*/ 2077 h 2078"/>
              <a:gd name="T2" fmla="*/ 5005 w 6668"/>
              <a:gd name="T3" fmla="*/ 1039 h 2078"/>
              <a:gd name="T4" fmla="*/ 6667 w 6668"/>
              <a:gd name="T5" fmla="*/ 0 h 2078"/>
              <a:gd name="T6" fmla="*/ 3334 w 6668"/>
              <a:gd name="T7" fmla="*/ 0 h 2078"/>
              <a:gd name="T8" fmla="*/ 0 w 6668"/>
              <a:gd name="T9" fmla="*/ 0 h 2078"/>
              <a:gd name="T10" fmla="*/ 1672 w 6668"/>
              <a:gd name="T11" fmla="*/ 1039 h 2078"/>
              <a:gd name="T12" fmla="*/ 3334 w 6668"/>
              <a:gd name="T13" fmla="*/ 2077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68" h="2078">
                <a:moveTo>
                  <a:pt x="3334" y="2077"/>
                </a:moveTo>
                <a:lnTo>
                  <a:pt x="5005" y="1039"/>
                </a:lnTo>
                <a:lnTo>
                  <a:pt x="6667" y="0"/>
                </a:lnTo>
                <a:lnTo>
                  <a:pt x="3334" y="0"/>
                </a:lnTo>
                <a:lnTo>
                  <a:pt x="0" y="0"/>
                </a:lnTo>
                <a:lnTo>
                  <a:pt x="1672" y="1039"/>
                </a:lnTo>
                <a:lnTo>
                  <a:pt x="3334" y="20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9327B578-120D-BA45-BF6D-37DC4FE2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330" y="4830508"/>
            <a:ext cx="5749127" cy="3365065"/>
          </a:xfrm>
          <a:custGeom>
            <a:avLst/>
            <a:gdLst>
              <a:gd name="T0" fmla="*/ 5005 w 6668"/>
              <a:gd name="T1" fmla="*/ 1039 h 3903"/>
              <a:gd name="T2" fmla="*/ 5005 w 6668"/>
              <a:gd name="T3" fmla="*/ 1039 h 3903"/>
              <a:gd name="T4" fmla="*/ 3334 w 6668"/>
              <a:gd name="T5" fmla="*/ 2077 h 3903"/>
              <a:gd name="T6" fmla="*/ 1672 w 6668"/>
              <a:gd name="T7" fmla="*/ 1039 h 3903"/>
              <a:gd name="T8" fmla="*/ 0 w 6668"/>
              <a:gd name="T9" fmla="*/ 0 h 3903"/>
              <a:gd name="T10" fmla="*/ 0 w 6668"/>
              <a:gd name="T11" fmla="*/ 3568 h 3903"/>
              <a:gd name="T12" fmla="*/ 334 w 6668"/>
              <a:gd name="T13" fmla="*/ 3902 h 3903"/>
              <a:gd name="T14" fmla="*/ 6333 w 6668"/>
              <a:gd name="T15" fmla="*/ 3902 h 3903"/>
              <a:gd name="T16" fmla="*/ 6667 w 6668"/>
              <a:gd name="T17" fmla="*/ 3568 h 3903"/>
              <a:gd name="T18" fmla="*/ 6667 w 6668"/>
              <a:gd name="T19" fmla="*/ 0 h 3903"/>
              <a:gd name="T20" fmla="*/ 5005 w 6668"/>
              <a:gd name="T21" fmla="*/ 1039 h 3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68" h="3903">
                <a:moveTo>
                  <a:pt x="5005" y="1039"/>
                </a:moveTo>
                <a:lnTo>
                  <a:pt x="5005" y="1039"/>
                </a:lnTo>
                <a:cubicBezTo>
                  <a:pt x="3334" y="2077"/>
                  <a:pt x="3334" y="2077"/>
                  <a:pt x="3334" y="2077"/>
                </a:cubicBezTo>
                <a:cubicBezTo>
                  <a:pt x="1672" y="1039"/>
                  <a:pt x="1672" y="1039"/>
                  <a:pt x="1672" y="1039"/>
                </a:cubicBezTo>
                <a:cubicBezTo>
                  <a:pt x="0" y="0"/>
                  <a:pt x="0" y="0"/>
                  <a:pt x="0" y="0"/>
                </a:cubicBezTo>
                <a:cubicBezTo>
                  <a:pt x="0" y="3568"/>
                  <a:pt x="0" y="3568"/>
                  <a:pt x="0" y="3568"/>
                </a:cubicBezTo>
                <a:cubicBezTo>
                  <a:pt x="0" y="3757"/>
                  <a:pt x="154" y="3902"/>
                  <a:pt x="334" y="3902"/>
                </a:cubicBezTo>
                <a:cubicBezTo>
                  <a:pt x="6333" y="3902"/>
                  <a:pt x="6333" y="3902"/>
                  <a:pt x="6333" y="3902"/>
                </a:cubicBezTo>
                <a:cubicBezTo>
                  <a:pt x="6523" y="3902"/>
                  <a:pt x="6667" y="3757"/>
                  <a:pt x="6667" y="3568"/>
                </a:cubicBezTo>
                <a:cubicBezTo>
                  <a:pt x="6667" y="0"/>
                  <a:pt x="6667" y="0"/>
                  <a:pt x="6667" y="0"/>
                </a:cubicBezTo>
                <a:lnTo>
                  <a:pt x="5005" y="103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4">
            <a:extLst>
              <a:ext uri="{FF2B5EF4-FFF2-40B4-BE49-F238E27FC236}">
                <a16:creationId xmlns:a16="http://schemas.microsoft.com/office/drawing/2014/main" id="{2E7D7894-D61F-CD47-A34A-CF08FC56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331" y="6762093"/>
            <a:ext cx="794689" cy="802293"/>
          </a:xfrm>
          <a:custGeom>
            <a:avLst/>
            <a:gdLst>
              <a:gd name="T0" fmla="*/ 840 w 922"/>
              <a:gd name="T1" fmla="*/ 695 h 931"/>
              <a:gd name="T2" fmla="*/ 840 w 922"/>
              <a:gd name="T3" fmla="*/ 695 h 931"/>
              <a:gd name="T4" fmla="*/ 876 w 922"/>
              <a:gd name="T5" fmla="*/ 587 h 931"/>
              <a:gd name="T6" fmla="*/ 316 w 922"/>
              <a:gd name="T7" fmla="*/ 45 h 931"/>
              <a:gd name="T8" fmla="*/ 199 w 922"/>
              <a:gd name="T9" fmla="*/ 81 h 931"/>
              <a:gd name="T10" fmla="*/ 18 w 922"/>
              <a:gd name="T11" fmla="*/ 831 h 931"/>
              <a:gd name="T12" fmla="*/ 99 w 922"/>
              <a:gd name="T13" fmla="*/ 912 h 931"/>
              <a:gd name="T14" fmla="*/ 840 w 922"/>
              <a:gd name="T15" fmla="*/ 695 h 931"/>
              <a:gd name="T16" fmla="*/ 876 w 922"/>
              <a:gd name="T17" fmla="*/ 587 h 931"/>
              <a:gd name="T18" fmla="*/ 316 w 922"/>
              <a:gd name="T19" fmla="*/ 45 h 931"/>
              <a:gd name="T20" fmla="*/ 199 w 922"/>
              <a:gd name="T21" fmla="*/ 81 h 931"/>
              <a:gd name="T22" fmla="*/ 18 w 922"/>
              <a:gd name="T23" fmla="*/ 831 h 931"/>
              <a:gd name="T24" fmla="*/ 99 w 922"/>
              <a:gd name="T25" fmla="*/ 912 h 931"/>
              <a:gd name="T26" fmla="*/ 840 w 922"/>
              <a:gd name="T27" fmla="*/ 69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2" h="931">
                <a:moveTo>
                  <a:pt x="840" y="695"/>
                </a:moveTo>
                <a:lnTo>
                  <a:pt x="840" y="695"/>
                </a:lnTo>
                <a:cubicBezTo>
                  <a:pt x="904" y="677"/>
                  <a:pt x="921" y="632"/>
                  <a:pt x="876" y="587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271" y="0"/>
                  <a:pt x="217" y="17"/>
                  <a:pt x="199" y="81"/>
                </a:cubicBezTo>
                <a:cubicBezTo>
                  <a:pt x="18" y="831"/>
                  <a:pt x="18" y="831"/>
                  <a:pt x="18" y="831"/>
                </a:cubicBezTo>
                <a:cubicBezTo>
                  <a:pt x="0" y="894"/>
                  <a:pt x="36" y="930"/>
                  <a:pt x="99" y="912"/>
                </a:cubicBezTo>
                <a:cubicBezTo>
                  <a:pt x="840" y="695"/>
                  <a:pt x="840" y="695"/>
                  <a:pt x="840" y="695"/>
                </a:cubicBezTo>
                <a:cubicBezTo>
                  <a:pt x="904" y="677"/>
                  <a:pt x="921" y="632"/>
                  <a:pt x="876" y="587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271" y="0"/>
                  <a:pt x="217" y="17"/>
                  <a:pt x="199" y="81"/>
                </a:cubicBezTo>
                <a:cubicBezTo>
                  <a:pt x="18" y="831"/>
                  <a:pt x="18" y="831"/>
                  <a:pt x="18" y="831"/>
                </a:cubicBezTo>
                <a:cubicBezTo>
                  <a:pt x="0" y="894"/>
                  <a:pt x="36" y="930"/>
                  <a:pt x="99" y="912"/>
                </a:cubicBezTo>
                <a:lnTo>
                  <a:pt x="840" y="6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5">
            <a:extLst>
              <a:ext uri="{FF2B5EF4-FFF2-40B4-BE49-F238E27FC236}">
                <a16:creationId xmlns:a16="http://schemas.microsoft.com/office/drawing/2014/main" id="{1FE12B11-9DDB-D741-88B1-B5ADAC0A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964" y="3796274"/>
            <a:ext cx="3513355" cy="4962045"/>
          </a:xfrm>
          <a:custGeom>
            <a:avLst/>
            <a:gdLst>
              <a:gd name="T0" fmla="*/ 3894 w 4075"/>
              <a:gd name="T1" fmla="*/ 5755 h 5756"/>
              <a:gd name="T2" fmla="*/ 3894 w 4075"/>
              <a:gd name="T3" fmla="*/ 5755 h 5756"/>
              <a:gd name="T4" fmla="*/ 189 w 4075"/>
              <a:gd name="T5" fmla="*/ 5755 h 5756"/>
              <a:gd name="T6" fmla="*/ 0 w 4075"/>
              <a:gd name="T7" fmla="*/ 5574 h 5756"/>
              <a:gd name="T8" fmla="*/ 0 w 4075"/>
              <a:gd name="T9" fmla="*/ 181 h 5756"/>
              <a:gd name="T10" fmla="*/ 189 w 4075"/>
              <a:gd name="T11" fmla="*/ 0 h 5756"/>
              <a:gd name="T12" fmla="*/ 3894 w 4075"/>
              <a:gd name="T13" fmla="*/ 0 h 5756"/>
              <a:gd name="T14" fmla="*/ 4074 w 4075"/>
              <a:gd name="T15" fmla="*/ 181 h 5756"/>
              <a:gd name="T16" fmla="*/ 4074 w 4075"/>
              <a:gd name="T17" fmla="*/ 5574 h 5756"/>
              <a:gd name="T18" fmla="*/ 3894 w 4075"/>
              <a:gd name="T19" fmla="*/ 5755 h 5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75" h="5756">
                <a:moveTo>
                  <a:pt x="3894" y="5755"/>
                </a:moveTo>
                <a:lnTo>
                  <a:pt x="3894" y="5755"/>
                </a:lnTo>
                <a:cubicBezTo>
                  <a:pt x="189" y="5755"/>
                  <a:pt x="189" y="5755"/>
                  <a:pt x="189" y="5755"/>
                </a:cubicBezTo>
                <a:cubicBezTo>
                  <a:pt x="82" y="5755"/>
                  <a:pt x="0" y="5673"/>
                  <a:pt x="0" y="5574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81"/>
                  <a:pt x="82" y="0"/>
                  <a:pt x="189" y="0"/>
                </a:cubicBezTo>
                <a:cubicBezTo>
                  <a:pt x="3894" y="0"/>
                  <a:pt x="3894" y="0"/>
                  <a:pt x="3894" y="0"/>
                </a:cubicBezTo>
                <a:cubicBezTo>
                  <a:pt x="3993" y="0"/>
                  <a:pt x="4074" y="81"/>
                  <a:pt x="4074" y="181"/>
                </a:cubicBezTo>
                <a:cubicBezTo>
                  <a:pt x="4074" y="5574"/>
                  <a:pt x="4074" y="5574"/>
                  <a:pt x="4074" y="5574"/>
                </a:cubicBezTo>
                <a:cubicBezTo>
                  <a:pt x="4074" y="5673"/>
                  <a:pt x="3993" y="5755"/>
                  <a:pt x="3894" y="575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6">
            <a:extLst>
              <a:ext uri="{FF2B5EF4-FFF2-40B4-BE49-F238E27FC236}">
                <a16:creationId xmlns:a16="http://schemas.microsoft.com/office/drawing/2014/main" id="{0C58F3B0-C4A5-D64A-BA55-930D3FB4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965" y="4248753"/>
            <a:ext cx="2205353" cy="399244"/>
          </a:xfrm>
          <a:custGeom>
            <a:avLst/>
            <a:gdLst>
              <a:gd name="T0" fmla="*/ 2557 w 2558"/>
              <a:gd name="T1" fmla="*/ 461 h 462"/>
              <a:gd name="T2" fmla="*/ 0 w 2558"/>
              <a:gd name="T3" fmla="*/ 461 h 462"/>
              <a:gd name="T4" fmla="*/ 0 w 2558"/>
              <a:gd name="T5" fmla="*/ 0 h 462"/>
              <a:gd name="T6" fmla="*/ 2557 w 2558"/>
              <a:gd name="T7" fmla="*/ 0 h 462"/>
              <a:gd name="T8" fmla="*/ 2557 w 2558"/>
              <a:gd name="T9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462">
                <a:moveTo>
                  <a:pt x="2557" y="461"/>
                </a:moveTo>
                <a:lnTo>
                  <a:pt x="0" y="461"/>
                </a:lnTo>
                <a:lnTo>
                  <a:pt x="0" y="0"/>
                </a:lnTo>
                <a:lnTo>
                  <a:pt x="2557" y="0"/>
                </a:lnTo>
                <a:lnTo>
                  <a:pt x="2557" y="4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7">
            <a:extLst>
              <a:ext uri="{FF2B5EF4-FFF2-40B4-BE49-F238E27FC236}">
                <a16:creationId xmlns:a16="http://schemas.microsoft.com/office/drawing/2014/main" id="{0E2B21FB-6CA7-3743-B6D1-EF323C1C3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5708" y="4887545"/>
            <a:ext cx="2939204" cy="79848"/>
          </a:xfrm>
          <a:custGeom>
            <a:avLst/>
            <a:gdLst>
              <a:gd name="T0" fmla="*/ 3407 w 3408"/>
              <a:gd name="T1" fmla="*/ 90 h 91"/>
              <a:gd name="T2" fmla="*/ 0 w 3408"/>
              <a:gd name="T3" fmla="*/ 90 h 91"/>
              <a:gd name="T4" fmla="*/ 0 w 3408"/>
              <a:gd name="T5" fmla="*/ 0 h 91"/>
              <a:gd name="T6" fmla="*/ 3407 w 3408"/>
              <a:gd name="T7" fmla="*/ 0 h 91"/>
              <a:gd name="T8" fmla="*/ 3407 w 340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8" h="91">
                <a:moveTo>
                  <a:pt x="3407" y="90"/>
                </a:moveTo>
                <a:lnTo>
                  <a:pt x="0" y="90"/>
                </a:lnTo>
                <a:lnTo>
                  <a:pt x="0" y="0"/>
                </a:lnTo>
                <a:lnTo>
                  <a:pt x="3407" y="0"/>
                </a:lnTo>
                <a:lnTo>
                  <a:pt x="3407" y="9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8">
            <a:extLst>
              <a:ext uri="{FF2B5EF4-FFF2-40B4-BE49-F238E27FC236}">
                <a16:creationId xmlns:a16="http://schemas.microsoft.com/office/drawing/2014/main" id="{4E0804DC-1B03-DE41-BC64-9E5ED229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5708" y="5142300"/>
            <a:ext cx="2939204" cy="79850"/>
          </a:xfrm>
          <a:custGeom>
            <a:avLst/>
            <a:gdLst>
              <a:gd name="T0" fmla="*/ 3407 w 3408"/>
              <a:gd name="T1" fmla="*/ 90 h 91"/>
              <a:gd name="T2" fmla="*/ 0 w 3408"/>
              <a:gd name="T3" fmla="*/ 90 h 91"/>
              <a:gd name="T4" fmla="*/ 0 w 3408"/>
              <a:gd name="T5" fmla="*/ 0 h 91"/>
              <a:gd name="T6" fmla="*/ 3407 w 3408"/>
              <a:gd name="T7" fmla="*/ 0 h 91"/>
              <a:gd name="T8" fmla="*/ 3407 w 340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8" h="91">
                <a:moveTo>
                  <a:pt x="3407" y="90"/>
                </a:moveTo>
                <a:lnTo>
                  <a:pt x="0" y="90"/>
                </a:lnTo>
                <a:lnTo>
                  <a:pt x="0" y="0"/>
                </a:lnTo>
                <a:lnTo>
                  <a:pt x="3407" y="0"/>
                </a:lnTo>
                <a:lnTo>
                  <a:pt x="3407" y="9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9">
            <a:extLst>
              <a:ext uri="{FF2B5EF4-FFF2-40B4-BE49-F238E27FC236}">
                <a16:creationId xmlns:a16="http://schemas.microsoft.com/office/drawing/2014/main" id="{8D59F0D2-96E4-854F-9BD9-3571703A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5708" y="5400858"/>
            <a:ext cx="2939204" cy="79850"/>
          </a:xfrm>
          <a:custGeom>
            <a:avLst/>
            <a:gdLst>
              <a:gd name="T0" fmla="*/ 3407 w 3408"/>
              <a:gd name="T1" fmla="*/ 91 h 92"/>
              <a:gd name="T2" fmla="*/ 0 w 3408"/>
              <a:gd name="T3" fmla="*/ 91 h 92"/>
              <a:gd name="T4" fmla="*/ 0 w 3408"/>
              <a:gd name="T5" fmla="*/ 0 h 92"/>
              <a:gd name="T6" fmla="*/ 3407 w 3408"/>
              <a:gd name="T7" fmla="*/ 0 h 92"/>
              <a:gd name="T8" fmla="*/ 3407 w 3408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8" h="92">
                <a:moveTo>
                  <a:pt x="3407" y="91"/>
                </a:moveTo>
                <a:lnTo>
                  <a:pt x="0" y="91"/>
                </a:lnTo>
                <a:lnTo>
                  <a:pt x="0" y="0"/>
                </a:lnTo>
                <a:lnTo>
                  <a:pt x="3407" y="0"/>
                </a:lnTo>
                <a:lnTo>
                  <a:pt x="3407" y="9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0">
            <a:extLst>
              <a:ext uri="{FF2B5EF4-FFF2-40B4-BE49-F238E27FC236}">
                <a16:creationId xmlns:a16="http://schemas.microsoft.com/office/drawing/2014/main" id="{0791CF13-FA02-4D45-9C52-4C81919B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5708" y="5655616"/>
            <a:ext cx="1467700" cy="79848"/>
          </a:xfrm>
          <a:custGeom>
            <a:avLst/>
            <a:gdLst>
              <a:gd name="T0" fmla="*/ 1699 w 1700"/>
              <a:gd name="T1" fmla="*/ 91 h 92"/>
              <a:gd name="T2" fmla="*/ 0 w 1700"/>
              <a:gd name="T3" fmla="*/ 91 h 92"/>
              <a:gd name="T4" fmla="*/ 0 w 1700"/>
              <a:gd name="T5" fmla="*/ 0 h 92"/>
              <a:gd name="T6" fmla="*/ 1699 w 1700"/>
              <a:gd name="T7" fmla="*/ 0 h 92"/>
              <a:gd name="T8" fmla="*/ 1699 w 1700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0" h="92">
                <a:moveTo>
                  <a:pt x="1699" y="91"/>
                </a:moveTo>
                <a:lnTo>
                  <a:pt x="0" y="91"/>
                </a:lnTo>
                <a:lnTo>
                  <a:pt x="0" y="0"/>
                </a:lnTo>
                <a:lnTo>
                  <a:pt x="1699" y="0"/>
                </a:lnTo>
                <a:lnTo>
                  <a:pt x="1699" y="9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1">
            <a:extLst>
              <a:ext uri="{FF2B5EF4-FFF2-40B4-BE49-F238E27FC236}">
                <a16:creationId xmlns:a16="http://schemas.microsoft.com/office/drawing/2014/main" id="{43F23101-48FB-9D4B-9AB6-09F35179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050" y="7302024"/>
            <a:ext cx="749058" cy="787084"/>
          </a:xfrm>
          <a:custGeom>
            <a:avLst/>
            <a:gdLst>
              <a:gd name="T0" fmla="*/ 868 w 869"/>
              <a:gd name="T1" fmla="*/ 280 h 913"/>
              <a:gd name="T2" fmla="*/ 868 w 869"/>
              <a:gd name="T3" fmla="*/ 280 h 913"/>
              <a:gd name="T4" fmla="*/ 0 w 869"/>
              <a:gd name="T5" fmla="*/ 0 h 913"/>
              <a:gd name="T6" fmla="*/ 0 w 869"/>
              <a:gd name="T7" fmla="*/ 912 h 913"/>
              <a:gd name="T8" fmla="*/ 868 w 869"/>
              <a:gd name="T9" fmla="*/ 28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913">
                <a:moveTo>
                  <a:pt x="868" y="280"/>
                </a:moveTo>
                <a:lnTo>
                  <a:pt x="868" y="280"/>
                </a:lnTo>
                <a:cubicBezTo>
                  <a:pt x="0" y="0"/>
                  <a:pt x="0" y="0"/>
                  <a:pt x="0" y="0"/>
                </a:cubicBezTo>
                <a:cubicBezTo>
                  <a:pt x="0" y="912"/>
                  <a:pt x="0" y="912"/>
                  <a:pt x="0" y="912"/>
                </a:cubicBezTo>
                <a:cubicBezTo>
                  <a:pt x="407" y="912"/>
                  <a:pt x="750" y="641"/>
                  <a:pt x="868" y="280"/>
                </a:cubicBezTo>
              </a:path>
            </a:pathLst>
          </a:custGeom>
          <a:solidFill>
            <a:srgbClr val="3566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2">
            <a:extLst>
              <a:ext uri="{FF2B5EF4-FFF2-40B4-BE49-F238E27FC236}">
                <a16:creationId xmlns:a16="http://schemas.microsoft.com/office/drawing/2014/main" id="{993E2D01-D034-A542-80E8-DB92126C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980" y="6598594"/>
            <a:ext cx="787082" cy="882141"/>
          </a:xfrm>
          <a:custGeom>
            <a:avLst/>
            <a:gdLst>
              <a:gd name="T0" fmla="*/ 868 w 914"/>
              <a:gd name="T1" fmla="*/ 1021 h 1022"/>
              <a:gd name="T2" fmla="*/ 868 w 914"/>
              <a:gd name="T3" fmla="*/ 1021 h 1022"/>
              <a:gd name="T4" fmla="*/ 913 w 914"/>
              <a:gd name="T5" fmla="*/ 741 h 1022"/>
              <a:gd name="T6" fmla="*/ 534 w 914"/>
              <a:gd name="T7" fmla="*/ 0 h 1022"/>
              <a:gd name="T8" fmla="*/ 0 w 914"/>
              <a:gd name="T9" fmla="*/ 741 h 1022"/>
              <a:gd name="T10" fmla="*/ 868 w 914"/>
              <a:gd name="T11" fmla="*/ 102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1022">
                <a:moveTo>
                  <a:pt x="868" y="1021"/>
                </a:moveTo>
                <a:lnTo>
                  <a:pt x="868" y="1021"/>
                </a:lnTo>
                <a:cubicBezTo>
                  <a:pt x="895" y="930"/>
                  <a:pt x="913" y="840"/>
                  <a:pt x="913" y="741"/>
                </a:cubicBezTo>
                <a:cubicBezTo>
                  <a:pt x="913" y="434"/>
                  <a:pt x="759" y="171"/>
                  <a:pt x="534" y="0"/>
                </a:cubicBezTo>
                <a:cubicBezTo>
                  <a:pt x="0" y="741"/>
                  <a:pt x="0" y="741"/>
                  <a:pt x="0" y="741"/>
                </a:cubicBezTo>
                <a:lnTo>
                  <a:pt x="868" y="1021"/>
                </a:lnTo>
              </a:path>
            </a:pathLst>
          </a:custGeom>
          <a:solidFill>
            <a:srgbClr val="F8C7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3">
            <a:extLst>
              <a:ext uri="{FF2B5EF4-FFF2-40B4-BE49-F238E27FC236}">
                <a16:creationId xmlns:a16="http://schemas.microsoft.com/office/drawing/2014/main" id="{B1CC31F2-4C6D-DC4C-9959-437A95963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7966" y="6514943"/>
            <a:ext cx="920164" cy="787082"/>
          </a:xfrm>
          <a:custGeom>
            <a:avLst/>
            <a:gdLst>
              <a:gd name="T0" fmla="*/ 1066 w 1067"/>
              <a:gd name="T1" fmla="*/ 172 h 914"/>
              <a:gd name="T2" fmla="*/ 1066 w 1067"/>
              <a:gd name="T3" fmla="*/ 172 h 914"/>
              <a:gd name="T4" fmla="*/ 533 w 1067"/>
              <a:gd name="T5" fmla="*/ 0 h 914"/>
              <a:gd name="T6" fmla="*/ 0 w 1067"/>
              <a:gd name="T7" fmla="*/ 172 h 914"/>
              <a:gd name="T8" fmla="*/ 533 w 1067"/>
              <a:gd name="T9" fmla="*/ 913 h 914"/>
              <a:gd name="T10" fmla="*/ 1066 w 1067"/>
              <a:gd name="T11" fmla="*/ 172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" h="914">
                <a:moveTo>
                  <a:pt x="1066" y="172"/>
                </a:moveTo>
                <a:lnTo>
                  <a:pt x="1066" y="172"/>
                </a:lnTo>
                <a:cubicBezTo>
                  <a:pt x="922" y="64"/>
                  <a:pt x="732" y="0"/>
                  <a:pt x="533" y="0"/>
                </a:cubicBezTo>
                <a:cubicBezTo>
                  <a:pt x="335" y="0"/>
                  <a:pt x="145" y="64"/>
                  <a:pt x="0" y="172"/>
                </a:cubicBezTo>
                <a:cubicBezTo>
                  <a:pt x="533" y="913"/>
                  <a:pt x="533" y="913"/>
                  <a:pt x="533" y="913"/>
                </a:cubicBezTo>
                <a:lnTo>
                  <a:pt x="1066" y="172"/>
                </a:lnTo>
              </a:path>
            </a:pathLst>
          </a:custGeom>
          <a:solidFill>
            <a:srgbClr val="F064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4">
            <a:extLst>
              <a:ext uri="{FF2B5EF4-FFF2-40B4-BE49-F238E27FC236}">
                <a16:creationId xmlns:a16="http://schemas.microsoft.com/office/drawing/2014/main" id="{9C8D566F-5687-8442-B82F-E599039F4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769" y="6663233"/>
            <a:ext cx="787082" cy="882141"/>
          </a:xfrm>
          <a:custGeom>
            <a:avLst/>
            <a:gdLst>
              <a:gd name="T0" fmla="*/ 379 w 913"/>
              <a:gd name="T1" fmla="*/ 0 h 1022"/>
              <a:gd name="T2" fmla="*/ 379 w 913"/>
              <a:gd name="T3" fmla="*/ 0 h 1022"/>
              <a:gd name="T4" fmla="*/ 0 w 913"/>
              <a:gd name="T5" fmla="*/ 741 h 1022"/>
              <a:gd name="T6" fmla="*/ 45 w 913"/>
              <a:gd name="T7" fmla="*/ 1021 h 1022"/>
              <a:gd name="T8" fmla="*/ 912 w 913"/>
              <a:gd name="T9" fmla="*/ 741 h 1022"/>
              <a:gd name="T10" fmla="*/ 379 w 913"/>
              <a:gd name="T11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1022">
                <a:moveTo>
                  <a:pt x="379" y="0"/>
                </a:moveTo>
                <a:lnTo>
                  <a:pt x="379" y="0"/>
                </a:lnTo>
                <a:cubicBezTo>
                  <a:pt x="144" y="163"/>
                  <a:pt x="0" y="434"/>
                  <a:pt x="0" y="741"/>
                </a:cubicBezTo>
                <a:cubicBezTo>
                  <a:pt x="0" y="840"/>
                  <a:pt x="18" y="931"/>
                  <a:pt x="45" y="1021"/>
                </a:cubicBezTo>
                <a:cubicBezTo>
                  <a:pt x="912" y="741"/>
                  <a:pt x="912" y="741"/>
                  <a:pt x="912" y="741"/>
                </a:cubicBezTo>
                <a:lnTo>
                  <a:pt x="379" y="0"/>
                </a:lnTo>
              </a:path>
            </a:pathLst>
          </a:custGeom>
          <a:solidFill>
            <a:srgbClr val="3566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5">
            <a:extLst>
              <a:ext uri="{FF2B5EF4-FFF2-40B4-BE49-F238E27FC236}">
                <a16:creationId xmlns:a16="http://schemas.microsoft.com/office/drawing/2014/main" id="{22341EEE-E32A-2140-A493-3647FE210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92" y="7302024"/>
            <a:ext cx="749058" cy="787084"/>
          </a:xfrm>
          <a:custGeom>
            <a:avLst/>
            <a:gdLst>
              <a:gd name="T0" fmla="*/ 0 w 868"/>
              <a:gd name="T1" fmla="*/ 280 h 913"/>
              <a:gd name="T2" fmla="*/ 0 w 868"/>
              <a:gd name="T3" fmla="*/ 280 h 913"/>
              <a:gd name="T4" fmla="*/ 867 w 868"/>
              <a:gd name="T5" fmla="*/ 912 h 913"/>
              <a:gd name="T6" fmla="*/ 867 w 868"/>
              <a:gd name="T7" fmla="*/ 0 h 913"/>
              <a:gd name="T8" fmla="*/ 0 w 868"/>
              <a:gd name="T9" fmla="*/ 28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913">
                <a:moveTo>
                  <a:pt x="0" y="280"/>
                </a:moveTo>
                <a:lnTo>
                  <a:pt x="0" y="280"/>
                </a:lnTo>
                <a:cubicBezTo>
                  <a:pt x="117" y="641"/>
                  <a:pt x="461" y="912"/>
                  <a:pt x="867" y="912"/>
                </a:cubicBezTo>
                <a:cubicBezTo>
                  <a:pt x="867" y="0"/>
                  <a:pt x="867" y="0"/>
                  <a:pt x="867" y="0"/>
                </a:cubicBezTo>
                <a:lnTo>
                  <a:pt x="0" y="280"/>
                </a:lnTo>
              </a:path>
            </a:pathLst>
          </a:custGeom>
          <a:solidFill>
            <a:srgbClr val="51B8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424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65">
            <a:extLst>
              <a:ext uri="{FF2B5EF4-FFF2-40B4-BE49-F238E27FC236}">
                <a16:creationId xmlns:a16="http://schemas.microsoft.com/office/drawing/2014/main" id="{0C1154D3-F6B2-0345-B577-41B47A4D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494" y="4332925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66">
            <a:extLst>
              <a:ext uri="{FF2B5EF4-FFF2-40B4-BE49-F238E27FC236}">
                <a16:creationId xmlns:a16="http://schemas.microsoft.com/office/drawing/2014/main" id="{A3E9D9BB-A90F-F641-B58C-C01FEF8CE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494" y="7139544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67">
            <a:extLst>
              <a:ext uri="{FF2B5EF4-FFF2-40B4-BE49-F238E27FC236}">
                <a16:creationId xmlns:a16="http://schemas.microsoft.com/office/drawing/2014/main" id="{AFC2D462-9379-4B4B-B1B4-D10D8157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494" y="10190451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69">
            <a:extLst>
              <a:ext uri="{FF2B5EF4-FFF2-40B4-BE49-F238E27FC236}">
                <a16:creationId xmlns:a16="http://schemas.microsoft.com/office/drawing/2014/main" id="{5EE9DC79-4A79-924B-941B-DF7E4B48B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080" y="5331798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0">
            <a:extLst>
              <a:ext uri="{FF2B5EF4-FFF2-40B4-BE49-F238E27FC236}">
                <a16:creationId xmlns:a16="http://schemas.microsoft.com/office/drawing/2014/main" id="{BE94CCB1-42AE-7945-93FD-64F069ADD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074" y="5217798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71">
            <a:extLst>
              <a:ext uri="{FF2B5EF4-FFF2-40B4-BE49-F238E27FC236}">
                <a16:creationId xmlns:a16="http://schemas.microsoft.com/office/drawing/2014/main" id="{6A736A5C-2B99-C44D-879F-221777E6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073" y="4864934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72">
            <a:extLst>
              <a:ext uri="{FF2B5EF4-FFF2-40B4-BE49-F238E27FC236}">
                <a16:creationId xmlns:a16="http://schemas.microsoft.com/office/drawing/2014/main" id="{F1B4680A-29E2-124B-A768-E7301DA3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3368" y="7942985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3">
            <a:extLst>
              <a:ext uri="{FF2B5EF4-FFF2-40B4-BE49-F238E27FC236}">
                <a16:creationId xmlns:a16="http://schemas.microsoft.com/office/drawing/2014/main" id="{643BE359-9C36-6142-BC43-57822304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1655" y="8138417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74">
            <a:extLst>
              <a:ext uri="{FF2B5EF4-FFF2-40B4-BE49-F238E27FC236}">
                <a16:creationId xmlns:a16="http://schemas.microsoft.com/office/drawing/2014/main" id="{89281574-E419-C348-8FB2-2D4B97F9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9082" y="7904983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75">
            <a:extLst>
              <a:ext uri="{FF2B5EF4-FFF2-40B4-BE49-F238E27FC236}">
                <a16:creationId xmlns:a16="http://schemas.microsoft.com/office/drawing/2014/main" id="{BA11E361-ADEE-4D4C-92AA-FA39E0D3B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363" y="7856127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76">
            <a:extLst>
              <a:ext uri="{FF2B5EF4-FFF2-40B4-BE49-F238E27FC236}">
                <a16:creationId xmlns:a16="http://schemas.microsoft.com/office/drawing/2014/main" id="{A0646CBD-B80C-1442-B671-0225559D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363" y="7970127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77">
            <a:extLst>
              <a:ext uri="{FF2B5EF4-FFF2-40B4-BE49-F238E27FC236}">
                <a16:creationId xmlns:a16="http://schemas.microsoft.com/office/drawing/2014/main" id="{DFCD35C4-43E1-0F4E-9EE1-B26E7025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363" y="8138417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78">
            <a:extLst>
              <a:ext uri="{FF2B5EF4-FFF2-40B4-BE49-F238E27FC236}">
                <a16:creationId xmlns:a16="http://schemas.microsoft.com/office/drawing/2014/main" id="{5A89659B-FECE-B744-9617-AB71016F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363" y="8306704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79">
            <a:extLst>
              <a:ext uri="{FF2B5EF4-FFF2-40B4-BE49-F238E27FC236}">
                <a16:creationId xmlns:a16="http://schemas.microsoft.com/office/drawing/2014/main" id="{1B753FCF-FFC6-A44B-B755-B12E5678D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073" y="7752981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79A9742B-43B2-9A43-9A5F-3A5CAA1BC23B}"/>
              </a:ext>
            </a:extLst>
          </p:cNvPr>
          <p:cNvGrpSpPr/>
          <p:nvPr/>
        </p:nvGrpSpPr>
        <p:grpSpPr>
          <a:xfrm>
            <a:off x="14934776" y="10727933"/>
            <a:ext cx="851148" cy="838539"/>
            <a:chOff x="15523655" y="10717162"/>
            <a:chExt cx="643990" cy="634450"/>
          </a:xfrm>
        </p:grpSpPr>
        <p:sp>
          <p:nvSpPr>
            <p:cNvPr id="78" name="Freeform 198">
              <a:extLst>
                <a:ext uri="{FF2B5EF4-FFF2-40B4-BE49-F238E27FC236}">
                  <a16:creationId xmlns:a16="http://schemas.microsoft.com/office/drawing/2014/main" id="{2F004D93-5AA6-6949-9D89-9398AF861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199">
              <a:extLst>
                <a:ext uri="{FF2B5EF4-FFF2-40B4-BE49-F238E27FC236}">
                  <a16:creationId xmlns:a16="http://schemas.microsoft.com/office/drawing/2014/main" id="{260AACD1-1A9F-644D-A0B4-72AF4B37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D0B64CF3-2597-284F-9C5E-2B780CE06878}"/>
              </a:ext>
            </a:extLst>
          </p:cNvPr>
          <p:cNvGrpSpPr/>
          <p:nvPr/>
        </p:nvGrpSpPr>
        <p:grpSpPr>
          <a:xfrm>
            <a:off x="16663666" y="4580903"/>
            <a:ext cx="4236804" cy="1514064"/>
            <a:chOff x="4247967" y="10620441"/>
            <a:chExt cx="4236804" cy="1514064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07EF4CB1-F845-C749-BE69-436377D46E6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6ECEABF5-A141-6044-965A-900A76DA6AC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4FF1A97-AC40-DC49-8008-F2D3CDDCE16E}"/>
              </a:ext>
            </a:extLst>
          </p:cNvPr>
          <p:cNvGrpSpPr/>
          <p:nvPr/>
        </p:nvGrpSpPr>
        <p:grpSpPr>
          <a:xfrm>
            <a:off x="16675992" y="7388654"/>
            <a:ext cx="4236804" cy="1514064"/>
            <a:chOff x="4247967" y="10620441"/>
            <a:chExt cx="4236804" cy="1514064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82C54E36-ADDD-5C46-B4A7-DC37F6B62B1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882878C6-7693-BF4F-8FCB-D94F0E28459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565F85AA-016D-9945-BA17-0A1754A957D3}"/>
              </a:ext>
            </a:extLst>
          </p:cNvPr>
          <p:cNvGrpSpPr/>
          <p:nvPr/>
        </p:nvGrpSpPr>
        <p:grpSpPr>
          <a:xfrm>
            <a:off x="16673030" y="10472741"/>
            <a:ext cx="4236804" cy="1514064"/>
            <a:chOff x="4247967" y="10620441"/>
            <a:chExt cx="4236804" cy="1514064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E9748CA3-DBB5-4F4D-B8C0-9D2732248E5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691EC43A-9C43-8F40-A48C-67F88B4CC41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2" name="Freeform 1">
            <a:extLst>
              <a:ext uri="{FF2B5EF4-FFF2-40B4-BE49-F238E27FC236}">
                <a16:creationId xmlns:a16="http://schemas.microsoft.com/office/drawing/2014/main" id="{5831C011-82E2-F54F-A61C-F1D29C75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69" y="4854240"/>
            <a:ext cx="5612813" cy="7145709"/>
          </a:xfrm>
          <a:custGeom>
            <a:avLst/>
            <a:gdLst>
              <a:gd name="T0" fmla="*/ 6343 w 6344"/>
              <a:gd name="T1" fmla="*/ 8077 h 8078"/>
              <a:gd name="T2" fmla="*/ 0 w 6344"/>
              <a:gd name="T3" fmla="*/ 8077 h 8078"/>
              <a:gd name="T4" fmla="*/ 0 w 6344"/>
              <a:gd name="T5" fmla="*/ 0 h 8078"/>
              <a:gd name="T6" fmla="*/ 6343 w 6344"/>
              <a:gd name="T7" fmla="*/ 0 h 8078"/>
              <a:gd name="T8" fmla="*/ 6343 w 6344"/>
              <a:gd name="T9" fmla="*/ 8077 h 8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4" h="8078">
                <a:moveTo>
                  <a:pt x="6343" y="8077"/>
                </a:moveTo>
                <a:lnTo>
                  <a:pt x="0" y="8077"/>
                </a:lnTo>
                <a:lnTo>
                  <a:pt x="0" y="0"/>
                </a:lnTo>
                <a:lnTo>
                  <a:pt x="6343" y="0"/>
                </a:lnTo>
                <a:lnTo>
                  <a:pt x="6343" y="8077"/>
                </a:lnTo>
              </a:path>
            </a:pathLst>
          </a:custGeom>
          <a:solidFill>
            <a:srgbClr val="BF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">
            <a:extLst>
              <a:ext uri="{FF2B5EF4-FFF2-40B4-BE49-F238E27FC236}">
                <a16:creationId xmlns:a16="http://schemas.microsoft.com/office/drawing/2014/main" id="{429135C3-1EAD-6242-BB77-A306594E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364" y="4830837"/>
            <a:ext cx="5612813" cy="7145709"/>
          </a:xfrm>
          <a:custGeom>
            <a:avLst/>
            <a:gdLst>
              <a:gd name="T0" fmla="*/ 6343 w 6344"/>
              <a:gd name="T1" fmla="*/ 8077 h 8078"/>
              <a:gd name="T2" fmla="*/ 0 w 6344"/>
              <a:gd name="T3" fmla="*/ 8077 h 8078"/>
              <a:gd name="T4" fmla="*/ 0 w 6344"/>
              <a:gd name="T5" fmla="*/ 0 h 8078"/>
              <a:gd name="T6" fmla="*/ 6343 w 6344"/>
              <a:gd name="T7" fmla="*/ 0 h 8078"/>
              <a:gd name="T8" fmla="*/ 6343 w 6344"/>
              <a:gd name="T9" fmla="*/ 8077 h 8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4" h="8078">
                <a:moveTo>
                  <a:pt x="6343" y="8077"/>
                </a:moveTo>
                <a:lnTo>
                  <a:pt x="0" y="8077"/>
                </a:lnTo>
                <a:lnTo>
                  <a:pt x="0" y="0"/>
                </a:lnTo>
                <a:lnTo>
                  <a:pt x="6343" y="0"/>
                </a:lnTo>
                <a:lnTo>
                  <a:pt x="6343" y="8077"/>
                </a:lnTo>
              </a:path>
            </a:pathLst>
          </a:cu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3">
            <a:extLst>
              <a:ext uri="{FF2B5EF4-FFF2-40B4-BE49-F238E27FC236}">
                <a16:creationId xmlns:a16="http://schemas.microsoft.com/office/drawing/2014/main" id="{73F385D8-3BB8-E045-8A78-64A8595C4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855" y="4791832"/>
            <a:ext cx="5612816" cy="7145709"/>
          </a:xfrm>
          <a:custGeom>
            <a:avLst/>
            <a:gdLst>
              <a:gd name="T0" fmla="*/ 6343 w 6344"/>
              <a:gd name="T1" fmla="*/ 8076 h 8077"/>
              <a:gd name="T2" fmla="*/ 0 w 6344"/>
              <a:gd name="T3" fmla="*/ 8076 h 8077"/>
              <a:gd name="T4" fmla="*/ 0 w 6344"/>
              <a:gd name="T5" fmla="*/ 0 h 8077"/>
              <a:gd name="T6" fmla="*/ 6343 w 6344"/>
              <a:gd name="T7" fmla="*/ 0 h 8077"/>
              <a:gd name="T8" fmla="*/ 6343 w 6344"/>
              <a:gd name="T9" fmla="*/ 8076 h 8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4" h="8077">
                <a:moveTo>
                  <a:pt x="6343" y="8076"/>
                </a:moveTo>
                <a:lnTo>
                  <a:pt x="0" y="8076"/>
                </a:lnTo>
                <a:lnTo>
                  <a:pt x="0" y="0"/>
                </a:lnTo>
                <a:lnTo>
                  <a:pt x="6343" y="0"/>
                </a:lnTo>
                <a:lnTo>
                  <a:pt x="6343" y="807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98" name="Freeform 4">
            <a:extLst>
              <a:ext uri="{FF2B5EF4-FFF2-40B4-BE49-F238E27FC236}">
                <a16:creationId xmlns:a16="http://schemas.microsoft.com/office/drawing/2014/main" id="{22FC4977-A075-B742-88E5-F7CFD766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209" y="5111672"/>
            <a:ext cx="503163" cy="503163"/>
          </a:xfrm>
          <a:custGeom>
            <a:avLst/>
            <a:gdLst>
              <a:gd name="T0" fmla="*/ 569 w 570"/>
              <a:gd name="T1" fmla="*/ 289 h 570"/>
              <a:gd name="T2" fmla="*/ 569 w 570"/>
              <a:gd name="T3" fmla="*/ 289 h 570"/>
              <a:gd name="T4" fmla="*/ 280 w 570"/>
              <a:gd name="T5" fmla="*/ 569 h 570"/>
              <a:gd name="T6" fmla="*/ 0 w 570"/>
              <a:gd name="T7" fmla="*/ 289 h 570"/>
              <a:gd name="T8" fmla="*/ 280 w 570"/>
              <a:gd name="T9" fmla="*/ 0 h 570"/>
              <a:gd name="T10" fmla="*/ 569 w 570"/>
              <a:gd name="T11" fmla="*/ 28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0" h="570">
                <a:moveTo>
                  <a:pt x="569" y="289"/>
                </a:moveTo>
                <a:lnTo>
                  <a:pt x="569" y="289"/>
                </a:lnTo>
                <a:cubicBezTo>
                  <a:pt x="569" y="443"/>
                  <a:pt x="442" y="569"/>
                  <a:pt x="280" y="569"/>
                </a:cubicBezTo>
                <a:cubicBezTo>
                  <a:pt x="126" y="569"/>
                  <a:pt x="0" y="443"/>
                  <a:pt x="0" y="289"/>
                </a:cubicBezTo>
                <a:cubicBezTo>
                  <a:pt x="0" y="127"/>
                  <a:pt x="126" y="0"/>
                  <a:pt x="280" y="0"/>
                </a:cubicBezTo>
                <a:cubicBezTo>
                  <a:pt x="442" y="0"/>
                  <a:pt x="569" y="127"/>
                  <a:pt x="569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5">
            <a:extLst>
              <a:ext uri="{FF2B5EF4-FFF2-40B4-BE49-F238E27FC236}">
                <a16:creationId xmlns:a16="http://schemas.microsoft.com/office/drawing/2014/main" id="{78DF806C-181A-4C44-BAF5-79141EA9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243" y="5111672"/>
            <a:ext cx="503165" cy="503163"/>
          </a:xfrm>
          <a:custGeom>
            <a:avLst/>
            <a:gdLst>
              <a:gd name="T0" fmla="*/ 569 w 570"/>
              <a:gd name="T1" fmla="*/ 289 h 570"/>
              <a:gd name="T2" fmla="*/ 569 w 570"/>
              <a:gd name="T3" fmla="*/ 289 h 570"/>
              <a:gd name="T4" fmla="*/ 289 w 570"/>
              <a:gd name="T5" fmla="*/ 569 h 570"/>
              <a:gd name="T6" fmla="*/ 0 w 570"/>
              <a:gd name="T7" fmla="*/ 289 h 570"/>
              <a:gd name="T8" fmla="*/ 289 w 570"/>
              <a:gd name="T9" fmla="*/ 0 h 570"/>
              <a:gd name="T10" fmla="*/ 569 w 570"/>
              <a:gd name="T11" fmla="*/ 28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0" h="570">
                <a:moveTo>
                  <a:pt x="569" y="289"/>
                </a:moveTo>
                <a:lnTo>
                  <a:pt x="569" y="289"/>
                </a:lnTo>
                <a:cubicBezTo>
                  <a:pt x="569" y="443"/>
                  <a:pt x="442" y="569"/>
                  <a:pt x="289" y="569"/>
                </a:cubicBezTo>
                <a:cubicBezTo>
                  <a:pt x="126" y="569"/>
                  <a:pt x="0" y="443"/>
                  <a:pt x="0" y="289"/>
                </a:cubicBezTo>
                <a:cubicBezTo>
                  <a:pt x="0" y="127"/>
                  <a:pt x="126" y="0"/>
                  <a:pt x="289" y="0"/>
                </a:cubicBezTo>
                <a:cubicBezTo>
                  <a:pt x="442" y="0"/>
                  <a:pt x="569" y="127"/>
                  <a:pt x="569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736D6E89-C51B-604F-86E0-4993FB693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178" y="5111672"/>
            <a:ext cx="495364" cy="503163"/>
          </a:xfrm>
          <a:custGeom>
            <a:avLst/>
            <a:gdLst>
              <a:gd name="T0" fmla="*/ 561 w 562"/>
              <a:gd name="T1" fmla="*/ 289 h 570"/>
              <a:gd name="T2" fmla="*/ 561 w 562"/>
              <a:gd name="T3" fmla="*/ 289 h 570"/>
              <a:gd name="T4" fmla="*/ 280 w 562"/>
              <a:gd name="T5" fmla="*/ 569 h 570"/>
              <a:gd name="T6" fmla="*/ 0 w 562"/>
              <a:gd name="T7" fmla="*/ 289 h 570"/>
              <a:gd name="T8" fmla="*/ 280 w 562"/>
              <a:gd name="T9" fmla="*/ 0 h 570"/>
              <a:gd name="T10" fmla="*/ 561 w 562"/>
              <a:gd name="T11" fmla="*/ 28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2" h="570">
                <a:moveTo>
                  <a:pt x="561" y="289"/>
                </a:moveTo>
                <a:lnTo>
                  <a:pt x="561" y="289"/>
                </a:lnTo>
                <a:cubicBezTo>
                  <a:pt x="561" y="443"/>
                  <a:pt x="434" y="569"/>
                  <a:pt x="280" y="569"/>
                </a:cubicBezTo>
                <a:cubicBezTo>
                  <a:pt x="127" y="569"/>
                  <a:pt x="0" y="443"/>
                  <a:pt x="0" y="289"/>
                </a:cubicBezTo>
                <a:cubicBezTo>
                  <a:pt x="0" y="127"/>
                  <a:pt x="127" y="0"/>
                  <a:pt x="280" y="0"/>
                </a:cubicBezTo>
                <a:cubicBezTo>
                  <a:pt x="434" y="0"/>
                  <a:pt x="561" y="127"/>
                  <a:pt x="561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7">
            <a:extLst>
              <a:ext uri="{FF2B5EF4-FFF2-40B4-BE49-F238E27FC236}">
                <a16:creationId xmlns:a16="http://schemas.microsoft.com/office/drawing/2014/main" id="{8A907138-DAE4-0941-AC3D-CFD1EBCD2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12" y="5111672"/>
            <a:ext cx="503165" cy="503163"/>
          </a:xfrm>
          <a:custGeom>
            <a:avLst/>
            <a:gdLst>
              <a:gd name="T0" fmla="*/ 569 w 570"/>
              <a:gd name="T1" fmla="*/ 289 h 570"/>
              <a:gd name="T2" fmla="*/ 569 w 570"/>
              <a:gd name="T3" fmla="*/ 289 h 570"/>
              <a:gd name="T4" fmla="*/ 280 w 570"/>
              <a:gd name="T5" fmla="*/ 569 h 570"/>
              <a:gd name="T6" fmla="*/ 0 w 570"/>
              <a:gd name="T7" fmla="*/ 289 h 570"/>
              <a:gd name="T8" fmla="*/ 280 w 570"/>
              <a:gd name="T9" fmla="*/ 0 h 570"/>
              <a:gd name="T10" fmla="*/ 569 w 570"/>
              <a:gd name="T11" fmla="*/ 28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0" h="570">
                <a:moveTo>
                  <a:pt x="569" y="289"/>
                </a:moveTo>
                <a:lnTo>
                  <a:pt x="569" y="289"/>
                </a:lnTo>
                <a:cubicBezTo>
                  <a:pt x="569" y="443"/>
                  <a:pt x="443" y="569"/>
                  <a:pt x="280" y="569"/>
                </a:cubicBezTo>
                <a:cubicBezTo>
                  <a:pt x="127" y="569"/>
                  <a:pt x="0" y="443"/>
                  <a:pt x="0" y="289"/>
                </a:cubicBezTo>
                <a:cubicBezTo>
                  <a:pt x="0" y="127"/>
                  <a:pt x="127" y="0"/>
                  <a:pt x="280" y="0"/>
                </a:cubicBezTo>
                <a:cubicBezTo>
                  <a:pt x="443" y="0"/>
                  <a:pt x="569" y="127"/>
                  <a:pt x="569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8">
            <a:extLst>
              <a:ext uri="{FF2B5EF4-FFF2-40B4-BE49-F238E27FC236}">
                <a16:creationId xmlns:a16="http://schemas.microsoft.com/office/drawing/2014/main" id="{5DA7E05C-4503-894A-87A6-B9E88967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48" y="5111672"/>
            <a:ext cx="503163" cy="503163"/>
          </a:xfrm>
          <a:custGeom>
            <a:avLst/>
            <a:gdLst>
              <a:gd name="T0" fmla="*/ 569 w 570"/>
              <a:gd name="T1" fmla="*/ 289 h 570"/>
              <a:gd name="T2" fmla="*/ 569 w 570"/>
              <a:gd name="T3" fmla="*/ 289 h 570"/>
              <a:gd name="T4" fmla="*/ 289 w 570"/>
              <a:gd name="T5" fmla="*/ 569 h 570"/>
              <a:gd name="T6" fmla="*/ 0 w 570"/>
              <a:gd name="T7" fmla="*/ 289 h 570"/>
              <a:gd name="T8" fmla="*/ 289 w 570"/>
              <a:gd name="T9" fmla="*/ 0 h 570"/>
              <a:gd name="T10" fmla="*/ 569 w 570"/>
              <a:gd name="T11" fmla="*/ 28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0" h="570">
                <a:moveTo>
                  <a:pt x="569" y="289"/>
                </a:moveTo>
                <a:lnTo>
                  <a:pt x="569" y="289"/>
                </a:lnTo>
                <a:cubicBezTo>
                  <a:pt x="569" y="443"/>
                  <a:pt x="442" y="569"/>
                  <a:pt x="289" y="569"/>
                </a:cubicBezTo>
                <a:cubicBezTo>
                  <a:pt x="126" y="569"/>
                  <a:pt x="0" y="443"/>
                  <a:pt x="0" y="289"/>
                </a:cubicBezTo>
                <a:cubicBezTo>
                  <a:pt x="0" y="127"/>
                  <a:pt x="126" y="0"/>
                  <a:pt x="289" y="0"/>
                </a:cubicBezTo>
                <a:cubicBezTo>
                  <a:pt x="442" y="0"/>
                  <a:pt x="569" y="127"/>
                  <a:pt x="569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9">
            <a:extLst>
              <a:ext uri="{FF2B5EF4-FFF2-40B4-BE49-F238E27FC236}">
                <a16:creationId xmlns:a16="http://schemas.microsoft.com/office/drawing/2014/main" id="{ABCB93EF-36FE-C74C-8FDB-4048916C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31" y="4694318"/>
            <a:ext cx="136519" cy="495364"/>
          </a:xfrm>
          <a:custGeom>
            <a:avLst/>
            <a:gdLst>
              <a:gd name="T0" fmla="*/ 90 w 154"/>
              <a:gd name="T1" fmla="*/ 560 h 561"/>
              <a:gd name="T2" fmla="*/ 90 w 154"/>
              <a:gd name="T3" fmla="*/ 560 h 561"/>
              <a:gd name="T4" fmla="*/ 54 w 154"/>
              <a:gd name="T5" fmla="*/ 560 h 561"/>
              <a:gd name="T6" fmla="*/ 0 w 154"/>
              <a:gd name="T7" fmla="*/ 506 h 561"/>
              <a:gd name="T8" fmla="*/ 0 w 154"/>
              <a:gd name="T9" fmla="*/ 54 h 561"/>
              <a:gd name="T10" fmla="*/ 54 w 154"/>
              <a:gd name="T11" fmla="*/ 0 h 561"/>
              <a:gd name="T12" fmla="*/ 90 w 154"/>
              <a:gd name="T13" fmla="*/ 0 h 561"/>
              <a:gd name="T14" fmla="*/ 153 w 154"/>
              <a:gd name="T15" fmla="*/ 54 h 561"/>
              <a:gd name="T16" fmla="*/ 153 w 154"/>
              <a:gd name="T17" fmla="*/ 506 h 561"/>
              <a:gd name="T18" fmla="*/ 90 w 154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561">
                <a:moveTo>
                  <a:pt x="90" y="560"/>
                </a:moveTo>
                <a:lnTo>
                  <a:pt x="90" y="560"/>
                </a:lnTo>
                <a:cubicBezTo>
                  <a:pt x="54" y="560"/>
                  <a:pt x="54" y="560"/>
                  <a:pt x="54" y="560"/>
                </a:cubicBezTo>
                <a:cubicBezTo>
                  <a:pt x="27" y="560"/>
                  <a:pt x="0" y="542"/>
                  <a:pt x="0" y="50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26" y="0"/>
                  <a:pt x="153" y="27"/>
                  <a:pt x="153" y="54"/>
                </a:cubicBezTo>
                <a:cubicBezTo>
                  <a:pt x="153" y="506"/>
                  <a:pt x="153" y="506"/>
                  <a:pt x="153" y="506"/>
                </a:cubicBezTo>
                <a:cubicBezTo>
                  <a:pt x="153" y="542"/>
                  <a:pt x="126" y="560"/>
                  <a:pt x="9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0">
            <a:extLst>
              <a:ext uri="{FF2B5EF4-FFF2-40B4-BE49-F238E27FC236}">
                <a16:creationId xmlns:a16="http://schemas.microsoft.com/office/drawing/2014/main" id="{218CC26F-6F7A-9842-869F-B72043D3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666" y="4694318"/>
            <a:ext cx="136519" cy="495364"/>
          </a:xfrm>
          <a:custGeom>
            <a:avLst/>
            <a:gdLst>
              <a:gd name="T0" fmla="*/ 100 w 155"/>
              <a:gd name="T1" fmla="*/ 560 h 561"/>
              <a:gd name="T2" fmla="*/ 100 w 155"/>
              <a:gd name="T3" fmla="*/ 560 h 561"/>
              <a:gd name="T4" fmla="*/ 63 w 155"/>
              <a:gd name="T5" fmla="*/ 560 h 561"/>
              <a:gd name="T6" fmla="*/ 0 w 155"/>
              <a:gd name="T7" fmla="*/ 506 h 561"/>
              <a:gd name="T8" fmla="*/ 0 w 155"/>
              <a:gd name="T9" fmla="*/ 54 h 561"/>
              <a:gd name="T10" fmla="*/ 63 w 155"/>
              <a:gd name="T11" fmla="*/ 0 h 561"/>
              <a:gd name="T12" fmla="*/ 100 w 155"/>
              <a:gd name="T13" fmla="*/ 0 h 561"/>
              <a:gd name="T14" fmla="*/ 154 w 155"/>
              <a:gd name="T15" fmla="*/ 54 h 561"/>
              <a:gd name="T16" fmla="*/ 154 w 155"/>
              <a:gd name="T17" fmla="*/ 506 h 561"/>
              <a:gd name="T18" fmla="*/ 100 w 155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561">
                <a:moveTo>
                  <a:pt x="100" y="560"/>
                </a:moveTo>
                <a:lnTo>
                  <a:pt x="100" y="560"/>
                </a:lnTo>
                <a:cubicBezTo>
                  <a:pt x="63" y="560"/>
                  <a:pt x="63" y="560"/>
                  <a:pt x="63" y="560"/>
                </a:cubicBezTo>
                <a:cubicBezTo>
                  <a:pt x="27" y="560"/>
                  <a:pt x="0" y="542"/>
                  <a:pt x="0" y="50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27" y="0"/>
                  <a:pt x="154" y="27"/>
                  <a:pt x="154" y="54"/>
                </a:cubicBezTo>
                <a:cubicBezTo>
                  <a:pt x="154" y="506"/>
                  <a:pt x="154" y="506"/>
                  <a:pt x="154" y="506"/>
                </a:cubicBezTo>
                <a:cubicBezTo>
                  <a:pt x="154" y="542"/>
                  <a:pt x="127" y="560"/>
                  <a:pt x="10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6EB7DAF3-BC40-8C48-BB76-1AE621D9F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02" y="4694318"/>
            <a:ext cx="128715" cy="495364"/>
          </a:xfrm>
          <a:custGeom>
            <a:avLst/>
            <a:gdLst>
              <a:gd name="T0" fmla="*/ 90 w 146"/>
              <a:gd name="T1" fmla="*/ 560 h 561"/>
              <a:gd name="T2" fmla="*/ 90 w 146"/>
              <a:gd name="T3" fmla="*/ 560 h 561"/>
              <a:gd name="T4" fmla="*/ 54 w 146"/>
              <a:gd name="T5" fmla="*/ 560 h 561"/>
              <a:gd name="T6" fmla="*/ 0 w 146"/>
              <a:gd name="T7" fmla="*/ 506 h 561"/>
              <a:gd name="T8" fmla="*/ 0 w 146"/>
              <a:gd name="T9" fmla="*/ 54 h 561"/>
              <a:gd name="T10" fmla="*/ 54 w 146"/>
              <a:gd name="T11" fmla="*/ 0 h 561"/>
              <a:gd name="T12" fmla="*/ 90 w 146"/>
              <a:gd name="T13" fmla="*/ 0 h 561"/>
              <a:gd name="T14" fmla="*/ 145 w 146"/>
              <a:gd name="T15" fmla="*/ 54 h 561"/>
              <a:gd name="T16" fmla="*/ 145 w 146"/>
              <a:gd name="T17" fmla="*/ 506 h 561"/>
              <a:gd name="T18" fmla="*/ 90 w 146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561">
                <a:moveTo>
                  <a:pt x="90" y="560"/>
                </a:moveTo>
                <a:lnTo>
                  <a:pt x="90" y="560"/>
                </a:lnTo>
                <a:cubicBezTo>
                  <a:pt x="54" y="560"/>
                  <a:pt x="54" y="560"/>
                  <a:pt x="54" y="560"/>
                </a:cubicBezTo>
                <a:cubicBezTo>
                  <a:pt x="27" y="560"/>
                  <a:pt x="0" y="542"/>
                  <a:pt x="0" y="50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26" y="0"/>
                  <a:pt x="145" y="27"/>
                  <a:pt x="145" y="54"/>
                </a:cubicBezTo>
                <a:cubicBezTo>
                  <a:pt x="145" y="506"/>
                  <a:pt x="145" y="506"/>
                  <a:pt x="145" y="506"/>
                </a:cubicBezTo>
                <a:cubicBezTo>
                  <a:pt x="145" y="542"/>
                  <a:pt x="126" y="560"/>
                  <a:pt x="9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2">
            <a:extLst>
              <a:ext uri="{FF2B5EF4-FFF2-40B4-BE49-F238E27FC236}">
                <a16:creationId xmlns:a16="http://schemas.microsoft.com/office/drawing/2014/main" id="{DFCF8768-FFA2-5744-81FB-C0754B1CC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36" y="4694318"/>
            <a:ext cx="136519" cy="495364"/>
          </a:xfrm>
          <a:custGeom>
            <a:avLst/>
            <a:gdLst>
              <a:gd name="T0" fmla="*/ 90 w 154"/>
              <a:gd name="T1" fmla="*/ 560 h 561"/>
              <a:gd name="T2" fmla="*/ 90 w 154"/>
              <a:gd name="T3" fmla="*/ 560 h 561"/>
              <a:gd name="T4" fmla="*/ 54 w 154"/>
              <a:gd name="T5" fmla="*/ 560 h 561"/>
              <a:gd name="T6" fmla="*/ 0 w 154"/>
              <a:gd name="T7" fmla="*/ 506 h 561"/>
              <a:gd name="T8" fmla="*/ 0 w 154"/>
              <a:gd name="T9" fmla="*/ 54 h 561"/>
              <a:gd name="T10" fmla="*/ 54 w 154"/>
              <a:gd name="T11" fmla="*/ 0 h 561"/>
              <a:gd name="T12" fmla="*/ 90 w 154"/>
              <a:gd name="T13" fmla="*/ 0 h 561"/>
              <a:gd name="T14" fmla="*/ 153 w 154"/>
              <a:gd name="T15" fmla="*/ 54 h 561"/>
              <a:gd name="T16" fmla="*/ 153 w 154"/>
              <a:gd name="T17" fmla="*/ 506 h 561"/>
              <a:gd name="T18" fmla="*/ 90 w 154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561">
                <a:moveTo>
                  <a:pt x="90" y="560"/>
                </a:moveTo>
                <a:lnTo>
                  <a:pt x="90" y="560"/>
                </a:lnTo>
                <a:cubicBezTo>
                  <a:pt x="54" y="560"/>
                  <a:pt x="54" y="560"/>
                  <a:pt x="54" y="560"/>
                </a:cubicBezTo>
                <a:cubicBezTo>
                  <a:pt x="27" y="560"/>
                  <a:pt x="0" y="542"/>
                  <a:pt x="0" y="50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26" y="0"/>
                  <a:pt x="153" y="27"/>
                  <a:pt x="153" y="54"/>
                </a:cubicBezTo>
                <a:cubicBezTo>
                  <a:pt x="153" y="506"/>
                  <a:pt x="153" y="506"/>
                  <a:pt x="153" y="506"/>
                </a:cubicBezTo>
                <a:cubicBezTo>
                  <a:pt x="153" y="542"/>
                  <a:pt x="126" y="560"/>
                  <a:pt x="9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3">
            <a:extLst>
              <a:ext uri="{FF2B5EF4-FFF2-40B4-BE49-F238E27FC236}">
                <a16:creationId xmlns:a16="http://schemas.microsoft.com/office/drawing/2014/main" id="{615CA592-DFBA-554C-B365-16ABBCB4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670" y="4694318"/>
            <a:ext cx="136519" cy="495364"/>
          </a:xfrm>
          <a:custGeom>
            <a:avLst/>
            <a:gdLst>
              <a:gd name="T0" fmla="*/ 99 w 154"/>
              <a:gd name="T1" fmla="*/ 560 h 561"/>
              <a:gd name="T2" fmla="*/ 99 w 154"/>
              <a:gd name="T3" fmla="*/ 560 h 561"/>
              <a:gd name="T4" fmla="*/ 63 w 154"/>
              <a:gd name="T5" fmla="*/ 560 h 561"/>
              <a:gd name="T6" fmla="*/ 0 w 154"/>
              <a:gd name="T7" fmla="*/ 506 h 561"/>
              <a:gd name="T8" fmla="*/ 0 w 154"/>
              <a:gd name="T9" fmla="*/ 54 h 561"/>
              <a:gd name="T10" fmla="*/ 63 w 154"/>
              <a:gd name="T11" fmla="*/ 0 h 561"/>
              <a:gd name="T12" fmla="*/ 99 w 154"/>
              <a:gd name="T13" fmla="*/ 0 h 561"/>
              <a:gd name="T14" fmla="*/ 153 w 154"/>
              <a:gd name="T15" fmla="*/ 54 h 561"/>
              <a:gd name="T16" fmla="*/ 153 w 154"/>
              <a:gd name="T17" fmla="*/ 506 h 561"/>
              <a:gd name="T18" fmla="*/ 99 w 154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561">
                <a:moveTo>
                  <a:pt x="99" y="560"/>
                </a:moveTo>
                <a:lnTo>
                  <a:pt x="99" y="560"/>
                </a:lnTo>
                <a:cubicBezTo>
                  <a:pt x="63" y="560"/>
                  <a:pt x="63" y="560"/>
                  <a:pt x="63" y="560"/>
                </a:cubicBezTo>
                <a:cubicBezTo>
                  <a:pt x="27" y="560"/>
                  <a:pt x="0" y="542"/>
                  <a:pt x="0" y="50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6" y="0"/>
                  <a:pt x="153" y="27"/>
                  <a:pt x="153" y="54"/>
                </a:cubicBezTo>
                <a:cubicBezTo>
                  <a:pt x="153" y="506"/>
                  <a:pt x="153" y="506"/>
                  <a:pt x="153" y="506"/>
                </a:cubicBezTo>
                <a:cubicBezTo>
                  <a:pt x="153" y="542"/>
                  <a:pt x="126" y="560"/>
                  <a:pt x="99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4">
            <a:extLst>
              <a:ext uri="{FF2B5EF4-FFF2-40B4-BE49-F238E27FC236}">
                <a16:creationId xmlns:a16="http://schemas.microsoft.com/office/drawing/2014/main" id="{AA403875-3775-C743-8927-BED60B8E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020" y="6508050"/>
            <a:ext cx="647482" cy="647482"/>
          </a:xfrm>
          <a:custGeom>
            <a:avLst/>
            <a:gdLst>
              <a:gd name="T0" fmla="*/ 732 w 733"/>
              <a:gd name="T1" fmla="*/ 731 h 732"/>
              <a:gd name="T2" fmla="*/ 0 w 733"/>
              <a:gd name="T3" fmla="*/ 731 h 732"/>
              <a:gd name="T4" fmla="*/ 0 w 733"/>
              <a:gd name="T5" fmla="*/ 0 h 732"/>
              <a:gd name="T6" fmla="*/ 732 w 733"/>
              <a:gd name="T7" fmla="*/ 0 h 732"/>
              <a:gd name="T8" fmla="*/ 732 w 733"/>
              <a:gd name="T9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2">
                <a:moveTo>
                  <a:pt x="732" y="731"/>
                </a:moveTo>
                <a:lnTo>
                  <a:pt x="0" y="731"/>
                </a:lnTo>
                <a:lnTo>
                  <a:pt x="0" y="0"/>
                </a:lnTo>
                <a:lnTo>
                  <a:pt x="732" y="0"/>
                </a:lnTo>
                <a:lnTo>
                  <a:pt x="732" y="731"/>
                </a:lnTo>
              </a:path>
            </a:pathLst>
          </a:custGeom>
          <a:noFill/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5">
            <a:extLst>
              <a:ext uri="{FF2B5EF4-FFF2-40B4-BE49-F238E27FC236}">
                <a16:creationId xmlns:a16="http://schemas.microsoft.com/office/drawing/2014/main" id="{C328F0AA-10D4-6740-ABB5-B2D5A5E2A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020" y="8204765"/>
            <a:ext cx="647482" cy="647482"/>
          </a:xfrm>
          <a:custGeom>
            <a:avLst/>
            <a:gdLst>
              <a:gd name="T0" fmla="*/ 732 w 733"/>
              <a:gd name="T1" fmla="*/ 732 h 733"/>
              <a:gd name="T2" fmla="*/ 0 w 733"/>
              <a:gd name="T3" fmla="*/ 732 h 733"/>
              <a:gd name="T4" fmla="*/ 0 w 733"/>
              <a:gd name="T5" fmla="*/ 0 h 733"/>
              <a:gd name="T6" fmla="*/ 732 w 733"/>
              <a:gd name="T7" fmla="*/ 0 h 733"/>
              <a:gd name="T8" fmla="*/ 732 w 733"/>
              <a:gd name="T9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732" y="732"/>
                </a:moveTo>
                <a:lnTo>
                  <a:pt x="0" y="732"/>
                </a:lnTo>
                <a:lnTo>
                  <a:pt x="0" y="0"/>
                </a:lnTo>
                <a:lnTo>
                  <a:pt x="732" y="0"/>
                </a:lnTo>
                <a:lnTo>
                  <a:pt x="732" y="732"/>
                </a:lnTo>
              </a:path>
            </a:pathLst>
          </a:custGeom>
          <a:noFill/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6">
            <a:extLst>
              <a:ext uri="{FF2B5EF4-FFF2-40B4-BE49-F238E27FC236}">
                <a16:creationId xmlns:a16="http://schemas.microsoft.com/office/drawing/2014/main" id="{10CED00A-8C01-244F-89D7-E91D7C910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020" y="9905381"/>
            <a:ext cx="647482" cy="647482"/>
          </a:xfrm>
          <a:custGeom>
            <a:avLst/>
            <a:gdLst>
              <a:gd name="T0" fmla="*/ 732 w 733"/>
              <a:gd name="T1" fmla="*/ 731 h 732"/>
              <a:gd name="T2" fmla="*/ 0 w 733"/>
              <a:gd name="T3" fmla="*/ 731 h 732"/>
              <a:gd name="T4" fmla="*/ 0 w 733"/>
              <a:gd name="T5" fmla="*/ 0 h 732"/>
              <a:gd name="T6" fmla="*/ 732 w 733"/>
              <a:gd name="T7" fmla="*/ 0 h 732"/>
              <a:gd name="T8" fmla="*/ 732 w 733"/>
              <a:gd name="T9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2">
                <a:moveTo>
                  <a:pt x="732" y="731"/>
                </a:moveTo>
                <a:lnTo>
                  <a:pt x="0" y="731"/>
                </a:lnTo>
                <a:lnTo>
                  <a:pt x="0" y="0"/>
                </a:lnTo>
                <a:lnTo>
                  <a:pt x="732" y="0"/>
                </a:lnTo>
                <a:lnTo>
                  <a:pt x="732" y="731"/>
                </a:lnTo>
              </a:path>
            </a:pathLst>
          </a:custGeom>
          <a:noFill/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7">
            <a:extLst>
              <a:ext uri="{FF2B5EF4-FFF2-40B4-BE49-F238E27FC236}">
                <a16:creationId xmlns:a16="http://schemas.microsoft.com/office/drawing/2014/main" id="{F33F7B26-F2BD-D34F-B717-5B1574C7C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329" y="6687473"/>
            <a:ext cx="3237412" cy="370546"/>
          </a:xfrm>
          <a:custGeom>
            <a:avLst/>
            <a:gdLst>
              <a:gd name="T0" fmla="*/ 72 w 3660"/>
              <a:gd name="T1" fmla="*/ 379 h 417"/>
              <a:gd name="T2" fmla="*/ 72 w 3660"/>
              <a:gd name="T3" fmla="*/ 379 h 417"/>
              <a:gd name="T4" fmla="*/ 380 w 3660"/>
              <a:gd name="T5" fmla="*/ 190 h 417"/>
              <a:gd name="T6" fmla="*/ 659 w 3660"/>
              <a:gd name="T7" fmla="*/ 370 h 417"/>
              <a:gd name="T8" fmla="*/ 985 w 3660"/>
              <a:gd name="T9" fmla="*/ 298 h 417"/>
              <a:gd name="T10" fmla="*/ 1392 w 3660"/>
              <a:gd name="T11" fmla="*/ 118 h 417"/>
              <a:gd name="T12" fmla="*/ 1617 w 3660"/>
              <a:gd name="T13" fmla="*/ 81 h 417"/>
              <a:gd name="T14" fmla="*/ 1753 w 3660"/>
              <a:gd name="T15" fmla="*/ 172 h 417"/>
              <a:gd name="T16" fmla="*/ 2006 w 3660"/>
              <a:gd name="T17" fmla="*/ 353 h 417"/>
              <a:gd name="T18" fmla="*/ 2367 w 3660"/>
              <a:gd name="T19" fmla="*/ 334 h 417"/>
              <a:gd name="T20" fmla="*/ 2557 w 3660"/>
              <a:gd name="T21" fmla="*/ 334 h 417"/>
              <a:gd name="T22" fmla="*/ 2756 w 3660"/>
              <a:gd name="T23" fmla="*/ 379 h 417"/>
              <a:gd name="T24" fmla="*/ 3144 w 3660"/>
              <a:gd name="T25" fmla="*/ 298 h 417"/>
              <a:gd name="T26" fmla="*/ 3623 w 3660"/>
              <a:gd name="T27" fmla="*/ 72 h 417"/>
              <a:gd name="T28" fmla="*/ 3596 w 3660"/>
              <a:gd name="T29" fmla="*/ 27 h 417"/>
              <a:gd name="T30" fmla="*/ 3172 w 3660"/>
              <a:gd name="T31" fmla="*/ 217 h 417"/>
              <a:gd name="T32" fmla="*/ 2738 w 3660"/>
              <a:gd name="T33" fmla="*/ 316 h 417"/>
              <a:gd name="T34" fmla="*/ 2367 w 3660"/>
              <a:gd name="T35" fmla="*/ 271 h 417"/>
              <a:gd name="T36" fmla="*/ 1988 w 3660"/>
              <a:gd name="T37" fmla="*/ 280 h 417"/>
              <a:gd name="T38" fmla="*/ 1726 w 3660"/>
              <a:gd name="T39" fmla="*/ 72 h 417"/>
              <a:gd name="T40" fmla="*/ 1418 w 3660"/>
              <a:gd name="T41" fmla="*/ 45 h 417"/>
              <a:gd name="T42" fmla="*/ 1030 w 3660"/>
              <a:gd name="T43" fmla="*/ 208 h 417"/>
              <a:gd name="T44" fmla="*/ 623 w 3660"/>
              <a:gd name="T45" fmla="*/ 298 h 417"/>
              <a:gd name="T46" fmla="*/ 479 w 3660"/>
              <a:gd name="T47" fmla="*/ 163 h 417"/>
              <a:gd name="T48" fmla="*/ 334 w 3660"/>
              <a:gd name="T49" fmla="*/ 136 h 417"/>
              <a:gd name="T50" fmla="*/ 27 w 3660"/>
              <a:gd name="T51" fmla="*/ 343 h 417"/>
              <a:gd name="T52" fmla="*/ 72 w 3660"/>
              <a:gd name="T53" fmla="*/ 379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60" h="417">
                <a:moveTo>
                  <a:pt x="72" y="379"/>
                </a:moveTo>
                <a:lnTo>
                  <a:pt x="72" y="379"/>
                </a:lnTo>
                <a:cubicBezTo>
                  <a:pt x="144" y="298"/>
                  <a:pt x="253" y="190"/>
                  <a:pt x="380" y="190"/>
                </a:cubicBezTo>
                <a:cubicBezTo>
                  <a:pt x="506" y="190"/>
                  <a:pt x="542" y="343"/>
                  <a:pt x="659" y="370"/>
                </a:cubicBezTo>
                <a:cubicBezTo>
                  <a:pt x="777" y="398"/>
                  <a:pt x="886" y="343"/>
                  <a:pt x="985" y="298"/>
                </a:cubicBezTo>
                <a:cubicBezTo>
                  <a:pt x="1120" y="235"/>
                  <a:pt x="1256" y="181"/>
                  <a:pt x="1392" y="118"/>
                </a:cubicBezTo>
                <a:cubicBezTo>
                  <a:pt x="1464" y="90"/>
                  <a:pt x="1545" y="54"/>
                  <a:pt x="1617" y="81"/>
                </a:cubicBezTo>
                <a:cubicBezTo>
                  <a:pt x="1671" y="100"/>
                  <a:pt x="1717" y="136"/>
                  <a:pt x="1753" y="172"/>
                </a:cubicBezTo>
                <a:cubicBezTo>
                  <a:pt x="1825" y="253"/>
                  <a:pt x="1898" y="325"/>
                  <a:pt x="2006" y="353"/>
                </a:cubicBezTo>
                <a:cubicBezTo>
                  <a:pt x="2123" y="379"/>
                  <a:pt x="2250" y="353"/>
                  <a:pt x="2367" y="334"/>
                </a:cubicBezTo>
                <a:cubicBezTo>
                  <a:pt x="2430" y="325"/>
                  <a:pt x="2494" y="325"/>
                  <a:pt x="2557" y="334"/>
                </a:cubicBezTo>
                <a:cubicBezTo>
                  <a:pt x="2629" y="343"/>
                  <a:pt x="2693" y="370"/>
                  <a:pt x="2756" y="379"/>
                </a:cubicBezTo>
                <a:cubicBezTo>
                  <a:pt x="2900" y="407"/>
                  <a:pt x="3018" y="353"/>
                  <a:pt x="3144" y="298"/>
                </a:cubicBezTo>
                <a:cubicBezTo>
                  <a:pt x="3307" y="226"/>
                  <a:pt x="3470" y="145"/>
                  <a:pt x="3623" y="72"/>
                </a:cubicBezTo>
                <a:cubicBezTo>
                  <a:pt x="3659" y="63"/>
                  <a:pt x="3632" y="9"/>
                  <a:pt x="3596" y="27"/>
                </a:cubicBezTo>
                <a:cubicBezTo>
                  <a:pt x="3452" y="90"/>
                  <a:pt x="3307" y="154"/>
                  <a:pt x="3172" y="217"/>
                </a:cubicBezTo>
                <a:cubicBezTo>
                  <a:pt x="3027" y="280"/>
                  <a:pt x="2891" y="353"/>
                  <a:pt x="2738" y="316"/>
                </a:cubicBezTo>
                <a:cubicBezTo>
                  <a:pt x="2602" y="289"/>
                  <a:pt x="2494" y="262"/>
                  <a:pt x="2367" y="271"/>
                </a:cubicBezTo>
                <a:cubicBezTo>
                  <a:pt x="2241" y="289"/>
                  <a:pt x="2105" y="325"/>
                  <a:pt x="1988" y="280"/>
                </a:cubicBezTo>
                <a:cubicBezTo>
                  <a:pt x="1879" y="244"/>
                  <a:pt x="1816" y="136"/>
                  <a:pt x="1726" y="72"/>
                </a:cubicBezTo>
                <a:cubicBezTo>
                  <a:pt x="1635" y="0"/>
                  <a:pt x="1527" y="0"/>
                  <a:pt x="1418" y="45"/>
                </a:cubicBezTo>
                <a:cubicBezTo>
                  <a:pt x="1283" y="90"/>
                  <a:pt x="1157" y="154"/>
                  <a:pt x="1030" y="208"/>
                </a:cubicBezTo>
                <a:cubicBezTo>
                  <a:pt x="922" y="262"/>
                  <a:pt x="741" y="370"/>
                  <a:pt x="623" y="298"/>
                </a:cubicBezTo>
                <a:cubicBezTo>
                  <a:pt x="569" y="262"/>
                  <a:pt x="542" y="190"/>
                  <a:pt x="479" y="163"/>
                </a:cubicBezTo>
                <a:cubicBezTo>
                  <a:pt x="443" y="136"/>
                  <a:pt x="389" y="126"/>
                  <a:pt x="334" y="136"/>
                </a:cubicBezTo>
                <a:cubicBezTo>
                  <a:pt x="217" y="154"/>
                  <a:pt x="108" y="253"/>
                  <a:pt x="27" y="343"/>
                </a:cubicBezTo>
                <a:cubicBezTo>
                  <a:pt x="0" y="370"/>
                  <a:pt x="45" y="416"/>
                  <a:pt x="72" y="37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8">
            <a:extLst>
              <a:ext uri="{FF2B5EF4-FFF2-40B4-BE49-F238E27FC236}">
                <a16:creationId xmlns:a16="http://schemas.microsoft.com/office/drawing/2014/main" id="{5CBE2A58-F742-8340-AFCA-6B726168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329" y="8341283"/>
            <a:ext cx="3237412" cy="374448"/>
          </a:xfrm>
          <a:custGeom>
            <a:avLst/>
            <a:gdLst>
              <a:gd name="T0" fmla="*/ 3632 w 3660"/>
              <a:gd name="T1" fmla="*/ 352 h 425"/>
              <a:gd name="T2" fmla="*/ 3632 w 3660"/>
              <a:gd name="T3" fmla="*/ 352 h 425"/>
              <a:gd name="T4" fmla="*/ 3108 w 3660"/>
              <a:gd name="T5" fmla="*/ 234 h 425"/>
              <a:gd name="T6" fmla="*/ 2946 w 3660"/>
              <a:gd name="T7" fmla="*/ 334 h 425"/>
              <a:gd name="T8" fmla="*/ 2738 w 3660"/>
              <a:gd name="T9" fmla="*/ 270 h 425"/>
              <a:gd name="T10" fmla="*/ 2331 w 3660"/>
              <a:gd name="T11" fmla="*/ 99 h 425"/>
              <a:gd name="T12" fmla="*/ 1997 w 3660"/>
              <a:gd name="T13" fmla="*/ 45 h 425"/>
              <a:gd name="T14" fmla="*/ 1771 w 3660"/>
              <a:gd name="T15" fmla="*/ 243 h 425"/>
              <a:gd name="T16" fmla="*/ 1382 w 3660"/>
              <a:gd name="T17" fmla="*/ 298 h 425"/>
              <a:gd name="T18" fmla="*/ 1030 w 3660"/>
              <a:gd name="T19" fmla="*/ 307 h 425"/>
              <a:gd name="T20" fmla="*/ 795 w 3660"/>
              <a:gd name="T21" fmla="*/ 343 h 425"/>
              <a:gd name="T22" fmla="*/ 551 w 3660"/>
              <a:gd name="T23" fmla="*/ 262 h 425"/>
              <a:gd name="T24" fmla="*/ 63 w 3660"/>
              <a:gd name="T25" fmla="*/ 36 h 425"/>
              <a:gd name="T26" fmla="*/ 36 w 3660"/>
              <a:gd name="T27" fmla="*/ 90 h 425"/>
              <a:gd name="T28" fmla="*/ 452 w 3660"/>
              <a:gd name="T29" fmla="*/ 279 h 425"/>
              <a:gd name="T30" fmla="*/ 822 w 3660"/>
              <a:gd name="T31" fmla="*/ 406 h 425"/>
              <a:gd name="T32" fmla="*/ 1211 w 3660"/>
              <a:gd name="T33" fmla="*/ 343 h 425"/>
              <a:gd name="T34" fmla="*/ 1581 w 3660"/>
              <a:gd name="T35" fmla="*/ 379 h 425"/>
              <a:gd name="T36" fmla="*/ 1852 w 3660"/>
              <a:gd name="T37" fmla="*/ 253 h 425"/>
              <a:gd name="T38" fmla="*/ 2169 w 3660"/>
              <a:gd name="T39" fmla="*/ 99 h 425"/>
              <a:gd name="T40" fmla="*/ 2367 w 3660"/>
              <a:gd name="T41" fmla="*/ 171 h 425"/>
              <a:gd name="T42" fmla="*/ 2575 w 3660"/>
              <a:gd name="T43" fmla="*/ 270 h 425"/>
              <a:gd name="T44" fmla="*/ 2928 w 3660"/>
              <a:gd name="T45" fmla="*/ 397 h 425"/>
              <a:gd name="T46" fmla="*/ 3081 w 3660"/>
              <a:gd name="T47" fmla="*/ 352 h 425"/>
              <a:gd name="T48" fmla="*/ 3235 w 3660"/>
              <a:gd name="T49" fmla="*/ 216 h 425"/>
              <a:gd name="T50" fmla="*/ 3587 w 3660"/>
              <a:gd name="T51" fmla="*/ 397 h 425"/>
              <a:gd name="T52" fmla="*/ 3632 w 3660"/>
              <a:gd name="T53" fmla="*/ 35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60" h="425">
                <a:moveTo>
                  <a:pt x="3632" y="352"/>
                </a:moveTo>
                <a:lnTo>
                  <a:pt x="3632" y="352"/>
                </a:lnTo>
                <a:cubicBezTo>
                  <a:pt x="3497" y="207"/>
                  <a:pt x="3280" y="45"/>
                  <a:pt x="3108" y="234"/>
                </a:cubicBezTo>
                <a:cubicBezTo>
                  <a:pt x="3063" y="289"/>
                  <a:pt x="3018" y="334"/>
                  <a:pt x="2946" y="334"/>
                </a:cubicBezTo>
                <a:cubicBezTo>
                  <a:pt x="2873" y="334"/>
                  <a:pt x="2801" y="298"/>
                  <a:pt x="2738" y="270"/>
                </a:cubicBezTo>
                <a:cubicBezTo>
                  <a:pt x="2602" y="216"/>
                  <a:pt x="2467" y="153"/>
                  <a:pt x="2331" y="99"/>
                </a:cubicBezTo>
                <a:cubicBezTo>
                  <a:pt x="2232" y="45"/>
                  <a:pt x="2114" y="0"/>
                  <a:pt x="1997" y="45"/>
                </a:cubicBezTo>
                <a:cubicBezTo>
                  <a:pt x="1907" y="90"/>
                  <a:pt x="1843" y="180"/>
                  <a:pt x="1771" y="243"/>
                </a:cubicBezTo>
                <a:cubicBezTo>
                  <a:pt x="1663" y="334"/>
                  <a:pt x="1518" y="316"/>
                  <a:pt x="1382" y="298"/>
                </a:cubicBezTo>
                <a:cubicBezTo>
                  <a:pt x="1265" y="279"/>
                  <a:pt x="1148" y="279"/>
                  <a:pt x="1030" y="307"/>
                </a:cubicBezTo>
                <a:cubicBezTo>
                  <a:pt x="949" y="325"/>
                  <a:pt x="876" y="352"/>
                  <a:pt x="795" y="343"/>
                </a:cubicBezTo>
                <a:cubicBezTo>
                  <a:pt x="705" y="334"/>
                  <a:pt x="623" y="298"/>
                  <a:pt x="551" y="262"/>
                </a:cubicBezTo>
                <a:cubicBezTo>
                  <a:pt x="389" y="180"/>
                  <a:pt x="226" y="108"/>
                  <a:pt x="63" y="36"/>
                </a:cubicBezTo>
                <a:cubicBezTo>
                  <a:pt x="27" y="17"/>
                  <a:pt x="0" y="72"/>
                  <a:pt x="36" y="90"/>
                </a:cubicBezTo>
                <a:cubicBezTo>
                  <a:pt x="172" y="153"/>
                  <a:pt x="316" y="216"/>
                  <a:pt x="452" y="279"/>
                </a:cubicBezTo>
                <a:cubicBezTo>
                  <a:pt x="569" y="334"/>
                  <a:pt x="696" y="406"/>
                  <a:pt x="822" y="406"/>
                </a:cubicBezTo>
                <a:cubicBezTo>
                  <a:pt x="958" y="406"/>
                  <a:pt x="1075" y="343"/>
                  <a:pt x="1211" y="343"/>
                </a:cubicBezTo>
                <a:cubicBezTo>
                  <a:pt x="1337" y="343"/>
                  <a:pt x="1455" y="379"/>
                  <a:pt x="1581" y="379"/>
                </a:cubicBezTo>
                <a:cubicBezTo>
                  <a:pt x="1690" y="370"/>
                  <a:pt x="1780" y="325"/>
                  <a:pt x="1852" y="253"/>
                </a:cubicBezTo>
                <a:cubicBezTo>
                  <a:pt x="1943" y="153"/>
                  <a:pt x="2024" y="63"/>
                  <a:pt x="2169" y="99"/>
                </a:cubicBezTo>
                <a:cubicBezTo>
                  <a:pt x="2241" y="108"/>
                  <a:pt x="2304" y="144"/>
                  <a:pt x="2367" y="171"/>
                </a:cubicBezTo>
                <a:cubicBezTo>
                  <a:pt x="2440" y="207"/>
                  <a:pt x="2512" y="234"/>
                  <a:pt x="2575" y="270"/>
                </a:cubicBezTo>
                <a:cubicBezTo>
                  <a:pt x="2683" y="316"/>
                  <a:pt x="2801" y="388"/>
                  <a:pt x="2928" y="397"/>
                </a:cubicBezTo>
                <a:cubicBezTo>
                  <a:pt x="2982" y="397"/>
                  <a:pt x="3036" y="379"/>
                  <a:pt x="3081" y="352"/>
                </a:cubicBezTo>
                <a:cubicBezTo>
                  <a:pt x="3135" y="307"/>
                  <a:pt x="3163" y="243"/>
                  <a:pt x="3235" y="216"/>
                </a:cubicBezTo>
                <a:cubicBezTo>
                  <a:pt x="3370" y="162"/>
                  <a:pt x="3506" y="307"/>
                  <a:pt x="3587" y="397"/>
                </a:cubicBezTo>
                <a:cubicBezTo>
                  <a:pt x="3614" y="424"/>
                  <a:pt x="3659" y="388"/>
                  <a:pt x="3632" y="3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9">
            <a:extLst>
              <a:ext uri="{FF2B5EF4-FFF2-40B4-BE49-F238E27FC236}">
                <a16:creationId xmlns:a16="http://schemas.microsoft.com/office/drawing/2014/main" id="{47718628-104E-194B-8D3D-C7086AAEF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329" y="10186217"/>
            <a:ext cx="3237412" cy="366647"/>
          </a:xfrm>
          <a:custGeom>
            <a:avLst/>
            <a:gdLst>
              <a:gd name="T0" fmla="*/ 72 w 3660"/>
              <a:gd name="T1" fmla="*/ 388 h 416"/>
              <a:gd name="T2" fmla="*/ 72 w 3660"/>
              <a:gd name="T3" fmla="*/ 388 h 416"/>
              <a:gd name="T4" fmla="*/ 380 w 3660"/>
              <a:gd name="T5" fmla="*/ 198 h 416"/>
              <a:gd name="T6" fmla="*/ 659 w 3660"/>
              <a:gd name="T7" fmla="*/ 379 h 416"/>
              <a:gd name="T8" fmla="*/ 985 w 3660"/>
              <a:gd name="T9" fmla="*/ 298 h 416"/>
              <a:gd name="T10" fmla="*/ 1392 w 3660"/>
              <a:gd name="T11" fmla="*/ 126 h 416"/>
              <a:gd name="T12" fmla="*/ 1617 w 3660"/>
              <a:gd name="T13" fmla="*/ 81 h 416"/>
              <a:gd name="T14" fmla="*/ 1753 w 3660"/>
              <a:gd name="T15" fmla="*/ 180 h 416"/>
              <a:gd name="T16" fmla="*/ 2006 w 3660"/>
              <a:gd name="T17" fmla="*/ 361 h 416"/>
              <a:gd name="T18" fmla="*/ 2367 w 3660"/>
              <a:gd name="T19" fmla="*/ 343 h 416"/>
              <a:gd name="T20" fmla="*/ 2557 w 3660"/>
              <a:gd name="T21" fmla="*/ 343 h 416"/>
              <a:gd name="T22" fmla="*/ 2756 w 3660"/>
              <a:gd name="T23" fmla="*/ 388 h 416"/>
              <a:gd name="T24" fmla="*/ 3144 w 3660"/>
              <a:gd name="T25" fmla="*/ 298 h 416"/>
              <a:gd name="T26" fmla="*/ 3623 w 3660"/>
              <a:gd name="T27" fmla="*/ 81 h 416"/>
              <a:gd name="T28" fmla="*/ 3596 w 3660"/>
              <a:gd name="T29" fmla="*/ 27 h 416"/>
              <a:gd name="T30" fmla="*/ 3172 w 3660"/>
              <a:gd name="T31" fmla="*/ 226 h 416"/>
              <a:gd name="T32" fmla="*/ 2738 w 3660"/>
              <a:gd name="T33" fmla="*/ 316 h 416"/>
              <a:gd name="T34" fmla="*/ 2367 w 3660"/>
              <a:gd name="T35" fmla="*/ 280 h 416"/>
              <a:gd name="T36" fmla="*/ 1988 w 3660"/>
              <a:gd name="T37" fmla="*/ 289 h 416"/>
              <a:gd name="T38" fmla="*/ 1726 w 3660"/>
              <a:gd name="T39" fmla="*/ 81 h 416"/>
              <a:gd name="T40" fmla="*/ 1418 w 3660"/>
              <a:gd name="T41" fmla="*/ 45 h 416"/>
              <a:gd name="T42" fmla="*/ 1030 w 3660"/>
              <a:gd name="T43" fmla="*/ 216 h 416"/>
              <a:gd name="T44" fmla="*/ 623 w 3660"/>
              <a:gd name="T45" fmla="*/ 298 h 416"/>
              <a:gd name="T46" fmla="*/ 479 w 3660"/>
              <a:gd name="T47" fmla="*/ 162 h 416"/>
              <a:gd name="T48" fmla="*/ 334 w 3660"/>
              <a:gd name="T49" fmla="*/ 144 h 416"/>
              <a:gd name="T50" fmla="*/ 27 w 3660"/>
              <a:gd name="T51" fmla="*/ 343 h 416"/>
              <a:gd name="T52" fmla="*/ 72 w 3660"/>
              <a:gd name="T53" fmla="*/ 38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60" h="416">
                <a:moveTo>
                  <a:pt x="72" y="388"/>
                </a:moveTo>
                <a:lnTo>
                  <a:pt x="72" y="388"/>
                </a:lnTo>
                <a:cubicBezTo>
                  <a:pt x="144" y="307"/>
                  <a:pt x="253" y="198"/>
                  <a:pt x="380" y="198"/>
                </a:cubicBezTo>
                <a:cubicBezTo>
                  <a:pt x="506" y="198"/>
                  <a:pt x="542" y="352"/>
                  <a:pt x="659" y="379"/>
                </a:cubicBezTo>
                <a:cubicBezTo>
                  <a:pt x="777" y="406"/>
                  <a:pt x="886" y="343"/>
                  <a:pt x="985" y="298"/>
                </a:cubicBezTo>
                <a:cubicBezTo>
                  <a:pt x="1120" y="244"/>
                  <a:pt x="1256" y="180"/>
                  <a:pt x="1392" y="126"/>
                </a:cubicBezTo>
                <a:cubicBezTo>
                  <a:pt x="1464" y="90"/>
                  <a:pt x="1545" y="63"/>
                  <a:pt x="1617" y="81"/>
                </a:cubicBezTo>
                <a:cubicBezTo>
                  <a:pt x="1671" y="99"/>
                  <a:pt x="1717" y="144"/>
                  <a:pt x="1753" y="180"/>
                </a:cubicBezTo>
                <a:cubicBezTo>
                  <a:pt x="1825" y="253"/>
                  <a:pt x="1898" y="334"/>
                  <a:pt x="2006" y="361"/>
                </a:cubicBezTo>
                <a:cubicBezTo>
                  <a:pt x="2123" y="388"/>
                  <a:pt x="2250" y="352"/>
                  <a:pt x="2367" y="343"/>
                </a:cubicBezTo>
                <a:cubicBezTo>
                  <a:pt x="2430" y="334"/>
                  <a:pt x="2494" y="325"/>
                  <a:pt x="2557" y="343"/>
                </a:cubicBezTo>
                <a:cubicBezTo>
                  <a:pt x="2629" y="352"/>
                  <a:pt x="2693" y="379"/>
                  <a:pt x="2756" y="388"/>
                </a:cubicBezTo>
                <a:cubicBezTo>
                  <a:pt x="2900" y="406"/>
                  <a:pt x="3018" y="361"/>
                  <a:pt x="3144" y="298"/>
                </a:cubicBezTo>
                <a:cubicBezTo>
                  <a:pt x="3307" y="226"/>
                  <a:pt x="3470" y="153"/>
                  <a:pt x="3623" y="81"/>
                </a:cubicBezTo>
                <a:cubicBezTo>
                  <a:pt x="3659" y="63"/>
                  <a:pt x="3632" y="9"/>
                  <a:pt x="3596" y="27"/>
                </a:cubicBezTo>
                <a:cubicBezTo>
                  <a:pt x="3452" y="90"/>
                  <a:pt x="3307" y="162"/>
                  <a:pt x="3172" y="226"/>
                </a:cubicBezTo>
                <a:cubicBezTo>
                  <a:pt x="3027" y="289"/>
                  <a:pt x="2891" y="352"/>
                  <a:pt x="2738" y="316"/>
                </a:cubicBezTo>
                <a:cubicBezTo>
                  <a:pt x="2602" y="289"/>
                  <a:pt x="2494" y="262"/>
                  <a:pt x="2367" y="280"/>
                </a:cubicBezTo>
                <a:cubicBezTo>
                  <a:pt x="2241" y="298"/>
                  <a:pt x="2105" y="334"/>
                  <a:pt x="1988" y="289"/>
                </a:cubicBezTo>
                <a:cubicBezTo>
                  <a:pt x="1879" y="253"/>
                  <a:pt x="1816" y="144"/>
                  <a:pt x="1726" y="81"/>
                </a:cubicBezTo>
                <a:cubicBezTo>
                  <a:pt x="1635" y="0"/>
                  <a:pt x="1527" y="9"/>
                  <a:pt x="1418" y="45"/>
                </a:cubicBezTo>
                <a:cubicBezTo>
                  <a:pt x="1283" y="99"/>
                  <a:pt x="1157" y="162"/>
                  <a:pt x="1030" y="216"/>
                </a:cubicBezTo>
                <a:cubicBezTo>
                  <a:pt x="922" y="262"/>
                  <a:pt x="741" y="379"/>
                  <a:pt x="623" y="298"/>
                </a:cubicBezTo>
                <a:cubicBezTo>
                  <a:pt x="569" y="262"/>
                  <a:pt x="542" y="198"/>
                  <a:pt x="479" y="162"/>
                </a:cubicBezTo>
                <a:cubicBezTo>
                  <a:pt x="443" y="135"/>
                  <a:pt x="389" y="135"/>
                  <a:pt x="334" y="144"/>
                </a:cubicBezTo>
                <a:cubicBezTo>
                  <a:pt x="217" y="162"/>
                  <a:pt x="108" y="253"/>
                  <a:pt x="27" y="343"/>
                </a:cubicBezTo>
                <a:cubicBezTo>
                  <a:pt x="0" y="370"/>
                  <a:pt x="45" y="415"/>
                  <a:pt x="72" y="3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0">
            <a:extLst>
              <a:ext uri="{FF2B5EF4-FFF2-40B4-BE49-F238E27FC236}">
                <a16:creationId xmlns:a16="http://schemas.microsoft.com/office/drawing/2014/main" id="{0028AFFC-D9F4-0E41-B5E8-2E34539B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626" y="4526598"/>
            <a:ext cx="1263761" cy="1369073"/>
          </a:xfrm>
          <a:custGeom>
            <a:avLst/>
            <a:gdLst>
              <a:gd name="T0" fmla="*/ 1347 w 1428"/>
              <a:gd name="T1" fmla="*/ 913 h 1547"/>
              <a:gd name="T2" fmla="*/ 1347 w 1428"/>
              <a:gd name="T3" fmla="*/ 913 h 1547"/>
              <a:gd name="T4" fmla="*/ 561 w 1428"/>
              <a:gd name="T5" fmla="*/ 1473 h 1547"/>
              <a:gd name="T6" fmla="*/ 82 w 1428"/>
              <a:gd name="T7" fmla="*/ 633 h 1547"/>
              <a:gd name="T8" fmla="*/ 868 w 1428"/>
              <a:gd name="T9" fmla="*/ 73 h 1547"/>
              <a:gd name="T10" fmla="*/ 1347 w 1428"/>
              <a:gd name="T11" fmla="*/ 91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8" h="1547">
                <a:moveTo>
                  <a:pt x="1347" y="913"/>
                </a:moveTo>
                <a:lnTo>
                  <a:pt x="1347" y="913"/>
                </a:lnTo>
                <a:cubicBezTo>
                  <a:pt x="1256" y="1293"/>
                  <a:pt x="913" y="1546"/>
                  <a:pt x="561" y="1473"/>
                </a:cubicBezTo>
                <a:cubicBezTo>
                  <a:pt x="217" y="1401"/>
                  <a:pt x="0" y="1022"/>
                  <a:pt x="82" y="633"/>
                </a:cubicBezTo>
                <a:cubicBezTo>
                  <a:pt x="172" y="253"/>
                  <a:pt x="516" y="0"/>
                  <a:pt x="868" y="73"/>
                </a:cubicBezTo>
                <a:cubicBezTo>
                  <a:pt x="1211" y="145"/>
                  <a:pt x="1427" y="525"/>
                  <a:pt x="1347" y="9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1">
            <a:extLst>
              <a:ext uri="{FF2B5EF4-FFF2-40B4-BE49-F238E27FC236}">
                <a16:creationId xmlns:a16="http://schemas.microsoft.com/office/drawing/2014/main" id="{5B623A03-D55B-9A46-926C-DA8C9893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779" y="5088269"/>
            <a:ext cx="2336399" cy="5866347"/>
          </a:xfrm>
          <a:custGeom>
            <a:avLst/>
            <a:gdLst>
              <a:gd name="T0" fmla="*/ 1256 w 2640"/>
              <a:gd name="T1" fmla="*/ 6631 h 6632"/>
              <a:gd name="T2" fmla="*/ 0 w 2640"/>
              <a:gd name="T3" fmla="*/ 6360 h 6632"/>
              <a:gd name="T4" fmla="*/ 1374 w 2640"/>
              <a:gd name="T5" fmla="*/ 0 h 6632"/>
              <a:gd name="T6" fmla="*/ 2639 w 2640"/>
              <a:gd name="T7" fmla="*/ 280 h 6632"/>
              <a:gd name="T8" fmla="*/ 1256 w 2640"/>
              <a:gd name="T9" fmla="*/ 6631 h 6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0" h="6632">
                <a:moveTo>
                  <a:pt x="1256" y="6631"/>
                </a:moveTo>
                <a:lnTo>
                  <a:pt x="0" y="6360"/>
                </a:lnTo>
                <a:lnTo>
                  <a:pt x="1374" y="0"/>
                </a:lnTo>
                <a:lnTo>
                  <a:pt x="2639" y="280"/>
                </a:lnTo>
                <a:lnTo>
                  <a:pt x="1256" y="66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2">
            <a:extLst>
              <a:ext uri="{FF2B5EF4-FFF2-40B4-BE49-F238E27FC236}">
                <a16:creationId xmlns:a16="http://schemas.microsoft.com/office/drawing/2014/main" id="{CFA4CB75-79E6-5C45-8CEA-11887FAF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779" y="10712785"/>
            <a:ext cx="1119444" cy="1189650"/>
          </a:xfrm>
          <a:custGeom>
            <a:avLst/>
            <a:gdLst>
              <a:gd name="T0" fmla="*/ 371 w 1266"/>
              <a:gd name="T1" fmla="*/ 1346 h 1347"/>
              <a:gd name="T2" fmla="*/ 0 w 1266"/>
              <a:gd name="T3" fmla="*/ 0 h 1347"/>
              <a:gd name="T4" fmla="*/ 1265 w 1266"/>
              <a:gd name="T5" fmla="*/ 271 h 1347"/>
              <a:gd name="T6" fmla="*/ 371 w 1266"/>
              <a:gd name="T7" fmla="*/ 1346 h 1347"/>
              <a:gd name="T8" fmla="*/ 0 w 1266"/>
              <a:gd name="T9" fmla="*/ 0 h 1347"/>
              <a:gd name="T10" fmla="*/ 1265 w 1266"/>
              <a:gd name="T11" fmla="*/ 271 h 1347"/>
              <a:gd name="T12" fmla="*/ 371 w 1266"/>
              <a:gd name="T13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6" h="1347">
                <a:moveTo>
                  <a:pt x="371" y="1346"/>
                </a:moveTo>
                <a:lnTo>
                  <a:pt x="0" y="0"/>
                </a:lnTo>
                <a:lnTo>
                  <a:pt x="1265" y="271"/>
                </a:lnTo>
                <a:lnTo>
                  <a:pt x="371" y="1346"/>
                </a:lnTo>
                <a:lnTo>
                  <a:pt x="0" y="0"/>
                </a:lnTo>
                <a:lnTo>
                  <a:pt x="1265" y="271"/>
                </a:lnTo>
                <a:lnTo>
                  <a:pt x="371" y="1346"/>
                </a:lnTo>
              </a:path>
            </a:pathLst>
          </a:custGeom>
          <a:solidFill>
            <a:srgbClr val="FEE5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6C6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3">
            <a:extLst>
              <a:ext uri="{FF2B5EF4-FFF2-40B4-BE49-F238E27FC236}">
                <a16:creationId xmlns:a16="http://schemas.microsoft.com/office/drawing/2014/main" id="{C3305775-B787-E843-A689-1CF73DBAB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502" y="11305661"/>
            <a:ext cx="553871" cy="600676"/>
          </a:xfrm>
          <a:custGeom>
            <a:avLst/>
            <a:gdLst>
              <a:gd name="T0" fmla="*/ 181 w 625"/>
              <a:gd name="T1" fmla="*/ 677 h 678"/>
              <a:gd name="T2" fmla="*/ 0 w 625"/>
              <a:gd name="T3" fmla="*/ 0 h 678"/>
              <a:gd name="T4" fmla="*/ 624 w 625"/>
              <a:gd name="T5" fmla="*/ 135 h 678"/>
              <a:gd name="T6" fmla="*/ 181 w 625"/>
              <a:gd name="T7" fmla="*/ 677 h 678"/>
              <a:gd name="T8" fmla="*/ 0 w 625"/>
              <a:gd name="T9" fmla="*/ 0 h 678"/>
              <a:gd name="T10" fmla="*/ 624 w 625"/>
              <a:gd name="T11" fmla="*/ 135 h 678"/>
              <a:gd name="T12" fmla="*/ 181 w 625"/>
              <a:gd name="T13" fmla="*/ 677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5" h="678">
                <a:moveTo>
                  <a:pt x="181" y="677"/>
                </a:moveTo>
                <a:lnTo>
                  <a:pt x="0" y="0"/>
                </a:lnTo>
                <a:lnTo>
                  <a:pt x="624" y="135"/>
                </a:lnTo>
                <a:lnTo>
                  <a:pt x="181" y="677"/>
                </a:lnTo>
                <a:lnTo>
                  <a:pt x="0" y="0"/>
                </a:lnTo>
                <a:lnTo>
                  <a:pt x="624" y="135"/>
                </a:lnTo>
                <a:lnTo>
                  <a:pt x="181" y="677"/>
                </a:lnTo>
              </a:path>
            </a:pathLst>
          </a:custGeom>
          <a:solidFill>
            <a:srgbClr val="4344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6C6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4">
            <a:extLst>
              <a:ext uri="{FF2B5EF4-FFF2-40B4-BE49-F238E27FC236}">
                <a16:creationId xmlns:a16="http://schemas.microsoft.com/office/drawing/2014/main" id="{FB18220E-6792-D44D-9E97-60C9DD11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029" y="5088269"/>
            <a:ext cx="1166247" cy="495362"/>
          </a:xfrm>
          <a:custGeom>
            <a:avLst/>
            <a:gdLst>
              <a:gd name="T0" fmla="*/ 1256 w 1320"/>
              <a:gd name="T1" fmla="*/ 560 h 561"/>
              <a:gd name="T2" fmla="*/ 0 w 1320"/>
              <a:gd name="T3" fmla="*/ 289 h 561"/>
              <a:gd name="T4" fmla="*/ 54 w 1320"/>
              <a:gd name="T5" fmla="*/ 0 h 561"/>
              <a:gd name="T6" fmla="*/ 1319 w 1320"/>
              <a:gd name="T7" fmla="*/ 280 h 561"/>
              <a:gd name="T8" fmla="*/ 1256 w 1320"/>
              <a:gd name="T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561">
                <a:moveTo>
                  <a:pt x="1256" y="560"/>
                </a:moveTo>
                <a:lnTo>
                  <a:pt x="0" y="289"/>
                </a:lnTo>
                <a:lnTo>
                  <a:pt x="54" y="0"/>
                </a:lnTo>
                <a:lnTo>
                  <a:pt x="1319" y="280"/>
                </a:lnTo>
                <a:lnTo>
                  <a:pt x="1256" y="5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F3C001EB-F6C0-9A47-909D-F8E191276CAA}"/>
              </a:ext>
            </a:extLst>
          </p:cNvPr>
          <p:cNvGrpSpPr/>
          <p:nvPr/>
        </p:nvGrpSpPr>
        <p:grpSpPr>
          <a:xfrm>
            <a:off x="2668308" y="756252"/>
            <a:ext cx="19041035" cy="2561450"/>
            <a:chOff x="2668308" y="861425"/>
            <a:chExt cx="19041035" cy="2561450"/>
          </a:xfrm>
        </p:grpSpPr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5261770C-D110-A34A-A7CE-303A43B7F6D0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654BCB26-0EE8-DE49-9256-A9B29A7E44D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Triángulo 1">
            <a:extLst>
              <a:ext uri="{FF2B5EF4-FFF2-40B4-BE49-F238E27FC236}">
                <a16:creationId xmlns:a16="http://schemas.microsoft.com/office/drawing/2014/main" id="{951BCE2D-CC53-104B-A58D-951A91685C2D}"/>
              </a:ext>
            </a:extLst>
          </p:cNvPr>
          <p:cNvSpPr/>
          <p:nvPr/>
        </p:nvSpPr>
        <p:spPr>
          <a:xfrm rot="11563801">
            <a:off x="7477696" y="10820321"/>
            <a:ext cx="1112422" cy="9052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riángulo 55">
            <a:extLst>
              <a:ext uri="{FF2B5EF4-FFF2-40B4-BE49-F238E27FC236}">
                <a16:creationId xmlns:a16="http://schemas.microsoft.com/office/drawing/2014/main" id="{C4DFF579-A04C-1443-947E-87D68E813B5D}"/>
              </a:ext>
            </a:extLst>
          </p:cNvPr>
          <p:cNvSpPr/>
          <p:nvPr/>
        </p:nvSpPr>
        <p:spPr>
          <a:xfrm rot="11563801">
            <a:off x="7719141" y="11288527"/>
            <a:ext cx="529850" cy="43118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629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9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424370"/>
      </a:accent1>
      <a:accent2>
        <a:srgbClr val="FD6B6E"/>
      </a:accent2>
      <a:accent3>
        <a:srgbClr val="55CDC3"/>
      </a:accent3>
      <a:accent4>
        <a:srgbClr val="EB403D"/>
      </a:accent4>
      <a:accent5>
        <a:srgbClr val="FDE576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92576</TotalTime>
  <Words>547</Words>
  <Application>Microsoft Macintosh PowerPoint</Application>
  <PresentationFormat>Personalizado</PresentationFormat>
  <Paragraphs>141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16652</cp:revision>
  <dcterms:created xsi:type="dcterms:W3CDTF">2014-11-12T21:47:38Z</dcterms:created>
  <dcterms:modified xsi:type="dcterms:W3CDTF">2019-10-11T14:16:42Z</dcterms:modified>
  <cp:category/>
</cp:coreProperties>
</file>