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6" r:id="rId2"/>
    <p:sldId id="317" r:id="rId3"/>
    <p:sldId id="318" r:id="rId4"/>
    <p:sldId id="319" r:id="rId5"/>
    <p:sldId id="321" r:id="rId6"/>
    <p:sldId id="322" r:id="rId7"/>
    <p:sldId id="323" r:id="rId8"/>
    <p:sldId id="32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9" autoAdjust="0"/>
  </p:normalViewPr>
  <p:slideViewPr>
    <p:cSldViewPr snapToGrid="0" snapToObjects="1">
      <p:cViewPr varScale="1">
        <p:scale>
          <a:sx n="48" d="100"/>
          <a:sy n="48" d="100"/>
        </p:scale>
        <p:origin x="11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7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58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4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9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61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2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05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8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75">
            <a:extLst>
              <a:ext uri="{FF2B5EF4-FFF2-40B4-BE49-F238E27FC236}">
                <a16:creationId xmlns:a16="http://schemas.microsoft.com/office/drawing/2014/main" id="{8719BD46-E2FF-D742-B38C-5C200B266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12006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7" name="Freeform 76">
            <a:extLst>
              <a:ext uri="{FF2B5EF4-FFF2-40B4-BE49-F238E27FC236}">
                <a16:creationId xmlns:a16="http://schemas.microsoft.com/office/drawing/2014/main" id="{E19AB341-94C8-9944-94AF-F75148A39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493920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8" name="Freeform 77">
            <a:extLst>
              <a:ext uri="{FF2B5EF4-FFF2-40B4-BE49-F238E27FC236}">
                <a16:creationId xmlns:a16="http://schemas.microsoft.com/office/drawing/2014/main" id="{1879CB09-696A-864C-8752-C8ABDEA04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12006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9" name="Freeform 78">
            <a:extLst>
              <a:ext uri="{FF2B5EF4-FFF2-40B4-BE49-F238E27FC236}">
                <a16:creationId xmlns:a16="http://schemas.microsoft.com/office/drawing/2014/main" id="{8870F74B-8320-0744-B809-F20A370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493920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0" name="Freeform 268">
            <a:extLst>
              <a:ext uri="{FF2B5EF4-FFF2-40B4-BE49-F238E27FC236}">
                <a16:creationId xmlns:a16="http://schemas.microsoft.com/office/drawing/2014/main" id="{3986C3A2-686D-1D4F-9533-6A6C1364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223" y="4245718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69">
            <a:extLst>
              <a:ext uri="{FF2B5EF4-FFF2-40B4-BE49-F238E27FC236}">
                <a16:creationId xmlns:a16="http://schemas.microsoft.com/office/drawing/2014/main" id="{CA5219AD-B61B-804C-B9EF-5B1E1D99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11" y="6457405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70">
            <a:extLst>
              <a:ext uri="{FF2B5EF4-FFF2-40B4-BE49-F238E27FC236}">
                <a16:creationId xmlns:a16="http://schemas.microsoft.com/office/drawing/2014/main" id="{D03554B5-0115-AB4A-B8D8-C7762EA79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752" y="6404934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71">
            <a:extLst>
              <a:ext uri="{FF2B5EF4-FFF2-40B4-BE49-F238E27FC236}">
                <a16:creationId xmlns:a16="http://schemas.microsoft.com/office/drawing/2014/main" id="{FC652AA9-50D8-3045-857A-C3679865C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0177" y="4241019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39">
            <a:extLst>
              <a:ext uri="{FF2B5EF4-FFF2-40B4-BE49-F238E27FC236}">
                <a16:creationId xmlns:a16="http://schemas.microsoft.com/office/drawing/2014/main" id="{C286172C-F0BF-6546-AC09-D5FF7A05F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72" y="4704174"/>
            <a:ext cx="579376" cy="552045"/>
          </a:xfrm>
          <a:custGeom>
            <a:avLst/>
            <a:gdLst>
              <a:gd name="T0" fmla="*/ 398 w 468"/>
              <a:gd name="T1" fmla="*/ 444 h 445"/>
              <a:gd name="T2" fmla="*/ 398 w 468"/>
              <a:gd name="T3" fmla="*/ 444 h 445"/>
              <a:gd name="T4" fmla="*/ 61 w 468"/>
              <a:gd name="T5" fmla="*/ 444 h 445"/>
              <a:gd name="T6" fmla="*/ 0 w 468"/>
              <a:gd name="T7" fmla="*/ 375 h 445"/>
              <a:gd name="T8" fmla="*/ 0 w 468"/>
              <a:gd name="T9" fmla="*/ 61 h 445"/>
              <a:gd name="T10" fmla="*/ 61 w 468"/>
              <a:gd name="T11" fmla="*/ 0 h 445"/>
              <a:gd name="T12" fmla="*/ 100 w 468"/>
              <a:gd name="T13" fmla="*/ 0 h 445"/>
              <a:gd name="T14" fmla="*/ 100 w 468"/>
              <a:gd name="T15" fmla="*/ 38 h 445"/>
              <a:gd name="T16" fmla="*/ 61 w 468"/>
              <a:gd name="T17" fmla="*/ 38 h 445"/>
              <a:gd name="T18" fmla="*/ 38 w 468"/>
              <a:gd name="T19" fmla="*/ 61 h 445"/>
              <a:gd name="T20" fmla="*/ 38 w 468"/>
              <a:gd name="T21" fmla="*/ 375 h 445"/>
              <a:gd name="T22" fmla="*/ 61 w 468"/>
              <a:gd name="T23" fmla="*/ 406 h 445"/>
              <a:gd name="T24" fmla="*/ 398 w 468"/>
              <a:gd name="T25" fmla="*/ 406 h 445"/>
              <a:gd name="T26" fmla="*/ 428 w 468"/>
              <a:gd name="T27" fmla="*/ 375 h 445"/>
              <a:gd name="T28" fmla="*/ 428 w 468"/>
              <a:gd name="T29" fmla="*/ 61 h 445"/>
              <a:gd name="T30" fmla="*/ 398 w 468"/>
              <a:gd name="T31" fmla="*/ 38 h 445"/>
              <a:gd name="T32" fmla="*/ 367 w 468"/>
              <a:gd name="T33" fmla="*/ 38 h 445"/>
              <a:gd name="T34" fmla="*/ 367 w 468"/>
              <a:gd name="T35" fmla="*/ 0 h 445"/>
              <a:gd name="T36" fmla="*/ 398 w 468"/>
              <a:gd name="T37" fmla="*/ 0 h 445"/>
              <a:gd name="T38" fmla="*/ 467 w 468"/>
              <a:gd name="T39" fmla="*/ 61 h 445"/>
              <a:gd name="T40" fmla="*/ 467 w 468"/>
              <a:gd name="T41" fmla="*/ 375 h 445"/>
              <a:gd name="T42" fmla="*/ 398 w 468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45">
                <a:moveTo>
                  <a:pt x="398" y="444"/>
                </a:moveTo>
                <a:lnTo>
                  <a:pt x="398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31" y="444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54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4" y="406"/>
                  <a:pt x="61" y="40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413" y="406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8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6" y="0"/>
                  <a:pt x="467" y="23"/>
                  <a:pt x="467" y="61"/>
                </a:cubicBezTo>
                <a:cubicBezTo>
                  <a:pt x="467" y="375"/>
                  <a:pt x="467" y="375"/>
                  <a:pt x="467" y="375"/>
                </a:cubicBezTo>
                <a:cubicBezTo>
                  <a:pt x="467" y="413"/>
                  <a:pt x="436" y="444"/>
                  <a:pt x="398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40">
            <a:extLst>
              <a:ext uri="{FF2B5EF4-FFF2-40B4-BE49-F238E27FC236}">
                <a16:creationId xmlns:a16="http://schemas.microsoft.com/office/drawing/2014/main" id="{67DEDEEE-D0D3-8D4C-95B7-3237A3E2C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46" y="4616721"/>
            <a:ext cx="256891" cy="60122"/>
          </a:xfrm>
          <a:custGeom>
            <a:avLst/>
            <a:gdLst>
              <a:gd name="T0" fmla="*/ 207 w 208"/>
              <a:gd name="T1" fmla="*/ 46 h 47"/>
              <a:gd name="T2" fmla="*/ 0 w 208"/>
              <a:gd name="T3" fmla="*/ 46 h 47"/>
              <a:gd name="T4" fmla="*/ 0 w 208"/>
              <a:gd name="T5" fmla="*/ 0 h 47"/>
              <a:gd name="T6" fmla="*/ 207 w 208"/>
              <a:gd name="T7" fmla="*/ 0 h 47"/>
              <a:gd name="T8" fmla="*/ 207 w 20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7">
                <a:moveTo>
                  <a:pt x="207" y="46"/>
                </a:moveTo>
                <a:lnTo>
                  <a:pt x="0" y="46"/>
                </a:lnTo>
                <a:lnTo>
                  <a:pt x="0" y="0"/>
                </a:lnTo>
                <a:lnTo>
                  <a:pt x="207" y="0"/>
                </a:lnTo>
                <a:lnTo>
                  <a:pt x="20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41">
            <a:extLst>
              <a:ext uri="{FF2B5EF4-FFF2-40B4-BE49-F238E27FC236}">
                <a16:creationId xmlns:a16="http://schemas.microsoft.com/office/drawing/2014/main" id="{3B09FD5D-5644-8A44-9C24-C27547573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53" y="4616721"/>
            <a:ext cx="163974" cy="131179"/>
          </a:xfrm>
          <a:custGeom>
            <a:avLst/>
            <a:gdLst>
              <a:gd name="T0" fmla="*/ 23 w 131"/>
              <a:gd name="T1" fmla="*/ 100 h 108"/>
              <a:gd name="T2" fmla="*/ 23 w 131"/>
              <a:gd name="T3" fmla="*/ 100 h 108"/>
              <a:gd name="T4" fmla="*/ 0 w 131"/>
              <a:gd name="T5" fmla="*/ 69 h 108"/>
              <a:gd name="T6" fmla="*/ 61 w 131"/>
              <a:gd name="T7" fmla="*/ 8 h 108"/>
              <a:gd name="T8" fmla="*/ 77 w 131"/>
              <a:gd name="T9" fmla="*/ 0 h 108"/>
              <a:gd name="T10" fmla="*/ 92 w 131"/>
              <a:gd name="T11" fmla="*/ 16 h 108"/>
              <a:gd name="T12" fmla="*/ 123 w 131"/>
              <a:gd name="T13" fmla="*/ 77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4 h 108"/>
              <a:gd name="T20" fmla="*/ 23 w 131"/>
              <a:gd name="T21" fmla="*/ 100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7" y="0"/>
                </a:cubicBezTo>
                <a:cubicBezTo>
                  <a:pt x="84" y="8"/>
                  <a:pt x="92" y="8"/>
                  <a:pt x="92" y="16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30" y="85"/>
                  <a:pt x="123" y="100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4"/>
                  <a:pt x="69" y="54"/>
                  <a:pt x="69" y="54"/>
                </a:cubicBezTo>
                <a:lnTo>
                  <a:pt x="23" y="100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92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42">
            <a:extLst>
              <a:ext uri="{FF2B5EF4-FFF2-40B4-BE49-F238E27FC236}">
                <a16:creationId xmlns:a16="http://schemas.microsoft.com/office/drawing/2014/main" id="{ADEB63A1-4D21-9241-8379-8A62B4BBD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863" y="4693242"/>
            <a:ext cx="229564" cy="163974"/>
          </a:xfrm>
          <a:custGeom>
            <a:avLst/>
            <a:gdLst>
              <a:gd name="T0" fmla="*/ 76 w 184"/>
              <a:gd name="T1" fmla="*/ 131 h 132"/>
              <a:gd name="T2" fmla="*/ 76 w 184"/>
              <a:gd name="T3" fmla="*/ 131 h 132"/>
              <a:gd name="T4" fmla="*/ 68 w 184"/>
              <a:gd name="T5" fmla="*/ 131 h 132"/>
              <a:gd name="T6" fmla="*/ 46 w 184"/>
              <a:gd name="T7" fmla="*/ 123 h 132"/>
              <a:gd name="T8" fmla="*/ 0 w 184"/>
              <a:gd name="T9" fmla="*/ 62 h 132"/>
              <a:gd name="T10" fmla="*/ 53 w 184"/>
              <a:gd name="T11" fmla="*/ 8 h 132"/>
              <a:gd name="T12" fmla="*/ 76 w 184"/>
              <a:gd name="T13" fmla="*/ 39 h 132"/>
              <a:gd name="T14" fmla="*/ 53 w 184"/>
              <a:gd name="T15" fmla="*/ 62 h 132"/>
              <a:gd name="T16" fmla="*/ 76 w 184"/>
              <a:gd name="T17" fmla="*/ 85 h 132"/>
              <a:gd name="T18" fmla="*/ 145 w 184"/>
              <a:gd name="T19" fmla="*/ 8 h 132"/>
              <a:gd name="T20" fmla="*/ 176 w 184"/>
              <a:gd name="T21" fmla="*/ 8 h 132"/>
              <a:gd name="T22" fmla="*/ 176 w 184"/>
              <a:gd name="T23" fmla="*/ 39 h 132"/>
              <a:gd name="T24" fmla="*/ 99 w 184"/>
              <a:gd name="T25" fmla="*/ 123 h 132"/>
              <a:gd name="T26" fmla="*/ 76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76" y="131"/>
                </a:moveTo>
                <a:lnTo>
                  <a:pt x="76" y="131"/>
                </a:lnTo>
                <a:cubicBezTo>
                  <a:pt x="68" y="131"/>
                  <a:pt x="68" y="131"/>
                  <a:pt x="68" y="131"/>
                </a:cubicBezTo>
                <a:cubicBezTo>
                  <a:pt x="61" y="131"/>
                  <a:pt x="53" y="131"/>
                  <a:pt x="46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53" y="8"/>
                  <a:pt x="53" y="8"/>
                  <a:pt x="53" y="8"/>
                </a:cubicBezTo>
                <a:cubicBezTo>
                  <a:pt x="76" y="39"/>
                  <a:pt x="76" y="39"/>
                  <a:pt x="76" y="39"/>
                </a:cubicBezTo>
                <a:cubicBezTo>
                  <a:pt x="53" y="62"/>
                  <a:pt x="53" y="62"/>
                  <a:pt x="53" y="62"/>
                </a:cubicBezTo>
                <a:cubicBezTo>
                  <a:pt x="76" y="85"/>
                  <a:pt x="76" y="85"/>
                  <a:pt x="76" y="85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0" y="0"/>
                  <a:pt x="176" y="8"/>
                </a:cubicBezTo>
                <a:cubicBezTo>
                  <a:pt x="183" y="16"/>
                  <a:pt x="183" y="31"/>
                  <a:pt x="176" y="39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1" y="131"/>
                  <a:pt x="84" y="131"/>
                  <a:pt x="76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43">
            <a:extLst>
              <a:ext uri="{FF2B5EF4-FFF2-40B4-BE49-F238E27FC236}">
                <a16:creationId xmlns:a16="http://schemas.microsoft.com/office/drawing/2014/main" id="{34F45045-4BDC-B54B-A625-9A70C8BDE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616721"/>
            <a:ext cx="163974" cy="131179"/>
          </a:xfrm>
          <a:custGeom>
            <a:avLst/>
            <a:gdLst>
              <a:gd name="T0" fmla="*/ 99 w 131"/>
              <a:gd name="T1" fmla="*/ 100 h 108"/>
              <a:gd name="T2" fmla="*/ 99 w 131"/>
              <a:gd name="T3" fmla="*/ 100 h 108"/>
              <a:gd name="T4" fmla="*/ 130 w 131"/>
              <a:gd name="T5" fmla="*/ 69 h 108"/>
              <a:gd name="T6" fmla="*/ 68 w 131"/>
              <a:gd name="T7" fmla="*/ 8 h 108"/>
              <a:gd name="T8" fmla="*/ 53 w 131"/>
              <a:gd name="T9" fmla="*/ 0 h 108"/>
              <a:gd name="T10" fmla="*/ 38 w 131"/>
              <a:gd name="T11" fmla="*/ 16 h 108"/>
              <a:gd name="T12" fmla="*/ 7 w 131"/>
              <a:gd name="T13" fmla="*/ 77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4 h 108"/>
              <a:gd name="T20" fmla="*/ 99 w 131"/>
              <a:gd name="T21" fmla="*/ 100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99" y="100"/>
                </a:moveTo>
                <a:lnTo>
                  <a:pt x="99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8"/>
                  <a:pt x="61" y="0"/>
                  <a:pt x="53" y="0"/>
                </a:cubicBezTo>
                <a:cubicBezTo>
                  <a:pt x="45" y="8"/>
                  <a:pt x="38" y="8"/>
                  <a:pt x="38" y="16"/>
                </a:cubicBezTo>
                <a:cubicBezTo>
                  <a:pt x="7" y="77"/>
                  <a:pt x="7" y="77"/>
                  <a:pt x="7" y="77"/>
                </a:cubicBezTo>
                <a:cubicBezTo>
                  <a:pt x="0" y="85"/>
                  <a:pt x="0" y="100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99" y="100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44">
            <a:extLst>
              <a:ext uri="{FF2B5EF4-FFF2-40B4-BE49-F238E27FC236}">
                <a16:creationId xmlns:a16="http://schemas.microsoft.com/office/drawing/2014/main" id="{98C7E8E8-594D-E54D-88F5-89125EAA5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693242"/>
            <a:ext cx="229564" cy="163974"/>
          </a:xfrm>
          <a:custGeom>
            <a:avLst/>
            <a:gdLst>
              <a:gd name="T0" fmla="*/ 107 w 184"/>
              <a:gd name="T1" fmla="*/ 131 h 132"/>
              <a:gd name="T2" fmla="*/ 107 w 184"/>
              <a:gd name="T3" fmla="*/ 131 h 132"/>
              <a:gd name="T4" fmla="*/ 107 w 184"/>
              <a:gd name="T5" fmla="*/ 131 h 132"/>
              <a:gd name="T6" fmla="*/ 137 w 184"/>
              <a:gd name="T7" fmla="*/ 123 h 132"/>
              <a:gd name="T8" fmla="*/ 183 w 184"/>
              <a:gd name="T9" fmla="*/ 62 h 132"/>
              <a:gd name="T10" fmla="*/ 130 w 184"/>
              <a:gd name="T11" fmla="*/ 8 h 132"/>
              <a:gd name="T12" fmla="*/ 99 w 184"/>
              <a:gd name="T13" fmla="*/ 39 h 132"/>
              <a:gd name="T14" fmla="*/ 130 w 184"/>
              <a:gd name="T15" fmla="*/ 62 h 132"/>
              <a:gd name="T16" fmla="*/ 107 w 184"/>
              <a:gd name="T17" fmla="*/ 85 h 132"/>
              <a:gd name="T18" fmla="*/ 38 w 184"/>
              <a:gd name="T19" fmla="*/ 8 h 132"/>
              <a:gd name="T20" fmla="*/ 7 w 184"/>
              <a:gd name="T21" fmla="*/ 8 h 132"/>
              <a:gd name="T22" fmla="*/ 7 w 184"/>
              <a:gd name="T23" fmla="*/ 39 h 132"/>
              <a:gd name="T24" fmla="*/ 84 w 184"/>
              <a:gd name="T25" fmla="*/ 123 h 132"/>
              <a:gd name="T26" fmla="*/ 107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107" y="131"/>
                </a:moveTo>
                <a:lnTo>
                  <a:pt x="107" y="131"/>
                </a:lnTo>
                <a:lnTo>
                  <a:pt x="107" y="131"/>
                </a:lnTo>
                <a:cubicBezTo>
                  <a:pt x="122" y="131"/>
                  <a:pt x="130" y="131"/>
                  <a:pt x="137" y="123"/>
                </a:cubicBezTo>
                <a:cubicBezTo>
                  <a:pt x="183" y="62"/>
                  <a:pt x="183" y="62"/>
                  <a:pt x="183" y="62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9"/>
                  <a:pt x="99" y="39"/>
                  <a:pt x="99" y="3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38" y="8"/>
                  <a:pt x="38" y="8"/>
                  <a:pt x="38" y="8"/>
                </a:cubicBezTo>
                <a:cubicBezTo>
                  <a:pt x="30" y="0"/>
                  <a:pt x="15" y="0"/>
                  <a:pt x="7" y="8"/>
                </a:cubicBezTo>
                <a:cubicBezTo>
                  <a:pt x="0" y="16"/>
                  <a:pt x="0" y="31"/>
                  <a:pt x="7" y="39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1" y="131"/>
                  <a:pt x="99" y="131"/>
                  <a:pt x="107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45">
            <a:extLst>
              <a:ext uri="{FF2B5EF4-FFF2-40B4-BE49-F238E27FC236}">
                <a16:creationId xmlns:a16="http://schemas.microsoft.com/office/drawing/2014/main" id="{303562BD-A0B0-FC4B-AE2F-E0A38A9BA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715" y="4928270"/>
            <a:ext cx="125712" cy="38262"/>
          </a:xfrm>
          <a:custGeom>
            <a:avLst/>
            <a:gdLst>
              <a:gd name="T0" fmla="*/ 0 w 100"/>
              <a:gd name="T1" fmla="*/ 15 h 31"/>
              <a:gd name="T2" fmla="*/ 0 w 100"/>
              <a:gd name="T3" fmla="*/ 15 h 31"/>
              <a:gd name="T4" fmla="*/ 0 w 100"/>
              <a:gd name="T5" fmla="*/ 15 h 31"/>
              <a:gd name="T6" fmla="*/ 15 w 100"/>
              <a:gd name="T7" fmla="*/ 0 h 31"/>
              <a:gd name="T8" fmla="*/ 84 w 100"/>
              <a:gd name="T9" fmla="*/ 0 h 31"/>
              <a:gd name="T10" fmla="*/ 99 w 100"/>
              <a:gd name="T11" fmla="*/ 15 h 31"/>
              <a:gd name="T12" fmla="*/ 84 w 100"/>
              <a:gd name="T13" fmla="*/ 30 h 31"/>
              <a:gd name="T14" fmla="*/ 15 w 100"/>
              <a:gd name="T15" fmla="*/ 30 h 31"/>
              <a:gd name="T16" fmla="*/ 0 w 100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46">
            <a:extLst>
              <a:ext uri="{FF2B5EF4-FFF2-40B4-BE49-F238E27FC236}">
                <a16:creationId xmlns:a16="http://schemas.microsoft.com/office/drawing/2014/main" id="{CDB07599-5A21-6248-B75D-29F7A997E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795" y="4939202"/>
            <a:ext cx="38262" cy="284222"/>
          </a:xfrm>
          <a:custGeom>
            <a:avLst/>
            <a:gdLst>
              <a:gd name="T0" fmla="*/ 31 w 32"/>
              <a:gd name="T1" fmla="*/ 229 h 230"/>
              <a:gd name="T2" fmla="*/ 31 w 32"/>
              <a:gd name="T3" fmla="*/ 229 h 230"/>
              <a:gd name="T4" fmla="*/ 0 w 32"/>
              <a:gd name="T5" fmla="*/ 229 h 230"/>
              <a:gd name="T6" fmla="*/ 0 w 32"/>
              <a:gd name="T7" fmla="*/ 15 h 230"/>
              <a:gd name="T8" fmla="*/ 16 w 32"/>
              <a:gd name="T9" fmla="*/ 0 h 230"/>
              <a:gd name="T10" fmla="*/ 31 w 32"/>
              <a:gd name="T11" fmla="*/ 15 h 230"/>
              <a:gd name="T12" fmla="*/ 31 w 32"/>
              <a:gd name="T1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30">
                <a:moveTo>
                  <a:pt x="31" y="229"/>
                </a:moveTo>
                <a:lnTo>
                  <a:pt x="31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47">
            <a:extLst>
              <a:ext uri="{FF2B5EF4-FFF2-40B4-BE49-F238E27FC236}">
                <a16:creationId xmlns:a16="http://schemas.microsoft.com/office/drawing/2014/main" id="{F84AB9AB-672F-2E4A-B110-A02003D2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726" y="7005277"/>
            <a:ext cx="207701" cy="224100"/>
          </a:xfrm>
          <a:custGeom>
            <a:avLst/>
            <a:gdLst>
              <a:gd name="T0" fmla="*/ 8 w 169"/>
              <a:gd name="T1" fmla="*/ 182 h 183"/>
              <a:gd name="T2" fmla="*/ 8 w 169"/>
              <a:gd name="T3" fmla="*/ 182 h 183"/>
              <a:gd name="T4" fmla="*/ 8 w 169"/>
              <a:gd name="T5" fmla="*/ 182 h 183"/>
              <a:gd name="T6" fmla="*/ 8 w 169"/>
              <a:gd name="T7" fmla="*/ 159 h 183"/>
              <a:gd name="T8" fmla="*/ 138 w 169"/>
              <a:gd name="T9" fmla="*/ 7 h 183"/>
              <a:gd name="T10" fmla="*/ 161 w 169"/>
              <a:gd name="T11" fmla="*/ 7 h 183"/>
              <a:gd name="T12" fmla="*/ 161 w 169"/>
              <a:gd name="T13" fmla="*/ 30 h 183"/>
              <a:gd name="T14" fmla="*/ 31 w 169"/>
              <a:gd name="T15" fmla="*/ 175 h 183"/>
              <a:gd name="T16" fmla="*/ 8 w 169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3">
                <a:moveTo>
                  <a:pt x="8" y="182"/>
                </a:moveTo>
                <a:lnTo>
                  <a:pt x="8" y="182"/>
                </a:lnTo>
                <a:lnTo>
                  <a:pt x="8" y="182"/>
                </a:lnTo>
                <a:cubicBezTo>
                  <a:pt x="0" y="175"/>
                  <a:pt x="0" y="167"/>
                  <a:pt x="8" y="159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7"/>
                </a:cubicBezTo>
                <a:cubicBezTo>
                  <a:pt x="168" y="15"/>
                  <a:pt x="168" y="23"/>
                  <a:pt x="161" y="30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23" y="182"/>
                  <a:pt x="15" y="182"/>
                  <a:pt x="8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48">
            <a:extLst>
              <a:ext uri="{FF2B5EF4-FFF2-40B4-BE49-F238E27FC236}">
                <a16:creationId xmlns:a16="http://schemas.microsoft.com/office/drawing/2014/main" id="{A3BBB9B1-602A-9E44-A1D4-341ED80AB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042" y="7130993"/>
            <a:ext cx="125715" cy="131179"/>
          </a:xfrm>
          <a:custGeom>
            <a:avLst/>
            <a:gdLst>
              <a:gd name="T0" fmla="*/ 46 w 100"/>
              <a:gd name="T1" fmla="*/ 107 h 108"/>
              <a:gd name="T2" fmla="*/ 46 w 100"/>
              <a:gd name="T3" fmla="*/ 107 h 108"/>
              <a:gd name="T4" fmla="*/ 0 w 100"/>
              <a:gd name="T5" fmla="*/ 54 h 108"/>
              <a:gd name="T6" fmla="*/ 46 w 100"/>
              <a:gd name="T7" fmla="*/ 0 h 108"/>
              <a:gd name="T8" fmla="*/ 99 w 100"/>
              <a:gd name="T9" fmla="*/ 54 h 108"/>
              <a:gd name="T10" fmla="*/ 46 w 100"/>
              <a:gd name="T11" fmla="*/ 107 h 108"/>
              <a:gd name="T12" fmla="*/ 46 w 100"/>
              <a:gd name="T13" fmla="*/ 31 h 108"/>
              <a:gd name="T14" fmla="*/ 46 w 100"/>
              <a:gd name="T15" fmla="*/ 31 h 108"/>
              <a:gd name="T16" fmla="*/ 30 w 100"/>
              <a:gd name="T17" fmla="*/ 54 h 108"/>
              <a:gd name="T18" fmla="*/ 46 w 100"/>
              <a:gd name="T19" fmla="*/ 77 h 108"/>
              <a:gd name="T20" fmla="*/ 69 w 100"/>
              <a:gd name="T21" fmla="*/ 54 h 108"/>
              <a:gd name="T22" fmla="*/ 46 w 100"/>
              <a:gd name="T23" fmla="*/ 31 h 108"/>
              <a:gd name="T24" fmla="*/ 46 w 100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84"/>
                  <a:pt x="76" y="107"/>
                  <a:pt x="46" y="107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46"/>
                  <a:pt x="30" y="54"/>
                </a:cubicBezTo>
                <a:cubicBezTo>
                  <a:pt x="30" y="69"/>
                  <a:pt x="38" y="77"/>
                  <a:pt x="46" y="77"/>
                </a:cubicBezTo>
                <a:cubicBezTo>
                  <a:pt x="61" y="77"/>
                  <a:pt x="69" y="69"/>
                  <a:pt x="69" y="54"/>
                </a:cubicBezTo>
                <a:cubicBezTo>
                  <a:pt x="69" y="46"/>
                  <a:pt x="61" y="31"/>
                  <a:pt x="46" y="31"/>
                </a:cubicBezTo>
                <a:lnTo>
                  <a:pt x="46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49">
            <a:extLst>
              <a:ext uri="{FF2B5EF4-FFF2-40B4-BE49-F238E27FC236}">
                <a16:creationId xmlns:a16="http://schemas.microsoft.com/office/drawing/2014/main" id="{41B2EFD8-93B6-E949-9C05-AC8471BB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467" y="6988882"/>
            <a:ext cx="125712" cy="125712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46 h 101"/>
              <a:gd name="T6" fmla="*/ 54 w 101"/>
              <a:gd name="T7" fmla="*/ 0 h 101"/>
              <a:gd name="T8" fmla="*/ 100 w 101"/>
              <a:gd name="T9" fmla="*/ 46 h 101"/>
              <a:gd name="T10" fmla="*/ 54 w 101"/>
              <a:gd name="T11" fmla="*/ 100 h 101"/>
              <a:gd name="T12" fmla="*/ 54 w 101"/>
              <a:gd name="T13" fmla="*/ 31 h 101"/>
              <a:gd name="T14" fmla="*/ 54 w 101"/>
              <a:gd name="T15" fmla="*/ 31 h 101"/>
              <a:gd name="T16" fmla="*/ 31 w 101"/>
              <a:gd name="T17" fmla="*/ 46 h 101"/>
              <a:gd name="T18" fmla="*/ 54 w 101"/>
              <a:gd name="T19" fmla="*/ 69 h 101"/>
              <a:gd name="T20" fmla="*/ 69 w 101"/>
              <a:gd name="T21" fmla="*/ 46 h 101"/>
              <a:gd name="T22" fmla="*/ 54 w 101"/>
              <a:gd name="T23" fmla="*/ 31 h 101"/>
              <a:gd name="T24" fmla="*/ 54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0" y="23"/>
                  <a:pt x="100" y="46"/>
                </a:cubicBezTo>
                <a:cubicBezTo>
                  <a:pt x="100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54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50">
            <a:extLst>
              <a:ext uri="{FF2B5EF4-FFF2-40B4-BE49-F238E27FC236}">
                <a16:creationId xmlns:a16="http://schemas.microsoft.com/office/drawing/2014/main" id="{102CEA80-F0AD-0044-87D3-204FDC264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6950619"/>
            <a:ext cx="27327" cy="38262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51">
            <a:extLst>
              <a:ext uri="{FF2B5EF4-FFF2-40B4-BE49-F238E27FC236}">
                <a16:creationId xmlns:a16="http://schemas.microsoft.com/office/drawing/2014/main" id="{1D3A11C8-3908-9B43-83D5-2F92992D7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027141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52">
            <a:extLst>
              <a:ext uri="{FF2B5EF4-FFF2-40B4-BE49-F238E27FC236}">
                <a16:creationId xmlns:a16="http://schemas.microsoft.com/office/drawing/2014/main" id="{E058C881-B8BB-EB44-AEF2-48FA06E01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136457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53">
            <a:extLst>
              <a:ext uri="{FF2B5EF4-FFF2-40B4-BE49-F238E27FC236}">
                <a16:creationId xmlns:a16="http://schemas.microsoft.com/office/drawing/2014/main" id="{E5151C4E-010D-1D4F-980C-6579EA586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251240"/>
            <a:ext cx="27327" cy="49191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54">
            <a:extLst>
              <a:ext uri="{FF2B5EF4-FFF2-40B4-BE49-F238E27FC236}">
                <a16:creationId xmlns:a16="http://schemas.microsoft.com/office/drawing/2014/main" id="{7E5530B2-923D-9241-A880-63B3A1DD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641" y="6885030"/>
            <a:ext cx="639501" cy="475527"/>
          </a:xfrm>
          <a:custGeom>
            <a:avLst/>
            <a:gdLst>
              <a:gd name="T0" fmla="*/ 451 w 514"/>
              <a:gd name="T1" fmla="*/ 382 h 383"/>
              <a:gd name="T2" fmla="*/ 451 w 514"/>
              <a:gd name="T3" fmla="*/ 382 h 383"/>
              <a:gd name="T4" fmla="*/ 23 w 514"/>
              <a:gd name="T5" fmla="*/ 382 h 383"/>
              <a:gd name="T6" fmla="*/ 0 w 514"/>
              <a:gd name="T7" fmla="*/ 359 h 383"/>
              <a:gd name="T8" fmla="*/ 0 w 514"/>
              <a:gd name="T9" fmla="*/ 275 h 383"/>
              <a:gd name="T10" fmla="*/ 23 w 514"/>
              <a:gd name="T11" fmla="*/ 252 h 383"/>
              <a:gd name="T12" fmla="*/ 77 w 514"/>
              <a:gd name="T13" fmla="*/ 191 h 383"/>
              <a:gd name="T14" fmla="*/ 23 w 514"/>
              <a:gd name="T15" fmla="*/ 130 h 383"/>
              <a:gd name="T16" fmla="*/ 0 w 514"/>
              <a:gd name="T17" fmla="*/ 107 h 383"/>
              <a:gd name="T18" fmla="*/ 0 w 514"/>
              <a:gd name="T19" fmla="*/ 23 h 383"/>
              <a:gd name="T20" fmla="*/ 23 w 514"/>
              <a:gd name="T21" fmla="*/ 0 h 383"/>
              <a:gd name="T22" fmla="*/ 451 w 514"/>
              <a:gd name="T23" fmla="*/ 0 h 383"/>
              <a:gd name="T24" fmla="*/ 513 w 514"/>
              <a:gd name="T25" fmla="*/ 61 h 383"/>
              <a:gd name="T26" fmla="*/ 513 w 514"/>
              <a:gd name="T27" fmla="*/ 320 h 383"/>
              <a:gd name="T28" fmla="*/ 451 w 514"/>
              <a:gd name="T29" fmla="*/ 382 h 383"/>
              <a:gd name="T30" fmla="*/ 38 w 514"/>
              <a:gd name="T31" fmla="*/ 336 h 383"/>
              <a:gd name="T32" fmla="*/ 38 w 514"/>
              <a:gd name="T33" fmla="*/ 336 h 383"/>
              <a:gd name="T34" fmla="*/ 451 w 514"/>
              <a:gd name="T35" fmla="*/ 336 h 383"/>
              <a:gd name="T36" fmla="*/ 467 w 514"/>
              <a:gd name="T37" fmla="*/ 320 h 383"/>
              <a:gd name="T38" fmla="*/ 467 w 514"/>
              <a:gd name="T39" fmla="*/ 61 h 383"/>
              <a:gd name="T40" fmla="*/ 451 w 514"/>
              <a:gd name="T41" fmla="*/ 46 h 383"/>
              <a:gd name="T42" fmla="*/ 38 w 514"/>
              <a:gd name="T43" fmla="*/ 46 h 383"/>
              <a:gd name="T44" fmla="*/ 38 w 514"/>
              <a:gd name="T45" fmla="*/ 92 h 383"/>
              <a:gd name="T46" fmla="*/ 115 w 514"/>
              <a:gd name="T47" fmla="*/ 191 h 383"/>
              <a:gd name="T48" fmla="*/ 38 w 514"/>
              <a:gd name="T49" fmla="*/ 290 h 383"/>
              <a:gd name="T50" fmla="*/ 451 w 514"/>
              <a:gd name="T51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83">
                <a:moveTo>
                  <a:pt x="451" y="382"/>
                </a:moveTo>
                <a:lnTo>
                  <a:pt x="451" y="382"/>
                </a:lnTo>
                <a:cubicBezTo>
                  <a:pt x="23" y="382"/>
                  <a:pt x="23" y="382"/>
                  <a:pt x="23" y="382"/>
                </a:cubicBezTo>
                <a:cubicBezTo>
                  <a:pt x="8" y="382"/>
                  <a:pt x="0" y="366"/>
                  <a:pt x="0" y="35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7"/>
                  <a:pt x="8" y="252"/>
                  <a:pt x="23" y="252"/>
                </a:cubicBezTo>
                <a:cubicBezTo>
                  <a:pt x="54" y="252"/>
                  <a:pt x="77" y="221"/>
                  <a:pt x="77" y="191"/>
                </a:cubicBezTo>
                <a:cubicBezTo>
                  <a:pt x="77" y="161"/>
                  <a:pt x="54" y="130"/>
                  <a:pt x="23" y="130"/>
                </a:cubicBezTo>
                <a:cubicBezTo>
                  <a:pt x="8" y="130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31"/>
                  <a:pt x="513" y="61"/>
                </a:cubicBezTo>
                <a:cubicBezTo>
                  <a:pt x="513" y="320"/>
                  <a:pt x="513" y="320"/>
                  <a:pt x="513" y="320"/>
                </a:cubicBezTo>
                <a:cubicBezTo>
                  <a:pt x="513" y="351"/>
                  <a:pt x="482" y="382"/>
                  <a:pt x="451" y="382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7" y="328"/>
                  <a:pt x="467" y="320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54"/>
                  <a:pt x="459" y="46"/>
                  <a:pt x="451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7"/>
                  <a:pt x="115" y="146"/>
                  <a:pt x="115" y="191"/>
                </a:cubicBezTo>
                <a:cubicBezTo>
                  <a:pt x="115" y="236"/>
                  <a:pt x="84" y="275"/>
                  <a:pt x="38" y="290"/>
                </a:cubicBezTo>
                <a:lnTo>
                  <a:pt x="451" y="3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1A516FEE-6C20-CE4D-BC8B-7C6780B4866F}"/>
              </a:ext>
            </a:extLst>
          </p:cNvPr>
          <p:cNvGrpSpPr/>
          <p:nvPr/>
        </p:nvGrpSpPr>
        <p:grpSpPr>
          <a:xfrm>
            <a:off x="2668308" y="538362"/>
            <a:ext cx="19041035" cy="2561450"/>
            <a:chOff x="2668308" y="861425"/>
            <a:chExt cx="19041035" cy="2561450"/>
          </a:xfrm>
        </p:grpSpPr>
        <p:sp>
          <p:nvSpPr>
            <p:cNvPr id="201" name="CuadroTexto 200">
              <a:extLst>
                <a:ext uri="{FF2B5EF4-FFF2-40B4-BE49-F238E27FC236}">
                  <a16:creationId xmlns:a16="http://schemas.microsoft.com/office/drawing/2014/main" id="{444A32A4-C615-4841-A25A-DE56A9767406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202" name="CuadroTexto 201">
              <a:extLst>
                <a:ext uri="{FF2B5EF4-FFF2-40B4-BE49-F238E27FC236}">
                  <a16:creationId xmlns:a16="http://schemas.microsoft.com/office/drawing/2014/main" id="{8E85807F-9C45-9948-A3D0-8B5F02C44B3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5BFC38E9-BE74-3743-8478-12739B91BC37}"/>
              </a:ext>
            </a:extLst>
          </p:cNvPr>
          <p:cNvGrpSpPr/>
          <p:nvPr/>
        </p:nvGrpSpPr>
        <p:grpSpPr>
          <a:xfrm>
            <a:off x="17124938" y="6786437"/>
            <a:ext cx="643990" cy="634450"/>
            <a:chOff x="15523655" y="10717162"/>
            <a:chExt cx="643990" cy="634450"/>
          </a:xfrm>
        </p:grpSpPr>
        <p:sp>
          <p:nvSpPr>
            <p:cNvPr id="204" name="Freeform 198">
              <a:extLst>
                <a:ext uri="{FF2B5EF4-FFF2-40B4-BE49-F238E27FC236}">
                  <a16:creationId xmlns:a16="http://schemas.microsoft.com/office/drawing/2014/main" id="{F38DCF02-A2E7-EB47-867E-8DE36E9DE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" name="Freeform 199">
              <a:extLst>
                <a:ext uri="{FF2B5EF4-FFF2-40B4-BE49-F238E27FC236}">
                  <a16:creationId xmlns:a16="http://schemas.microsoft.com/office/drawing/2014/main" id="{CAF4BE7F-A293-B04E-91D9-F05B3C881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F84B4427-3C36-FF4F-B11B-4837DF9F7880}"/>
              </a:ext>
            </a:extLst>
          </p:cNvPr>
          <p:cNvGrpSpPr/>
          <p:nvPr/>
        </p:nvGrpSpPr>
        <p:grpSpPr>
          <a:xfrm>
            <a:off x="17077448" y="4569888"/>
            <a:ext cx="744165" cy="725084"/>
            <a:chOff x="15475952" y="5861008"/>
            <a:chExt cx="744165" cy="725084"/>
          </a:xfrm>
        </p:grpSpPr>
        <p:sp>
          <p:nvSpPr>
            <p:cNvPr id="207" name="Freeform 209">
              <a:extLst>
                <a:ext uri="{FF2B5EF4-FFF2-40B4-BE49-F238E27FC236}">
                  <a16:creationId xmlns:a16="http://schemas.microsoft.com/office/drawing/2014/main" id="{357E062D-AA22-AF4B-A3D0-48EEF77E6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306" y="6233091"/>
              <a:ext cx="186043" cy="176502"/>
            </a:xfrm>
            <a:custGeom>
              <a:avLst/>
              <a:gdLst>
                <a:gd name="T0" fmla="*/ 127 w 173"/>
                <a:gd name="T1" fmla="*/ 162 h 163"/>
                <a:gd name="T2" fmla="*/ 127 w 173"/>
                <a:gd name="T3" fmla="*/ 162 h 163"/>
                <a:gd name="T4" fmla="*/ 46 w 173"/>
                <a:gd name="T5" fmla="*/ 162 h 163"/>
                <a:gd name="T6" fmla="*/ 0 w 173"/>
                <a:gd name="T7" fmla="*/ 117 h 163"/>
                <a:gd name="T8" fmla="*/ 0 w 173"/>
                <a:gd name="T9" fmla="*/ 45 h 163"/>
                <a:gd name="T10" fmla="*/ 46 w 173"/>
                <a:gd name="T11" fmla="*/ 0 h 163"/>
                <a:gd name="T12" fmla="*/ 127 w 173"/>
                <a:gd name="T13" fmla="*/ 0 h 163"/>
                <a:gd name="T14" fmla="*/ 172 w 173"/>
                <a:gd name="T15" fmla="*/ 45 h 163"/>
                <a:gd name="T16" fmla="*/ 172 w 173"/>
                <a:gd name="T17" fmla="*/ 117 h 163"/>
                <a:gd name="T18" fmla="*/ 127 w 173"/>
                <a:gd name="T19" fmla="*/ 162 h 163"/>
                <a:gd name="T20" fmla="*/ 127 w 173"/>
                <a:gd name="T21" fmla="*/ 45 h 163"/>
                <a:gd name="T22" fmla="*/ 127 w 173"/>
                <a:gd name="T23" fmla="*/ 45 h 163"/>
                <a:gd name="T24" fmla="*/ 46 w 173"/>
                <a:gd name="T25" fmla="*/ 45 h 163"/>
                <a:gd name="T26" fmla="*/ 46 w 173"/>
                <a:gd name="T27" fmla="*/ 117 h 163"/>
                <a:gd name="T28" fmla="*/ 127 w 173"/>
                <a:gd name="T29" fmla="*/ 117 h 163"/>
                <a:gd name="T30" fmla="*/ 127 w 173"/>
                <a:gd name="T31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127" y="162"/>
                  </a:moveTo>
                  <a:lnTo>
                    <a:pt x="127" y="162"/>
                  </a:lnTo>
                  <a:cubicBezTo>
                    <a:pt x="46" y="162"/>
                    <a:pt x="46" y="162"/>
                    <a:pt x="46" y="162"/>
                  </a:cubicBezTo>
                  <a:cubicBezTo>
                    <a:pt x="18" y="162"/>
                    <a:pt x="0" y="144"/>
                    <a:pt x="0" y="1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72" y="18"/>
                    <a:pt x="172" y="45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44"/>
                    <a:pt x="145" y="162"/>
                    <a:pt x="127" y="162"/>
                  </a:cubicBezTo>
                  <a:close/>
                  <a:moveTo>
                    <a:pt x="127" y="45"/>
                  </a:moveTo>
                  <a:lnTo>
                    <a:pt x="127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127" y="117"/>
                    <a:pt x="127" y="117"/>
                    <a:pt x="127" y="117"/>
                  </a:cubicBezTo>
                  <a:lnTo>
                    <a:pt x="1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8" name="Freeform 210">
              <a:extLst>
                <a:ext uri="{FF2B5EF4-FFF2-40B4-BE49-F238E27FC236}">
                  <a16:creationId xmlns:a16="http://schemas.microsoft.com/office/drawing/2014/main" id="{22258A11-2EC7-E144-A9FC-F72550940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5493" y="5999348"/>
              <a:ext cx="734624" cy="586744"/>
            </a:xfrm>
            <a:custGeom>
              <a:avLst/>
              <a:gdLst>
                <a:gd name="T0" fmla="*/ 569 w 679"/>
                <a:gd name="T1" fmla="*/ 542 h 543"/>
                <a:gd name="T2" fmla="*/ 569 w 679"/>
                <a:gd name="T3" fmla="*/ 542 h 543"/>
                <a:gd name="T4" fmla="*/ 109 w 679"/>
                <a:gd name="T5" fmla="*/ 542 h 543"/>
                <a:gd name="T6" fmla="*/ 0 w 679"/>
                <a:gd name="T7" fmla="*/ 433 h 543"/>
                <a:gd name="T8" fmla="*/ 0 w 679"/>
                <a:gd name="T9" fmla="*/ 0 h 543"/>
                <a:gd name="T10" fmla="*/ 63 w 679"/>
                <a:gd name="T11" fmla="*/ 0 h 543"/>
                <a:gd name="T12" fmla="*/ 63 w 679"/>
                <a:gd name="T13" fmla="*/ 433 h 543"/>
                <a:gd name="T14" fmla="*/ 109 w 679"/>
                <a:gd name="T15" fmla="*/ 479 h 543"/>
                <a:gd name="T16" fmla="*/ 569 w 679"/>
                <a:gd name="T17" fmla="*/ 479 h 543"/>
                <a:gd name="T18" fmla="*/ 624 w 679"/>
                <a:gd name="T19" fmla="*/ 433 h 543"/>
                <a:gd name="T20" fmla="*/ 624 w 679"/>
                <a:gd name="T21" fmla="*/ 153 h 543"/>
                <a:gd name="T22" fmla="*/ 569 w 679"/>
                <a:gd name="T23" fmla="*/ 108 h 543"/>
                <a:gd name="T24" fmla="*/ 109 w 679"/>
                <a:gd name="T25" fmla="*/ 108 h 543"/>
                <a:gd name="T26" fmla="*/ 109 w 679"/>
                <a:gd name="T27" fmla="*/ 45 h 543"/>
                <a:gd name="T28" fmla="*/ 569 w 679"/>
                <a:gd name="T29" fmla="*/ 45 h 543"/>
                <a:gd name="T30" fmla="*/ 678 w 679"/>
                <a:gd name="T31" fmla="*/ 153 h 543"/>
                <a:gd name="T32" fmla="*/ 678 w 679"/>
                <a:gd name="T33" fmla="*/ 433 h 543"/>
                <a:gd name="T34" fmla="*/ 569 w 679"/>
                <a:gd name="T35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43">
                  <a:moveTo>
                    <a:pt x="569" y="542"/>
                  </a:moveTo>
                  <a:lnTo>
                    <a:pt x="569" y="542"/>
                  </a:lnTo>
                  <a:cubicBezTo>
                    <a:pt x="109" y="542"/>
                    <a:pt x="109" y="542"/>
                    <a:pt x="109" y="542"/>
                  </a:cubicBezTo>
                  <a:cubicBezTo>
                    <a:pt x="46" y="542"/>
                    <a:pt x="0" y="488"/>
                    <a:pt x="0" y="4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33"/>
                    <a:pt x="63" y="433"/>
                    <a:pt x="63" y="433"/>
                  </a:cubicBezTo>
                  <a:cubicBezTo>
                    <a:pt x="63" y="461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61"/>
                    <a:pt x="624" y="433"/>
                  </a:cubicBezTo>
                  <a:cubicBezTo>
                    <a:pt x="624" y="153"/>
                    <a:pt x="624" y="153"/>
                    <a:pt x="624" y="153"/>
                  </a:cubicBezTo>
                  <a:cubicBezTo>
                    <a:pt x="624" y="126"/>
                    <a:pt x="597" y="108"/>
                    <a:pt x="569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0"/>
                    <a:pt x="678" y="153"/>
                  </a:cubicBezTo>
                  <a:cubicBezTo>
                    <a:pt x="678" y="433"/>
                    <a:pt x="678" y="433"/>
                    <a:pt x="678" y="433"/>
                  </a:cubicBezTo>
                  <a:cubicBezTo>
                    <a:pt x="678" y="488"/>
                    <a:pt x="633" y="542"/>
                    <a:pt x="569" y="5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" name="Freeform 211">
              <a:extLst>
                <a:ext uri="{FF2B5EF4-FFF2-40B4-BE49-F238E27FC236}">
                  <a16:creationId xmlns:a16="http://schemas.microsoft.com/office/drawing/2014/main" id="{664D2BC6-5D5C-1A47-8693-28E253CCD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952" y="5861008"/>
              <a:ext cx="677381" cy="257596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100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100 h 236"/>
                <a:gd name="T12" fmla="*/ 624 w 625"/>
                <a:gd name="T13" fmla="*/ 118 h 236"/>
                <a:gd name="T14" fmla="*/ 597 w 625"/>
                <a:gd name="T15" fmla="*/ 145 h 236"/>
                <a:gd name="T16" fmla="*/ 597 w 625"/>
                <a:gd name="T17" fmla="*/ 145 h 236"/>
                <a:gd name="T18" fmla="*/ 569 w 625"/>
                <a:gd name="T19" fmla="*/ 118 h 236"/>
                <a:gd name="T20" fmla="*/ 569 w 625"/>
                <a:gd name="T21" fmla="*/ 100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9 h 236"/>
                <a:gd name="T28" fmla="*/ 127 w 625"/>
                <a:gd name="T29" fmla="*/ 172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2"/>
                    <a:pt x="9" y="100"/>
                  </a:cubicBezTo>
                  <a:cubicBezTo>
                    <a:pt x="18" y="46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88" y="0"/>
                    <a:pt x="624" y="46"/>
                    <a:pt x="624" y="100"/>
                  </a:cubicBezTo>
                  <a:cubicBezTo>
                    <a:pt x="624" y="118"/>
                    <a:pt x="624" y="118"/>
                    <a:pt x="624" y="118"/>
                  </a:cubicBezTo>
                  <a:cubicBezTo>
                    <a:pt x="624" y="136"/>
                    <a:pt x="615" y="145"/>
                    <a:pt x="597" y="145"/>
                  </a:cubicBezTo>
                  <a:lnTo>
                    <a:pt x="597" y="145"/>
                  </a:lnTo>
                  <a:cubicBezTo>
                    <a:pt x="578" y="145"/>
                    <a:pt x="569" y="136"/>
                    <a:pt x="569" y="118"/>
                  </a:cubicBezTo>
                  <a:cubicBezTo>
                    <a:pt x="569" y="100"/>
                    <a:pt x="569" y="100"/>
                    <a:pt x="569" y="100"/>
                  </a:cubicBezTo>
                  <a:cubicBezTo>
                    <a:pt x="569" y="82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2"/>
                    <a:pt x="72" y="109"/>
                  </a:cubicBezTo>
                  <a:cubicBezTo>
                    <a:pt x="63" y="145"/>
                    <a:pt x="91" y="172"/>
                    <a:pt x="127" y="172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0F8D075F-C639-E742-AE45-79A0D0D94932}"/>
              </a:ext>
            </a:extLst>
          </p:cNvPr>
          <p:cNvGrpSpPr/>
          <p:nvPr/>
        </p:nvGrpSpPr>
        <p:grpSpPr>
          <a:xfrm>
            <a:off x="18507228" y="4179456"/>
            <a:ext cx="4179033" cy="2284399"/>
            <a:chOff x="4247967" y="10711881"/>
            <a:chExt cx="4236804" cy="2284399"/>
          </a:xfrm>
        </p:grpSpPr>
        <p:sp>
          <p:nvSpPr>
            <p:cNvPr id="211" name="CuadroTexto 395">
              <a:extLst>
                <a:ext uri="{FF2B5EF4-FFF2-40B4-BE49-F238E27FC236}">
                  <a16:creationId xmlns:a16="http://schemas.microsoft.com/office/drawing/2014/main" id="{BE5E2DE6-20D8-354D-B9D6-425E3B0BA87C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12" name="Rectangle 40">
              <a:extLst>
                <a:ext uri="{FF2B5EF4-FFF2-40B4-BE49-F238E27FC236}">
                  <a16:creationId xmlns:a16="http://schemas.microsoft.com/office/drawing/2014/main" id="{DF010EDA-3362-5B41-A263-BC6A884DCA5E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3" name="Grupo 212">
            <a:extLst>
              <a:ext uri="{FF2B5EF4-FFF2-40B4-BE49-F238E27FC236}">
                <a16:creationId xmlns:a16="http://schemas.microsoft.com/office/drawing/2014/main" id="{A5AF8F32-FC52-524A-9D32-B05C5A9B9647}"/>
              </a:ext>
            </a:extLst>
          </p:cNvPr>
          <p:cNvGrpSpPr/>
          <p:nvPr/>
        </p:nvGrpSpPr>
        <p:grpSpPr>
          <a:xfrm>
            <a:off x="2061595" y="4249888"/>
            <a:ext cx="4623527" cy="1827997"/>
            <a:chOff x="4263265" y="1952891"/>
            <a:chExt cx="4236804" cy="1827997"/>
          </a:xfrm>
        </p:grpSpPr>
        <p:sp>
          <p:nvSpPr>
            <p:cNvPr id="214" name="CuadroTexto 395">
              <a:extLst>
                <a:ext uri="{FF2B5EF4-FFF2-40B4-BE49-F238E27FC236}">
                  <a16:creationId xmlns:a16="http://schemas.microsoft.com/office/drawing/2014/main" id="{A6195320-822B-8744-B336-C21C48593D0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15" name="Rectangle 40">
              <a:extLst>
                <a:ext uri="{FF2B5EF4-FFF2-40B4-BE49-F238E27FC236}">
                  <a16:creationId xmlns:a16="http://schemas.microsoft.com/office/drawing/2014/main" id="{C8DFF847-CAF0-0845-80C3-CA5C3411489E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6" name="Grupo 215">
            <a:extLst>
              <a:ext uri="{FF2B5EF4-FFF2-40B4-BE49-F238E27FC236}">
                <a16:creationId xmlns:a16="http://schemas.microsoft.com/office/drawing/2014/main" id="{D65787B7-3CB3-664A-8EA2-30A5FE169648}"/>
              </a:ext>
            </a:extLst>
          </p:cNvPr>
          <p:cNvGrpSpPr/>
          <p:nvPr/>
        </p:nvGrpSpPr>
        <p:grpSpPr>
          <a:xfrm>
            <a:off x="18519602" y="6442031"/>
            <a:ext cx="4179033" cy="2284399"/>
            <a:chOff x="4247967" y="10711881"/>
            <a:chExt cx="4236804" cy="2284399"/>
          </a:xfrm>
        </p:grpSpPr>
        <p:sp>
          <p:nvSpPr>
            <p:cNvPr id="217" name="CuadroTexto 395">
              <a:extLst>
                <a:ext uri="{FF2B5EF4-FFF2-40B4-BE49-F238E27FC236}">
                  <a16:creationId xmlns:a16="http://schemas.microsoft.com/office/drawing/2014/main" id="{5222915C-A23D-1B48-AD85-C8B938C5ABCB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18" name="Rectangle 40">
              <a:extLst>
                <a:ext uri="{FF2B5EF4-FFF2-40B4-BE49-F238E27FC236}">
                  <a16:creationId xmlns:a16="http://schemas.microsoft.com/office/drawing/2014/main" id="{767B2262-2B04-7A4C-8815-F86D38DB2630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E18762B7-37AC-7645-8770-06C5FEB5120B}"/>
              </a:ext>
            </a:extLst>
          </p:cNvPr>
          <p:cNvGrpSpPr/>
          <p:nvPr/>
        </p:nvGrpSpPr>
        <p:grpSpPr>
          <a:xfrm>
            <a:off x="2070847" y="6414556"/>
            <a:ext cx="4623527" cy="1827997"/>
            <a:chOff x="4263265" y="1952891"/>
            <a:chExt cx="4236804" cy="1827997"/>
          </a:xfrm>
        </p:grpSpPr>
        <p:sp>
          <p:nvSpPr>
            <p:cNvPr id="220" name="CuadroTexto 395">
              <a:extLst>
                <a:ext uri="{FF2B5EF4-FFF2-40B4-BE49-F238E27FC236}">
                  <a16:creationId xmlns:a16="http://schemas.microsoft.com/office/drawing/2014/main" id="{3C5EE606-B132-C240-B9F4-D095EAE8FA91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21" name="Rectangle 40">
              <a:extLst>
                <a:ext uri="{FF2B5EF4-FFF2-40B4-BE49-F238E27FC236}">
                  <a16:creationId xmlns:a16="http://schemas.microsoft.com/office/drawing/2014/main" id="{95D9A009-8704-7849-B061-9628B1F5ED2D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22" name="Freeform 226">
            <a:extLst>
              <a:ext uri="{FF2B5EF4-FFF2-40B4-BE49-F238E27FC236}">
                <a16:creationId xmlns:a16="http://schemas.microsoft.com/office/drawing/2014/main" id="{C281FF27-C30C-6A44-9256-00956655B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790" y="5383623"/>
            <a:ext cx="2495888" cy="2495888"/>
          </a:xfrm>
          <a:custGeom>
            <a:avLst/>
            <a:gdLst>
              <a:gd name="T0" fmla="*/ 2540 w 2713"/>
              <a:gd name="T1" fmla="*/ 1193 h 2713"/>
              <a:gd name="T2" fmla="*/ 2540 w 2713"/>
              <a:gd name="T3" fmla="*/ 1193 h 2713"/>
              <a:gd name="T4" fmla="*/ 2305 w 2713"/>
              <a:gd name="T5" fmla="*/ 642 h 2713"/>
              <a:gd name="T6" fmla="*/ 2432 w 2713"/>
              <a:gd name="T7" fmla="*/ 516 h 2713"/>
              <a:gd name="T8" fmla="*/ 2197 w 2713"/>
              <a:gd name="T9" fmla="*/ 280 h 2713"/>
              <a:gd name="T10" fmla="*/ 2079 w 2713"/>
              <a:gd name="T11" fmla="*/ 407 h 2713"/>
              <a:gd name="T12" fmla="*/ 1528 w 2713"/>
              <a:gd name="T13" fmla="*/ 172 h 2713"/>
              <a:gd name="T14" fmla="*/ 1528 w 2713"/>
              <a:gd name="T15" fmla="*/ 0 h 2713"/>
              <a:gd name="T16" fmla="*/ 1193 w 2713"/>
              <a:gd name="T17" fmla="*/ 0 h 2713"/>
              <a:gd name="T18" fmla="*/ 1193 w 2713"/>
              <a:gd name="T19" fmla="*/ 172 h 2713"/>
              <a:gd name="T20" fmla="*/ 642 w 2713"/>
              <a:gd name="T21" fmla="*/ 407 h 2713"/>
              <a:gd name="T22" fmla="*/ 515 w 2713"/>
              <a:gd name="T23" fmla="*/ 280 h 2713"/>
              <a:gd name="T24" fmla="*/ 289 w 2713"/>
              <a:gd name="T25" fmla="*/ 516 h 2713"/>
              <a:gd name="T26" fmla="*/ 407 w 2713"/>
              <a:gd name="T27" fmla="*/ 642 h 2713"/>
              <a:gd name="T28" fmla="*/ 181 w 2713"/>
              <a:gd name="T29" fmla="*/ 1193 h 2713"/>
              <a:gd name="T30" fmla="*/ 0 w 2713"/>
              <a:gd name="T31" fmla="*/ 1193 h 2713"/>
              <a:gd name="T32" fmla="*/ 0 w 2713"/>
              <a:gd name="T33" fmla="*/ 1519 h 2713"/>
              <a:gd name="T34" fmla="*/ 181 w 2713"/>
              <a:gd name="T35" fmla="*/ 1519 h 2713"/>
              <a:gd name="T36" fmla="*/ 407 w 2713"/>
              <a:gd name="T37" fmla="*/ 2070 h 2713"/>
              <a:gd name="T38" fmla="*/ 289 w 2713"/>
              <a:gd name="T39" fmla="*/ 2197 h 2713"/>
              <a:gd name="T40" fmla="*/ 515 w 2713"/>
              <a:gd name="T41" fmla="*/ 2432 h 2713"/>
              <a:gd name="T42" fmla="*/ 642 w 2713"/>
              <a:gd name="T43" fmla="*/ 2305 h 2713"/>
              <a:gd name="T44" fmla="*/ 1193 w 2713"/>
              <a:gd name="T45" fmla="*/ 2531 h 2713"/>
              <a:gd name="T46" fmla="*/ 1193 w 2713"/>
              <a:gd name="T47" fmla="*/ 2712 h 2713"/>
              <a:gd name="T48" fmla="*/ 1528 w 2713"/>
              <a:gd name="T49" fmla="*/ 2712 h 2713"/>
              <a:gd name="T50" fmla="*/ 1528 w 2713"/>
              <a:gd name="T51" fmla="*/ 2531 h 2713"/>
              <a:gd name="T52" fmla="*/ 2079 w 2713"/>
              <a:gd name="T53" fmla="*/ 2305 h 2713"/>
              <a:gd name="T54" fmla="*/ 2197 w 2713"/>
              <a:gd name="T55" fmla="*/ 2432 h 2713"/>
              <a:gd name="T56" fmla="*/ 2432 w 2713"/>
              <a:gd name="T57" fmla="*/ 2197 h 2713"/>
              <a:gd name="T58" fmla="*/ 2305 w 2713"/>
              <a:gd name="T59" fmla="*/ 2070 h 2713"/>
              <a:gd name="T60" fmla="*/ 2540 w 2713"/>
              <a:gd name="T61" fmla="*/ 1519 h 2713"/>
              <a:gd name="T62" fmla="*/ 2712 w 2713"/>
              <a:gd name="T63" fmla="*/ 1519 h 2713"/>
              <a:gd name="T64" fmla="*/ 2712 w 2713"/>
              <a:gd name="T65" fmla="*/ 1193 h 2713"/>
              <a:gd name="T66" fmla="*/ 2540 w 2713"/>
              <a:gd name="T67" fmla="*/ 1193 h 2713"/>
              <a:gd name="T68" fmla="*/ 1365 w 2713"/>
              <a:gd name="T69" fmla="*/ 2369 h 2713"/>
              <a:gd name="T70" fmla="*/ 1365 w 2713"/>
              <a:gd name="T71" fmla="*/ 2369 h 2713"/>
              <a:gd name="T72" fmla="*/ 352 w 2713"/>
              <a:gd name="T73" fmla="*/ 1347 h 2713"/>
              <a:gd name="T74" fmla="*/ 1347 w 2713"/>
              <a:gd name="T75" fmla="*/ 344 h 2713"/>
              <a:gd name="T76" fmla="*/ 2368 w 2713"/>
              <a:gd name="T77" fmla="*/ 1365 h 2713"/>
              <a:gd name="T78" fmla="*/ 1365 w 2713"/>
              <a:gd name="T79" fmla="*/ 2369 h 2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13" h="2713">
                <a:moveTo>
                  <a:pt x="2540" y="1193"/>
                </a:moveTo>
                <a:lnTo>
                  <a:pt x="2540" y="1193"/>
                </a:lnTo>
                <a:cubicBezTo>
                  <a:pt x="2513" y="986"/>
                  <a:pt x="2432" y="796"/>
                  <a:pt x="2305" y="642"/>
                </a:cubicBezTo>
                <a:cubicBezTo>
                  <a:pt x="2432" y="516"/>
                  <a:pt x="2432" y="516"/>
                  <a:pt x="2432" y="516"/>
                </a:cubicBezTo>
                <a:cubicBezTo>
                  <a:pt x="2197" y="280"/>
                  <a:pt x="2197" y="280"/>
                  <a:pt x="2197" y="280"/>
                </a:cubicBezTo>
                <a:cubicBezTo>
                  <a:pt x="2079" y="407"/>
                  <a:pt x="2079" y="407"/>
                  <a:pt x="2079" y="407"/>
                </a:cubicBezTo>
                <a:cubicBezTo>
                  <a:pt x="1917" y="289"/>
                  <a:pt x="1727" y="208"/>
                  <a:pt x="1528" y="172"/>
                </a:cubicBezTo>
                <a:cubicBezTo>
                  <a:pt x="1528" y="0"/>
                  <a:pt x="1528" y="0"/>
                  <a:pt x="1528" y="0"/>
                </a:cubicBezTo>
                <a:cubicBezTo>
                  <a:pt x="1193" y="0"/>
                  <a:pt x="1193" y="0"/>
                  <a:pt x="1193" y="0"/>
                </a:cubicBezTo>
                <a:cubicBezTo>
                  <a:pt x="1193" y="172"/>
                  <a:pt x="1193" y="172"/>
                  <a:pt x="1193" y="172"/>
                </a:cubicBezTo>
                <a:cubicBezTo>
                  <a:pt x="985" y="208"/>
                  <a:pt x="796" y="289"/>
                  <a:pt x="642" y="407"/>
                </a:cubicBezTo>
                <a:cubicBezTo>
                  <a:pt x="515" y="280"/>
                  <a:pt x="515" y="280"/>
                  <a:pt x="515" y="280"/>
                </a:cubicBezTo>
                <a:cubicBezTo>
                  <a:pt x="289" y="516"/>
                  <a:pt x="289" y="516"/>
                  <a:pt x="289" y="516"/>
                </a:cubicBezTo>
                <a:cubicBezTo>
                  <a:pt x="407" y="642"/>
                  <a:pt x="407" y="642"/>
                  <a:pt x="407" y="642"/>
                </a:cubicBezTo>
                <a:cubicBezTo>
                  <a:pt x="289" y="796"/>
                  <a:pt x="208" y="986"/>
                  <a:pt x="181" y="1193"/>
                </a:cubicBezTo>
                <a:cubicBezTo>
                  <a:pt x="0" y="1193"/>
                  <a:pt x="0" y="1193"/>
                  <a:pt x="0" y="1193"/>
                </a:cubicBezTo>
                <a:cubicBezTo>
                  <a:pt x="0" y="1519"/>
                  <a:pt x="0" y="1519"/>
                  <a:pt x="0" y="1519"/>
                </a:cubicBezTo>
                <a:cubicBezTo>
                  <a:pt x="181" y="1519"/>
                  <a:pt x="181" y="1519"/>
                  <a:pt x="181" y="1519"/>
                </a:cubicBezTo>
                <a:cubicBezTo>
                  <a:pt x="208" y="1727"/>
                  <a:pt x="289" y="1917"/>
                  <a:pt x="407" y="2070"/>
                </a:cubicBezTo>
                <a:cubicBezTo>
                  <a:pt x="289" y="2197"/>
                  <a:pt x="289" y="2197"/>
                  <a:pt x="289" y="2197"/>
                </a:cubicBezTo>
                <a:cubicBezTo>
                  <a:pt x="515" y="2432"/>
                  <a:pt x="515" y="2432"/>
                  <a:pt x="515" y="2432"/>
                </a:cubicBezTo>
                <a:cubicBezTo>
                  <a:pt x="642" y="2305"/>
                  <a:pt x="642" y="2305"/>
                  <a:pt x="642" y="2305"/>
                </a:cubicBezTo>
                <a:cubicBezTo>
                  <a:pt x="796" y="2423"/>
                  <a:pt x="985" y="2504"/>
                  <a:pt x="1193" y="2531"/>
                </a:cubicBezTo>
                <a:cubicBezTo>
                  <a:pt x="1193" y="2712"/>
                  <a:pt x="1193" y="2712"/>
                  <a:pt x="1193" y="2712"/>
                </a:cubicBezTo>
                <a:cubicBezTo>
                  <a:pt x="1528" y="2712"/>
                  <a:pt x="1528" y="2712"/>
                  <a:pt x="1528" y="2712"/>
                </a:cubicBezTo>
                <a:cubicBezTo>
                  <a:pt x="1528" y="2531"/>
                  <a:pt x="1528" y="2531"/>
                  <a:pt x="1528" y="2531"/>
                </a:cubicBezTo>
                <a:cubicBezTo>
                  <a:pt x="1727" y="2504"/>
                  <a:pt x="1917" y="2423"/>
                  <a:pt x="2079" y="2305"/>
                </a:cubicBezTo>
                <a:cubicBezTo>
                  <a:pt x="2197" y="2432"/>
                  <a:pt x="2197" y="2432"/>
                  <a:pt x="2197" y="2432"/>
                </a:cubicBezTo>
                <a:cubicBezTo>
                  <a:pt x="2432" y="2197"/>
                  <a:pt x="2432" y="2197"/>
                  <a:pt x="2432" y="2197"/>
                </a:cubicBezTo>
                <a:cubicBezTo>
                  <a:pt x="2305" y="2070"/>
                  <a:pt x="2305" y="2070"/>
                  <a:pt x="2305" y="2070"/>
                </a:cubicBezTo>
                <a:cubicBezTo>
                  <a:pt x="2432" y="1917"/>
                  <a:pt x="2513" y="1727"/>
                  <a:pt x="2540" y="1519"/>
                </a:cubicBezTo>
                <a:cubicBezTo>
                  <a:pt x="2712" y="1519"/>
                  <a:pt x="2712" y="1519"/>
                  <a:pt x="2712" y="1519"/>
                </a:cubicBezTo>
                <a:cubicBezTo>
                  <a:pt x="2712" y="1193"/>
                  <a:pt x="2712" y="1193"/>
                  <a:pt x="2712" y="1193"/>
                </a:cubicBezTo>
                <a:lnTo>
                  <a:pt x="2540" y="1193"/>
                </a:lnTo>
                <a:close/>
                <a:moveTo>
                  <a:pt x="1365" y="2369"/>
                </a:moveTo>
                <a:lnTo>
                  <a:pt x="1365" y="2369"/>
                </a:lnTo>
                <a:cubicBezTo>
                  <a:pt x="805" y="2369"/>
                  <a:pt x="343" y="1908"/>
                  <a:pt x="352" y="1347"/>
                </a:cubicBezTo>
                <a:cubicBezTo>
                  <a:pt x="352" y="796"/>
                  <a:pt x="805" y="353"/>
                  <a:pt x="1347" y="344"/>
                </a:cubicBezTo>
                <a:cubicBezTo>
                  <a:pt x="1917" y="344"/>
                  <a:pt x="2377" y="796"/>
                  <a:pt x="2368" y="1365"/>
                </a:cubicBezTo>
                <a:cubicBezTo>
                  <a:pt x="2368" y="1917"/>
                  <a:pt x="1917" y="2360"/>
                  <a:pt x="1365" y="23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227">
            <a:extLst>
              <a:ext uri="{FF2B5EF4-FFF2-40B4-BE49-F238E27FC236}">
                <a16:creationId xmlns:a16="http://schemas.microsoft.com/office/drawing/2014/main" id="{C28C4596-82C4-BA4E-94AD-942FE6D44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0569" y="6166885"/>
            <a:ext cx="3701222" cy="6314803"/>
          </a:xfrm>
          <a:custGeom>
            <a:avLst/>
            <a:gdLst>
              <a:gd name="T0" fmla="*/ 3670 w 4023"/>
              <a:gd name="T1" fmla="*/ 6860 h 6861"/>
              <a:gd name="T2" fmla="*/ 3670 w 4023"/>
              <a:gd name="T3" fmla="*/ 6860 h 6861"/>
              <a:gd name="T4" fmla="*/ 344 w 4023"/>
              <a:gd name="T5" fmla="*/ 6860 h 6861"/>
              <a:gd name="T6" fmla="*/ 0 w 4023"/>
              <a:gd name="T7" fmla="*/ 6517 h 6861"/>
              <a:gd name="T8" fmla="*/ 0 w 4023"/>
              <a:gd name="T9" fmla="*/ 343 h 6861"/>
              <a:gd name="T10" fmla="*/ 344 w 4023"/>
              <a:gd name="T11" fmla="*/ 0 h 6861"/>
              <a:gd name="T12" fmla="*/ 3670 w 4023"/>
              <a:gd name="T13" fmla="*/ 0 h 6861"/>
              <a:gd name="T14" fmla="*/ 4022 w 4023"/>
              <a:gd name="T15" fmla="*/ 343 h 6861"/>
              <a:gd name="T16" fmla="*/ 4022 w 4023"/>
              <a:gd name="T17" fmla="*/ 6517 h 6861"/>
              <a:gd name="T18" fmla="*/ 3670 w 4023"/>
              <a:gd name="T19" fmla="*/ 6860 h 6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23" h="6861">
                <a:moveTo>
                  <a:pt x="3670" y="6860"/>
                </a:moveTo>
                <a:lnTo>
                  <a:pt x="3670" y="6860"/>
                </a:lnTo>
                <a:cubicBezTo>
                  <a:pt x="344" y="6860"/>
                  <a:pt x="344" y="6860"/>
                  <a:pt x="344" y="6860"/>
                </a:cubicBezTo>
                <a:cubicBezTo>
                  <a:pt x="154" y="6860"/>
                  <a:pt x="0" y="6706"/>
                  <a:pt x="0" y="6517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154"/>
                  <a:pt x="154" y="0"/>
                  <a:pt x="344" y="0"/>
                </a:cubicBezTo>
                <a:cubicBezTo>
                  <a:pt x="3670" y="0"/>
                  <a:pt x="3670" y="0"/>
                  <a:pt x="3670" y="0"/>
                </a:cubicBezTo>
                <a:cubicBezTo>
                  <a:pt x="3859" y="0"/>
                  <a:pt x="4022" y="154"/>
                  <a:pt x="4022" y="343"/>
                </a:cubicBezTo>
                <a:cubicBezTo>
                  <a:pt x="4022" y="6517"/>
                  <a:pt x="4022" y="6517"/>
                  <a:pt x="4022" y="6517"/>
                </a:cubicBezTo>
                <a:cubicBezTo>
                  <a:pt x="4022" y="6706"/>
                  <a:pt x="3859" y="6860"/>
                  <a:pt x="3670" y="686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228">
            <a:extLst>
              <a:ext uri="{FF2B5EF4-FFF2-40B4-BE49-F238E27FC236}">
                <a16:creationId xmlns:a16="http://schemas.microsoft.com/office/drawing/2014/main" id="{F8FE3608-AFEB-A345-B835-DE13A281D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6379" y="6280519"/>
            <a:ext cx="3453661" cy="6083478"/>
          </a:xfrm>
          <a:custGeom>
            <a:avLst/>
            <a:gdLst>
              <a:gd name="T0" fmla="*/ 3497 w 3751"/>
              <a:gd name="T1" fmla="*/ 6608 h 6609"/>
              <a:gd name="T2" fmla="*/ 3497 w 3751"/>
              <a:gd name="T3" fmla="*/ 6608 h 6609"/>
              <a:gd name="T4" fmla="*/ 244 w 3751"/>
              <a:gd name="T5" fmla="*/ 6608 h 6609"/>
              <a:gd name="T6" fmla="*/ 0 w 3751"/>
              <a:gd name="T7" fmla="*/ 6355 h 6609"/>
              <a:gd name="T8" fmla="*/ 0 w 3751"/>
              <a:gd name="T9" fmla="*/ 254 h 6609"/>
              <a:gd name="T10" fmla="*/ 244 w 3751"/>
              <a:gd name="T11" fmla="*/ 0 h 6609"/>
              <a:gd name="T12" fmla="*/ 3497 w 3751"/>
              <a:gd name="T13" fmla="*/ 0 h 6609"/>
              <a:gd name="T14" fmla="*/ 3750 w 3751"/>
              <a:gd name="T15" fmla="*/ 254 h 6609"/>
              <a:gd name="T16" fmla="*/ 3750 w 3751"/>
              <a:gd name="T17" fmla="*/ 6355 h 6609"/>
              <a:gd name="T18" fmla="*/ 3497 w 3751"/>
              <a:gd name="T19" fmla="*/ 6608 h 6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51" h="6609">
                <a:moveTo>
                  <a:pt x="3497" y="6608"/>
                </a:moveTo>
                <a:lnTo>
                  <a:pt x="3497" y="6608"/>
                </a:lnTo>
                <a:cubicBezTo>
                  <a:pt x="244" y="6608"/>
                  <a:pt x="244" y="6608"/>
                  <a:pt x="244" y="6608"/>
                </a:cubicBezTo>
                <a:cubicBezTo>
                  <a:pt x="108" y="6608"/>
                  <a:pt x="0" y="6490"/>
                  <a:pt x="0" y="6355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118"/>
                  <a:pt x="108" y="0"/>
                  <a:pt x="244" y="0"/>
                </a:cubicBezTo>
                <a:cubicBezTo>
                  <a:pt x="3497" y="0"/>
                  <a:pt x="3497" y="0"/>
                  <a:pt x="3497" y="0"/>
                </a:cubicBezTo>
                <a:cubicBezTo>
                  <a:pt x="3642" y="0"/>
                  <a:pt x="3750" y="118"/>
                  <a:pt x="3750" y="254"/>
                </a:cubicBezTo>
                <a:cubicBezTo>
                  <a:pt x="3750" y="6355"/>
                  <a:pt x="3750" y="6355"/>
                  <a:pt x="3750" y="6355"/>
                </a:cubicBezTo>
                <a:cubicBezTo>
                  <a:pt x="3750" y="6490"/>
                  <a:pt x="3642" y="6608"/>
                  <a:pt x="3497" y="66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229">
            <a:extLst>
              <a:ext uri="{FF2B5EF4-FFF2-40B4-BE49-F238E27FC236}">
                <a16:creationId xmlns:a16="http://schemas.microsoft.com/office/drawing/2014/main" id="{015FE41C-A617-274C-963B-2AE8C4F95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8183" y="6430679"/>
            <a:ext cx="2090053" cy="60874"/>
          </a:xfrm>
          <a:custGeom>
            <a:avLst/>
            <a:gdLst>
              <a:gd name="T0" fmla="*/ 2232 w 2269"/>
              <a:gd name="T1" fmla="*/ 64 h 65"/>
              <a:gd name="T2" fmla="*/ 2232 w 2269"/>
              <a:gd name="T3" fmla="*/ 64 h 65"/>
              <a:gd name="T4" fmla="*/ 36 w 2269"/>
              <a:gd name="T5" fmla="*/ 64 h 65"/>
              <a:gd name="T6" fmla="*/ 0 w 2269"/>
              <a:gd name="T7" fmla="*/ 27 h 65"/>
              <a:gd name="T8" fmla="*/ 0 w 2269"/>
              <a:gd name="T9" fmla="*/ 27 h 65"/>
              <a:gd name="T10" fmla="*/ 36 w 2269"/>
              <a:gd name="T11" fmla="*/ 0 h 65"/>
              <a:gd name="T12" fmla="*/ 2232 w 2269"/>
              <a:gd name="T13" fmla="*/ 0 h 65"/>
              <a:gd name="T14" fmla="*/ 2268 w 2269"/>
              <a:gd name="T15" fmla="*/ 27 h 65"/>
              <a:gd name="T16" fmla="*/ 2268 w 2269"/>
              <a:gd name="T17" fmla="*/ 27 h 65"/>
              <a:gd name="T18" fmla="*/ 2232 w 2269"/>
              <a:gd name="T1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9" h="65">
                <a:moveTo>
                  <a:pt x="2232" y="64"/>
                </a:moveTo>
                <a:lnTo>
                  <a:pt x="2232" y="64"/>
                </a:lnTo>
                <a:cubicBezTo>
                  <a:pt x="36" y="64"/>
                  <a:pt x="36" y="64"/>
                  <a:pt x="36" y="64"/>
                </a:cubicBezTo>
                <a:cubicBezTo>
                  <a:pt x="18" y="64"/>
                  <a:pt x="0" y="54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36" y="0"/>
                </a:cubicBezTo>
                <a:cubicBezTo>
                  <a:pt x="2232" y="0"/>
                  <a:pt x="2232" y="0"/>
                  <a:pt x="2232" y="0"/>
                </a:cubicBezTo>
                <a:cubicBezTo>
                  <a:pt x="2250" y="0"/>
                  <a:pt x="2268" y="9"/>
                  <a:pt x="2268" y="27"/>
                </a:cubicBezTo>
                <a:lnTo>
                  <a:pt x="2268" y="27"/>
                </a:lnTo>
                <a:cubicBezTo>
                  <a:pt x="2268" y="54"/>
                  <a:pt x="2250" y="64"/>
                  <a:pt x="2232" y="6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230">
            <a:extLst>
              <a:ext uri="{FF2B5EF4-FFF2-40B4-BE49-F238E27FC236}">
                <a16:creationId xmlns:a16="http://schemas.microsoft.com/office/drawing/2014/main" id="{781DF067-2BA7-6B45-831D-C88C1658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8023" y="7753703"/>
            <a:ext cx="2544591" cy="3478010"/>
          </a:xfrm>
          <a:custGeom>
            <a:avLst/>
            <a:gdLst>
              <a:gd name="T0" fmla="*/ 1762 w 2767"/>
              <a:gd name="T1" fmla="*/ 1056 h 3778"/>
              <a:gd name="T2" fmla="*/ 1762 w 2767"/>
              <a:gd name="T3" fmla="*/ 1056 h 3778"/>
              <a:gd name="T4" fmla="*/ 1898 w 2767"/>
              <a:gd name="T5" fmla="*/ 0 h 3778"/>
              <a:gd name="T6" fmla="*/ 868 w 2767"/>
              <a:gd name="T7" fmla="*/ 0 h 3778"/>
              <a:gd name="T8" fmla="*/ 1004 w 2767"/>
              <a:gd name="T9" fmla="*/ 1056 h 3778"/>
              <a:gd name="T10" fmla="*/ 0 w 2767"/>
              <a:gd name="T11" fmla="*/ 2385 h 3778"/>
              <a:gd name="T12" fmla="*/ 0 w 2767"/>
              <a:gd name="T13" fmla="*/ 3244 h 3778"/>
              <a:gd name="T14" fmla="*/ 525 w 2767"/>
              <a:gd name="T15" fmla="*/ 3777 h 3778"/>
              <a:gd name="T16" fmla="*/ 2241 w 2767"/>
              <a:gd name="T17" fmla="*/ 3777 h 3778"/>
              <a:gd name="T18" fmla="*/ 2766 w 2767"/>
              <a:gd name="T19" fmla="*/ 3244 h 3778"/>
              <a:gd name="T20" fmla="*/ 2766 w 2767"/>
              <a:gd name="T21" fmla="*/ 2385 h 3778"/>
              <a:gd name="T22" fmla="*/ 1762 w 2767"/>
              <a:gd name="T23" fmla="*/ 1056 h 3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67" h="3778">
                <a:moveTo>
                  <a:pt x="1762" y="1056"/>
                </a:moveTo>
                <a:lnTo>
                  <a:pt x="1762" y="1056"/>
                </a:lnTo>
                <a:cubicBezTo>
                  <a:pt x="1898" y="0"/>
                  <a:pt x="1898" y="0"/>
                  <a:pt x="1898" y="0"/>
                </a:cubicBezTo>
                <a:cubicBezTo>
                  <a:pt x="868" y="0"/>
                  <a:pt x="868" y="0"/>
                  <a:pt x="868" y="0"/>
                </a:cubicBezTo>
                <a:cubicBezTo>
                  <a:pt x="1004" y="1056"/>
                  <a:pt x="1004" y="1056"/>
                  <a:pt x="1004" y="1056"/>
                </a:cubicBezTo>
                <a:cubicBezTo>
                  <a:pt x="425" y="1219"/>
                  <a:pt x="0" y="1752"/>
                  <a:pt x="0" y="2385"/>
                </a:cubicBezTo>
                <a:cubicBezTo>
                  <a:pt x="0" y="3244"/>
                  <a:pt x="0" y="3244"/>
                  <a:pt x="0" y="3244"/>
                </a:cubicBezTo>
                <a:cubicBezTo>
                  <a:pt x="0" y="3542"/>
                  <a:pt x="236" y="3777"/>
                  <a:pt x="525" y="3777"/>
                </a:cubicBezTo>
                <a:cubicBezTo>
                  <a:pt x="2241" y="3777"/>
                  <a:pt x="2241" y="3777"/>
                  <a:pt x="2241" y="3777"/>
                </a:cubicBezTo>
                <a:cubicBezTo>
                  <a:pt x="2531" y="3777"/>
                  <a:pt x="2766" y="3542"/>
                  <a:pt x="2766" y="3244"/>
                </a:cubicBezTo>
                <a:cubicBezTo>
                  <a:pt x="2766" y="2385"/>
                  <a:pt x="2766" y="2385"/>
                  <a:pt x="2766" y="2385"/>
                </a:cubicBezTo>
                <a:cubicBezTo>
                  <a:pt x="2766" y="1752"/>
                  <a:pt x="2341" y="1219"/>
                  <a:pt x="1762" y="10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231">
            <a:extLst>
              <a:ext uri="{FF2B5EF4-FFF2-40B4-BE49-F238E27FC236}">
                <a16:creationId xmlns:a16="http://schemas.microsoft.com/office/drawing/2014/main" id="{60FB2CEF-6FE5-2A4F-BC70-652A8F3B5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4338" y="8642482"/>
            <a:ext cx="831962" cy="93343"/>
          </a:xfrm>
          <a:custGeom>
            <a:avLst/>
            <a:gdLst>
              <a:gd name="T0" fmla="*/ 848 w 904"/>
              <a:gd name="T1" fmla="*/ 99 h 100"/>
              <a:gd name="T2" fmla="*/ 848 w 904"/>
              <a:gd name="T3" fmla="*/ 99 h 100"/>
              <a:gd name="T4" fmla="*/ 54 w 904"/>
              <a:gd name="T5" fmla="*/ 99 h 100"/>
              <a:gd name="T6" fmla="*/ 0 w 904"/>
              <a:gd name="T7" fmla="*/ 45 h 100"/>
              <a:gd name="T8" fmla="*/ 0 w 904"/>
              <a:gd name="T9" fmla="*/ 45 h 100"/>
              <a:gd name="T10" fmla="*/ 54 w 904"/>
              <a:gd name="T11" fmla="*/ 0 h 100"/>
              <a:gd name="T12" fmla="*/ 848 w 904"/>
              <a:gd name="T13" fmla="*/ 0 h 100"/>
              <a:gd name="T14" fmla="*/ 903 w 904"/>
              <a:gd name="T15" fmla="*/ 45 h 100"/>
              <a:gd name="T16" fmla="*/ 903 w 904"/>
              <a:gd name="T17" fmla="*/ 45 h 100"/>
              <a:gd name="T18" fmla="*/ 848 w 904"/>
              <a:gd name="T1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4" h="100">
                <a:moveTo>
                  <a:pt x="848" y="99"/>
                </a:moveTo>
                <a:lnTo>
                  <a:pt x="848" y="99"/>
                </a:lnTo>
                <a:cubicBezTo>
                  <a:pt x="54" y="99"/>
                  <a:pt x="54" y="99"/>
                  <a:pt x="54" y="99"/>
                </a:cubicBezTo>
                <a:cubicBezTo>
                  <a:pt x="27" y="99"/>
                  <a:pt x="0" y="72"/>
                  <a:pt x="0" y="45"/>
                </a:cubicBezTo>
                <a:lnTo>
                  <a:pt x="0" y="45"/>
                </a:lnTo>
                <a:cubicBezTo>
                  <a:pt x="0" y="18"/>
                  <a:pt x="27" y="0"/>
                  <a:pt x="54" y="0"/>
                </a:cubicBezTo>
                <a:cubicBezTo>
                  <a:pt x="848" y="0"/>
                  <a:pt x="848" y="0"/>
                  <a:pt x="848" y="0"/>
                </a:cubicBezTo>
                <a:cubicBezTo>
                  <a:pt x="875" y="0"/>
                  <a:pt x="903" y="18"/>
                  <a:pt x="903" y="45"/>
                </a:cubicBezTo>
                <a:lnTo>
                  <a:pt x="903" y="45"/>
                </a:lnTo>
                <a:cubicBezTo>
                  <a:pt x="903" y="72"/>
                  <a:pt x="875" y="99"/>
                  <a:pt x="848" y="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232">
            <a:extLst>
              <a:ext uri="{FF2B5EF4-FFF2-40B4-BE49-F238E27FC236}">
                <a16:creationId xmlns:a16="http://schemas.microsoft.com/office/drawing/2014/main" id="{A24F1C59-A207-8E48-9B61-4B46E871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795" y="9433863"/>
            <a:ext cx="641220" cy="1099813"/>
          </a:xfrm>
          <a:custGeom>
            <a:avLst/>
            <a:gdLst>
              <a:gd name="T0" fmla="*/ 695 w 696"/>
              <a:gd name="T1" fmla="*/ 795 h 1194"/>
              <a:gd name="T2" fmla="*/ 695 w 696"/>
              <a:gd name="T3" fmla="*/ 795 h 1194"/>
              <a:gd name="T4" fmla="*/ 605 w 696"/>
              <a:gd name="T5" fmla="*/ 985 h 1194"/>
              <a:gd name="T6" fmla="*/ 388 w 696"/>
              <a:gd name="T7" fmla="*/ 1084 h 1194"/>
              <a:gd name="T8" fmla="*/ 388 w 696"/>
              <a:gd name="T9" fmla="*/ 1193 h 1194"/>
              <a:gd name="T10" fmla="*/ 306 w 696"/>
              <a:gd name="T11" fmla="*/ 1193 h 1194"/>
              <a:gd name="T12" fmla="*/ 306 w 696"/>
              <a:gd name="T13" fmla="*/ 1084 h 1194"/>
              <a:gd name="T14" fmla="*/ 81 w 696"/>
              <a:gd name="T15" fmla="*/ 994 h 1194"/>
              <a:gd name="T16" fmla="*/ 0 w 696"/>
              <a:gd name="T17" fmla="*/ 786 h 1194"/>
              <a:gd name="T18" fmla="*/ 235 w 696"/>
              <a:gd name="T19" fmla="*/ 786 h 1194"/>
              <a:gd name="T20" fmla="*/ 306 w 696"/>
              <a:gd name="T21" fmla="*/ 895 h 1194"/>
              <a:gd name="T22" fmla="*/ 306 w 696"/>
              <a:gd name="T23" fmla="*/ 687 h 1194"/>
              <a:gd name="T24" fmla="*/ 190 w 696"/>
              <a:gd name="T25" fmla="*/ 650 h 1194"/>
              <a:gd name="T26" fmla="*/ 126 w 696"/>
              <a:gd name="T27" fmla="*/ 614 h 1194"/>
              <a:gd name="T28" fmla="*/ 81 w 696"/>
              <a:gd name="T29" fmla="*/ 596 h 1194"/>
              <a:gd name="T30" fmla="*/ 45 w 696"/>
              <a:gd name="T31" fmla="*/ 560 h 1194"/>
              <a:gd name="T32" fmla="*/ 18 w 696"/>
              <a:gd name="T33" fmla="*/ 515 h 1194"/>
              <a:gd name="T34" fmla="*/ 0 w 696"/>
              <a:gd name="T35" fmla="*/ 406 h 1194"/>
              <a:gd name="T36" fmla="*/ 81 w 696"/>
              <a:gd name="T37" fmla="*/ 199 h 1194"/>
              <a:gd name="T38" fmla="*/ 306 w 696"/>
              <a:gd name="T39" fmla="*/ 108 h 1194"/>
              <a:gd name="T40" fmla="*/ 306 w 696"/>
              <a:gd name="T41" fmla="*/ 0 h 1194"/>
              <a:gd name="T42" fmla="*/ 388 w 696"/>
              <a:gd name="T43" fmla="*/ 0 h 1194"/>
              <a:gd name="T44" fmla="*/ 388 w 696"/>
              <a:gd name="T45" fmla="*/ 108 h 1194"/>
              <a:gd name="T46" fmla="*/ 605 w 696"/>
              <a:gd name="T47" fmla="*/ 189 h 1194"/>
              <a:gd name="T48" fmla="*/ 695 w 696"/>
              <a:gd name="T49" fmla="*/ 397 h 1194"/>
              <a:gd name="T50" fmla="*/ 460 w 696"/>
              <a:gd name="T51" fmla="*/ 397 h 1194"/>
              <a:gd name="T52" fmla="*/ 388 w 696"/>
              <a:gd name="T53" fmla="*/ 298 h 1194"/>
              <a:gd name="T54" fmla="*/ 388 w 696"/>
              <a:gd name="T55" fmla="*/ 515 h 1194"/>
              <a:gd name="T56" fmla="*/ 559 w 696"/>
              <a:gd name="T57" fmla="*/ 569 h 1194"/>
              <a:gd name="T58" fmla="*/ 695 w 696"/>
              <a:gd name="T59" fmla="*/ 795 h 1194"/>
              <a:gd name="T60" fmla="*/ 306 w 696"/>
              <a:gd name="T61" fmla="*/ 298 h 1194"/>
              <a:gd name="T62" fmla="*/ 306 w 696"/>
              <a:gd name="T63" fmla="*/ 298 h 1194"/>
              <a:gd name="T64" fmla="*/ 235 w 696"/>
              <a:gd name="T65" fmla="*/ 379 h 1194"/>
              <a:gd name="T66" fmla="*/ 306 w 696"/>
              <a:gd name="T67" fmla="*/ 488 h 1194"/>
              <a:gd name="T68" fmla="*/ 306 w 696"/>
              <a:gd name="T69" fmla="*/ 298 h 1194"/>
              <a:gd name="T70" fmla="*/ 388 w 696"/>
              <a:gd name="T71" fmla="*/ 895 h 1194"/>
              <a:gd name="T72" fmla="*/ 388 w 696"/>
              <a:gd name="T73" fmla="*/ 895 h 1194"/>
              <a:gd name="T74" fmla="*/ 451 w 696"/>
              <a:gd name="T75" fmla="*/ 813 h 1194"/>
              <a:gd name="T76" fmla="*/ 388 w 696"/>
              <a:gd name="T77" fmla="*/ 714 h 1194"/>
              <a:gd name="T78" fmla="*/ 388 w 696"/>
              <a:gd name="T79" fmla="*/ 895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6" h="1194">
                <a:moveTo>
                  <a:pt x="695" y="795"/>
                </a:moveTo>
                <a:lnTo>
                  <a:pt x="695" y="795"/>
                </a:lnTo>
                <a:cubicBezTo>
                  <a:pt x="695" y="867"/>
                  <a:pt x="659" y="931"/>
                  <a:pt x="605" y="985"/>
                </a:cubicBezTo>
                <a:cubicBezTo>
                  <a:pt x="550" y="1039"/>
                  <a:pt x="478" y="1075"/>
                  <a:pt x="388" y="1084"/>
                </a:cubicBezTo>
                <a:cubicBezTo>
                  <a:pt x="388" y="1193"/>
                  <a:pt x="388" y="1193"/>
                  <a:pt x="388" y="1193"/>
                </a:cubicBezTo>
                <a:cubicBezTo>
                  <a:pt x="306" y="1193"/>
                  <a:pt x="306" y="1193"/>
                  <a:pt x="306" y="1193"/>
                </a:cubicBezTo>
                <a:cubicBezTo>
                  <a:pt x="306" y="1084"/>
                  <a:pt x="306" y="1084"/>
                  <a:pt x="306" y="1084"/>
                </a:cubicBezTo>
                <a:cubicBezTo>
                  <a:pt x="217" y="1075"/>
                  <a:pt x="136" y="1048"/>
                  <a:pt x="81" y="994"/>
                </a:cubicBezTo>
                <a:cubicBezTo>
                  <a:pt x="27" y="949"/>
                  <a:pt x="0" y="876"/>
                  <a:pt x="0" y="786"/>
                </a:cubicBezTo>
                <a:cubicBezTo>
                  <a:pt x="235" y="786"/>
                  <a:pt x="235" y="786"/>
                  <a:pt x="235" y="786"/>
                </a:cubicBezTo>
                <a:cubicBezTo>
                  <a:pt x="244" y="850"/>
                  <a:pt x="262" y="886"/>
                  <a:pt x="306" y="895"/>
                </a:cubicBezTo>
                <a:cubicBezTo>
                  <a:pt x="306" y="687"/>
                  <a:pt x="306" y="687"/>
                  <a:pt x="306" y="687"/>
                </a:cubicBezTo>
                <a:cubicBezTo>
                  <a:pt x="271" y="678"/>
                  <a:pt x="235" y="659"/>
                  <a:pt x="190" y="650"/>
                </a:cubicBezTo>
                <a:cubicBezTo>
                  <a:pt x="154" y="633"/>
                  <a:pt x="136" y="623"/>
                  <a:pt x="126" y="614"/>
                </a:cubicBezTo>
                <a:cubicBezTo>
                  <a:pt x="118" y="614"/>
                  <a:pt x="100" y="605"/>
                  <a:pt x="81" y="596"/>
                </a:cubicBezTo>
                <a:cubicBezTo>
                  <a:pt x="63" y="578"/>
                  <a:pt x="54" y="569"/>
                  <a:pt x="45" y="560"/>
                </a:cubicBezTo>
                <a:cubicBezTo>
                  <a:pt x="36" y="542"/>
                  <a:pt x="27" y="533"/>
                  <a:pt x="18" y="515"/>
                </a:cubicBezTo>
                <a:cubicBezTo>
                  <a:pt x="0" y="488"/>
                  <a:pt x="0" y="452"/>
                  <a:pt x="0" y="406"/>
                </a:cubicBezTo>
                <a:cubicBezTo>
                  <a:pt x="0" y="316"/>
                  <a:pt x="27" y="253"/>
                  <a:pt x="81" y="199"/>
                </a:cubicBezTo>
                <a:cubicBezTo>
                  <a:pt x="145" y="144"/>
                  <a:pt x="217" y="117"/>
                  <a:pt x="306" y="108"/>
                </a:cubicBezTo>
                <a:cubicBezTo>
                  <a:pt x="306" y="0"/>
                  <a:pt x="306" y="0"/>
                  <a:pt x="306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388" y="108"/>
                  <a:pt x="388" y="108"/>
                  <a:pt x="388" y="108"/>
                </a:cubicBezTo>
                <a:cubicBezTo>
                  <a:pt x="478" y="117"/>
                  <a:pt x="550" y="144"/>
                  <a:pt x="605" y="189"/>
                </a:cubicBezTo>
                <a:cubicBezTo>
                  <a:pt x="659" y="235"/>
                  <a:pt x="686" y="307"/>
                  <a:pt x="695" y="397"/>
                </a:cubicBezTo>
                <a:cubicBezTo>
                  <a:pt x="460" y="397"/>
                  <a:pt x="460" y="397"/>
                  <a:pt x="460" y="397"/>
                </a:cubicBezTo>
                <a:cubicBezTo>
                  <a:pt x="451" y="352"/>
                  <a:pt x="433" y="316"/>
                  <a:pt x="388" y="298"/>
                </a:cubicBezTo>
                <a:cubicBezTo>
                  <a:pt x="388" y="515"/>
                  <a:pt x="388" y="515"/>
                  <a:pt x="388" y="515"/>
                </a:cubicBezTo>
                <a:cubicBezTo>
                  <a:pt x="478" y="542"/>
                  <a:pt x="532" y="560"/>
                  <a:pt x="559" y="569"/>
                </a:cubicBezTo>
                <a:cubicBezTo>
                  <a:pt x="650" y="614"/>
                  <a:pt x="695" y="687"/>
                  <a:pt x="695" y="795"/>
                </a:cubicBezTo>
                <a:close/>
                <a:moveTo>
                  <a:pt x="306" y="298"/>
                </a:moveTo>
                <a:lnTo>
                  <a:pt x="306" y="298"/>
                </a:lnTo>
                <a:cubicBezTo>
                  <a:pt x="262" y="307"/>
                  <a:pt x="235" y="334"/>
                  <a:pt x="235" y="379"/>
                </a:cubicBezTo>
                <a:cubicBezTo>
                  <a:pt x="235" y="425"/>
                  <a:pt x="262" y="461"/>
                  <a:pt x="306" y="488"/>
                </a:cubicBezTo>
                <a:lnTo>
                  <a:pt x="306" y="298"/>
                </a:lnTo>
                <a:close/>
                <a:moveTo>
                  <a:pt x="388" y="895"/>
                </a:moveTo>
                <a:lnTo>
                  <a:pt x="388" y="895"/>
                </a:lnTo>
                <a:cubicBezTo>
                  <a:pt x="433" y="886"/>
                  <a:pt x="451" y="858"/>
                  <a:pt x="451" y="813"/>
                </a:cubicBezTo>
                <a:cubicBezTo>
                  <a:pt x="451" y="768"/>
                  <a:pt x="433" y="732"/>
                  <a:pt x="388" y="714"/>
                </a:cubicBezTo>
                <a:lnTo>
                  <a:pt x="388" y="89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233">
            <a:extLst>
              <a:ext uri="{FF2B5EF4-FFF2-40B4-BE49-F238E27FC236}">
                <a16:creationId xmlns:a16="http://schemas.microsoft.com/office/drawing/2014/main" id="{6FB33C01-D297-CB48-A1DB-EC43E73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1473" y="10424102"/>
            <a:ext cx="2763740" cy="2755623"/>
          </a:xfrm>
          <a:custGeom>
            <a:avLst/>
            <a:gdLst>
              <a:gd name="T0" fmla="*/ 2802 w 3002"/>
              <a:gd name="T1" fmla="*/ 1311 h 2994"/>
              <a:gd name="T2" fmla="*/ 2802 w 3002"/>
              <a:gd name="T3" fmla="*/ 1311 h 2994"/>
              <a:gd name="T4" fmla="*/ 2549 w 3002"/>
              <a:gd name="T5" fmla="*/ 696 h 2994"/>
              <a:gd name="T6" fmla="*/ 2693 w 3002"/>
              <a:gd name="T7" fmla="*/ 561 h 2994"/>
              <a:gd name="T8" fmla="*/ 2431 w 3002"/>
              <a:gd name="T9" fmla="*/ 308 h 2994"/>
              <a:gd name="T10" fmla="*/ 2295 w 3002"/>
              <a:gd name="T11" fmla="*/ 443 h 2994"/>
              <a:gd name="T12" fmla="*/ 1681 w 3002"/>
              <a:gd name="T13" fmla="*/ 190 h 2994"/>
              <a:gd name="T14" fmla="*/ 1681 w 3002"/>
              <a:gd name="T15" fmla="*/ 0 h 2994"/>
              <a:gd name="T16" fmla="*/ 1319 w 3002"/>
              <a:gd name="T17" fmla="*/ 0 h 2994"/>
              <a:gd name="T18" fmla="*/ 1319 w 3002"/>
              <a:gd name="T19" fmla="*/ 190 h 2994"/>
              <a:gd name="T20" fmla="*/ 704 w 3002"/>
              <a:gd name="T21" fmla="*/ 443 h 2994"/>
              <a:gd name="T22" fmla="*/ 569 w 3002"/>
              <a:gd name="T23" fmla="*/ 308 h 2994"/>
              <a:gd name="T24" fmla="*/ 316 w 3002"/>
              <a:gd name="T25" fmla="*/ 561 h 2994"/>
              <a:gd name="T26" fmla="*/ 451 w 3002"/>
              <a:gd name="T27" fmla="*/ 696 h 2994"/>
              <a:gd name="T28" fmla="*/ 198 w 3002"/>
              <a:gd name="T29" fmla="*/ 1311 h 2994"/>
              <a:gd name="T30" fmla="*/ 0 w 3002"/>
              <a:gd name="T31" fmla="*/ 1311 h 2994"/>
              <a:gd name="T32" fmla="*/ 0 w 3002"/>
              <a:gd name="T33" fmla="*/ 1673 h 2994"/>
              <a:gd name="T34" fmla="*/ 198 w 3002"/>
              <a:gd name="T35" fmla="*/ 1673 h 2994"/>
              <a:gd name="T36" fmla="*/ 451 w 3002"/>
              <a:gd name="T37" fmla="*/ 2287 h 2994"/>
              <a:gd name="T38" fmla="*/ 316 w 3002"/>
              <a:gd name="T39" fmla="*/ 2423 h 2994"/>
              <a:gd name="T40" fmla="*/ 569 w 3002"/>
              <a:gd name="T41" fmla="*/ 2685 h 2994"/>
              <a:gd name="T42" fmla="*/ 704 w 3002"/>
              <a:gd name="T43" fmla="*/ 2541 h 2994"/>
              <a:gd name="T44" fmla="*/ 1319 w 3002"/>
              <a:gd name="T45" fmla="*/ 2803 h 2994"/>
              <a:gd name="T46" fmla="*/ 1319 w 3002"/>
              <a:gd name="T47" fmla="*/ 2993 h 2994"/>
              <a:gd name="T48" fmla="*/ 1681 w 3002"/>
              <a:gd name="T49" fmla="*/ 2993 h 2994"/>
              <a:gd name="T50" fmla="*/ 1681 w 3002"/>
              <a:gd name="T51" fmla="*/ 2803 h 2994"/>
              <a:gd name="T52" fmla="*/ 2295 w 3002"/>
              <a:gd name="T53" fmla="*/ 2541 h 2994"/>
              <a:gd name="T54" fmla="*/ 2431 w 3002"/>
              <a:gd name="T55" fmla="*/ 2685 h 2994"/>
              <a:gd name="T56" fmla="*/ 2693 w 3002"/>
              <a:gd name="T57" fmla="*/ 2423 h 2994"/>
              <a:gd name="T58" fmla="*/ 2549 w 3002"/>
              <a:gd name="T59" fmla="*/ 2287 h 2994"/>
              <a:gd name="T60" fmla="*/ 2802 w 3002"/>
              <a:gd name="T61" fmla="*/ 1673 h 2994"/>
              <a:gd name="T62" fmla="*/ 3001 w 3002"/>
              <a:gd name="T63" fmla="*/ 1673 h 2994"/>
              <a:gd name="T64" fmla="*/ 3001 w 3002"/>
              <a:gd name="T65" fmla="*/ 1311 h 2994"/>
              <a:gd name="T66" fmla="*/ 2802 w 3002"/>
              <a:gd name="T67" fmla="*/ 1311 h 2994"/>
              <a:gd name="T68" fmla="*/ 1509 w 3002"/>
              <a:gd name="T69" fmla="*/ 2613 h 2994"/>
              <a:gd name="T70" fmla="*/ 1509 w 3002"/>
              <a:gd name="T71" fmla="*/ 2613 h 2994"/>
              <a:gd name="T72" fmla="*/ 388 w 3002"/>
              <a:gd name="T73" fmla="*/ 1483 h 2994"/>
              <a:gd name="T74" fmla="*/ 1491 w 3002"/>
              <a:gd name="T75" fmla="*/ 380 h 2994"/>
              <a:gd name="T76" fmla="*/ 2621 w 3002"/>
              <a:gd name="T77" fmla="*/ 1501 h 2994"/>
              <a:gd name="T78" fmla="*/ 1509 w 3002"/>
              <a:gd name="T79" fmla="*/ 2613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02" h="2994">
                <a:moveTo>
                  <a:pt x="2802" y="1311"/>
                </a:moveTo>
                <a:lnTo>
                  <a:pt x="2802" y="1311"/>
                </a:lnTo>
                <a:cubicBezTo>
                  <a:pt x="2774" y="1085"/>
                  <a:pt x="2684" y="877"/>
                  <a:pt x="2549" y="696"/>
                </a:cubicBezTo>
                <a:cubicBezTo>
                  <a:pt x="2693" y="561"/>
                  <a:pt x="2693" y="561"/>
                  <a:pt x="2693" y="561"/>
                </a:cubicBezTo>
                <a:cubicBezTo>
                  <a:pt x="2431" y="308"/>
                  <a:pt x="2431" y="308"/>
                  <a:pt x="2431" y="308"/>
                </a:cubicBezTo>
                <a:cubicBezTo>
                  <a:pt x="2295" y="443"/>
                  <a:pt x="2295" y="443"/>
                  <a:pt x="2295" y="443"/>
                </a:cubicBezTo>
                <a:cubicBezTo>
                  <a:pt x="2124" y="308"/>
                  <a:pt x="1907" y="217"/>
                  <a:pt x="1681" y="190"/>
                </a:cubicBezTo>
                <a:cubicBezTo>
                  <a:pt x="1681" y="0"/>
                  <a:pt x="1681" y="0"/>
                  <a:pt x="1681" y="0"/>
                </a:cubicBezTo>
                <a:cubicBezTo>
                  <a:pt x="1319" y="0"/>
                  <a:pt x="1319" y="0"/>
                  <a:pt x="1319" y="0"/>
                </a:cubicBezTo>
                <a:cubicBezTo>
                  <a:pt x="1319" y="190"/>
                  <a:pt x="1319" y="190"/>
                  <a:pt x="1319" y="190"/>
                </a:cubicBezTo>
                <a:cubicBezTo>
                  <a:pt x="1093" y="217"/>
                  <a:pt x="885" y="308"/>
                  <a:pt x="704" y="443"/>
                </a:cubicBezTo>
                <a:cubicBezTo>
                  <a:pt x="569" y="308"/>
                  <a:pt x="569" y="308"/>
                  <a:pt x="569" y="308"/>
                </a:cubicBezTo>
                <a:cubicBezTo>
                  <a:pt x="316" y="561"/>
                  <a:pt x="316" y="561"/>
                  <a:pt x="316" y="561"/>
                </a:cubicBezTo>
                <a:cubicBezTo>
                  <a:pt x="451" y="696"/>
                  <a:pt x="451" y="696"/>
                  <a:pt x="451" y="696"/>
                </a:cubicBezTo>
                <a:cubicBezTo>
                  <a:pt x="316" y="877"/>
                  <a:pt x="225" y="1085"/>
                  <a:pt x="198" y="1311"/>
                </a:cubicBezTo>
                <a:cubicBezTo>
                  <a:pt x="0" y="1311"/>
                  <a:pt x="0" y="1311"/>
                  <a:pt x="0" y="1311"/>
                </a:cubicBezTo>
                <a:cubicBezTo>
                  <a:pt x="0" y="1673"/>
                  <a:pt x="0" y="1673"/>
                  <a:pt x="0" y="1673"/>
                </a:cubicBezTo>
                <a:cubicBezTo>
                  <a:pt x="198" y="1673"/>
                  <a:pt x="198" y="1673"/>
                  <a:pt x="198" y="1673"/>
                </a:cubicBezTo>
                <a:cubicBezTo>
                  <a:pt x="225" y="1908"/>
                  <a:pt x="316" y="2116"/>
                  <a:pt x="451" y="2287"/>
                </a:cubicBezTo>
                <a:cubicBezTo>
                  <a:pt x="316" y="2423"/>
                  <a:pt x="316" y="2423"/>
                  <a:pt x="316" y="2423"/>
                </a:cubicBezTo>
                <a:cubicBezTo>
                  <a:pt x="569" y="2685"/>
                  <a:pt x="569" y="2685"/>
                  <a:pt x="569" y="2685"/>
                </a:cubicBezTo>
                <a:cubicBezTo>
                  <a:pt x="704" y="2541"/>
                  <a:pt x="704" y="2541"/>
                  <a:pt x="704" y="2541"/>
                </a:cubicBezTo>
                <a:cubicBezTo>
                  <a:pt x="885" y="2676"/>
                  <a:pt x="1093" y="2766"/>
                  <a:pt x="1319" y="2803"/>
                </a:cubicBezTo>
                <a:cubicBezTo>
                  <a:pt x="1319" y="2993"/>
                  <a:pt x="1319" y="2993"/>
                  <a:pt x="1319" y="2993"/>
                </a:cubicBezTo>
                <a:cubicBezTo>
                  <a:pt x="1681" y="2993"/>
                  <a:pt x="1681" y="2993"/>
                  <a:pt x="1681" y="2993"/>
                </a:cubicBezTo>
                <a:cubicBezTo>
                  <a:pt x="1681" y="2803"/>
                  <a:pt x="1681" y="2803"/>
                  <a:pt x="1681" y="2803"/>
                </a:cubicBezTo>
                <a:cubicBezTo>
                  <a:pt x="1907" y="2766"/>
                  <a:pt x="2124" y="2676"/>
                  <a:pt x="2295" y="2541"/>
                </a:cubicBezTo>
                <a:cubicBezTo>
                  <a:pt x="2431" y="2685"/>
                  <a:pt x="2431" y="2685"/>
                  <a:pt x="2431" y="2685"/>
                </a:cubicBezTo>
                <a:cubicBezTo>
                  <a:pt x="2693" y="2423"/>
                  <a:pt x="2693" y="2423"/>
                  <a:pt x="2693" y="2423"/>
                </a:cubicBezTo>
                <a:cubicBezTo>
                  <a:pt x="2549" y="2287"/>
                  <a:pt x="2549" y="2287"/>
                  <a:pt x="2549" y="2287"/>
                </a:cubicBezTo>
                <a:cubicBezTo>
                  <a:pt x="2684" y="2116"/>
                  <a:pt x="2774" y="1908"/>
                  <a:pt x="2802" y="1673"/>
                </a:cubicBezTo>
                <a:cubicBezTo>
                  <a:pt x="3001" y="1673"/>
                  <a:pt x="3001" y="1673"/>
                  <a:pt x="3001" y="1673"/>
                </a:cubicBezTo>
                <a:cubicBezTo>
                  <a:pt x="3001" y="1311"/>
                  <a:pt x="3001" y="1311"/>
                  <a:pt x="3001" y="1311"/>
                </a:cubicBezTo>
                <a:lnTo>
                  <a:pt x="2802" y="1311"/>
                </a:lnTo>
                <a:close/>
                <a:moveTo>
                  <a:pt x="1509" y="2613"/>
                </a:moveTo>
                <a:lnTo>
                  <a:pt x="1509" y="2613"/>
                </a:lnTo>
                <a:cubicBezTo>
                  <a:pt x="885" y="2613"/>
                  <a:pt x="379" y="2107"/>
                  <a:pt x="388" y="1483"/>
                </a:cubicBezTo>
                <a:cubicBezTo>
                  <a:pt x="388" y="877"/>
                  <a:pt x="885" y="380"/>
                  <a:pt x="1491" y="380"/>
                </a:cubicBezTo>
                <a:cubicBezTo>
                  <a:pt x="2115" y="371"/>
                  <a:pt x="2621" y="877"/>
                  <a:pt x="2621" y="1501"/>
                </a:cubicBezTo>
                <a:cubicBezTo>
                  <a:pt x="2612" y="2107"/>
                  <a:pt x="2115" y="2604"/>
                  <a:pt x="1509" y="26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381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11">
            <a:extLst>
              <a:ext uri="{FF2B5EF4-FFF2-40B4-BE49-F238E27FC236}">
                <a16:creationId xmlns:a16="http://schemas.microsoft.com/office/drawing/2014/main" id="{44E4B434-5C9A-5144-950C-A3D02500A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12">
            <a:extLst>
              <a:ext uri="{FF2B5EF4-FFF2-40B4-BE49-F238E27FC236}">
                <a16:creationId xmlns:a16="http://schemas.microsoft.com/office/drawing/2014/main" id="{C27C2045-829F-6A49-BE78-AEBAEE9F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13">
            <a:extLst>
              <a:ext uri="{FF2B5EF4-FFF2-40B4-BE49-F238E27FC236}">
                <a16:creationId xmlns:a16="http://schemas.microsoft.com/office/drawing/2014/main" id="{40FFBF68-446B-6244-A5F1-A790584BA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566" y="7832310"/>
            <a:ext cx="1511070" cy="1511073"/>
          </a:xfrm>
          <a:custGeom>
            <a:avLst/>
            <a:gdLst>
              <a:gd name="T0" fmla="*/ 1309 w 1310"/>
              <a:gd name="T1" fmla="*/ 659 h 1310"/>
              <a:gd name="T2" fmla="*/ 1309 w 1310"/>
              <a:gd name="T3" fmla="*/ 659 h 1310"/>
              <a:gd name="T4" fmla="*/ 651 w 1310"/>
              <a:gd name="T5" fmla="*/ 1309 h 1310"/>
              <a:gd name="T6" fmla="*/ 0 w 1310"/>
              <a:gd name="T7" fmla="*/ 659 h 1310"/>
              <a:gd name="T8" fmla="*/ 651 w 1310"/>
              <a:gd name="T9" fmla="*/ 0 h 1310"/>
              <a:gd name="T10" fmla="*/ 1309 w 1310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10">
                <a:moveTo>
                  <a:pt x="1309" y="659"/>
                </a:moveTo>
                <a:lnTo>
                  <a:pt x="1309" y="659"/>
                </a:lnTo>
                <a:cubicBezTo>
                  <a:pt x="1309" y="1018"/>
                  <a:pt x="1010" y="1309"/>
                  <a:pt x="651" y="1309"/>
                </a:cubicBezTo>
                <a:cubicBezTo>
                  <a:pt x="291" y="1309"/>
                  <a:pt x="0" y="1018"/>
                  <a:pt x="0" y="659"/>
                </a:cubicBezTo>
                <a:cubicBezTo>
                  <a:pt x="0" y="299"/>
                  <a:pt x="291" y="0"/>
                  <a:pt x="651" y="0"/>
                </a:cubicBezTo>
                <a:cubicBezTo>
                  <a:pt x="1010" y="0"/>
                  <a:pt x="1309" y="299"/>
                  <a:pt x="1309" y="6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14">
            <a:extLst>
              <a:ext uri="{FF2B5EF4-FFF2-40B4-BE49-F238E27FC236}">
                <a16:creationId xmlns:a16="http://schemas.microsoft.com/office/drawing/2014/main" id="{60B0E4BE-8AFF-BD4E-91FF-799948C59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71" y="7832310"/>
            <a:ext cx="1511073" cy="1511073"/>
          </a:xfrm>
          <a:custGeom>
            <a:avLst/>
            <a:gdLst>
              <a:gd name="T0" fmla="*/ 1308 w 1309"/>
              <a:gd name="T1" fmla="*/ 659 h 1310"/>
              <a:gd name="T2" fmla="*/ 1308 w 1309"/>
              <a:gd name="T3" fmla="*/ 659 h 1310"/>
              <a:gd name="T4" fmla="*/ 658 w 1309"/>
              <a:gd name="T5" fmla="*/ 1309 h 1310"/>
              <a:gd name="T6" fmla="*/ 0 w 1309"/>
              <a:gd name="T7" fmla="*/ 659 h 1310"/>
              <a:gd name="T8" fmla="*/ 658 w 1309"/>
              <a:gd name="T9" fmla="*/ 0 h 1310"/>
              <a:gd name="T10" fmla="*/ 1308 w 1309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10">
                <a:moveTo>
                  <a:pt x="1308" y="659"/>
                </a:moveTo>
                <a:lnTo>
                  <a:pt x="1308" y="659"/>
                </a:lnTo>
                <a:cubicBezTo>
                  <a:pt x="1308" y="1018"/>
                  <a:pt x="1018" y="1309"/>
                  <a:pt x="658" y="1309"/>
                </a:cubicBezTo>
                <a:cubicBezTo>
                  <a:pt x="298" y="1309"/>
                  <a:pt x="0" y="1018"/>
                  <a:pt x="0" y="659"/>
                </a:cubicBezTo>
                <a:cubicBezTo>
                  <a:pt x="0" y="299"/>
                  <a:pt x="298" y="0"/>
                  <a:pt x="658" y="0"/>
                </a:cubicBezTo>
                <a:cubicBezTo>
                  <a:pt x="1018" y="0"/>
                  <a:pt x="1308" y="299"/>
                  <a:pt x="1308" y="6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15">
            <a:extLst>
              <a:ext uri="{FF2B5EF4-FFF2-40B4-BE49-F238E27FC236}">
                <a16:creationId xmlns:a16="http://schemas.microsoft.com/office/drawing/2014/main" id="{EDEF692C-83E5-1045-B401-8EE93BBB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0 w 1309"/>
              <a:gd name="T5" fmla="*/ 1308 h 1309"/>
              <a:gd name="T6" fmla="*/ 0 w 1309"/>
              <a:gd name="T7" fmla="*/ 658 h 1309"/>
              <a:gd name="T8" fmla="*/ 650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16">
            <a:extLst>
              <a:ext uri="{FF2B5EF4-FFF2-40B4-BE49-F238E27FC236}">
                <a16:creationId xmlns:a16="http://schemas.microsoft.com/office/drawing/2014/main" id="{A3DC54AB-7B67-4149-8846-CB0D34656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0 w 1309"/>
              <a:gd name="T5" fmla="*/ 1308 h 1309"/>
              <a:gd name="T6" fmla="*/ 0 w 1309"/>
              <a:gd name="T7" fmla="*/ 650 h 1309"/>
              <a:gd name="T8" fmla="*/ 650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17">
            <a:extLst>
              <a:ext uri="{FF2B5EF4-FFF2-40B4-BE49-F238E27FC236}">
                <a16:creationId xmlns:a16="http://schemas.microsoft.com/office/drawing/2014/main" id="{51B1FEA2-6A79-A74F-A7AA-BC092085C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18">
            <a:extLst>
              <a:ext uri="{FF2B5EF4-FFF2-40B4-BE49-F238E27FC236}">
                <a16:creationId xmlns:a16="http://schemas.microsoft.com/office/drawing/2014/main" id="{B333694B-32B9-7144-9282-729F36E16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8 w 1309"/>
              <a:gd name="T5" fmla="*/ 1308 h 1309"/>
              <a:gd name="T6" fmla="*/ 0 w 1309"/>
              <a:gd name="T7" fmla="*/ 650 h 1309"/>
              <a:gd name="T8" fmla="*/ 658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75">
            <a:extLst>
              <a:ext uri="{FF2B5EF4-FFF2-40B4-BE49-F238E27FC236}">
                <a16:creationId xmlns:a16="http://schemas.microsoft.com/office/drawing/2014/main" id="{98D53CA3-6570-E14C-BBB8-7F0CB81BE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76">
            <a:extLst>
              <a:ext uri="{FF2B5EF4-FFF2-40B4-BE49-F238E27FC236}">
                <a16:creationId xmlns:a16="http://schemas.microsoft.com/office/drawing/2014/main" id="{C02C05CB-00E4-AA4D-A416-1E6C481D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77">
            <a:extLst>
              <a:ext uri="{FF2B5EF4-FFF2-40B4-BE49-F238E27FC236}">
                <a16:creationId xmlns:a16="http://schemas.microsoft.com/office/drawing/2014/main" id="{309F02B4-DA4A-0943-8A73-CF710BDA4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84">
            <a:extLst>
              <a:ext uri="{FF2B5EF4-FFF2-40B4-BE49-F238E27FC236}">
                <a16:creationId xmlns:a16="http://schemas.microsoft.com/office/drawing/2014/main" id="{ECD98652-53FE-3F4F-888F-2AADBAF1C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85">
            <a:extLst>
              <a:ext uri="{FF2B5EF4-FFF2-40B4-BE49-F238E27FC236}">
                <a16:creationId xmlns:a16="http://schemas.microsoft.com/office/drawing/2014/main" id="{35C6C870-697F-E04E-AAA3-739EB9114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86">
            <a:extLst>
              <a:ext uri="{FF2B5EF4-FFF2-40B4-BE49-F238E27FC236}">
                <a16:creationId xmlns:a16="http://schemas.microsoft.com/office/drawing/2014/main" id="{767E2B82-55E6-F04F-B12C-26D6CA4C0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87">
            <a:extLst>
              <a:ext uri="{FF2B5EF4-FFF2-40B4-BE49-F238E27FC236}">
                <a16:creationId xmlns:a16="http://schemas.microsoft.com/office/drawing/2014/main" id="{693EA82B-39E3-8041-9006-E697AE7C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88">
            <a:extLst>
              <a:ext uri="{FF2B5EF4-FFF2-40B4-BE49-F238E27FC236}">
                <a16:creationId xmlns:a16="http://schemas.microsoft.com/office/drawing/2014/main" id="{9CC878C8-8BFC-C345-A0C3-A96C0A36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89">
            <a:extLst>
              <a:ext uri="{FF2B5EF4-FFF2-40B4-BE49-F238E27FC236}">
                <a16:creationId xmlns:a16="http://schemas.microsoft.com/office/drawing/2014/main" id="{5747C02C-6821-694A-9D2D-20F4A4427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90">
            <a:extLst>
              <a:ext uri="{FF2B5EF4-FFF2-40B4-BE49-F238E27FC236}">
                <a16:creationId xmlns:a16="http://schemas.microsoft.com/office/drawing/2014/main" id="{F53C0013-8AD0-554D-AAE0-22B0DC349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91">
            <a:extLst>
              <a:ext uri="{FF2B5EF4-FFF2-40B4-BE49-F238E27FC236}">
                <a16:creationId xmlns:a16="http://schemas.microsoft.com/office/drawing/2014/main" id="{33B39FBA-B9B8-C54C-890D-67BA90629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92">
            <a:extLst>
              <a:ext uri="{FF2B5EF4-FFF2-40B4-BE49-F238E27FC236}">
                <a16:creationId xmlns:a16="http://schemas.microsoft.com/office/drawing/2014/main" id="{8D8F9E27-58BC-0941-B65C-10D516656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93">
            <a:extLst>
              <a:ext uri="{FF2B5EF4-FFF2-40B4-BE49-F238E27FC236}">
                <a16:creationId xmlns:a16="http://schemas.microsoft.com/office/drawing/2014/main" id="{8024087B-620D-8244-B098-EC3263B4B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94">
            <a:extLst>
              <a:ext uri="{FF2B5EF4-FFF2-40B4-BE49-F238E27FC236}">
                <a16:creationId xmlns:a16="http://schemas.microsoft.com/office/drawing/2014/main" id="{FDAA93EB-6AE0-E643-A93C-21805A53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95">
            <a:extLst>
              <a:ext uri="{FF2B5EF4-FFF2-40B4-BE49-F238E27FC236}">
                <a16:creationId xmlns:a16="http://schemas.microsoft.com/office/drawing/2014/main" id="{87E6591C-2E8E-244C-95FD-7120424A3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7AAA676D-F828-2A4A-BBB9-236BBB70E8D9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9D5D58AD-D490-0D43-9401-D397C97C0A1D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7464C701-2B89-C54F-B62F-64A9EC0C4E9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FD3B8B55-FF1E-E942-BEF4-77A6D415784F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93" name="Freeform 198">
              <a:extLst>
                <a:ext uri="{FF2B5EF4-FFF2-40B4-BE49-F238E27FC236}">
                  <a16:creationId xmlns:a16="http://schemas.microsoft.com/office/drawing/2014/main" id="{5D2439CE-B711-DD4E-80CC-1221664EC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199">
              <a:extLst>
                <a:ext uri="{FF2B5EF4-FFF2-40B4-BE49-F238E27FC236}">
                  <a16:creationId xmlns:a16="http://schemas.microsoft.com/office/drawing/2014/main" id="{A5417DA4-EC1E-A34B-BE45-F16B32628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B0B90D05-5459-124F-9115-4BD9D2C75EC3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99" name="Freeform 248">
              <a:extLst>
                <a:ext uri="{FF2B5EF4-FFF2-40B4-BE49-F238E27FC236}">
                  <a16:creationId xmlns:a16="http://schemas.microsoft.com/office/drawing/2014/main" id="{1C8BFDD4-4285-FB48-B199-2D0BD5314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49">
              <a:extLst>
                <a:ext uri="{FF2B5EF4-FFF2-40B4-BE49-F238E27FC236}">
                  <a16:creationId xmlns:a16="http://schemas.microsoft.com/office/drawing/2014/main" id="{9DED2330-F016-B948-9EA7-CF859BDDE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50">
              <a:extLst>
                <a:ext uri="{FF2B5EF4-FFF2-40B4-BE49-F238E27FC236}">
                  <a16:creationId xmlns:a16="http://schemas.microsoft.com/office/drawing/2014/main" id="{D63CF2F5-9581-2C47-8008-D5265FFAC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04F4E8DB-CAD8-F641-86E4-646BB86B0C45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03" name="Freeform 203">
              <a:extLst>
                <a:ext uri="{FF2B5EF4-FFF2-40B4-BE49-F238E27FC236}">
                  <a16:creationId xmlns:a16="http://schemas.microsoft.com/office/drawing/2014/main" id="{8B12B922-436D-1B46-8A68-FB811DB67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204">
              <a:extLst>
                <a:ext uri="{FF2B5EF4-FFF2-40B4-BE49-F238E27FC236}">
                  <a16:creationId xmlns:a16="http://schemas.microsoft.com/office/drawing/2014/main" id="{74357021-B8E6-0E48-8DDA-27A1680EC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205">
              <a:extLst>
                <a:ext uri="{FF2B5EF4-FFF2-40B4-BE49-F238E27FC236}">
                  <a16:creationId xmlns:a16="http://schemas.microsoft.com/office/drawing/2014/main" id="{248C8616-B66A-F74B-9283-28F624214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206">
              <a:extLst>
                <a:ext uri="{FF2B5EF4-FFF2-40B4-BE49-F238E27FC236}">
                  <a16:creationId xmlns:a16="http://schemas.microsoft.com/office/drawing/2014/main" id="{6F0252FC-7B5D-8646-B0D2-EEF9F7344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207">
              <a:extLst>
                <a:ext uri="{FF2B5EF4-FFF2-40B4-BE49-F238E27FC236}">
                  <a16:creationId xmlns:a16="http://schemas.microsoft.com/office/drawing/2014/main" id="{3F03525F-465D-4741-8DCF-55AD6C078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08">
              <a:extLst>
                <a:ext uri="{FF2B5EF4-FFF2-40B4-BE49-F238E27FC236}">
                  <a16:creationId xmlns:a16="http://schemas.microsoft.com/office/drawing/2014/main" id="{05728108-65D0-B149-AE77-FE05BE9A9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9CCBA5C1-A51F-264E-9774-7E18E3933F15}"/>
              </a:ext>
            </a:extLst>
          </p:cNvPr>
          <p:cNvGrpSpPr/>
          <p:nvPr/>
        </p:nvGrpSpPr>
        <p:grpSpPr>
          <a:xfrm>
            <a:off x="18327788" y="5250070"/>
            <a:ext cx="4236804" cy="1514064"/>
            <a:chOff x="4247967" y="10620441"/>
            <a:chExt cx="4236804" cy="1514064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1CD07437-7D44-D94F-B53A-D8EC7F140FC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1" name="Rectangle 40">
              <a:extLst>
                <a:ext uri="{FF2B5EF4-FFF2-40B4-BE49-F238E27FC236}">
                  <a16:creationId xmlns:a16="http://schemas.microsoft.com/office/drawing/2014/main" id="{CB5D61A7-9E5E-6E4E-82CD-3989FFF21B1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6E5AAEB0-1163-DE4B-8E8F-2201DACDB955}"/>
              </a:ext>
            </a:extLst>
          </p:cNvPr>
          <p:cNvGrpSpPr/>
          <p:nvPr/>
        </p:nvGrpSpPr>
        <p:grpSpPr>
          <a:xfrm>
            <a:off x="19766476" y="7900000"/>
            <a:ext cx="4236804" cy="1514064"/>
            <a:chOff x="4247967" y="10620441"/>
            <a:chExt cx="4236804" cy="1514064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82E245DB-6631-A94C-9A8F-F1A3F34CDC1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4" name="Rectangle 40">
              <a:extLst>
                <a:ext uri="{FF2B5EF4-FFF2-40B4-BE49-F238E27FC236}">
                  <a16:creationId xmlns:a16="http://schemas.microsoft.com/office/drawing/2014/main" id="{CE2AA8A7-4C32-0F40-A7D9-88B3FED90EB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8861239A-3CA0-D642-9700-5D41AD3FCB46}"/>
              </a:ext>
            </a:extLst>
          </p:cNvPr>
          <p:cNvGrpSpPr/>
          <p:nvPr/>
        </p:nvGrpSpPr>
        <p:grpSpPr>
          <a:xfrm>
            <a:off x="18327788" y="10511583"/>
            <a:ext cx="4236804" cy="1514064"/>
            <a:chOff x="4247967" y="10620441"/>
            <a:chExt cx="4236804" cy="1514064"/>
          </a:xfrm>
        </p:grpSpPr>
        <p:sp>
          <p:nvSpPr>
            <p:cNvPr id="165" name="CuadroTexto 395">
              <a:extLst>
                <a:ext uri="{FF2B5EF4-FFF2-40B4-BE49-F238E27FC236}">
                  <a16:creationId xmlns:a16="http://schemas.microsoft.com/office/drawing/2014/main" id="{8F2AE559-51DA-A641-9F4B-FBAD46EE8C5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6" name="Rectangle 40">
              <a:extLst>
                <a:ext uri="{FF2B5EF4-FFF2-40B4-BE49-F238E27FC236}">
                  <a16:creationId xmlns:a16="http://schemas.microsoft.com/office/drawing/2014/main" id="{48BD6985-59BE-1E44-95DD-023C8077799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E7737072-1609-4B4A-820E-0DB16FE3F647}"/>
              </a:ext>
            </a:extLst>
          </p:cNvPr>
          <p:cNvGrpSpPr/>
          <p:nvPr/>
        </p:nvGrpSpPr>
        <p:grpSpPr>
          <a:xfrm>
            <a:off x="1851818" y="5250070"/>
            <a:ext cx="4289833" cy="1514064"/>
            <a:chOff x="4247967" y="10620441"/>
            <a:chExt cx="4289833" cy="1514064"/>
          </a:xfrm>
        </p:grpSpPr>
        <p:sp>
          <p:nvSpPr>
            <p:cNvPr id="168" name="CuadroTexto 395">
              <a:extLst>
                <a:ext uri="{FF2B5EF4-FFF2-40B4-BE49-F238E27FC236}">
                  <a16:creationId xmlns:a16="http://schemas.microsoft.com/office/drawing/2014/main" id="{8F901095-6929-594B-AC4F-BCE1CCDFAECA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9" name="Rectangle 40">
              <a:extLst>
                <a:ext uri="{FF2B5EF4-FFF2-40B4-BE49-F238E27FC236}">
                  <a16:creationId xmlns:a16="http://schemas.microsoft.com/office/drawing/2014/main" id="{A74A421B-1ED2-EE43-B89E-5AD1A9787EB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F4745FDA-CF63-0442-868B-C94802F6B9BA}"/>
              </a:ext>
            </a:extLst>
          </p:cNvPr>
          <p:cNvGrpSpPr/>
          <p:nvPr/>
        </p:nvGrpSpPr>
        <p:grpSpPr>
          <a:xfrm>
            <a:off x="240672" y="7892368"/>
            <a:ext cx="4321364" cy="1514064"/>
            <a:chOff x="4247967" y="10620441"/>
            <a:chExt cx="4321364" cy="1514064"/>
          </a:xfrm>
        </p:grpSpPr>
        <p:sp>
          <p:nvSpPr>
            <p:cNvPr id="171" name="CuadroTexto 170">
              <a:extLst>
                <a:ext uri="{FF2B5EF4-FFF2-40B4-BE49-F238E27FC236}">
                  <a16:creationId xmlns:a16="http://schemas.microsoft.com/office/drawing/2014/main" id="{F6F1CF72-056B-4B46-9EFC-A0F3A66097C2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2" name="Rectangle 40">
              <a:extLst>
                <a:ext uri="{FF2B5EF4-FFF2-40B4-BE49-F238E27FC236}">
                  <a16:creationId xmlns:a16="http://schemas.microsoft.com/office/drawing/2014/main" id="{5224156E-A423-C34E-B98E-F3FD200FAF9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9AC41B9E-DB31-EF48-96A4-06DC2A735409}"/>
              </a:ext>
            </a:extLst>
          </p:cNvPr>
          <p:cNvGrpSpPr/>
          <p:nvPr/>
        </p:nvGrpSpPr>
        <p:grpSpPr>
          <a:xfrm>
            <a:off x="1798789" y="10508714"/>
            <a:ext cx="4289833" cy="1514064"/>
            <a:chOff x="4247967" y="10620441"/>
            <a:chExt cx="4289833" cy="1514064"/>
          </a:xfrm>
        </p:grpSpPr>
        <p:sp>
          <p:nvSpPr>
            <p:cNvPr id="174" name="CuadroTexto 395">
              <a:extLst>
                <a:ext uri="{FF2B5EF4-FFF2-40B4-BE49-F238E27FC236}">
                  <a16:creationId xmlns:a16="http://schemas.microsoft.com/office/drawing/2014/main" id="{ACEE7A3E-B6F0-E247-86C7-0C820009C30B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75" name="Rectangle 40">
              <a:extLst>
                <a:ext uri="{FF2B5EF4-FFF2-40B4-BE49-F238E27FC236}">
                  <a16:creationId xmlns:a16="http://schemas.microsoft.com/office/drawing/2014/main" id="{D9F03318-A4ED-1B4E-AAC3-AE73ADCABE1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61" name="Freeform 264">
            <a:extLst>
              <a:ext uri="{FF2B5EF4-FFF2-40B4-BE49-F238E27FC236}">
                <a16:creationId xmlns:a16="http://schemas.microsoft.com/office/drawing/2014/main" id="{B92B6825-0814-A641-B96E-1FB3BAF21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118" y="5452311"/>
            <a:ext cx="1787081" cy="1787081"/>
          </a:xfrm>
          <a:custGeom>
            <a:avLst/>
            <a:gdLst>
              <a:gd name="T0" fmla="*/ 1095 w 1910"/>
              <a:gd name="T1" fmla="*/ 0 h 1911"/>
              <a:gd name="T2" fmla="*/ 1889 w 1910"/>
              <a:gd name="T3" fmla="*/ 708 h 1911"/>
              <a:gd name="T4" fmla="*/ 1909 w 1910"/>
              <a:gd name="T5" fmla="*/ 806 h 1911"/>
              <a:gd name="T6" fmla="*/ 1909 w 1910"/>
              <a:gd name="T7" fmla="*/ 1098 h 1911"/>
              <a:gd name="T8" fmla="*/ 1193 w 1910"/>
              <a:gd name="T9" fmla="*/ 1889 h 1911"/>
              <a:gd name="T10" fmla="*/ 1089 w 1910"/>
              <a:gd name="T11" fmla="*/ 1910 h 1911"/>
              <a:gd name="T12" fmla="*/ 814 w 1910"/>
              <a:gd name="T13" fmla="*/ 1910 h 1911"/>
              <a:gd name="T14" fmla="*/ 21 w 1910"/>
              <a:gd name="T15" fmla="*/ 1194 h 1911"/>
              <a:gd name="T16" fmla="*/ 0 w 1910"/>
              <a:gd name="T17" fmla="*/ 1090 h 1911"/>
              <a:gd name="T18" fmla="*/ 0 w 1910"/>
              <a:gd name="T19" fmla="*/ 815 h 1911"/>
              <a:gd name="T20" fmla="*/ 716 w 1910"/>
              <a:gd name="T21" fmla="*/ 21 h 1911"/>
              <a:gd name="T22" fmla="*/ 819 w 1910"/>
              <a:gd name="T23" fmla="*/ 0 h 1911"/>
              <a:gd name="T24" fmla="*/ 1095 w 1910"/>
              <a:gd name="T25" fmla="*/ 0 h 1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10" h="1911">
                <a:moveTo>
                  <a:pt x="1095" y="0"/>
                </a:moveTo>
                <a:cubicBezTo>
                  <a:pt x="1466" y="54"/>
                  <a:pt x="1788" y="324"/>
                  <a:pt x="1889" y="708"/>
                </a:cubicBezTo>
                <a:cubicBezTo>
                  <a:pt x="1897" y="740"/>
                  <a:pt x="1904" y="773"/>
                  <a:pt x="1909" y="806"/>
                </a:cubicBezTo>
                <a:lnTo>
                  <a:pt x="1909" y="1098"/>
                </a:lnTo>
                <a:cubicBezTo>
                  <a:pt x="1852" y="1469"/>
                  <a:pt x="1581" y="1789"/>
                  <a:pt x="1193" y="1889"/>
                </a:cubicBezTo>
                <a:cubicBezTo>
                  <a:pt x="1158" y="1898"/>
                  <a:pt x="1124" y="1905"/>
                  <a:pt x="1089" y="1910"/>
                </a:cubicBezTo>
                <a:lnTo>
                  <a:pt x="814" y="1910"/>
                </a:lnTo>
                <a:cubicBezTo>
                  <a:pt x="444" y="1855"/>
                  <a:pt x="121" y="1583"/>
                  <a:pt x="21" y="1194"/>
                </a:cubicBezTo>
                <a:cubicBezTo>
                  <a:pt x="12" y="1159"/>
                  <a:pt x="5" y="1125"/>
                  <a:pt x="0" y="1090"/>
                </a:cubicBezTo>
                <a:lnTo>
                  <a:pt x="0" y="815"/>
                </a:lnTo>
                <a:cubicBezTo>
                  <a:pt x="54" y="444"/>
                  <a:pt x="326" y="121"/>
                  <a:pt x="716" y="21"/>
                </a:cubicBezTo>
                <a:cubicBezTo>
                  <a:pt x="750" y="12"/>
                  <a:pt x="785" y="5"/>
                  <a:pt x="819" y="0"/>
                </a:cubicBezTo>
                <a:lnTo>
                  <a:pt x="1095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Line 265">
            <a:extLst>
              <a:ext uri="{FF2B5EF4-FFF2-40B4-BE49-F238E27FC236}">
                <a16:creationId xmlns:a16="http://schemas.microsoft.com/office/drawing/2014/main" id="{F0AA1BFC-E8D1-3844-AFC0-1162C8649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39206" y="6735873"/>
            <a:ext cx="1617865" cy="420975"/>
          </a:xfrm>
          <a:prstGeom prst="line">
            <a:avLst/>
          </a:prstGeom>
          <a:noFill/>
          <a:ln w="2880" cap="flat">
            <a:solidFill>
              <a:srgbClr val="5656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Line 266">
            <a:extLst>
              <a:ext uri="{FF2B5EF4-FFF2-40B4-BE49-F238E27FC236}">
                <a16:creationId xmlns:a16="http://schemas.microsoft.com/office/drawing/2014/main" id="{67CA1ADC-633E-E540-903E-F52315E6F8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9045" y="6426332"/>
            <a:ext cx="1688026" cy="441612"/>
          </a:xfrm>
          <a:prstGeom prst="line">
            <a:avLst/>
          </a:prstGeom>
          <a:noFill/>
          <a:ln w="2880" cap="flat">
            <a:solidFill>
              <a:srgbClr val="5656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Line 267">
            <a:extLst>
              <a:ext uri="{FF2B5EF4-FFF2-40B4-BE49-F238E27FC236}">
                <a16:creationId xmlns:a16="http://schemas.microsoft.com/office/drawing/2014/main" id="{77782352-E61A-4947-8FDE-65F2E2062D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0627" y="6112664"/>
            <a:ext cx="1749935" cy="462247"/>
          </a:xfrm>
          <a:prstGeom prst="line">
            <a:avLst/>
          </a:prstGeom>
          <a:noFill/>
          <a:ln w="2880" cap="flat">
            <a:solidFill>
              <a:srgbClr val="5656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Freeform 268">
            <a:extLst>
              <a:ext uri="{FF2B5EF4-FFF2-40B4-BE49-F238E27FC236}">
                <a16:creationId xmlns:a16="http://schemas.microsoft.com/office/drawing/2014/main" id="{FDD42E67-1601-364B-BB82-AED0C9816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118" y="5827888"/>
            <a:ext cx="1692154" cy="441610"/>
          </a:xfrm>
          <a:custGeom>
            <a:avLst/>
            <a:gdLst>
              <a:gd name="T0" fmla="*/ 0 w 1806"/>
              <a:gd name="T1" fmla="*/ 471 h 472"/>
              <a:gd name="T2" fmla="*/ 1805 w 1806"/>
              <a:gd name="T3" fmla="*/ 0 h 472"/>
              <a:gd name="T4" fmla="*/ 1805 w 1806"/>
              <a:gd name="T5" fmla="*/ 0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6" h="472">
                <a:moveTo>
                  <a:pt x="0" y="471"/>
                </a:moveTo>
                <a:lnTo>
                  <a:pt x="1805" y="0"/>
                </a:lnTo>
                <a:lnTo>
                  <a:pt x="1805" y="0"/>
                </a:lnTo>
              </a:path>
            </a:pathLst>
          </a:custGeom>
          <a:noFill/>
          <a:ln w="2880" cap="flat">
            <a:solidFill>
              <a:srgbClr val="5656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Freeform 269">
            <a:extLst>
              <a:ext uri="{FF2B5EF4-FFF2-40B4-BE49-F238E27FC236}">
                <a16:creationId xmlns:a16="http://schemas.microsoft.com/office/drawing/2014/main" id="{3AC7B8D5-1064-E346-8667-28DE75782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118" y="5534855"/>
            <a:ext cx="1617865" cy="420975"/>
          </a:xfrm>
          <a:custGeom>
            <a:avLst/>
            <a:gdLst>
              <a:gd name="T0" fmla="*/ 0 w 1730"/>
              <a:gd name="T1" fmla="*/ 450 h 451"/>
              <a:gd name="T2" fmla="*/ 1729 w 1730"/>
              <a:gd name="T3" fmla="*/ 0 h 451"/>
              <a:gd name="T4" fmla="*/ 1729 w 1730"/>
              <a:gd name="T5" fmla="*/ 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0" h="451">
                <a:moveTo>
                  <a:pt x="0" y="450"/>
                </a:moveTo>
                <a:lnTo>
                  <a:pt x="1729" y="0"/>
                </a:lnTo>
                <a:lnTo>
                  <a:pt x="1729" y="0"/>
                </a:lnTo>
              </a:path>
            </a:pathLst>
          </a:custGeom>
          <a:noFill/>
          <a:ln w="2880" cap="flat">
            <a:solidFill>
              <a:srgbClr val="5656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Freeform 270">
            <a:extLst>
              <a:ext uri="{FF2B5EF4-FFF2-40B4-BE49-F238E27FC236}">
                <a16:creationId xmlns:a16="http://schemas.microsoft.com/office/drawing/2014/main" id="{599F3A0D-F19B-6C49-B276-65EBEB6EE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680" y="5452311"/>
            <a:ext cx="420975" cy="1613739"/>
          </a:xfrm>
          <a:custGeom>
            <a:avLst/>
            <a:gdLst>
              <a:gd name="T0" fmla="*/ 0 w 451"/>
              <a:gd name="T1" fmla="*/ 0 h 1722"/>
              <a:gd name="T2" fmla="*/ 450 w 451"/>
              <a:gd name="T3" fmla="*/ 1721 h 1722"/>
              <a:gd name="T4" fmla="*/ 450 w 451"/>
              <a:gd name="T5" fmla="*/ 1721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1722">
                <a:moveTo>
                  <a:pt x="0" y="0"/>
                </a:moveTo>
                <a:lnTo>
                  <a:pt x="450" y="1721"/>
                </a:lnTo>
                <a:lnTo>
                  <a:pt x="450" y="1721"/>
                </a:lnTo>
              </a:path>
            </a:pathLst>
          </a:custGeom>
          <a:noFill/>
          <a:ln w="2880" cap="flat">
            <a:solidFill>
              <a:srgbClr val="5656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Freeform 271">
            <a:extLst>
              <a:ext uri="{FF2B5EF4-FFF2-40B4-BE49-F238E27FC236}">
                <a16:creationId xmlns:a16="http://schemas.microsoft.com/office/drawing/2014/main" id="{1B306D63-C830-4843-A70F-D81B0FAF9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139" y="5452311"/>
            <a:ext cx="433358" cy="1692154"/>
          </a:xfrm>
          <a:custGeom>
            <a:avLst/>
            <a:gdLst>
              <a:gd name="T0" fmla="*/ 0 w 463"/>
              <a:gd name="T1" fmla="*/ 0 h 1806"/>
              <a:gd name="T2" fmla="*/ 462 w 463"/>
              <a:gd name="T3" fmla="*/ 1805 h 1806"/>
              <a:gd name="T4" fmla="*/ 462 w 463"/>
              <a:gd name="T5" fmla="*/ 1805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3" h="1806">
                <a:moveTo>
                  <a:pt x="0" y="0"/>
                </a:moveTo>
                <a:lnTo>
                  <a:pt x="462" y="1805"/>
                </a:lnTo>
                <a:lnTo>
                  <a:pt x="462" y="1805"/>
                </a:lnTo>
              </a:path>
            </a:pathLst>
          </a:custGeom>
          <a:noFill/>
          <a:ln w="2880" cap="flat">
            <a:solidFill>
              <a:srgbClr val="5656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Line 272">
            <a:extLst>
              <a:ext uri="{FF2B5EF4-FFF2-40B4-BE49-F238E27FC236}">
                <a16:creationId xmlns:a16="http://schemas.microsoft.com/office/drawing/2014/main" id="{A1F445AC-8044-AC4A-99C8-1023B4D8D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42725" y="5472948"/>
            <a:ext cx="445738" cy="1749935"/>
          </a:xfrm>
          <a:prstGeom prst="line">
            <a:avLst/>
          </a:prstGeom>
          <a:noFill/>
          <a:ln w="2880" cap="flat">
            <a:solidFill>
              <a:srgbClr val="5656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Line 273">
            <a:extLst>
              <a:ext uri="{FF2B5EF4-FFF2-40B4-BE49-F238E27FC236}">
                <a16:creationId xmlns:a16="http://schemas.microsoft.com/office/drawing/2014/main" id="{A4D52439-8E34-F745-A653-D707443AF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3821" y="5543110"/>
            <a:ext cx="433358" cy="1696283"/>
          </a:xfrm>
          <a:prstGeom prst="line">
            <a:avLst/>
          </a:prstGeom>
          <a:noFill/>
          <a:ln w="2880" cap="flat">
            <a:solidFill>
              <a:srgbClr val="5656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Line 274">
            <a:extLst>
              <a:ext uri="{FF2B5EF4-FFF2-40B4-BE49-F238E27FC236}">
                <a16:creationId xmlns:a16="http://schemas.microsoft.com/office/drawing/2014/main" id="{735A1C24-962E-3245-A3E7-338EB0BC8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6662" y="5621528"/>
            <a:ext cx="420975" cy="1617865"/>
          </a:xfrm>
          <a:prstGeom prst="line">
            <a:avLst/>
          </a:prstGeom>
          <a:noFill/>
          <a:ln w="2880" cap="flat">
            <a:solidFill>
              <a:srgbClr val="5656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Freeform 277">
            <a:extLst>
              <a:ext uri="{FF2B5EF4-FFF2-40B4-BE49-F238E27FC236}">
                <a16:creationId xmlns:a16="http://schemas.microsoft.com/office/drawing/2014/main" id="{198CE170-CC2A-5C4B-9F62-F41DCAF2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936" y="11036422"/>
            <a:ext cx="107307" cy="49526"/>
          </a:xfrm>
          <a:custGeom>
            <a:avLst/>
            <a:gdLst>
              <a:gd name="T0" fmla="*/ 46 w 114"/>
              <a:gd name="T1" fmla="*/ 0 h 55"/>
              <a:gd name="T2" fmla="*/ 113 w 114"/>
              <a:gd name="T3" fmla="*/ 0 h 55"/>
              <a:gd name="T4" fmla="*/ 66 w 114"/>
              <a:gd name="T5" fmla="*/ 54 h 55"/>
              <a:gd name="T6" fmla="*/ 60 w 114"/>
              <a:gd name="T7" fmla="*/ 53 h 55"/>
              <a:gd name="T8" fmla="*/ 0 w 114"/>
              <a:gd name="T9" fmla="*/ 46 h 55"/>
              <a:gd name="T10" fmla="*/ 46 w 114"/>
              <a:gd name="T1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55">
                <a:moveTo>
                  <a:pt x="46" y="0"/>
                </a:moveTo>
                <a:cubicBezTo>
                  <a:pt x="69" y="1"/>
                  <a:pt x="91" y="1"/>
                  <a:pt x="113" y="0"/>
                </a:cubicBezTo>
                <a:cubicBezTo>
                  <a:pt x="98" y="19"/>
                  <a:pt x="83" y="37"/>
                  <a:pt x="66" y="54"/>
                </a:cubicBezTo>
                <a:cubicBezTo>
                  <a:pt x="64" y="54"/>
                  <a:pt x="62" y="53"/>
                  <a:pt x="60" y="53"/>
                </a:cubicBezTo>
                <a:cubicBezTo>
                  <a:pt x="40" y="52"/>
                  <a:pt x="20" y="50"/>
                  <a:pt x="0" y="46"/>
                </a:cubicBezTo>
                <a:cubicBezTo>
                  <a:pt x="16" y="32"/>
                  <a:pt x="31" y="16"/>
                  <a:pt x="46" y="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6565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9AB46B5-25E9-284A-86E7-B5F438E6159F}"/>
              </a:ext>
            </a:extLst>
          </p:cNvPr>
          <p:cNvSpPr/>
          <p:nvPr/>
        </p:nvSpPr>
        <p:spPr>
          <a:xfrm rot="20700000">
            <a:off x="9751413" y="6977790"/>
            <a:ext cx="1349804" cy="2988839"/>
          </a:xfrm>
          <a:custGeom>
            <a:avLst/>
            <a:gdLst>
              <a:gd name="connsiteX0" fmla="*/ 0 w 1349804"/>
              <a:gd name="connsiteY0" fmla="*/ 0 h 3735051"/>
              <a:gd name="connsiteX1" fmla="*/ 1349804 w 1349804"/>
              <a:gd name="connsiteY1" fmla="*/ 0 h 3735051"/>
              <a:gd name="connsiteX2" fmla="*/ 1349804 w 1349804"/>
              <a:gd name="connsiteY2" fmla="*/ 3735051 h 3735051"/>
              <a:gd name="connsiteX3" fmla="*/ 0 w 1349804"/>
              <a:gd name="connsiteY3" fmla="*/ 3735051 h 3735051"/>
              <a:gd name="connsiteX4" fmla="*/ 0 w 1349804"/>
              <a:gd name="connsiteY4" fmla="*/ 0 h 3735051"/>
              <a:gd name="connsiteX0" fmla="*/ 0 w 1349804"/>
              <a:gd name="connsiteY0" fmla="*/ 0 h 3770493"/>
              <a:gd name="connsiteX1" fmla="*/ 1349804 w 1349804"/>
              <a:gd name="connsiteY1" fmla="*/ 0 h 3770493"/>
              <a:gd name="connsiteX2" fmla="*/ 819646 w 1349804"/>
              <a:gd name="connsiteY2" fmla="*/ 3770493 h 3770493"/>
              <a:gd name="connsiteX3" fmla="*/ 0 w 1349804"/>
              <a:gd name="connsiteY3" fmla="*/ 3735051 h 3770493"/>
              <a:gd name="connsiteX4" fmla="*/ 0 w 1349804"/>
              <a:gd name="connsiteY4" fmla="*/ 0 h 3770493"/>
              <a:gd name="connsiteX0" fmla="*/ 0 w 1349804"/>
              <a:gd name="connsiteY0" fmla="*/ 0 h 3735051"/>
              <a:gd name="connsiteX1" fmla="*/ 1349804 w 1349804"/>
              <a:gd name="connsiteY1" fmla="*/ 0 h 3735051"/>
              <a:gd name="connsiteX2" fmla="*/ 985524 w 1349804"/>
              <a:gd name="connsiteY2" fmla="*/ 2974782 h 3735051"/>
              <a:gd name="connsiteX3" fmla="*/ 0 w 1349804"/>
              <a:gd name="connsiteY3" fmla="*/ 3735051 h 3735051"/>
              <a:gd name="connsiteX4" fmla="*/ 0 w 1349804"/>
              <a:gd name="connsiteY4" fmla="*/ 0 h 3735051"/>
              <a:gd name="connsiteX0" fmla="*/ 0 w 1349804"/>
              <a:gd name="connsiteY0" fmla="*/ 0 h 3064749"/>
              <a:gd name="connsiteX1" fmla="*/ 1349804 w 1349804"/>
              <a:gd name="connsiteY1" fmla="*/ 0 h 3064749"/>
              <a:gd name="connsiteX2" fmla="*/ 985524 w 1349804"/>
              <a:gd name="connsiteY2" fmla="*/ 2974782 h 3064749"/>
              <a:gd name="connsiteX3" fmla="*/ 368938 w 1349804"/>
              <a:gd name="connsiteY3" fmla="*/ 3064749 h 3064749"/>
              <a:gd name="connsiteX4" fmla="*/ 0 w 1349804"/>
              <a:gd name="connsiteY4" fmla="*/ 0 h 3064749"/>
              <a:gd name="connsiteX0" fmla="*/ 0 w 1349804"/>
              <a:gd name="connsiteY0" fmla="*/ 0 h 2988839"/>
              <a:gd name="connsiteX1" fmla="*/ 1349804 w 1349804"/>
              <a:gd name="connsiteY1" fmla="*/ 0 h 2988839"/>
              <a:gd name="connsiteX2" fmla="*/ 985524 w 1349804"/>
              <a:gd name="connsiteY2" fmla="*/ 2974782 h 2988839"/>
              <a:gd name="connsiteX3" fmla="*/ 306446 w 1349804"/>
              <a:gd name="connsiteY3" fmla="*/ 2988839 h 2988839"/>
              <a:gd name="connsiteX4" fmla="*/ 0 w 1349804"/>
              <a:gd name="connsiteY4" fmla="*/ 0 h 298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9804" h="2988839">
                <a:moveTo>
                  <a:pt x="0" y="0"/>
                </a:moveTo>
                <a:lnTo>
                  <a:pt x="1349804" y="0"/>
                </a:lnTo>
                <a:lnTo>
                  <a:pt x="985524" y="2974782"/>
                </a:lnTo>
                <a:lnTo>
                  <a:pt x="306446" y="29888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Freeform 276">
            <a:extLst>
              <a:ext uri="{FF2B5EF4-FFF2-40B4-BE49-F238E27FC236}">
                <a16:creationId xmlns:a16="http://schemas.microsoft.com/office/drawing/2014/main" id="{28E035DE-1872-784B-8BD7-18B08726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821" y="6752382"/>
            <a:ext cx="1357852" cy="462247"/>
          </a:xfrm>
          <a:custGeom>
            <a:avLst/>
            <a:gdLst>
              <a:gd name="T0" fmla="*/ 1449 w 1450"/>
              <a:gd name="T1" fmla="*/ 126 h 496"/>
              <a:gd name="T2" fmla="*/ 25 w 1450"/>
              <a:gd name="T3" fmla="*/ 495 h 496"/>
              <a:gd name="T4" fmla="*/ 0 w 1450"/>
              <a:gd name="T5" fmla="*/ 369 h 496"/>
              <a:gd name="T6" fmla="*/ 1424 w 1450"/>
              <a:gd name="T7" fmla="*/ 0 h 496"/>
              <a:gd name="T8" fmla="*/ 1449 w 1450"/>
              <a:gd name="T9" fmla="*/ 1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0" h="496">
                <a:moveTo>
                  <a:pt x="1449" y="126"/>
                </a:moveTo>
                <a:lnTo>
                  <a:pt x="25" y="495"/>
                </a:lnTo>
                <a:lnTo>
                  <a:pt x="0" y="369"/>
                </a:lnTo>
                <a:lnTo>
                  <a:pt x="1424" y="0"/>
                </a:lnTo>
                <a:lnTo>
                  <a:pt x="1449" y="126"/>
                </a:lnTo>
              </a:path>
            </a:pathLst>
          </a:custGeom>
          <a:solidFill>
            <a:srgbClr val="1573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6565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63">
            <a:extLst>
              <a:ext uri="{FF2B5EF4-FFF2-40B4-BE49-F238E27FC236}">
                <a16:creationId xmlns:a16="http://schemas.microsoft.com/office/drawing/2014/main" id="{4A23BF8F-D0B5-4642-AFC4-756E242C0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5786" y="9814769"/>
            <a:ext cx="714005" cy="1192761"/>
          </a:xfrm>
          <a:custGeom>
            <a:avLst/>
            <a:gdLst>
              <a:gd name="T0" fmla="*/ 762 w 763"/>
              <a:gd name="T1" fmla="*/ 1206 h 1274"/>
              <a:gd name="T2" fmla="*/ 528 w 763"/>
              <a:gd name="T3" fmla="*/ 1273 h 1274"/>
              <a:gd name="T4" fmla="*/ 0 w 763"/>
              <a:gd name="T5" fmla="*/ 184 h 1274"/>
              <a:gd name="T6" fmla="*/ 704 w 763"/>
              <a:gd name="T7" fmla="*/ 0 h 1274"/>
              <a:gd name="T8" fmla="*/ 762 w 763"/>
              <a:gd name="T9" fmla="*/ 120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1274">
                <a:moveTo>
                  <a:pt x="762" y="1206"/>
                </a:moveTo>
                <a:lnTo>
                  <a:pt x="528" y="1273"/>
                </a:lnTo>
                <a:lnTo>
                  <a:pt x="0" y="184"/>
                </a:lnTo>
                <a:lnTo>
                  <a:pt x="704" y="0"/>
                </a:lnTo>
                <a:lnTo>
                  <a:pt x="762" y="1206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5259E59-9289-034C-BAE2-58E5CF130602}"/>
              </a:ext>
            </a:extLst>
          </p:cNvPr>
          <p:cNvSpPr/>
          <p:nvPr/>
        </p:nvSpPr>
        <p:spPr>
          <a:xfrm>
            <a:off x="11051213" y="10829331"/>
            <a:ext cx="2453855" cy="3924342"/>
          </a:xfrm>
          <a:custGeom>
            <a:avLst/>
            <a:gdLst>
              <a:gd name="connsiteX0" fmla="*/ 0 w 2453855"/>
              <a:gd name="connsiteY0" fmla="*/ 143469 h 3924342"/>
              <a:gd name="connsiteX1" fmla="*/ 457200 w 2453855"/>
              <a:gd name="connsiteY1" fmla="*/ 727669 h 3924342"/>
              <a:gd name="connsiteX2" fmla="*/ 1727200 w 2453855"/>
              <a:gd name="connsiteY2" fmla="*/ 499069 h 3924342"/>
              <a:gd name="connsiteX3" fmla="*/ 1854200 w 2453855"/>
              <a:gd name="connsiteY3" fmla="*/ 67269 h 3924342"/>
              <a:gd name="connsiteX4" fmla="*/ 1498600 w 2453855"/>
              <a:gd name="connsiteY4" fmla="*/ 67269 h 3924342"/>
              <a:gd name="connsiteX5" fmla="*/ 1422400 w 2453855"/>
              <a:gd name="connsiteY5" fmla="*/ 702269 h 3924342"/>
              <a:gd name="connsiteX6" fmla="*/ 1828800 w 2453855"/>
              <a:gd name="connsiteY6" fmla="*/ 1210269 h 3924342"/>
              <a:gd name="connsiteX7" fmla="*/ 2413000 w 2453855"/>
              <a:gd name="connsiteY7" fmla="*/ 1540469 h 3924342"/>
              <a:gd name="connsiteX8" fmla="*/ 2235200 w 2453855"/>
              <a:gd name="connsiteY8" fmla="*/ 1921469 h 3924342"/>
              <a:gd name="connsiteX9" fmla="*/ 1524000 w 2453855"/>
              <a:gd name="connsiteY9" fmla="*/ 2099269 h 3924342"/>
              <a:gd name="connsiteX10" fmla="*/ 1600200 w 2453855"/>
              <a:gd name="connsiteY10" fmla="*/ 2683469 h 3924342"/>
              <a:gd name="connsiteX11" fmla="*/ 2184400 w 2453855"/>
              <a:gd name="connsiteY11" fmla="*/ 2912069 h 3924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53855" h="3924342">
                <a:moveTo>
                  <a:pt x="0" y="143469"/>
                </a:moveTo>
                <a:cubicBezTo>
                  <a:pt x="84666" y="405935"/>
                  <a:pt x="169333" y="668402"/>
                  <a:pt x="457200" y="727669"/>
                </a:cubicBezTo>
                <a:cubicBezTo>
                  <a:pt x="745067" y="786936"/>
                  <a:pt x="1494367" y="609136"/>
                  <a:pt x="1727200" y="499069"/>
                </a:cubicBezTo>
                <a:cubicBezTo>
                  <a:pt x="1960033" y="389002"/>
                  <a:pt x="1892300" y="139236"/>
                  <a:pt x="1854200" y="67269"/>
                </a:cubicBezTo>
                <a:cubicBezTo>
                  <a:pt x="1816100" y="-4698"/>
                  <a:pt x="1570567" y="-38564"/>
                  <a:pt x="1498600" y="67269"/>
                </a:cubicBezTo>
                <a:cubicBezTo>
                  <a:pt x="1426633" y="173102"/>
                  <a:pt x="1367367" y="511769"/>
                  <a:pt x="1422400" y="702269"/>
                </a:cubicBezTo>
                <a:cubicBezTo>
                  <a:pt x="1477433" y="892769"/>
                  <a:pt x="1663700" y="1070569"/>
                  <a:pt x="1828800" y="1210269"/>
                </a:cubicBezTo>
                <a:cubicBezTo>
                  <a:pt x="1993900" y="1349969"/>
                  <a:pt x="2345267" y="1421936"/>
                  <a:pt x="2413000" y="1540469"/>
                </a:cubicBezTo>
                <a:cubicBezTo>
                  <a:pt x="2480733" y="1659002"/>
                  <a:pt x="2383367" y="1828336"/>
                  <a:pt x="2235200" y="1921469"/>
                </a:cubicBezTo>
                <a:cubicBezTo>
                  <a:pt x="2087033" y="2014602"/>
                  <a:pt x="1629833" y="1972269"/>
                  <a:pt x="1524000" y="2099269"/>
                </a:cubicBezTo>
                <a:cubicBezTo>
                  <a:pt x="1418167" y="2226269"/>
                  <a:pt x="1490133" y="2548002"/>
                  <a:pt x="1600200" y="2683469"/>
                </a:cubicBezTo>
                <a:cubicBezTo>
                  <a:pt x="1710267" y="2818936"/>
                  <a:pt x="3001433" y="5253102"/>
                  <a:pt x="2184400" y="2912069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Freeform 271">
            <a:extLst>
              <a:ext uri="{FF2B5EF4-FFF2-40B4-BE49-F238E27FC236}">
                <a16:creationId xmlns:a16="http://schemas.microsoft.com/office/drawing/2014/main" id="{C9F5BB82-56BE-DD46-9DB6-3B687F1C6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779" y="8860491"/>
            <a:ext cx="535715" cy="523256"/>
          </a:xfrm>
          <a:custGeom>
            <a:avLst/>
            <a:gdLst>
              <a:gd name="T0" fmla="*/ 361 w 380"/>
              <a:gd name="T1" fmla="*/ 154 h 371"/>
              <a:gd name="T2" fmla="*/ 361 w 380"/>
              <a:gd name="T3" fmla="*/ 154 h 371"/>
              <a:gd name="T4" fmla="*/ 225 w 380"/>
              <a:gd name="T5" fmla="*/ 352 h 371"/>
              <a:gd name="T6" fmla="*/ 27 w 380"/>
              <a:gd name="T7" fmla="*/ 226 h 371"/>
              <a:gd name="T8" fmla="*/ 153 w 380"/>
              <a:gd name="T9" fmla="*/ 18 h 371"/>
              <a:gd name="T10" fmla="*/ 361 w 380"/>
              <a:gd name="T11" fmla="*/ 15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" h="371">
                <a:moveTo>
                  <a:pt x="361" y="154"/>
                </a:moveTo>
                <a:lnTo>
                  <a:pt x="361" y="154"/>
                </a:lnTo>
                <a:cubicBezTo>
                  <a:pt x="379" y="244"/>
                  <a:pt x="316" y="334"/>
                  <a:pt x="225" y="352"/>
                </a:cubicBezTo>
                <a:cubicBezTo>
                  <a:pt x="135" y="370"/>
                  <a:pt x="45" y="316"/>
                  <a:pt x="27" y="226"/>
                </a:cubicBezTo>
                <a:cubicBezTo>
                  <a:pt x="0" y="136"/>
                  <a:pt x="63" y="45"/>
                  <a:pt x="153" y="18"/>
                </a:cubicBezTo>
                <a:cubicBezTo>
                  <a:pt x="244" y="0"/>
                  <a:pt x="334" y="54"/>
                  <a:pt x="361" y="1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72">
            <a:extLst>
              <a:ext uri="{FF2B5EF4-FFF2-40B4-BE49-F238E27FC236}">
                <a16:creationId xmlns:a16="http://schemas.microsoft.com/office/drawing/2014/main" id="{7E321C1D-A699-4445-B711-F3AF172F2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6805" y="5870455"/>
            <a:ext cx="1189787" cy="3469685"/>
          </a:xfrm>
          <a:custGeom>
            <a:avLst/>
            <a:gdLst>
              <a:gd name="T0" fmla="*/ 723 w 842"/>
              <a:gd name="T1" fmla="*/ 2420 h 2457"/>
              <a:gd name="T2" fmla="*/ 723 w 842"/>
              <a:gd name="T3" fmla="*/ 2420 h 2457"/>
              <a:gd name="T4" fmla="*/ 660 w 842"/>
              <a:gd name="T5" fmla="*/ 2438 h 2457"/>
              <a:gd name="T6" fmla="*/ 506 w 842"/>
              <a:gd name="T7" fmla="*/ 2339 h 2457"/>
              <a:gd name="T8" fmla="*/ 19 w 842"/>
              <a:gd name="T9" fmla="*/ 179 h 2457"/>
              <a:gd name="T10" fmla="*/ 109 w 842"/>
              <a:gd name="T11" fmla="*/ 27 h 2457"/>
              <a:gd name="T12" fmla="*/ 181 w 842"/>
              <a:gd name="T13" fmla="*/ 9 h 2457"/>
              <a:gd name="T14" fmla="*/ 335 w 842"/>
              <a:gd name="T15" fmla="*/ 107 h 2457"/>
              <a:gd name="T16" fmla="*/ 823 w 842"/>
              <a:gd name="T17" fmla="*/ 2267 h 2457"/>
              <a:gd name="T18" fmla="*/ 723 w 842"/>
              <a:gd name="T19" fmla="*/ 2420 h 2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2" h="2457">
                <a:moveTo>
                  <a:pt x="723" y="2420"/>
                </a:moveTo>
                <a:lnTo>
                  <a:pt x="723" y="2420"/>
                </a:lnTo>
                <a:cubicBezTo>
                  <a:pt x="660" y="2438"/>
                  <a:pt x="660" y="2438"/>
                  <a:pt x="660" y="2438"/>
                </a:cubicBezTo>
                <a:cubicBezTo>
                  <a:pt x="588" y="2456"/>
                  <a:pt x="515" y="2411"/>
                  <a:pt x="506" y="2339"/>
                </a:cubicBezTo>
                <a:cubicBezTo>
                  <a:pt x="19" y="179"/>
                  <a:pt x="19" y="179"/>
                  <a:pt x="19" y="179"/>
                </a:cubicBezTo>
                <a:cubicBezTo>
                  <a:pt x="0" y="116"/>
                  <a:pt x="46" y="45"/>
                  <a:pt x="109" y="27"/>
                </a:cubicBezTo>
                <a:cubicBezTo>
                  <a:pt x="181" y="9"/>
                  <a:pt x="181" y="9"/>
                  <a:pt x="181" y="9"/>
                </a:cubicBezTo>
                <a:cubicBezTo>
                  <a:pt x="244" y="0"/>
                  <a:pt x="317" y="45"/>
                  <a:pt x="335" y="107"/>
                </a:cubicBezTo>
                <a:cubicBezTo>
                  <a:pt x="823" y="2267"/>
                  <a:pt x="823" y="2267"/>
                  <a:pt x="823" y="2267"/>
                </a:cubicBezTo>
                <a:cubicBezTo>
                  <a:pt x="841" y="2339"/>
                  <a:pt x="796" y="2411"/>
                  <a:pt x="723" y="24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73">
            <a:extLst>
              <a:ext uri="{FF2B5EF4-FFF2-40B4-BE49-F238E27FC236}">
                <a16:creationId xmlns:a16="http://schemas.microsoft.com/office/drawing/2014/main" id="{86B0610E-A0AD-5443-901D-DA6C82E09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9245" y="6150769"/>
            <a:ext cx="4061465" cy="3002494"/>
          </a:xfrm>
          <a:custGeom>
            <a:avLst/>
            <a:gdLst>
              <a:gd name="T0" fmla="*/ 72 w 2874"/>
              <a:gd name="T1" fmla="*/ 1618 h 2125"/>
              <a:gd name="T2" fmla="*/ 72 w 2874"/>
              <a:gd name="T3" fmla="*/ 1618 h 2125"/>
              <a:gd name="T4" fmla="*/ 750 w 2874"/>
              <a:gd name="T5" fmla="*/ 2070 h 2125"/>
              <a:gd name="T6" fmla="*/ 1030 w 2874"/>
              <a:gd name="T7" fmla="*/ 2024 h 2125"/>
              <a:gd name="T8" fmla="*/ 2873 w 2874"/>
              <a:gd name="T9" fmla="*/ 2106 h 2125"/>
              <a:gd name="T10" fmla="*/ 2873 w 2874"/>
              <a:gd name="T11" fmla="*/ 2106 h 2125"/>
              <a:gd name="T12" fmla="*/ 2395 w 2874"/>
              <a:gd name="T13" fmla="*/ 0 h 2125"/>
              <a:gd name="T14" fmla="*/ 2395 w 2874"/>
              <a:gd name="T15" fmla="*/ 0 h 2125"/>
              <a:gd name="T16" fmla="*/ 759 w 2874"/>
              <a:gd name="T17" fmla="*/ 823 h 2125"/>
              <a:gd name="T18" fmla="*/ 479 w 2874"/>
              <a:gd name="T19" fmla="*/ 913 h 2125"/>
              <a:gd name="T20" fmla="*/ 72 w 2874"/>
              <a:gd name="T21" fmla="*/ 1609 h 2125"/>
              <a:gd name="T22" fmla="*/ 72 w 2874"/>
              <a:gd name="T23" fmla="*/ 1618 h 2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74" h="2125">
                <a:moveTo>
                  <a:pt x="72" y="1618"/>
                </a:moveTo>
                <a:lnTo>
                  <a:pt x="72" y="1618"/>
                </a:lnTo>
                <a:cubicBezTo>
                  <a:pt x="136" y="1925"/>
                  <a:pt x="434" y="2124"/>
                  <a:pt x="750" y="2070"/>
                </a:cubicBezTo>
                <a:cubicBezTo>
                  <a:pt x="840" y="2052"/>
                  <a:pt x="940" y="2042"/>
                  <a:pt x="1030" y="2024"/>
                </a:cubicBezTo>
                <a:cubicBezTo>
                  <a:pt x="1771" y="1934"/>
                  <a:pt x="2404" y="2015"/>
                  <a:pt x="2873" y="2106"/>
                </a:cubicBezTo>
                <a:cubicBezTo>
                  <a:pt x="2873" y="2115"/>
                  <a:pt x="2873" y="2106"/>
                  <a:pt x="2873" y="2106"/>
                </a:cubicBezTo>
                <a:cubicBezTo>
                  <a:pt x="2395" y="0"/>
                  <a:pt x="2395" y="0"/>
                  <a:pt x="2395" y="0"/>
                </a:cubicBezTo>
                <a:lnTo>
                  <a:pt x="2395" y="0"/>
                </a:lnTo>
                <a:cubicBezTo>
                  <a:pt x="1970" y="281"/>
                  <a:pt x="1428" y="588"/>
                  <a:pt x="759" y="823"/>
                </a:cubicBezTo>
                <a:cubicBezTo>
                  <a:pt x="660" y="850"/>
                  <a:pt x="569" y="886"/>
                  <a:pt x="479" y="913"/>
                </a:cubicBezTo>
                <a:cubicBezTo>
                  <a:pt x="181" y="1003"/>
                  <a:pt x="0" y="1311"/>
                  <a:pt x="72" y="1609"/>
                </a:cubicBezTo>
                <a:lnTo>
                  <a:pt x="72" y="161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74">
            <a:extLst>
              <a:ext uri="{FF2B5EF4-FFF2-40B4-BE49-F238E27FC236}">
                <a16:creationId xmlns:a16="http://schemas.microsoft.com/office/drawing/2014/main" id="{641F5659-7CAF-1E49-8DEA-BD636C61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5439" y="7234657"/>
            <a:ext cx="1058971" cy="3307729"/>
          </a:xfrm>
          <a:custGeom>
            <a:avLst/>
            <a:gdLst>
              <a:gd name="T0" fmla="*/ 660 w 751"/>
              <a:gd name="T1" fmla="*/ 2314 h 2342"/>
              <a:gd name="T2" fmla="*/ 660 w 751"/>
              <a:gd name="T3" fmla="*/ 2314 h 2342"/>
              <a:gd name="T4" fmla="*/ 606 w 751"/>
              <a:gd name="T5" fmla="*/ 2332 h 2342"/>
              <a:gd name="T6" fmla="*/ 488 w 751"/>
              <a:gd name="T7" fmla="*/ 2250 h 2342"/>
              <a:gd name="T8" fmla="*/ 9 w 751"/>
              <a:gd name="T9" fmla="*/ 145 h 2342"/>
              <a:gd name="T10" fmla="*/ 91 w 751"/>
              <a:gd name="T11" fmla="*/ 28 h 2342"/>
              <a:gd name="T12" fmla="*/ 136 w 751"/>
              <a:gd name="T13" fmla="*/ 9 h 2342"/>
              <a:gd name="T14" fmla="*/ 262 w 751"/>
              <a:gd name="T15" fmla="*/ 91 h 2342"/>
              <a:gd name="T16" fmla="*/ 741 w 751"/>
              <a:gd name="T17" fmla="*/ 2196 h 2342"/>
              <a:gd name="T18" fmla="*/ 660 w 751"/>
              <a:gd name="T19" fmla="*/ 2314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" h="2342">
                <a:moveTo>
                  <a:pt x="660" y="2314"/>
                </a:moveTo>
                <a:lnTo>
                  <a:pt x="660" y="2314"/>
                </a:lnTo>
                <a:cubicBezTo>
                  <a:pt x="606" y="2332"/>
                  <a:pt x="606" y="2332"/>
                  <a:pt x="606" y="2332"/>
                </a:cubicBezTo>
                <a:cubicBezTo>
                  <a:pt x="551" y="2341"/>
                  <a:pt x="506" y="2305"/>
                  <a:pt x="488" y="2250"/>
                </a:cubicBezTo>
                <a:cubicBezTo>
                  <a:pt x="9" y="145"/>
                  <a:pt x="9" y="145"/>
                  <a:pt x="9" y="145"/>
                </a:cubicBezTo>
                <a:cubicBezTo>
                  <a:pt x="0" y="91"/>
                  <a:pt x="36" y="37"/>
                  <a:pt x="91" y="28"/>
                </a:cubicBezTo>
                <a:cubicBezTo>
                  <a:pt x="136" y="9"/>
                  <a:pt x="136" y="9"/>
                  <a:pt x="136" y="9"/>
                </a:cubicBezTo>
                <a:cubicBezTo>
                  <a:pt x="190" y="0"/>
                  <a:pt x="244" y="37"/>
                  <a:pt x="262" y="91"/>
                </a:cubicBezTo>
                <a:cubicBezTo>
                  <a:pt x="741" y="2196"/>
                  <a:pt x="741" y="2196"/>
                  <a:pt x="741" y="2196"/>
                </a:cubicBezTo>
                <a:cubicBezTo>
                  <a:pt x="750" y="2250"/>
                  <a:pt x="714" y="2305"/>
                  <a:pt x="660" y="23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7527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51">
            <a:extLst>
              <a:ext uri="{FF2B5EF4-FFF2-40B4-BE49-F238E27FC236}">
                <a16:creationId xmlns:a16="http://schemas.microsoft.com/office/drawing/2014/main" id="{4EC45394-3835-264F-AB64-D3ECFFB36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34">
            <a:extLst>
              <a:ext uri="{FF2B5EF4-FFF2-40B4-BE49-F238E27FC236}">
                <a16:creationId xmlns:a16="http://schemas.microsoft.com/office/drawing/2014/main" id="{3F437557-501D-8A4E-BE36-33536C6DC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394" y="5516070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34">
            <a:extLst>
              <a:ext uri="{FF2B5EF4-FFF2-40B4-BE49-F238E27FC236}">
                <a16:creationId xmlns:a16="http://schemas.microsoft.com/office/drawing/2014/main" id="{14F338EE-5715-E342-9D6A-5CA0607CC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9794" y="5553282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34">
            <a:extLst>
              <a:ext uri="{FF2B5EF4-FFF2-40B4-BE49-F238E27FC236}">
                <a16:creationId xmlns:a16="http://schemas.microsoft.com/office/drawing/2014/main" id="{97B8CD1E-1EB8-4C45-9398-9FBB74676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293" y="10279063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34">
            <a:extLst>
              <a:ext uri="{FF2B5EF4-FFF2-40B4-BE49-F238E27FC236}">
                <a16:creationId xmlns:a16="http://schemas.microsoft.com/office/drawing/2014/main" id="{13E40158-F54A-E94A-8EBE-B82EC6575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0020" y="10279063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98">
            <a:extLst>
              <a:ext uri="{FF2B5EF4-FFF2-40B4-BE49-F238E27FC236}">
                <a16:creationId xmlns:a16="http://schemas.microsoft.com/office/drawing/2014/main" id="{F8D0D5D1-3C50-0F47-822F-1928ACF73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99">
            <a:extLst>
              <a:ext uri="{FF2B5EF4-FFF2-40B4-BE49-F238E27FC236}">
                <a16:creationId xmlns:a16="http://schemas.microsoft.com/office/drawing/2014/main" id="{10F73910-FAE1-A94F-8E27-F3C19B9EB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00">
            <a:extLst>
              <a:ext uri="{FF2B5EF4-FFF2-40B4-BE49-F238E27FC236}">
                <a16:creationId xmlns:a16="http://schemas.microsoft.com/office/drawing/2014/main" id="{68B5E388-9AAD-5A41-B7E2-437775D0B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01">
            <a:extLst>
              <a:ext uri="{FF2B5EF4-FFF2-40B4-BE49-F238E27FC236}">
                <a16:creationId xmlns:a16="http://schemas.microsoft.com/office/drawing/2014/main" id="{20A7F322-3096-6548-AC5A-7533ED849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02">
            <a:extLst>
              <a:ext uri="{FF2B5EF4-FFF2-40B4-BE49-F238E27FC236}">
                <a16:creationId xmlns:a16="http://schemas.microsoft.com/office/drawing/2014/main" id="{D9CD4155-F824-9D4C-878A-6A0D6018C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03">
            <a:extLst>
              <a:ext uri="{FF2B5EF4-FFF2-40B4-BE49-F238E27FC236}">
                <a16:creationId xmlns:a16="http://schemas.microsoft.com/office/drawing/2014/main" id="{8D38783C-D8CB-914C-A19B-DC21CA1C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04">
            <a:extLst>
              <a:ext uri="{FF2B5EF4-FFF2-40B4-BE49-F238E27FC236}">
                <a16:creationId xmlns:a16="http://schemas.microsoft.com/office/drawing/2014/main" id="{35FF84CC-A5E2-7A41-AC42-A97354E7C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05">
            <a:extLst>
              <a:ext uri="{FF2B5EF4-FFF2-40B4-BE49-F238E27FC236}">
                <a16:creationId xmlns:a16="http://schemas.microsoft.com/office/drawing/2014/main" id="{8FBA78DA-2D6C-F347-8015-BB515AB9B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06">
            <a:extLst>
              <a:ext uri="{FF2B5EF4-FFF2-40B4-BE49-F238E27FC236}">
                <a16:creationId xmlns:a16="http://schemas.microsoft.com/office/drawing/2014/main" id="{692647A5-0B6B-6A47-9B72-762764EFD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07">
            <a:extLst>
              <a:ext uri="{FF2B5EF4-FFF2-40B4-BE49-F238E27FC236}">
                <a16:creationId xmlns:a16="http://schemas.microsoft.com/office/drawing/2014/main" id="{F1C4811B-CB10-F04C-9C9E-3229A85FF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08">
            <a:extLst>
              <a:ext uri="{FF2B5EF4-FFF2-40B4-BE49-F238E27FC236}">
                <a16:creationId xmlns:a16="http://schemas.microsoft.com/office/drawing/2014/main" id="{CFEDFFF3-59BB-A243-A152-DF3803232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09">
            <a:extLst>
              <a:ext uri="{FF2B5EF4-FFF2-40B4-BE49-F238E27FC236}">
                <a16:creationId xmlns:a16="http://schemas.microsoft.com/office/drawing/2014/main" id="{20EB70F5-5513-0147-BD1F-FA3EC0662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10">
            <a:extLst>
              <a:ext uri="{FF2B5EF4-FFF2-40B4-BE49-F238E27FC236}">
                <a16:creationId xmlns:a16="http://schemas.microsoft.com/office/drawing/2014/main" id="{ABF8FB0C-3098-8F4B-89D8-C54196280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11">
            <a:extLst>
              <a:ext uri="{FF2B5EF4-FFF2-40B4-BE49-F238E27FC236}">
                <a16:creationId xmlns:a16="http://schemas.microsoft.com/office/drawing/2014/main" id="{91A44AA7-9658-C349-9A39-3347446C4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4D66F49-AE92-A543-A622-709557062BDB}"/>
              </a:ext>
            </a:extLst>
          </p:cNvPr>
          <p:cNvGrpSpPr/>
          <p:nvPr/>
        </p:nvGrpSpPr>
        <p:grpSpPr>
          <a:xfrm>
            <a:off x="17029838" y="5567003"/>
            <a:ext cx="4947705" cy="2284399"/>
            <a:chOff x="4247967" y="10711881"/>
            <a:chExt cx="4236804" cy="2284399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1F790F50-4D6A-5343-9190-0D3112544EFA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45" name="Rectangle 40">
              <a:extLst>
                <a:ext uri="{FF2B5EF4-FFF2-40B4-BE49-F238E27FC236}">
                  <a16:creationId xmlns:a16="http://schemas.microsoft.com/office/drawing/2014/main" id="{069996BD-D1E9-DE4B-86E3-2848CBBEFAAB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48180B57-CE3F-1641-ACC6-4CD28949EE38}"/>
              </a:ext>
            </a:extLst>
          </p:cNvPr>
          <p:cNvGrpSpPr/>
          <p:nvPr/>
        </p:nvGrpSpPr>
        <p:grpSpPr>
          <a:xfrm>
            <a:off x="2656073" y="5522517"/>
            <a:ext cx="5132251" cy="1827997"/>
            <a:chOff x="4263265" y="1952891"/>
            <a:chExt cx="4236804" cy="1827997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19CE3187-6435-924A-AE37-4F9039857874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B2BB4E9B-2DAC-2F4B-A43D-E9A2B8E67295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F17B0C9B-1629-144A-A167-E09370ADD483}"/>
              </a:ext>
            </a:extLst>
          </p:cNvPr>
          <p:cNvGrpSpPr/>
          <p:nvPr/>
        </p:nvGrpSpPr>
        <p:grpSpPr>
          <a:xfrm>
            <a:off x="17016861" y="10408418"/>
            <a:ext cx="4947705" cy="2284399"/>
            <a:chOff x="4247967" y="10711881"/>
            <a:chExt cx="4236804" cy="2284399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EE82F16A-37EF-C94E-AC07-D0F6A624C5DC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1" name="Rectangle 40">
              <a:extLst>
                <a:ext uri="{FF2B5EF4-FFF2-40B4-BE49-F238E27FC236}">
                  <a16:creationId xmlns:a16="http://schemas.microsoft.com/office/drawing/2014/main" id="{6F68DAE4-EC39-804F-A1CE-5AAB9AAC4A6A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892ACAA6-646D-714B-878C-5009E8AD69B4}"/>
              </a:ext>
            </a:extLst>
          </p:cNvPr>
          <p:cNvGrpSpPr/>
          <p:nvPr/>
        </p:nvGrpSpPr>
        <p:grpSpPr>
          <a:xfrm>
            <a:off x="2668308" y="10326200"/>
            <a:ext cx="5132251" cy="1827997"/>
            <a:chOff x="4263265" y="1952891"/>
            <a:chExt cx="4236804" cy="1827997"/>
          </a:xfrm>
        </p:grpSpPr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237F827A-B449-314C-92E4-B661B09F9EED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4" name="Rectangle 40">
              <a:extLst>
                <a:ext uri="{FF2B5EF4-FFF2-40B4-BE49-F238E27FC236}">
                  <a16:creationId xmlns:a16="http://schemas.microsoft.com/office/drawing/2014/main" id="{617D357C-86B6-A942-BCFE-E08A22DB50C2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38B6E5AE-92E7-E74F-A07F-E858DA79D9E3}"/>
              </a:ext>
            </a:extLst>
          </p:cNvPr>
          <p:cNvGrpSpPr/>
          <p:nvPr/>
        </p:nvGrpSpPr>
        <p:grpSpPr>
          <a:xfrm>
            <a:off x="2668308" y="726812"/>
            <a:ext cx="19041035" cy="2561450"/>
            <a:chOff x="2668308" y="861425"/>
            <a:chExt cx="19041035" cy="2561450"/>
          </a:xfrm>
        </p:grpSpPr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E41FF6E6-766A-F244-A3EB-53B86244637D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FE46FC1A-562B-1948-8AD2-703D848E8D2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61" name="Freeform 226">
            <a:extLst>
              <a:ext uri="{FF2B5EF4-FFF2-40B4-BE49-F238E27FC236}">
                <a16:creationId xmlns:a16="http://schemas.microsoft.com/office/drawing/2014/main" id="{F227E347-62C3-0648-BF64-91EDAAA9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3581" y="7127641"/>
            <a:ext cx="3403401" cy="5615611"/>
          </a:xfrm>
          <a:custGeom>
            <a:avLst/>
            <a:gdLst>
              <a:gd name="T0" fmla="*/ 0 w 2647"/>
              <a:gd name="T1" fmla="*/ 443 h 4365"/>
              <a:gd name="T2" fmla="*/ 1300 w 2647"/>
              <a:gd name="T3" fmla="*/ 4364 h 4365"/>
              <a:gd name="T4" fmla="*/ 1797 w 2647"/>
              <a:gd name="T5" fmla="*/ 3605 h 4365"/>
              <a:gd name="T6" fmla="*/ 2646 w 2647"/>
              <a:gd name="T7" fmla="*/ 3913 h 4365"/>
              <a:gd name="T8" fmla="*/ 1345 w 2647"/>
              <a:gd name="T9" fmla="*/ 0 h 4365"/>
              <a:gd name="T10" fmla="*/ 0 w 2647"/>
              <a:gd name="T11" fmla="*/ 443 h 4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7" h="4365">
                <a:moveTo>
                  <a:pt x="0" y="443"/>
                </a:moveTo>
                <a:lnTo>
                  <a:pt x="1300" y="4364"/>
                </a:lnTo>
                <a:lnTo>
                  <a:pt x="1797" y="3605"/>
                </a:lnTo>
                <a:lnTo>
                  <a:pt x="2646" y="3913"/>
                </a:lnTo>
                <a:lnTo>
                  <a:pt x="1345" y="0"/>
                </a:lnTo>
                <a:lnTo>
                  <a:pt x="0" y="4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27">
            <a:extLst>
              <a:ext uri="{FF2B5EF4-FFF2-40B4-BE49-F238E27FC236}">
                <a16:creationId xmlns:a16="http://schemas.microsoft.com/office/drawing/2014/main" id="{B964C480-64ED-8F45-9A36-D92CFB313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997" y="7218398"/>
            <a:ext cx="3080076" cy="5592922"/>
          </a:xfrm>
          <a:custGeom>
            <a:avLst/>
            <a:gdLst>
              <a:gd name="T0" fmla="*/ 1012 w 2395"/>
              <a:gd name="T1" fmla="*/ 0 h 4348"/>
              <a:gd name="T2" fmla="*/ 0 w 2395"/>
              <a:gd name="T3" fmla="*/ 4003 h 4348"/>
              <a:gd name="T4" fmla="*/ 822 w 2395"/>
              <a:gd name="T5" fmla="*/ 3633 h 4348"/>
              <a:gd name="T6" fmla="*/ 1382 w 2395"/>
              <a:gd name="T7" fmla="*/ 4347 h 4348"/>
              <a:gd name="T8" fmla="*/ 2394 w 2395"/>
              <a:gd name="T9" fmla="*/ 353 h 4348"/>
              <a:gd name="T10" fmla="*/ 1012 w 2395"/>
              <a:gd name="T11" fmla="*/ 0 h 4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5" h="4348">
                <a:moveTo>
                  <a:pt x="1012" y="0"/>
                </a:moveTo>
                <a:lnTo>
                  <a:pt x="0" y="4003"/>
                </a:lnTo>
                <a:lnTo>
                  <a:pt x="822" y="3633"/>
                </a:lnTo>
                <a:lnTo>
                  <a:pt x="1382" y="4347"/>
                </a:lnTo>
                <a:lnTo>
                  <a:pt x="2394" y="353"/>
                </a:lnTo>
                <a:lnTo>
                  <a:pt x="101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28">
            <a:extLst>
              <a:ext uri="{FF2B5EF4-FFF2-40B4-BE49-F238E27FC236}">
                <a16:creationId xmlns:a16="http://schemas.microsoft.com/office/drawing/2014/main" id="{952BCFA3-2D6C-E545-92A6-9363AAC1D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468" y="4586435"/>
            <a:ext cx="5581577" cy="5496494"/>
          </a:xfrm>
          <a:custGeom>
            <a:avLst/>
            <a:gdLst>
              <a:gd name="T0" fmla="*/ 1853 w 4337"/>
              <a:gd name="T1" fmla="*/ 145 h 4274"/>
              <a:gd name="T2" fmla="*/ 1853 w 4337"/>
              <a:gd name="T3" fmla="*/ 145 h 4274"/>
              <a:gd name="T4" fmla="*/ 2484 w 4337"/>
              <a:gd name="T5" fmla="*/ 145 h 4274"/>
              <a:gd name="T6" fmla="*/ 3225 w 4337"/>
              <a:gd name="T7" fmla="*/ 416 h 4274"/>
              <a:gd name="T8" fmla="*/ 3722 w 4337"/>
              <a:gd name="T9" fmla="*/ 832 h 4274"/>
              <a:gd name="T10" fmla="*/ 4111 w 4337"/>
              <a:gd name="T11" fmla="*/ 1509 h 4274"/>
              <a:gd name="T12" fmla="*/ 4219 w 4337"/>
              <a:gd name="T13" fmla="*/ 2141 h 4274"/>
              <a:gd name="T14" fmla="*/ 4083 w 4337"/>
              <a:gd name="T15" fmla="*/ 2918 h 4274"/>
              <a:gd name="T16" fmla="*/ 3767 w 4337"/>
              <a:gd name="T17" fmla="*/ 3469 h 4274"/>
              <a:gd name="T18" fmla="*/ 3162 w 4337"/>
              <a:gd name="T19" fmla="*/ 3975 h 4274"/>
              <a:gd name="T20" fmla="*/ 2565 w 4337"/>
              <a:gd name="T21" fmla="*/ 4192 h 4274"/>
              <a:gd name="T22" fmla="*/ 1771 w 4337"/>
              <a:gd name="T23" fmla="*/ 4192 h 4274"/>
              <a:gd name="T24" fmla="*/ 1175 w 4337"/>
              <a:gd name="T25" fmla="*/ 3975 h 4274"/>
              <a:gd name="T26" fmla="*/ 570 w 4337"/>
              <a:gd name="T27" fmla="*/ 3469 h 4274"/>
              <a:gd name="T28" fmla="*/ 253 w 4337"/>
              <a:gd name="T29" fmla="*/ 2918 h 4274"/>
              <a:gd name="T30" fmla="*/ 118 w 4337"/>
              <a:gd name="T31" fmla="*/ 2141 h 4274"/>
              <a:gd name="T32" fmla="*/ 226 w 4337"/>
              <a:gd name="T33" fmla="*/ 1509 h 4274"/>
              <a:gd name="T34" fmla="*/ 615 w 4337"/>
              <a:gd name="T35" fmla="*/ 832 h 4274"/>
              <a:gd name="T36" fmla="*/ 1112 w 4337"/>
              <a:gd name="T37" fmla="*/ 416 h 4274"/>
              <a:gd name="T38" fmla="*/ 1853 w 4337"/>
              <a:gd name="T39" fmla="*/ 145 h 4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37" h="4274">
                <a:moveTo>
                  <a:pt x="1853" y="145"/>
                </a:moveTo>
                <a:lnTo>
                  <a:pt x="1853" y="145"/>
                </a:lnTo>
                <a:cubicBezTo>
                  <a:pt x="2024" y="0"/>
                  <a:pt x="2312" y="0"/>
                  <a:pt x="2484" y="145"/>
                </a:cubicBezTo>
                <a:cubicBezTo>
                  <a:pt x="2665" y="299"/>
                  <a:pt x="2999" y="416"/>
                  <a:pt x="3225" y="416"/>
                </a:cubicBezTo>
                <a:cubicBezTo>
                  <a:pt x="3460" y="416"/>
                  <a:pt x="3677" y="606"/>
                  <a:pt x="3722" y="832"/>
                </a:cubicBezTo>
                <a:cubicBezTo>
                  <a:pt x="3758" y="1058"/>
                  <a:pt x="3939" y="1365"/>
                  <a:pt x="4111" y="1509"/>
                </a:cubicBezTo>
                <a:cubicBezTo>
                  <a:pt x="4291" y="1653"/>
                  <a:pt x="4336" y="1942"/>
                  <a:pt x="4219" y="2141"/>
                </a:cubicBezTo>
                <a:cubicBezTo>
                  <a:pt x="4111" y="2340"/>
                  <a:pt x="4047" y="2692"/>
                  <a:pt x="4083" y="2918"/>
                </a:cubicBezTo>
                <a:cubicBezTo>
                  <a:pt x="4129" y="3144"/>
                  <a:pt x="3984" y="3388"/>
                  <a:pt x="3767" y="3469"/>
                </a:cubicBezTo>
                <a:cubicBezTo>
                  <a:pt x="3550" y="3551"/>
                  <a:pt x="3279" y="3776"/>
                  <a:pt x="3162" y="3975"/>
                </a:cubicBezTo>
                <a:cubicBezTo>
                  <a:pt x="3044" y="4174"/>
                  <a:pt x="2773" y="4273"/>
                  <a:pt x="2565" y="4192"/>
                </a:cubicBezTo>
                <a:cubicBezTo>
                  <a:pt x="2349" y="4120"/>
                  <a:pt x="1988" y="4120"/>
                  <a:pt x="1771" y="4192"/>
                </a:cubicBezTo>
                <a:cubicBezTo>
                  <a:pt x="1563" y="4273"/>
                  <a:pt x="1292" y="4174"/>
                  <a:pt x="1175" y="3975"/>
                </a:cubicBezTo>
                <a:cubicBezTo>
                  <a:pt x="1057" y="3776"/>
                  <a:pt x="786" y="3551"/>
                  <a:pt x="570" y="3469"/>
                </a:cubicBezTo>
                <a:cubicBezTo>
                  <a:pt x="353" y="3388"/>
                  <a:pt x="208" y="3144"/>
                  <a:pt x="253" y="2918"/>
                </a:cubicBezTo>
                <a:cubicBezTo>
                  <a:pt x="289" y="2692"/>
                  <a:pt x="226" y="2340"/>
                  <a:pt x="118" y="2141"/>
                </a:cubicBezTo>
                <a:cubicBezTo>
                  <a:pt x="0" y="1942"/>
                  <a:pt x="45" y="1653"/>
                  <a:pt x="226" y="1509"/>
                </a:cubicBezTo>
                <a:cubicBezTo>
                  <a:pt x="398" y="1365"/>
                  <a:pt x="579" y="1058"/>
                  <a:pt x="615" y="832"/>
                </a:cubicBezTo>
                <a:cubicBezTo>
                  <a:pt x="660" y="606"/>
                  <a:pt x="877" y="416"/>
                  <a:pt x="1112" y="416"/>
                </a:cubicBezTo>
                <a:cubicBezTo>
                  <a:pt x="1338" y="416"/>
                  <a:pt x="1672" y="299"/>
                  <a:pt x="1853" y="1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29">
            <a:extLst>
              <a:ext uri="{FF2B5EF4-FFF2-40B4-BE49-F238E27FC236}">
                <a16:creationId xmlns:a16="http://schemas.microsoft.com/office/drawing/2014/main" id="{7EA09E64-D80F-E84D-91CF-66673C668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007" y="5386236"/>
            <a:ext cx="3834498" cy="3823153"/>
          </a:xfrm>
          <a:custGeom>
            <a:avLst/>
            <a:gdLst>
              <a:gd name="T0" fmla="*/ 2981 w 2982"/>
              <a:gd name="T1" fmla="*/ 1481 h 2973"/>
              <a:gd name="T2" fmla="*/ 2981 w 2982"/>
              <a:gd name="T3" fmla="*/ 1481 h 2973"/>
              <a:gd name="T4" fmla="*/ 1491 w 2982"/>
              <a:gd name="T5" fmla="*/ 2972 h 2973"/>
              <a:gd name="T6" fmla="*/ 0 w 2982"/>
              <a:gd name="T7" fmla="*/ 1481 h 2973"/>
              <a:gd name="T8" fmla="*/ 1491 w 2982"/>
              <a:gd name="T9" fmla="*/ 0 h 2973"/>
              <a:gd name="T10" fmla="*/ 2981 w 2982"/>
              <a:gd name="T11" fmla="*/ 1481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2" h="2973">
                <a:moveTo>
                  <a:pt x="2981" y="1481"/>
                </a:moveTo>
                <a:lnTo>
                  <a:pt x="2981" y="1481"/>
                </a:lnTo>
                <a:cubicBezTo>
                  <a:pt x="2981" y="2303"/>
                  <a:pt x="2312" y="2972"/>
                  <a:pt x="1491" y="2972"/>
                </a:cubicBezTo>
                <a:cubicBezTo>
                  <a:pt x="669" y="2972"/>
                  <a:pt x="0" y="2303"/>
                  <a:pt x="0" y="1481"/>
                </a:cubicBezTo>
                <a:cubicBezTo>
                  <a:pt x="0" y="660"/>
                  <a:pt x="669" y="0"/>
                  <a:pt x="1491" y="0"/>
                </a:cubicBezTo>
                <a:cubicBezTo>
                  <a:pt x="2312" y="0"/>
                  <a:pt x="2981" y="660"/>
                  <a:pt x="2981" y="14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30">
            <a:extLst>
              <a:ext uri="{FF2B5EF4-FFF2-40B4-BE49-F238E27FC236}">
                <a16:creationId xmlns:a16="http://schemas.microsoft.com/office/drawing/2014/main" id="{B1F993E6-2E98-014B-AAEA-75EB30613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4416" y="5794644"/>
            <a:ext cx="3023356" cy="3012008"/>
          </a:xfrm>
          <a:custGeom>
            <a:avLst/>
            <a:gdLst>
              <a:gd name="T0" fmla="*/ 2349 w 2350"/>
              <a:gd name="T1" fmla="*/ 1165 h 2340"/>
              <a:gd name="T2" fmla="*/ 2349 w 2350"/>
              <a:gd name="T3" fmla="*/ 1165 h 2340"/>
              <a:gd name="T4" fmla="*/ 1175 w 2350"/>
              <a:gd name="T5" fmla="*/ 2339 h 2340"/>
              <a:gd name="T6" fmla="*/ 0 w 2350"/>
              <a:gd name="T7" fmla="*/ 1165 h 2340"/>
              <a:gd name="T8" fmla="*/ 1175 w 2350"/>
              <a:gd name="T9" fmla="*/ 0 h 2340"/>
              <a:gd name="T10" fmla="*/ 2349 w 2350"/>
              <a:gd name="T11" fmla="*/ 1165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0" h="2340">
                <a:moveTo>
                  <a:pt x="2349" y="1165"/>
                </a:moveTo>
                <a:lnTo>
                  <a:pt x="2349" y="1165"/>
                </a:lnTo>
                <a:cubicBezTo>
                  <a:pt x="2349" y="1815"/>
                  <a:pt x="1824" y="2339"/>
                  <a:pt x="1175" y="2339"/>
                </a:cubicBezTo>
                <a:cubicBezTo>
                  <a:pt x="524" y="2339"/>
                  <a:pt x="0" y="1815"/>
                  <a:pt x="0" y="1165"/>
                </a:cubicBezTo>
                <a:cubicBezTo>
                  <a:pt x="0" y="524"/>
                  <a:pt x="524" y="0"/>
                  <a:pt x="1175" y="0"/>
                </a:cubicBezTo>
                <a:cubicBezTo>
                  <a:pt x="1824" y="0"/>
                  <a:pt x="2349" y="524"/>
                  <a:pt x="2349" y="11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31">
            <a:extLst>
              <a:ext uri="{FF2B5EF4-FFF2-40B4-BE49-F238E27FC236}">
                <a16:creationId xmlns:a16="http://schemas.microsoft.com/office/drawing/2014/main" id="{5EE309CA-5136-B94B-B5A2-3AEA45A61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7833" y="6452635"/>
            <a:ext cx="856521" cy="334666"/>
          </a:xfrm>
          <a:custGeom>
            <a:avLst/>
            <a:gdLst>
              <a:gd name="T0" fmla="*/ 640 w 668"/>
              <a:gd name="T1" fmla="*/ 261 h 262"/>
              <a:gd name="T2" fmla="*/ 640 w 668"/>
              <a:gd name="T3" fmla="*/ 261 h 262"/>
              <a:gd name="T4" fmla="*/ 613 w 668"/>
              <a:gd name="T5" fmla="*/ 225 h 262"/>
              <a:gd name="T6" fmla="*/ 613 w 668"/>
              <a:gd name="T7" fmla="*/ 54 h 262"/>
              <a:gd name="T8" fmla="*/ 54 w 668"/>
              <a:gd name="T9" fmla="*/ 54 h 262"/>
              <a:gd name="T10" fmla="*/ 54 w 668"/>
              <a:gd name="T11" fmla="*/ 225 h 262"/>
              <a:gd name="T12" fmla="*/ 27 w 668"/>
              <a:gd name="T13" fmla="*/ 261 h 262"/>
              <a:gd name="T14" fmla="*/ 0 w 668"/>
              <a:gd name="T15" fmla="*/ 225 h 262"/>
              <a:gd name="T16" fmla="*/ 0 w 668"/>
              <a:gd name="T17" fmla="*/ 27 h 262"/>
              <a:gd name="T18" fmla="*/ 27 w 668"/>
              <a:gd name="T19" fmla="*/ 0 h 262"/>
              <a:gd name="T20" fmla="*/ 640 w 668"/>
              <a:gd name="T21" fmla="*/ 0 h 262"/>
              <a:gd name="T22" fmla="*/ 667 w 668"/>
              <a:gd name="T23" fmla="*/ 27 h 262"/>
              <a:gd name="T24" fmla="*/ 667 w 668"/>
              <a:gd name="T25" fmla="*/ 225 h 262"/>
              <a:gd name="T26" fmla="*/ 640 w 668"/>
              <a:gd name="T27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68" h="262">
                <a:moveTo>
                  <a:pt x="640" y="261"/>
                </a:moveTo>
                <a:lnTo>
                  <a:pt x="640" y="261"/>
                </a:lnTo>
                <a:cubicBezTo>
                  <a:pt x="622" y="261"/>
                  <a:pt x="613" y="243"/>
                  <a:pt x="613" y="225"/>
                </a:cubicBezTo>
                <a:cubicBezTo>
                  <a:pt x="613" y="54"/>
                  <a:pt x="613" y="54"/>
                  <a:pt x="613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225"/>
                  <a:pt x="54" y="225"/>
                  <a:pt x="54" y="225"/>
                </a:cubicBezTo>
                <a:cubicBezTo>
                  <a:pt x="54" y="243"/>
                  <a:pt x="45" y="261"/>
                  <a:pt x="27" y="261"/>
                </a:cubicBezTo>
                <a:cubicBezTo>
                  <a:pt x="9" y="261"/>
                  <a:pt x="0" y="243"/>
                  <a:pt x="0" y="22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640" y="0"/>
                  <a:pt x="640" y="0"/>
                  <a:pt x="640" y="0"/>
                </a:cubicBezTo>
                <a:cubicBezTo>
                  <a:pt x="658" y="0"/>
                  <a:pt x="667" y="9"/>
                  <a:pt x="667" y="27"/>
                </a:cubicBezTo>
                <a:cubicBezTo>
                  <a:pt x="667" y="225"/>
                  <a:pt x="667" y="225"/>
                  <a:pt x="667" y="225"/>
                </a:cubicBezTo>
                <a:cubicBezTo>
                  <a:pt x="667" y="243"/>
                  <a:pt x="658" y="261"/>
                  <a:pt x="640" y="2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32">
            <a:extLst>
              <a:ext uri="{FF2B5EF4-FFF2-40B4-BE49-F238E27FC236}">
                <a16:creationId xmlns:a16="http://schemas.microsoft.com/office/drawing/2014/main" id="{7D2AE7B0-D144-5440-93C1-7E234397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2994" y="6741922"/>
            <a:ext cx="1860526" cy="1395394"/>
          </a:xfrm>
          <a:custGeom>
            <a:avLst/>
            <a:gdLst>
              <a:gd name="T0" fmla="*/ 1336 w 1446"/>
              <a:gd name="T1" fmla="*/ 1084 h 1085"/>
              <a:gd name="T2" fmla="*/ 1336 w 1446"/>
              <a:gd name="T3" fmla="*/ 1084 h 1085"/>
              <a:gd name="T4" fmla="*/ 108 w 1446"/>
              <a:gd name="T5" fmla="*/ 1084 h 1085"/>
              <a:gd name="T6" fmla="*/ 0 w 1446"/>
              <a:gd name="T7" fmla="*/ 967 h 1085"/>
              <a:gd name="T8" fmla="*/ 0 w 1446"/>
              <a:gd name="T9" fmla="*/ 117 h 1085"/>
              <a:gd name="T10" fmla="*/ 108 w 1446"/>
              <a:gd name="T11" fmla="*/ 0 h 1085"/>
              <a:gd name="T12" fmla="*/ 1336 w 1446"/>
              <a:gd name="T13" fmla="*/ 0 h 1085"/>
              <a:gd name="T14" fmla="*/ 1445 w 1446"/>
              <a:gd name="T15" fmla="*/ 117 h 1085"/>
              <a:gd name="T16" fmla="*/ 1445 w 1446"/>
              <a:gd name="T17" fmla="*/ 967 h 1085"/>
              <a:gd name="T18" fmla="*/ 1336 w 1446"/>
              <a:gd name="T1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6" h="1085">
                <a:moveTo>
                  <a:pt x="1336" y="1084"/>
                </a:moveTo>
                <a:lnTo>
                  <a:pt x="1336" y="1084"/>
                </a:lnTo>
                <a:cubicBezTo>
                  <a:pt x="108" y="1084"/>
                  <a:pt x="108" y="1084"/>
                  <a:pt x="108" y="1084"/>
                </a:cubicBezTo>
                <a:cubicBezTo>
                  <a:pt x="45" y="1084"/>
                  <a:pt x="0" y="1030"/>
                  <a:pt x="0" y="96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45" y="0"/>
                  <a:pt x="108" y="0"/>
                </a:cubicBezTo>
                <a:cubicBezTo>
                  <a:pt x="1336" y="0"/>
                  <a:pt x="1336" y="0"/>
                  <a:pt x="1336" y="0"/>
                </a:cubicBezTo>
                <a:cubicBezTo>
                  <a:pt x="1400" y="0"/>
                  <a:pt x="1445" y="54"/>
                  <a:pt x="1445" y="117"/>
                </a:cubicBezTo>
                <a:cubicBezTo>
                  <a:pt x="1445" y="967"/>
                  <a:pt x="1445" y="967"/>
                  <a:pt x="1445" y="967"/>
                </a:cubicBezTo>
                <a:cubicBezTo>
                  <a:pt x="1445" y="1030"/>
                  <a:pt x="1400" y="1084"/>
                  <a:pt x="1336" y="10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33">
            <a:extLst>
              <a:ext uri="{FF2B5EF4-FFF2-40B4-BE49-F238E27FC236}">
                <a16:creationId xmlns:a16="http://schemas.microsoft.com/office/drawing/2014/main" id="{05042F95-5E7C-194D-AFF5-8ACF93E4B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270" y="6741922"/>
            <a:ext cx="1973972" cy="816816"/>
          </a:xfrm>
          <a:custGeom>
            <a:avLst/>
            <a:gdLst>
              <a:gd name="T0" fmla="*/ 1417 w 1536"/>
              <a:gd name="T1" fmla="*/ 632 h 633"/>
              <a:gd name="T2" fmla="*/ 1417 w 1536"/>
              <a:gd name="T3" fmla="*/ 632 h 633"/>
              <a:gd name="T4" fmla="*/ 117 w 1536"/>
              <a:gd name="T5" fmla="*/ 632 h 633"/>
              <a:gd name="T6" fmla="*/ 0 w 1536"/>
              <a:gd name="T7" fmla="*/ 515 h 633"/>
              <a:gd name="T8" fmla="*/ 0 w 1536"/>
              <a:gd name="T9" fmla="*/ 117 h 633"/>
              <a:gd name="T10" fmla="*/ 117 w 1536"/>
              <a:gd name="T11" fmla="*/ 0 h 633"/>
              <a:gd name="T12" fmla="*/ 1417 w 1536"/>
              <a:gd name="T13" fmla="*/ 0 h 633"/>
              <a:gd name="T14" fmla="*/ 1535 w 1536"/>
              <a:gd name="T15" fmla="*/ 117 h 633"/>
              <a:gd name="T16" fmla="*/ 1535 w 1536"/>
              <a:gd name="T17" fmla="*/ 515 h 633"/>
              <a:gd name="T18" fmla="*/ 1417 w 1536"/>
              <a:gd name="T19" fmla="*/ 632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6" h="633">
                <a:moveTo>
                  <a:pt x="1417" y="632"/>
                </a:moveTo>
                <a:lnTo>
                  <a:pt x="1417" y="632"/>
                </a:lnTo>
                <a:cubicBezTo>
                  <a:pt x="117" y="632"/>
                  <a:pt x="117" y="632"/>
                  <a:pt x="117" y="632"/>
                </a:cubicBezTo>
                <a:cubicBezTo>
                  <a:pt x="54" y="632"/>
                  <a:pt x="0" y="587"/>
                  <a:pt x="0" y="515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7" y="0"/>
                </a:cubicBezTo>
                <a:cubicBezTo>
                  <a:pt x="1417" y="0"/>
                  <a:pt x="1417" y="0"/>
                  <a:pt x="1417" y="0"/>
                </a:cubicBezTo>
                <a:cubicBezTo>
                  <a:pt x="1481" y="0"/>
                  <a:pt x="1535" y="54"/>
                  <a:pt x="1535" y="117"/>
                </a:cubicBezTo>
                <a:cubicBezTo>
                  <a:pt x="1535" y="515"/>
                  <a:pt x="1535" y="515"/>
                  <a:pt x="1535" y="515"/>
                </a:cubicBezTo>
                <a:cubicBezTo>
                  <a:pt x="1535" y="587"/>
                  <a:pt x="1481" y="632"/>
                  <a:pt x="1417" y="63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8DB66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34">
            <a:extLst>
              <a:ext uri="{FF2B5EF4-FFF2-40B4-BE49-F238E27FC236}">
                <a16:creationId xmlns:a16="http://schemas.microsoft.com/office/drawing/2014/main" id="{3AC7F3DA-3D4D-2241-952B-9E59D0A8F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489" y="7348864"/>
            <a:ext cx="96428" cy="317651"/>
          </a:xfrm>
          <a:custGeom>
            <a:avLst/>
            <a:gdLst>
              <a:gd name="T0" fmla="*/ 36 w 73"/>
              <a:gd name="T1" fmla="*/ 244 h 245"/>
              <a:gd name="T2" fmla="*/ 36 w 73"/>
              <a:gd name="T3" fmla="*/ 244 h 245"/>
              <a:gd name="T4" fmla="*/ 36 w 73"/>
              <a:gd name="T5" fmla="*/ 244 h 245"/>
              <a:gd name="T6" fmla="*/ 0 w 73"/>
              <a:gd name="T7" fmla="*/ 208 h 245"/>
              <a:gd name="T8" fmla="*/ 0 w 73"/>
              <a:gd name="T9" fmla="*/ 45 h 245"/>
              <a:gd name="T10" fmla="*/ 36 w 73"/>
              <a:gd name="T11" fmla="*/ 0 h 245"/>
              <a:gd name="T12" fmla="*/ 36 w 73"/>
              <a:gd name="T13" fmla="*/ 0 h 245"/>
              <a:gd name="T14" fmla="*/ 72 w 73"/>
              <a:gd name="T15" fmla="*/ 45 h 245"/>
              <a:gd name="T16" fmla="*/ 72 w 73"/>
              <a:gd name="T17" fmla="*/ 208 h 245"/>
              <a:gd name="T18" fmla="*/ 36 w 73"/>
              <a:gd name="T1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245">
                <a:moveTo>
                  <a:pt x="36" y="244"/>
                </a:moveTo>
                <a:lnTo>
                  <a:pt x="36" y="244"/>
                </a:lnTo>
                <a:lnTo>
                  <a:pt x="36" y="244"/>
                </a:lnTo>
                <a:cubicBezTo>
                  <a:pt x="18" y="244"/>
                  <a:pt x="0" y="226"/>
                  <a:pt x="0" y="20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18"/>
                  <a:pt x="72" y="45"/>
                </a:cubicBezTo>
                <a:cubicBezTo>
                  <a:pt x="72" y="208"/>
                  <a:pt x="72" y="208"/>
                  <a:pt x="72" y="208"/>
                </a:cubicBezTo>
                <a:cubicBezTo>
                  <a:pt x="72" y="226"/>
                  <a:pt x="54" y="244"/>
                  <a:pt x="36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35">
            <a:extLst>
              <a:ext uri="{FF2B5EF4-FFF2-40B4-BE49-F238E27FC236}">
                <a16:creationId xmlns:a16="http://schemas.microsoft.com/office/drawing/2014/main" id="{FCAEA238-FAB2-6A45-9E28-AC86040D4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4941" y="7348864"/>
            <a:ext cx="96431" cy="317651"/>
          </a:xfrm>
          <a:custGeom>
            <a:avLst/>
            <a:gdLst>
              <a:gd name="T0" fmla="*/ 36 w 73"/>
              <a:gd name="T1" fmla="*/ 244 h 245"/>
              <a:gd name="T2" fmla="*/ 36 w 73"/>
              <a:gd name="T3" fmla="*/ 244 h 245"/>
              <a:gd name="T4" fmla="*/ 36 w 73"/>
              <a:gd name="T5" fmla="*/ 244 h 245"/>
              <a:gd name="T6" fmla="*/ 0 w 73"/>
              <a:gd name="T7" fmla="*/ 208 h 245"/>
              <a:gd name="T8" fmla="*/ 0 w 73"/>
              <a:gd name="T9" fmla="*/ 45 h 245"/>
              <a:gd name="T10" fmla="*/ 36 w 73"/>
              <a:gd name="T11" fmla="*/ 0 h 245"/>
              <a:gd name="T12" fmla="*/ 36 w 73"/>
              <a:gd name="T13" fmla="*/ 0 h 245"/>
              <a:gd name="T14" fmla="*/ 72 w 73"/>
              <a:gd name="T15" fmla="*/ 45 h 245"/>
              <a:gd name="T16" fmla="*/ 72 w 73"/>
              <a:gd name="T17" fmla="*/ 208 h 245"/>
              <a:gd name="T18" fmla="*/ 36 w 73"/>
              <a:gd name="T1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245">
                <a:moveTo>
                  <a:pt x="36" y="244"/>
                </a:moveTo>
                <a:lnTo>
                  <a:pt x="36" y="244"/>
                </a:lnTo>
                <a:lnTo>
                  <a:pt x="36" y="244"/>
                </a:lnTo>
                <a:cubicBezTo>
                  <a:pt x="18" y="244"/>
                  <a:pt x="0" y="226"/>
                  <a:pt x="0" y="20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18"/>
                  <a:pt x="72" y="45"/>
                </a:cubicBezTo>
                <a:cubicBezTo>
                  <a:pt x="72" y="208"/>
                  <a:pt x="72" y="208"/>
                  <a:pt x="72" y="208"/>
                </a:cubicBezTo>
                <a:cubicBezTo>
                  <a:pt x="72" y="226"/>
                  <a:pt x="54" y="244"/>
                  <a:pt x="36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014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">
            <a:extLst>
              <a:ext uri="{FF2B5EF4-FFF2-40B4-BE49-F238E27FC236}">
                <a16:creationId xmlns:a16="http://schemas.microsoft.com/office/drawing/2014/main" id="{C72C903F-8708-814F-A219-7C0340FB6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1771" y="5255779"/>
            <a:ext cx="3281794" cy="3276268"/>
          </a:xfrm>
          <a:custGeom>
            <a:avLst/>
            <a:gdLst>
              <a:gd name="T0" fmla="*/ 2618 w 2619"/>
              <a:gd name="T1" fmla="*/ 1309 h 2617"/>
              <a:gd name="T2" fmla="*/ 2618 w 2619"/>
              <a:gd name="T3" fmla="*/ 1309 h 2617"/>
              <a:gd name="T4" fmla="*/ 1309 w 2619"/>
              <a:gd name="T5" fmla="*/ 2616 h 2617"/>
              <a:gd name="T6" fmla="*/ 0 w 2619"/>
              <a:gd name="T7" fmla="*/ 1309 h 2617"/>
              <a:gd name="T8" fmla="*/ 1309 w 2619"/>
              <a:gd name="T9" fmla="*/ 0 h 2617"/>
              <a:gd name="T10" fmla="*/ 2618 w 2619"/>
              <a:gd name="T11" fmla="*/ 1309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9" h="2617">
                <a:moveTo>
                  <a:pt x="2618" y="1309"/>
                </a:moveTo>
                <a:lnTo>
                  <a:pt x="2618" y="1309"/>
                </a:lnTo>
                <a:cubicBezTo>
                  <a:pt x="2618" y="2027"/>
                  <a:pt x="2036" y="2616"/>
                  <a:pt x="1309" y="2616"/>
                </a:cubicBezTo>
                <a:cubicBezTo>
                  <a:pt x="589" y="2616"/>
                  <a:pt x="0" y="2027"/>
                  <a:pt x="0" y="1309"/>
                </a:cubicBezTo>
                <a:cubicBezTo>
                  <a:pt x="0" y="582"/>
                  <a:pt x="589" y="0"/>
                  <a:pt x="1309" y="0"/>
                </a:cubicBezTo>
                <a:cubicBezTo>
                  <a:pt x="2036" y="0"/>
                  <a:pt x="2618" y="582"/>
                  <a:pt x="2618" y="13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">
            <a:extLst>
              <a:ext uri="{FF2B5EF4-FFF2-40B4-BE49-F238E27FC236}">
                <a16:creationId xmlns:a16="http://schemas.microsoft.com/office/drawing/2014/main" id="{2826BCDE-F590-EE46-BB75-459CA46E4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1771" y="8753043"/>
            <a:ext cx="3281794" cy="3281795"/>
          </a:xfrm>
          <a:custGeom>
            <a:avLst/>
            <a:gdLst>
              <a:gd name="T0" fmla="*/ 2618 w 2619"/>
              <a:gd name="T1" fmla="*/ 1308 h 2618"/>
              <a:gd name="T2" fmla="*/ 2618 w 2619"/>
              <a:gd name="T3" fmla="*/ 1308 h 2618"/>
              <a:gd name="T4" fmla="*/ 1309 w 2619"/>
              <a:gd name="T5" fmla="*/ 2617 h 2618"/>
              <a:gd name="T6" fmla="*/ 0 w 2619"/>
              <a:gd name="T7" fmla="*/ 1308 h 2618"/>
              <a:gd name="T8" fmla="*/ 1309 w 2619"/>
              <a:gd name="T9" fmla="*/ 0 h 2618"/>
              <a:gd name="T10" fmla="*/ 2618 w 2619"/>
              <a:gd name="T11" fmla="*/ 1308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9" h="2618">
                <a:moveTo>
                  <a:pt x="2618" y="1308"/>
                </a:moveTo>
                <a:lnTo>
                  <a:pt x="2618" y="1308"/>
                </a:lnTo>
                <a:cubicBezTo>
                  <a:pt x="2618" y="2028"/>
                  <a:pt x="2036" y="2617"/>
                  <a:pt x="1309" y="2617"/>
                </a:cubicBezTo>
                <a:cubicBezTo>
                  <a:pt x="589" y="2617"/>
                  <a:pt x="0" y="2028"/>
                  <a:pt x="0" y="1308"/>
                </a:cubicBezTo>
                <a:cubicBezTo>
                  <a:pt x="0" y="581"/>
                  <a:pt x="589" y="0"/>
                  <a:pt x="1309" y="0"/>
                </a:cubicBezTo>
                <a:cubicBezTo>
                  <a:pt x="2036" y="0"/>
                  <a:pt x="2618" y="581"/>
                  <a:pt x="2618" y="13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3">
            <a:extLst>
              <a:ext uri="{FF2B5EF4-FFF2-40B4-BE49-F238E27FC236}">
                <a16:creationId xmlns:a16="http://schemas.microsoft.com/office/drawing/2014/main" id="{CC03397D-F56D-0A40-BCA2-678BB892A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136" y="5255779"/>
            <a:ext cx="3281794" cy="3276268"/>
          </a:xfrm>
          <a:custGeom>
            <a:avLst/>
            <a:gdLst>
              <a:gd name="T0" fmla="*/ 2617 w 2618"/>
              <a:gd name="T1" fmla="*/ 1309 h 2617"/>
              <a:gd name="T2" fmla="*/ 2617 w 2618"/>
              <a:gd name="T3" fmla="*/ 1309 h 2617"/>
              <a:gd name="T4" fmla="*/ 1309 w 2618"/>
              <a:gd name="T5" fmla="*/ 2616 h 2617"/>
              <a:gd name="T6" fmla="*/ 0 w 2618"/>
              <a:gd name="T7" fmla="*/ 1309 h 2617"/>
              <a:gd name="T8" fmla="*/ 1309 w 2618"/>
              <a:gd name="T9" fmla="*/ 0 h 2617"/>
              <a:gd name="T10" fmla="*/ 2617 w 2618"/>
              <a:gd name="T11" fmla="*/ 1309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2617">
                <a:moveTo>
                  <a:pt x="2617" y="1309"/>
                </a:moveTo>
                <a:lnTo>
                  <a:pt x="2617" y="1309"/>
                </a:lnTo>
                <a:cubicBezTo>
                  <a:pt x="2617" y="2027"/>
                  <a:pt x="2028" y="2616"/>
                  <a:pt x="1309" y="2616"/>
                </a:cubicBezTo>
                <a:cubicBezTo>
                  <a:pt x="582" y="2616"/>
                  <a:pt x="0" y="2027"/>
                  <a:pt x="0" y="1309"/>
                </a:cubicBezTo>
                <a:cubicBezTo>
                  <a:pt x="0" y="582"/>
                  <a:pt x="582" y="0"/>
                  <a:pt x="1309" y="0"/>
                </a:cubicBezTo>
                <a:cubicBezTo>
                  <a:pt x="2028" y="0"/>
                  <a:pt x="2617" y="582"/>
                  <a:pt x="2617" y="13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4">
            <a:extLst>
              <a:ext uri="{FF2B5EF4-FFF2-40B4-BE49-F238E27FC236}">
                <a16:creationId xmlns:a16="http://schemas.microsoft.com/office/drawing/2014/main" id="{15A0ACA9-1762-B942-8BC5-498B7603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136" y="8753043"/>
            <a:ext cx="3281794" cy="3281795"/>
          </a:xfrm>
          <a:custGeom>
            <a:avLst/>
            <a:gdLst>
              <a:gd name="T0" fmla="*/ 2617 w 2618"/>
              <a:gd name="T1" fmla="*/ 1308 h 2618"/>
              <a:gd name="T2" fmla="*/ 2617 w 2618"/>
              <a:gd name="T3" fmla="*/ 1308 h 2618"/>
              <a:gd name="T4" fmla="*/ 1309 w 2618"/>
              <a:gd name="T5" fmla="*/ 2617 h 2618"/>
              <a:gd name="T6" fmla="*/ 0 w 2618"/>
              <a:gd name="T7" fmla="*/ 1308 h 2618"/>
              <a:gd name="T8" fmla="*/ 1309 w 2618"/>
              <a:gd name="T9" fmla="*/ 0 h 2618"/>
              <a:gd name="T10" fmla="*/ 2617 w 2618"/>
              <a:gd name="T11" fmla="*/ 1308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2618">
                <a:moveTo>
                  <a:pt x="2617" y="1308"/>
                </a:moveTo>
                <a:lnTo>
                  <a:pt x="2617" y="1308"/>
                </a:lnTo>
                <a:cubicBezTo>
                  <a:pt x="2617" y="2028"/>
                  <a:pt x="2028" y="2617"/>
                  <a:pt x="1309" y="2617"/>
                </a:cubicBezTo>
                <a:cubicBezTo>
                  <a:pt x="582" y="2617"/>
                  <a:pt x="0" y="2028"/>
                  <a:pt x="0" y="1308"/>
                </a:cubicBezTo>
                <a:cubicBezTo>
                  <a:pt x="0" y="581"/>
                  <a:pt x="582" y="0"/>
                  <a:pt x="1309" y="0"/>
                </a:cubicBezTo>
                <a:cubicBezTo>
                  <a:pt x="2028" y="0"/>
                  <a:pt x="2617" y="581"/>
                  <a:pt x="2617" y="13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39">
            <a:extLst>
              <a:ext uri="{FF2B5EF4-FFF2-40B4-BE49-F238E27FC236}">
                <a16:creationId xmlns:a16="http://schemas.microsoft.com/office/drawing/2014/main" id="{51B3BB94-FAF1-AE44-90FF-48B0E68A2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124" y="6360761"/>
            <a:ext cx="872935" cy="541441"/>
          </a:xfrm>
          <a:custGeom>
            <a:avLst/>
            <a:gdLst>
              <a:gd name="T0" fmla="*/ 566 w 697"/>
              <a:gd name="T1" fmla="*/ 429 h 430"/>
              <a:gd name="T2" fmla="*/ 566 w 697"/>
              <a:gd name="T3" fmla="*/ 429 h 430"/>
              <a:gd name="T4" fmla="*/ 260 w 697"/>
              <a:gd name="T5" fmla="*/ 429 h 430"/>
              <a:gd name="T6" fmla="*/ 199 w 697"/>
              <a:gd name="T7" fmla="*/ 375 h 430"/>
              <a:gd name="T8" fmla="*/ 107 w 697"/>
              <a:gd name="T9" fmla="*/ 69 h 430"/>
              <a:gd name="T10" fmla="*/ 30 w 697"/>
              <a:gd name="T11" fmla="*/ 69 h 430"/>
              <a:gd name="T12" fmla="*/ 0 w 697"/>
              <a:gd name="T13" fmla="*/ 38 h 430"/>
              <a:gd name="T14" fmla="*/ 30 w 697"/>
              <a:gd name="T15" fmla="*/ 0 h 430"/>
              <a:gd name="T16" fmla="*/ 130 w 697"/>
              <a:gd name="T17" fmla="*/ 0 h 430"/>
              <a:gd name="T18" fmla="*/ 168 w 697"/>
              <a:gd name="T19" fmla="*/ 23 h 430"/>
              <a:gd name="T20" fmla="*/ 260 w 697"/>
              <a:gd name="T21" fmla="*/ 360 h 430"/>
              <a:gd name="T22" fmla="*/ 268 w 697"/>
              <a:gd name="T23" fmla="*/ 367 h 430"/>
              <a:gd name="T24" fmla="*/ 566 w 697"/>
              <a:gd name="T25" fmla="*/ 367 h 430"/>
              <a:gd name="T26" fmla="*/ 566 w 697"/>
              <a:gd name="T27" fmla="*/ 360 h 430"/>
              <a:gd name="T28" fmla="*/ 620 w 697"/>
              <a:gd name="T29" fmla="*/ 168 h 430"/>
              <a:gd name="T30" fmla="*/ 367 w 697"/>
              <a:gd name="T31" fmla="*/ 168 h 430"/>
              <a:gd name="T32" fmla="*/ 329 w 697"/>
              <a:gd name="T33" fmla="*/ 138 h 430"/>
              <a:gd name="T34" fmla="*/ 367 w 697"/>
              <a:gd name="T35" fmla="*/ 99 h 430"/>
              <a:gd name="T36" fmla="*/ 666 w 697"/>
              <a:gd name="T37" fmla="*/ 99 h 430"/>
              <a:gd name="T38" fmla="*/ 689 w 697"/>
              <a:gd name="T39" fmla="*/ 115 h 430"/>
              <a:gd name="T40" fmla="*/ 696 w 697"/>
              <a:gd name="T41" fmla="*/ 145 h 430"/>
              <a:gd name="T42" fmla="*/ 627 w 697"/>
              <a:gd name="T43" fmla="*/ 375 h 430"/>
              <a:gd name="T44" fmla="*/ 566 w 697"/>
              <a:gd name="T45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7" h="430">
                <a:moveTo>
                  <a:pt x="566" y="429"/>
                </a:moveTo>
                <a:lnTo>
                  <a:pt x="566" y="429"/>
                </a:lnTo>
                <a:cubicBezTo>
                  <a:pt x="260" y="429"/>
                  <a:pt x="260" y="429"/>
                  <a:pt x="260" y="429"/>
                </a:cubicBezTo>
                <a:cubicBezTo>
                  <a:pt x="230" y="429"/>
                  <a:pt x="199" y="406"/>
                  <a:pt x="199" y="375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15" y="69"/>
                  <a:pt x="0" y="54"/>
                  <a:pt x="0" y="38"/>
                </a:cubicBezTo>
                <a:cubicBezTo>
                  <a:pt x="0" y="15"/>
                  <a:pt x="15" y="0"/>
                  <a:pt x="3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5" y="0"/>
                  <a:pt x="161" y="8"/>
                  <a:pt x="168" y="23"/>
                </a:cubicBezTo>
                <a:cubicBezTo>
                  <a:pt x="260" y="360"/>
                  <a:pt x="260" y="360"/>
                  <a:pt x="260" y="360"/>
                </a:cubicBezTo>
                <a:cubicBezTo>
                  <a:pt x="268" y="360"/>
                  <a:pt x="268" y="367"/>
                  <a:pt x="268" y="367"/>
                </a:cubicBezTo>
                <a:cubicBezTo>
                  <a:pt x="566" y="367"/>
                  <a:pt x="566" y="367"/>
                  <a:pt x="566" y="367"/>
                </a:cubicBezTo>
                <a:cubicBezTo>
                  <a:pt x="566" y="360"/>
                  <a:pt x="566" y="360"/>
                  <a:pt x="566" y="360"/>
                </a:cubicBezTo>
                <a:cubicBezTo>
                  <a:pt x="620" y="168"/>
                  <a:pt x="620" y="168"/>
                  <a:pt x="620" y="168"/>
                </a:cubicBezTo>
                <a:cubicBezTo>
                  <a:pt x="367" y="168"/>
                  <a:pt x="367" y="168"/>
                  <a:pt x="367" y="168"/>
                </a:cubicBezTo>
                <a:cubicBezTo>
                  <a:pt x="344" y="168"/>
                  <a:pt x="329" y="153"/>
                  <a:pt x="329" y="138"/>
                </a:cubicBezTo>
                <a:cubicBezTo>
                  <a:pt x="329" y="115"/>
                  <a:pt x="344" y="99"/>
                  <a:pt x="367" y="99"/>
                </a:cubicBezTo>
                <a:cubicBezTo>
                  <a:pt x="666" y="99"/>
                  <a:pt x="666" y="99"/>
                  <a:pt x="666" y="99"/>
                </a:cubicBezTo>
                <a:cubicBezTo>
                  <a:pt x="673" y="99"/>
                  <a:pt x="681" y="107"/>
                  <a:pt x="689" y="115"/>
                </a:cubicBezTo>
                <a:cubicBezTo>
                  <a:pt x="696" y="122"/>
                  <a:pt x="696" y="130"/>
                  <a:pt x="696" y="145"/>
                </a:cubicBezTo>
                <a:cubicBezTo>
                  <a:pt x="627" y="375"/>
                  <a:pt x="627" y="375"/>
                  <a:pt x="627" y="375"/>
                </a:cubicBezTo>
                <a:cubicBezTo>
                  <a:pt x="627" y="406"/>
                  <a:pt x="597" y="429"/>
                  <a:pt x="566" y="4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40">
            <a:extLst>
              <a:ext uri="{FF2B5EF4-FFF2-40B4-BE49-F238E27FC236}">
                <a16:creationId xmlns:a16="http://schemas.microsoft.com/office/drawing/2014/main" id="{EE3090F3-9BA5-0E4C-934F-A7FE53CAF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071" y="6985073"/>
            <a:ext cx="165747" cy="165747"/>
          </a:xfrm>
          <a:custGeom>
            <a:avLst/>
            <a:gdLst>
              <a:gd name="T0" fmla="*/ 0 w 131"/>
              <a:gd name="T1" fmla="*/ 69 h 131"/>
              <a:gd name="T2" fmla="*/ 0 w 131"/>
              <a:gd name="T3" fmla="*/ 69 h 131"/>
              <a:gd name="T4" fmla="*/ 62 w 131"/>
              <a:gd name="T5" fmla="*/ 0 h 131"/>
              <a:gd name="T6" fmla="*/ 130 w 131"/>
              <a:gd name="T7" fmla="*/ 69 h 131"/>
              <a:gd name="T8" fmla="*/ 62 w 131"/>
              <a:gd name="T9" fmla="*/ 130 h 131"/>
              <a:gd name="T10" fmla="*/ 0 w 131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30" y="31"/>
                  <a:pt x="130" y="69"/>
                </a:cubicBezTo>
                <a:cubicBezTo>
                  <a:pt x="130" y="100"/>
                  <a:pt x="100" y="130"/>
                  <a:pt x="62" y="130"/>
                </a:cubicBezTo>
                <a:cubicBezTo>
                  <a:pt x="31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41">
            <a:extLst>
              <a:ext uri="{FF2B5EF4-FFF2-40B4-BE49-F238E27FC236}">
                <a16:creationId xmlns:a16="http://schemas.microsoft.com/office/drawing/2014/main" id="{6453E845-3E3D-9A4D-B485-3ADDA49DC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586" y="6985073"/>
            <a:ext cx="176797" cy="165747"/>
          </a:xfrm>
          <a:custGeom>
            <a:avLst/>
            <a:gdLst>
              <a:gd name="T0" fmla="*/ 0 w 139"/>
              <a:gd name="T1" fmla="*/ 69 h 131"/>
              <a:gd name="T2" fmla="*/ 0 w 139"/>
              <a:gd name="T3" fmla="*/ 69 h 131"/>
              <a:gd name="T4" fmla="*/ 69 w 139"/>
              <a:gd name="T5" fmla="*/ 0 h 131"/>
              <a:gd name="T6" fmla="*/ 138 w 139"/>
              <a:gd name="T7" fmla="*/ 69 h 131"/>
              <a:gd name="T8" fmla="*/ 69 w 139"/>
              <a:gd name="T9" fmla="*/ 130 h 131"/>
              <a:gd name="T10" fmla="*/ 0 w 139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0" y="0"/>
                  <a:pt x="69" y="0"/>
                </a:cubicBezTo>
                <a:cubicBezTo>
                  <a:pt x="107" y="0"/>
                  <a:pt x="138" y="31"/>
                  <a:pt x="138" y="69"/>
                </a:cubicBezTo>
                <a:cubicBezTo>
                  <a:pt x="138" y="100"/>
                  <a:pt x="107" y="130"/>
                  <a:pt x="69" y="130"/>
                </a:cubicBezTo>
                <a:cubicBezTo>
                  <a:pt x="30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48">
            <a:extLst>
              <a:ext uri="{FF2B5EF4-FFF2-40B4-BE49-F238E27FC236}">
                <a16:creationId xmlns:a16="http://schemas.microsoft.com/office/drawing/2014/main" id="{B9F8EE0A-8B12-6541-AFF3-605A52B54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601" y="10432615"/>
            <a:ext cx="232046" cy="232046"/>
          </a:xfrm>
          <a:custGeom>
            <a:avLst/>
            <a:gdLst>
              <a:gd name="T0" fmla="*/ 138 w 185"/>
              <a:gd name="T1" fmla="*/ 184 h 185"/>
              <a:gd name="T2" fmla="*/ 138 w 185"/>
              <a:gd name="T3" fmla="*/ 184 h 185"/>
              <a:gd name="T4" fmla="*/ 46 w 185"/>
              <a:gd name="T5" fmla="*/ 184 h 185"/>
              <a:gd name="T6" fmla="*/ 0 w 185"/>
              <a:gd name="T7" fmla="*/ 138 h 185"/>
              <a:gd name="T8" fmla="*/ 0 w 185"/>
              <a:gd name="T9" fmla="*/ 54 h 185"/>
              <a:gd name="T10" fmla="*/ 46 w 185"/>
              <a:gd name="T11" fmla="*/ 0 h 185"/>
              <a:gd name="T12" fmla="*/ 138 w 185"/>
              <a:gd name="T13" fmla="*/ 0 h 185"/>
              <a:gd name="T14" fmla="*/ 184 w 185"/>
              <a:gd name="T15" fmla="*/ 54 h 185"/>
              <a:gd name="T16" fmla="*/ 184 w 185"/>
              <a:gd name="T17" fmla="*/ 138 h 185"/>
              <a:gd name="T18" fmla="*/ 138 w 185"/>
              <a:gd name="T19" fmla="*/ 184 h 185"/>
              <a:gd name="T20" fmla="*/ 138 w 185"/>
              <a:gd name="T21" fmla="*/ 54 h 185"/>
              <a:gd name="T22" fmla="*/ 138 w 185"/>
              <a:gd name="T23" fmla="*/ 54 h 185"/>
              <a:gd name="T24" fmla="*/ 46 w 185"/>
              <a:gd name="T25" fmla="*/ 54 h 185"/>
              <a:gd name="T26" fmla="*/ 46 w 185"/>
              <a:gd name="T27" fmla="*/ 138 h 185"/>
              <a:gd name="T28" fmla="*/ 138 w 185"/>
              <a:gd name="T29" fmla="*/ 130 h 185"/>
              <a:gd name="T30" fmla="*/ 138 w 185"/>
              <a:gd name="T31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85">
                <a:moveTo>
                  <a:pt x="138" y="184"/>
                </a:moveTo>
                <a:lnTo>
                  <a:pt x="138" y="184"/>
                </a:lnTo>
                <a:cubicBezTo>
                  <a:pt x="46" y="184"/>
                  <a:pt x="46" y="184"/>
                  <a:pt x="46" y="184"/>
                </a:cubicBezTo>
                <a:cubicBezTo>
                  <a:pt x="23" y="184"/>
                  <a:pt x="0" y="161"/>
                  <a:pt x="0" y="1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54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84" y="161"/>
                  <a:pt x="161" y="184"/>
                  <a:pt x="138" y="184"/>
                </a:cubicBezTo>
                <a:lnTo>
                  <a:pt x="138" y="54"/>
                </a:lnTo>
                <a:lnTo>
                  <a:pt x="138" y="54"/>
                </a:lnTo>
                <a:cubicBezTo>
                  <a:pt x="46" y="54"/>
                  <a:pt x="46" y="54"/>
                  <a:pt x="46" y="54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49">
            <a:extLst>
              <a:ext uri="{FF2B5EF4-FFF2-40B4-BE49-F238E27FC236}">
                <a16:creationId xmlns:a16="http://schemas.microsoft.com/office/drawing/2014/main" id="{71CE599D-85B2-8B4B-83C8-34357EC8A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890" y="10134270"/>
            <a:ext cx="950284" cy="756914"/>
          </a:xfrm>
          <a:custGeom>
            <a:avLst/>
            <a:gdLst>
              <a:gd name="T0" fmla="*/ 635 w 759"/>
              <a:gd name="T1" fmla="*/ 604 h 605"/>
              <a:gd name="T2" fmla="*/ 635 w 759"/>
              <a:gd name="T3" fmla="*/ 604 h 605"/>
              <a:gd name="T4" fmla="*/ 122 w 759"/>
              <a:gd name="T5" fmla="*/ 604 h 605"/>
              <a:gd name="T6" fmla="*/ 0 w 759"/>
              <a:gd name="T7" fmla="*/ 474 h 605"/>
              <a:gd name="T8" fmla="*/ 0 w 759"/>
              <a:gd name="T9" fmla="*/ 0 h 605"/>
              <a:gd name="T10" fmla="*/ 69 w 759"/>
              <a:gd name="T11" fmla="*/ 0 h 605"/>
              <a:gd name="T12" fmla="*/ 69 w 759"/>
              <a:gd name="T13" fmla="*/ 474 h 605"/>
              <a:gd name="T14" fmla="*/ 122 w 759"/>
              <a:gd name="T15" fmla="*/ 536 h 605"/>
              <a:gd name="T16" fmla="*/ 635 w 759"/>
              <a:gd name="T17" fmla="*/ 536 h 605"/>
              <a:gd name="T18" fmla="*/ 689 w 759"/>
              <a:gd name="T19" fmla="*/ 474 h 605"/>
              <a:gd name="T20" fmla="*/ 689 w 759"/>
              <a:gd name="T21" fmla="*/ 176 h 605"/>
              <a:gd name="T22" fmla="*/ 635 w 759"/>
              <a:gd name="T23" fmla="*/ 115 h 605"/>
              <a:gd name="T24" fmla="*/ 122 w 759"/>
              <a:gd name="T25" fmla="*/ 115 h 605"/>
              <a:gd name="T26" fmla="*/ 122 w 759"/>
              <a:gd name="T27" fmla="*/ 53 h 605"/>
              <a:gd name="T28" fmla="*/ 635 w 759"/>
              <a:gd name="T29" fmla="*/ 53 h 605"/>
              <a:gd name="T30" fmla="*/ 758 w 759"/>
              <a:gd name="T31" fmla="*/ 176 h 605"/>
              <a:gd name="T32" fmla="*/ 758 w 759"/>
              <a:gd name="T33" fmla="*/ 474 h 605"/>
              <a:gd name="T34" fmla="*/ 635 w 759"/>
              <a:gd name="T35" fmla="*/ 60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9" h="605">
                <a:moveTo>
                  <a:pt x="635" y="604"/>
                </a:moveTo>
                <a:lnTo>
                  <a:pt x="635" y="604"/>
                </a:lnTo>
                <a:cubicBezTo>
                  <a:pt x="122" y="604"/>
                  <a:pt x="122" y="604"/>
                  <a:pt x="122" y="604"/>
                </a:cubicBezTo>
                <a:cubicBezTo>
                  <a:pt x="54" y="604"/>
                  <a:pt x="0" y="543"/>
                  <a:pt x="0" y="474"/>
                </a:cubicBezTo>
                <a:cubicBezTo>
                  <a:pt x="0" y="0"/>
                  <a:pt x="0" y="0"/>
                  <a:pt x="0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474"/>
                  <a:pt x="69" y="474"/>
                  <a:pt x="69" y="474"/>
                </a:cubicBezTo>
                <a:cubicBezTo>
                  <a:pt x="69" y="512"/>
                  <a:pt x="92" y="536"/>
                  <a:pt x="122" y="536"/>
                </a:cubicBezTo>
                <a:cubicBezTo>
                  <a:pt x="635" y="536"/>
                  <a:pt x="635" y="536"/>
                  <a:pt x="635" y="536"/>
                </a:cubicBezTo>
                <a:cubicBezTo>
                  <a:pt x="666" y="536"/>
                  <a:pt x="689" y="512"/>
                  <a:pt x="689" y="474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9" y="145"/>
                  <a:pt x="666" y="115"/>
                  <a:pt x="63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635" y="53"/>
                  <a:pt x="635" y="53"/>
                  <a:pt x="635" y="53"/>
                </a:cubicBezTo>
                <a:cubicBezTo>
                  <a:pt x="704" y="53"/>
                  <a:pt x="758" y="107"/>
                  <a:pt x="758" y="176"/>
                </a:cubicBezTo>
                <a:cubicBezTo>
                  <a:pt x="758" y="474"/>
                  <a:pt x="758" y="474"/>
                  <a:pt x="758" y="474"/>
                </a:cubicBezTo>
                <a:cubicBezTo>
                  <a:pt x="758" y="543"/>
                  <a:pt x="704" y="604"/>
                  <a:pt x="635" y="6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50">
            <a:extLst>
              <a:ext uri="{FF2B5EF4-FFF2-40B4-BE49-F238E27FC236}">
                <a16:creationId xmlns:a16="http://schemas.microsoft.com/office/drawing/2014/main" id="{4D431C02-FA07-5541-90E7-6402C0203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1840" y="9963000"/>
            <a:ext cx="872935" cy="320445"/>
          </a:xfrm>
          <a:custGeom>
            <a:avLst/>
            <a:gdLst>
              <a:gd name="T0" fmla="*/ 138 w 698"/>
              <a:gd name="T1" fmla="*/ 253 h 254"/>
              <a:gd name="T2" fmla="*/ 138 w 698"/>
              <a:gd name="T3" fmla="*/ 253 h 254"/>
              <a:gd name="T4" fmla="*/ 8 w 698"/>
              <a:gd name="T5" fmla="*/ 107 h 254"/>
              <a:gd name="T6" fmla="*/ 138 w 698"/>
              <a:gd name="T7" fmla="*/ 0 h 254"/>
              <a:gd name="T8" fmla="*/ 590 w 698"/>
              <a:gd name="T9" fmla="*/ 0 h 254"/>
              <a:gd name="T10" fmla="*/ 697 w 698"/>
              <a:gd name="T11" fmla="*/ 107 h 254"/>
              <a:gd name="T12" fmla="*/ 697 w 698"/>
              <a:gd name="T13" fmla="*/ 130 h 254"/>
              <a:gd name="T14" fmla="*/ 658 w 698"/>
              <a:gd name="T15" fmla="*/ 161 h 254"/>
              <a:gd name="T16" fmla="*/ 628 w 698"/>
              <a:gd name="T17" fmla="*/ 130 h 254"/>
              <a:gd name="T18" fmla="*/ 628 w 698"/>
              <a:gd name="T19" fmla="*/ 107 h 254"/>
              <a:gd name="T20" fmla="*/ 590 w 698"/>
              <a:gd name="T21" fmla="*/ 69 h 254"/>
              <a:gd name="T22" fmla="*/ 138 w 698"/>
              <a:gd name="T23" fmla="*/ 69 h 254"/>
              <a:gd name="T24" fmla="*/ 77 w 698"/>
              <a:gd name="T25" fmla="*/ 115 h 254"/>
              <a:gd name="T26" fmla="*/ 138 w 698"/>
              <a:gd name="T27" fmla="*/ 191 h 254"/>
              <a:gd name="T28" fmla="*/ 138 w 698"/>
              <a:gd name="T2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8" h="254">
                <a:moveTo>
                  <a:pt x="138" y="253"/>
                </a:moveTo>
                <a:lnTo>
                  <a:pt x="138" y="253"/>
                </a:lnTo>
                <a:cubicBezTo>
                  <a:pt x="62" y="253"/>
                  <a:pt x="0" y="191"/>
                  <a:pt x="8" y="107"/>
                </a:cubicBezTo>
                <a:cubicBezTo>
                  <a:pt x="16" y="46"/>
                  <a:pt x="77" y="0"/>
                  <a:pt x="138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51" y="0"/>
                  <a:pt x="697" y="46"/>
                  <a:pt x="697" y="107"/>
                </a:cubicBezTo>
                <a:cubicBezTo>
                  <a:pt x="697" y="130"/>
                  <a:pt x="697" y="130"/>
                  <a:pt x="697" y="130"/>
                </a:cubicBezTo>
                <a:cubicBezTo>
                  <a:pt x="697" y="146"/>
                  <a:pt x="681" y="161"/>
                  <a:pt x="658" y="161"/>
                </a:cubicBezTo>
                <a:cubicBezTo>
                  <a:pt x="643" y="161"/>
                  <a:pt x="628" y="146"/>
                  <a:pt x="628" y="130"/>
                </a:cubicBezTo>
                <a:cubicBezTo>
                  <a:pt x="628" y="107"/>
                  <a:pt x="628" y="107"/>
                  <a:pt x="628" y="107"/>
                </a:cubicBezTo>
                <a:cubicBezTo>
                  <a:pt x="628" y="84"/>
                  <a:pt x="613" y="69"/>
                  <a:pt x="590" y="69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07" y="69"/>
                  <a:pt x="85" y="84"/>
                  <a:pt x="77" y="115"/>
                </a:cubicBezTo>
                <a:cubicBezTo>
                  <a:pt x="69" y="153"/>
                  <a:pt x="100" y="191"/>
                  <a:pt x="138" y="191"/>
                </a:cubicBezTo>
                <a:lnTo>
                  <a:pt x="138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C2EBD713-F4A8-614B-80AE-6427B7514292}"/>
              </a:ext>
            </a:extLst>
          </p:cNvPr>
          <p:cNvGrpSpPr/>
          <p:nvPr/>
        </p:nvGrpSpPr>
        <p:grpSpPr>
          <a:xfrm>
            <a:off x="7785473" y="9834210"/>
            <a:ext cx="824955" cy="898469"/>
            <a:chOff x="10833756" y="5162085"/>
            <a:chExt cx="559761" cy="609643"/>
          </a:xfrm>
        </p:grpSpPr>
        <p:sp>
          <p:nvSpPr>
            <p:cNvPr id="60" name="Freeform 233">
              <a:extLst>
                <a:ext uri="{FF2B5EF4-FFF2-40B4-BE49-F238E27FC236}">
                  <a16:creationId xmlns:a16="http://schemas.microsoft.com/office/drawing/2014/main" id="{02533809-6E58-224E-A4F9-052454FFC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234">
              <a:extLst>
                <a:ext uri="{FF2B5EF4-FFF2-40B4-BE49-F238E27FC236}">
                  <a16:creationId xmlns:a16="http://schemas.microsoft.com/office/drawing/2014/main" id="{BBBC1A2E-0191-F04A-9393-59B6CD654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235">
              <a:extLst>
                <a:ext uri="{FF2B5EF4-FFF2-40B4-BE49-F238E27FC236}">
                  <a16:creationId xmlns:a16="http://schemas.microsoft.com/office/drawing/2014/main" id="{B21D8081-2324-CD49-ADC2-583D4A50B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236">
              <a:extLst>
                <a:ext uri="{FF2B5EF4-FFF2-40B4-BE49-F238E27FC236}">
                  <a16:creationId xmlns:a16="http://schemas.microsoft.com/office/drawing/2014/main" id="{D0CAD4C8-8B6A-3646-91AE-A1098B087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237">
              <a:extLst>
                <a:ext uri="{FF2B5EF4-FFF2-40B4-BE49-F238E27FC236}">
                  <a16:creationId xmlns:a16="http://schemas.microsoft.com/office/drawing/2014/main" id="{44AE8368-75B3-244D-9821-65EAC2DDC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238">
              <a:extLst>
                <a:ext uri="{FF2B5EF4-FFF2-40B4-BE49-F238E27FC236}">
                  <a16:creationId xmlns:a16="http://schemas.microsoft.com/office/drawing/2014/main" id="{50517898-718A-D34B-96DF-6E7A53688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239">
              <a:extLst>
                <a:ext uri="{FF2B5EF4-FFF2-40B4-BE49-F238E27FC236}">
                  <a16:creationId xmlns:a16="http://schemas.microsoft.com/office/drawing/2014/main" id="{C86F6332-E3DA-FD42-B3D5-AB00F69A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240">
              <a:extLst>
                <a:ext uri="{FF2B5EF4-FFF2-40B4-BE49-F238E27FC236}">
                  <a16:creationId xmlns:a16="http://schemas.microsoft.com/office/drawing/2014/main" id="{874BC663-FEC6-0D47-9232-10A05AF96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B03D6CA0-2301-C349-BCF6-1809AD4E8FD1}"/>
              </a:ext>
            </a:extLst>
          </p:cNvPr>
          <p:cNvGrpSpPr/>
          <p:nvPr/>
        </p:nvGrpSpPr>
        <p:grpSpPr>
          <a:xfrm>
            <a:off x="16026725" y="6486570"/>
            <a:ext cx="951559" cy="675300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69" name="Freeform 290">
              <a:extLst>
                <a:ext uri="{FF2B5EF4-FFF2-40B4-BE49-F238E27FC236}">
                  <a16:creationId xmlns:a16="http://schemas.microsoft.com/office/drawing/2014/main" id="{931A2783-E7A1-3F43-BB84-5D802C4A0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291">
              <a:extLst>
                <a:ext uri="{FF2B5EF4-FFF2-40B4-BE49-F238E27FC236}">
                  <a16:creationId xmlns:a16="http://schemas.microsoft.com/office/drawing/2014/main" id="{696910EE-5F4A-4D44-9441-DF1774A9B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292">
              <a:extLst>
                <a:ext uri="{FF2B5EF4-FFF2-40B4-BE49-F238E27FC236}">
                  <a16:creationId xmlns:a16="http://schemas.microsoft.com/office/drawing/2014/main" id="{7A7C1A3F-405D-E542-866F-881726B3F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93">
              <a:extLst>
                <a:ext uri="{FF2B5EF4-FFF2-40B4-BE49-F238E27FC236}">
                  <a16:creationId xmlns:a16="http://schemas.microsoft.com/office/drawing/2014/main" id="{199EDC3D-7E7B-3D48-B507-2EF9AE028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94">
              <a:extLst>
                <a:ext uri="{FF2B5EF4-FFF2-40B4-BE49-F238E27FC236}">
                  <a16:creationId xmlns:a16="http://schemas.microsoft.com/office/drawing/2014/main" id="{7338D08B-44A1-B04D-A15D-49D703569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95">
              <a:extLst>
                <a:ext uri="{FF2B5EF4-FFF2-40B4-BE49-F238E27FC236}">
                  <a16:creationId xmlns:a16="http://schemas.microsoft.com/office/drawing/2014/main" id="{694FBCF3-3B6B-E64C-B817-8032AA3F8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EEEBC49-BE20-0847-AFF4-E2E195B43EC6}"/>
              </a:ext>
            </a:extLst>
          </p:cNvPr>
          <p:cNvGrpSpPr/>
          <p:nvPr/>
        </p:nvGrpSpPr>
        <p:grpSpPr>
          <a:xfrm>
            <a:off x="17785398" y="6174623"/>
            <a:ext cx="4236804" cy="1514064"/>
            <a:chOff x="4247967" y="10620441"/>
            <a:chExt cx="4236804" cy="1514064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949CE02F-3C1C-3642-8F2F-B3621A382EF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E15E93BE-AC89-6B49-92FF-ACCA15697D9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915DA6E2-65E6-7641-898C-ECD33427FECB}"/>
              </a:ext>
            </a:extLst>
          </p:cNvPr>
          <p:cNvGrpSpPr/>
          <p:nvPr/>
        </p:nvGrpSpPr>
        <p:grpSpPr>
          <a:xfrm>
            <a:off x="17785398" y="9675583"/>
            <a:ext cx="4236804" cy="1514064"/>
            <a:chOff x="4247967" y="10620441"/>
            <a:chExt cx="4236804" cy="1514064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2E0C9959-2CEC-2F41-849D-DDAF4DB24E7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0" name="Rectangle 40">
              <a:extLst>
                <a:ext uri="{FF2B5EF4-FFF2-40B4-BE49-F238E27FC236}">
                  <a16:creationId xmlns:a16="http://schemas.microsoft.com/office/drawing/2014/main" id="{D03EDAE6-5A63-524C-AAF0-BE87BD74CED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2A4E61B8-3202-7342-AA55-CCC735646332}"/>
              </a:ext>
            </a:extLst>
          </p:cNvPr>
          <p:cNvGrpSpPr/>
          <p:nvPr/>
        </p:nvGrpSpPr>
        <p:grpSpPr>
          <a:xfrm>
            <a:off x="2412379" y="6136881"/>
            <a:ext cx="4321364" cy="1514064"/>
            <a:chOff x="4247967" y="10620441"/>
            <a:chExt cx="4321364" cy="1514064"/>
          </a:xfrm>
        </p:grpSpPr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F8364454-901C-5D41-891B-4AE2A82B0B4E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11796E39-DB20-7A4C-A02D-6F5C8272362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A63BD7E3-8F06-6440-8FB7-FDBEBD536656}"/>
              </a:ext>
            </a:extLst>
          </p:cNvPr>
          <p:cNvGrpSpPr/>
          <p:nvPr/>
        </p:nvGrpSpPr>
        <p:grpSpPr>
          <a:xfrm>
            <a:off x="2447890" y="9546830"/>
            <a:ext cx="4289833" cy="1514064"/>
            <a:chOff x="4247967" y="10620441"/>
            <a:chExt cx="4289833" cy="1514064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0621A85E-EC39-E84A-B349-6D1426CC0052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DE73C1FF-8F0E-D541-A052-E75C2642853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41A1540-D226-4A4E-8B61-A5BB74A2608A}"/>
              </a:ext>
            </a:extLst>
          </p:cNvPr>
          <p:cNvGrpSpPr/>
          <p:nvPr/>
        </p:nvGrpSpPr>
        <p:grpSpPr>
          <a:xfrm>
            <a:off x="2668308" y="792126"/>
            <a:ext cx="19041035" cy="2561450"/>
            <a:chOff x="2668308" y="861425"/>
            <a:chExt cx="19041035" cy="2561450"/>
          </a:xfrm>
        </p:grpSpPr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2648F108-DD3F-3E4D-8BF4-855DBC7F58A0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FDEC3FC4-3C92-3547-B7A2-262959BC0D4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0" name="Freeform 220">
            <a:extLst>
              <a:ext uri="{FF2B5EF4-FFF2-40B4-BE49-F238E27FC236}">
                <a16:creationId xmlns:a16="http://schemas.microsoft.com/office/drawing/2014/main" id="{48E9C99B-976D-6440-8790-A7DE848F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4121" y="6102921"/>
            <a:ext cx="977873" cy="2980993"/>
          </a:xfrm>
          <a:custGeom>
            <a:avLst/>
            <a:gdLst>
              <a:gd name="T0" fmla="*/ 1274 w 1275"/>
              <a:gd name="T1" fmla="*/ 749 h 3885"/>
              <a:gd name="T2" fmla="*/ 958 w 1275"/>
              <a:gd name="T3" fmla="*/ 379 h 3885"/>
              <a:gd name="T4" fmla="*/ 632 w 1275"/>
              <a:gd name="T5" fmla="*/ 0 h 3885"/>
              <a:gd name="T6" fmla="*/ 316 w 1275"/>
              <a:gd name="T7" fmla="*/ 379 h 3885"/>
              <a:gd name="T8" fmla="*/ 0 w 1275"/>
              <a:gd name="T9" fmla="*/ 749 h 3885"/>
              <a:gd name="T10" fmla="*/ 172 w 1275"/>
              <a:gd name="T11" fmla="*/ 749 h 3885"/>
              <a:gd name="T12" fmla="*/ 172 w 1275"/>
              <a:gd name="T13" fmla="*/ 3884 h 3885"/>
              <a:gd name="T14" fmla="*/ 1093 w 1275"/>
              <a:gd name="T15" fmla="*/ 3884 h 3885"/>
              <a:gd name="T16" fmla="*/ 1093 w 1275"/>
              <a:gd name="T17" fmla="*/ 749 h 3885"/>
              <a:gd name="T18" fmla="*/ 1274 w 1275"/>
              <a:gd name="T19" fmla="*/ 749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5" h="3885">
                <a:moveTo>
                  <a:pt x="1274" y="749"/>
                </a:moveTo>
                <a:lnTo>
                  <a:pt x="958" y="379"/>
                </a:lnTo>
                <a:lnTo>
                  <a:pt x="632" y="0"/>
                </a:lnTo>
                <a:lnTo>
                  <a:pt x="316" y="379"/>
                </a:lnTo>
                <a:lnTo>
                  <a:pt x="0" y="749"/>
                </a:lnTo>
                <a:lnTo>
                  <a:pt x="172" y="749"/>
                </a:lnTo>
                <a:lnTo>
                  <a:pt x="172" y="3884"/>
                </a:lnTo>
                <a:lnTo>
                  <a:pt x="1093" y="3884"/>
                </a:lnTo>
                <a:lnTo>
                  <a:pt x="1093" y="749"/>
                </a:lnTo>
                <a:lnTo>
                  <a:pt x="1274" y="74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21">
            <a:extLst>
              <a:ext uri="{FF2B5EF4-FFF2-40B4-BE49-F238E27FC236}">
                <a16:creationId xmlns:a16="http://schemas.microsoft.com/office/drawing/2014/main" id="{102FA823-6154-5E4C-B64E-535E2C872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070" y="6539411"/>
            <a:ext cx="977875" cy="2544504"/>
          </a:xfrm>
          <a:custGeom>
            <a:avLst/>
            <a:gdLst>
              <a:gd name="T0" fmla="*/ 1273 w 1274"/>
              <a:gd name="T1" fmla="*/ 741 h 3316"/>
              <a:gd name="T2" fmla="*/ 956 w 1274"/>
              <a:gd name="T3" fmla="*/ 370 h 3316"/>
              <a:gd name="T4" fmla="*/ 631 w 1274"/>
              <a:gd name="T5" fmla="*/ 0 h 3316"/>
              <a:gd name="T6" fmla="*/ 316 w 1274"/>
              <a:gd name="T7" fmla="*/ 370 h 3316"/>
              <a:gd name="T8" fmla="*/ 0 w 1274"/>
              <a:gd name="T9" fmla="*/ 741 h 3316"/>
              <a:gd name="T10" fmla="*/ 171 w 1274"/>
              <a:gd name="T11" fmla="*/ 741 h 3316"/>
              <a:gd name="T12" fmla="*/ 171 w 1274"/>
              <a:gd name="T13" fmla="*/ 3315 h 3316"/>
              <a:gd name="T14" fmla="*/ 1092 w 1274"/>
              <a:gd name="T15" fmla="*/ 3315 h 3316"/>
              <a:gd name="T16" fmla="*/ 1092 w 1274"/>
              <a:gd name="T17" fmla="*/ 741 h 3316"/>
              <a:gd name="T18" fmla="*/ 1273 w 1274"/>
              <a:gd name="T19" fmla="*/ 741 h 3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4" h="3316">
                <a:moveTo>
                  <a:pt x="1273" y="741"/>
                </a:moveTo>
                <a:lnTo>
                  <a:pt x="956" y="370"/>
                </a:lnTo>
                <a:lnTo>
                  <a:pt x="631" y="0"/>
                </a:lnTo>
                <a:lnTo>
                  <a:pt x="316" y="370"/>
                </a:lnTo>
                <a:lnTo>
                  <a:pt x="0" y="741"/>
                </a:lnTo>
                <a:lnTo>
                  <a:pt x="171" y="741"/>
                </a:lnTo>
                <a:lnTo>
                  <a:pt x="171" y="3315"/>
                </a:lnTo>
                <a:lnTo>
                  <a:pt x="1092" y="3315"/>
                </a:lnTo>
                <a:lnTo>
                  <a:pt x="1092" y="741"/>
                </a:lnTo>
                <a:lnTo>
                  <a:pt x="1273" y="74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22">
            <a:extLst>
              <a:ext uri="{FF2B5EF4-FFF2-40B4-BE49-F238E27FC236}">
                <a16:creationId xmlns:a16="http://schemas.microsoft.com/office/drawing/2014/main" id="{BA7453CF-D696-3942-A2D6-9E0A0C5E3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8145" y="6891310"/>
            <a:ext cx="977875" cy="2192604"/>
          </a:xfrm>
          <a:custGeom>
            <a:avLst/>
            <a:gdLst>
              <a:gd name="T0" fmla="*/ 1275 w 1276"/>
              <a:gd name="T1" fmla="*/ 741 h 2856"/>
              <a:gd name="T2" fmla="*/ 949 w 1276"/>
              <a:gd name="T3" fmla="*/ 371 h 2856"/>
              <a:gd name="T4" fmla="*/ 633 w 1276"/>
              <a:gd name="T5" fmla="*/ 0 h 2856"/>
              <a:gd name="T6" fmla="*/ 317 w 1276"/>
              <a:gd name="T7" fmla="*/ 371 h 2856"/>
              <a:gd name="T8" fmla="*/ 0 w 1276"/>
              <a:gd name="T9" fmla="*/ 741 h 2856"/>
              <a:gd name="T10" fmla="*/ 172 w 1276"/>
              <a:gd name="T11" fmla="*/ 741 h 2856"/>
              <a:gd name="T12" fmla="*/ 172 w 1276"/>
              <a:gd name="T13" fmla="*/ 2855 h 2856"/>
              <a:gd name="T14" fmla="*/ 1094 w 1276"/>
              <a:gd name="T15" fmla="*/ 2855 h 2856"/>
              <a:gd name="T16" fmla="*/ 1094 w 1276"/>
              <a:gd name="T17" fmla="*/ 741 h 2856"/>
              <a:gd name="T18" fmla="*/ 1275 w 1276"/>
              <a:gd name="T19" fmla="*/ 741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6" h="2856">
                <a:moveTo>
                  <a:pt x="1275" y="741"/>
                </a:moveTo>
                <a:lnTo>
                  <a:pt x="949" y="371"/>
                </a:lnTo>
                <a:lnTo>
                  <a:pt x="633" y="0"/>
                </a:lnTo>
                <a:lnTo>
                  <a:pt x="317" y="371"/>
                </a:lnTo>
                <a:lnTo>
                  <a:pt x="0" y="741"/>
                </a:lnTo>
                <a:lnTo>
                  <a:pt x="172" y="741"/>
                </a:lnTo>
                <a:lnTo>
                  <a:pt x="172" y="2855"/>
                </a:lnTo>
                <a:lnTo>
                  <a:pt x="1094" y="2855"/>
                </a:lnTo>
                <a:lnTo>
                  <a:pt x="1094" y="741"/>
                </a:lnTo>
                <a:lnTo>
                  <a:pt x="1275" y="7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23">
            <a:extLst>
              <a:ext uri="{FF2B5EF4-FFF2-40B4-BE49-F238E27FC236}">
                <a16:creationId xmlns:a16="http://schemas.microsoft.com/office/drawing/2014/main" id="{F114A503-0D41-5944-A691-E07292D15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8033" y="7980845"/>
            <a:ext cx="4056993" cy="2578340"/>
          </a:xfrm>
          <a:custGeom>
            <a:avLst/>
            <a:gdLst>
              <a:gd name="T0" fmla="*/ 5059 w 5286"/>
              <a:gd name="T1" fmla="*/ 3361 h 3362"/>
              <a:gd name="T2" fmla="*/ 5059 w 5286"/>
              <a:gd name="T3" fmla="*/ 3361 h 3362"/>
              <a:gd name="T4" fmla="*/ 226 w 5286"/>
              <a:gd name="T5" fmla="*/ 3361 h 3362"/>
              <a:gd name="T6" fmla="*/ 0 w 5286"/>
              <a:gd name="T7" fmla="*/ 3135 h 3362"/>
              <a:gd name="T8" fmla="*/ 0 w 5286"/>
              <a:gd name="T9" fmla="*/ 226 h 3362"/>
              <a:gd name="T10" fmla="*/ 226 w 5286"/>
              <a:gd name="T11" fmla="*/ 0 h 3362"/>
              <a:gd name="T12" fmla="*/ 5059 w 5286"/>
              <a:gd name="T13" fmla="*/ 0 h 3362"/>
              <a:gd name="T14" fmla="*/ 5285 w 5286"/>
              <a:gd name="T15" fmla="*/ 226 h 3362"/>
              <a:gd name="T16" fmla="*/ 5285 w 5286"/>
              <a:gd name="T17" fmla="*/ 3135 h 3362"/>
              <a:gd name="T18" fmla="*/ 5059 w 5286"/>
              <a:gd name="T19" fmla="*/ 3361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86" h="3362">
                <a:moveTo>
                  <a:pt x="5059" y="3361"/>
                </a:moveTo>
                <a:lnTo>
                  <a:pt x="5059" y="3361"/>
                </a:lnTo>
                <a:cubicBezTo>
                  <a:pt x="226" y="3361"/>
                  <a:pt x="226" y="3361"/>
                  <a:pt x="226" y="3361"/>
                </a:cubicBezTo>
                <a:cubicBezTo>
                  <a:pt x="100" y="3361"/>
                  <a:pt x="0" y="3262"/>
                  <a:pt x="0" y="3135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99"/>
                  <a:pt x="100" y="0"/>
                  <a:pt x="226" y="0"/>
                </a:cubicBezTo>
                <a:cubicBezTo>
                  <a:pt x="5059" y="0"/>
                  <a:pt x="5059" y="0"/>
                  <a:pt x="5059" y="0"/>
                </a:cubicBezTo>
                <a:cubicBezTo>
                  <a:pt x="5186" y="0"/>
                  <a:pt x="5285" y="99"/>
                  <a:pt x="5285" y="226"/>
                </a:cubicBezTo>
                <a:cubicBezTo>
                  <a:pt x="5285" y="3135"/>
                  <a:pt x="5285" y="3135"/>
                  <a:pt x="5285" y="3135"/>
                </a:cubicBezTo>
                <a:cubicBezTo>
                  <a:pt x="5285" y="3262"/>
                  <a:pt x="5186" y="3361"/>
                  <a:pt x="5059" y="336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24">
            <a:extLst>
              <a:ext uri="{FF2B5EF4-FFF2-40B4-BE49-F238E27FC236}">
                <a16:creationId xmlns:a16="http://schemas.microsoft.com/office/drawing/2014/main" id="{44AAF3C3-67EF-FC47-99BC-4A7B3EE4D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642" y="8488392"/>
            <a:ext cx="581988" cy="324830"/>
          </a:xfrm>
          <a:custGeom>
            <a:avLst/>
            <a:gdLst>
              <a:gd name="T0" fmla="*/ 686 w 760"/>
              <a:gd name="T1" fmla="*/ 424 h 425"/>
              <a:gd name="T2" fmla="*/ 686 w 760"/>
              <a:gd name="T3" fmla="*/ 424 h 425"/>
              <a:gd name="T4" fmla="*/ 72 w 760"/>
              <a:gd name="T5" fmla="*/ 424 h 425"/>
              <a:gd name="T6" fmla="*/ 0 w 760"/>
              <a:gd name="T7" fmla="*/ 361 h 425"/>
              <a:gd name="T8" fmla="*/ 0 w 760"/>
              <a:gd name="T9" fmla="*/ 72 h 425"/>
              <a:gd name="T10" fmla="*/ 72 w 760"/>
              <a:gd name="T11" fmla="*/ 0 h 425"/>
              <a:gd name="T12" fmla="*/ 686 w 760"/>
              <a:gd name="T13" fmla="*/ 0 h 425"/>
              <a:gd name="T14" fmla="*/ 759 w 760"/>
              <a:gd name="T15" fmla="*/ 72 h 425"/>
              <a:gd name="T16" fmla="*/ 759 w 760"/>
              <a:gd name="T17" fmla="*/ 361 h 425"/>
              <a:gd name="T18" fmla="*/ 686 w 760"/>
              <a:gd name="T1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" h="425">
                <a:moveTo>
                  <a:pt x="686" y="424"/>
                </a:moveTo>
                <a:lnTo>
                  <a:pt x="686" y="424"/>
                </a:lnTo>
                <a:cubicBezTo>
                  <a:pt x="72" y="424"/>
                  <a:pt x="72" y="424"/>
                  <a:pt x="72" y="424"/>
                </a:cubicBezTo>
                <a:cubicBezTo>
                  <a:pt x="36" y="424"/>
                  <a:pt x="0" y="397"/>
                  <a:pt x="0" y="36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686" y="0"/>
                  <a:pt x="686" y="0"/>
                  <a:pt x="686" y="0"/>
                </a:cubicBezTo>
                <a:cubicBezTo>
                  <a:pt x="731" y="0"/>
                  <a:pt x="759" y="36"/>
                  <a:pt x="759" y="72"/>
                </a:cubicBezTo>
                <a:cubicBezTo>
                  <a:pt x="759" y="361"/>
                  <a:pt x="759" y="361"/>
                  <a:pt x="759" y="361"/>
                </a:cubicBezTo>
                <a:cubicBezTo>
                  <a:pt x="759" y="397"/>
                  <a:pt x="731" y="424"/>
                  <a:pt x="686" y="4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25">
            <a:extLst>
              <a:ext uri="{FF2B5EF4-FFF2-40B4-BE49-F238E27FC236}">
                <a16:creationId xmlns:a16="http://schemas.microsoft.com/office/drawing/2014/main" id="{71954E79-C874-CB4D-B14D-C1B6B6AAF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642" y="8999324"/>
            <a:ext cx="581988" cy="328213"/>
          </a:xfrm>
          <a:custGeom>
            <a:avLst/>
            <a:gdLst>
              <a:gd name="T0" fmla="*/ 686 w 760"/>
              <a:gd name="T1" fmla="*/ 425 h 426"/>
              <a:gd name="T2" fmla="*/ 686 w 760"/>
              <a:gd name="T3" fmla="*/ 425 h 426"/>
              <a:gd name="T4" fmla="*/ 72 w 760"/>
              <a:gd name="T5" fmla="*/ 425 h 426"/>
              <a:gd name="T6" fmla="*/ 0 w 760"/>
              <a:gd name="T7" fmla="*/ 353 h 426"/>
              <a:gd name="T8" fmla="*/ 0 w 760"/>
              <a:gd name="T9" fmla="*/ 63 h 426"/>
              <a:gd name="T10" fmla="*/ 72 w 760"/>
              <a:gd name="T11" fmla="*/ 0 h 426"/>
              <a:gd name="T12" fmla="*/ 686 w 760"/>
              <a:gd name="T13" fmla="*/ 0 h 426"/>
              <a:gd name="T14" fmla="*/ 759 w 760"/>
              <a:gd name="T15" fmla="*/ 63 h 426"/>
              <a:gd name="T16" fmla="*/ 759 w 760"/>
              <a:gd name="T17" fmla="*/ 353 h 426"/>
              <a:gd name="T18" fmla="*/ 686 w 760"/>
              <a:gd name="T1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" h="426">
                <a:moveTo>
                  <a:pt x="686" y="425"/>
                </a:moveTo>
                <a:lnTo>
                  <a:pt x="686" y="425"/>
                </a:lnTo>
                <a:cubicBezTo>
                  <a:pt x="72" y="425"/>
                  <a:pt x="72" y="425"/>
                  <a:pt x="72" y="425"/>
                </a:cubicBezTo>
                <a:cubicBezTo>
                  <a:pt x="36" y="425"/>
                  <a:pt x="0" y="389"/>
                  <a:pt x="0" y="35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686" y="0"/>
                  <a:pt x="686" y="0"/>
                  <a:pt x="686" y="0"/>
                </a:cubicBezTo>
                <a:cubicBezTo>
                  <a:pt x="731" y="0"/>
                  <a:pt x="759" y="27"/>
                  <a:pt x="759" y="63"/>
                </a:cubicBezTo>
                <a:cubicBezTo>
                  <a:pt x="759" y="353"/>
                  <a:pt x="759" y="353"/>
                  <a:pt x="759" y="353"/>
                </a:cubicBezTo>
                <a:cubicBezTo>
                  <a:pt x="759" y="389"/>
                  <a:pt x="731" y="425"/>
                  <a:pt x="686" y="4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26">
            <a:extLst>
              <a:ext uri="{FF2B5EF4-FFF2-40B4-BE49-F238E27FC236}">
                <a16:creationId xmlns:a16="http://schemas.microsoft.com/office/drawing/2014/main" id="{3B82814C-0858-7046-980B-4B17F3DE0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642" y="9506871"/>
            <a:ext cx="581988" cy="324830"/>
          </a:xfrm>
          <a:custGeom>
            <a:avLst/>
            <a:gdLst>
              <a:gd name="T0" fmla="*/ 686 w 760"/>
              <a:gd name="T1" fmla="*/ 424 h 425"/>
              <a:gd name="T2" fmla="*/ 686 w 760"/>
              <a:gd name="T3" fmla="*/ 424 h 425"/>
              <a:gd name="T4" fmla="*/ 72 w 760"/>
              <a:gd name="T5" fmla="*/ 424 h 425"/>
              <a:gd name="T6" fmla="*/ 0 w 760"/>
              <a:gd name="T7" fmla="*/ 361 h 425"/>
              <a:gd name="T8" fmla="*/ 0 w 760"/>
              <a:gd name="T9" fmla="*/ 72 h 425"/>
              <a:gd name="T10" fmla="*/ 72 w 760"/>
              <a:gd name="T11" fmla="*/ 0 h 425"/>
              <a:gd name="T12" fmla="*/ 686 w 760"/>
              <a:gd name="T13" fmla="*/ 0 h 425"/>
              <a:gd name="T14" fmla="*/ 759 w 760"/>
              <a:gd name="T15" fmla="*/ 72 h 425"/>
              <a:gd name="T16" fmla="*/ 759 w 760"/>
              <a:gd name="T17" fmla="*/ 361 h 425"/>
              <a:gd name="T18" fmla="*/ 686 w 760"/>
              <a:gd name="T1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" h="425">
                <a:moveTo>
                  <a:pt x="686" y="424"/>
                </a:moveTo>
                <a:lnTo>
                  <a:pt x="686" y="424"/>
                </a:lnTo>
                <a:cubicBezTo>
                  <a:pt x="72" y="424"/>
                  <a:pt x="72" y="424"/>
                  <a:pt x="72" y="424"/>
                </a:cubicBezTo>
                <a:cubicBezTo>
                  <a:pt x="36" y="424"/>
                  <a:pt x="0" y="397"/>
                  <a:pt x="0" y="36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686" y="0"/>
                  <a:pt x="686" y="0"/>
                  <a:pt x="686" y="0"/>
                </a:cubicBezTo>
                <a:cubicBezTo>
                  <a:pt x="731" y="0"/>
                  <a:pt x="759" y="27"/>
                  <a:pt x="759" y="72"/>
                </a:cubicBezTo>
                <a:cubicBezTo>
                  <a:pt x="759" y="361"/>
                  <a:pt x="759" y="361"/>
                  <a:pt x="759" y="361"/>
                </a:cubicBezTo>
                <a:cubicBezTo>
                  <a:pt x="759" y="397"/>
                  <a:pt x="731" y="424"/>
                  <a:pt x="686" y="4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27">
            <a:extLst>
              <a:ext uri="{FF2B5EF4-FFF2-40B4-BE49-F238E27FC236}">
                <a16:creationId xmlns:a16="http://schemas.microsoft.com/office/drawing/2014/main" id="{C5F0077D-FA99-2A48-B5CB-49986496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642" y="10017801"/>
            <a:ext cx="581988" cy="321448"/>
          </a:xfrm>
          <a:custGeom>
            <a:avLst/>
            <a:gdLst>
              <a:gd name="T0" fmla="*/ 686 w 760"/>
              <a:gd name="T1" fmla="*/ 416 h 417"/>
              <a:gd name="T2" fmla="*/ 686 w 760"/>
              <a:gd name="T3" fmla="*/ 416 h 417"/>
              <a:gd name="T4" fmla="*/ 72 w 760"/>
              <a:gd name="T5" fmla="*/ 416 h 417"/>
              <a:gd name="T6" fmla="*/ 0 w 760"/>
              <a:gd name="T7" fmla="*/ 353 h 417"/>
              <a:gd name="T8" fmla="*/ 0 w 760"/>
              <a:gd name="T9" fmla="*/ 64 h 417"/>
              <a:gd name="T10" fmla="*/ 72 w 760"/>
              <a:gd name="T11" fmla="*/ 0 h 417"/>
              <a:gd name="T12" fmla="*/ 686 w 760"/>
              <a:gd name="T13" fmla="*/ 0 h 417"/>
              <a:gd name="T14" fmla="*/ 759 w 760"/>
              <a:gd name="T15" fmla="*/ 64 h 417"/>
              <a:gd name="T16" fmla="*/ 759 w 760"/>
              <a:gd name="T17" fmla="*/ 353 h 417"/>
              <a:gd name="T18" fmla="*/ 686 w 760"/>
              <a:gd name="T19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" h="417">
                <a:moveTo>
                  <a:pt x="686" y="416"/>
                </a:moveTo>
                <a:lnTo>
                  <a:pt x="686" y="416"/>
                </a:lnTo>
                <a:cubicBezTo>
                  <a:pt x="72" y="416"/>
                  <a:pt x="72" y="416"/>
                  <a:pt x="72" y="416"/>
                </a:cubicBezTo>
                <a:cubicBezTo>
                  <a:pt x="36" y="416"/>
                  <a:pt x="0" y="389"/>
                  <a:pt x="0" y="35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36" y="0"/>
                  <a:pt x="72" y="0"/>
                </a:cubicBezTo>
                <a:cubicBezTo>
                  <a:pt x="686" y="0"/>
                  <a:pt x="686" y="0"/>
                  <a:pt x="686" y="0"/>
                </a:cubicBezTo>
                <a:cubicBezTo>
                  <a:pt x="731" y="0"/>
                  <a:pt x="759" y="28"/>
                  <a:pt x="759" y="64"/>
                </a:cubicBezTo>
                <a:cubicBezTo>
                  <a:pt x="759" y="353"/>
                  <a:pt x="759" y="353"/>
                  <a:pt x="759" y="353"/>
                </a:cubicBezTo>
                <a:cubicBezTo>
                  <a:pt x="759" y="389"/>
                  <a:pt x="731" y="416"/>
                  <a:pt x="686" y="4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28">
            <a:extLst>
              <a:ext uri="{FF2B5EF4-FFF2-40B4-BE49-F238E27FC236}">
                <a16:creationId xmlns:a16="http://schemas.microsoft.com/office/drawing/2014/main" id="{B18370E9-420B-B14C-A25C-E95769C9E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662" y="8488392"/>
            <a:ext cx="575220" cy="324830"/>
          </a:xfrm>
          <a:custGeom>
            <a:avLst/>
            <a:gdLst>
              <a:gd name="T0" fmla="*/ 687 w 751"/>
              <a:gd name="T1" fmla="*/ 424 h 425"/>
              <a:gd name="T2" fmla="*/ 687 w 751"/>
              <a:gd name="T3" fmla="*/ 424 h 425"/>
              <a:gd name="T4" fmla="*/ 64 w 751"/>
              <a:gd name="T5" fmla="*/ 424 h 425"/>
              <a:gd name="T6" fmla="*/ 0 w 751"/>
              <a:gd name="T7" fmla="*/ 361 h 425"/>
              <a:gd name="T8" fmla="*/ 0 w 751"/>
              <a:gd name="T9" fmla="*/ 72 h 425"/>
              <a:gd name="T10" fmla="*/ 64 w 751"/>
              <a:gd name="T11" fmla="*/ 0 h 425"/>
              <a:gd name="T12" fmla="*/ 687 w 751"/>
              <a:gd name="T13" fmla="*/ 0 h 425"/>
              <a:gd name="T14" fmla="*/ 750 w 751"/>
              <a:gd name="T15" fmla="*/ 72 h 425"/>
              <a:gd name="T16" fmla="*/ 750 w 751"/>
              <a:gd name="T17" fmla="*/ 361 h 425"/>
              <a:gd name="T18" fmla="*/ 687 w 751"/>
              <a:gd name="T1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" h="425">
                <a:moveTo>
                  <a:pt x="687" y="424"/>
                </a:moveTo>
                <a:lnTo>
                  <a:pt x="687" y="424"/>
                </a:lnTo>
                <a:cubicBezTo>
                  <a:pt x="64" y="424"/>
                  <a:pt x="64" y="424"/>
                  <a:pt x="64" y="424"/>
                </a:cubicBezTo>
                <a:cubicBezTo>
                  <a:pt x="28" y="424"/>
                  <a:pt x="0" y="397"/>
                  <a:pt x="0" y="36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8" y="0"/>
                  <a:pt x="64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23" y="0"/>
                  <a:pt x="750" y="36"/>
                  <a:pt x="750" y="72"/>
                </a:cubicBezTo>
                <a:cubicBezTo>
                  <a:pt x="750" y="361"/>
                  <a:pt x="750" y="361"/>
                  <a:pt x="750" y="361"/>
                </a:cubicBezTo>
                <a:cubicBezTo>
                  <a:pt x="750" y="397"/>
                  <a:pt x="723" y="424"/>
                  <a:pt x="687" y="4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29">
            <a:extLst>
              <a:ext uri="{FF2B5EF4-FFF2-40B4-BE49-F238E27FC236}">
                <a16:creationId xmlns:a16="http://schemas.microsoft.com/office/drawing/2014/main" id="{BEB87B39-470C-D54A-8B0A-95BE3B60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662" y="8999324"/>
            <a:ext cx="575220" cy="328213"/>
          </a:xfrm>
          <a:custGeom>
            <a:avLst/>
            <a:gdLst>
              <a:gd name="T0" fmla="*/ 687 w 751"/>
              <a:gd name="T1" fmla="*/ 425 h 426"/>
              <a:gd name="T2" fmla="*/ 687 w 751"/>
              <a:gd name="T3" fmla="*/ 425 h 426"/>
              <a:gd name="T4" fmla="*/ 64 w 751"/>
              <a:gd name="T5" fmla="*/ 425 h 426"/>
              <a:gd name="T6" fmla="*/ 0 w 751"/>
              <a:gd name="T7" fmla="*/ 353 h 426"/>
              <a:gd name="T8" fmla="*/ 0 w 751"/>
              <a:gd name="T9" fmla="*/ 63 h 426"/>
              <a:gd name="T10" fmla="*/ 64 w 751"/>
              <a:gd name="T11" fmla="*/ 0 h 426"/>
              <a:gd name="T12" fmla="*/ 687 w 751"/>
              <a:gd name="T13" fmla="*/ 0 h 426"/>
              <a:gd name="T14" fmla="*/ 750 w 751"/>
              <a:gd name="T15" fmla="*/ 63 h 426"/>
              <a:gd name="T16" fmla="*/ 750 w 751"/>
              <a:gd name="T17" fmla="*/ 353 h 426"/>
              <a:gd name="T18" fmla="*/ 687 w 751"/>
              <a:gd name="T1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" h="426">
                <a:moveTo>
                  <a:pt x="687" y="425"/>
                </a:moveTo>
                <a:lnTo>
                  <a:pt x="687" y="425"/>
                </a:lnTo>
                <a:cubicBezTo>
                  <a:pt x="64" y="425"/>
                  <a:pt x="64" y="425"/>
                  <a:pt x="64" y="425"/>
                </a:cubicBezTo>
                <a:cubicBezTo>
                  <a:pt x="28" y="425"/>
                  <a:pt x="0" y="389"/>
                  <a:pt x="0" y="35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23" y="0"/>
                  <a:pt x="750" y="27"/>
                  <a:pt x="750" y="63"/>
                </a:cubicBezTo>
                <a:cubicBezTo>
                  <a:pt x="750" y="353"/>
                  <a:pt x="750" y="353"/>
                  <a:pt x="750" y="353"/>
                </a:cubicBezTo>
                <a:cubicBezTo>
                  <a:pt x="750" y="389"/>
                  <a:pt x="723" y="425"/>
                  <a:pt x="687" y="4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30">
            <a:extLst>
              <a:ext uri="{FF2B5EF4-FFF2-40B4-BE49-F238E27FC236}">
                <a16:creationId xmlns:a16="http://schemas.microsoft.com/office/drawing/2014/main" id="{66EDD8FE-F017-3C43-91AA-286967B2A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662" y="9506871"/>
            <a:ext cx="575220" cy="324830"/>
          </a:xfrm>
          <a:custGeom>
            <a:avLst/>
            <a:gdLst>
              <a:gd name="T0" fmla="*/ 687 w 751"/>
              <a:gd name="T1" fmla="*/ 424 h 425"/>
              <a:gd name="T2" fmla="*/ 687 w 751"/>
              <a:gd name="T3" fmla="*/ 424 h 425"/>
              <a:gd name="T4" fmla="*/ 64 w 751"/>
              <a:gd name="T5" fmla="*/ 424 h 425"/>
              <a:gd name="T6" fmla="*/ 0 w 751"/>
              <a:gd name="T7" fmla="*/ 361 h 425"/>
              <a:gd name="T8" fmla="*/ 0 w 751"/>
              <a:gd name="T9" fmla="*/ 72 h 425"/>
              <a:gd name="T10" fmla="*/ 64 w 751"/>
              <a:gd name="T11" fmla="*/ 0 h 425"/>
              <a:gd name="T12" fmla="*/ 687 w 751"/>
              <a:gd name="T13" fmla="*/ 0 h 425"/>
              <a:gd name="T14" fmla="*/ 750 w 751"/>
              <a:gd name="T15" fmla="*/ 72 h 425"/>
              <a:gd name="T16" fmla="*/ 750 w 751"/>
              <a:gd name="T17" fmla="*/ 361 h 425"/>
              <a:gd name="T18" fmla="*/ 687 w 751"/>
              <a:gd name="T1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" h="425">
                <a:moveTo>
                  <a:pt x="687" y="424"/>
                </a:moveTo>
                <a:lnTo>
                  <a:pt x="687" y="424"/>
                </a:lnTo>
                <a:cubicBezTo>
                  <a:pt x="64" y="424"/>
                  <a:pt x="64" y="424"/>
                  <a:pt x="64" y="424"/>
                </a:cubicBezTo>
                <a:cubicBezTo>
                  <a:pt x="28" y="424"/>
                  <a:pt x="0" y="397"/>
                  <a:pt x="0" y="36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28" y="0"/>
                  <a:pt x="64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23" y="0"/>
                  <a:pt x="750" y="27"/>
                  <a:pt x="750" y="72"/>
                </a:cubicBezTo>
                <a:cubicBezTo>
                  <a:pt x="750" y="361"/>
                  <a:pt x="750" y="361"/>
                  <a:pt x="750" y="361"/>
                </a:cubicBezTo>
                <a:cubicBezTo>
                  <a:pt x="750" y="397"/>
                  <a:pt x="723" y="424"/>
                  <a:pt x="687" y="4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31">
            <a:extLst>
              <a:ext uri="{FF2B5EF4-FFF2-40B4-BE49-F238E27FC236}">
                <a16:creationId xmlns:a16="http://schemas.microsoft.com/office/drawing/2014/main" id="{A3E1405D-218F-BC4F-81AB-6F83CF8D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662" y="10017801"/>
            <a:ext cx="575220" cy="321448"/>
          </a:xfrm>
          <a:custGeom>
            <a:avLst/>
            <a:gdLst>
              <a:gd name="T0" fmla="*/ 687 w 751"/>
              <a:gd name="T1" fmla="*/ 416 h 417"/>
              <a:gd name="T2" fmla="*/ 687 w 751"/>
              <a:gd name="T3" fmla="*/ 416 h 417"/>
              <a:gd name="T4" fmla="*/ 64 w 751"/>
              <a:gd name="T5" fmla="*/ 416 h 417"/>
              <a:gd name="T6" fmla="*/ 0 w 751"/>
              <a:gd name="T7" fmla="*/ 353 h 417"/>
              <a:gd name="T8" fmla="*/ 0 w 751"/>
              <a:gd name="T9" fmla="*/ 64 h 417"/>
              <a:gd name="T10" fmla="*/ 64 w 751"/>
              <a:gd name="T11" fmla="*/ 0 h 417"/>
              <a:gd name="T12" fmla="*/ 687 w 751"/>
              <a:gd name="T13" fmla="*/ 0 h 417"/>
              <a:gd name="T14" fmla="*/ 750 w 751"/>
              <a:gd name="T15" fmla="*/ 64 h 417"/>
              <a:gd name="T16" fmla="*/ 750 w 751"/>
              <a:gd name="T17" fmla="*/ 353 h 417"/>
              <a:gd name="T18" fmla="*/ 687 w 751"/>
              <a:gd name="T19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" h="417">
                <a:moveTo>
                  <a:pt x="687" y="416"/>
                </a:moveTo>
                <a:lnTo>
                  <a:pt x="687" y="416"/>
                </a:lnTo>
                <a:cubicBezTo>
                  <a:pt x="64" y="416"/>
                  <a:pt x="64" y="416"/>
                  <a:pt x="64" y="416"/>
                </a:cubicBezTo>
                <a:cubicBezTo>
                  <a:pt x="28" y="416"/>
                  <a:pt x="0" y="389"/>
                  <a:pt x="0" y="35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8" y="0"/>
                  <a:pt x="64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23" y="0"/>
                  <a:pt x="750" y="28"/>
                  <a:pt x="750" y="64"/>
                </a:cubicBezTo>
                <a:cubicBezTo>
                  <a:pt x="750" y="353"/>
                  <a:pt x="750" y="353"/>
                  <a:pt x="750" y="353"/>
                </a:cubicBezTo>
                <a:cubicBezTo>
                  <a:pt x="750" y="389"/>
                  <a:pt x="723" y="416"/>
                  <a:pt x="687" y="4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32">
            <a:extLst>
              <a:ext uri="{FF2B5EF4-FFF2-40B4-BE49-F238E27FC236}">
                <a16:creationId xmlns:a16="http://schemas.microsoft.com/office/drawing/2014/main" id="{7DCB06AF-24E2-0846-AAD9-9B313BEEA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0913" y="8488392"/>
            <a:ext cx="581988" cy="324830"/>
          </a:xfrm>
          <a:custGeom>
            <a:avLst/>
            <a:gdLst>
              <a:gd name="T0" fmla="*/ 687 w 760"/>
              <a:gd name="T1" fmla="*/ 424 h 425"/>
              <a:gd name="T2" fmla="*/ 687 w 760"/>
              <a:gd name="T3" fmla="*/ 424 h 425"/>
              <a:gd name="T4" fmla="*/ 72 w 760"/>
              <a:gd name="T5" fmla="*/ 424 h 425"/>
              <a:gd name="T6" fmla="*/ 0 w 760"/>
              <a:gd name="T7" fmla="*/ 361 h 425"/>
              <a:gd name="T8" fmla="*/ 0 w 760"/>
              <a:gd name="T9" fmla="*/ 72 h 425"/>
              <a:gd name="T10" fmla="*/ 72 w 760"/>
              <a:gd name="T11" fmla="*/ 0 h 425"/>
              <a:gd name="T12" fmla="*/ 687 w 760"/>
              <a:gd name="T13" fmla="*/ 0 h 425"/>
              <a:gd name="T14" fmla="*/ 759 w 760"/>
              <a:gd name="T15" fmla="*/ 72 h 425"/>
              <a:gd name="T16" fmla="*/ 759 w 760"/>
              <a:gd name="T17" fmla="*/ 361 h 425"/>
              <a:gd name="T18" fmla="*/ 687 w 760"/>
              <a:gd name="T1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" h="425">
                <a:moveTo>
                  <a:pt x="687" y="424"/>
                </a:moveTo>
                <a:lnTo>
                  <a:pt x="687" y="424"/>
                </a:lnTo>
                <a:cubicBezTo>
                  <a:pt x="72" y="424"/>
                  <a:pt x="72" y="424"/>
                  <a:pt x="72" y="424"/>
                </a:cubicBezTo>
                <a:cubicBezTo>
                  <a:pt x="36" y="424"/>
                  <a:pt x="0" y="397"/>
                  <a:pt x="0" y="36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32" y="0"/>
                  <a:pt x="759" y="36"/>
                  <a:pt x="759" y="72"/>
                </a:cubicBezTo>
                <a:cubicBezTo>
                  <a:pt x="759" y="361"/>
                  <a:pt x="759" y="361"/>
                  <a:pt x="759" y="361"/>
                </a:cubicBezTo>
                <a:cubicBezTo>
                  <a:pt x="759" y="397"/>
                  <a:pt x="732" y="424"/>
                  <a:pt x="687" y="4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33">
            <a:extLst>
              <a:ext uri="{FF2B5EF4-FFF2-40B4-BE49-F238E27FC236}">
                <a16:creationId xmlns:a16="http://schemas.microsoft.com/office/drawing/2014/main" id="{1DD6CD52-5BDB-404F-BD4C-DEBFD7190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0913" y="8999324"/>
            <a:ext cx="581988" cy="328213"/>
          </a:xfrm>
          <a:custGeom>
            <a:avLst/>
            <a:gdLst>
              <a:gd name="T0" fmla="*/ 687 w 760"/>
              <a:gd name="T1" fmla="*/ 425 h 426"/>
              <a:gd name="T2" fmla="*/ 687 w 760"/>
              <a:gd name="T3" fmla="*/ 425 h 426"/>
              <a:gd name="T4" fmla="*/ 72 w 760"/>
              <a:gd name="T5" fmla="*/ 425 h 426"/>
              <a:gd name="T6" fmla="*/ 0 w 760"/>
              <a:gd name="T7" fmla="*/ 353 h 426"/>
              <a:gd name="T8" fmla="*/ 0 w 760"/>
              <a:gd name="T9" fmla="*/ 63 h 426"/>
              <a:gd name="T10" fmla="*/ 72 w 760"/>
              <a:gd name="T11" fmla="*/ 0 h 426"/>
              <a:gd name="T12" fmla="*/ 687 w 760"/>
              <a:gd name="T13" fmla="*/ 0 h 426"/>
              <a:gd name="T14" fmla="*/ 759 w 760"/>
              <a:gd name="T15" fmla="*/ 63 h 426"/>
              <a:gd name="T16" fmla="*/ 759 w 760"/>
              <a:gd name="T17" fmla="*/ 353 h 426"/>
              <a:gd name="T18" fmla="*/ 687 w 760"/>
              <a:gd name="T1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" h="426">
                <a:moveTo>
                  <a:pt x="687" y="425"/>
                </a:moveTo>
                <a:lnTo>
                  <a:pt x="687" y="425"/>
                </a:lnTo>
                <a:cubicBezTo>
                  <a:pt x="72" y="425"/>
                  <a:pt x="72" y="425"/>
                  <a:pt x="72" y="425"/>
                </a:cubicBezTo>
                <a:cubicBezTo>
                  <a:pt x="36" y="425"/>
                  <a:pt x="0" y="389"/>
                  <a:pt x="0" y="35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32" y="0"/>
                  <a:pt x="759" y="27"/>
                  <a:pt x="759" y="63"/>
                </a:cubicBezTo>
                <a:cubicBezTo>
                  <a:pt x="759" y="353"/>
                  <a:pt x="759" y="353"/>
                  <a:pt x="759" y="353"/>
                </a:cubicBezTo>
                <a:cubicBezTo>
                  <a:pt x="759" y="389"/>
                  <a:pt x="732" y="425"/>
                  <a:pt x="687" y="4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34">
            <a:extLst>
              <a:ext uri="{FF2B5EF4-FFF2-40B4-BE49-F238E27FC236}">
                <a16:creationId xmlns:a16="http://schemas.microsoft.com/office/drawing/2014/main" id="{9EA022C1-E372-964E-BE26-1831A75F4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0913" y="9506871"/>
            <a:ext cx="581988" cy="324830"/>
          </a:xfrm>
          <a:custGeom>
            <a:avLst/>
            <a:gdLst>
              <a:gd name="T0" fmla="*/ 687 w 760"/>
              <a:gd name="T1" fmla="*/ 424 h 425"/>
              <a:gd name="T2" fmla="*/ 687 w 760"/>
              <a:gd name="T3" fmla="*/ 424 h 425"/>
              <a:gd name="T4" fmla="*/ 72 w 760"/>
              <a:gd name="T5" fmla="*/ 424 h 425"/>
              <a:gd name="T6" fmla="*/ 0 w 760"/>
              <a:gd name="T7" fmla="*/ 361 h 425"/>
              <a:gd name="T8" fmla="*/ 0 w 760"/>
              <a:gd name="T9" fmla="*/ 72 h 425"/>
              <a:gd name="T10" fmla="*/ 72 w 760"/>
              <a:gd name="T11" fmla="*/ 0 h 425"/>
              <a:gd name="T12" fmla="*/ 687 w 760"/>
              <a:gd name="T13" fmla="*/ 0 h 425"/>
              <a:gd name="T14" fmla="*/ 759 w 760"/>
              <a:gd name="T15" fmla="*/ 72 h 425"/>
              <a:gd name="T16" fmla="*/ 759 w 760"/>
              <a:gd name="T17" fmla="*/ 361 h 425"/>
              <a:gd name="T18" fmla="*/ 687 w 760"/>
              <a:gd name="T1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" h="425">
                <a:moveTo>
                  <a:pt x="687" y="424"/>
                </a:moveTo>
                <a:lnTo>
                  <a:pt x="687" y="424"/>
                </a:lnTo>
                <a:cubicBezTo>
                  <a:pt x="72" y="424"/>
                  <a:pt x="72" y="424"/>
                  <a:pt x="72" y="424"/>
                </a:cubicBezTo>
                <a:cubicBezTo>
                  <a:pt x="36" y="424"/>
                  <a:pt x="0" y="397"/>
                  <a:pt x="0" y="36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32" y="0"/>
                  <a:pt x="759" y="27"/>
                  <a:pt x="759" y="72"/>
                </a:cubicBezTo>
                <a:cubicBezTo>
                  <a:pt x="759" y="361"/>
                  <a:pt x="759" y="361"/>
                  <a:pt x="759" y="361"/>
                </a:cubicBezTo>
                <a:cubicBezTo>
                  <a:pt x="759" y="397"/>
                  <a:pt x="732" y="424"/>
                  <a:pt x="687" y="4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35">
            <a:extLst>
              <a:ext uri="{FF2B5EF4-FFF2-40B4-BE49-F238E27FC236}">
                <a16:creationId xmlns:a16="http://schemas.microsoft.com/office/drawing/2014/main" id="{63ECD071-8E3D-C543-946B-A41E5712D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0913" y="10017801"/>
            <a:ext cx="581988" cy="321448"/>
          </a:xfrm>
          <a:custGeom>
            <a:avLst/>
            <a:gdLst>
              <a:gd name="T0" fmla="*/ 687 w 760"/>
              <a:gd name="T1" fmla="*/ 416 h 417"/>
              <a:gd name="T2" fmla="*/ 687 w 760"/>
              <a:gd name="T3" fmla="*/ 416 h 417"/>
              <a:gd name="T4" fmla="*/ 72 w 760"/>
              <a:gd name="T5" fmla="*/ 416 h 417"/>
              <a:gd name="T6" fmla="*/ 0 w 760"/>
              <a:gd name="T7" fmla="*/ 353 h 417"/>
              <a:gd name="T8" fmla="*/ 0 w 760"/>
              <a:gd name="T9" fmla="*/ 64 h 417"/>
              <a:gd name="T10" fmla="*/ 72 w 760"/>
              <a:gd name="T11" fmla="*/ 0 h 417"/>
              <a:gd name="T12" fmla="*/ 687 w 760"/>
              <a:gd name="T13" fmla="*/ 0 h 417"/>
              <a:gd name="T14" fmla="*/ 759 w 760"/>
              <a:gd name="T15" fmla="*/ 64 h 417"/>
              <a:gd name="T16" fmla="*/ 759 w 760"/>
              <a:gd name="T17" fmla="*/ 353 h 417"/>
              <a:gd name="T18" fmla="*/ 687 w 760"/>
              <a:gd name="T19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" h="417">
                <a:moveTo>
                  <a:pt x="687" y="416"/>
                </a:moveTo>
                <a:lnTo>
                  <a:pt x="687" y="416"/>
                </a:lnTo>
                <a:cubicBezTo>
                  <a:pt x="72" y="416"/>
                  <a:pt x="72" y="416"/>
                  <a:pt x="72" y="416"/>
                </a:cubicBezTo>
                <a:cubicBezTo>
                  <a:pt x="36" y="416"/>
                  <a:pt x="0" y="389"/>
                  <a:pt x="0" y="35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36" y="0"/>
                  <a:pt x="72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32" y="0"/>
                  <a:pt x="759" y="28"/>
                  <a:pt x="759" y="64"/>
                </a:cubicBezTo>
                <a:cubicBezTo>
                  <a:pt x="759" y="353"/>
                  <a:pt x="759" y="353"/>
                  <a:pt x="759" y="353"/>
                </a:cubicBezTo>
                <a:cubicBezTo>
                  <a:pt x="759" y="389"/>
                  <a:pt x="732" y="416"/>
                  <a:pt x="687" y="4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36">
            <a:extLst>
              <a:ext uri="{FF2B5EF4-FFF2-40B4-BE49-F238E27FC236}">
                <a16:creationId xmlns:a16="http://schemas.microsoft.com/office/drawing/2014/main" id="{E0153081-F4BF-2140-B2B3-B6E2B534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1933" y="8488392"/>
            <a:ext cx="575220" cy="324830"/>
          </a:xfrm>
          <a:custGeom>
            <a:avLst/>
            <a:gdLst>
              <a:gd name="T0" fmla="*/ 687 w 751"/>
              <a:gd name="T1" fmla="*/ 424 h 425"/>
              <a:gd name="T2" fmla="*/ 687 w 751"/>
              <a:gd name="T3" fmla="*/ 424 h 425"/>
              <a:gd name="T4" fmla="*/ 63 w 751"/>
              <a:gd name="T5" fmla="*/ 424 h 425"/>
              <a:gd name="T6" fmla="*/ 0 w 751"/>
              <a:gd name="T7" fmla="*/ 361 h 425"/>
              <a:gd name="T8" fmla="*/ 0 w 751"/>
              <a:gd name="T9" fmla="*/ 72 h 425"/>
              <a:gd name="T10" fmla="*/ 63 w 751"/>
              <a:gd name="T11" fmla="*/ 0 h 425"/>
              <a:gd name="T12" fmla="*/ 687 w 751"/>
              <a:gd name="T13" fmla="*/ 0 h 425"/>
              <a:gd name="T14" fmla="*/ 750 w 751"/>
              <a:gd name="T15" fmla="*/ 72 h 425"/>
              <a:gd name="T16" fmla="*/ 750 w 751"/>
              <a:gd name="T17" fmla="*/ 361 h 425"/>
              <a:gd name="T18" fmla="*/ 687 w 751"/>
              <a:gd name="T1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" h="425">
                <a:moveTo>
                  <a:pt x="687" y="424"/>
                </a:moveTo>
                <a:lnTo>
                  <a:pt x="687" y="424"/>
                </a:lnTo>
                <a:cubicBezTo>
                  <a:pt x="63" y="424"/>
                  <a:pt x="63" y="424"/>
                  <a:pt x="63" y="424"/>
                </a:cubicBezTo>
                <a:cubicBezTo>
                  <a:pt x="27" y="424"/>
                  <a:pt x="0" y="397"/>
                  <a:pt x="0" y="36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23" y="0"/>
                  <a:pt x="750" y="36"/>
                  <a:pt x="750" y="72"/>
                </a:cubicBezTo>
                <a:cubicBezTo>
                  <a:pt x="750" y="361"/>
                  <a:pt x="750" y="361"/>
                  <a:pt x="750" y="361"/>
                </a:cubicBezTo>
                <a:cubicBezTo>
                  <a:pt x="750" y="397"/>
                  <a:pt x="723" y="424"/>
                  <a:pt x="687" y="4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37">
            <a:extLst>
              <a:ext uri="{FF2B5EF4-FFF2-40B4-BE49-F238E27FC236}">
                <a16:creationId xmlns:a16="http://schemas.microsoft.com/office/drawing/2014/main" id="{DE9DA63B-716F-CF48-9F0C-83C52746F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1933" y="8999324"/>
            <a:ext cx="575220" cy="328213"/>
          </a:xfrm>
          <a:custGeom>
            <a:avLst/>
            <a:gdLst>
              <a:gd name="T0" fmla="*/ 687 w 751"/>
              <a:gd name="T1" fmla="*/ 425 h 426"/>
              <a:gd name="T2" fmla="*/ 687 w 751"/>
              <a:gd name="T3" fmla="*/ 425 h 426"/>
              <a:gd name="T4" fmla="*/ 63 w 751"/>
              <a:gd name="T5" fmla="*/ 425 h 426"/>
              <a:gd name="T6" fmla="*/ 0 w 751"/>
              <a:gd name="T7" fmla="*/ 353 h 426"/>
              <a:gd name="T8" fmla="*/ 0 w 751"/>
              <a:gd name="T9" fmla="*/ 63 h 426"/>
              <a:gd name="T10" fmla="*/ 63 w 751"/>
              <a:gd name="T11" fmla="*/ 0 h 426"/>
              <a:gd name="T12" fmla="*/ 687 w 751"/>
              <a:gd name="T13" fmla="*/ 0 h 426"/>
              <a:gd name="T14" fmla="*/ 750 w 751"/>
              <a:gd name="T15" fmla="*/ 63 h 426"/>
              <a:gd name="T16" fmla="*/ 750 w 751"/>
              <a:gd name="T17" fmla="*/ 353 h 426"/>
              <a:gd name="T18" fmla="*/ 687 w 751"/>
              <a:gd name="T1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" h="426">
                <a:moveTo>
                  <a:pt x="687" y="425"/>
                </a:moveTo>
                <a:lnTo>
                  <a:pt x="687" y="425"/>
                </a:lnTo>
                <a:cubicBezTo>
                  <a:pt x="63" y="425"/>
                  <a:pt x="63" y="425"/>
                  <a:pt x="63" y="425"/>
                </a:cubicBezTo>
                <a:cubicBezTo>
                  <a:pt x="27" y="425"/>
                  <a:pt x="0" y="389"/>
                  <a:pt x="0" y="35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23" y="0"/>
                  <a:pt x="750" y="27"/>
                  <a:pt x="750" y="63"/>
                </a:cubicBezTo>
                <a:cubicBezTo>
                  <a:pt x="750" y="353"/>
                  <a:pt x="750" y="353"/>
                  <a:pt x="750" y="353"/>
                </a:cubicBezTo>
                <a:cubicBezTo>
                  <a:pt x="750" y="389"/>
                  <a:pt x="723" y="425"/>
                  <a:pt x="687" y="4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38">
            <a:extLst>
              <a:ext uri="{FF2B5EF4-FFF2-40B4-BE49-F238E27FC236}">
                <a16:creationId xmlns:a16="http://schemas.microsoft.com/office/drawing/2014/main" id="{21B02D92-E090-6747-BC9E-3BB8EF37C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1933" y="9506871"/>
            <a:ext cx="575220" cy="324830"/>
          </a:xfrm>
          <a:custGeom>
            <a:avLst/>
            <a:gdLst>
              <a:gd name="T0" fmla="*/ 687 w 751"/>
              <a:gd name="T1" fmla="*/ 424 h 425"/>
              <a:gd name="T2" fmla="*/ 687 w 751"/>
              <a:gd name="T3" fmla="*/ 424 h 425"/>
              <a:gd name="T4" fmla="*/ 63 w 751"/>
              <a:gd name="T5" fmla="*/ 424 h 425"/>
              <a:gd name="T6" fmla="*/ 0 w 751"/>
              <a:gd name="T7" fmla="*/ 361 h 425"/>
              <a:gd name="T8" fmla="*/ 0 w 751"/>
              <a:gd name="T9" fmla="*/ 72 h 425"/>
              <a:gd name="T10" fmla="*/ 63 w 751"/>
              <a:gd name="T11" fmla="*/ 0 h 425"/>
              <a:gd name="T12" fmla="*/ 687 w 751"/>
              <a:gd name="T13" fmla="*/ 0 h 425"/>
              <a:gd name="T14" fmla="*/ 750 w 751"/>
              <a:gd name="T15" fmla="*/ 72 h 425"/>
              <a:gd name="T16" fmla="*/ 750 w 751"/>
              <a:gd name="T17" fmla="*/ 361 h 425"/>
              <a:gd name="T18" fmla="*/ 687 w 751"/>
              <a:gd name="T1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" h="425">
                <a:moveTo>
                  <a:pt x="687" y="424"/>
                </a:moveTo>
                <a:lnTo>
                  <a:pt x="687" y="424"/>
                </a:lnTo>
                <a:cubicBezTo>
                  <a:pt x="63" y="424"/>
                  <a:pt x="63" y="424"/>
                  <a:pt x="63" y="424"/>
                </a:cubicBezTo>
                <a:cubicBezTo>
                  <a:pt x="27" y="424"/>
                  <a:pt x="0" y="397"/>
                  <a:pt x="0" y="36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27" y="0"/>
                  <a:pt x="63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23" y="0"/>
                  <a:pt x="750" y="27"/>
                  <a:pt x="750" y="72"/>
                </a:cubicBezTo>
                <a:cubicBezTo>
                  <a:pt x="750" y="361"/>
                  <a:pt x="750" y="361"/>
                  <a:pt x="750" y="361"/>
                </a:cubicBezTo>
                <a:cubicBezTo>
                  <a:pt x="750" y="397"/>
                  <a:pt x="723" y="424"/>
                  <a:pt x="687" y="4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39">
            <a:extLst>
              <a:ext uri="{FF2B5EF4-FFF2-40B4-BE49-F238E27FC236}">
                <a16:creationId xmlns:a16="http://schemas.microsoft.com/office/drawing/2014/main" id="{3AC3DAAB-03A4-B344-88E3-9916E3B38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1933" y="10017801"/>
            <a:ext cx="575220" cy="321448"/>
          </a:xfrm>
          <a:custGeom>
            <a:avLst/>
            <a:gdLst>
              <a:gd name="T0" fmla="*/ 687 w 751"/>
              <a:gd name="T1" fmla="*/ 416 h 417"/>
              <a:gd name="T2" fmla="*/ 687 w 751"/>
              <a:gd name="T3" fmla="*/ 416 h 417"/>
              <a:gd name="T4" fmla="*/ 63 w 751"/>
              <a:gd name="T5" fmla="*/ 416 h 417"/>
              <a:gd name="T6" fmla="*/ 0 w 751"/>
              <a:gd name="T7" fmla="*/ 353 h 417"/>
              <a:gd name="T8" fmla="*/ 0 w 751"/>
              <a:gd name="T9" fmla="*/ 64 h 417"/>
              <a:gd name="T10" fmla="*/ 63 w 751"/>
              <a:gd name="T11" fmla="*/ 0 h 417"/>
              <a:gd name="T12" fmla="*/ 687 w 751"/>
              <a:gd name="T13" fmla="*/ 0 h 417"/>
              <a:gd name="T14" fmla="*/ 750 w 751"/>
              <a:gd name="T15" fmla="*/ 64 h 417"/>
              <a:gd name="T16" fmla="*/ 750 w 751"/>
              <a:gd name="T17" fmla="*/ 353 h 417"/>
              <a:gd name="T18" fmla="*/ 687 w 751"/>
              <a:gd name="T19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" h="417">
                <a:moveTo>
                  <a:pt x="687" y="416"/>
                </a:moveTo>
                <a:lnTo>
                  <a:pt x="687" y="416"/>
                </a:lnTo>
                <a:cubicBezTo>
                  <a:pt x="63" y="416"/>
                  <a:pt x="63" y="416"/>
                  <a:pt x="63" y="416"/>
                </a:cubicBezTo>
                <a:cubicBezTo>
                  <a:pt x="27" y="416"/>
                  <a:pt x="0" y="389"/>
                  <a:pt x="0" y="35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7" y="0"/>
                  <a:pt x="63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23" y="0"/>
                  <a:pt x="750" y="28"/>
                  <a:pt x="750" y="64"/>
                </a:cubicBezTo>
                <a:cubicBezTo>
                  <a:pt x="750" y="353"/>
                  <a:pt x="750" y="353"/>
                  <a:pt x="750" y="353"/>
                </a:cubicBezTo>
                <a:cubicBezTo>
                  <a:pt x="750" y="389"/>
                  <a:pt x="723" y="416"/>
                  <a:pt x="687" y="4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40">
            <a:extLst>
              <a:ext uri="{FF2B5EF4-FFF2-40B4-BE49-F238E27FC236}">
                <a16:creationId xmlns:a16="http://schemas.microsoft.com/office/drawing/2014/main" id="{6DF7382E-1E33-1746-8CC9-AB918B8E3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6183" y="8488392"/>
            <a:ext cx="581988" cy="324830"/>
          </a:xfrm>
          <a:custGeom>
            <a:avLst/>
            <a:gdLst>
              <a:gd name="T0" fmla="*/ 687 w 760"/>
              <a:gd name="T1" fmla="*/ 424 h 425"/>
              <a:gd name="T2" fmla="*/ 687 w 760"/>
              <a:gd name="T3" fmla="*/ 424 h 425"/>
              <a:gd name="T4" fmla="*/ 72 w 760"/>
              <a:gd name="T5" fmla="*/ 424 h 425"/>
              <a:gd name="T6" fmla="*/ 0 w 760"/>
              <a:gd name="T7" fmla="*/ 361 h 425"/>
              <a:gd name="T8" fmla="*/ 0 w 760"/>
              <a:gd name="T9" fmla="*/ 72 h 425"/>
              <a:gd name="T10" fmla="*/ 72 w 760"/>
              <a:gd name="T11" fmla="*/ 0 h 425"/>
              <a:gd name="T12" fmla="*/ 687 w 760"/>
              <a:gd name="T13" fmla="*/ 0 h 425"/>
              <a:gd name="T14" fmla="*/ 759 w 760"/>
              <a:gd name="T15" fmla="*/ 72 h 425"/>
              <a:gd name="T16" fmla="*/ 759 w 760"/>
              <a:gd name="T17" fmla="*/ 361 h 425"/>
              <a:gd name="T18" fmla="*/ 687 w 760"/>
              <a:gd name="T1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" h="425">
                <a:moveTo>
                  <a:pt x="687" y="424"/>
                </a:moveTo>
                <a:lnTo>
                  <a:pt x="687" y="424"/>
                </a:lnTo>
                <a:cubicBezTo>
                  <a:pt x="72" y="424"/>
                  <a:pt x="72" y="424"/>
                  <a:pt x="72" y="424"/>
                </a:cubicBezTo>
                <a:cubicBezTo>
                  <a:pt x="36" y="424"/>
                  <a:pt x="0" y="397"/>
                  <a:pt x="0" y="36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32" y="0"/>
                  <a:pt x="759" y="36"/>
                  <a:pt x="759" y="72"/>
                </a:cubicBezTo>
                <a:cubicBezTo>
                  <a:pt x="759" y="361"/>
                  <a:pt x="759" y="361"/>
                  <a:pt x="759" y="361"/>
                </a:cubicBezTo>
                <a:cubicBezTo>
                  <a:pt x="759" y="397"/>
                  <a:pt x="732" y="424"/>
                  <a:pt x="687" y="424"/>
                </a:cubicBezTo>
              </a:path>
            </a:pathLst>
          </a:custGeom>
          <a:solidFill>
            <a:srgbClr val="F8DB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41">
            <a:extLst>
              <a:ext uri="{FF2B5EF4-FFF2-40B4-BE49-F238E27FC236}">
                <a16:creationId xmlns:a16="http://schemas.microsoft.com/office/drawing/2014/main" id="{76FA5F4D-57AE-C548-B386-0CE150EE8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6183" y="8999324"/>
            <a:ext cx="581988" cy="328213"/>
          </a:xfrm>
          <a:custGeom>
            <a:avLst/>
            <a:gdLst>
              <a:gd name="T0" fmla="*/ 687 w 760"/>
              <a:gd name="T1" fmla="*/ 425 h 426"/>
              <a:gd name="T2" fmla="*/ 687 w 760"/>
              <a:gd name="T3" fmla="*/ 425 h 426"/>
              <a:gd name="T4" fmla="*/ 72 w 760"/>
              <a:gd name="T5" fmla="*/ 425 h 426"/>
              <a:gd name="T6" fmla="*/ 0 w 760"/>
              <a:gd name="T7" fmla="*/ 353 h 426"/>
              <a:gd name="T8" fmla="*/ 0 w 760"/>
              <a:gd name="T9" fmla="*/ 63 h 426"/>
              <a:gd name="T10" fmla="*/ 72 w 760"/>
              <a:gd name="T11" fmla="*/ 0 h 426"/>
              <a:gd name="T12" fmla="*/ 687 w 760"/>
              <a:gd name="T13" fmla="*/ 0 h 426"/>
              <a:gd name="T14" fmla="*/ 759 w 760"/>
              <a:gd name="T15" fmla="*/ 63 h 426"/>
              <a:gd name="T16" fmla="*/ 759 w 760"/>
              <a:gd name="T17" fmla="*/ 353 h 426"/>
              <a:gd name="T18" fmla="*/ 687 w 760"/>
              <a:gd name="T1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" h="426">
                <a:moveTo>
                  <a:pt x="687" y="425"/>
                </a:moveTo>
                <a:lnTo>
                  <a:pt x="687" y="425"/>
                </a:lnTo>
                <a:cubicBezTo>
                  <a:pt x="72" y="425"/>
                  <a:pt x="72" y="425"/>
                  <a:pt x="72" y="425"/>
                </a:cubicBezTo>
                <a:cubicBezTo>
                  <a:pt x="36" y="425"/>
                  <a:pt x="0" y="389"/>
                  <a:pt x="0" y="35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32" y="0"/>
                  <a:pt x="759" y="27"/>
                  <a:pt x="759" y="63"/>
                </a:cubicBezTo>
                <a:cubicBezTo>
                  <a:pt x="759" y="353"/>
                  <a:pt x="759" y="353"/>
                  <a:pt x="759" y="353"/>
                </a:cubicBezTo>
                <a:cubicBezTo>
                  <a:pt x="759" y="389"/>
                  <a:pt x="732" y="425"/>
                  <a:pt x="687" y="425"/>
                </a:cubicBezTo>
              </a:path>
            </a:pathLst>
          </a:custGeom>
          <a:solidFill>
            <a:srgbClr val="F8DB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42">
            <a:extLst>
              <a:ext uri="{FF2B5EF4-FFF2-40B4-BE49-F238E27FC236}">
                <a16:creationId xmlns:a16="http://schemas.microsoft.com/office/drawing/2014/main" id="{E7CA455B-D361-9E4F-B7D0-4176EED21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6183" y="9506871"/>
            <a:ext cx="581988" cy="324830"/>
          </a:xfrm>
          <a:custGeom>
            <a:avLst/>
            <a:gdLst>
              <a:gd name="T0" fmla="*/ 687 w 760"/>
              <a:gd name="T1" fmla="*/ 424 h 425"/>
              <a:gd name="T2" fmla="*/ 687 w 760"/>
              <a:gd name="T3" fmla="*/ 424 h 425"/>
              <a:gd name="T4" fmla="*/ 72 w 760"/>
              <a:gd name="T5" fmla="*/ 424 h 425"/>
              <a:gd name="T6" fmla="*/ 0 w 760"/>
              <a:gd name="T7" fmla="*/ 361 h 425"/>
              <a:gd name="T8" fmla="*/ 0 w 760"/>
              <a:gd name="T9" fmla="*/ 72 h 425"/>
              <a:gd name="T10" fmla="*/ 72 w 760"/>
              <a:gd name="T11" fmla="*/ 0 h 425"/>
              <a:gd name="T12" fmla="*/ 687 w 760"/>
              <a:gd name="T13" fmla="*/ 0 h 425"/>
              <a:gd name="T14" fmla="*/ 759 w 760"/>
              <a:gd name="T15" fmla="*/ 72 h 425"/>
              <a:gd name="T16" fmla="*/ 759 w 760"/>
              <a:gd name="T17" fmla="*/ 361 h 425"/>
              <a:gd name="T18" fmla="*/ 687 w 760"/>
              <a:gd name="T1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" h="425">
                <a:moveTo>
                  <a:pt x="687" y="424"/>
                </a:moveTo>
                <a:lnTo>
                  <a:pt x="687" y="424"/>
                </a:lnTo>
                <a:cubicBezTo>
                  <a:pt x="72" y="424"/>
                  <a:pt x="72" y="424"/>
                  <a:pt x="72" y="424"/>
                </a:cubicBezTo>
                <a:cubicBezTo>
                  <a:pt x="36" y="424"/>
                  <a:pt x="0" y="397"/>
                  <a:pt x="0" y="36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32" y="0"/>
                  <a:pt x="759" y="27"/>
                  <a:pt x="759" y="72"/>
                </a:cubicBezTo>
                <a:cubicBezTo>
                  <a:pt x="759" y="361"/>
                  <a:pt x="759" y="361"/>
                  <a:pt x="759" y="361"/>
                </a:cubicBezTo>
                <a:cubicBezTo>
                  <a:pt x="759" y="397"/>
                  <a:pt x="732" y="424"/>
                  <a:pt x="687" y="424"/>
                </a:cubicBezTo>
              </a:path>
            </a:pathLst>
          </a:custGeom>
          <a:solidFill>
            <a:srgbClr val="F8DB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43">
            <a:extLst>
              <a:ext uri="{FF2B5EF4-FFF2-40B4-BE49-F238E27FC236}">
                <a16:creationId xmlns:a16="http://schemas.microsoft.com/office/drawing/2014/main" id="{F2DB367A-48A4-D546-A864-BCF0A69AD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6183" y="10017801"/>
            <a:ext cx="581988" cy="321448"/>
          </a:xfrm>
          <a:custGeom>
            <a:avLst/>
            <a:gdLst>
              <a:gd name="T0" fmla="*/ 687 w 760"/>
              <a:gd name="T1" fmla="*/ 416 h 417"/>
              <a:gd name="T2" fmla="*/ 687 w 760"/>
              <a:gd name="T3" fmla="*/ 416 h 417"/>
              <a:gd name="T4" fmla="*/ 72 w 760"/>
              <a:gd name="T5" fmla="*/ 416 h 417"/>
              <a:gd name="T6" fmla="*/ 0 w 760"/>
              <a:gd name="T7" fmla="*/ 353 h 417"/>
              <a:gd name="T8" fmla="*/ 0 w 760"/>
              <a:gd name="T9" fmla="*/ 64 h 417"/>
              <a:gd name="T10" fmla="*/ 72 w 760"/>
              <a:gd name="T11" fmla="*/ 0 h 417"/>
              <a:gd name="T12" fmla="*/ 687 w 760"/>
              <a:gd name="T13" fmla="*/ 0 h 417"/>
              <a:gd name="T14" fmla="*/ 759 w 760"/>
              <a:gd name="T15" fmla="*/ 64 h 417"/>
              <a:gd name="T16" fmla="*/ 759 w 760"/>
              <a:gd name="T17" fmla="*/ 353 h 417"/>
              <a:gd name="T18" fmla="*/ 687 w 760"/>
              <a:gd name="T19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" h="417">
                <a:moveTo>
                  <a:pt x="687" y="416"/>
                </a:moveTo>
                <a:lnTo>
                  <a:pt x="687" y="416"/>
                </a:lnTo>
                <a:cubicBezTo>
                  <a:pt x="72" y="416"/>
                  <a:pt x="72" y="416"/>
                  <a:pt x="72" y="416"/>
                </a:cubicBezTo>
                <a:cubicBezTo>
                  <a:pt x="36" y="416"/>
                  <a:pt x="0" y="389"/>
                  <a:pt x="0" y="35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36" y="0"/>
                  <a:pt x="72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32" y="0"/>
                  <a:pt x="759" y="28"/>
                  <a:pt x="759" y="64"/>
                </a:cubicBezTo>
                <a:cubicBezTo>
                  <a:pt x="759" y="353"/>
                  <a:pt x="759" y="353"/>
                  <a:pt x="759" y="353"/>
                </a:cubicBezTo>
                <a:cubicBezTo>
                  <a:pt x="759" y="389"/>
                  <a:pt x="732" y="416"/>
                  <a:pt x="687" y="416"/>
                </a:cubicBezTo>
              </a:path>
            </a:pathLst>
          </a:custGeom>
          <a:solidFill>
            <a:srgbClr val="F8DB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44">
            <a:extLst>
              <a:ext uri="{FF2B5EF4-FFF2-40B4-BE49-F238E27FC236}">
                <a16:creationId xmlns:a16="http://schemas.microsoft.com/office/drawing/2014/main" id="{26B2D1D6-E7D9-354A-A193-344DAC147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046" y="8146645"/>
            <a:ext cx="165798" cy="165798"/>
          </a:xfrm>
          <a:custGeom>
            <a:avLst/>
            <a:gdLst>
              <a:gd name="T0" fmla="*/ 217 w 218"/>
              <a:gd name="T1" fmla="*/ 108 h 218"/>
              <a:gd name="T2" fmla="*/ 217 w 218"/>
              <a:gd name="T3" fmla="*/ 108 h 218"/>
              <a:gd name="T4" fmla="*/ 108 w 218"/>
              <a:gd name="T5" fmla="*/ 217 h 218"/>
              <a:gd name="T6" fmla="*/ 0 w 218"/>
              <a:gd name="T7" fmla="*/ 108 h 218"/>
              <a:gd name="T8" fmla="*/ 108 w 218"/>
              <a:gd name="T9" fmla="*/ 0 h 218"/>
              <a:gd name="T10" fmla="*/ 217 w 218"/>
              <a:gd name="T11" fmla="*/ 10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" h="218">
                <a:moveTo>
                  <a:pt x="217" y="108"/>
                </a:moveTo>
                <a:lnTo>
                  <a:pt x="217" y="108"/>
                </a:lnTo>
                <a:cubicBezTo>
                  <a:pt x="217" y="171"/>
                  <a:pt x="171" y="217"/>
                  <a:pt x="108" y="217"/>
                </a:cubicBezTo>
                <a:cubicBezTo>
                  <a:pt x="45" y="217"/>
                  <a:pt x="0" y="171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171" y="0"/>
                  <a:pt x="217" y="45"/>
                  <a:pt x="217" y="1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45">
            <a:extLst>
              <a:ext uri="{FF2B5EF4-FFF2-40B4-BE49-F238E27FC236}">
                <a16:creationId xmlns:a16="http://schemas.microsoft.com/office/drawing/2014/main" id="{D7086A61-4AAB-A442-A7F5-876053A16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96" y="8146645"/>
            <a:ext cx="172567" cy="165798"/>
          </a:xfrm>
          <a:custGeom>
            <a:avLst/>
            <a:gdLst>
              <a:gd name="T0" fmla="*/ 226 w 227"/>
              <a:gd name="T1" fmla="*/ 108 h 218"/>
              <a:gd name="T2" fmla="*/ 226 w 227"/>
              <a:gd name="T3" fmla="*/ 108 h 218"/>
              <a:gd name="T4" fmla="*/ 118 w 227"/>
              <a:gd name="T5" fmla="*/ 217 h 218"/>
              <a:gd name="T6" fmla="*/ 0 w 227"/>
              <a:gd name="T7" fmla="*/ 108 h 218"/>
              <a:gd name="T8" fmla="*/ 118 w 227"/>
              <a:gd name="T9" fmla="*/ 0 h 218"/>
              <a:gd name="T10" fmla="*/ 226 w 227"/>
              <a:gd name="T11" fmla="*/ 10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7" h="218">
                <a:moveTo>
                  <a:pt x="226" y="108"/>
                </a:moveTo>
                <a:lnTo>
                  <a:pt x="226" y="108"/>
                </a:lnTo>
                <a:cubicBezTo>
                  <a:pt x="226" y="171"/>
                  <a:pt x="172" y="217"/>
                  <a:pt x="118" y="217"/>
                </a:cubicBezTo>
                <a:cubicBezTo>
                  <a:pt x="55" y="217"/>
                  <a:pt x="0" y="171"/>
                  <a:pt x="0" y="108"/>
                </a:cubicBezTo>
                <a:cubicBezTo>
                  <a:pt x="0" y="45"/>
                  <a:pt x="55" y="0"/>
                  <a:pt x="118" y="0"/>
                </a:cubicBezTo>
                <a:cubicBezTo>
                  <a:pt x="172" y="0"/>
                  <a:pt x="226" y="45"/>
                  <a:pt x="226" y="1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46">
            <a:extLst>
              <a:ext uri="{FF2B5EF4-FFF2-40B4-BE49-F238E27FC236}">
                <a16:creationId xmlns:a16="http://schemas.microsoft.com/office/drawing/2014/main" id="{76EADE23-8067-9C46-A20E-78B6616C1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316" y="8146645"/>
            <a:ext cx="165798" cy="165798"/>
          </a:xfrm>
          <a:custGeom>
            <a:avLst/>
            <a:gdLst>
              <a:gd name="T0" fmla="*/ 217 w 218"/>
              <a:gd name="T1" fmla="*/ 108 h 218"/>
              <a:gd name="T2" fmla="*/ 217 w 218"/>
              <a:gd name="T3" fmla="*/ 108 h 218"/>
              <a:gd name="T4" fmla="*/ 109 w 218"/>
              <a:gd name="T5" fmla="*/ 217 h 218"/>
              <a:gd name="T6" fmla="*/ 0 w 218"/>
              <a:gd name="T7" fmla="*/ 108 h 218"/>
              <a:gd name="T8" fmla="*/ 109 w 218"/>
              <a:gd name="T9" fmla="*/ 0 h 218"/>
              <a:gd name="T10" fmla="*/ 217 w 218"/>
              <a:gd name="T11" fmla="*/ 10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" h="218">
                <a:moveTo>
                  <a:pt x="217" y="108"/>
                </a:moveTo>
                <a:lnTo>
                  <a:pt x="217" y="108"/>
                </a:lnTo>
                <a:cubicBezTo>
                  <a:pt x="217" y="171"/>
                  <a:pt x="172" y="217"/>
                  <a:pt x="109" y="217"/>
                </a:cubicBezTo>
                <a:cubicBezTo>
                  <a:pt x="45" y="217"/>
                  <a:pt x="0" y="171"/>
                  <a:pt x="0" y="108"/>
                </a:cubicBezTo>
                <a:cubicBezTo>
                  <a:pt x="0" y="45"/>
                  <a:pt x="45" y="0"/>
                  <a:pt x="109" y="0"/>
                </a:cubicBezTo>
                <a:cubicBezTo>
                  <a:pt x="172" y="0"/>
                  <a:pt x="217" y="45"/>
                  <a:pt x="217" y="1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47">
            <a:extLst>
              <a:ext uri="{FF2B5EF4-FFF2-40B4-BE49-F238E27FC236}">
                <a16:creationId xmlns:a16="http://schemas.microsoft.com/office/drawing/2014/main" id="{AA405054-305F-BA41-923E-102A8DD5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1567" y="8146645"/>
            <a:ext cx="172567" cy="165798"/>
          </a:xfrm>
          <a:custGeom>
            <a:avLst/>
            <a:gdLst>
              <a:gd name="T0" fmla="*/ 226 w 227"/>
              <a:gd name="T1" fmla="*/ 108 h 218"/>
              <a:gd name="T2" fmla="*/ 226 w 227"/>
              <a:gd name="T3" fmla="*/ 108 h 218"/>
              <a:gd name="T4" fmla="*/ 118 w 227"/>
              <a:gd name="T5" fmla="*/ 217 h 218"/>
              <a:gd name="T6" fmla="*/ 0 w 227"/>
              <a:gd name="T7" fmla="*/ 108 h 218"/>
              <a:gd name="T8" fmla="*/ 118 w 227"/>
              <a:gd name="T9" fmla="*/ 0 h 218"/>
              <a:gd name="T10" fmla="*/ 226 w 227"/>
              <a:gd name="T11" fmla="*/ 10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7" h="218">
                <a:moveTo>
                  <a:pt x="226" y="108"/>
                </a:moveTo>
                <a:lnTo>
                  <a:pt x="226" y="108"/>
                </a:lnTo>
                <a:cubicBezTo>
                  <a:pt x="226" y="171"/>
                  <a:pt x="172" y="217"/>
                  <a:pt x="118" y="217"/>
                </a:cubicBezTo>
                <a:cubicBezTo>
                  <a:pt x="54" y="217"/>
                  <a:pt x="0" y="171"/>
                  <a:pt x="0" y="108"/>
                </a:cubicBezTo>
                <a:cubicBezTo>
                  <a:pt x="0" y="45"/>
                  <a:pt x="54" y="0"/>
                  <a:pt x="118" y="0"/>
                </a:cubicBezTo>
                <a:cubicBezTo>
                  <a:pt x="172" y="0"/>
                  <a:pt x="226" y="45"/>
                  <a:pt x="226" y="1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48">
            <a:extLst>
              <a:ext uri="{FF2B5EF4-FFF2-40B4-BE49-F238E27FC236}">
                <a16:creationId xmlns:a16="http://schemas.microsoft.com/office/drawing/2014/main" id="{B394926C-935E-6A40-88FE-A03859B6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970" y="8146645"/>
            <a:ext cx="165800" cy="165798"/>
          </a:xfrm>
          <a:custGeom>
            <a:avLst/>
            <a:gdLst>
              <a:gd name="T0" fmla="*/ 217 w 218"/>
              <a:gd name="T1" fmla="*/ 108 h 218"/>
              <a:gd name="T2" fmla="*/ 217 w 218"/>
              <a:gd name="T3" fmla="*/ 108 h 218"/>
              <a:gd name="T4" fmla="*/ 108 w 218"/>
              <a:gd name="T5" fmla="*/ 217 h 218"/>
              <a:gd name="T6" fmla="*/ 0 w 218"/>
              <a:gd name="T7" fmla="*/ 108 h 218"/>
              <a:gd name="T8" fmla="*/ 108 w 218"/>
              <a:gd name="T9" fmla="*/ 0 h 218"/>
              <a:gd name="T10" fmla="*/ 217 w 218"/>
              <a:gd name="T11" fmla="*/ 10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" h="218">
                <a:moveTo>
                  <a:pt x="217" y="108"/>
                </a:moveTo>
                <a:lnTo>
                  <a:pt x="217" y="108"/>
                </a:lnTo>
                <a:cubicBezTo>
                  <a:pt x="217" y="171"/>
                  <a:pt x="172" y="217"/>
                  <a:pt x="108" y="217"/>
                </a:cubicBezTo>
                <a:cubicBezTo>
                  <a:pt x="45" y="217"/>
                  <a:pt x="0" y="171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172" y="0"/>
                  <a:pt x="217" y="45"/>
                  <a:pt x="217" y="1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49">
            <a:extLst>
              <a:ext uri="{FF2B5EF4-FFF2-40B4-BE49-F238E27FC236}">
                <a16:creationId xmlns:a16="http://schemas.microsoft.com/office/drawing/2014/main" id="{1979D483-7DFC-C542-8348-629CB50C5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9417" y="7896255"/>
            <a:ext cx="71056" cy="334980"/>
          </a:xfrm>
          <a:custGeom>
            <a:avLst/>
            <a:gdLst>
              <a:gd name="T0" fmla="*/ 45 w 91"/>
              <a:gd name="T1" fmla="*/ 434 h 435"/>
              <a:gd name="T2" fmla="*/ 45 w 91"/>
              <a:gd name="T3" fmla="*/ 434 h 435"/>
              <a:gd name="T4" fmla="*/ 45 w 91"/>
              <a:gd name="T5" fmla="*/ 434 h 435"/>
              <a:gd name="T6" fmla="*/ 0 w 91"/>
              <a:gd name="T7" fmla="*/ 389 h 435"/>
              <a:gd name="T8" fmla="*/ 0 w 91"/>
              <a:gd name="T9" fmla="*/ 46 h 435"/>
              <a:gd name="T10" fmla="*/ 45 w 91"/>
              <a:gd name="T11" fmla="*/ 0 h 435"/>
              <a:gd name="T12" fmla="*/ 45 w 91"/>
              <a:gd name="T13" fmla="*/ 0 h 435"/>
              <a:gd name="T14" fmla="*/ 90 w 91"/>
              <a:gd name="T15" fmla="*/ 46 h 435"/>
              <a:gd name="T16" fmla="*/ 90 w 91"/>
              <a:gd name="T17" fmla="*/ 389 h 435"/>
              <a:gd name="T18" fmla="*/ 45 w 91"/>
              <a:gd name="T19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435">
                <a:moveTo>
                  <a:pt x="45" y="434"/>
                </a:moveTo>
                <a:lnTo>
                  <a:pt x="45" y="434"/>
                </a:lnTo>
                <a:lnTo>
                  <a:pt x="45" y="434"/>
                </a:lnTo>
                <a:cubicBezTo>
                  <a:pt x="18" y="434"/>
                  <a:pt x="0" y="416"/>
                  <a:pt x="0" y="38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18" y="0"/>
                  <a:pt x="45" y="0"/>
                </a:cubicBezTo>
                <a:lnTo>
                  <a:pt x="45" y="0"/>
                </a:lnTo>
                <a:cubicBezTo>
                  <a:pt x="72" y="0"/>
                  <a:pt x="90" y="19"/>
                  <a:pt x="90" y="46"/>
                </a:cubicBezTo>
                <a:cubicBezTo>
                  <a:pt x="90" y="389"/>
                  <a:pt x="90" y="389"/>
                  <a:pt x="90" y="389"/>
                </a:cubicBezTo>
                <a:cubicBezTo>
                  <a:pt x="90" y="416"/>
                  <a:pt x="72" y="434"/>
                  <a:pt x="45" y="4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50">
            <a:extLst>
              <a:ext uri="{FF2B5EF4-FFF2-40B4-BE49-F238E27FC236}">
                <a16:creationId xmlns:a16="http://schemas.microsoft.com/office/drawing/2014/main" id="{44EAF533-A9BD-0A42-BF1D-C8081468D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7052" y="7896255"/>
            <a:ext cx="77823" cy="334980"/>
          </a:xfrm>
          <a:custGeom>
            <a:avLst/>
            <a:gdLst>
              <a:gd name="T0" fmla="*/ 54 w 100"/>
              <a:gd name="T1" fmla="*/ 434 h 435"/>
              <a:gd name="T2" fmla="*/ 54 w 100"/>
              <a:gd name="T3" fmla="*/ 434 h 435"/>
              <a:gd name="T4" fmla="*/ 54 w 100"/>
              <a:gd name="T5" fmla="*/ 434 h 435"/>
              <a:gd name="T6" fmla="*/ 0 w 100"/>
              <a:gd name="T7" fmla="*/ 389 h 435"/>
              <a:gd name="T8" fmla="*/ 0 w 100"/>
              <a:gd name="T9" fmla="*/ 46 h 435"/>
              <a:gd name="T10" fmla="*/ 54 w 100"/>
              <a:gd name="T11" fmla="*/ 0 h 435"/>
              <a:gd name="T12" fmla="*/ 54 w 100"/>
              <a:gd name="T13" fmla="*/ 0 h 435"/>
              <a:gd name="T14" fmla="*/ 99 w 100"/>
              <a:gd name="T15" fmla="*/ 46 h 435"/>
              <a:gd name="T16" fmla="*/ 99 w 100"/>
              <a:gd name="T17" fmla="*/ 389 h 435"/>
              <a:gd name="T18" fmla="*/ 54 w 100"/>
              <a:gd name="T19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435">
                <a:moveTo>
                  <a:pt x="54" y="434"/>
                </a:moveTo>
                <a:lnTo>
                  <a:pt x="54" y="434"/>
                </a:lnTo>
                <a:lnTo>
                  <a:pt x="54" y="434"/>
                </a:lnTo>
                <a:cubicBezTo>
                  <a:pt x="27" y="434"/>
                  <a:pt x="0" y="416"/>
                  <a:pt x="0" y="38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27" y="0"/>
                  <a:pt x="54" y="0"/>
                </a:cubicBezTo>
                <a:lnTo>
                  <a:pt x="54" y="0"/>
                </a:lnTo>
                <a:cubicBezTo>
                  <a:pt x="81" y="0"/>
                  <a:pt x="99" y="19"/>
                  <a:pt x="99" y="46"/>
                </a:cubicBezTo>
                <a:cubicBezTo>
                  <a:pt x="99" y="389"/>
                  <a:pt x="99" y="389"/>
                  <a:pt x="99" y="389"/>
                </a:cubicBezTo>
                <a:cubicBezTo>
                  <a:pt x="99" y="416"/>
                  <a:pt x="81" y="434"/>
                  <a:pt x="54" y="4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51">
            <a:extLst>
              <a:ext uri="{FF2B5EF4-FFF2-40B4-BE49-F238E27FC236}">
                <a16:creationId xmlns:a16="http://schemas.microsoft.com/office/drawing/2014/main" id="{03F7A553-E62C-5B44-AF89-4C35F2D3C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070" y="7896255"/>
            <a:ext cx="71058" cy="334980"/>
          </a:xfrm>
          <a:custGeom>
            <a:avLst/>
            <a:gdLst>
              <a:gd name="T0" fmla="*/ 45 w 91"/>
              <a:gd name="T1" fmla="*/ 434 h 435"/>
              <a:gd name="T2" fmla="*/ 45 w 91"/>
              <a:gd name="T3" fmla="*/ 434 h 435"/>
              <a:gd name="T4" fmla="*/ 45 w 91"/>
              <a:gd name="T5" fmla="*/ 434 h 435"/>
              <a:gd name="T6" fmla="*/ 0 w 91"/>
              <a:gd name="T7" fmla="*/ 389 h 435"/>
              <a:gd name="T8" fmla="*/ 0 w 91"/>
              <a:gd name="T9" fmla="*/ 46 h 435"/>
              <a:gd name="T10" fmla="*/ 45 w 91"/>
              <a:gd name="T11" fmla="*/ 0 h 435"/>
              <a:gd name="T12" fmla="*/ 45 w 91"/>
              <a:gd name="T13" fmla="*/ 0 h 435"/>
              <a:gd name="T14" fmla="*/ 90 w 91"/>
              <a:gd name="T15" fmla="*/ 46 h 435"/>
              <a:gd name="T16" fmla="*/ 90 w 91"/>
              <a:gd name="T17" fmla="*/ 389 h 435"/>
              <a:gd name="T18" fmla="*/ 45 w 91"/>
              <a:gd name="T19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435">
                <a:moveTo>
                  <a:pt x="45" y="434"/>
                </a:moveTo>
                <a:lnTo>
                  <a:pt x="45" y="434"/>
                </a:lnTo>
                <a:lnTo>
                  <a:pt x="45" y="434"/>
                </a:lnTo>
                <a:cubicBezTo>
                  <a:pt x="18" y="434"/>
                  <a:pt x="0" y="416"/>
                  <a:pt x="0" y="38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18" y="0"/>
                  <a:pt x="45" y="0"/>
                </a:cubicBezTo>
                <a:lnTo>
                  <a:pt x="45" y="0"/>
                </a:lnTo>
                <a:cubicBezTo>
                  <a:pt x="72" y="0"/>
                  <a:pt x="90" y="19"/>
                  <a:pt x="90" y="46"/>
                </a:cubicBezTo>
                <a:cubicBezTo>
                  <a:pt x="90" y="389"/>
                  <a:pt x="90" y="389"/>
                  <a:pt x="90" y="389"/>
                </a:cubicBezTo>
                <a:cubicBezTo>
                  <a:pt x="90" y="416"/>
                  <a:pt x="72" y="434"/>
                  <a:pt x="45" y="4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52">
            <a:extLst>
              <a:ext uri="{FF2B5EF4-FFF2-40B4-BE49-F238E27FC236}">
                <a16:creationId xmlns:a16="http://schemas.microsoft.com/office/drawing/2014/main" id="{B75642D9-BBF9-B145-BAAA-0A927452A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2323" y="7896255"/>
            <a:ext cx="77823" cy="334980"/>
          </a:xfrm>
          <a:custGeom>
            <a:avLst/>
            <a:gdLst>
              <a:gd name="T0" fmla="*/ 55 w 101"/>
              <a:gd name="T1" fmla="*/ 434 h 435"/>
              <a:gd name="T2" fmla="*/ 55 w 101"/>
              <a:gd name="T3" fmla="*/ 434 h 435"/>
              <a:gd name="T4" fmla="*/ 55 w 101"/>
              <a:gd name="T5" fmla="*/ 434 h 435"/>
              <a:gd name="T6" fmla="*/ 0 w 101"/>
              <a:gd name="T7" fmla="*/ 389 h 435"/>
              <a:gd name="T8" fmla="*/ 0 w 101"/>
              <a:gd name="T9" fmla="*/ 46 h 435"/>
              <a:gd name="T10" fmla="*/ 55 w 101"/>
              <a:gd name="T11" fmla="*/ 0 h 435"/>
              <a:gd name="T12" fmla="*/ 55 w 101"/>
              <a:gd name="T13" fmla="*/ 0 h 435"/>
              <a:gd name="T14" fmla="*/ 100 w 101"/>
              <a:gd name="T15" fmla="*/ 46 h 435"/>
              <a:gd name="T16" fmla="*/ 100 w 101"/>
              <a:gd name="T17" fmla="*/ 389 h 435"/>
              <a:gd name="T18" fmla="*/ 55 w 101"/>
              <a:gd name="T19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435">
                <a:moveTo>
                  <a:pt x="55" y="434"/>
                </a:moveTo>
                <a:lnTo>
                  <a:pt x="55" y="434"/>
                </a:lnTo>
                <a:lnTo>
                  <a:pt x="55" y="434"/>
                </a:lnTo>
                <a:cubicBezTo>
                  <a:pt x="27" y="434"/>
                  <a:pt x="0" y="416"/>
                  <a:pt x="0" y="38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27" y="0"/>
                  <a:pt x="55" y="0"/>
                </a:cubicBezTo>
                <a:lnTo>
                  <a:pt x="55" y="0"/>
                </a:lnTo>
                <a:cubicBezTo>
                  <a:pt x="82" y="0"/>
                  <a:pt x="100" y="19"/>
                  <a:pt x="100" y="46"/>
                </a:cubicBezTo>
                <a:cubicBezTo>
                  <a:pt x="100" y="389"/>
                  <a:pt x="100" y="389"/>
                  <a:pt x="100" y="389"/>
                </a:cubicBezTo>
                <a:cubicBezTo>
                  <a:pt x="100" y="416"/>
                  <a:pt x="82" y="434"/>
                  <a:pt x="55" y="4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53">
            <a:extLst>
              <a:ext uri="{FF2B5EF4-FFF2-40B4-BE49-F238E27FC236}">
                <a16:creationId xmlns:a16="http://schemas.microsoft.com/office/drawing/2014/main" id="{BC9BBD00-FDB5-5F45-A996-80278BA72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3341" y="7896255"/>
            <a:ext cx="71058" cy="334980"/>
          </a:xfrm>
          <a:custGeom>
            <a:avLst/>
            <a:gdLst>
              <a:gd name="T0" fmla="*/ 45 w 91"/>
              <a:gd name="T1" fmla="*/ 434 h 435"/>
              <a:gd name="T2" fmla="*/ 45 w 91"/>
              <a:gd name="T3" fmla="*/ 434 h 435"/>
              <a:gd name="T4" fmla="*/ 45 w 91"/>
              <a:gd name="T5" fmla="*/ 434 h 435"/>
              <a:gd name="T6" fmla="*/ 0 w 91"/>
              <a:gd name="T7" fmla="*/ 389 h 435"/>
              <a:gd name="T8" fmla="*/ 0 w 91"/>
              <a:gd name="T9" fmla="*/ 46 h 435"/>
              <a:gd name="T10" fmla="*/ 45 w 91"/>
              <a:gd name="T11" fmla="*/ 0 h 435"/>
              <a:gd name="T12" fmla="*/ 45 w 91"/>
              <a:gd name="T13" fmla="*/ 0 h 435"/>
              <a:gd name="T14" fmla="*/ 90 w 91"/>
              <a:gd name="T15" fmla="*/ 46 h 435"/>
              <a:gd name="T16" fmla="*/ 90 w 91"/>
              <a:gd name="T17" fmla="*/ 389 h 435"/>
              <a:gd name="T18" fmla="*/ 45 w 91"/>
              <a:gd name="T19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435">
                <a:moveTo>
                  <a:pt x="45" y="434"/>
                </a:moveTo>
                <a:lnTo>
                  <a:pt x="45" y="434"/>
                </a:lnTo>
                <a:lnTo>
                  <a:pt x="45" y="434"/>
                </a:lnTo>
                <a:cubicBezTo>
                  <a:pt x="18" y="434"/>
                  <a:pt x="0" y="416"/>
                  <a:pt x="0" y="38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18" y="0"/>
                  <a:pt x="45" y="0"/>
                </a:cubicBezTo>
                <a:lnTo>
                  <a:pt x="45" y="0"/>
                </a:lnTo>
                <a:cubicBezTo>
                  <a:pt x="72" y="0"/>
                  <a:pt x="90" y="19"/>
                  <a:pt x="90" y="46"/>
                </a:cubicBezTo>
                <a:cubicBezTo>
                  <a:pt x="90" y="389"/>
                  <a:pt x="90" y="389"/>
                  <a:pt x="90" y="389"/>
                </a:cubicBezTo>
                <a:cubicBezTo>
                  <a:pt x="90" y="416"/>
                  <a:pt x="72" y="434"/>
                  <a:pt x="45" y="434"/>
                </a:cubicBezTo>
              </a:path>
            </a:pathLst>
          </a:custGeom>
          <a:solidFill>
            <a:srgbClr val="1573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54">
            <a:extLst>
              <a:ext uri="{FF2B5EF4-FFF2-40B4-BE49-F238E27FC236}">
                <a16:creationId xmlns:a16="http://schemas.microsoft.com/office/drawing/2014/main" id="{E33EE6F3-2353-0E4A-87F3-539040F34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9806" y="10559185"/>
            <a:ext cx="757937" cy="1089535"/>
          </a:xfrm>
          <a:custGeom>
            <a:avLst/>
            <a:gdLst>
              <a:gd name="T0" fmla="*/ 985 w 986"/>
              <a:gd name="T1" fmla="*/ 497 h 1420"/>
              <a:gd name="T2" fmla="*/ 985 w 986"/>
              <a:gd name="T3" fmla="*/ 497 h 1420"/>
              <a:gd name="T4" fmla="*/ 497 w 986"/>
              <a:gd name="T5" fmla="*/ 0 h 1420"/>
              <a:gd name="T6" fmla="*/ 0 w 986"/>
              <a:gd name="T7" fmla="*/ 497 h 1420"/>
              <a:gd name="T8" fmla="*/ 99 w 986"/>
              <a:gd name="T9" fmla="*/ 795 h 1420"/>
              <a:gd name="T10" fmla="*/ 497 w 986"/>
              <a:gd name="T11" fmla="*/ 1419 h 1420"/>
              <a:gd name="T12" fmla="*/ 904 w 986"/>
              <a:gd name="T13" fmla="*/ 768 h 1420"/>
              <a:gd name="T14" fmla="*/ 904 w 986"/>
              <a:gd name="T15" fmla="*/ 768 h 1420"/>
              <a:gd name="T16" fmla="*/ 985 w 986"/>
              <a:gd name="T17" fmla="*/ 497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6" h="1420">
                <a:moveTo>
                  <a:pt x="985" y="497"/>
                </a:moveTo>
                <a:lnTo>
                  <a:pt x="985" y="497"/>
                </a:lnTo>
                <a:cubicBezTo>
                  <a:pt x="985" y="226"/>
                  <a:pt x="768" y="0"/>
                  <a:pt x="497" y="0"/>
                </a:cubicBezTo>
                <a:cubicBezTo>
                  <a:pt x="217" y="0"/>
                  <a:pt x="0" y="226"/>
                  <a:pt x="0" y="497"/>
                </a:cubicBezTo>
                <a:cubicBezTo>
                  <a:pt x="0" y="605"/>
                  <a:pt x="36" y="714"/>
                  <a:pt x="99" y="795"/>
                </a:cubicBezTo>
                <a:cubicBezTo>
                  <a:pt x="497" y="1419"/>
                  <a:pt x="497" y="1419"/>
                  <a:pt x="497" y="1419"/>
                </a:cubicBezTo>
                <a:cubicBezTo>
                  <a:pt x="904" y="768"/>
                  <a:pt x="904" y="768"/>
                  <a:pt x="904" y="768"/>
                </a:cubicBezTo>
                <a:lnTo>
                  <a:pt x="904" y="768"/>
                </a:lnTo>
                <a:cubicBezTo>
                  <a:pt x="958" y="687"/>
                  <a:pt x="985" y="596"/>
                  <a:pt x="985" y="497"/>
                </a:cubicBezTo>
              </a:path>
            </a:pathLst>
          </a:custGeom>
          <a:solidFill>
            <a:srgbClr val="EA2A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55">
            <a:extLst>
              <a:ext uri="{FF2B5EF4-FFF2-40B4-BE49-F238E27FC236}">
                <a16:creationId xmlns:a16="http://schemas.microsoft.com/office/drawing/2014/main" id="{FB3084C0-0C97-5A4F-A49A-0C964DBE9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1014" y="10559185"/>
            <a:ext cx="592140" cy="839145"/>
          </a:xfrm>
          <a:custGeom>
            <a:avLst/>
            <a:gdLst>
              <a:gd name="T0" fmla="*/ 769 w 770"/>
              <a:gd name="T1" fmla="*/ 389 h 1094"/>
              <a:gd name="T2" fmla="*/ 769 w 770"/>
              <a:gd name="T3" fmla="*/ 389 h 1094"/>
              <a:gd name="T4" fmla="*/ 389 w 770"/>
              <a:gd name="T5" fmla="*/ 0 h 1094"/>
              <a:gd name="T6" fmla="*/ 0 w 770"/>
              <a:gd name="T7" fmla="*/ 389 h 1094"/>
              <a:gd name="T8" fmla="*/ 82 w 770"/>
              <a:gd name="T9" fmla="*/ 614 h 1094"/>
              <a:gd name="T10" fmla="*/ 389 w 770"/>
              <a:gd name="T11" fmla="*/ 1093 h 1094"/>
              <a:gd name="T12" fmla="*/ 705 w 770"/>
              <a:gd name="T13" fmla="*/ 596 h 1094"/>
              <a:gd name="T14" fmla="*/ 705 w 770"/>
              <a:gd name="T15" fmla="*/ 596 h 1094"/>
              <a:gd name="T16" fmla="*/ 769 w 770"/>
              <a:gd name="T17" fmla="*/ 389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0" h="1094">
                <a:moveTo>
                  <a:pt x="769" y="389"/>
                </a:moveTo>
                <a:lnTo>
                  <a:pt x="769" y="389"/>
                </a:lnTo>
                <a:cubicBezTo>
                  <a:pt x="769" y="172"/>
                  <a:pt x="597" y="0"/>
                  <a:pt x="389" y="0"/>
                </a:cubicBezTo>
                <a:cubicBezTo>
                  <a:pt x="172" y="0"/>
                  <a:pt x="0" y="172"/>
                  <a:pt x="0" y="389"/>
                </a:cubicBezTo>
                <a:cubicBezTo>
                  <a:pt x="0" y="470"/>
                  <a:pt x="28" y="551"/>
                  <a:pt x="82" y="614"/>
                </a:cubicBezTo>
                <a:cubicBezTo>
                  <a:pt x="389" y="1093"/>
                  <a:pt x="389" y="1093"/>
                  <a:pt x="389" y="1093"/>
                </a:cubicBezTo>
                <a:cubicBezTo>
                  <a:pt x="705" y="596"/>
                  <a:pt x="705" y="596"/>
                  <a:pt x="705" y="596"/>
                </a:cubicBezTo>
                <a:lnTo>
                  <a:pt x="705" y="596"/>
                </a:lnTo>
                <a:cubicBezTo>
                  <a:pt x="741" y="533"/>
                  <a:pt x="769" y="461"/>
                  <a:pt x="769" y="389"/>
                </a:cubicBezTo>
              </a:path>
            </a:pathLst>
          </a:custGeom>
          <a:solidFill>
            <a:srgbClr val="FDA8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56">
            <a:extLst>
              <a:ext uri="{FF2B5EF4-FFF2-40B4-BE49-F238E27FC236}">
                <a16:creationId xmlns:a16="http://schemas.microsoft.com/office/drawing/2014/main" id="{01DADDA0-5D33-1C45-987A-949B36FF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9026" y="6268719"/>
            <a:ext cx="1769649" cy="4050228"/>
          </a:xfrm>
          <a:custGeom>
            <a:avLst/>
            <a:gdLst>
              <a:gd name="T0" fmla="*/ 2296 w 2306"/>
              <a:gd name="T1" fmla="*/ 1771 h 5277"/>
              <a:gd name="T2" fmla="*/ 2296 w 2306"/>
              <a:gd name="T3" fmla="*/ 1771 h 5277"/>
              <a:gd name="T4" fmla="*/ 2024 w 2306"/>
              <a:gd name="T5" fmla="*/ 976 h 5277"/>
              <a:gd name="T6" fmla="*/ 1726 w 2306"/>
              <a:gd name="T7" fmla="*/ 606 h 5277"/>
              <a:gd name="T8" fmla="*/ 1338 w 2306"/>
              <a:gd name="T9" fmla="*/ 118 h 5277"/>
              <a:gd name="T10" fmla="*/ 967 w 2306"/>
              <a:gd name="T11" fmla="*/ 118 h 5277"/>
              <a:gd name="T12" fmla="*/ 579 w 2306"/>
              <a:gd name="T13" fmla="*/ 606 h 5277"/>
              <a:gd name="T14" fmla="*/ 281 w 2306"/>
              <a:gd name="T15" fmla="*/ 976 h 5277"/>
              <a:gd name="T16" fmla="*/ 0 w 2306"/>
              <a:gd name="T17" fmla="*/ 1771 h 5277"/>
              <a:gd name="T18" fmla="*/ 0 w 2306"/>
              <a:gd name="T19" fmla="*/ 5041 h 5277"/>
              <a:gd name="T20" fmla="*/ 235 w 2306"/>
              <a:gd name="T21" fmla="*/ 5276 h 5277"/>
              <a:gd name="T22" fmla="*/ 2061 w 2306"/>
              <a:gd name="T23" fmla="*/ 5276 h 5277"/>
              <a:gd name="T24" fmla="*/ 2305 w 2306"/>
              <a:gd name="T25" fmla="*/ 5041 h 5277"/>
              <a:gd name="T26" fmla="*/ 2296 w 2306"/>
              <a:gd name="T27" fmla="*/ 1771 h 5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06" h="5277">
                <a:moveTo>
                  <a:pt x="2296" y="1771"/>
                </a:moveTo>
                <a:lnTo>
                  <a:pt x="2296" y="1771"/>
                </a:lnTo>
                <a:cubicBezTo>
                  <a:pt x="2296" y="1482"/>
                  <a:pt x="2205" y="1202"/>
                  <a:pt x="2024" y="976"/>
                </a:cubicBezTo>
                <a:cubicBezTo>
                  <a:pt x="1726" y="606"/>
                  <a:pt x="1726" y="606"/>
                  <a:pt x="1726" y="606"/>
                </a:cubicBezTo>
                <a:cubicBezTo>
                  <a:pt x="1338" y="118"/>
                  <a:pt x="1338" y="118"/>
                  <a:pt x="1338" y="118"/>
                </a:cubicBezTo>
                <a:cubicBezTo>
                  <a:pt x="1239" y="0"/>
                  <a:pt x="1058" y="0"/>
                  <a:pt x="967" y="118"/>
                </a:cubicBezTo>
                <a:cubicBezTo>
                  <a:pt x="579" y="606"/>
                  <a:pt x="579" y="606"/>
                  <a:pt x="579" y="606"/>
                </a:cubicBezTo>
                <a:cubicBezTo>
                  <a:pt x="281" y="976"/>
                  <a:pt x="281" y="976"/>
                  <a:pt x="281" y="976"/>
                </a:cubicBezTo>
                <a:cubicBezTo>
                  <a:pt x="100" y="1202"/>
                  <a:pt x="0" y="1482"/>
                  <a:pt x="0" y="1771"/>
                </a:cubicBezTo>
                <a:cubicBezTo>
                  <a:pt x="0" y="5041"/>
                  <a:pt x="0" y="5041"/>
                  <a:pt x="0" y="5041"/>
                </a:cubicBezTo>
                <a:cubicBezTo>
                  <a:pt x="0" y="5168"/>
                  <a:pt x="109" y="5276"/>
                  <a:pt x="235" y="5276"/>
                </a:cubicBezTo>
                <a:cubicBezTo>
                  <a:pt x="2061" y="5276"/>
                  <a:pt x="2061" y="5276"/>
                  <a:pt x="2061" y="5276"/>
                </a:cubicBezTo>
                <a:cubicBezTo>
                  <a:pt x="2196" y="5276"/>
                  <a:pt x="2305" y="5168"/>
                  <a:pt x="2305" y="5041"/>
                </a:cubicBezTo>
                <a:lnTo>
                  <a:pt x="2296" y="177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57">
            <a:extLst>
              <a:ext uri="{FF2B5EF4-FFF2-40B4-BE49-F238E27FC236}">
                <a16:creationId xmlns:a16="http://schemas.microsoft.com/office/drawing/2014/main" id="{ADEC647B-1C65-6D4D-BF30-1A19A7557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970" y="6914997"/>
            <a:ext cx="832377" cy="825610"/>
          </a:xfrm>
          <a:custGeom>
            <a:avLst/>
            <a:gdLst>
              <a:gd name="T0" fmla="*/ 1084 w 1085"/>
              <a:gd name="T1" fmla="*/ 533 h 1076"/>
              <a:gd name="T2" fmla="*/ 1084 w 1085"/>
              <a:gd name="T3" fmla="*/ 533 h 1076"/>
              <a:gd name="T4" fmla="*/ 542 w 1085"/>
              <a:gd name="T5" fmla="*/ 1075 h 1076"/>
              <a:gd name="T6" fmla="*/ 0 w 1085"/>
              <a:gd name="T7" fmla="*/ 533 h 1076"/>
              <a:gd name="T8" fmla="*/ 542 w 1085"/>
              <a:gd name="T9" fmla="*/ 0 h 1076"/>
              <a:gd name="T10" fmla="*/ 1084 w 1085"/>
              <a:gd name="T11" fmla="*/ 533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5" h="1076">
                <a:moveTo>
                  <a:pt x="1084" y="533"/>
                </a:moveTo>
                <a:lnTo>
                  <a:pt x="1084" y="533"/>
                </a:lnTo>
                <a:cubicBezTo>
                  <a:pt x="1084" y="831"/>
                  <a:pt x="840" y="1075"/>
                  <a:pt x="542" y="1075"/>
                </a:cubicBezTo>
                <a:cubicBezTo>
                  <a:pt x="244" y="1075"/>
                  <a:pt x="0" y="831"/>
                  <a:pt x="0" y="533"/>
                </a:cubicBezTo>
                <a:cubicBezTo>
                  <a:pt x="0" y="234"/>
                  <a:pt x="244" y="0"/>
                  <a:pt x="542" y="0"/>
                </a:cubicBezTo>
                <a:cubicBezTo>
                  <a:pt x="840" y="0"/>
                  <a:pt x="1084" y="234"/>
                  <a:pt x="1084" y="5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58">
            <a:extLst>
              <a:ext uri="{FF2B5EF4-FFF2-40B4-BE49-F238E27FC236}">
                <a16:creationId xmlns:a16="http://schemas.microsoft.com/office/drawing/2014/main" id="{0EED5782-98A7-9D46-9B0F-4EF695EDF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933" y="8139877"/>
            <a:ext cx="568453" cy="568453"/>
          </a:xfrm>
          <a:custGeom>
            <a:avLst/>
            <a:gdLst>
              <a:gd name="T0" fmla="*/ 740 w 741"/>
              <a:gd name="T1" fmla="*/ 370 h 742"/>
              <a:gd name="T2" fmla="*/ 740 w 741"/>
              <a:gd name="T3" fmla="*/ 370 h 742"/>
              <a:gd name="T4" fmla="*/ 370 w 741"/>
              <a:gd name="T5" fmla="*/ 741 h 742"/>
              <a:gd name="T6" fmla="*/ 0 w 741"/>
              <a:gd name="T7" fmla="*/ 370 h 742"/>
              <a:gd name="T8" fmla="*/ 370 w 741"/>
              <a:gd name="T9" fmla="*/ 0 h 742"/>
              <a:gd name="T10" fmla="*/ 740 w 741"/>
              <a:gd name="T11" fmla="*/ 37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1" h="742">
                <a:moveTo>
                  <a:pt x="740" y="370"/>
                </a:moveTo>
                <a:lnTo>
                  <a:pt x="740" y="370"/>
                </a:lnTo>
                <a:cubicBezTo>
                  <a:pt x="740" y="569"/>
                  <a:pt x="578" y="741"/>
                  <a:pt x="370" y="741"/>
                </a:cubicBezTo>
                <a:cubicBezTo>
                  <a:pt x="171" y="741"/>
                  <a:pt x="0" y="569"/>
                  <a:pt x="0" y="370"/>
                </a:cubicBezTo>
                <a:cubicBezTo>
                  <a:pt x="0" y="163"/>
                  <a:pt x="171" y="0"/>
                  <a:pt x="370" y="0"/>
                </a:cubicBezTo>
                <a:cubicBezTo>
                  <a:pt x="578" y="0"/>
                  <a:pt x="740" y="163"/>
                  <a:pt x="740" y="3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59">
            <a:extLst>
              <a:ext uri="{FF2B5EF4-FFF2-40B4-BE49-F238E27FC236}">
                <a16:creationId xmlns:a16="http://schemas.microsoft.com/office/drawing/2014/main" id="{3B2FD647-5EB9-5345-935D-49BAF386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9442" y="9124518"/>
            <a:ext cx="368817" cy="368819"/>
          </a:xfrm>
          <a:custGeom>
            <a:avLst/>
            <a:gdLst>
              <a:gd name="T0" fmla="*/ 479 w 480"/>
              <a:gd name="T1" fmla="*/ 244 h 480"/>
              <a:gd name="T2" fmla="*/ 479 w 480"/>
              <a:gd name="T3" fmla="*/ 244 h 480"/>
              <a:gd name="T4" fmla="*/ 235 w 480"/>
              <a:gd name="T5" fmla="*/ 479 h 480"/>
              <a:gd name="T6" fmla="*/ 0 w 480"/>
              <a:gd name="T7" fmla="*/ 244 h 480"/>
              <a:gd name="T8" fmla="*/ 235 w 480"/>
              <a:gd name="T9" fmla="*/ 0 h 480"/>
              <a:gd name="T10" fmla="*/ 479 w 480"/>
              <a:gd name="T11" fmla="*/ 244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0" h="480">
                <a:moveTo>
                  <a:pt x="479" y="244"/>
                </a:moveTo>
                <a:lnTo>
                  <a:pt x="479" y="244"/>
                </a:lnTo>
                <a:cubicBezTo>
                  <a:pt x="479" y="370"/>
                  <a:pt x="371" y="479"/>
                  <a:pt x="235" y="479"/>
                </a:cubicBezTo>
                <a:cubicBezTo>
                  <a:pt x="109" y="479"/>
                  <a:pt x="0" y="370"/>
                  <a:pt x="0" y="244"/>
                </a:cubicBezTo>
                <a:cubicBezTo>
                  <a:pt x="0" y="108"/>
                  <a:pt x="109" y="0"/>
                  <a:pt x="235" y="0"/>
                </a:cubicBezTo>
                <a:cubicBezTo>
                  <a:pt x="371" y="0"/>
                  <a:pt x="479" y="108"/>
                  <a:pt x="479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60">
            <a:extLst>
              <a:ext uri="{FF2B5EF4-FFF2-40B4-BE49-F238E27FC236}">
                <a16:creationId xmlns:a16="http://schemas.microsoft.com/office/drawing/2014/main" id="{99C3BC01-3E2C-E44F-B5D7-4AC68A0EA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637" y="7737222"/>
            <a:ext cx="791774" cy="2365171"/>
          </a:xfrm>
          <a:custGeom>
            <a:avLst/>
            <a:gdLst>
              <a:gd name="T0" fmla="*/ 1029 w 1030"/>
              <a:gd name="T1" fmla="*/ 0 h 3081"/>
              <a:gd name="T2" fmla="*/ 1029 w 1030"/>
              <a:gd name="T3" fmla="*/ 0 h 3081"/>
              <a:gd name="T4" fmla="*/ 46 w 1030"/>
              <a:gd name="T5" fmla="*/ 2818 h 3081"/>
              <a:gd name="T6" fmla="*/ 226 w 1030"/>
              <a:gd name="T7" fmla="*/ 3080 h 3081"/>
              <a:gd name="T8" fmla="*/ 1029 w 1030"/>
              <a:gd name="T9" fmla="*/ 2980 h 3081"/>
              <a:gd name="T10" fmla="*/ 1029 w 1030"/>
              <a:gd name="T11" fmla="*/ 0 h 3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0" h="3081">
                <a:moveTo>
                  <a:pt x="1029" y="0"/>
                </a:moveTo>
                <a:lnTo>
                  <a:pt x="1029" y="0"/>
                </a:lnTo>
                <a:cubicBezTo>
                  <a:pt x="46" y="2818"/>
                  <a:pt x="46" y="2818"/>
                  <a:pt x="46" y="2818"/>
                </a:cubicBezTo>
                <a:cubicBezTo>
                  <a:pt x="0" y="2944"/>
                  <a:pt x="91" y="3080"/>
                  <a:pt x="226" y="3080"/>
                </a:cubicBezTo>
                <a:cubicBezTo>
                  <a:pt x="1029" y="2980"/>
                  <a:pt x="1029" y="2980"/>
                  <a:pt x="1029" y="2980"/>
                </a:cubicBezTo>
                <a:lnTo>
                  <a:pt x="102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61">
            <a:extLst>
              <a:ext uri="{FF2B5EF4-FFF2-40B4-BE49-F238E27FC236}">
                <a16:creationId xmlns:a16="http://schemas.microsoft.com/office/drawing/2014/main" id="{0DF9F6A1-C730-CA4D-94BE-D675AE7A7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675" y="7737222"/>
            <a:ext cx="791774" cy="2365171"/>
          </a:xfrm>
          <a:custGeom>
            <a:avLst/>
            <a:gdLst>
              <a:gd name="T0" fmla="*/ 0 w 1031"/>
              <a:gd name="T1" fmla="*/ 0 h 3081"/>
              <a:gd name="T2" fmla="*/ 0 w 1031"/>
              <a:gd name="T3" fmla="*/ 0 h 3081"/>
              <a:gd name="T4" fmla="*/ 984 w 1031"/>
              <a:gd name="T5" fmla="*/ 2818 h 3081"/>
              <a:gd name="T6" fmla="*/ 795 w 1031"/>
              <a:gd name="T7" fmla="*/ 3080 h 3081"/>
              <a:gd name="T8" fmla="*/ 0 w 1031"/>
              <a:gd name="T9" fmla="*/ 2980 h 3081"/>
              <a:gd name="T10" fmla="*/ 0 w 1031"/>
              <a:gd name="T11" fmla="*/ 0 h 3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1" h="3081">
                <a:moveTo>
                  <a:pt x="0" y="0"/>
                </a:moveTo>
                <a:lnTo>
                  <a:pt x="0" y="0"/>
                </a:lnTo>
                <a:cubicBezTo>
                  <a:pt x="984" y="2818"/>
                  <a:pt x="984" y="2818"/>
                  <a:pt x="984" y="2818"/>
                </a:cubicBezTo>
                <a:cubicBezTo>
                  <a:pt x="1030" y="2944"/>
                  <a:pt x="930" y="3080"/>
                  <a:pt x="795" y="3080"/>
                </a:cubicBezTo>
                <a:cubicBezTo>
                  <a:pt x="0" y="2980"/>
                  <a:pt x="0" y="2980"/>
                  <a:pt x="0" y="298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62">
            <a:extLst>
              <a:ext uri="{FF2B5EF4-FFF2-40B4-BE49-F238E27FC236}">
                <a16:creationId xmlns:a16="http://schemas.microsoft.com/office/drawing/2014/main" id="{50C2B615-7295-A34F-8AF7-C4B6B573F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5216" y="10315562"/>
            <a:ext cx="923735" cy="375586"/>
          </a:xfrm>
          <a:custGeom>
            <a:avLst/>
            <a:gdLst>
              <a:gd name="T0" fmla="*/ 1138 w 1202"/>
              <a:gd name="T1" fmla="*/ 488 h 489"/>
              <a:gd name="T2" fmla="*/ 1138 w 1202"/>
              <a:gd name="T3" fmla="*/ 488 h 489"/>
              <a:gd name="T4" fmla="*/ 63 w 1202"/>
              <a:gd name="T5" fmla="*/ 488 h 489"/>
              <a:gd name="T6" fmla="*/ 9 w 1202"/>
              <a:gd name="T7" fmla="*/ 415 h 489"/>
              <a:gd name="T8" fmla="*/ 63 w 1202"/>
              <a:gd name="T9" fmla="*/ 0 h 489"/>
              <a:gd name="T10" fmla="*/ 1138 w 1202"/>
              <a:gd name="T11" fmla="*/ 0 h 489"/>
              <a:gd name="T12" fmla="*/ 1192 w 1202"/>
              <a:gd name="T13" fmla="*/ 415 h 489"/>
              <a:gd name="T14" fmla="*/ 1138 w 1202"/>
              <a:gd name="T15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489">
                <a:moveTo>
                  <a:pt x="1138" y="488"/>
                </a:moveTo>
                <a:lnTo>
                  <a:pt x="1138" y="488"/>
                </a:lnTo>
                <a:cubicBezTo>
                  <a:pt x="63" y="488"/>
                  <a:pt x="63" y="488"/>
                  <a:pt x="63" y="488"/>
                </a:cubicBezTo>
                <a:cubicBezTo>
                  <a:pt x="27" y="488"/>
                  <a:pt x="0" y="452"/>
                  <a:pt x="9" y="415"/>
                </a:cubicBezTo>
                <a:cubicBezTo>
                  <a:pt x="63" y="0"/>
                  <a:pt x="63" y="0"/>
                  <a:pt x="63" y="0"/>
                </a:cubicBezTo>
                <a:cubicBezTo>
                  <a:pt x="1138" y="0"/>
                  <a:pt x="1138" y="0"/>
                  <a:pt x="1138" y="0"/>
                </a:cubicBezTo>
                <a:cubicBezTo>
                  <a:pt x="1192" y="415"/>
                  <a:pt x="1192" y="415"/>
                  <a:pt x="1192" y="415"/>
                </a:cubicBezTo>
                <a:cubicBezTo>
                  <a:pt x="1201" y="452"/>
                  <a:pt x="1174" y="488"/>
                  <a:pt x="1138" y="4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6120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63">
            <a:extLst>
              <a:ext uri="{FF2B5EF4-FFF2-40B4-BE49-F238E27FC236}">
                <a16:creationId xmlns:a16="http://schemas.microsoft.com/office/drawing/2014/main" id="{4C20F65D-C52A-F946-A90C-EEC0E95F0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19225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828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64">
            <a:extLst>
              <a:ext uri="{FF2B5EF4-FFF2-40B4-BE49-F238E27FC236}">
                <a16:creationId xmlns:a16="http://schemas.microsoft.com/office/drawing/2014/main" id="{67CC59DD-4AAB-A548-B850-F3DCEEBE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790" y="9978010"/>
            <a:ext cx="139024" cy="128329"/>
          </a:xfrm>
          <a:custGeom>
            <a:avLst/>
            <a:gdLst>
              <a:gd name="T0" fmla="*/ 115 w 116"/>
              <a:gd name="T1" fmla="*/ 107 h 108"/>
              <a:gd name="T2" fmla="*/ 0 w 116"/>
              <a:gd name="T3" fmla="*/ 107 h 108"/>
              <a:gd name="T4" fmla="*/ 0 w 116"/>
              <a:gd name="T5" fmla="*/ 0 h 108"/>
              <a:gd name="T6" fmla="*/ 115 w 116"/>
              <a:gd name="T7" fmla="*/ 0 h 108"/>
              <a:gd name="T8" fmla="*/ 115 w 11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08">
                <a:moveTo>
                  <a:pt x="115" y="107"/>
                </a:moveTo>
                <a:lnTo>
                  <a:pt x="0" y="107"/>
                </a:lnTo>
                <a:lnTo>
                  <a:pt x="0" y="0"/>
                </a:lnTo>
                <a:lnTo>
                  <a:pt x="115" y="0"/>
                </a:lnTo>
                <a:lnTo>
                  <a:pt x="115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65">
            <a:extLst>
              <a:ext uri="{FF2B5EF4-FFF2-40B4-BE49-F238E27FC236}">
                <a16:creationId xmlns:a16="http://schemas.microsoft.com/office/drawing/2014/main" id="{6FA10357-8B72-9645-9AF7-3591C871C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272" y="9978010"/>
            <a:ext cx="128329" cy="128329"/>
          </a:xfrm>
          <a:custGeom>
            <a:avLst/>
            <a:gdLst>
              <a:gd name="T0" fmla="*/ 106 w 107"/>
              <a:gd name="T1" fmla="*/ 53 h 108"/>
              <a:gd name="T2" fmla="*/ 106 w 107"/>
              <a:gd name="T3" fmla="*/ 53 h 108"/>
              <a:gd name="T4" fmla="*/ 52 w 107"/>
              <a:gd name="T5" fmla="*/ 107 h 108"/>
              <a:gd name="T6" fmla="*/ 0 w 107"/>
              <a:gd name="T7" fmla="*/ 53 h 108"/>
              <a:gd name="T8" fmla="*/ 52 w 107"/>
              <a:gd name="T9" fmla="*/ 0 h 108"/>
              <a:gd name="T10" fmla="*/ 106 w 107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8">
                <a:moveTo>
                  <a:pt x="106" y="53"/>
                </a:moveTo>
                <a:lnTo>
                  <a:pt x="106" y="53"/>
                </a:lnTo>
                <a:cubicBezTo>
                  <a:pt x="106" y="84"/>
                  <a:pt x="83" y="107"/>
                  <a:pt x="52" y="107"/>
                </a:cubicBez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2" y="0"/>
                </a:cubicBezTo>
                <a:cubicBezTo>
                  <a:pt x="83" y="0"/>
                  <a:pt x="106" y="23"/>
                  <a:pt x="106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66">
            <a:extLst>
              <a:ext uri="{FF2B5EF4-FFF2-40B4-BE49-F238E27FC236}">
                <a16:creationId xmlns:a16="http://schemas.microsoft.com/office/drawing/2014/main" id="{C3F94681-8980-584C-8603-1B4B75193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060" y="9978010"/>
            <a:ext cx="128329" cy="128329"/>
          </a:xfrm>
          <a:custGeom>
            <a:avLst/>
            <a:gdLst>
              <a:gd name="T0" fmla="*/ 107 w 108"/>
              <a:gd name="T1" fmla="*/ 53 h 108"/>
              <a:gd name="T2" fmla="*/ 107 w 108"/>
              <a:gd name="T3" fmla="*/ 53 h 108"/>
              <a:gd name="T4" fmla="*/ 53 w 108"/>
              <a:gd name="T5" fmla="*/ 107 h 108"/>
              <a:gd name="T6" fmla="*/ 0 w 108"/>
              <a:gd name="T7" fmla="*/ 53 h 108"/>
              <a:gd name="T8" fmla="*/ 53 w 108"/>
              <a:gd name="T9" fmla="*/ 0 h 108"/>
              <a:gd name="T10" fmla="*/ 107 w 108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3"/>
                </a:moveTo>
                <a:lnTo>
                  <a:pt x="107" y="53"/>
                </a:lnTo>
                <a:cubicBezTo>
                  <a:pt x="107" y="84"/>
                  <a:pt x="84" y="107"/>
                  <a:pt x="53" y="107"/>
                </a:cubicBezTo>
                <a:cubicBezTo>
                  <a:pt x="22" y="107"/>
                  <a:pt x="0" y="84"/>
                  <a:pt x="0" y="53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67">
            <a:extLst>
              <a:ext uri="{FF2B5EF4-FFF2-40B4-BE49-F238E27FC236}">
                <a16:creationId xmlns:a16="http://schemas.microsoft.com/office/drawing/2014/main" id="{7D5D247F-FD97-E642-AFD7-C5FD0AEE0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049" y="4058813"/>
            <a:ext cx="1347459" cy="1347459"/>
          </a:xfrm>
          <a:custGeom>
            <a:avLst/>
            <a:gdLst>
              <a:gd name="T0" fmla="*/ 1109 w 1110"/>
              <a:gd name="T1" fmla="*/ 551 h 1110"/>
              <a:gd name="T2" fmla="*/ 1109 w 1110"/>
              <a:gd name="T3" fmla="*/ 551 h 1110"/>
              <a:gd name="T4" fmla="*/ 558 w 1110"/>
              <a:gd name="T5" fmla="*/ 1109 h 1110"/>
              <a:gd name="T6" fmla="*/ 0 w 1110"/>
              <a:gd name="T7" fmla="*/ 551 h 1110"/>
              <a:gd name="T8" fmla="*/ 558 w 1110"/>
              <a:gd name="T9" fmla="*/ 0 h 1110"/>
              <a:gd name="T10" fmla="*/ 1109 w 1110"/>
              <a:gd name="T11" fmla="*/ 551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1"/>
                </a:moveTo>
                <a:lnTo>
                  <a:pt x="1109" y="551"/>
                </a:lnTo>
                <a:cubicBezTo>
                  <a:pt x="1109" y="857"/>
                  <a:pt x="864" y="1109"/>
                  <a:pt x="558" y="1109"/>
                </a:cubicBezTo>
                <a:cubicBezTo>
                  <a:pt x="252" y="1109"/>
                  <a:pt x="0" y="857"/>
                  <a:pt x="0" y="551"/>
                </a:cubicBezTo>
                <a:cubicBezTo>
                  <a:pt x="0" y="245"/>
                  <a:pt x="252" y="0"/>
                  <a:pt x="558" y="0"/>
                </a:cubicBezTo>
                <a:cubicBezTo>
                  <a:pt x="864" y="0"/>
                  <a:pt x="1109" y="245"/>
                  <a:pt x="1109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68">
            <a:extLst>
              <a:ext uri="{FF2B5EF4-FFF2-40B4-BE49-F238E27FC236}">
                <a16:creationId xmlns:a16="http://schemas.microsoft.com/office/drawing/2014/main" id="{75E4AA65-9461-AA4D-B57B-82E10DF5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049" y="11079505"/>
            <a:ext cx="1347459" cy="1347459"/>
          </a:xfrm>
          <a:custGeom>
            <a:avLst/>
            <a:gdLst>
              <a:gd name="T0" fmla="*/ 1109 w 1110"/>
              <a:gd name="T1" fmla="*/ 559 h 1111"/>
              <a:gd name="T2" fmla="*/ 1109 w 1110"/>
              <a:gd name="T3" fmla="*/ 559 h 1111"/>
              <a:gd name="T4" fmla="*/ 558 w 1110"/>
              <a:gd name="T5" fmla="*/ 1110 h 1111"/>
              <a:gd name="T6" fmla="*/ 0 w 1110"/>
              <a:gd name="T7" fmla="*/ 559 h 1111"/>
              <a:gd name="T8" fmla="*/ 558 w 1110"/>
              <a:gd name="T9" fmla="*/ 0 h 1111"/>
              <a:gd name="T10" fmla="*/ 1109 w 1110"/>
              <a:gd name="T11" fmla="*/ 559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1">
                <a:moveTo>
                  <a:pt x="1109" y="559"/>
                </a:moveTo>
                <a:lnTo>
                  <a:pt x="1109" y="559"/>
                </a:lnTo>
                <a:cubicBezTo>
                  <a:pt x="1109" y="865"/>
                  <a:pt x="864" y="1110"/>
                  <a:pt x="558" y="1110"/>
                </a:cubicBezTo>
                <a:cubicBezTo>
                  <a:pt x="252" y="1110"/>
                  <a:pt x="0" y="865"/>
                  <a:pt x="0" y="559"/>
                </a:cubicBezTo>
                <a:cubicBezTo>
                  <a:pt x="0" y="253"/>
                  <a:pt x="252" y="0"/>
                  <a:pt x="558" y="0"/>
                </a:cubicBezTo>
                <a:cubicBezTo>
                  <a:pt x="864" y="0"/>
                  <a:pt x="1109" y="253"/>
                  <a:pt x="1109" y="5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69">
            <a:extLst>
              <a:ext uri="{FF2B5EF4-FFF2-40B4-BE49-F238E27FC236}">
                <a16:creationId xmlns:a16="http://schemas.microsoft.com/office/drawing/2014/main" id="{CB6C211C-7EDA-6A44-96A8-7B139B96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869" y="6315273"/>
            <a:ext cx="1347459" cy="1347459"/>
          </a:xfrm>
          <a:custGeom>
            <a:avLst/>
            <a:gdLst>
              <a:gd name="T0" fmla="*/ 1109 w 1110"/>
              <a:gd name="T1" fmla="*/ 550 h 1110"/>
              <a:gd name="T2" fmla="*/ 1109 w 1110"/>
              <a:gd name="T3" fmla="*/ 550 h 1110"/>
              <a:gd name="T4" fmla="*/ 551 w 1110"/>
              <a:gd name="T5" fmla="*/ 1109 h 1110"/>
              <a:gd name="T6" fmla="*/ 0 w 1110"/>
              <a:gd name="T7" fmla="*/ 550 h 1110"/>
              <a:gd name="T8" fmla="*/ 551 w 1110"/>
              <a:gd name="T9" fmla="*/ 0 h 1110"/>
              <a:gd name="T10" fmla="*/ 1109 w 1110"/>
              <a:gd name="T11" fmla="*/ 55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0"/>
                </a:moveTo>
                <a:lnTo>
                  <a:pt x="1109" y="550"/>
                </a:lnTo>
                <a:cubicBezTo>
                  <a:pt x="1109" y="856"/>
                  <a:pt x="857" y="1109"/>
                  <a:pt x="551" y="1109"/>
                </a:cubicBezTo>
                <a:cubicBezTo>
                  <a:pt x="244" y="1109"/>
                  <a:pt x="0" y="856"/>
                  <a:pt x="0" y="550"/>
                </a:cubicBezTo>
                <a:cubicBezTo>
                  <a:pt x="0" y="245"/>
                  <a:pt x="244" y="0"/>
                  <a:pt x="551" y="0"/>
                </a:cubicBezTo>
                <a:cubicBezTo>
                  <a:pt x="857" y="0"/>
                  <a:pt x="1109" y="245"/>
                  <a:pt x="1109" y="5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70">
            <a:extLst>
              <a:ext uri="{FF2B5EF4-FFF2-40B4-BE49-F238E27FC236}">
                <a16:creationId xmlns:a16="http://schemas.microsoft.com/office/drawing/2014/main" id="{89A5463E-47B0-0C46-AA16-C3288F3ED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869" y="9181297"/>
            <a:ext cx="1347459" cy="1347459"/>
          </a:xfrm>
          <a:custGeom>
            <a:avLst/>
            <a:gdLst>
              <a:gd name="T0" fmla="*/ 1109 w 1110"/>
              <a:gd name="T1" fmla="*/ 558 h 1110"/>
              <a:gd name="T2" fmla="*/ 1109 w 1110"/>
              <a:gd name="T3" fmla="*/ 558 h 1110"/>
              <a:gd name="T4" fmla="*/ 551 w 1110"/>
              <a:gd name="T5" fmla="*/ 1109 h 1110"/>
              <a:gd name="T6" fmla="*/ 0 w 1110"/>
              <a:gd name="T7" fmla="*/ 558 h 1110"/>
              <a:gd name="T8" fmla="*/ 551 w 1110"/>
              <a:gd name="T9" fmla="*/ 0 h 1110"/>
              <a:gd name="T10" fmla="*/ 1109 w 1110"/>
              <a:gd name="T11" fmla="*/ 558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8"/>
                </a:moveTo>
                <a:lnTo>
                  <a:pt x="1109" y="558"/>
                </a:lnTo>
                <a:cubicBezTo>
                  <a:pt x="1109" y="864"/>
                  <a:pt x="857" y="1109"/>
                  <a:pt x="551" y="1109"/>
                </a:cubicBezTo>
                <a:cubicBezTo>
                  <a:pt x="244" y="1109"/>
                  <a:pt x="0" y="864"/>
                  <a:pt x="0" y="558"/>
                </a:cubicBezTo>
                <a:cubicBezTo>
                  <a:pt x="0" y="252"/>
                  <a:pt x="244" y="0"/>
                  <a:pt x="551" y="0"/>
                </a:cubicBezTo>
                <a:cubicBezTo>
                  <a:pt x="857" y="0"/>
                  <a:pt x="1109" y="252"/>
                  <a:pt x="1109" y="5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29">
            <a:extLst>
              <a:ext uri="{FF2B5EF4-FFF2-40B4-BE49-F238E27FC236}">
                <a16:creationId xmlns:a16="http://schemas.microsoft.com/office/drawing/2014/main" id="{324153DF-E09F-5240-BF83-5DC1568B3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120" y="9576979"/>
            <a:ext cx="625608" cy="379643"/>
          </a:xfrm>
          <a:custGeom>
            <a:avLst/>
            <a:gdLst>
              <a:gd name="T0" fmla="*/ 413 w 514"/>
              <a:gd name="T1" fmla="*/ 313 h 314"/>
              <a:gd name="T2" fmla="*/ 413 w 514"/>
              <a:gd name="T3" fmla="*/ 313 h 314"/>
              <a:gd name="T4" fmla="*/ 191 w 514"/>
              <a:gd name="T5" fmla="*/ 313 h 314"/>
              <a:gd name="T6" fmla="*/ 145 w 514"/>
              <a:gd name="T7" fmla="*/ 267 h 314"/>
              <a:gd name="T8" fmla="*/ 76 w 514"/>
              <a:gd name="T9" fmla="*/ 46 h 314"/>
              <a:gd name="T10" fmla="*/ 23 w 514"/>
              <a:gd name="T11" fmla="*/ 46 h 314"/>
              <a:gd name="T12" fmla="*/ 0 w 514"/>
              <a:gd name="T13" fmla="*/ 23 h 314"/>
              <a:gd name="T14" fmla="*/ 23 w 514"/>
              <a:gd name="T15" fmla="*/ 0 h 314"/>
              <a:gd name="T16" fmla="*/ 100 w 514"/>
              <a:gd name="T17" fmla="*/ 0 h 314"/>
              <a:gd name="T18" fmla="*/ 122 w 514"/>
              <a:gd name="T19" fmla="*/ 15 h 314"/>
              <a:gd name="T20" fmla="*/ 191 w 514"/>
              <a:gd name="T21" fmla="*/ 260 h 314"/>
              <a:gd name="T22" fmla="*/ 191 w 514"/>
              <a:gd name="T23" fmla="*/ 267 h 314"/>
              <a:gd name="T24" fmla="*/ 413 w 514"/>
              <a:gd name="T25" fmla="*/ 267 h 314"/>
              <a:gd name="T26" fmla="*/ 413 w 514"/>
              <a:gd name="T27" fmla="*/ 260 h 314"/>
              <a:gd name="T28" fmla="*/ 451 w 514"/>
              <a:gd name="T29" fmla="*/ 122 h 314"/>
              <a:gd name="T30" fmla="*/ 268 w 514"/>
              <a:gd name="T31" fmla="*/ 122 h 314"/>
              <a:gd name="T32" fmla="*/ 245 w 514"/>
              <a:gd name="T33" fmla="*/ 91 h 314"/>
              <a:gd name="T34" fmla="*/ 268 w 514"/>
              <a:gd name="T35" fmla="*/ 69 h 314"/>
              <a:gd name="T36" fmla="*/ 482 w 514"/>
              <a:gd name="T37" fmla="*/ 69 h 314"/>
              <a:gd name="T38" fmla="*/ 505 w 514"/>
              <a:gd name="T39" fmla="*/ 84 h 314"/>
              <a:gd name="T40" fmla="*/ 505 w 514"/>
              <a:gd name="T41" fmla="*/ 99 h 314"/>
              <a:gd name="T42" fmla="*/ 459 w 514"/>
              <a:gd name="T43" fmla="*/ 267 h 314"/>
              <a:gd name="T44" fmla="*/ 413 w 514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" h="314">
                <a:moveTo>
                  <a:pt x="413" y="313"/>
                </a:moveTo>
                <a:lnTo>
                  <a:pt x="413" y="313"/>
                </a:lnTo>
                <a:cubicBezTo>
                  <a:pt x="191" y="313"/>
                  <a:pt x="191" y="313"/>
                  <a:pt x="191" y="313"/>
                </a:cubicBezTo>
                <a:cubicBezTo>
                  <a:pt x="168" y="313"/>
                  <a:pt x="145" y="298"/>
                  <a:pt x="145" y="267"/>
                </a:cubicBezTo>
                <a:cubicBezTo>
                  <a:pt x="76" y="46"/>
                  <a:pt x="76" y="46"/>
                  <a:pt x="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22" y="15"/>
                </a:cubicBezTo>
                <a:cubicBezTo>
                  <a:pt x="191" y="260"/>
                  <a:pt x="191" y="260"/>
                  <a:pt x="191" y="260"/>
                </a:cubicBezTo>
                <a:lnTo>
                  <a:pt x="191" y="267"/>
                </a:lnTo>
                <a:cubicBezTo>
                  <a:pt x="413" y="267"/>
                  <a:pt x="413" y="267"/>
                  <a:pt x="413" y="267"/>
                </a:cubicBezTo>
                <a:cubicBezTo>
                  <a:pt x="413" y="260"/>
                  <a:pt x="413" y="260"/>
                  <a:pt x="413" y="260"/>
                </a:cubicBezTo>
                <a:cubicBezTo>
                  <a:pt x="451" y="122"/>
                  <a:pt x="451" y="122"/>
                  <a:pt x="451" y="122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253" y="122"/>
                  <a:pt x="245" y="107"/>
                  <a:pt x="245" y="91"/>
                </a:cubicBezTo>
                <a:cubicBezTo>
                  <a:pt x="245" y="84"/>
                  <a:pt x="253" y="69"/>
                  <a:pt x="268" y="69"/>
                </a:cubicBezTo>
                <a:cubicBezTo>
                  <a:pt x="482" y="69"/>
                  <a:pt x="482" y="69"/>
                  <a:pt x="482" y="69"/>
                </a:cubicBezTo>
                <a:cubicBezTo>
                  <a:pt x="490" y="69"/>
                  <a:pt x="497" y="76"/>
                  <a:pt x="505" y="84"/>
                </a:cubicBezTo>
                <a:cubicBezTo>
                  <a:pt x="505" y="84"/>
                  <a:pt x="513" y="91"/>
                  <a:pt x="505" y="99"/>
                </a:cubicBezTo>
                <a:cubicBezTo>
                  <a:pt x="459" y="267"/>
                  <a:pt x="459" y="267"/>
                  <a:pt x="459" y="267"/>
                </a:cubicBezTo>
                <a:cubicBezTo>
                  <a:pt x="459" y="298"/>
                  <a:pt x="436" y="313"/>
                  <a:pt x="413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30">
            <a:extLst>
              <a:ext uri="{FF2B5EF4-FFF2-40B4-BE49-F238E27FC236}">
                <a16:creationId xmlns:a16="http://schemas.microsoft.com/office/drawing/2014/main" id="{7A3A1812-EF72-0445-93E5-287E95732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838" y="10015438"/>
            <a:ext cx="112290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23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31">
            <a:extLst>
              <a:ext uri="{FF2B5EF4-FFF2-40B4-BE49-F238E27FC236}">
                <a16:creationId xmlns:a16="http://schemas.microsoft.com/office/drawing/2014/main" id="{E05F3181-6075-C04A-A787-C0DD6FC82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10" y="10015438"/>
            <a:ext cx="112287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16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16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38">
            <a:extLst>
              <a:ext uri="{FF2B5EF4-FFF2-40B4-BE49-F238E27FC236}">
                <a16:creationId xmlns:a16="http://schemas.microsoft.com/office/drawing/2014/main" id="{56F8EA50-38D9-5047-B71F-0C8703A44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190" y="11769274"/>
            <a:ext cx="165761" cy="160412"/>
          </a:xfrm>
          <a:custGeom>
            <a:avLst/>
            <a:gdLst>
              <a:gd name="T0" fmla="*/ 107 w 138"/>
              <a:gd name="T1" fmla="*/ 131 h 132"/>
              <a:gd name="T2" fmla="*/ 107 w 138"/>
              <a:gd name="T3" fmla="*/ 131 h 132"/>
              <a:gd name="T4" fmla="*/ 38 w 138"/>
              <a:gd name="T5" fmla="*/ 131 h 132"/>
              <a:gd name="T6" fmla="*/ 0 w 138"/>
              <a:gd name="T7" fmla="*/ 92 h 132"/>
              <a:gd name="T8" fmla="*/ 0 w 138"/>
              <a:gd name="T9" fmla="*/ 31 h 132"/>
              <a:gd name="T10" fmla="*/ 38 w 138"/>
              <a:gd name="T11" fmla="*/ 0 h 132"/>
              <a:gd name="T12" fmla="*/ 107 w 138"/>
              <a:gd name="T13" fmla="*/ 0 h 132"/>
              <a:gd name="T14" fmla="*/ 137 w 138"/>
              <a:gd name="T15" fmla="*/ 31 h 132"/>
              <a:gd name="T16" fmla="*/ 137 w 138"/>
              <a:gd name="T17" fmla="*/ 92 h 132"/>
              <a:gd name="T18" fmla="*/ 107 w 138"/>
              <a:gd name="T19" fmla="*/ 131 h 132"/>
              <a:gd name="T20" fmla="*/ 107 w 138"/>
              <a:gd name="T21" fmla="*/ 31 h 132"/>
              <a:gd name="T22" fmla="*/ 107 w 138"/>
              <a:gd name="T23" fmla="*/ 31 h 132"/>
              <a:gd name="T24" fmla="*/ 38 w 138"/>
              <a:gd name="T25" fmla="*/ 31 h 132"/>
              <a:gd name="T26" fmla="*/ 38 w 138"/>
              <a:gd name="T27" fmla="*/ 92 h 132"/>
              <a:gd name="T28" fmla="*/ 107 w 138"/>
              <a:gd name="T29" fmla="*/ 92 h 132"/>
              <a:gd name="T30" fmla="*/ 107 w 138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2">
                <a:moveTo>
                  <a:pt x="107" y="131"/>
                </a:moveTo>
                <a:lnTo>
                  <a:pt x="107" y="131"/>
                </a:lnTo>
                <a:cubicBezTo>
                  <a:pt x="38" y="131"/>
                  <a:pt x="38" y="131"/>
                  <a:pt x="38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7" y="16"/>
                  <a:pt x="137" y="31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15"/>
                  <a:pt x="122" y="131"/>
                  <a:pt x="107" y="131"/>
                </a:cubicBezTo>
                <a:lnTo>
                  <a:pt x="107" y="31"/>
                </a:lnTo>
                <a:lnTo>
                  <a:pt x="107" y="31"/>
                </a:lnTo>
                <a:cubicBezTo>
                  <a:pt x="38" y="31"/>
                  <a:pt x="38" y="31"/>
                  <a:pt x="38" y="31"/>
                </a:cubicBezTo>
                <a:cubicBezTo>
                  <a:pt x="38" y="92"/>
                  <a:pt x="38" y="92"/>
                  <a:pt x="38" y="92"/>
                </a:cubicBezTo>
                <a:cubicBezTo>
                  <a:pt x="107" y="92"/>
                  <a:pt x="107" y="92"/>
                  <a:pt x="107" y="92"/>
                </a:cubicBezTo>
                <a:lnTo>
                  <a:pt x="107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39">
            <a:extLst>
              <a:ext uri="{FF2B5EF4-FFF2-40B4-BE49-F238E27FC236}">
                <a16:creationId xmlns:a16="http://schemas.microsoft.com/office/drawing/2014/main" id="{A4F0FBE5-4ADA-814C-B24B-9AD729ADE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915" y="11544697"/>
            <a:ext cx="679075" cy="540055"/>
          </a:xfrm>
          <a:custGeom>
            <a:avLst/>
            <a:gdLst>
              <a:gd name="T0" fmla="*/ 467 w 560"/>
              <a:gd name="T1" fmla="*/ 444 h 445"/>
              <a:gd name="T2" fmla="*/ 467 w 560"/>
              <a:gd name="T3" fmla="*/ 444 h 445"/>
              <a:gd name="T4" fmla="*/ 92 w 560"/>
              <a:gd name="T5" fmla="*/ 444 h 445"/>
              <a:gd name="T6" fmla="*/ 0 w 560"/>
              <a:gd name="T7" fmla="*/ 359 h 445"/>
              <a:gd name="T8" fmla="*/ 0 w 560"/>
              <a:gd name="T9" fmla="*/ 0 h 445"/>
              <a:gd name="T10" fmla="*/ 54 w 560"/>
              <a:gd name="T11" fmla="*/ 0 h 445"/>
              <a:gd name="T12" fmla="*/ 54 w 560"/>
              <a:gd name="T13" fmla="*/ 359 h 445"/>
              <a:gd name="T14" fmla="*/ 92 w 560"/>
              <a:gd name="T15" fmla="*/ 398 h 445"/>
              <a:gd name="T16" fmla="*/ 467 w 560"/>
              <a:gd name="T17" fmla="*/ 398 h 445"/>
              <a:gd name="T18" fmla="*/ 513 w 560"/>
              <a:gd name="T19" fmla="*/ 359 h 445"/>
              <a:gd name="T20" fmla="*/ 513 w 560"/>
              <a:gd name="T21" fmla="*/ 130 h 445"/>
              <a:gd name="T22" fmla="*/ 467 w 560"/>
              <a:gd name="T23" fmla="*/ 92 h 445"/>
              <a:gd name="T24" fmla="*/ 92 w 560"/>
              <a:gd name="T25" fmla="*/ 92 h 445"/>
              <a:gd name="T26" fmla="*/ 92 w 560"/>
              <a:gd name="T27" fmla="*/ 38 h 445"/>
              <a:gd name="T28" fmla="*/ 467 w 560"/>
              <a:gd name="T29" fmla="*/ 38 h 445"/>
              <a:gd name="T30" fmla="*/ 559 w 560"/>
              <a:gd name="T31" fmla="*/ 130 h 445"/>
              <a:gd name="T32" fmla="*/ 559 w 560"/>
              <a:gd name="T33" fmla="*/ 359 h 445"/>
              <a:gd name="T34" fmla="*/ 467 w 560"/>
              <a:gd name="T35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0" h="445">
                <a:moveTo>
                  <a:pt x="467" y="444"/>
                </a:moveTo>
                <a:lnTo>
                  <a:pt x="467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405"/>
                  <a:pt x="0" y="35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54" y="382"/>
                  <a:pt x="69" y="398"/>
                  <a:pt x="92" y="398"/>
                </a:cubicBezTo>
                <a:cubicBezTo>
                  <a:pt x="467" y="398"/>
                  <a:pt x="467" y="398"/>
                  <a:pt x="467" y="398"/>
                </a:cubicBezTo>
                <a:cubicBezTo>
                  <a:pt x="490" y="398"/>
                  <a:pt x="513" y="382"/>
                  <a:pt x="513" y="359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7"/>
                  <a:pt x="490" y="92"/>
                  <a:pt x="467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38"/>
                  <a:pt x="92" y="38"/>
                  <a:pt x="92" y="38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521" y="38"/>
                  <a:pt x="559" y="84"/>
                  <a:pt x="559" y="130"/>
                </a:cubicBezTo>
                <a:cubicBezTo>
                  <a:pt x="559" y="359"/>
                  <a:pt x="559" y="359"/>
                  <a:pt x="559" y="359"/>
                </a:cubicBezTo>
                <a:cubicBezTo>
                  <a:pt x="559" y="405"/>
                  <a:pt x="521" y="444"/>
                  <a:pt x="467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40">
            <a:extLst>
              <a:ext uri="{FF2B5EF4-FFF2-40B4-BE49-F238E27FC236}">
                <a16:creationId xmlns:a16="http://schemas.microsoft.com/office/drawing/2014/main" id="{7BAE98E8-5754-DA42-B7DE-49E443B2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21" y="11427062"/>
            <a:ext cx="620259" cy="235271"/>
          </a:xfrm>
          <a:custGeom>
            <a:avLst/>
            <a:gdLst>
              <a:gd name="T0" fmla="*/ 99 w 513"/>
              <a:gd name="T1" fmla="*/ 192 h 193"/>
              <a:gd name="T2" fmla="*/ 99 w 513"/>
              <a:gd name="T3" fmla="*/ 192 h 193"/>
              <a:gd name="T4" fmla="*/ 7 w 513"/>
              <a:gd name="T5" fmla="*/ 85 h 193"/>
              <a:gd name="T6" fmla="*/ 107 w 513"/>
              <a:gd name="T7" fmla="*/ 0 h 193"/>
              <a:gd name="T8" fmla="*/ 436 w 513"/>
              <a:gd name="T9" fmla="*/ 0 h 193"/>
              <a:gd name="T10" fmla="*/ 512 w 513"/>
              <a:gd name="T11" fmla="*/ 85 h 193"/>
              <a:gd name="T12" fmla="*/ 512 w 513"/>
              <a:gd name="T13" fmla="*/ 100 h 193"/>
              <a:gd name="T14" fmla="*/ 489 w 513"/>
              <a:gd name="T15" fmla="*/ 123 h 193"/>
              <a:gd name="T16" fmla="*/ 466 w 513"/>
              <a:gd name="T17" fmla="*/ 100 h 193"/>
              <a:gd name="T18" fmla="*/ 466 w 513"/>
              <a:gd name="T19" fmla="*/ 85 h 193"/>
              <a:gd name="T20" fmla="*/ 436 w 513"/>
              <a:gd name="T21" fmla="*/ 54 h 193"/>
              <a:gd name="T22" fmla="*/ 107 w 513"/>
              <a:gd name="T23" fmla="*/ 54 h 193"/>
              <a:gd name="T24" fmla="*/ 61 w 513"/>
              <a:gd name="T25" fmla="*/ 85 h 193"/>
              <a:gd name="T26" fmla="*/ 99 w 513"/>
              <a:gd name="T27" fmla="*/ 138 h 193"/>
              <a:gd name="T28" fmla="*/ 99 w 513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193">
                <a:moveTo>
                  <a:pt x="99" y="192"/>
                </a:moveTo>
                <a:lnTo>
                  <a:pt x="99" y="192"/>
                </a:lnTo>
                <a:cubicBezTo>
                  <a:pt x="45" y="192"/>
                  <a:pt x="0" y="146"/>
                  <a:pt x="7" y="85"/>
                </a:cubicBezTo>
                <a:cubicBezTo>
                  <a:pt x="15" y="39"/>
                  <a:pt x="61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9"/>
                  <a:pt x="512" y="85"/>
                </a:cubicBezTo>
                <a:cubicBezTo>
                  <a:pt x="512" y="100"/>
                  <a:pt x="512" y="100"/>
                  <a:pt x="512" y="100"/>
                </a:cubicBezTo>
                <a:cubicBezTo>
                  <a:pt x="512" y="115"/>
                  <a:pt x="505" y="123"/>
                  <a:pt x="489" y="123"/>
                </a:cubicBezTo>
                <a:cubicBezTo>
                  <a:pt x="474" y="123"/>
                  <a:pt x="466" y="115"/>
                  <a:pt x="466" y="100"/>
                </a:cubicBezTo>
                <a:cubicBezTo>
                  <a:pt x="466" y="85"/>
                  <a:pt x="466" y="85"/>
                  <a:pt x="466" y="85"/>
                </a:cubicBezTo>
                <a:cubicBezTo>
                  <a:pt x="466" y="69"/>
                  <a:pt x="451" y="54"/>
                  <a:pt x="436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84" y="54"/>
                  <a:pt x="61" y="69"/>
                  <a:pt x="61" y="85"/>
                </a:cubicBezTo>
                <a:cubicBezTo>
                  <a:pt x="53" y="115"/>
                  <a:pt x="76" y="138"/>
                  <a:pt x="99" y="138"/>
                </a:cubicBezTo>
                <a:lnTo>
                  <a:pt x="99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AD3FB869-4E9B-DA47-9587-C9005D26F484}"/>
              </a:ext>
            </a:extLst>
          </p:cNvPr>
          <p:cNvGrpSpPr/>
          <p:nvPr/>
        </p:nvGrpSpPr>
        <p:grpSpPr>
          <a:xfrm>
            <a:off x="14311610" y="4390331"/>
            <a:ext cx="643990" cy="634450"/>
            <a:chOff x="15523655" y="10717162"/>
            <a:chExt cx="643990" cy="634450"/>
          </a:xfrm>
        </p:grpSpPr>
        <p:sp>
          <p:nvSpPr>
            <p:cNvPr id="139" name="Freeform 198">
              <a:extLst>
                <a:ext uri="{FF2B5EF4-FFF2-40B4-BE49-F238E27FC236}">
                  <a16:creationId xmlns:a16="http://schemas.microsoft.com/office/drawing/2014/main" id="{77E64B7C-3659-FF43-B570-25DBF8AAB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199">
              <a:extLst>
                <a:ext uri="{FF2B5EF4-FFF2-40B4-BE49-F238E27FC236}">
                  <a16:creationId xmlns:a16="http://schemas.microsoft.com/office/drawing/2014/main" id="{DEA9078A-731C-B54A-84DB-FA00A170A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F024081A-95FE-8748-B5CA-8872224A4FDA}"/>
              </a:ext>
            </a:extLst>
          </p:cNvPr>
          <p:cNvGrpSpPr/>
          <p:nvPr/>
        </p:nvGrpSpPr>
        <p:grpSpPr>
          <a:xfrm>
            <a:off x="16173238" y="6631597"/>
            <a:ext cx="707204" cy="646147"/>
            <a:chOff x="5266894" y="8264773"/>
            <a:chExt cx="707204" cy="646147"/>
          </a:xfrm>
        </p:grpSpPr>
        <p:sp>
          <p:nvSpPr>
            <p:cNvPr id="142" name="Freeform 284">
              <a:extLst>
                <a:ext uri="{FF2B5EF4-FFF2-40B4-BE49-F238E27FC236}">
                  <a16:creationId xmlns:a16="http://schemas.microsoft.com/office/drawing/2014/main" id="{D52C9AF4-48C4-9346-B734-69CFF4E7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2" y="8610742"/>
              <a:ext cx="213687" cy="300178"/>
            </a:xfrm>
            <a:custGeom>
              <a:avLst/>
              <a:gdLst>
                <a:gd name="T0" fmla="*/ 184 w 185"/>
                <a:gd name="T1" fmla="*/ 260 h 261"/>
                <a:gd name="T2" fmla="*/ 184 w 185"/>
                <a:gd name="T3" fmla="*/ 260 h 261"/>
                <a:gd name="T4" fmla="*/ 0 w 185"/>
                <a:gd name="T5" fmla="*/ 260 h 261"/>
                <a:gd name="T6" fmla="*/ 0 w 185"/>
                <a:gd name="T7" fmla="*/ 38 h 261"/>
                <a:gd name="T8" fmla="*/ 39 w 185"/>
                <a:gd name="T9" fmla="*/ 0 h 261"/>
                <a:gd name="T10" fmla="*/ 146 w 185"/>
                <a:gd name="T11" fmla="*/ 0 h 261"/>
                <a:gd name="T12" fmla="*/ 184 w 185"/>
                <a:gd name="T13" fmla="*/ 38 h 261"/>
                <a:gd name="T14" fmla="*/ 184 w 185"/>
                <a:gd name="T15" fmla="*/ 260 h 261"/>
                <a:gd name="T16" fmla="*/ 39 w 185"/>
                <a:gd name="T17" fmla="*/ 222 h 261"/>
                <a:gd name="T18" fmla="*/ 39 w 185"/>
                <a:gd name="T19" fmla="*/ 222 h 261"/>
                <a:gd name="T20" fmla="*/ 146 w 185"/>
                <a:gd name="T21" fmla="*/ 222 h 261"/>
                <a:gd name="T22" fmla="*/ 146 w 185"/>
                <a:gd name="T23" fmla="*/ 38 h 261"/>
                <a:gd name="T24" fmla="*/ 146 w 185"/>
                <a:gd name="T25" fmla="*/ 30 h 261"/>
                <a:gd name="T26" fmla="*/ 39 w 185"/>
                <a:gd name="T27" fmla="*/ 30 h 261"/>
                <a:gd name="T28" fmla="*/ 39 w 185"/>
                <a:gd name="T29" fmla="*/ 38 h 261"/>
                <a:gd name="T30" fmla="*/ 39 w 185"/>
                <a:gd name="T31" fmla="*/ 2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61">
                  <a:moveTo>
                    <a:pt x="184" y="260"/>
                  </a:moveTo>
                  <a:lnTo>
                    <a:pt x="184" y="260"/>
                  </a:lnTo>
                  <a:cubicBezTo>
                    <a:pt x="0" y="260"/>
                    <a:pt x="0" y="260"/>
                    <a:pt x="0" y="26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3" y="0"/>
                    <a:pt x="3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9" y="0"/>
                    <a:pt x="184" y="15"/>
                    <a:pt x="184" y="38"/>
                  </a:cubicBezTo>
                  <a:lnTo>
                    <a:pt x="184" y="260"/>
                  </a:lnTo>
                  <a:close/>
                  <a:moveTo>
                    <a:pt x="39" y="222"/>
                  </a:moveTo>
                  <a:lnTo>
                    <a:pt x="39" y="222"/>
                  </a:lnTo>
                  <a:cubicBezTo>
                    <a:pt x="146" y="222"/>
                    <a:pt x="146" y="222"/>
                    <a:pt x="146" y="222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8"/>
                  </a:cubicBezTo>
                  <a:lnTo>
                    <a:pt x="3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285">
              <a:extLst>
                <a:ext uri="{FF2B5EF4-FFF2-40B4-BE49-F238E27FC236}">
                  <a16:creationId xmlns:a16="http://schemas.microsoft.com/office/drawing/2014/main" id="{43360B45-3289-FB44-B45F-2FBB6359C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772" y="8519162"/>
              <a:ext cx="610534" cy="391758"/>
            </a:xfrm>
            <a:custGeom>
              <a:avLst/>
              <a:gdLst>
                <a:gd name="T0" fmla="*/ 474 w 529"/>
                <a:gd name="T1" fmla="*/ 337 h 338"/>
                <a:gd name="T2" fmla="*/ 474 w 529"/>
                <a:gd name="T3" fmla="*/ 337 h 338"/>
                <a:gd name="T4" fmla="*/ 53 w 529"/>
                <a:gd name="T5" fmla="*/ 337 h 338"/>
                <a:gd name="T6" fmla="*/ 0 w 529"/>
                <a:gd name="T7" fmla="*/ 283 h 338"/>
                <a:gd name="T8" fmla="*/ 0 w 529"/>
                <a:gd name="T9" fmla="*/ 69 h 338"/>
                <a:gd name="T10" fmla="*/ 23 w 529"/>
                <a:gd name="T11" fmla="*/ 39 h 338"/>
                <a:gd name="T12" fmla="*/ 46 w 529"/>
                <a:gd name="T13" fmla="*/ 69 h 338"/>
                <a:gd name="T14" fmla="*/ 46 w 529"/>
                <a:gd name="T15" fmla="*/ 283 h 338"/>
                <a:gd name="T16" fmla="*/ 53 w 529"/>
                <a:gd name="T17" fmla="*/ 291 h 338"/>
                <a:gd name="T18" fmla="*/ 474 w 529"/>
                <a:gd name="T19" fmla="*/ 291 h 338"/>
                <a:gd name="T20" fmla="*/ 482 w 529"/>
                <a:gd name="T21" fmla="*/ 283 h 338"/>
                <a:gd name="T22" fmla="*/ 482 w 529"/>
                <a:gd name="T23" fmla="*/ 0 h 338"/>
                <a:gd name="T24" fmla="*/ 528 w 529"/>
                <a:gd name="T25" fmla="*/ 0 h 338"/>
                <a:gd name="T26" fmla="*/ 528 w 529"/>
                <a:gd name="T27" fmla="*/ 283 h 338"/>
                <a:gd name="T28" fmla="*/ 474 w 529"/>
                <a:gd name="T29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9" h="338">
                  <a:moveTo>
                    <a:pt x="474" y="337"/>
                  </a:moveTo>
                  <a:lnTo>
                    <a:pt x="474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23" y="337"/>
                    <a:pt x="0" y="314"/>
                    <a:pt x="0" y="2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4"/>
                    <a:pt x="7" y="39"/>
                    <a:pt x="23" y="39"/>
                  </a:cubicBezTo>
                  <a:cubicBezTo>
                    <a:pt x="30" y="39"/>
                    <a:pt x="46" y="54"/>
                    <a:pt x="46" y="69"/>
                  </a:cubicBezTo>
                  <a:cubicBezTo>
                    <a:pt x="46" y="283"/>
                    <a:pt x="46" y="283"/>
                    <a:pt x="46" y="283"/>
                  </a:cubicBezTo>
                  <a:cubicBezTo>
                    <a:pt x="46" y="291"/>
                    <a:pt x="46" y="291"/>
                    <a:pt x="53" y="291"/>
                  </a:cubicBezTo>
                  <a:cubicBezTo>
                    <a:pt x="474" y="291"/>
                    <a:pt x="474" y="291"/>
                    <a:pt x="474" y="291"/>
                  </a:cubicBezTo>
                  <a:cubicBezTo>
                    <a:pt x="482" y="291"/>
                    <a:pt x="482" y="291"/>
                    <a:pt x="482" y="283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283"/>
                    <a:pt x="528" y="283"/>
                    <a:pt x="528" y="283"/>
                  </a:cubicBezTo>
                  <a:cubicBezTo>
                    <a:pt x="528" y="314"/>
                    <a:pt x="505" y="337"/>
                    <a:pt x="474" y="3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286">
              <a:extLst>
                <a:ext uri="{FF2B5EF4-FFF2-40B4-BE49-F238E27FC236}">
                  <a16:creationId xmlns:a16="http://schemas.microsoft.com/office/drawing/2014/main" id="{D7E07B4B-E9C5-EE49-A138-AF2FC52F3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894" y="8264773"/>
              <a:ext cx="707204" cy="295091"/>
            </a:xfrm>
            <a:custGeom>
              <a:avLst/>
              <a:gdLst>
                <a:gd name="T0" fmla="*/ 512 w 613"/>
                <a:gd name="T1" fmla="*/ 253 h 254"/>
                <a:gd name="T2" fmla="*/ 512 w 613"/>
                <a:gd name="T3" fmla="*/ 253 h 254"/>
                <a:gd name="T4" fmla="*/ 444 w 613"/>
                <a:gd name="T5" fmla="*/ 222 h 254"/>
                <a:gd name="T6" fmla="*/ 375 w 613"/>
                <a:gd name="T7" fmla="*/ 253 h 254"/>
                <a:gd name="T8" fmla="*/ 306 w 613"/>
                <a:gd name="T9" fmla="*/ 222 h 254"/>
                <a:gd name="T10" fmla="*/ 237 w 613"/>
                <a:gd name="T11" fmla="*/ 253 h 254"/>
                <a:gd name="T12" fmla="*/ 168 w 613"/>
                <a:gd name="T13" fmla="*/ 222 h 254"/>
                <a:gd name="T14" fmla="*/ 84 w 613"/>
                <a:gd name="T15" fmla="*/ 253 h 254"/>
                <a:gd name="T16" fmla="*/ 0 w 613"/>
                <a:gd name="T17" fmla="*/ 154 h 254"/>
                <a:gd name="T18" fmla="*/ 0 w 613"/>
                <a:gd name="T19" fmla="*/ 146 h 254"/>
                <a:gd name="T20" fmla="*/ 84 w 613"/>
                <a:gd name="T21" fmla="*/ 23 h 254"/>
                <a:gd name="T22" fmla="*/ 122 w 613"/>
                <a:gd name="T23" fmla="*/ 0 h 254"/>
                <a:gd name="T24" fmla="*/ 489 w 613"/>
                <a:gd name="T25" fmla="*/ 0 h 254"/>
                <a:gd name="T26" fmla="*/ 489 w 613"/>
                <a:gd name="T27" fmla="*/ 0 h 254"/>
                <a:gd name="T28" fmla="*/ 528 w 613"/>
                <a:gd name="T29" fmla="*/ 23 h 254"/>
                <a:gd name="T30" fmla="*/ 612 w 613"/>
                <a:gd name="T31" fmla="*/ 146 h 254"/>
                <a:gd name="T32" fmla="*/ 612 w 613"/>
                <a:gd name="T33" fmla="*/ 154 h 254"/>
                <a:gd name="T34" fmla="*/ 520 w 613"/>
                <a:gd name="T35" fmla="*/ 253 h 254"/>
                <a:gd name="T36" fmla="*/ 512 w 613"/>
                <a:gd name="T37" fmla="*/ 253 h 254"/>
                <a:gd name="T38" fmla="*/ 444 w 613"/>
                <a:gd name="T39" fmla="*/ 161 h 254"/>
                <a:gd name="T40" fmla="*/ 444 w 613"/>
                <a:gd name="T41" fmla="*/ 161 h 254"/>
                <a:gd name="T42" fmla="*/ 444 w 613"/>
                <a:gd name="T43" fmla="*/ 161 h 254"/>
                <a:gd name="T44" fmla="*/ 474 w 613"/>
                <a:gd name="T45" fmla="*/ 176 h 254"/>
                <a:gd name="T46" fmla="*/ 520 w 613"/>
                <a:gd name="T47" fmla="*/ 207 h 254"/>
                <a:gd name="T48" fmla="*/ 558 w 613"/>
                <a:gd name="T49" fmla="*/ 161 h 254"/>
                <a:gd name="T50" fmla="*/ 489 w 613"/>
                <a:gd name="T51" fmla="*/ 54 h 254"/>
                <a:gd name="T52" fmla="*/ 122 w 613"/>
                <a:gd name="T53" fmla="*/ 54 h 254"/>
                <a:gd name="T54" fmla="*/ 122 w 613"/>
                <a:gd name="T55" fmla="*/ 54 h 254"/>
                <a:gd name="T56" fmla="*/ 46 w 613"/>
                <a:gd name="T57" fmla="*/ 161 h 254"/>
                <a:gd name="T58" fmla="*/ 92 w 613"/>
                <a:gd name="T59" fmla="*/ 199 h 254"/>
                <a:gd name="T60" fmla="*/ 138 w 613"/>
                <a:gd name="T61" fmla="*/ 176 h 254"/>
                <a:gd name="T62" fmla="*/ 168 w 613"/>
                <a:gd name="T63" fmla="*/ 154 h 254"/>
                <a:gd name="T64" fmla="*/ 168 w 613"/>
                <a:gd name="T65" fmla="*/ 154 h 254"/>
                <a:gd name="T66" fmla="*/ 191 w 613"/>
                <a:gd name="T67" fmla="*/ 176 h 254"/>
                <a:gd name="T68" fmla="*/ 237 w 613"/>
                <a:gd name="T69" fmla="*/ 207 h 254"/>
                <a:gd name="T70" fmla="*/ 275 w 613"/>
                <a:gd name="T71" fmla="*/ 176 h 254"/>
                <a:gd name="T72" fmla="*/ 306 w 613"/>
                <a:gd name="T73" fmla="*/ 161 h 254"/>
                <a:gd name="T74" fmla="*/ 306 w 613"/>
                <a:gd name="T75" fmla="*/ 161 h 254"/>
                <a:gd name="T76" fmla="*/ 336 w 613"/>
                <a:gd name="T77" fmla="*/ 176 h 254"/>
                <a:gd name="T78" fmla="*/ 375 w 613"/>
                <a:gd name="T79" fmla="*/ 207 h 254"/>
                <a:gd name="T80" fmla="*/ 413 w 613"/>
                <a:gd name="T81" fmla="*/ 176 h 254"/>
                <a:gd name="T82" fmla="*/ 444 w 613"/>
                <a:gd name="T83" fmla="*/ 161 h 254"/>
                <a:gd name="T84" fmla="*/ 512 w 613"/>
                <a:gd name="T8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3" h="254">
                  <a:moveTo>
                    <a:pt x="512" y="253"/>
                  </a:moveTo>
                  <a:lnTo>
                    <a:pt x="512" y="253"/>
                  </a:lnTo>
                  <a:cubicBezTo>
                    <a:pt x="489" y="253"/>
                    <a:pt x="459" y="245"/>
                    <a:pt x="444" y="222"/>
                  </a:cubicBezTo>
                  <a:cubicBezTo>
                    <a:pt x="428" y="237"/>
                    <a:pt x="398" y="253"/>
                    <a:pt x="375" y="253"/>
                  </a:cubicBezTo>
                  <a:cubicBezTo>
                    <a:pt x="344" y="253"/>
                    <a:pt x="321" y="237"/>
                    <a:pt x="306" y="222"/>
                  </a:cubicBezTo>
                  <a:cubicBezTo>
                    <a:pt x="291" y="237"/>
                    <a:pt x="260" y="253"/>
                    <a:pt x="237" y="253"/>
                  </a:cubicBezTo>
                  <a:cubicBezTo>
                    <a:pt x="206" y="253"/>
                    <a:pt x="183" y="237"/>
                    <a:pt x="168" y="222"/>
                  </a:cubicBezTo>
                  <a:cubicBezTo>
                    <a:pt x="145" y="245"/>
                    <a:pt x="115" y="253"/>
                    <a:pt x="84" y="253"/>
                  </a:cubicBezTo>
                  <a:cubicBezTo>
                    <a:pt x="38" y="245"/>
                    <a:pt x="0" y="207"/>
                    <a:pt x="0" y="15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2" y="8"/>
                    <a:pt x="107" y="0"/>
                    <a:pt x="122" y="0"/>
                  </a:cubicBezTo>
                  <a:cubicBezTo>
                    <a:pt x="489" y="0"/>
                    <a:pt x="489" y="0"/>
                    <a:pt x="489" y="0"/>
                  </a:cubicBezTo>
                  <a:lnTo>
                    <a:pt x="489" y="0"/>
                  </a:lnTo>
                  <a:cubicBezTo>
                    <a:pt x="505" y="0"/>
                    <a:pt x="520" y="8"/>
                    <a:pt x="528" y="23"/>
                  </a:cubicBezTo>
                  <a:cubicBezTo>
                    <a:pt x="612" y="146"/>
                    <a:pt x="612" y="146"/>
                    <a:pt x="612" y="146"/>
                  </a:cubicBezTo>
                  <a:cubicBezTo>
                    <a:pt x="612" y="154"/>
                    <a:pt x="612" y="154"/>
                    <a:pt x="612" y="154"/>
                  </a:cubicBezTo>
                  <a:cubicBezTo>
                    <a:pt x="612" y="207"/>
                    <a:pt x="574" y="253"/>
                    <a:pt x="520" y="253"/>
                  </a:cubicBezTo>
                  <a:cubicBezTo>
                    <a:pt x="520" y="253"/>
                    <a:pt x="520" y="253"/>
                    <a:pt x="512" y="253"/>
                  </a:cubicBezTo>
                  <a:lnTo>
                    <a:pt x="444" y="161"/>
                  </a:lnTo>
                  <a:lnTo>
                    <a:pt x="444" y="161"/>
                  </a:lnTo>
                  <a:lnTo>
                    <a:pt x="444" y="161"/>
                  </a:lnTo>
                  <a:cubicBezTo>
                    <a:pt x="459" y="161"/>
                    <a:pt x="466" y="169"/>
                    <a:pt x="474" y="176"/>
                  </a:cubicBezTo>
                  <a:cubicBezTo>
                    <a:pt x="482" y="192"/>
                    <a:pt x="497" y="207"/>
                    <a:pt x="520" y="207"/>
                  </a:cubicBezTo>
                  <a:cubicBezTo>
                    <a:pt x="543" y="207"/>
                    <a:pt x="558" y="184"/>
                    <a:pt x="558" y="161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122" y="54"/>
                    <a:pt x="122" y="54"/>
                    <a:pt x="122" y="54"/>
                  </a:cubicBezTo>
                  <a:lnTo>
                    <a:pt x="122" y="54"/>
                  </a:lnTo>
                  <a:cubicBezTo>
                    <a:pt x="46" y="161"/>
                    <a:pt x="46" y="161"/>
                    <a:pt x="46" y="161"/>
                  </a:cubicBezTo>
                  <a:cubicBezTo>
                    <a:pt x="53" y="184"/>
                    <a:pt x="69" y="199"/>
                    <a:pt x="92" y="199"/>
                  </a:cubicBezTo>
                  <a:cubicBezTo>
                    <a:pt x="107" y="207"/>
                    <a:pt x="130" y="192"/>
                    <a:pt x="138" y="176"/>
                  </a:cubicBezTo>
                  <a:cubicBezTo>
                    <a:pt x="138" y="161"/>
                    <a:pt x="153" y="154"/>
                    <a:pt x="168" y="154"/>
                  </a:cubicBezTo>
                  <a:lnTo>
                    <a:pt x="168" y="154"/>
                  </a:lnTo>
                  <a:cubicBezTo>
                    <a:pt x="176" y="154"/>
                    <a:pt x="191" y="161"/>
                    <a:pt x="191" y="176"/>
                  </a:cubicBezTo>
                  <a:cubicBezTo>
                    <a:pt x="199" y="192"/>
                    <a:pt x="214" y="207"/>
                    <a:pt x="237" y="207"/>
                  </a:cubicBezTo>
                  <a:cubicBezTo>
                    <a:pt x="252" y="207"/>
                    <a:pt x="268" y="192"/>
                    <a:pt x="275" y="176"/>
                  </a:cubicBezTo>
                  <a:cubicBezTo>
                    <a:pt x="283" y="161"/>
                    <a:pt x="291" y="161"/>
                    <a:pt x="306" y="161"/>
                  </a:cubicBezTo>
                  <a:lnTo>
                    <a:pt x="306" y="161"/>
                  </a:lnTo>
                  <a:cubicBezTo>
                    <a:pt x="313" y="161"/>
                    <a:pt x="329" y="161"/>
                    <a:pt x="336" y="176"/>
                  </a:cubicBezTo>
                  <a:cubicBezTo>
                    <a:pt x="336" y="192"/>
                    <a:pt x="359" y="207"/>
                    <a:pt x="375" y="207"/>
                  </a:cubicBezTo>
                  <a:cubicBezTo>
                    <a:pt x="390" y="207"/>
                    <a:pt x="405" y="192"/>
                    <a:pt x="413" y="176"/>
                  </a:cubicBezTo>
                  <a:cubicBezTo>
                    <a:pt x="421" y="169"/>
                    <a:pt x="436" y="161"/>
                    <a:pt x="444" y="161"/>
                  </a:cubicBezTo>
                  <a:lnTo>
                    <a:pt x="512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40759F74-F905-4040-BC8C-CBF3AF542853}"/>
              </a:ext>
            </a:extLst>
          </p:cNvPr>
          <p:cNvGrpSpPr/>
          <p:nvPr/>
        </p:nvGrpSpPr>
        <p:grpSpPr>
          <a:xfrm>
            <a:off x="15677584" y="3941919"/>
            <a:ext cx="4236804" cy="1514064"/>
            <a:chOff x="4247967" y="10620441"/>
            <a:chExt cx="4236804" cy="1514064"/>
          </a:xfrm>
        </p:grpSpPr>
        <p:sp>
          <p:nvSpPr>
            <p:cNvPr id="146" name="CuadroTexto 395">
              <a:extLst>
                <a:ext uri="{FF2B5EF4-FFF2-40B4-BE49-F238E27FC236}">
                  <a16:creationId xmlns:a16="http://schemas.microsoft.com/office/drawing/2014/main" id="{3BE897EF-592F-804E-8EF5-746D2180BA3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7" name="Rectangle 40">
              <a:extLst>
                <a:ext uri="{FF2B5EF4-FFF2-40B4-BE49-F238E27FC236}">
                  <a16:creationId xmlns:a16="http://schemas.microsoft.com/office/drawing/2014/main" id="{97641E6E-9DF3-C047-BBD5-97C85E878E3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0A69C095-981F-4D48-9517-1D8A764E046D}"/>
              </a:ext>
            </a:extLst>
          </p:cNvPr>
          <p:cNvGrpSpPr/>
          <p:nvPr/>
        </p:nvGrpSpPr>
        <p:grpSpPr>
          <a:xfrm>
            <a:off x="17520697" y="6190509"/>
            <a:ext cx="4236804" cy="1514064"/>
            <a:chOff x="4247967" y="10620441"/>
            <a:chExt cx="4236804" cy="1514064"/>
          </a:xfrm>
        </p:grpSpPr>
        <p:sp>
          <p:nvSpPr>
            <p:cNvPr id="149" name="CuadroTexto 395">
              <a:extLst>
                <a:ext uri="{FF2B5EF4-FFF2-40B4-BE49-F238E27FC236}">
                  <a16:creationId xmlns:a16="http://schemas.microsoft.com/office/drawing/2014/main" id="{EB2DAC79-C81E-424D-80AA-54476EF2B59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0" name="Rectangle 40">
              <a:extLst>
                <a:ext uri="{FF2B5EF4-FFF2-40B4-BE49-F238E27FC236}">
                  <a16:creationId xmlns:a16="http://schemas.microsoft.com/office/drawing/2014/main" id="{38701626-6647-F44D-B222-A976B915938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2A1C87EF-D99B-C84D-A527-8CD34561420F}"/>
              </a:ext>
            </a:extLst>
          </p:cNvPr>
          <p:cNvGrpSpPr/>
          <p:nvPr/>
        </p:nvGrpSpPr>
        <p:grpSpPr>
          <a:xfrm>
            <a:off x="17520697" y="9122726"/>
            <a:ext cx="4236804" cy="1514064"/>
            <a:chOff x="4247967" y="10620441"/>
            <a:chExt cx="4236804" cy="1514064"/>
          </a:xfrm>
        </p:grpSpPr>
        <p:sp>
          <p:nvSpPr>
            <p:cNvPr id="152" name="CuadroTexto 395">
              <a:extLst>
                <a:ext uri="{FF2B5EF4-FFF2-40B4-BE49-F238E27FC236}">
                  <a16:creationId xmlns:a16="http://schemas.microsoft.com/office/drawing/2014/main" id="{20A4A922-F728-904D-9F54-300B4201BB0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3" name="Rectangle 40">
              <a:extLst>
                <a:ext uri="{FF2B5EF4-FFF2-40B4-BE49-F238E27FC236}">
                  <a16:creationId xmlns:a16="http://schemas.microsoft.com/office/drawing/2014/main" id="{9D4332DA-4D8A-D44D-9928-72981B56F76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A9E1E853-490F-D34B-8D09-8229AA90BDCB}"/>
              </a:ext>
            </a:extLst>
          </p:cNvPr>
          <p:cNvGrpSpPr/>
          <p:nvPr/>
        </p:nvGrpSpPr>
        <p:grpSpPr>
          <a:xfrm>
            <a:off x="15677584" y="11409377"/>
            <a:ext cx="4236804" cy="1514064"/>
            <a:chOff x="4247967" y="10620441"/>
            <a:chExt cx="4236804" cy="1514064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1FB9E1CE-2567-5F45-A687-F1F7EDF9C9E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93B6A044-81C3-5E4C-A835-36BF1CFCE00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964CB5A6-BD35-B944-88E6-09FE1015E8C5}"/>
              </a:ext>
            </a:extLst>
          </p:cNvPr>
          <p:cNvGrpSpPr/>
          <p:nvPr/>
        </p:nvGrpSpPr>
        <p:grpSpPr>
          <a:xfrm>
            <a:off x="2668308" y="763551"/>
            <a:ext cx="19041035" cy="2561450"/>
            <a:chOff x="2668308" y="861425"/>
            <a:chExt cx="19041035" cy="2561450"/>
          </a:xfrm>
        </p:grpSpPr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5250BE58-89BB-2B4C-86D4-515640E3F89B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171" name="CuadroTexto 170">
              <a:extLst>
                <a:ext uri="{FF2B5EF4-FFF2-40B4-BE49-F238E27FC236}">
                  <a16:creationId xmlns:a16="http://schemas.microsoft.com/office/drawing/2014/main" id="{83974DD9-0FC2-2746-B7FB-BF37BADD84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72" name="Freeform 52">
            <a:extLst>
              <a:ext uri="{FF2B5EF4-FFF2-40B4-BE49-F238E27FC236}">
                <a16:creationId xmlns:a16="http://schemas.microsoft.com/office/drawing/2014/main" id="{EDE593BD-CADB-3447-8775-8D4169EF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856" y="9994036"/>
            <a:ext cx="135916" cy="135919"/>
          </a:xfrm>
          <a:custGeom>
            <a:avLst/>
            <a:gdLst>
              <a:gd name="T0" fmla="*/ 126 w 127"/>
              <a:gd name="T1" fmla="*/ 127 h 128"/>
              <a:gd name="T2" fmla="*/ 0 w 127"/>
              <a:gd name="T3" fmla="*/ 127 h 128"/>
              <a:gd name="T4" fmla="*/ 0 w 127"/>
              <a:gd name="T5" fmla="*/ 0 h 128"/>
              <a:gd name="T6" fmla="*/ 126 w 127"/>
              <a:gd name="T7" fmla="*/ 0 h 128"/>
              <a:gd name="T8" fmla="*/ 126 w 127"/>
              <a:gd name="T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8">
                <a:moveTo>
                  <a:pt x="126" y="127"/>
                </a:moveTo>
                <a:lnTo>
                  <a:pt x="0" y="127"/>
                </a:lnTo>
                <a:lnTo>
                  <a:pt x="0" y="0"/>
                </a:lnTo>
                <a:lnTo>
                  <a:pt x="126" y="0"/>
                </a:lnTo>
                <a:lnTo>
                  <a:pt x="126" y="1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53">
            <a:extLst>
              <a:ext uri="{FF2B5EF4-FFF2-40B4-BE49-F238E27FC236}">
                <a16:creationId xmlns:a16="http://schemas.microsoft.com/office/drawing/2014/main" id="{F5F3A02C-7638-FC4D-A6D6-CED30D0E6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2342" y="9994036"/>
            <a:ext cx="135919" cy="135919"/>
          </a:xfrm>
          <a:custGeom>
            <a:avLst/>
            <a:gdLst>
              <a:gd name="T0" fmla="*/ 126 w 127"/>
              <a:gd name="T1" fmla="*/ 63 h 128"/>
              <a:gd name="T2" fmla="*/ 126 w 127"/>
              <a:gd name="T3" fmla="*/ 63 h 128"/>
              <a:gd name="T4" fmla="*/ 62 w 127"/>
              <a:gd name="T5" fmla="*/ 127 h 128"/>
              <a:gd name="T6" fmla="*/ 0 w 127"/>
              <a:gd name="T7" fmla="*/ 63 h 128"/>
              <a:gd name="T8" fmla="*/ 62 w 127"/>
              <a:gd name="T9" fmla="*/ 0 h 128"/>
              <a:gd name="T10" fmla="*/ 126 w 127"/>
              <a:gd name="T11" fmla="*/ 6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8">
                <a:moveTo>
                  <a:pt x="126" y="63"/>
                </a:moveTo>
                <a:lnTo>
                  <a:pt x="126" y="63"/>
                </a:lnTo>
                <a:cubicBezTo>
                  <a:pt x="126" y="100"/>
                  <a:pt x="98" y="127"/>
                  <a:pt x="62" y="127"/>
                </a:cubicBezTo>
                <a:cubicBezTo>
                  <a:pt x="27" y="127"/>
                  <a:pt x="0" y="100"/>
                  <a:pt x="0" y="63"/>
                </a:cubicBezTo>
                <a:cubicBezTo>
                  <a:pt x="0" y="27"/>
                  <a:pt x="27" y="0"/>
                  <a:pt x="62" y="0"/>
                </a:cubicBezTo>
                <a:cubicBezTo>
                  <a:pt x="98" y="0"/>
                  <a:pt x="126" y="27"/>
                  <a:pt x="126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54">
            <a:extLst>
              <a:ext uri="{FF2B5EF4-FFF2-40B4-BE49-F238E27FC236}">
                <a16:creationId xmlns:a16="http://schemas.microsoft.com/office/drawing/2014/main" id="{A641FAA5-B0FC-8A4B-8253-729E0390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144" y="9994036"/>
            <a:ext cx="135919" cy="135919"/>
          </a:xfrm>
          <a:custGeom>
            <a:avLst/>
            <a:gdLst>
              <a:gd name="T0" fmla="*/ 126 w 127"/>
              <a:gd name="T1" fmla="*/ 63 h 128"/>
              <a:gd name="T2" fmla="*/ 126 w 127"/>
              <a:gd name="T3" fmla="*/ 63 h 128"/>
              <a:gd name="T4" fmla="*/ 63 w 127"/>
              <a:gd name="T5" fmla="*/ 127 h 128"/>
              <a:gd name="T6" fmla="*/ 0 w 127"/>
              <a:gd name="T7" fmla="*/ 63 h 128"/>
              <a:gd name="T8" fmla="*/ 63 w 127"/>
              <a:gd name="T9" fmla="*/ 0 h 128"/>
              <a:gd name="T10" fmla="*/ 126 w 127"/>
              <a:gd name="T11" fmla="*/ 6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8">
                <a:moveTo>
                  <a:pt x="126" y="63"/>
                </a:moveTo>
                <a:lnTo>
                  <a:pt x="126" y="63"/>
                </a:lnTo>
                <a:cubicBezTo>
                  <a:pt x="126" y="100"/>
                  <a:pt x="99" y="127"/>
                  <a:pt x="63" y="127"/>
                </a:cubicBezTo>
                <a:cubicBezTo>
                  <a:pt x="27" y="127"/>
                  <a:pt x="0" y="10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24">
            <a:extLst>
              <a:ext uri="{FF2B5EF4-FFF2-40B4-BE49-F238E27FC236}">
                <a16:creationId xmlns:a16="http://schemas.microsoft.com/office/drawing/2014/main" id="{EE4BADD5-5DF3-A344-94FB-97209F8AE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543" y="4829157"/>
            <a:ext cx="8464403" cy="6022569"/>
          </a:xfrm>
          <a:custGeom>
            <a:avLst/>
            <a:gdLst>
              <a:gd name="T0" fmla="*/ 7638 w 7964"/>
              <a:gd name="T1" fmla="*/ 5667 h 5668"/>
              <a:gd name="T2" fmla="*/ 7638 w 7964"/>
              <a:gd name="T3" fmla="*/ 5667 h 5668"/>
              <a:gd name="T4" fmla="*/ 325 w 7964"/>
              <a:gd name="T5" fmla="*/ 5667 h 5668"/>
              <a:gd name="T6" fmla="*/ 0 w 7964"/>
              <a:gd name="T7" fmla="*/ 5350 h 5668"/>
              <a:gd name="T8" fmla="*/ 0 w 7964"/>
              <a:gd name="T9" fmla="*/ 326 h 5668"/>
              <a:gd name="T10" fmla="*/ 325 w 7964"/>
              <a:gd name="T11" fmla="*/ 0 h 5668"/>
              <a:gd name="T12" fmla="*/ 7638 w 7964"/>
              <a:gd name="T13" fmla="*/ 0 h 5668"/>
              <a:gd name="T14" fmla="*/ 7963 w 7964"/>
              <a:gd name="T15" fmla="*/ 326 h 5668"/>
              <a:gd name="T16" fmla="*/ 7963 w 7964"/>
              <a:gd name="T17" fmla="*/ 5350 h 5668"/>
              <a:gd name="T18" fmla="*/ 7638 w 7964"/>
              <a:gd name="T19" fmla="*/ 5667 h 5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64" h="5668">
                <a:moveTo>
                  <a:pt x="7638" y="5667"/>
                </a:moveTo>
                <a:lnTo>
                  <a:pt x="7638" y="5667"/>
                </a:lnTo>
                <a:cubicBezTo>
                  <a:pt x="325" y="5667"/>
                  <a:pt x="325" y="5667"/>
                  <a:pt x="325" y="5667"/>
                </a:cubicBezTo>
                <a:cubicBezTo>
                  <a:pt x="145" y="5667"/>
                  <a:pt x="0" y="5522"/>
                  <a:pt x="0" y="5350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145"/>
                  <a:pt x="145" y="0"/>
                  <a:pt x="325" y="0"/>
                </a:cubicBezTo>
                <a:cubicBezTo>
                  <a:pt x="7638" y="0"/>
                  <a:pt x="7638" y="0"/>
                  <a:pt x="7638" y="0"/>
                </a:cubicBezTo>
                <a:cubicBezTo>
                  <a:pt x="7818" y="0"/>
                  <a:pt x="7963" y="145"/>
                  <a:pt x="7963" y="326"/>
                </a:cubicBezTo>
                <a:cubicBezTo>
                  <a:pt x="7963" y="5350"/>
                  <a:pt x="7963" y="5350"/>
                  <a:pt x="7963" y="5350"/>
                </a:cubicBezTo>
                <a:cubicBezTo>
                  <a:pt x="7963" y="5522"/>
                  <a:pt x="7818" y="5667"/>
                  <a:pt x="7638" y="566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25">
            <a:extLst>
              <a:ext uri="{FF2B5EF4-FFF2-40B4-BE49-F238E27FC236}">
                <a16:creationId xmlns:a16="http://schemas.microsoft.com/office/drawing/2014/main" id="{A2A375FE-5CE5-4042-BD09-4EF0272DE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833" y="4913520"/>
            <a:ext cx="8178508" cy="4775874"/>
          </a:xfrm>
          <a:custGeom>
            <a:avLst/>
            <a:gdLst>
              <a:gd name="T0" fmla="*/ 7692 w 7693"/>
              <a:gd name="T1" fmla="*/ 4492 h 4493"/>
              <a:gd name="T2" fmla="*/ 7692 w 7693"/>
              <a:gd name="T3" fmla="*/ 4492 h 4493"/>
              <a:gd name="T4" fmla="*/ 0 w 7693"/>
              <a:gd name="T5" fmla="*/ 4492 h 4493"/>
              <a:gd name="T6" fmla="*/ 0 w 7693"/>
              <a:gd name="T7" fmla="*/ 326 h 4493"/>
              <a:gd name="T8" fmla="*/ 325 w 7693"/>
              <a:gd name="T9" fmla="*/ 0 h 4493"/>
              <a:gd name="T10" fmla="*/ 7375 w 7693"/>
              <a:gd name="T11" fmla="*/ 0 h 4493"/>
              <a:gd name="T12" fmla="*/ 7692 w 7693"/>
              <a:gd name="T13" fmla="*/ 326 h 4493"/>
              <a:gd name="T14" fmla="*/ 7692 w 7693"/>
              <a:gd name="T15" fmla="*/ 4492 h 4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93" h="4493">
                <a:moveTo>
                  <a:pt x="7692" y="4492"/>
                </a:moveTo>
                <a:lnTo>
                  <a:pt x="7692" y="4492"/>
                </a:lnTo>
                <a:cubicBezTo>
                  <a:pt x="0" y="4492"/>
                  <a:pt x="0" y="4492"/>
                  <a:pt x="0" y="4492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145"/>
                  <a:pt x="144" y="0"/>
                  <a:pt x="325" y="0"/>
                </a:cubicBezTo>
                <a:cubicBezTo>
                  <a:pt x="7375" y="0"/>
                  <a:pt x="7375" y="0"/>
                  <a:pt x="7375" y="0"/>
                </a:cubicBezTo>
                <a:cubicBezTo>
                  <a:pt x="7547" y="0"/>
                  <a:pt x="7692" y="145"/>
                  <a:pt x="7692" y="326"/>
                </a:cubicBezTo>
                <a:lnTo>
                  <a:pt x="7692" y="449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26">
            <a:extLst>
              <a:ext uri="{FF2B5EF4-FFF2-40B4-BE49-F238E27FC236}">
                <a16:creationId xmlns:a16="http://schemas.microsoft.com/office/drawing/2014/main" id="{1C2B236D-0B52-D045-AE2D-B47E756C1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776" y="10069025"/>
            <a:ext cx="454623" cy="454623"/>
          </a:xfrm>
          <a:custGeom>
            <a:avLst/>
            <a:gdLst>
              <a:gd name="T0" fmla="*/ 425 w 426"/>
              <a:gd name="T1" fmla="*/ 217 h 426"/>
              <a:gd name="T2" fmla="*/ 425 w 426"/>
              <a:gd name="T3" fmla="*/ 217 h 426"/>
              <a:gd name="T4" fmla="*/ 217 w 426"/>
              <a:gd name="T5" fmla="*/ 425 h 426"/>
              <a:gd name="T6" fmla="*/ 0 w 426"/>
              <a:gd name="T7" fmla="*/ 217 h 426"/>
              <a:gd name="T8" fmla="*/ 217 w 426"/>
              <a:gd name="T9" fmla="*/ 0 h 426"/>
              <a:gd name="T10" fmla="*/ 425 w 426"/>
              <a:gd name="T11" fmla="*/ 217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" h="426">
                <a:moveTo>
                  <a:pt x="425" y="217"/>
                </a:moveTo>
                <a:lnTo>
                  <a:pt x="425" y="217"/>
                </a:lnTo>
                <a:cubicBezTo>
                  <a:pt x="425" y="335"/>
                  <a:pt x="335" y="425"/>
                  <a:pt x="217" y="425"/>
                </a:cubicBezTo>
                <a:cubicBezTo>
                  <a:pt x="100" y="425"/>
                  <a:pt x="0" y="335"/>
                  <a:pt x="0" y="217"/>
                </a:cubicBezTo>
                <a:cubicBezTo>
                  <a:pt x="0" y="100"/>
                  <a:pt x="100" y="0"/>
                  <a:pt x="217" y="0"/>
                </a:cubicBezTo>
                <a:cubicBezTo>
                  <a:pt x="335" y="0"/>
                  <a:pt x="425" y="100"/>
                  <a:pt x="425" y="21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27">
            <a:extLst>
              <a:ext uri="{FF2B5EF4-FFF2-40B4-BE49-F238E27FC236}">
                <a16:creationId xmlns:a16="http://schemas.microsoft.com/office/drawing/2014/main" id="{E23C4BDE-BDC1-F84C-8EF5-4B8B128C9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268" y="10851726"/>
            <a:ext cx="2085638" cy="759265"/>
          </a:xfrm>
          <a:custGeom>
            <a:avLst/>
            <a:gdLst>
              <a:gd name="T0" fmla="*/ 1962 w 1963"/>
              <a:gd name="T1" fmla="*/ 714 h 715"/>
              <a:gd name="T2" fmla="*/ 0 w 1963"/>
              <a:gd name="T3" fmla="*/ 714 h 715"/>
              <a:gd name="T4" fmla="*/ 0 w 1963"/>
              <a:gd name="T5" fmla="*/ 0 h 715"/>
              <a:gd name="T6" fmla="*/ 1962 w 1963"/>
              <a:gd name="T7" fmla="*/ 0 h 715"/>
              <a:gd name="T8" fmla="*/ 1962 w 1963"/>
              <a:gd name="T9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715">
                <a:moveTo>
                  <a:pt x="1962" y="714"/>
                </a:moveTo>
                <a:lnTo>
                  <a:pt x="0" y="714"/>
                </a:lnTo>
                <a:lnTo>
                  <a:pt x="0" y="0"/>
                </a:lnTo>
                <a:lnTo>
                  <a:pt x="1962" y="0"/>
                </a:lnTo>
                <a:lnTo>
                  <a:pt x="1962" y="71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28">
            <a:extLst>
              <a:ext uri="{FF2B5EF4-FFF2-40B4-BE49-F238E27FC236}">
                <a16:creationId xmlns:a16="http://schemas.microsoft.com/office/drawing/2014/main" id="{AC8D036A-7EEE-0545-A162-44515BEA0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38" y="11610991"/>
            <a:ext cx="3102677" cy="117169"/>
          </a:xfrm>
          <a:custGeom>
            <a:avLst/>
            <a:gdLst>
              <a:gd name="T0" fmla="*/ 2920 w 2921"/>
              <a:gd name="T1" fmla="*/ 108 h 109"/>
              <a:gd name="T2" fmla="*/ 0 w 2921"/>
              <a:gd name="T3" fmla="*/ 108 h 109"/>
              <a:gd name="T4" fmla="*/ 0 w 2921"/>
              <a:gd name="T5" fmla="*/ 0 h 109"/>
              <a:gd name="T6" fmla="*/ 2920 w 2921"/>
              <a:gd name="T7" fmla="*/ 0 h 109"/>
              <a:gd name="T8" fmla="*/ 2920 w 2921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1" h="109">
                <a:moveTo>
                  <a:pt x="2920" y="108"/>
                </a:moveTo>
                <a:lnTo>
                  <a:pt x="0" y="108"/>
                </a:lnTo>
                <a:lnTo>
                  <a:pt x="0" y="0"/>
                </a:lnTo>
                <a:lnTo>
                  <a:pt x="2920" y="0"/>
                </a:lnTo>
                <a:lnTo>
                  <a:pt x="2920" y="10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29">
            <a:extLst>
              <a:ext uri="{FF2B5EF4-FFF2-40B4-BE49-F238E27FC236}">
                <a16:creationId xmlns:a16="http://schemas.microsoft.com/office/drawing/2014/main" id="{8B79CFFF-0F91-A248-ACD7-AD7D68374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497" y="5719653"/>
            <a:ext cx="3529179" cy="3524491"/>
          </a:xfrm>
          <a:custGeom>
            <a:avLst/>
            <a:gdLst>
              <a:gd name="T0" fmla="*/ 3318 w 3319"/>
              <a:gd name="T1" fmla="*/ 1653 h 3317"/>
              <a:gd name="T2" fmla="*/ 3318 w 3319"/>
              <a:gd name="T3" fmla="*/ 1653 h 3317"/>
              <a:gd name="T4" fmla="*/ 1663 w 3319"/>
              <a:gd name="T5" fmla="*/ 3316 h 3317"/>
              <a:gd name="T6" fmla="*/ 0 w 3319"/>
              <a:gd name="T7" fmla="*/ 1653 h 3317"/>
              <a:gd name="T8" fmla="*/ 1663 w 3319"/>
              <a:gd name="T9" fmla="*/ 0 h 3317"/>
              <a:gd name="T10" fmla="*/ 3318 w 3319"/>
              <a:gd name="T11" fmla="*/ 1653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19" h="3317">
                <a:moveTo>
                  <a:pt x="3318" y="1653"/>
                </a:moveTo>
                <a:lnTo>
                  <a:pt x="3318" y="1653"/>
                </a:lnTo>
                <a:cubicBezTo>
                  <a:pt x="3318" y="2575"/>
                  <a:pt x="2577" y="3316"/>
                  <a:pt x="1663" y="3316"/>
                </a:cubicBezTo>
                <a:cubicBezTo>
                  <a:pt x="742" y="3316"/>
                  <a:pt x="0" y="2575"/>
                  <a:pt x="0" y="1653"/>
                </a:cubicBezTo>
                <a:cubicBezTo>
                  <a:pt x="0" y="741"/>
                  <a:pt x="742" y="0"/>
                  <a:pt x="1663" y="0"/>
                </a:cubicBezTo>
                <a:cubicBezTo>
                  <a:pt x="2577" y="0"/>
                  <a:pt x="3318" y="741"/>
                  <a:pt x="3318" y="16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30">
            <a:extLst>
              <a:ext uri="{FF2B5EF4-FFF2-40B4-BE49-F238E27FC236}">
                <a16:creationId xmlns:a16="http://schemas.microsoft.com/office/drawing/2014/main" id="{C90B8335-3D30-5D47-9009-86138EAB8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769" y="6019610"/>
            <a:ext cx="2933951" cy="2929266"/>
          </a:xfrm>
          <a:custGeom>
            <a:avLst/>
            <a:gdLst>
              <a:gd name="T0" fmla="*/ 2758 w 2759"/>
              <a:gd name="T1" fmla="*/ 1373 h 2757"/>
              <a:gd name="T2" fmla="*/ 2758 w 2759"/>
              <a:gd name="T3" fmla="*/ 1373 h 2757"/>
              <a:gd name="T4" fmla="*/ 1383 w 2759"/>
              <a:gd name="T5" fmla="*/ 2756 h 2757"/>
              <a:gd name="T6" fmla="*/ 0 w 2759"/>
              <a:gd name="T7" fmla="*/ 1373 h 2757"/>
              <a:gd name="T8" fmla="*/ 1383 w 2759"/>
              <a:gd name="T9" fmla="*/ 0 h 2757"/>
              <a:gd name="T10" fmla="*/ 2758 w 2759"/>
              <a:gd name="T11" fmla="*/ 1373 h 2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9" h="2757">
                <a:moveTo>
                  <a:pt x="2758" y="1373"/>
                </a:moveTo>
                <a:lnTo>
                  <a:pt x="2758" y="1373"/>
                </a:lnTo>
                <a:cubicBezTo>
                  <a:pt x="2758" y="2141"/>
                  <a:pt x="2143" y="2756"/>
                  <a:pt x="1383" y="2756"/>
                </a:cubicBezTo>
                <a:cubicBezTo>
                  <a:pt x="624" y="2756"/>
                  <a:pt x="0" y="2141"/>
                  <a:pt x="0" y="1373"/>
                </a:cubicBezTo>
                <a:cubicBezTo>
                  <a:pt x="0" y="615"/>
                  <a:pt x="624" y="0"/>
                  <a:pt x="1383" y="0"/>
                </a:cubicBezTo>
                <a:cubicBezTo>
                  <a:pt x="2143" y="0"/>
                  <a:pt x="2758" y="615"/>
                  <a:pt x="2758" y="13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31">
            <a:extLst>
              <a:ext uri="{FF2B5EF4-FFF2-40B4-BE49-F238E27FC236}">
                <a16:creationId xmlns:a16="http://schemas.microsoft.com/office/drawing/2014/main" id="{DC068C1C-BE22-7047-8C5A-6302F91D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967" y="6371123"/>
            <a:ext cx="2221554" cy="2221554"/>
          </a:xfrm>
          <a:custGeom>
            <a:avLst/>
            <a:gdLst>
              <a:gd name="T0" fmla="*/ 2088 w 2089"/>
              <a:gd name="T1" fmla="*/ 1039 h 2089"/>
              <a:gd name="T2" fmla="*/ 2088 w 2089"/>
              <a:gd name="T3" fmla="*/ 1039 h 2089"/>
              <a:gd name="T4" fmla="*/ 1048 w 2089"/>
              <a:gd name="T5" fmla="*/ 2088 h 2089"/>
              <a:gd name="T6" fmla="*/ 0 w 2089"/>
              <a:gd name="T7" fmla="*/ 1039 h 2089"/>
              <a:gd name="T8" fmla="*/ 1048 w 2089"/>
              <a:gd name="T9" fmla="*/ 0 h 2089"/>
              <a:gd name="T10" fmla="*/ 2088 w 2089"/>
              <a:gd name="T11" fmla="*/ 1039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9" h="2089">
                <a:moveTo>
                  <a:pt x="2088" y="1039"/>
                </a:moveTo>
                <a:lnTo>
                  <a:pt x="2088" y="1039"/>
                </a:lnTo>
                <a:cubicBezTo>
                  <a:pt x="2088" y="1618"/>
                  <a:pt x="1627" y="2088"/>
                  <a:pt x="1048" y="2088"/>
                </a:cubicBezTo>
                <a:cubicBezTo>
                  <a:pt x="470" y="2088"/>
                  <a:pt x="0" y="1618"/>
                  <a:pt x="0" y="1039"/>
                </a:cubicBezTo>
                <a:cubicBezTo>
                  <a:pt x="0" y="469"/>
                  <a:pt x="470" y="0"/>
                  <a:pt x="1048" y="0"/>
                </a:cubicBezTo>
                <a:cubicBezTo>
                  <a:pt x="1627" y="0"/>
                  <a:pt x="2088" y="469"/>
                  <a:pt x="2088" y="10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32">
            <a:extLst>
              <a:ext uri="{FF2B5EF4-FFF2-40B4-BE49-F238E27FC236}">
                <a16:creationId xmlns:a16="http://schemas.microsoft.com/office/drawing/2014/main" id="{743046AC-ACF8-CC42-8071-FDF99E9F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2840" y="6806996"/>
            <a:ext cx="1354493" cy="1354493"/>
          </a:xfrm>
          <a:custGeom>
            <a:avLst/>
            <a:gdLst>
              <a:gd name="T0" fmla="*/ 1274 w 1275"/>
              <a:gd name="T1" fmla="*/ 633 h 1276"/>
              <a:gd name="T2" fmla="*/ 1274 w 1275"/>
              <a:gd name="T3" fmla="*/ 633 h 1276"/>
              <a:gd name="T4" fmla="*/ 641 w 1275"/>
              <a:gd name="T5" fmla="*/ 1275 h 1276"/>
              <a:gd name="T6" fmla="*/ 0 w 1275"/>
              <a:gd name="T7" fmla="*/ 633 h 1276"/>
              <a:gd name="T8" fmla="*/ 641 w 1275"/>
              <a:gd name="T9" fmla="*/ 0 h 1276"/>
              <a:gd name="T10" fmla="*/ 1274 w 1275"/>
              <a:gd name="T11" fmla="*/ 633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5" h="1276">
                <a:moveTo>
                  <a:pt x="1274" y="633"/>
                </a:moveTo>
                <a:lnTo>
                  <a:pt x="1274" y="633"/>
                </a:lnTo>
                <a:cubicBezTo>
                  <a:pt x="1274" y="985"/>
                  <a:pt x="985" y="1275"/>
                  <a:pt x="641" y="1275"/>
                </a:cubicBezTo>
                <a:cubicBezTo>
                  <a:pt x="289" y="1275"/>
                  <a:pt x="0" y="985"/>
                  <a:pt x="0" y="633"/>
                </a:cubicBezTo>
                <a:cubicBezTo>
                  <a:pt x="0" y="289"/>
                  <a:pt x="289" y="0"/>
                  <a:pt x="641" y="0"/>
                </a:cubicBezTo>
                <a:cubicBezTo>
                  <a:pt x="985" y="0"/>
                  <a:pt x="1274" y="289"/>
                  <a:pt x="1274" y="6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33">
            <a:extLst>
              <a:ext uri="{FF2B5EF4-FFF2-40B4-BE49-F238E27FC236}">
                <a16:creationId xmlns:a16="http://schemas.microsoft.com/office/drawing/2014/main" id="{5061764F-B067-684E-A3FF-6F593881C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577" y="6478919"/>
            <a:ext cx="1171706" cy="2005960"/>
          </a:xfrm>
          <a:custGeom>
            <a:avLst/>
            <a:gdLst>
              <a:gd name="T0" fmla="*/ 1103 w 1104"/>
              <a:gd name="T1" fmla="*/ 1255 h 1889"/>
              <a:gd name="T2" fmla="*/ 1103 w 1104"/>
              <a:gd name="T3" fmla="*/ 1255 h 1889"/>
              <a:gd name="T4" fmla="*/ 967 w 1104"/>
              <a:gd name="T5" fmla="*/ 1563 h 1889"/>
              <a:gd name="T6" fmla="*/ 615 w 1104"/>
              <a:gd name="T7" fmla="*/ 1716 h 1889"/>
              <a:gd name="T8" fmla="*/ 615 w 1104"/>
              <a:gd name="T9" fmla="*/ 1888 h 1889"/>
              <a:gd name="T10" fmla="*/ 497 w 1104"/>
              <a:gd name="T11" fmla="*/ 1888 h 1889"/>
              <a:gd name="T12" fmla="*/ 497 w 1104"/>
              <a:gd name="T13" fmla="*/ 1716 h 1889"/>
              <a:gd name="T14" fmla="*/ 136 w 1104"/>
              <a:gd name="T15" fmla="*/ 1581 h 1889"/>
              <a:gd name="T16" fmla="*/ 0 w 1104"/>
              <a:gd name="T17" fmla="*/ 1246 h 1889"/>
              <a:gd name="T18" fmla="*/ 380 w 1104"/>
              <a:gd name="T19" fmla="*/ 1246 h 1889"/>
              <a:gd name="T20" fmla="*/ 497 w 1104"/>
              <a:gd name="T21" fmla="*/ 1418 h 1889"/>
              <a:gd name="T22" fmla="*/ 497 w 1104"/>
              <a:gd name="T23" fmla="*/ 1084 h 1889"/>
              <a:gd name="T24" fmla="*/ 308 w 1104"/>
              <a:gd name="T25" fmla="*/ 1020 h 1889"/>
              <a:gd name="T26" fmla="*/ 199 w 1104"/>
              <a:gd name="T27" fmla="*/ 975 h 1889"/>
              <a:gd name="T28" fmla="*/ 136 w 1104"/>
              <a:gd name="T29" fmla="*/ 939 h 1889"/>
              <a:gd name="T30" fmla="*/ 81 w 1104"/>
              <a:gd name="T31" fmla="*/ 885 h 1889"/>
              <a:gd name="T32" fmla="*/ 36 w 1104"/>
              <a:gd name="T33" fmla="*/ 821 h 1889"/>
              <a:gd name="T34" fmla="*/ 0 w 1104"/>
              <a:gd name="T35" fmla="*/ 632 h 1889"/>
              <a:gd name="T36" fmla="*/ 136 w 1104"/>
              <a:gd name="T37" fmla="*/ 315 h 1889"/>
              <a:gd name="T38" fmla="*/ 497 w 1104"/>
              <a:gd name="T39" fmla="*/ 171 h 1889"/>
              <a:gd name="T40" fmla="*/ 497 w 1104"/>
              <a:gd name="T41" fmla="*/ 0 h 1889"/>
              <a:gd name="T42" fmla="*/ 615 w 1104"/>
              <a:gd name="T43" fmla="*/ 0 h 1889"/>
              <a:gd name="T44" fmla="*/ 615 w 1104"/>
              <a:gd name="T45" fmla="*/ 171 h 1889"/>
              <a:gd name="T46" fmla="*/ 967 w 1104"/>
              <a:gd name="T47" fmla="*/ 297 h 1889"/>
              <a:gd name="T48" fmla="*/ 1103 w 1104"/>
              <a:gd name="T49" fmla="*/ 632 h 1889"/>
              <a:gd name="T50" fmla="*/ 732 w 1104"/>
              <a:gd name="T51" fmla="*/ 632 h 1889"/>
              <a:gd name="T52" fmla="*/ 615 w 1104"/>
              <a:gd name="T53" fmla="*/ 469 h 1889"/>
              <a:gd name="T54" fmla="*/ 615 w 1104"/>
              <a:gd name="T55" fmla="*/ 812 h 1889"/>
              <a:gd name="T56" fmla="*/ 895 w 1104"/>
              <a:gd name="T57" fmla="*/ 903 h 1889"/>
              <a:gd name="T58" fmla="*/ 1103 w 1104"/>
              <a:gd name="T59" fmla="*/ 1255 h 1889"/>
              <a:gd name="T60" fmla="*/ 497 w 1104"/>
              <a:gd name="T61" fmla="*/ 469 h 1889"/>
              <a:gd name="T62" fmla="*/ 497 w 1104"/>
              <a:gd name="T63" fmla="*/ 469 h 1889"/>
              <a:gd name="T64" fmla="*/ 371 w 1104"/>
              <a:gd name="T65" fmla="*/ 604 h 1889"/>
              <a:gd name="T66" fmla="*/ 497 w 1104"/>
              <a:gd name="T67" fmla="*/ 767 h 1889"/>
              <a:gd name="T68" fmla="*/ 497 w 1104"/>
              <a:gd name="T69" fmla="*/ 469 h 1889"/>
              <a:gd name="T70" fmla="*/ 615 w 1104"/>
              <a:gd name="T71" fmla="*/ 1418 h 1889"/>
              <a:gd name="T72" fmla="*/ 615 w 1104"/>
              <a:gd name="T73" fmla="*/ 1418 h 1889"/>
              <a:gd name="T74" fmla="*/ 723 w 1104"/>
              <a:gd name="T75" fmla="*/ 1282 h 1889"/>
              <a:gd name="T76" fmla="*/ 615 w 1104"/>
              <a:gd name="T77" fmla="*/ 1129 h 1889"/>
              <a:gd name="T78" fmla="*/ 615 w 1104"/>
              <a:gd name="T79" fmla="*/ 1418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04" h="1889">
                <a:moveTo>
                  <a:pt x="1103" y="1255"/>
                </a:moveTo>
                <a:lnTo>
                  <a:pt x="1103" y="1255"/>
                </a:lnTo>
                <a:cubicBezTo>
                  <a:pt x="1103" y="1373"/>
                  <a:pt x="1058" y="1472"/>
                  <a:pt x="967" y="1563"/>
                </a:cubicBezTo>
                <a:cubicBezTo>
                  <a:pt x="877" y="1653"/>
                  <a:pt x="759" y="1698"/>
                  <a:pt x="615" y="1716"/>
                </a:cubicBezTo>
                <a:cubicBezTo>
                  <a:pt x="615" y="1888"/>
                  <a:pt x="615" y="1888"/>
                  <a:pt x="615" y="1888"/>
                </a:cubicBezTo>
                <a:cubicBezTo>
                  <a:pt x="497" y="1888"/>
                  <a:pt x="497" y="1888"/>
                  <a:pt x="497" y="1888"/>
                </a:cubicBezTo>
                <a:cubicBezTo>
                  <a:pt x="497" y="1716"/>
                  <a:pt x="497" y="1716"/>
                  <a:pt x="497" y="1716"/>
                </a:cubicBezTo>
                <a:cubicBezTo>
                  <a:pt x="344" y="1707"/>
                  <a:pt x="217" y="1662"/>
                  <a:pt x="136" y="1581"/>
                </a:cubicBezTo>
                <a:cubicBezTo>
                  <a:pt x="45" y="1499"/>
                  <a:pt x="0" y="1382"/>
                  <a:pt x="0" y="1246"/>
                </a:cubicBezTo>
                <a:cubicBezTo>
                  <a:pt x="380" y="1246"/>
                  <a:pt x="380" y="1246"/>
                  <a:pt x="380" y="1246"/>
                </a:cubicBezTo>
                <a:cubicBezTo>
                  <a:pt x="389" y="1337"/>
                  <a:pt x="425" y="1400"/>
                  <a:pt x="497" y="1418"/>
                </a:cubicBezTo>
                <a:cubicBezTo>
                  <a:pt x="497" y="1084"/>
                  <a:pt x="497" y="1084"/>
                  <a:pt x="497" y="1084"/>
                </a:cubicBezTo>
                <a:cubicBezTo>
                  <a:pt x="434" y="1065"/>
                  <a:pt x="371" y="1047"/>
                  <a:pt x="308" y="1020"/>
                </a:cubicBezTo>
                <a:cubicBezTo>
                  <a:pt x="253" y="1002"/>
                  <a:pt x="217" y="984"/>
                  <a:pt x="199" y="975"/>
                </a:cubicBezTo>
                <a:cubicBezTo>
                  <a:pt x="181" y="966"/>
                  <a:pt x="163" y="957"/>
                  <a:pt x="136" y="939"/>
                </a:cubicBezTo>
                <a:cubicBezTo>
                  <a:pt x="109" y="921"/>
                  <a:pt x="91" y="903"/>
                  <a:pt x="81" y="885"/>
                </a:cubicBezTo>
                <a:cubicBezTo>
                  <a:pt x="63" y="867"/>
                  <a:pt x="54" y="839"/>
                  <a:pt x="36" y="821"/>
                </a:cubicBezTo>
                <a:cubicBezTo>
                  <a:pt x="9" y="776"/>
                  <a:pt x="0" y="713"/>
                  <a:pt x="0" y="632"/>
                </a:cubicBezTo>
                <a:cubicBezTo>
                  <a:pt x="0" y="505"/>
                  <a:pt x="45" y="397"/>
                  <a:pt x="136" y="315"/>
                </a:cubicBezTo>
                <a:cubicBezTo>
                  <a:pt x="235" y="234"/>
                  <a:pt x="353" y="190"/>
                  <a:pt x="497" y="171"/>
                </a:cubicBezTo>
                <a:cubicBezTo>
                  <a:pt x="497" y="0"/>
                  <a:pt x="497" y="0"/>
                  <a:pt x="497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15" y="171"/>
                  <a:pt x="615" y="171"/>
                  <a:pt x="615" y="171"/>
                </a:cubicBezTo>
                <a:cubicBezTo>
                  <a:pt x="768" y="181"/>
                  <a:pt x="877" y="225"/>
                  <a:pt x="967" y="297"/>
                </a:cubicBezTo>
                <a:cubicBezTo>
                  <a:pt x="1049" y="369"/>
                  <a:pt x="1094" y="478"/>
                  <a:pt x="1103" y="632"/>
                </a:cubicBezTo>
                <a:cubicBezTo>
                  <a:pt x="732" y="632"/>
                  <a:pt x="732" y="632"/>
                  <a:pt x="732" y="632"/>
                </a:cubicBezTo>
                <a:cubicBezTo>
                  <a:pt x="723" y="550"/>
                  <a:pt x="687" y="496"/>
                  <a:pt x="615" y="469"/>
                </a:cubicBezTo>
                <a:cubicBezTo>
                  <a:pt x="615" y="812"/>
                  <a:pt x="615" y="812"/>
                  <a:pt x="615" y="812"/>
                </a:cubicBezTo>
                <a:cubicBezTo>
                  <a:pt x="759" y="848"/>
                  <a:pt x="850" y="885"/>
                  <a:pt x="895" y="903"/>
                </a:cubicBezTo>
                <a:cubicBezTo>
                  <a:pt x="1031" y="975"/>
                  <a:pt x="1103" y="1093"/>
                  <a:pt x="1103" y="1255"/>
                </a:cubicBezTo>
                <a:close/>
                <a:moveTo>
                  <a:pt x="497" y="469"/>
                </a:moveTo>
                <a:lnTo>
                  <a:pt x="497" y="469"/>
                </a:lnTo>
                <a:cubicBezTo>
                  <a:pt x="416" y="487"/>
                  <a:pt x="371" y="532"/>
                  <a:pt x="371" y="604"/>
                </a:cubicBezTo>
                <a:cubicBezTo>
                  <a:pt x="371" y="677"/>
                  <a:pt x="416" y="731"/>
                  <a:pt x="497" y="767"/>
                </a:cubicBezTo>
                <a:lnTo>
                  <a:pt x="497" y="469"/>
                </a:lnTo>
                <a:close/>
                <a:moveTo>
                  <a:pt x="615" y="1418"/>
                </a:moveTo>
                <a:lnTo>
                  <a:pt x="615" y="1418"/>
                </a:lnTo>
                <a:cubicBezTo>
                  <a:pt x="687" y="1400"/>
                  <a:pt x="723" y="1355"/>
                  <a:pt x="723" y="1282"/>
                </a:cubicBezTo>
                <a:cubicBezTo>
                  <a:pt x="723" y="1219"/>
                  <a:pt x="687" y="1165"/>
                  <a:pt x="615" y="1129"/>
                </a:cubicBezTo>
                <a:lnTo>
                  <a:pt x="615" y="14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796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 114">
            <a:extLst>
              <a:ext uri="{FF2B5EF4-FFF2-40B4-BE49-F238E27FC236}">
                <a16:creationId xmlns:a16="http://schemas.microsoft.com/office/drawing/2014/main" id="{C684DFF9-BF5A-0B44-9F89-5BF90DACF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5068" y="6709836"/>
            <a:ext cx="3579211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Freeform 115">
            <a:extLst>
              <a:ext uri="{FF2B5EF4-FFF2-40B4-BE49-F238E27FC236}">
                <a16:creationId xmlns:a16="http://schemas.microsoft.com/office/drawing/2014/main" id="{C0D213D6-693D-A741-80CB-8D5B0A904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934" y="6640111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3 h 116"/>
              <a:gd name="T6" fmla="*/ 53 w 116"/>
              <a:gd name="T7" fmla="*/ 0 h 116"/>
              <a:gd name="T8" fmla="*/ 0 w 116"/>
              <a:gd name="T9" fmla="*/ 53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Line 116">
            <a:extLst>
              <a:ext uri="{FF2B5EF4-FFF2-40B4-BE49-F238E27FC236}">
                <a16:creationId xmlns:a16="http://schemas.microsoft.com/office/drawing/2014/main" id="{D33460FB-CF99-8C4C-8429-C13C04F66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5068" y="9109532"/>
            <a:ext cx="3579211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Freeform 117">
            <a:extLst>
              <a:ext uri="{FF2B5EF4-FFF2-40B4-BE49-F238E27FC236}">
                <a16:creationId xmlns:a16="http://schemas.microsoft.com/office/drawing/2014/main" id="{C2229198-004E-C543-9B2E-B1CF56CA3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934" y="9033998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4 h 116"/>
              <a:gd name="T6" fmla="*/ 53 w 116"/>
              <a:gd name="T7" fmla="*/ 0 h 116"/>
              <a:gd name="T8" fmla="*/ 0 w 116"/>
              <a:gd name="T9" fmla="*/ 54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Line 118">
            <a:extLst>
              <a:ext uri="{FF2B5EF4-FFF2-40B4-BE49-F238E27FC236}">
                <a16:creationId xmlns:a16="http://schemas.microsoft.com/office/drawing/2014/main" id="{9BB4E8A5-BF4E-1242-94AC-6127D0ED6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5068" y="11515040"/>
            <a:ext cx="3579211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119">
            <a:extLst>
              <a:ext uri="{FF2B5EF4-FFF2-40B4-BE49-F238E27FC236}">
                <a16:creationId xmlns:a16="http://schemas.microsoft.com/office/drawing/2014/main" id="{EFD1FB79-FF1D-0C48-B93A-9B88E68E0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934" y="11433695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2 h 116"/>
              <a:gd name="T6" fmla="*/ 53 w 116"/>
              <a:gd name="T7" fmla="*/ 0 h 116"/>
              <a:gd name="T8" fmla="*/ 0 w 116"/>
              <a:gd name="T9" fmla="*/ 62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Line 120">
            <a:extLst>
              <a:ext uri="{FF2B5EF4-FFF2-40B4-BE49-F238E27FC236}">
                <a16:creationId xmlns:a16="http://schemas.microsoft.com/office/drawing/2014/main" id="{0B991289-CD93-5E49-890D-ACD7713003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7472" y="6709836"/>
            <a:ext cx="3590832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Freeform 121">
            <a:extLst>
              <a:ext uri="{FF2B5EF4-FFF2-40B4-BE49-F238E27FC236}">
                <a16:creationId xmlns:a16="http://schemas.microsoft.com/office/drawing/2014/main" id="{1D0F0DBC-3671-1344-A7F2-351E4B151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556" y="6640111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3 h 116"/>
              <a:gd name="T6" fmla="*/ 53 w 116"/>
              <a:gd name="T7" fmla="*/ 115 h 116"/>
              <a:gd name="T8" fmla="*/ 115 w 116"/>
              <a:gd name="T9" fmla="*/ 53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Line 122">
            <a:extLst>
              <a:ext uri="{FF2B5EF4-FFF2-40B4-BE49-F238E27FC236}">
                <a16:creationId xmlns:a16="http://schemas.microsoft.com/office/drawing/2014/main" id="{B9A6417A-19E8-934C-8E67-4A09DDDCCE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7472" y="9109532"/>
            <a:ext cx="3590832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Freeform 123">
            <a:extLst>
              <a:ext uri="{FF2B5EF4-FFF2-40B4-BE49-F238E27FC236}">
                <a16:creationId xmlns:a16="http://schemas.microsoft.com/office/drawing/2014/main" id="{7A2A0132-CB8B-E049-9A8F-B7CD0DA5B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556" y="9033998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4 h 116"/>
              <a:gd name="T6" fmla="*/ 53 w 116"/>
              <a:gd name="T7" fmla="*/ 115 h 116"/>
              <a:gd name="T8" fmla="*/ 115 w 116"/>
              <a:gd name="T9" fmla="*/ 54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Line 124">
            <a:extLst>
              <a:ext uri="{FF2B5EF4-FFF2-40B4-BE49-F238E27FC236}">
                <a16:creationId xmlns:a16="http://schemas.microsoft.com/office/drawing/2014/main" id="{B3AAE67E-7BAC-B145-9B25-41A856B9E4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7472" y="11515040"/>
            <a:ext cx="3590832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Freeform 125">
            <a:extLst>
              <a:ext uri="{FF2B5EF4-FFF2-40B4-BE49-F238E27FC236}">
                <a16:creationId xmlns:a16="http://schemas.microsoft.com/office/drawing/2014/main" id="{6EC0C4E9-FF8E-4C43-8CD5-53D569011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556" y="11433695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2 h 116"/>
              <a:gd name="T6" fmla="*/ 53 w 116"/>
              <a:gd name="T7" fmla="*/ 115 h 116"/>
              <a:gd name="T8" fmla="*/ 115 w 116"/>
              <a:gd name="T9" fmla="*/ 62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82">
            <a:extLst>
              <a:ext uri="{FF2B5EF4-FFF2-40B4-BE49-F238E27FC236}">
                <a16:creationId xmlns:a16="http://schemas.microsoft.com/office/drawing/2014/main" id="{8A756052-D5B0-F940-AD26-D556C5C1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070" y="6064879"/>
            <a:ext cx="1284098" cy="1284102"/>
          </a:xfrm>
          <a:custGeom>
            <a:avLst/>
            <a:gdLst>
              <a:gd name="T0" fmla="*/ 865 w 973"/>
              <a:gd name="T1" fmla="*/ 972 h 973"/>
              <a:gd name="T2" fmla="*/ 865 w 973"/>
              <a:gd name="T3" fmla="*/ 972 h 973"/>
              <a:gd name="T4" fmla="*/ 115 w 973"/>
              <a:gd name="T5" fmla="*/ 972 h 973"/>
              <a:gd name="T6" fmla="*/ 0 w 973"/>
              <a:gd name="T7" fmla="*/ 857 h 973"/>
              <a:gd name="T8" fmla="*/ 0 w 973"/>
              <a:gd name="T9" fmla="*/ 115 h 973"/>
              <a:gd name="T10" fmla="*/ 115 w 973"/>
              <a:gd name="T11" fmla="*/ 0 h 973"/>
              <a:gd name="T12" fmla="*/ 865 w 973"/>
              <a:gd name="T13" fmla="*/ 0 h 973"/>
              <a:gd name="T14" fmla="*/ 972 w 973"/>
              <a:gd name="T15" fmla="*/ 115 h 973"/>
              <a:gd name="T16" fmla="*/ 972 w 973"/>
              <a:gd name="T17" fmla="*/ 857 h 973"/>
              <a:gd name="T18" fmla="*/ 865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65" y="972"/>
                </a:moveTo>
                <a:lnTo>
                  <a:pt x="865" y="972"/>
                </a:lnTo>
                <a:cubicBezTo>
                  <a:pt x="115" y="972"/>
                  <a:pt x="115" y="972"/>
                  <a:pt x="115" y="972"/>
                </a:cubicBezTo>
                <a:cubicBezTo>
                  <a:pt x="54" y="972"/>
                  <a:pt x="0" y="926"/>
                  <a:pt x="0" y="85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46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46"/>
                  <a:pt x="972" y="115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26"/>
                  <a:pt x="926" y="972"/>
                  <a:pt x="865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83">
            <a:extLst>
              <a:ext uri="{FF2B5EF4-FFF2-40B4-BE49-F238E27FC236}">
                <a16:creationId xmlns:a16="http://schemas.microsoft.com/office/drawing/2014/main" id="{B72D69F2-B6F6-3D44-87AA-EEA5BB62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070" y="8470387"/>
            <a:ext cx="1284098" cy="1278290"/>
          </a:xfrm>
          <a:custGeom>
            <a:avLst/>
            <a:gdLst>
              <a:gd name="T0" fmla="*/ 865 w 973"/>
              <a:gd name="T1" fmla="*/ 971 h 972"/>
              <a:gd name="T2" fmla="*/ 865 w 973"/>
              <a:gd name="T3" fmla="*/ 971 h 972"/>
              <a:gd name="T4" fmla="*/ 115 w 973"/>
              <a:gd name="T5" fmla="*/ 971 h 972"/>
              <a:gd name="T6" fmla="*/ 0 w 973"/>
              <a:gd name="T7" fmla="*/ 857 h 972"/>
              <a:gd name="T8" fmla="*/ 0 w 973"/>
              <a:gd name="T9" fmla="*/ 107 h 972"/>
              <a:gd name="T10" fmla="*/ 115 w 973"/>
              <a:gd name="T11" fmla="*/ 0 h 972"/>
              <a:gd name="T12" fmla="*/ 865 w 973"/>
              <a:gd name="T13" fmla="*/ 0 h 972"/>
              <a:gd name="T14" fmla="*/ 972 w 973"/>
              <a:gd name="T15" fmla="*/ 107 h 972"/>
              <a:gd name="T16" fmla="*/ 972 w 973"/>
              <a:gd name="T17" fmla="*/ 857 h 972"/>
              <a:gd name="T18" fmla="*/ 865 w 973"/>
              <a:gd name="T19" fmla="*/ 97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2">
                <a:moveTo>
                  <a:pt x="865" y="971"/>
                </a:moveTo>
                <a:lnTo>
                  <a:pt x="865" y="971"/>
                </a:lnTo>
                <a:cubicBezTo>
                  <a:pt x="115" y="971"/>
                  <a:pt x="115" y="971"/>
                  <a:pt x="115" y="971"/>
                </a:cubicBezTo>
                <a:cubicBezTo>
                  <a:pt x="54" y="971"/>
                  <a:pt x="0" y="925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25"/>
                  <a:pt x="926" y="971"/>
                  <a:pt x="865" y="9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84">
            <a:extLst>
              <a:ext uri="{FF2B5EF4-FFF2-40B4-BE49-F238E27FC236}">
                <a16:creationId xmlns:a16="http://schemas.microsoft.com/office/drawing/2014/main" id="{3E70CE48-1A28-FC4D-9F67-AD51FFA7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070" y="10881708"/>
            <a:ext cx="1284098" cy="1284098"/>
          </a:xfrm>
          <a:custGeom>
            <a:avLst/>
            <a:gdLst>
              <a:gd name="T0" fmla="*/ 865 w 973"/>
              <a:gd name="T1" fmla="*/ 972 h 973"/>
              <a:gd name="T2" fmla="*/ 865 w 973"/>
              <a:gd name="T3" fmla="*/ 972 h 973"/>
              <a:gd name="T4" fmla="*/ 115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15 w 973"/>
              <a:gd name="T11" fmla="*/ 0 h 973"/>
              <a:gd name="T12" fmla="*/ 865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65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65" y="972"/>
                </a:moveTo>
                <a:lnTo>
                  <a:pt x="865" y="972"/>
                </a:lnTo>
                <a:cubicBezTo>
                  <a:pt x="115" y="972"/>
                  <a:pt x="115" y="972"/>
                  <a:pt x="115" y="972"/>
                </a:cubicBezTo>
                <a:cubicBezTo>
                  <a:pt x="54" y="972"/>
                  <a:pt x="0" y="919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9"/>
                  <a:pt x="926" y="972"/>
                  <a:pt x="865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85">
            <a:extLst>
              <a:ext uri="{FF2B5EF4-FFF2-40B4-BE49-F238E27FC236}">
                <a16:creationId xmlns:a16="http://schemas.microsoft.com/office/drawing/2014/main" id="{85A04624-8D99-1448-A557-90EB95FDE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6200" y="6064879"/>
            <a:ext cx="1278290" cy="1284102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57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57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5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46"/>
                  <a:pt x="971" y="115"/>
                </a:cubicBezTo>
                <a:cubicBezTo>
                  <a:pt x="971" y="857"/>
                  <a:pt x="971" y="857"/>
                  <a:pt x="971" y="857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86">
            <a:extLst>
              <a:ext uri="{FF2B5EF4-FFF2-40B4-BE49-F238E27FC236}">
                <a16:creationId xmlns:a16="http://schemas.microsoft.com/office/drawing/2014/main" id="{11191FA1-8FC2-E849-9748-A44762D34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6200" y="8470387"/>
            <a:ext cx="1278290" cy="1278290"/>
          </a:xfrm>
          <a:custGeom>
            <a:avLst/>
            <a:gdLst>
              <a:gd name="T0" fmla="*/ 857 w 972"/>
              <a:gd name="T1" fmla="*/ 971 h 972"/>
              <a:gd name="T2" fmla="*/ 857 w 972"/>
              <a:gd name="T3" fmla="*/ 971 h 972"/>
              <a:gd name="T4" fmla="*/ 107 w 972"/>
              <a:gd name="T5" fmla="*/ 971 h 972"/>
              <a:gd name="T6" fmla="*/ 0 w 972"/>
              <a:gd name="T7" fmla="*/ 857 h 972"/>
              <a:gd name="T8" fmla="*/ 0 w 972"/>
              <a:gd name="T9" fmla="*/ 107 h 972"/>
              <a:gd name="T10" fmla="*/ 107 w 972"/>
              <a:gd name="T11" fmla="*/ 0 h 972"/>
              <a:gd name="T12" fmla="*/ 857 w 972"/>
              <a:gd name="T13" fmla="*/ 0 h 972"/>
              <a:gd name="T14" fmla="*/ 971 w 972"/>
              <a:gd name="T15" fmla="*/ 107 h 972"/>
              <a:gd name="T16" fmla="*/ 971 w 972"/>
              <a:gd name="T17" fmla="*/ 857 h 972"/>
              <a:gd name="T18" fmla="*/ 857 w 972"/>
              <a:gd name="T19" fmla="*/ 97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2">
                <a:moveTo>
                  <a:pt x="857" y="971"/>
                </a:moveTo>
                <a:lnTo>
                  <a:pt x="857" y="971"/>
                </a:lnTo>
                <a:cubicBezTo>
                  <a:pt x="107" y="971"/>
                  <a:pt x="107" y="971"/>
                  <a:pt x="107" y="971"/>
                </a:cubicBezTo>
                <a:cubicBezTo>
                  <a:pt x="46" y="971"/>
                  <a:pt x="0" y="925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46"/>
                  <a:pt x="971" y="107"/>
                </a:cubicBezTo>
                <a:cubicBezTo>
                  <a:pt x="971" y="857"/>
                  <a:pt x="971" y="857"/>
                  <a:pt x="971" y="857"/>
                </a:cubicBezTo>
                <a:cubicBezTo>
                  <a:pt x="971" y="925"/>
                  <a:pt x="918" y="971"/>
                  <a:pt x="857" y="9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87">
            <a:extLst>
              <a:ext uri="{FF2B5EF4-FFF2-40B4-BE49-F238E27FC236}">
                <a16:creationId xmlns:a16="http://schemas.microsoft.com/office/drawing/2014/main" id="{8D7F962F-CB99-3241-807D-5AC469D6B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6200" y="10881708"/>
            <a:ext cx="1278290" cy="1284098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57 h 973"/>
              <a:gd name="T8" fmla="*/ 0 w 972"/>
              <a:gd name="T9" fmla="*/ 107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07 h 973"/>
              <a:gd name="T16" fmla="*/ 971 w 972"/>
              <a:gd name="T17" fmla="*/ 857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9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46"/>
                  <a:pt x="971" y="107"/>
                </a:cubicBezTo>
                <a:cubicBezTo>
                  <a:pt x="971" y="857"/>
                  <a:pt x="971" y="857"/>
                  <a:pt x="971" y="857"/>
                </a:cubicBezTo>
                <a:cubicBezTo>
                  <a:pt x="971" y="919"/>
                  <a:pt x="918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88">
            <a:extLst>
              <a:ext uri="{FF2B5EF4-FFF2-40B4-BE49-F238E27FC236}">
                <a16:creationId xmlns:a16="http://schemas.microsoft.com/office/drawing/2014/main" id="{5B497451-841B-F74F-B340-B946A018C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628" y="6721456"/>
            <a:ext cx="203362" cy="296329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1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1 h 223"/>
              <a:gd name="T14" fmla="*/ 153 w 154"/>
              <a:gd name="T15" fmla="*/ 222 h 223"/>
              <a:gd name="T16" fmla="*/ 30 w 154"/>
              <a:gd name="T17" fmla="*/ 191 h 223"/>
              <a:gd name="T18" fmla="*/ 30 w 154"/>
              <a:gd name="T19" fmla="*/ 191 h 223"/>
              <a:gd name="T20" fmla="*/ 122 w 154"/>
              <a:gd name="T21" fmla="*/ 191 h 223"/>
              <a:gd name="T22" fmla="*/ 122 w 154"/>
              <a:gd name="T23" fmla="*/ 31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1 h 223"/>
              <a:gd name="T30" fmla="*/ 30 w 154"/>
              <a:gd name="T31" fmla="*/ 19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1"/>
                </a:cubicBezTo>
                <a:lnTo>
                  <a:pt x="153" y="222"/>
                </a:lnTo>
                <a:close/>
                <a:moveTo>
                  <a:pt x="30" y="191"/>
                </a:moveTo>
                <a:lnTo>
                  <a:pt x="30" y="191"/>
                </a:lnTo>
                <a:cubicBezTo>
                  <a:pt x="122" y="191"/>
                  <a:pt x="122" y="191"/>
                  <a:pt x="122" y="191"/>
                </a:cubicBezTo>
                <a:cubicBezTo>
                  <a:pt x="122" y="31"/>
                  <a:pt x="122" y="31"/>
                  <a:pt x="122" y="31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1"/>
                </a:lnTo>
                <a:lnTo>
                  <a:pt x="30" y="1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89">
            <a:extLst>
              <a:ext uri="{FF2B5EF4-FFF2-40B4-BE49-F238E27FC236}">
                <a16:creationId xmlns:a16="http://schemas.microsoft.com/office/drawing/2014/main" id="{F0739E7C-DCE0-454D-B028-F5B494B0F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503" y="6640111"/>
            <a:ext cx="598474" cy="371866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8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45 h 284"/>
              <a:gd name="T18" fmla="*/ 398 w 452"/>
              <a:gd name="T19" fmla="*/ 245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6"/>
                  <a:pt x="8" y="38"/>
                  <a:pt x="23" y="38"/>
                </a:cubicBezTo>
                <a:cubicBezTo>
                  <a:pt x="31" y="38"/>
                  <a:pt x="38" y="46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cubicBezTo>
                  <a:pt x="38" y="245"/>
                  <a:pt x="46" y="245"/>
                  <a:pt x="46" y="245"/>
                </a:cubicBez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45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90">
            <a:extLst>
              <a:ext uri="{FF2B5EF4-FFF2-40B4-BE49-F238E27FC236}">
                <a16:creationId xmlns:a16="http://schemas.microsoft.com/office/drawing/2014/main" id="{A90E77DC-3D06-B448-91C5-38EDB0D7A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212" y="6396074"/>
            <a:ext cx="674007" cy="273087"/>
          </a:xfrm>
          <a:custGeom>
            <a:avLst/>
            <a:gdLst>
              <a:gd name="T0" fmla="*/ 436 w 513"/>
              <a:gd name="T1" fmla="*/ 207 h 208"/>
              <a:gd name="T2" fmla="*/ 436 w 513"/>
              <a:gd name="T3" fmla="*/ 207 h 208"/>
              <a:gd name="T4" fmla="*/ 375 w 513"/>
              <a:gd name="T5" fmla="*/ 184 h 208"/>
              <a:gd name="T6" fmla="*/ 313 w 513"/>
              <a:gd name="T7" fmla="*/ 207 h 208"/>
              <a:gd name="T8" fmla="*/ 260 w 513"/>
              <a:gd name="T9" fmla="*/ 184 h 208"/>
              <a:gd name="T10" fmla="*/ 199 w 513"/>
              <a:gd name="T11" fmla="*/ 207 h 208"/>
              <a:gd name="T12" fmla="*/ 138 w 513"/>
              <a:gd name="T13" fmla="*/ 184 h 208"/>
              <a:gd name="T14" fmla="*/ 76 w 513"/>
              <a:gd name="T15" fmla="*/ 207 h 208"/>
              <a:gd name="T16" fmla="*/ 0 w 513"/>
              <a:gd name="T17" fmla="*/ 123 h 208"/>
              <a:gd name="T18" fmla="*/ 0 w 513"/>
              <a:gd name="T19" fmla="*/ 123 h 208"/>
              <a:gd name="T20" fmla="*/ 69 w 513"/>
              <a:gd name="T21" fmla="*/ 16 h 208"/>
              <a:gd name="T22" fmla="*/ 107 w 513"/>
              <a:gd name="T23" fmla="*/ 0 h 208"/>
              <a:gd name="T24" fmla="*/ 413 w 513"/>
              <a:gd name="T25" fmla="*/ 0 h 208"/>
              <a:gd name="T26" fmla="*/ 413 w 513"/>
              <a:gd name="T27" fmla="*/ 0 h 208"/>
              <a:gd name="T28" fmla="*/ 444 w 513"/>
              <a:gd name="T29" fmla="*/ 16 h 208"/>
              <a:gd name="T30" fmla="*/ 512 w 513"/>
              <a:gd name="T31" fmla="*/ 123 h 208"/>
              <a:gd name="T32" fmla="*/ 512 w 513"/>
              <a:gd name="T33" fmla="*/ 130 h 208"/>
              <a:gd name="T34" fmla="*/ 444 w 513"/>
              <a:gd name="T35" fmla="*/ 207 h 208"/>
              <a:gd name="T36" fmla="*/ 436 w 513"/>
              <a:gd name="T37" fmla="*/ 207 h 208"/>
              <a:gd name="T38" fmla="*/ 375 w 513"/>
              <a:gd name="T39" fmla="*/ 130 h 208"/>
              <a:gd name="T40" fmla="*/ 375 w 513"/>
              <a:gd name="T41" fmla="*/ 130 h 208"/>
              <a:gd name="T42" fmla="*/ 375 w 513"/>
              <a:gd name="T43" fmla="*/ 130 h 208"/>
              <a:gd name="T44" fmla="*/ 398 w 513"/>
              <a:gd name="T45" fmla="*/ 146 h 208"/>
              <a:gd name="T46" fmla="*/ 436 w 513"/>
              <a:gd name="T47" fmla="*/ 169 h 208"/>
              <a:gd name="T48" fmla="*/ 474 w 513"/>
              <a:gd name="T49" fmla="*/ 130 h 208"/>
              <a:gd name="T50" fmla="*/ 413 w 513"/>
              <a:gd name="T51" fmla="*/ 39 h 208"/>
              <a:gd name="T52" fmla="*/ 107 w 513"/>
              <a:gd name="T53" fmla="*/ 39 h 208"/>
              <a:gd name="T54" fmla="*/ 107 w 513"/>
              <a:gd name="T55" fmla="*/ 39 h 208"/>
              <a:gd name="T56" fmla="*/ 46 w 513"/>
              <a:gd name="T57" fmla="*/ 130 h 208"/>
              <a:gd name="T58" fmla="*/ 76 w 513"/>
              <a:gd name="T59" fmla="*/ 169 h 208"/>
              <a:gd name="T60" fmla="*/ 115 w 513"/>
              <a:gd name="T61" fmla="*/ 146 h 208"/>
              <a:gd name="T62" fmla="*/ 138 w 513"/>
              <a:gd name="T63" fmla="*/ 130 h 208"/>
              <a:gd name="T64" fmla="*/ 138 w 513"/>
              <a:gd name="T65" fmla="*/ 130 h 208"/>
              <a:gd name="T66" fmla="*/ 168 w 513"/>
              <a:gd name="T67" fmla="*/ 146 h 208"/>
              <a:gd name="T68" fmla="*/ 199 w 513"/>
              <a:gd name="T69" fmla="*/ 169 h 208"/>
              <a:gd name="T70" fmla="*/ 237 w 513"/>
              <a:gd name="T71" fmla="*/ 146 h 208"/>
              <a:gd name="T72" fmla="*/ 260 w 513"/>
              <a:gd name="T73" fmla="*/ 130 h 208"/>
              <a:gd name="T74" fmla="*/ 260 w 513"/>
              <a:gd name="T75" fmla="*/ 130 h 208"/>
              <a:gd name="T76" fmla="*/ 283 w 513"/>
              <a:gd name="T77" fmla="*/ 146 h 208"/>
              <a:gd name="T78" fmla="*/ 313 w 513"/>
              <a:gd name="T79" fmla="*/ 169 h 208"/>
              <a:gd name="T80" fmla="*/ 352 w 513"/>
              <a:gd name="T81" fmla="*/ 146 h 208"/>
              <a:gd name="T82" fmla="*/ 375 w 513"/>
              <a:gd name="T83" fmla="*/ 130 h 208"/>
              <a:gd name="T84" fmla="*/ 436 w 513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59" y="199"/>
                  <a:pt x="336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9"/>
                  <a:pt x="0" y="123"/>
                </a:cubicBezTo>
                <a:lnTo>
                  <a:pt x="0" y="123"/>
                </a:lnTo>
                <a:cubicBezTo>
                  <a:pt x="69" y="16"/>
                  <a:pt x="69" y="16"/>
                  <a:pt x="69" y="16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16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2" y="169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2" y="130"/>
                  <a:pt x="398" y="138"/>
                  <a:pt x="398" y="146"/>
                </a:cubicBezTo>
                <a:cubicBezTo>
                  <a:pt x="405" y="161"/>
                  <a:pt x="421" y="169"/>
                  <a:pt x="436" y="169"/>
                </a:cubicBezTo>
                <a:cubicBezTo>
                  <a:pt x="459" y="169"/>
                  <a:pt x="466" y="153"/>
                  <a:pt x="474" y="130"/>
                </a:cubicBezTo>
                <a:cubicBezTo>
                  <a:pt x="413" y="39"/>
                  <a:pt x="413" y="39"/>
                  <a:pt x="413" y="39"/>
                </a:cubicBezTo>
                <a:cubicBezTo>
                  <a:pt x="107" y="39"/>
                  <a:pt x="107" y="39"/>
                  <a:pt x="107" y="39"/>
                </a:cubicBezTo>
                <a:lnTo>
                  <a:pt x="107" y="39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69"/>
                  <a:pt x="107" y="161"/>
                  <a:pt x="115" y="146"/>
                </a:cubicBezTo>
                <a:cubicBezTo>
                  <a:pt x="122" y="138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91">
            <a:extLst>
              <a:ext uri="{FF2B5EF4-FFF2-40B4-BE49-F238E27FC236}">
                <a16:creationId xmlns:a16="http://schemas.microsoft.com/office/drawing/2014/main" id="{D6EE3483-94AC-194D-9055-8DD9D911E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286" y="9086290"/>
            <a:ext cx="185933" cy="40675"/>
          </a:xfrm>
          <a:custGeom>
            <a:avLst/>
            <a:gdLst>
              <a:gd name="T0" fmla="*/ 138 w 139"/>
              <a:gd name="T1" fmla="*/ 31 h 32"/>
              <a:gd name="T2" fmla="*/ 0 w 139"/>
              <a:gd name="T3" fmla="*/ 31 h 32"/>
              <a:gd name="T4" fmla="*/ 0 w 139"/>
              <a:gd name="T5" fmla="*/ 0 h 32"/>
              <a:gd name="T6" fmla="*/ 138 w 139"/>
              <a:gd name="T7" fmla="*/ 0 h 32"/>
              <a:gd name="T8" fmla="*/ 138 w 139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2">
                <a:moveTo>
                  <a:pt x="138" y="31"/>
                </a:moveTo>
                <a:lnTo>
                  <a:pt x="0" y="31"/>
                </a:lnTo>
                <a:lnTo>
                  <a:pt x="0" y="0"/>
                </a:lnTo>
                <a:lnTo>
                  <a:pt x="138" y="0"/>
                </a:lnTo>
                <a:lnTo>
                  <a:pt x="138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92">
            <a:extLst>
              <a:ext uri="{FF2B5EF4-FFF2-40B4-BE49-F238E27FC236}">
                <a16:creationId xmlns:a16="http://schemas.microsoft.com/office/drawing/2014/main" id="{85339804-124F-064A-824D-35B75BD8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715" y="8975894"/>
            <a:ext cx="185933" cy="325383"/>
          </a:xfrm>
          <a:custGeom>
            <a:avLst/>
            <a:gdLst>
              <a:gd name="T0" fmla="*/ 54 w 139"/>
              <a:gd name="T1" fmla="*/ 0 h 246"/>
              <a:gd name="T2" fmla="*/ 54 w 139"/>
              <a:gd name="T3" fmla="*/ 0 h 246"/>
              <a:gd name="T4" fmla="*/ 0 w 139"/>
              <a:gd name="T5" fmla="*/ 0 h 246"/>
              <a:gd name="T6" fmla="*/ 0 w 139"/>
              <a:gd name="T7" fmla="*/ 31 h 246"/>
              <a:gd name="T8" fmla="*/ 46 w 139"/>
              <a:gd name="T9" fmla="*/ 31 h 246"/>
              <a:gd name="T10" fmla="*/ 54 w 139"/>
              <a:gd name="T11" fmla="*/ 38 h 246"/>
              <a:gd name="T12" fmla="*/ 107 w 139"/>
              <a:gd name="T13" fmla="*/ 92 h 246"/>
              <a:gd name="T14" fmla="*/ 107 w 139"/>
              <a:gd name="T15" fmla="*/ 215 h 246"/>
              <a:gd name="T16" fmla="*/ 23 w 139"/>
              <a:gd name="T17" fmla="*/ 215 h 246"/>
              <a:gd name="T18" fmla="*/ 31 w 139"/>
              <a:gd name="T19" fmla="*/ 230 h 246"/>
              <a:gd name="T20" fmla="*/ 23 w 139"/>
              <a:gd name="T21" fmla="*/ 245 h 246"/>
              <a:gd name="T22" fmla="*/ 107 w 139"/>
              <a:gd name="T23" fmla="*/ 245 h 246"/>
              <a:gd name="T24" fmla="*/ 138 w 139"/>
              <a:gd name="T25" fmla="*/ 215 h 246"/>
              <a:gd name="T26" fmla="*/ 138 w 139"/>
              <a:gd name="T27" fmla="*/ 84 h 246"/>
              <a:gd name="T28" fmla="*/ 130 w 139"/>
              <a:gd name="T29" fmla="*/ 77 h 246"/>
              <a:gd name="T30" fmla="*/ 69 w 139"/>
              <a:gd name="T31" fmla="*/ 8 h 246"/>
              <a:gd name="T32" fmla="*/ 54 w 139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15"/>
                  <a:pt x="107" y="215"/>
                  <a:pt x="107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31" y="222"/>
                  <a:pt x="31" y="230"/>
                </a:cubicBezTo>
                <a:cubicBezTo>
                  <a:pt x="31" y="237"/>
                  <a:pt x="23" y="237"/>
                  <a:pt x="23" y="245"/>
                </a:cubicBezTo>
                <a:cubicBezTo>
                  <a:pt x="107" y="245"/>
                  <a:pt x="107" y="245"/>
                  <a:pt x="107" y="245"/>
                </a:cubicBezTo>
                <a:cubicBezTo>
                  <a:pt x="123" y="245"/>
                  <a:pt x="138" y="230"/>
                  <a:pt x="138" y="215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8" y="84"/>
                  <a:pt x="138" y="84"/>
                  <a:pt x="130" y="77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93">
            <a:extLst>
              <a:ext uri="{FF2B5EF4-FFF2-40B4-BE49-F238E27FC236}">
                <a16:creationId xmlns:a16="http://schemas.microsoft.com/office/drawing/2014/main" id="{393D1190-CF9F-8B42-B1CB-4E991A5C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49" y="9260602"/>
            <a:ext cx="203362" cy="52295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7"/>
                  <a:pt x="8" y="15"/>
                </a:cubicBezTo>
                <a:cubicBezTo>
                  <a:pt x="8" y="22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2"/>
                  <a:pt x="146" y="15"/>
                </a:cubicBezTo>
                <a:cubicBezTo>
                  <a:pt x="146" y="7"/>
                  <a:pt x="146" y="0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94">
            <a:extLst>
              <a:ext uri="{FF2B5EF4-FFF2-40B4-BE49-F238E27FC236}">
                <a16:creationId xmlns:a16="http://schemas.microsoft.com/office/drawing/2014/main" id="{815057A1-00C3-F441-9DBC-35BBEE86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212" y="8877116"/>
            <a:ext cx="505504" cy="366057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68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38 h 276"/>
              <a:gd name="T20" fmla="*/ 344 w 383"/>
              <a:gd name="T21" fmla="*/ 38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68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0"/>
                  <a:pt x="7" y="38"/>
                  <a:pt x="2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68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95">
            <a:extLst>
              <a:ext uri="{FF2B5EF4-FFF2-40B4-BE49-F238E27FC236}">
                <a16:creationId xmlns:a16="http://schemas.microsoft.com/office/drawing/2014/main" id="{F8BFED10-6E65-BF4F-B11B-9D349F96F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124" y="9068861"/>
            <a:ext cx="98779" cy="244037"/>
          </a:xfrm>
          <a:custGeom>
            <a:avLst/>
            <a:gdLst>
              <a:gd name="T0" fmla="*/ 69 w 77"/>
              <a:gd name="T1" fmla="*/ 146 h 185"/>
              <a:gd name="T2" fmla="*/ 69 w 77"/>
              <a:gd name="T3" fmla="*/ 146 h 185"/>
              <a:gd name="T4" fmla="*/ 38 w 77"/>
              <a:gd name="T5" fmla="*/ 146 h 185"/>
              <a:gd name="T6" fmla="*/ 38 w 77"/>
              <a:gd name="T7" fmla="*/ 0 h 185"/>
              <a:gd name="T8" fmla="*/ 0 w 77"/>
              <a:gd name="T9" fmla="*/ 0 h 185"/>
              <a:gd name="T10" fmla="*/ 0 w 77"/>
              <a:gd name="T11" fmla="*/ 146 h 185"/>
              <a:gd name="T12" fmla="*/ 7 w 77"/>
              <a:gd name="T13" fmla="*/ 168 h 185"/>
              <a:gd name="T14" fmla="*/ 30 w 77"/>
              <a:gd name="T15" fmla="*/ 184 h 185"/>
              <a:gd name="T16" fmla="*/ 30 w 77"/>
              <a:gd name="T17" fmla="*/ 184 h 185"/>
              <a:gd name="T18" fmla="*/ 76 w 77"/>
              <a:gd name="T19" fmla="*/ 184 h 185"/>
              <a:gd name="T20" fmla="*/ 69 w 77"/>
              <a:gd name="T21" fmla="*/ 161 h 185"/>
              <a:gd name="T22" fmla="*/ 69 w 77"/>
              <a:gd name="T23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85">
                <a:moveTo>
                  <a:pt x="69" y="146"/>
                </a:moveTo>
                <a:lnTo>
                  <a:pt x="69" y="146"/>
                </a:lnTo>
                <a:cubicBezTo>
                  <a:pt x="38" y="146"/>
                  <a:pt x="38" y="146"/>
                  <a:pt x="38" y="146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7" y="168"/>
                </a:cubicBezTo>
                <a:cubicBezTo>
                  <a:pt x="7" y="176"/>
                  <a:pt x="23" y="184"/>
                  <a:pt x="30" y="184"/>
                </a:cubicBezTo>
                <a:lnTo>
                  <a:pt x="30" y="184"/>
                </a:lnTo>
                <a:cubicBezTo>
                  <a:pt x="76" y="184"/>
                  <a:pt x="76" y="184"/>
                  <a:pt x="76" y="184"/>
                </a:cubicBezTo>
                <a:cubicBezTo>
                  <a:pt x="69" y="176"/>
                  <a:pt x="69" y="168"/>
                  <a:pt x="69" y="161"/>
                </a:cubicBezTo>
                <a:cubicBezTo>
                  <a:pt x="69" y="153"/>
                  <a:pt x="69" y="146"/>
                  <a:pt x="69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96">
            <a:extLst>
              <a:ext uri="{FF2B5EF4-FFF2-40B4-BE49-F238E27FC236}">
                <a16:creationId xmlns:a16="http://schemas.microsoft.com/office/drawing/2014/main" id="{26FAFA40-C5B9-FF4C-B97F-B9216BA3B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749" y="9208311"/>
            <a:ext cx="151071" cy="139450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4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9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97">
            <a:extLst>
              <a:ext uri="{FF2B5EF4-FFF2-40B4-BE49-F238E27FC236}">
                <a16:creationId xmlns:a16="http://schemas.microsoft.com/office/drawing/2014/main" id="{20D30DD7-10D9-1F4D-85E3-D8A6E9F0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49" y="9208311"/>
            <a:ext cx="139450" cy="139450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98">
            <a:extLst>
              <a:ext uri="{FF2B5EF4-FFF2-40B4-BE49-F238E27FC236}">
                <a16:creationId xmlns:a16="http://schemas.microsoft.com/office/drawing/2014/main" id="{28012C9E-1FA9-2B4F-94A4-58C75284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32" y="8964274"/>
            <a:ext cx="214983" cy="52292"/>
          </a:xfrm>
          <a:custGeom>
            <a:avLst/>
            <a:gdLst>
              <a:gd name="T0" fmla="*/ 146 w 162"/>
              <a:gd name="T1" fmla="*/ 39 h 40"/>
              <a:gd name="T2" fmla="*/ 146 w 162"/>
              <a:gd name="T3" fmla="*/ 39 h 40"/>
              <a:gd name="T4" fmla="*/ 23 w 162"/>
              <a:gd name="T5" fmla="*/ 39 h 40"/>
              <a:gd name="T6" fmla="*/ 0 w 162"/>
              <a:gd name="T7" fmla="*/ 23 h 40"/>
              <a:gd name="T8" fmla="*/ 23 w 162"/>
              <a:gd name="T9" fmla="*/ 0 h 40"/>
              <a:gd name="T10" fmla="*/ 146 w 162"/>
              <a:gd name="T11" fmla="*/ 0 h 40"/>
              <a:gd name="T12" fmla="*/ 161 w 162"/>
              <a:gd name="T13" fmla="*/ 23 h 40"/>
              <a:gd name="T14" fmla="*/ 146 w 162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40">
                <a:moveTo>
                  <a:pt x="146" y="39"/>
                </a:moveTo>
                <a:lnTo>
                  <a:pt x="146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23"/>
                </a:cubicBezTo>
                <a:cubicBezTo>
                  <a:pt x="161" y="31"/>
                  <a:pt x="153" y="39"/>
                  <a:pt x="146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99">
            <a:extLst>
              <a:ext uri="{FF2B5EF4-FFF2-40B4-BE49-F238E27FC236}">
                <a16:creationId xmlns:a16="http://schemas.microsoft.com/office/drawing/2014/main" id="{AF3A6E3C-4C02-A24E-9CEF-BA004ADDA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503" y="9045619"/>
            <a:ext cx="104587" cy="40671"/>
          </a:xfrm>
          <a:custGeom>
            <a:avLst/>
            <a:gdLst>
              <a:gd name="T0" fmla="*/ 61 w 78"/>
              <a:gd name="T1" fmla="*/ 30 h 31"/>
              <a:gd name="T2" fmla="*/ 61 w 78"/>
              <a:gd name="T3" fmla="*/ 30 h 31"/>
              <a:gd name="T4" fmla="*/ 15 w 78"/>
              <a:gd name="T5" fmla="*/ 30 h 31"/>
              <a:gd name="T6" fmla="*/ 0 w 78"/>
              <a:gd name="T7" fmla="*/ 15 h 31"/>
              <a:gd name="T8" fmla="*/ 15 w 78"/>
              <a:gd name="T9" fmla="*/ 0 h 31"/>
              <a:gd name="T10" fmla="*/ 61 w 78"/>
              <a:gd name="T11" fmla="*/ 0 h 31"/>
              <a:gd name="T12" fmla="*/ 77 w 78"/>
              <a:gd name="T13" fmla="*/ 15 h 31"/>
              <a:gd name="T14" fmla="*/ 61 w 78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1">
                <a:moveTo>
                  <a:pt x="61" y="30"/>
                </a:moveTo>
                <a:lnTo>
                  <a:pt x="61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7" y="8"/>
                  <a:pt x="77" y="15"/>
                </a:cubicBezTo>
                <a:cubicBezTo>
                  <a:pt x="77" y="23"/>
                  <a:pt x="69" y="30"/>
                  <a:pt x="61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303">
            <a:extLst>
              <a:ext uri="{FF2B5EF4-FFF2-40B4-BE49-F238E27FC236}">
                <a16:creationId xmlns:a16="http://schemas.microsoft.com/office/drawing/2014/main" id="{13134D88-79A0-E34A-97B3-3EDF83820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915" y="6587815"/>
            <a:ext cx="220795" cy="244037"/>
          </a:xfrm>
          <a:custGeom>
            <a:avLst/>
            <a:gdLst>
              <a:gd name="T0" fmla="*/ 8 w 169"/>
              <a:gd name="T1" fmla="*/ 176 h 184"/>
              <a:gd name="T2" fmla="*/ 8 w 169"/>
              <a:gd name="T3" fmla="*/ 176 h 184"/>
              <a:gd name="T4" fmla="*/ 8 w 169"/>
              <a:gd name="T5" fmla="*/ 176 h 184"/>
              <a:gd name="T6" fmla="*/ 8 w 169"/>
              <a:gd name="T7" fmla="*/ 153 h 184"/>
              <a:gd name="T8" fmla="*/ 138 w 169"/>
              <a:gd name="T9" fmla="*/ 7 h 184"/>
              <a:gd name="T10" fmla="*/ 161 w 169"/>
              <a:gd name="T11" fmla="*/ 0 h 184"/>
              <a:gd name="T12" fmla="*/ 161 w 169"/>
              <a:gd name="T13" fmla="*/ 23 h 184"/>
              <a:gd name="T14" fmla="*/ 31 w 169"/>
              <a:gd name="T15" fmla="*/ 176 h 184"/>
              <a:gd name="T16" fmla="*/ 8 w 169"/>
              <a:gd name="T17" fmla="*/ 1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4">
                <a:moveTo>
                  <a:pt x="8" y="176"/>
                </a:moveTo>
                <a:lnTo>
                  <a:pt x="8" y="176"/>
                </a:lnTo>
                <a:lnTo>
                  <a:pt x="8" y="176"/>
                </a:lnTo>
                <a:cubicBezTo>
                  <a:pt x="0" y="168"/>
                  <a:pt x="0" y="160"/>
                  <a:pt x="8" y="153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0"/>
                </a:cubicBezTo>
                <a:cubicBezTo>
                  <a:pt x="168" y="7"/>
                  <a:pt x="168" y="15"/>
                  <a:pt x="161" y="23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23" y="183"/>
                  <a:pt x="15" y="183"/>
                  <a:pt x="8" y="1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04">
            <a:extLst>
              <a:ext uri="{FF2B5EF4-FFF2-40B4-BE49-F238E27FC236}">
                <a16:creationId xmlns:a16="http://schemas.microsoft.com/office/drawing/2014/main" id="{76E381DE-B05C-0445-AA87-F242F2D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8311" y="6721456"/>
            <a:ext cx="139450" cy="133638"/>
          </a:xfrm>
          <a:custGeom>
            <a:avLst/>
            <a:gdLst>
              <a:gd name="T0" fmla="*/ 54 w 108"/>
              <a:gd name="T1" fmla="*/ 100 h 101"/>
              <a:gd name="T2" fmla="*/ 54 w 108"/>
              <a:gd name="T3" fmla="*/ 100 h 101"/>
              <a:gd name="T4" fmla="*/ 0 w 108"/>
              <a:gd name="T5" fmla="*/ 54 h 101"/>
              <a:gd name="T6" fmla="*/ 54 w 108"/>
              <a:gd name="T7" fmla="*/ 0 h 101"/>
              <a:gd name="T8" fmla="*/ 107 w 108"/>
              <a:gd name="T9" fmla="*/ 54 h 101"/>
              <a:gd name="T10" fmla="*/ 54 w 108"/>
              <a:gd name="T11" fmla="*/ 100 h 101"/>
              <a:gd name="T12" fmla="*/ 54 w 108"/>
              <a:gd name="T13" fmla="*/ 31 h 101"/>
              <a:gd name="T14" fmla="*/ 54 w 108"/>
              <a:gd name="T15" fmla="*/ 31 h 101"/>
              <a:gd name="T16" fmla="*/ 31 w 108"/>
              <a:gd name="T17" fmla="*/ 54 h 101"/>
              <a:gd name="T18" fmla="*/ 54 w 108"/>
              <a:gd name="T19" fmla="*/ 69 h 101"/>
              <a:gd name="T20" fmla="*/ 77 w 108"/>
              <a:gd name="T21" fmla="*/ 54 h 101"/>
              <a:gd name="T22" fmla="*/ 54 w 108"/>
              <a:gd name="T23" fmla="*/ 31 h 101"/>
              <a:gd name="T24" fmla="*/ 54 w 108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8"/>
                  <a:pt x="31" y="54"/>
                </a:cubicBezTo>
                <a:cubicBezTo>
                  <a:pt x="31" y="61"/>
                  <a:pt x="46" y="69"/>
                  <a:pt x="54" y="69"/>
                </a:cubicBezTo>
                <a:cubicBezTo>
                  <a:pt x="61" y="69"/>
                  <a:pt x="77" y="61"/>
                  <a:pt x="77" y="54"/>
                </a:cubicBezTo>
                <a:cubicBezTo>
                  <a:pt x="77" y="38"/>
                  <a:pt x="61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305">
            <a:extLst>
              <a:ext uri="{FF2B5EF4-FFF2-40B4-BE49-F238E27FC236}">
                <a16:creationId xmlns:a16="http://schemas.microsoft.com/office/drawing/2014/main" id="{BD17E729-01CA-8A47-A6EB-3077F7689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7241" y="6558765"/>
            <a:ext cx="133641" cy="139450"/>
          </a:xfrm>
          <a:custGeom>
            <a:avLst/>
            <a:gdLst>
              <a:gd name="T0" fmla="*/ 54 w 101"/>
              <a:gd name="T1" fmla="*/ 107 h 108"/>
              <a:gd name="T2" fmla="*/ 54 w 101"/>
              <a:gd name="T3" fmla="*/ 107 h 108"/>
              <a:gd name="T4" fmla="*/ 0 w 101"/>
              <a:gd name="T5" fmla="*/ 53 h 108"/>
              <a:gd name="T6" fmla="*/ 54 w 101"/>
              <a:gd name="T7" fmla="*/ 0 h 108"/>
              <a:gd name="T8" fmla="*/ 100 w 101"/>
              <a:gd name="T9" fmla="*/ 53 h 108"/>
              <a:gd name="T10" fmla="*/ 54 w 101"/>
              <a:gd name="T11" fmla="*/ 107 h 108"/>
              <a:gd name="T12" fmla="*/ 54 w 101"/>
              <a:gd name="T13" fmla="*/ 30 h 108"/>
              <a:gd name="T14" fmla="*/ 54 w 101"/>
              <a:gd name="T15" fmla="*/ 30 h 108"/>
              <a:gd name="T16" fmla="*/ 31 w 101"/>
              <a:gd name="T17" fmla="*/ 53 h 108"/>
              <a:gd name="T18" fmla="*/ 54 w 101"/>
              <a:gd name="T19" fmla="*/ 76 h 108"/>
              <a:gd name="T20" fmla="*/ 69 w 101"/>
              <a:gd name="T21" fmla="*/ 53 h 108"/>
              <a:gd name="T22" fmla="*/ 54 w 101"/>
              <a:gd name="T23" fmla="*/ 30 h 108"/>
              <a:gd name="T24" fmla="*/ 54 w 101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77" y="0"/>
                  <a:pt x="100" y="23"/>
                  <a:pt x="100" y="53"/>
                </a:cubicBezTo>
                <a:cubicBezTo>
                  <a:pt x="100" y="84"/>
                  <a:pt x="77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39" y="30"/>
                  <a:pt x="31" y="38"/>
                  <a:pt x="31" y="53"/>
                </a:cubicBezTo>
                <a:cubicBezTo>
                  <a:pt x="31" y="61"/>
                  <a:pt x="39" y="76"/>
                  <a:pt x="54" y="76"/>
                </a:cubicBezTo>
                <a:cubicBezTo>
                  <a:pt x="62" y="76"/>
                  <a:pt x="69" y="61"/>
                  <a:pt x="69" y="53"/>
                </a:cubicBezTo>
                <a:cubicBezTo>
                  <a:pt x="69" y="38"/>
                  <a:pt x="62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06">
            <a:extLst>
              <a:ext uri="{FF2B5EF4-FFF2-40B4-BE49-F238E27FC236}">
                <a16:creationId xmlns:a16="http://schemas.microsoft.com/office/drawing/2014/main" id="{6D3AB785-A551-4B43-A62C-F45DD7198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087" y="6529711"/>
            <a:ext cx="29050" cy="40675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307">
            <a:extLst>
              <a:ext uri="{FF2B5EF4-FFF2-40B4-BE49-F238E27FC236}">
                <a16:creationId xmlns:a16="http://schemas.microsoft.com/office/drawing/2014/main" id="{C2BAF425-0012-F340-BBD4-1FB23BF4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087" y="6611057"/>
            <a:ext cx="29050" cy="69725"/>
          </a:xfrm>
          <a:custGeom>
            <a:avLst/>
            <a:gdLst>
              <a:gd name="T0" fmla="*/ 23 w 24"/>
              <a:gd name="T1" fmla="*/ 54 h 55"/>
              <a:gd name="T2" fmla="*/ 0 w 24"/>
              <a:gd name="T3" fmla="*/ 54 h 55"/>
              <a:gd name="T4" fmla="*/ 0 w 24"/>
              <a:gd name="T5" fmla="*/ 0 h 55"/>
              <a:gd name="T6" fmla="*/ 23 w 24"/>
              <a:gd name="T7" fmla="*/ 0 h 55"/>
              <a:gd name="T8" fmla="*/ 23 w 2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5">
                <a:moveTo>
                  <a:pt x="23" y="54"/>
                </a:moveTo>
                <a:lnTo>
                  <a:pt x="0" y="54"/>
                </a:lnTo>
                <a:lnTo>
                  <a:pt x="0" y="0"/>
                </a:lnTo>
                <a:lnTo>
                  <a:pt x="23" y="0"/>
                </a:lnTo>
                <a:lnTo>
                  <a:pt x="23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308">
            <a:extLst>
              <a:ext uri="{FF2B5EF4-FFF2-40B4-BE49-F238E27FC236}">
                <a16:creationId xmlns:a16="http://schemas.microsoft.com/office/drawing/2014/main" id="{8B1427F3-4784-3C4D-95B5-03E8B4136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087" y="6727265"/>
            <a:ext cx="29050" cy="69725"/>
          </a:xfrm>
          <a:custGeom>
            <a:avLst/>
            <a:gdLst>
              <a:gd name="T0" fmla="*/ 23 w 24"/>
              <a:gd name="T1" fmla="*/ 53 h 54"/>
              <a:gd name="T2" fmla="*/ 0 w 24"/>
              <a:gd name="T3" fmla="*/ 53 h 54"/>
              <a:gd name="T4" fmla="*/ 0 w 24"/>
              <a:gd name="T5" fmla="*/ 0 h 54"/>
              <a:gd name="T6" fmla="*/ 23 w 24"/>
              <a:gd name="T7" fmla="*/ 0 h 54"/>
              <a:gd name="T8" fmla="*/ 23 w 24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4">
                <a:moveTo>
                  <a:pt x="23" y="53"/>
                </a:moveTo>
                <a:lnTo>
                  <a:pt x="0" y="53"/>
                </a:lnTo>
                <a:lnTo>
                  <a:pt x="0" y="0"/>
                </a:lnTo>
                <a:lnTo>
                  <a:pt x="23" y="0"/>
                </a:lnTo>
                <a:lnTo>
                  <a:pt x="23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309">
            <a:extLst>
              <a:ext uri="{FF2B5EF4-FFF2-40B4-BE49-F238E27FC236}">
                <a16:creationId xmlns:a16="http://schemas.microsoft.com/office/drawing/2014/main" id="{C6DC9AAC-64D8-4046-9950-320518A79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087" y="6837664"/>
            <a:ext cx="29050" cy="52292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310">
            <a:extLst>
              <a:ext uri="{FF2B5EF4-FFF2-40B4-BE49-F238E27FC236}">
                <a16:creationId xmlns:a16="http://schemas.microsoft.com/office/drawing/2014/main" id="{FF8821B2-1400-E940-877D-F50D4645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8341" y="6454178"/>
            <a:ext cx="679819" cy="493883"/>
          </a:xfrm>
          <a:custGeom>
            <a:avLst/>
            <a:gdLst>
              <a:gd name="T0" fmla="*/ 451 w 514"/>
              <a:gd name="T1" fmla="*/ 375 h 376"/>
              <a:gd name="T2" fmla="*/ 451 w 514"/>
              <a:gd name="T3" fmla="*/ 375 h 376"/>
              <a:gd name="T4" fmla="*/ 23 w 514"/>
              <a:gd name="T5" fmla="*/ 375 h 376"/>
              <a:gd name="T6" fmla="*/ 0 w 514"/>
              <a:gd name="T7" fmla="*/ 352 h 376"/>
              <a:gd name="T8" fmla="*/ 0 w 514"/>
              <a:gd name="T9" fmla="*/ 276 h 376"/>
              <a:gd name="T10" fmla="*/ 15 w 514"/>
              <a:gd name="T11" fmla="*/ 253 h 376"/>
              <a:gd name="T12" fmla="*/ 77 w 514"/>
              <a:gd name="T13" fmla="*/ 191 h 376"/>
              <a:gd name="T14" fmla="*/ 15 w 514"/>
              <a:gd name="T15" fmla="*/ 123 h 376"/>
              <a:gd name="T16" fmla="*/ 0 w 514"/>
              <a:gd name="T17" fmla="*/ 107 h 376"/>
              <a:gd name="T18" fmla="*/ 0 w 514"/>
              <a:gd name="T19" fmla="*/ 23 h 376"/>
              <a:gd name="T20" fmla="*/ 23 w 514"/>
              <a:gd name="T21" fmla="*/ 0 h 376"/>
              <a:gd name="T22" fmla="*/ 451 w 514"/>
              <a:gd name="T23" fmla="*/ 0 h 376"/>
              <a:gd name="T24" fmla="*/ 513 w 514"/>
              <a:gd name="T25" fmla="*/ 61 h 376"/>
              <a:gd name="T26" fmla="*/ 513 w 514"/>
              <a:gd name="T27" fmla="*/ 314 h 376"/>
              <a:gd name="T28" fmla="*/ 451 w 514"/>
              <a:gd name="T29" fmla="*/ 375 h 376"/>
              <a:gd name="T30" fmla="*/ 38 w 514"/>
              <a:gd name="T31" fmla="*/ 337 h 376"/>
              <a:gd name="T32" fmla="*/ 38 w 514"/>
              <a:gd name="T33" fmla="*/ 337 h 376"/>
              <a:gd name="T34" fmla="*/ 451 w 514"/>
              <a:gd name="T35" fmla="*/ 337 h 376"/>
              <a:gd name="T36" fmla="*/ 467 w 514"/>
              <a:gd name="T37" fmla="*/ 314 h 376"/>
              <a:gd name="T38" fmla="*/ 467 w 514"/>
              <a:gd name="T39" fmla="*/ 61 h 376"/>
              <a:gd name="T40" fmla="*/ 451 w 514"/>
              <a:gd name="T41" fmla="*/ 38 h 376"/>
              <a:gd name="T42" fmla="*/ 38 w 514"/>
              <a:gd name="T43" fmla="*/ 38 h 376"/>
              <a:gd name="T44" fmla="*/ 38 w 514"/>
              <a:gd name="T45" fmla="*/ 92 h 376"/>
              <a:gd name="T46" fmla="*/ 115 w 514"/>
              <a:gd name="T47" fmla="*/ 191 h 376"/>
              <a:gd name="T48" fmla="*/ 38 w 514"/>
              <a:gd name="T49" fmla="*/ 291 h 376"/>
              <a:gd name="T50" fmla="*/ 451 w 514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8" y="375"/>
                  <a:pt x="0" y="367"/>
                  <a:pt x="0" y="352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60"/>
                  <a:pt x="8" y="253"/>
                  <a:pt x="15" y="253"/>
                </a:cubicBezTo>
                <a:cubicBezTo>
                  <a:pt x="54" y="245"/>
                  <a:pt x="77" y="222"/>
                  <a:pt x="77" y="191"/>
                </a:cubicBezTo>
                <a:cubicBezTo>
                  <a:pt x="77" y="153"/>
                  <a:pt x="54" y="130"/>
                  <a:pt x="15" y="123"/>
                </a:cubicBezTo>
                <a:cubicBezTo>
                  <a:pt x="8" y="123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23"/>
                  <a:pt x="513" y="61"/>
                </a:cubicBezTo>
                <a:cubicBezTo>
                  <a:pt x="513" y="314"/>
                  <a:pt x="513" y="314"/>
                  <a:pt x="513" y="314"/>
                </a:cubicBezTo>
                <a:cubicBezTo>
                  <a:pt x="513" y="352"/>
                  <a:pt x="482" y="375"/>
                  <a:pt x="451" y="375"/>
                </a:cubicBezTo>
                <a:lnTo>
                  <a:pt x="38" y="337"/>
                </a:lnTo>
                <a:lnTo>
                  <a:pt x="38" y="337"/>
                </a:lnTo>
                <a:cubicBezTo>
                  <a:pt x="451" y="337"/>
                  <a:pt x="451" y="337"/>
                  <a:pt x="451" y="337"/>
                </a:cubicBezTo>
                <a:cubicBezTo>
                  <a:pt x="459" y="337"/>
                  <a:pt x="467" y="329"/>
                  <a:pt x="467" y="314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46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0"/>
                  <a:pt x="115" y="138"/>
                  <a:pt x="115" y="191"/>
                </a:cubicBezTo>
                <a:cubicBezTo>
                  <a:pt x="115" y="237"/>
                  <a:pt x="84" y="276"/>
                  <a:pt x="38" y="291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316">
            <a:extLst>
              <a:ext uri="{FF2B5EF4-FFF2-40B4-BE49-F238E27FC236}">
                <a16:creationId xmlns:a16="http://schemas.microsoft.com/office/drawing/2014/main" id="{FFA03A8D-C851-C140-9815-9B0EA7CB6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6845" y="8795770"/>
            <a:ext cx="174312" cy="185933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9 h 139"/>
              <a:gd name="T14" fmla="*/ 130 w 131"/>
              <a:gd name="T15" fmla="*/ 138 h 139"/>
              <a:gd name="T16" fmla="*/ 61 w 131"/>
              <a:gd name="T17" fmla="*/ 46 h 139"/>
              <a:gd name="T18" fmla="*/ 61 w 131"/>
              <a:gd name="T19" fmla="*/ 46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9 h 139"/>
              <a:gd name="T30" fmla="*/ 61 w 131"/>
              <a:gd name="T31" fmla="*/ 4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15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9"/>
                </a:cubicBezTo>
                <a:lnTo>
                  <a:pt x="130" y="138"/>
                </a:lnTo>
                <a:close/>
                <a:moveTo>
                  <a:pt x="61" y="46"/>
                </a:moveTo>
                <a:lnTo>
                  <a:pt x="61" y="46"/>
                </a:lnTo>
                <a:cubicBezTo>
                  <a:pt x="54" y="46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92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7" y="46"/>
                  <a:pt x="61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317">
            <a:extLst>
              <a:ext uri="{FF2B5EF4-FFF2-40B4-BE49-F238E27FC236}">
                <a16:creationId xmlns:a16="http://schemas.microsoft.com/office/drawing/2014/main" id="{8F44218B-7BE3-B444-BBFB-065F586EE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9536" y="8795770"/>
            <a:ext cx="174312" cy="185933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9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46 h 139"/>
              <a:gd name="T28" fmla="*/ 38 w 131"/>
              <a:gd name="T29" fmla="*/ 69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15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92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46"/>
                  <a:pt x="61" y="46"/>
                </a:cubicBezTo>
                <a:cubicBezTo>
                  <a:pt x="45" y="46"/>
                  <a:pt x="38" y="54"/>
                  <a:pt x="38" y="69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318">
            <a:extLst>
              <a:ext uri="{FF2B5EF4-FFF2-40B4-BE49-F238E27FC236}">
                <a16:creationId xmlns:a16="http://schemas.microsoft.com/office/drawing/2014/main" id="{B0811CC9-93BF-AF47-B1ED-99D0D64E8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482" y="9150207"/>
            <a:ext cx="52295" cy="244037"/>
          </a:xfrm>
          <a:custGeom>
            <a:avLst/>
            <a:gdLst>
              <a:gd name="T0" fmla="*/ 38 w 39"/>
              <a:gd name="T1" fmla="*/ 184 h 185"/>
              <a:gd name="T2" fmla="*/ 38 w 39"/>
              <a:gd name="T3" fmla="*/ 184 h 185"/>
              <a:gd name="T4" fmla="*/ 0 w 39"/>
              <a:gd name="T5" fmla="*/ 184 h 185"/>
              <a:gd name="T6" fmla="*/ 0 w 39"/>
              <a:gd name="T7" fmla="*/ 23 h 185"/>
              <a:gd name="T8" fmla="*/ 15 w 39"/>
              <a:gd name="T9" fmla="*/ 0 h 185"/>
              <a:gd name="T10" fmla="*/ 38 w 39"/>
              <a:gd name="T11" fmla="*/ 23 h 185"/>
              <a:gd name="T12" fmla="*/ 38 w 39"/>
              <a:gd name="T13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85">
                <a:moveTo>
                  <a:pt x="38" y="184"/>
                </a:moveTo>
                <a:lnTo>
                  <a:pt x="38" y="184"/>
                </a:lnTo>
                <a:cubicBezTo>
                  <a:pt x="0" y="184"/>
                  <a:pt x="0" y="184"/>
                  <a:pt x="0" y="18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23"/>
                </a:cubicBezTo>
                <a:lnTo>
                  <a:pt x="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319">
            <a:extLst>
              <a:ext uri="{FF2B5EF4-FFF2-40B4-BE49-F238E27FC236}">
                <a16:creationId xmlns:a16="http://schemas.microsoft.com/office/drawing/2014/main" id="{764E0838-3ECD-8940-9667-C1212E632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482" y="8958461"/>
            <a:ext cx="52295" cy="139450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320">
            <a:extLst>
              <a:ext uri="{FF2B5EF4-FFF2-40B4-BE49-F238E27FC236}">
                <a16:creationId xmlns:a16="http://schemas.microsoft.com/office/drawing/2014/main" id="{14E18953-821E-0D43-84B4-DF2D9917E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4824" y="9068861"/>
            <a:ext cx="569420" cy="354433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76 h 269"/>
              <a:gd name="T16" fmla="*/ 23 w 430"/>
              <a:gd name="T17" fmla="*/ 54 h 269"/>
              <a:gd name="T18" fmla="*/ 0 w 430"/>
              <a:gd name="T19" fmla="*/ 76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76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3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3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321">
            <a:extLst>
              <a:ext uri="{FF2B5EF4-FFF2-40B4-BE49-F238E27FC236}">
                <a16:creationId xmlns:a16="http://schemas.microsoft.com/office/drawing/2014/main" id="{83C3A73B-A34B-D64E-9251-66798548E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6720" y="8923599"/>
            <a:ext cx="685628" cy="191745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92 h 146"/>
              <a:gd name="T8" fmla="*/ 0 w 522"/>
              <a:gd name="T9" fmla="*/ 61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61 h 146"/>
              <a:gd name="T16" fmla="*/ 521 w 522"/>
              <a:gd name="T17" fmla="*/ 92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61 h 146"/>
              <a:gd name="T26" fmla="*/ 46 w 522"/>
              <a:gd name="T27" fmla="*/ 92 h 146"/>
              <a:gd name="T28" fmla="*/ 62 w 522"/>
              <a:gd name="T29" fmla="*/ 107 h 146"/>
              <a:gd name="T30" fmla="*/ 459 w 522"/>
              <a:gd name="T31" fmla="*/ 107 h 146"/>
              <a:gd name="T32" fmla="*/ 483 w 522"/>
              <a:gd name="T33" fmla="*/ 92 h 146"/>
              <a:gd name="T34" fmla="*/ 483 w 522"/>
              <a:gd name="T35" fmla="*/ 61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22"/>
                  <a:pt x="0" y="9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61"/>
                </a:cubicBezTo>
                <a:cubicBezTo>
                  <a:pt x="521" y="92"/>
                  <a:pt x="521" y="92"/>
                  <a:pt x="521" y="92"/>
                </a:cubicBezTo>
                <a:cubicBezTo>
                  <a:pt x="521" y="122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61"/>
                </a:cubicBezTo>
                <a:cubicBezTo>
                  <a:pt x="46" y="92"/>
                  <a:pt x="46" y="92"/>
                  <a:pt x="46" y="92"/>
                </a:cubicBezTo>
                <a:cubicBezTo>
                  <a:pt x="46" y="100"/>
                  <a:pt x="54" y="107"/>
                  <a:pt x="62" y="107"/>
                </a:cubicBezTo>
                <a:cubicBezTo>
                  <a:pt x="459" y="107"/>
                  <a:pt x="459" y="107"/>
                  <a:pt x="459" y="107"/>
                </a:cubicBezTo>
                <a:cubicBezTo>
                  <a:pt x="475" y="107"/>
                  <a:pt x="483" y="100"/>
                  <a:pt x="483" y="92"/>
                </a:cubicBezTo>
                <a:cubicBezTo>
                  <a:pt x="483" y="61"/>
                  <a:pt x="483" y="61"/>
                  <a:pt x="483" y="61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3CB3B267-EE5B-A945-8D90-5A093058F0C1}"/>
              </a:ext>
            </a:extLst>
          </p:cNvPr>
          <p:cNvGrpSpPr/>
          <p:nvPr/>
        </p:nvGrpSpPr>
        <p:grpSpPr>
          <a:xfrm>
            <a:off x="1699577" y="5958027"/>
            <a:ext cx="4271014" cy="1514064"/>
            <a:chOff x="4247967" y="10620441"/>
            <a:chExt cx="4271014" cy="1514064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2A4FFC7A-61B3-0546-9656-C17386BF5C4A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C2DBDF5D-23D9-1D4F-B99C-AF8CE58C322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7236FBEF-3D27-2849-B98E-EE5B15D8987B}"/>
              </a:ext>
            </a:extLst>
          </p:cNvPr>
          <p:cNvGrpSpPr/>
          <p:nvPr/>
        </p:nvGrpSpPr>
        <p:grpSpPr>
          <a:xfrm>
            <a:off x="1694857" y="8402434"/>
            <a:ext cx="4256271" cy="1514064"/>
            <a:chOff x="4247967" y="10620441"/>
            <a:chExt cx="4256271" cy="1514064"/>
          </a:xfrm>
        </p:grpSpPr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9460C9FF-29C8-5342-8B8A-D8E88665E649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3" name="Rectangle 40">
              <a:extLst>
                <a:ext uri="{FF2B5EF4-FFF2-40B4-BE49-F238E27FC236}">
                  <a16:creationId xmlns:a16="http://schemas.microsoft.com/office/drawing/2014/main" id="{AB8F8AF4-7952-4346-B434-886BB9B37C4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BD75101E-1716-124B-B2E1-E518515BAB8D}"/>
              </a:ext>
            </a:extLst>
          </p:cNvPr>
          <p:cNvGrpSpPr/>
          <p:nvPr/>
        </p:nvGrpSpPr>
        <p:grpSpPr>
          <a:xfrm>
            <a:off x="1692903" y="10709168"/>
            <a:ext cx="4271016" cy="1514064"/>
            <a:chOff x="4247967" y="10620441"/>
            <a:chExt cx="4271016" cy="1514064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A96B3203-277B-BB41-8770-E7AF97F9B198}"/>
                </a:ext>
              </a:extLst>
            </p:cNvPr>
            <p:cNvSpPr txBox="1"/>
            <p:nvPr/>
          </p:nvSpPr>
          <p:spPr>
            <a:xfrm flipH="1">
              <a:off x="6136308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6" name="Rectangle 40">
              <a:extLst>
                <a:ext uri="{FF2B5EF4-FFF2-40B4-BE49-F238E27FC236}">
                  <a16:creationId xmlns:a16="http://schemas.microsoft.com/office/drawing/2014/main" id="{889CB484-3AAD-E447-B75D-3FD0C0A59EB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AA09A8AE-096C-8B49-B7EA-A4693E664182}"/>
              </a:ext>
            </a:extLst>
          </p:cNvPr>
          <p:cNvGrpSpPr/>
          <p:nvPr/>
        </p:nvGrpSpPr>
        <p:grpSpPr>
          <a:xfrm>
            <a:off x="17668041" y="6025979"/>
            <a:ext cx="4236804" cy="1514064"/>
            <a:chOff x="4247967" y="10620441"/>
            <a:chExt cx="4236804" cy="1514064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3EB0BB9F-81AD-3142-9103-009635DD5C5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0973EA81-BDDC-3E4A-AF0F-CAED3C1CCD2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3AC73603-579D-434D-B37C-5669CAF30438}"/>
              </a:ext>
            </a:extLst>
          </p:cNvPr>
          <p:cNvGrpSpPr/>
          <p:nvPr/>
        </p:nvGrpSpPr>
        <p:grpSpPr>
          <a:xfrm>
            <a:off x="17677405" y="8414055"/>
            <a:ext cx="4236804" cy="1514064"/>
            <a:chOff x="4247967" y="10620441"/>
            <a:chExt cx="4236804" cy="1514064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09CAB7F6-4120-B448-AB92-8D2C6068570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BE694EAC-7E5F-384C-ABBD-5264888F937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07AEAC63-8A40-C042-8F24-0BE7FF485ACF}"/>
              </a:ext>
            </a:extLst>
          </p:cNvPr>
          <p:cNvGrpSpPr/>
          <p:nvPr/>
        </p:nvGrpSpPr>
        <p:grpSpPr>
          <a:xfrm>
            <a:off x="17668041" y="10781797"/>
            <a:ext cx="4236804" cy="1514064"/>
            <a:chOff x="4247967" y="10620441"/>
            <a:chExt cx="4236804" cy="1514064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834C463D-B7E0-444F-BCA7-BFEB32104AE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5" name="Rectangle 40">
              <a:extLst>
                <a:ext uri="{FF2B5EF4-FFF2-40B4-BE49-F238E27FC236}">
                  <a16:creationId xmlns:a16="http://schemas.microsoft.com/office/drawing/2014/main" id="{197EF57C-E92C-4A48-B1EF-3A1DD4971CC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48EBC370-5071-0241-9177-E4D3F45EA425}"/>
              </a:ext>
            </a:extLst>
          </p:cNvPr>
          <p:cNvGrpSpPr/>
          <p:nvPr/>
        </p:nvGrpSpPr>
        <p:grpSpPr>
          <a:xfrm>
            <a:off x="7789833" y="11256205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17" name="Freeform 290">
              <a:extLst>
                <a:ext uri="{FF2B5EF4-FFF2-40B4-BE49-F238E27FC236}">
                  <a16:creationId xmlns:a16="http://schemas.microsoft.com/office/drawing/2014/main" id="{FB0C7E91-5DAC-874D-8314-5C1746827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91">
              <a:extLst>
                <a:ext uri="{FF2B5EF4-FFF2-40B4-BE49-F238E27FC236}">
                  <a16:creationId xmlns:a16="http://schemas.microsoft.com/office/drawing/2014/main" id="{6822AB83-D515-3B41-80F9-787A692C8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92">
              <a:extLst>
                <a:ext uri="{FF2B5EF4-FFF2-40B4-BE49-F238E27FC236}">
                  <a16:creationId xmlns:a16="http://schemas.microsoft.com/office/drawing/2014/main" id="{F056CE7A-5A81-A647-9158-52498FDBF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93">
              <a:extLst>
                <a:ext uri="{FF2B5EF4-FFF2-40B4-BE49-F238E27FC236}">
                  <a16:creationId xmlns:a16="http://schemas.microsoft.com/office/drawing/2014/main" id="{C01D0A17-B416-1D48-8290-1D05D3B08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94">
              <a:extLst>
                <a:ext uri="{FF2B5EF4-FFF2-40B4-BE49-F238E27FC236}">
                  <a16:creationId xmlns:a16="http://schemas.microsoft.com/office/drawing/2014/main" id="{AC608137-BCEA-7E47-A6FD-F9005885A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295">
              <a:extLst>
                <a:ext uri="{FF2B5EF4-FFF2-40B4-BE49-F238E27FC236}">
                  <a16:creationId xmlns:a16="http://schemas.microsoft.com/office/drawing/2014/main" id="{F2CEC99C-C7FA-8947-9825-FEFB2A86C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61D154D5-F1FA-C348-8D39-2E87CE6E9F80}"/>
              </a:ext>
            </a:extLst>
          </p:cNvPr>
          <p:cNvGrpSpPr/>
          <p:nvPr/>
        </p:nvGrpSpPr>
        <p:grpSpPr>
          <a:xfrm>
            <a:off x="15309096" y="11247017"/>
            <a:ext cx="557638" cy="541857"/>
            <a:chOff x="15240050" y="4580102"/>
            <a:chExt cx="557638" cy="541857"/>
          </a:xfrm>
        </p:grpSpPr>
        <p:sp>
          <p:nvSpPr>
            <p:cNvPr id="155" name="Freeform 285">
              <a:extLst>
                <a:ext uri="{FF2B5EF4-FFF2-40B4-BE49-F238E27FC236}">
                  <a16:creationId xmlns:a16="http://schemas.microsoft.com/office/drawing/2014/main" id="{3FF3184F-DA98-904F-AC4D-9FF73AD20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0909" y="4853660"/>
              <a:ext cx="136779" cy="126258"/>
            </a:xfrm>
            <a:custGeom>
              <a:avLst/>
              <a:gdLst>
                <a:gd name="T0" fmla="*/ 84 w 116"/>
                <a:gd name="T1" fmla="*/ 107 h 108"/>
                <a:gd name="T2" fmla="*/ 84 w 116"/>
                <a:gd name="T3" fmla="*/ 107 h 108"/>
                <a:gd name="T4" fmla="*/ 31 w 116"/>
                <a:gd name="T5" fmla="*/ 107 h 108"/>
                <a:gd name="T6" fmla="*/ 0 w 116"/>
                <a:gd name="T7" fmla="*/ 76 h 108"/>
                <a:gd name="T8" fmla="*/ 0 w 116"/>
                <a:gd name="T9" fmla="*/ 31 h 108"/>
                <a:gd name="T10" fmla="*/ 31 w 116"/>
                <a:gd name="T11" fmla="*/ 0 h 108"/>
                <a:gd name="T12" fmla="*/ 84 w 116"/>
                <a:gd name="T13" fmla="*/ 0 h 108"/>
                <a:gd name="T14" fmla="*/ 115 w 116"/>
                <a:gd name="T15" fmla="*/ 31 h 108"/>
                <a:gd name="T16" fmla="*/ 115 w 116"/>
                <a:gd name="T17" fmla="*/ 76 h 108"/>
                <a:gd name="T18" fmla="*/ 84 w 116"/>
                <a:gd name="T19" fmla="*/ 107 h 108"/>
                <a:gd name="T20" fmla="*/ 84 w 116"/>
                <a:gd name="T21" fmla="*/ 31 h 108"/>
                <a:gd name="T22" fmla="*/ 84 w 116"/>
                <a:gd name="T23" fmla="*/ 31 h 108"/>
                <a:gd name="T24" fmla="*/ 31 w 116"/>
                <a:gd name="T25" fmla="*/ 31 h 108"/>
                <a:gd name="T26" fmla="*/ 31 w 116"/>
                <a:gd name="T27" fmla="*/ 76 h 108"/>
                <a:gd name="T28" fmla="*/ 84 w 116"/>
                <a:gd name="T29" fmla="*/ 76 h 108"/>
                <a:gd name="T30" fmla="*/ 84 w 116"/>
                <a:gd name="T31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8">
                  <a:moveTo>
                    <a:pt x="84" y="107"/>
                  </a:moveTo>
                  <a:lnTo>
                    <a:pt x="84" y="107"/>
                  </a:lnTo>
                  <a:cubicBezTo>
                    <a:pt x="31" y="107"/>
                    <a:pt x="31" y="107"/>
                    <a:pt x="31" y="107"/>
                  </a:cubicBezTo>
                  <a:cubicBezTo>
                    <a:pt x="15" y="107"/>
                    <a:pt x="0" y="99"/>
                    <a:pt x="0" y="7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8"/>
                    <a:pt x="15" y="0"/>
                    <a:pt x="3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0" y="0"/>
                    <a:pt x="115" y="8"/>
                    <a:pt x="115" y="31"/>
                  </a:cubicBezTo>
                  <a:cubicBezTo>
                    <a:pt x="115" y="76"/>
                    <a:pt x="115" y="76"/>
                    <a:pt x="115" y="76"/>
                  </a:cubicBezTo>
                  <a:cubicBezTo>
                    <a:pt x="115" y="99"/>
                    <a:pt x="100" y="107"/>
                    <a:pt x="84" y="107"/>
                  </a:cubicBezTo>
                  <a:lnTo>
                    <a:pt x="84" y="31"/>
                  </a:lnTo>
                  <a:lnTo>
                    <a:pt x="84" y="31"/>
                  </a:lnTo>
                  <a:cubicBezTo>
                    <a:pt x="31" y="31"/>
                    <a:pt x="31" y="31"/>
                    <a:pt x="31" y="31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84" y="1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286">
              <a:extLst>
                <a:ext uri="{FF2B5EF4-FFF2-40B4-BE49-F238E27FC236}">
                  <a16:creationId xmlns:a16="http://schemas.microsoft.com/office/drawing/2014/main" id="{CBFA3523-4DFF-8943-8045-776E52211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0571" y="4685317"/>
              <a:ext cx="547116" cy="436642"/>
            </a:xfrm>
            <a:custGeom>
              <a:avLst/>
              <a:gdLst>
                <a:gd name="T0" fmla="*/ 390 w 460"/>
                <a:gd name="T1" fmla="*/ 367 h 368"/>
                <a:gd name="T2" fmla="*/ 390 w 460"/>
                <a:gd name="T3" fmla="*/ 367 h 368"/>
                <a:gd name="T4" fmla="*/ 76 w 460"/>
                <a:gd name="T5" fmla="*/ 367 h 368"/>
                <a:gd name="T6" fmla="*/ 0 w 460"/>
                <a:gd name="T7" fmla="*/ 290 h 368"/>
                <a:gd name="T8" fmla="*/ 0 w 460"/>
                <a:gd name="T9" fmla="*/ 0 h 368"/>
                <a:gd name="T10" fmla="*/ 38 w 460"/>
                <a:gd name="T11" fmla="*/ 0 h 368"/>
                <a:gd name="T12" fmla="*/ 38 w 460"/>
                <a:gd name="T13" fmla="*/ 290 h 368"/>
                <a:gd name="T14" fmla="*/ 76 w 460"/>
                <a:gd name="T15" fmla="*/ 321 h 368"/>
                <a:gd name="T16" fmla="*/ 390 w 460"/>
                <a:gd name="T17" fmla="*/ 321 h 368"/>
                <a:gd name="T18" fmla="*/ 421 w 460"/>
                <a:gd name="T19" fmla="*/ 290 h 368"/>
                <a:gd name="T20" fmla="*/ 421 w 460"/>
                <a:gd name="T21" fmla="*/ 107 h 368"/>
                <a:gd name="T22" fmla="*/ 390 w 460"/>
                <a:gd name="T23" fmla="*/ 68 h 368"/>
                <a:gd name="T24" fmla="*/ 76 w 460"/>
                <a:gd name="T25" fmla="*/ 68 h 368"/>
                <a:gd name="T26" fmla="*/ 76 w 460"/>
                <a:gd name="T27" fmla="*/ 30 h 368"/>
                <a:gd name="T28" fmla="*/ 390 w 460"/>
                <a:gd name="T29" fmla="*/ 30 h 368"/>
                <a:gd name="T30" fmla="*/ 459 w 460"/>
                <a:gd name="T31" fmla="*/ 107 h 368"/>
                <a:gd name="T32" fmla="*/ 459 w 460"/>
                <a:gd name="T33" fmla="*/ 290 h 368"/>
                <a:gd name="T34" fmla="*/ 390 w 460"/>
                <a:gd name="T35" fmla="*/ 36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0" h="368">
                  <a:moveTo>
                    <a:pt x="390" y="367"/>
                  </a:moveTo>
                  <a:lnTo>
                    <a:pt x="390" y="367"/>
                  </a:lnTo>
                  <a:cubicBezTo>
                    <a:pt x="76" y="367"/>
                    <a:pt x="76" y="367"/>
                    <a:pt x="76" y="367"/>
                  </a:cubicBezTo>
                  <a:cubicBezTo>
                    <a:pt x="30" y="367"/>
                    <a:pt x="0" y="329"/>
                    <a:pt x="0" y="2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90"/>
                    <a:pt x="38" y="290"/>
                    <a:pt x="38" y="290"/>
                  </a:cubicBezTo>
                  <a:cubicBezTo>
                    <a:pt x="38" y="306"/>
                    <a:pt x="53" y="321"/>
                    <a:pt x="76" y="321"/>
                  </a:cubicBezTo>
                  <a:cubicBezTo>
                    <a:pt x="390" y="321"/>
                    <a:pt x="390" y="321"/>
                    <a:pt x="390" y="321"/>
                  </a:cubicBezTo>
                  <a:cubicBezTo>
                    <a:pt x="405" y="321"/>
                    <a:pt x="421" y="306"/>
                    <a:pt x="421" y="290"/>
                  </a:cubicBezTo>
                  <a:cubicBezTo>
                    <a:pt x="421" y="107"/>
                    <a:pt x="421" y="107"/>
                    <a:pt x="421" y="107"/>
                  </a:cubicBezTo>
                  <a:cubicBezTo>
                    <a:pt x="421" y="84"/>
                    <a:pt x="405" y="68"/>
                    <a:pt x="390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390" y="30"/>
                    <a:pt x="390" y="30"/>
                    <a:pt x="390" y="30"/>
                  </a:cubicBezTo>
                  <a:cubicBezTo>
                    <a:pt x="428" y="30"/>
                    <a:pt x="459" y="61"/>
                    <a:pt x="459" y="107"/>
                  </a:cubicBezTo>
                  <a:cubicBezTo>
                    <a:pt x="459" y="290"/>
                    <a:pt x="459" y="290"/>
                    <a:pt x="459" y="290"/>
                  </a:cubicBezTo>
                  <a:cubicBezTo>
                    <a:pt x="459" y="329"/>
                    <a:pt x="428" y="367"/>
                    <a:pt x="390" y="3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287">
              <a:extLst>
                <a:ext uri="{FF2B5EF4-FFF2-40B4-BE49-F238E27FC236}">
                  <a16:creationId xmlns:a16="http://schemas.microsoft.com/office/drawing/2014/main" id="{3202CDD2-1AF6-0F44-A5F9-DE5075938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50" y="4580102"/>
              <a:ext cx="515552" cy="184127"/>
            </a:xfrm>
            <a:custGeom>
              <a:avLst/>
              <a:gdLst>
                <a:gd name="T0" fmla="*/ 84 w 430"/>
                <a:gd name="T1" fmla="*/ 153 h 154"/>
                <a:gd name="T2" fmla="*/ 84 w 430"/>
                <a:gd name="T3" fmla="*/ 153 h 154"/>
                <a:gd name="T4" fmla="*/ 8 w 430"/>
                <a:gd name="T5" fmla="*/ 69 h 154"/>
                <a:gd name="T6" fmla="*/ 84 w 430"/>
                <a:gd name="T7" fmla="*/ 0 h 154"/>
                <a:gd name="T8" fmla="*/ 360 w 430"/>
                <a:gd name="T9" fmla="*/ 0 h 154"/>
                <a:gd name="T10" fmla="*/ 429 w 430"/>
                <a:gd name="T11" fmla="*/ 62 h 154"/>
                <a:gd name="T12" fmla="*/ 429 w 430"/>
                <a:gd name="T13" fmla="*/ 77 h 154"/>
                <a:gd name="T14" fmla="*/ 406 w 430"/>
                <a:gd name="T15" fmla="*/ 100 h 154"/>
                <a:gd name="T16" fmla="*/ 383 w 430"/>
                <a:gd name="T17" fmla="*/ 77 h 154"/>
                <a:gd name="T18" fmla="*/ 383 w 430"/>
                <a:gd name="T19" fmla="*/ 62 h 154"/>
                <a:gd name="T20" fmla="*/ 360 w 430"/>
                <a:gd name="T21" fmla="*/ 39 h 154"/>
                <a:gd name="T22" fmla="*/ 84 w 430"/>
                <a:gd name="T23" fmla="*/ 39 h 154"/>
                <a:gd name="T24" fmla="*/ 46 w 430"/>
                <a:gd name="T25" fmla="*/ 69 h 154"/>
                <a:gd name="T26" fmla="*/ 84 w 430"/>
                <a:gd name="T27" fmla="*/ 115 h 154"/>
                <a:gd name="T28" fmla="*/ 84 w 430"/>
                <a:gd name="T2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0" h="154">
                  <a:moveTo>
                    <a:pt x="84" y="153"/>
                  </a:moveTo>
                  <a:lnTo>
                    <a:pt x="84" y="153"/>
                  </a:lnTo>
                  <a:cubicBezTo>
                    <a:pt x="38" y="153"/>
                    <a:pt x="0" y="115"/>
                    <a:pt x="8" y="69"/>
                  </a:cubicBezTo>
                  <a:cubicBezTo>
                    <a:pt x="15" y="23"/>
                    <a:pt x="46" y="0"/>
                    <a:pt x="84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98" y="0"/>
                    <a:pt x="429" y="31"/>
                    <a:pt x="429" y="62"/>
                  </a:cubicBezTo>
                  <a:cubicBezTo>
                    <a:pt x="429" y="77"/>
                    <a:pt x="429" y="77"/>
                    <a:pt x="429" y="77"/>
                  </a:cubicBezTo>
                  <a:cubicBezTo>
                    <a:pt x="429" y="85"/>
                    <a:pt x="421" y="100"/>
                    <a:pt x="406" y="100"/>
                  </a:cubicBezTo>
                  <a:cubicBezTo>
                    <a:pt x="398" y="100"/>
                    <a:pt x="383" y="85"/>
                    <a:pt x="383" y="77"/>
                  </a:cubicBezTo>
                  <a:cubicBezTo>
                    <a:pt x="383" y="62"/>
                    <a:pt x="383" y="62"/>
                    <a:pt x="383" y="62"/>
                  </a:cubicBezTo>
                  <a:cubicBezTo>
                    <a:pt x="383" y="54"/>
                    <a:pt x="375" y="39"/>
                    <a:pt x="360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69" y="39"/>
                    <a:pt x="54" y="54"/>
                    <a:pt x="46" y="69"/>
                  </a:cubicBezTo>
                  <a:cubicBezTo>
                    <a:pt x="46" y="92"/>
                    <a:pt x="61" y="115"/>
                    <a:pt x="84" y="115"/>
                  </a:cubicBezTo>
                  <a:lnTo>
                    <a:pt x="84" y="1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AF4FB509-5568-B246-857A-4D8717D1B0BD}"/>
              </a:ext>
            </a:extLst>
          </p:cNvPr>
          <p:cNvGrpSpPr/>
          <p:nvPr/>
        </p:nvGrpSpPr>
        <p:grpSpPr>
          <a:xfrm>
            <a:off x="2668308" y="1005486"/>
            <a:ext cx="19041035" cy="2561450"/>
            <a:chOff x="2668308" y="861425"/>
            <a:chExt cx="19041035" cy="2561450"/>
          </a:xfrm>
        </p:grpSpPr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9E18D359-BDFB-9846-AEA5-EAB54163C03A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576529DC-D7F3-004B-9CAA-F68FD1F6DFC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64" name="Freeform 68">
            <a:extLst>
              <a:ext uri="{FF2B5EF4-FFF2-40B4-BE49-F238E27FC236}">
                <a16:creationId xmlns:a16="http://schemas.microsoft.com/office/drawing/2014/main" id="{6BEAC54D-E511-274C-9824-DA7A99BFF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0777" y="5325240"/>
            <a:ext cx="2521954" cy="2530291"/>
          </a:xfrm>
          <a:custGeom>
            <a:avLst/>
            <a:gdLst>
              <a:gd name="T0" fmla="*/ 2486 w 2667"/>
              <a:gd name="T1" fmla="*/ 1676 h 2676"/>
              <a:gd name="T2" fmla="*/ 2486 w 2667"/>
              <a:gd name="T3" fmla="*/ 1676 h 2676"/>
              <a:gd name="T4" fmla="*/ 2504 w 2667"/>
              <a:gd name="T5" fmla="*/ 1072 h 2676"/>
              <a:gd name="T6" fmla="*/ 2666 w 2667"/>
              <a:gd name="T7" fmla="*/ 1009 h 2676"/>
              <a:gd name="T8" fmla="*/ 2549 w 2667"/>
              <a:gd name="T9" fmla="*/ 703 h 2676"/>
              <a:gd name="T10" fmla="*/ 2387 w 2667"/>
              <a:gd name="T11" fmla="*/ 766 h 2676"/>
              <a:gd name="T12" fmla="*/ 1973 w 2667"/>
              <a:gd name="T13" fmla="*/ 325 h 2676"/>
              <a:gd name="T14" fmla="*/ 2045 w 2667"/>
              <a:gd name="T15" fmla="*/ 162 h 2676"/>
              <a:gd name="T16" fmla="*/ 1747 w 2667"/>
              <a:gd name="T17" fmla="*/ 27 h 2676"/>
              <a:gd name="T18" fmla="*/ 1675 w 2667"/>
              <a:gd name="T19" fmla="*/ 189 h 2676"/>
              <a:gd name="T20" fmla="*/ 1072 w 2667"/>
              <a:gd name="T21" fmla="*/ 162 h 2676"/>
              <a:gd name="T22" fmla="*/ 1008 w 2667"/>
              <a:gd name="T23" fmla="*/ 0 h 2676"/>
              <a:gd name="T24" fmla="*/ 693 w 2667"/>
              <a:gd name="T25" fmla="*/ 117 h 2676"/>
              <a:gd name="T26" fmla="*/ 756 w 2667"/>
              <a:gd name="T27" fmla="*/ 279 h 2676"/>
              <a:gd name="T28" fmla="*/ 316 w 2667"/>
              <a:gd name="T29" fmla="*/ 694 h 2676"/>
              <a:gd name="T30" fmla="*/ 154 w 2667"/>
              <a:gd name="T31" fmla="*/ 622 h 2676"/>
              <a:gd name="T32" fmla="*/ 18 w 2667"/>
              <a:gd name="T33" fmla="*/ 928 h 2676"/>
              <a:gd name="T34" fmla="*/ 180 w 2667"/>
              <a:gd name="T35" fmla="*/ 1000 h 2676"/>
              <a:gd name="T36" fmla="*/ 163 w 2667"/>
              <a:gd name="T37" fmla="*/ 1604 h 2676"/>
              <a:gd name="T38" fmla="*/ 0 w 2667"/>
              <a:gd name="T39" fmla="*/ 1667 h 2676"/>
              <a:gd name="T40" fmla="*/ 118 w 2667"/>
              <a:gd name="T41" fmla="*/ 1972 h 2676"/>
              <a:gd name="T42" fmla="*/ 280 w 2667"/>
              <a:gd name="T43" fmla="*/ 1909 h 2676"/>
              <a:gd name="T44" fmla="*/ 693 w 2667"/>
              <a:gd name="T45" fmla="*/ 2351 h 2676"/>
              <a:gd name="T46" fmla="*/ 621 w 2667"/>
              <a:gd name="T47" fmla="*/ 2513 h 2676"/>
              <a:gd name="T48" fmla="*/ 918 w 2667"/>
              <a:gd name="T49" fmla="*/ 2648 h 2676"/>
              <a:gd name="T50" fmla="*/ 991 w 2667"/>
              <a:gd name="T51" fmla="*/ 2486 h 2676"/>
              <a:gd name="T52" fmla="*/ 1594 w 2667"/>
              <a:gd name="T53" fmla="*/ 2504 h 2676"/>
              <a:gd name="T54" fmla="*/ 1657 w 2667"/>
              <a:gd name="T55" fmla="*/ 2675 h 2676"/>
              <a:gd name="T56" fmla="*/ 1973 w 2667"/>
              <a:gd name="T57" fmla="*/ 2558 h 2676"/>
              <a:gd name="T58" fmla="*/ 1909 w 2667"/>
              <a:gd name="T59" fmla="*/ 2387 h 2676"/>
              <a:gd name="T60" fmla="*/ 2351 w 2667"/>
              <a:gd name="T61" fmla="*/ 1981 h 2676"/>
              <a:gd name="T62" fmla="*/ 2513 w 2667"/>
              <a:gd name="T63" fmla="*/ 2054 h 2676"/>
              <a:gd name="T64" fmla="*/ 2649 w 2667"/>
              <a:gd name="T65" fmla="*/ 1748 h 2676"/>
              <a:gd name="T66" fmla="*/ 2486 w 2667"/>
              <a:gd name="T67" fmla="*/ 1676 h 2676"/>
              <a:gd name="T68" fmla="*/ 918 w 2667"/>
              <a:gd name="T69" fmla="*/ 2270 h 2676"/>
              <a:gd name="T70" fmla="*/ 918 w 2667"/>
              <a:gd name="T71" fmla="*/ 2270 h 2676"/>
              <a:gd name="T72" fmla="*/ 406 w 2667"/>
              <a:gd name="T73" fmla="*/ 910 h 2676"/>
              <a:gd name="T74" fmla="*/ 1747 w 2667"/>
              <a:gd name="T75" fmla="*/ 406 h 2676"/>
              <a:gd name="T76" fmla="*/ 2261 w 2667"/>
              <a:gd name="T77" fmla="*/ 1766 h 2676"/>
              <a:gd name="T78" fmla="*/ 918 w 2667"/>
              <a:gd name="T79" fmla="*/ 2270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667" h="2676">
                <a:moveTo>
                  <a:pt x="2486" y="1676"/>
                </a:moveTo>
                <a:lnTo>
                  <a:pt x="2486" y="1676"/>
                </a:lnTo>
                <a:cubicBezTo>
                  <a:pt x="2540" y="1478"/>
                  <a:pt x="2549" y="1271"/>
                  <a:pt x="2504" y="1072"/>
                </a:cubicBezTo>
                <a:cubicBezTo>
                  <a:pt x="2666" y="1009"/>
                  <a:pt x="2666" y="1009"/>
                  <a:pt x="2666" y="1009"/>
                </a:cubicBezTo>
                <a:cubicBezTo>
                  <a:pt x="2549" y="703"/>
                  <a:pt x="2549" y="703"/>
                  <a:pt x="2549" y="703"/>
                </a:cubicBezTo>
                <a:cubicBezTo>
                  <a:pt x="2387" y="766"/>
                  <a:pt x="2387" y="766"/>
                  <a:pt x="2387" y="766"/>
                </a:cubicBezTo>
                <a:cubicBezTo>
                  <a:pt x="2288" y="586"/>
                  <a:pt x="2153" y="433"/>
                  <a:pt x="1973" y="325"/>
                </a:cubicBezTo>
                <a:cubicBezTo>
                  <a:pt x="2045" y="162"/>
                  <a:pt x="2045" y="162"/>
                  <a:pt x="2045" y="162"/>
                </a:cubicBezTo>
                <a:cubicBezTo>
                  <a:pt x="1747" y="27"/>
                  <a:pt x="1747" y="27"/>
                  <a:pt x="1747" y="27"/>
                </a:cubicBezTo>
                <a:cubicBezTo>
                  <a:pt x="1675" y="189"/>
                  <a:pt x="1675" y="189"/>
                  <a:pt x="1675" y="189"/>
                </a:cubicBezTo>
                <a:cubicBezTo>
                  <a:pt x="1468" y="126"/>
                  <a:pt x="1261" y="126"/>
                  <a:pt x="1072" y="162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693" y="117"/>
                  <a:pt x="693" y="117"/>
                  <a:pt x="693" y="117"/>
                </a:cubicBezTo>
                <a:cubicBezTo>
                  <a:pt x="756" y="279"/>
                  <a:pt x="756" y="279"/>
                  <a:pt x="756" y="279"/>
                </a:cubicBezTo>
                <a:cubicBezTo>
                  <a:pt x="585" y="378"/>
                  <a:pt x="433" y="523"/>
                  <a:pt x="316" y="694"/>
                </a:cubicBezTo>
                <a:cubicBezTo>
                  <a:pt x="154" y="622"/>
                  <a:pt x="154" y="622"/>
                  <a:pt x="154" y="622"/>
                </a:cubicBezTo>
                <a:cubicBezTo>
                  <a:pt x="18" y="928"/>
                  <a:pt x="18" y="928"/>
                  <a:pt x="18" y="928"/>
                </a:cubicBezTo>
                <a:cubicBezTo>
                  <a:pt x="180" y="1000"/>
                  <a:pt x="180" y="1000"/>
                  <a:pt x="180" y="1000"/>
                </a:cubicBezTo>
                <a:cubicBezTo>
                  <a:pt x="126" y="1199"/>
                  <a:pt x="118" y="1406"/>
                  <a:pt x="163" y="1604"/>
                </a:cubicBezTo>
                <a:cubicBezTo>
                  <a:pt x="0" y="1667"/>
                  <a:pt x="0" y="1667"/>
                  <a:pt x="0" y="1667"/>
                </a:cubicBezTo>
                <a:cubicBezTo>
                  <a:pt x="118" y="1972"/>
                  <a:pt x="118" y="1972"/>
                  <a:pt x="118" y="1972"/>
                </a:cubicBezTo>
                <a:cubicBezTo>
                  <a:pt x="280" y="1909"/>
                  <a:pt x="280" y="1909"/>
                  <a:pt x="280" y="1909"/>
                </a:cubicBezTo>
                <a:cubicBezTo>
                  <a:pt x="379" y="2090"/>
                  <a:pt x="513" y="2243"/>
                  <a:pt x="693" y="2351"/>
                </a:cubicBezTo>
                <a:cubicBezTo>
                  <a:pt x="621" y="2513"/>
                  <a:pt x="621" y="2513"/>
                  <a:pt x="621" y="2513"/>
                </a:cubicBezTo>
                <a:cubicBezTo>
                  <a:pt x="918" y="2648"/>
                  <a:pt x="918" y="2648"/>
                  <a:pt x="918" y="2648"/>
                </a:cubicBezTo>
                <a:cubicBezTo>
                  <a:pt x="991" y="2486"/>
                  <a:pt x="991" y="2486"/>
                  <a:pt x="991" y="2486"/>
                </a:cubicBezTo>
                <a:cubicBezTo>
                  <a:pt x="1198" y="2549"/>
                  <a:pt x="1405" y="2549"/>
                  <a:pt x="1594" y="2504"/>
                </a:cubicBezTo>
                <a:cubicBezTo>
                  <a:pt x="1657" y="2675"/>
                  <a:pt x="1657" y="2675"/>
                  <a:pt x="1657" y="2675"/>
                </a:cubicBezTo>
                <a:cubicBezTo>
                  <a:pt x="1973" y="2558"/>
                  <a:pt x="1973" y="2558"/>
                  <a:pt x="1973" y="2558"/>
                </a:cubicBezTo>
                <a:cubicBezTo>
                  <a:pt x="1909" y="2387"/>
                  <a:pt x="1909" y="2387"/>
                  <a:pt x="1909" y="2387"/>
                </a:cubicBezTo>
                <a:cubicBezTo>
                  <a:pt x="2081" y="2297"/>
                  <a:pt x="2234" y="2152"/>
                  <a:pt x="2351" y="1981"/>
                </a:cubicBezTo>
                <a:cubicBezTo>
                  <a:pt x="2513" y="2054"/>
                  <a:pt x="2513" y="2054"/>
                  <a:pt x="2513" y="2054"/>
                </a:cubicBezTo>
                <a:cubicBezTo>
                  <a:pt x="2649" y="1748"/>
                  <a:pt x="2649" y="1748"/>
                  <a:pt x="2649" y="1748"/>
                </a:cubicBezTo>
                <a:lnTo>
                  <a:pt x="2486" y="1676"/>
                </a:lnTo>
                <a:close/>
                <a:moveTo>
                  <a:pt x="918" y="2270"/>
                </a:moveTo>
                <a:lnTo>
                  <a:pt x="918" y="2270"/>
                </a:lnTo>
                <a:cubicBezTo>
                  <a:pt x="397" y="2035"/>
                  <a:pt x="171" y="1424"/>
                  <a:pt x="406" y="910"/>
                </a:cubicBezTo>
                <a:cubicBezTo>
                  <a:pt x="639" y="406"/>
                  <a:pt x="1243" y="180"/>
                  <a:pt x="1747" y="406"/>
                </a:cubicBezTo>
                <a:cubicBezTo>
                  <a:pt x="2261" y="640"/>
                  <a:pt x="2495" y="1252"/>
                  <a:pt x="2261" y="1766"/>
                </a:cubicBezTo>
                <a:cubicBezTo>
                  <a:pt x="2027" y="2270"/>
                  <a:pt x="1423" y="2495"/>
                  <a:pt x="918" y="22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69">
            <a:extLst>
              <a:ext uri="{FF2B5EF4-FFF2-40B4-BE49-F238E27FC236}">
                <a16:creationId xmlns:a16="http://schemas.microsoft.com/office/drawing/2014/main" id="{59C3596D-84D5-324D-8BDE-76B91FAA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810" y="5325240"/>
            <a:ext cx="2530289" cy="2530291"/>
          </a:xfrm>
          <a:custGeom>
            <a:avLst/>
            <a:gdLst>
              <a:gd name="T0" fmla="*/ 2495 w 2676"/>
              <a:gd name="T1" fmla="*/ 1676 h 2676"/>
              <a:gd name="T2" fmla="*/ 2495 w 2676"/>
              <a:gd name="T3" fmla="*/ 1676 h 2676"/>
              <a:gd name="T4" fmla="*/ 2513 w 2676"/>
              <a:gd name="T5" fmla="*/ 1072 h 2676"/>
              <a:gd name="T6" fmla="*/ 2675 w 2676"/>
              <a:gd name="T7" fmla="*/ 1009 h 2676"/>
              <a:gd name="T8" fmla="*/ 2558 w 2676"/>
              <a:gd name="T9" fmla="*/ 703 h 2676"/>
              <a:gd name="T10" fmla="*/ 2396 w 2676"/>
              <a:gd name="T11" fmla="*/ 766 h 2676"/>
              <a:gd name="T12" fmla="*/ 1982 w 2676"/>
              <a:gd name="T13" fmla="*/ 325 h 2676"/>
              <a:gd name="T14" fmla="*/ 2054 w 2676"/>
              <a:gd name="T15" fmla="*/ 162 h 2676"/>
              <a:gd name="T16" fmla="*/ 1757 w 2676"/>
              <a:gd name="T17" fmla="*/ 27 h 2676"/>
              <a:gd name="T18" fmla="*/ 1685 w 2676"/>
              <a:gd name="T19" fmla="*/ 189 h 2676"/>
              <a:gd name="T20" fmla="*/ 1081 w 2676"/>
              <a:gd name="T21" fmla="*/ 162 h 2676"/>
              <a:gd name="T22" fmla="*/ 1018 w 2676"/>
              <a:gd name="T23" fmla="*/ 0 h 2676"/>
              <a:gd name="T24" fmla="*/ 703 w 2676"/>
              <a:gd name="T25" fmla="*/ 117 h 2676"/>
              <a:gd name="T26" fmla="*/ 766 w 2676"/>
              <a:gd name="T27" fmla="*/ 279 h 2676"/>
              <a:gd name="T28" fmla="*/ 324 w 2676"/>
              <a:gd name="T29" fmla="*/ 694 h 2676"/>
              <a:gd name="T30" fmla="*/ 162 w 2676"/>
              <a:gd name="T31" fmla="*/ 622 h 2676"/>
              <a:gd name="T32" fmla="*/ 27 w 2676"/>
              <a:gd name="T33" fmla="*/ 928 h 2676"/>
              <a:gd name="T34" fmla="*/ 189 w 2676"/>
              <a:gd name="T35" fmla="*/ 1000 h 2676"/>
              <a:gd name="T36" fmla="*/ 171 w 2676"/>
              <a:gd name="T37" fmla="*/ 1604 h 2676"/>
              <a:gd name="T38" fmla="*/ 0 w 2676"/>
              <a:gd name="T39" fmla="*/ 1667 h 2676"/>
              <a:gd name="T40" fmla="*/ 117 w 2676"/>
              <a:gd name="T41" fmla="*/ 1972 h 2676"/>
              <a:gd name="T42" fmla="*/ 288 w 2676"/>
              <a:gd name="T43" fmla="*/ 1909 h 2676"/>
              <a:gd name="T44" fmla="*/ 703 w 2676"/>
              <a:gd name="T45" fmla="*/ 2351 h 2676"/>
              <a:gd name="T46" fmla="*/ 631 w 2676"/>
              <a:gd name="T47" fmla="*/ 2513 h 2676"/>
              <a:gd name="T48" fmla="*/ 928 w 2676"/>
              <a:gd name="T49" fmla="*/ 2648 h 2676"/>
              <a:gd name="T50" fmla="*/ 1000 w 2676"/>
              <a:gd name="T51" fmla="*/ 2486 h 2676"/>
              <a:gd name="T52" fmla="*/ 1604 w 2676"/>
              <a:gd name="T53" fmla="*/ 2504 h 2676"/>
              <a:gd name="T54" fmla="*/ 1667 w 2676"/>
              <a:gd name="T55" fmla="*/ 2675 h 2676"/>
              <a:gd name="T56" fmla="*/ 1973 w 2676"/>
              <a:gd name="T57" fmla="*/ 2558 h 2676"/>
              <a:gd name="T58" fmla="*/ 1919 w 2676"/>
              <a:gd name="T59" fmla="*/ 2387 h 2676"/>
              <a:gd name="T60" fmla="*/ 2352 w 2676"/>
              <a:gd name="T61" fmla="*/ 1981 h 2676"/>
              <a:gd name="T62" fmla="*/ 2513 w 2676"/>
              <a:gd name="T63" fmla="*/ 2054 h 2676"/>
              <a:gd name="T64" fmla="*/ 2648 w 2676"/>
              <a:gd name="T65" fmla="*/ 1748 h 2676"/>
              <a:gd name="T66" fmla="*/ 2495 w 2676"/>
              <a:gd name="T67" fmla="*/ 1676 h 2676"/>
              <a:gd name="T68" fmla="*/ 928 w 2676"/>
              <a:gd name="T69" fmla="*/ 2270 h 2676"/>
              <a:gd name="T70" fmla="*/ 928 w 2676"/>
              <a:gd name="T71" fmla="*/ 2270 h 2676"/>
              <a:gd name="T72" fmla="*/ 415 w 2676"/>
              <a:gd name="T73" fmla="*/ 910 h 2676"/>
              <a:gd name="T74" fmla="*/ 1757 w 2676"/>
              <a:gd name="T75" fmla="*/ 406 h 2676"/>
              <a:gd name="T76" fmla="*/ 2262 w 2676"/>
              <a:gd name="T77" fmla="*/ 1766 h 2676"/>
              <a:gd name="T78" fmla="*/ 928 w 2676"/>
              <a:gd name="T79" fmla="*/ 2270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676" h="2676">
                <a:moveTo>
                  <a:pt x="2495" y="1676"/>
                </a:moveTo>
                <a:lnTo>
                  <a:pt x="2495" y="1676"/>
                </a:lnTo>
                <a:cubicBezTo>
                  <a:pt x="2549" y="1478"/>
                  <a:pt x="2558" y="1271"/>
                  <a:pt x="2513" y="1072"/>
                </a:cubicBezTo>
                <a:cubicBezTo>
                  <a:pt x="2675" y="1009"/>
                  <a:pt x="2675" y="1009"/>
                  <a:pt x="2675" y="1009"/>
                </a:cubicBezTo>
                <a:cubicBezTo>
                  <a:pt x="2558" y="703"/>
                  <a:pt x="2558" y="703"/>
                  <a:pt x="2558" y="703"/>
                </a:cubicBezTo>
                <a:cubicBezTo>
                  <a:pt x="2396" y="766"/>
                  <a:pt x="2396" y="766"/>
                  <a:pt x="2396" y="766"/>
                </a:cubicBezTo>
                <a:cubicBezTo>
                  <a:pt x="2298" y="586"/>
                  <a:pt x="2162" y="433"/>
                  <a:pt x="1982" y="325"/>
                </a:cubicBezTo>
                <a:cubicBezTo>
                  <a:pt x="2054" y="162"/>
                  <a:pt x="2054" y="162"/>
                  <a:pt x="2054" y="162"/>
                </a:cubicBezTo>
                <a:cubicBezTo>
                  <a:pt x="1757" y="27"/>
                  <a:pt x="1757" y="27"/>
                  <a:pt x="1757" y="27"/>
                </a:cubicBezTo>
                <a:cubicBezTo>
                  <a:pt x="1685" y="189"/>
                  <a:pt x="1685" y="189"/>
                  <a:pt x="1685" y="189"/>
                </a:cubicBezTo>
                <a:cubicBezTo>
                  <a:pt x="1478" y="126"/>
                  <a:pt x="1271" y="126"/>
                  <a:pt x="1081" y="162"/>
                </a:cubicBezTo>
                <a:cubicBezTo>
                  <a:pt x="1018" y="0"/>
                  <a:pt x="1018" y="0"/>
                  <a:pt x="1018" y="0"/>
                </a:cubicBezTo>
                <a:cubicBezTo>
                  <a:pt x="703" y="117"/>
                  <a:pt x="703" y="117"/>
                  <a:pt x="703" y="117"/>
                </a:cubicBezTo>
                <a:cubicBezTo>
                  <a:pt x="766" y="279"/>
                  <a:pt x="766" y="279"/>
                  <a:pt x="766" y="279"/>
                </a:cubicBezTo>
                <a:cubicBezTo>
                  <a:pt x="595" y="378"/>
                  <a:pt x="442" y="523"/>
                  <a:pt x="324" y="694"/>
                </a:cubicBezTo>
                <a:cubicBezTo>
                  <a:pt x="162" y="622"/>
                  <a:pt x="162" y="622"/>
                  <a:pt x="162" y="622"/>
                </a:cubicBezTo>
                <a:cubicBezTo>
                  <a:pt x="27" y="928"/>
                  <a:pt x="27" y="928"/>
                  <a:pt x="27" y="928"/>
                </a:cubicBezTo>
                <a:cubicBezTo>
                  <a:pt x="189" y="1000"/>
                  <a:pt x="189" y="1000"/>
                  <a:pt x="189" y="1000"/>
                </a:cubicBezTo>
                <a:cubicBezTo>
                  <a:pt x="126" y="1199"/>
                  <a:pt x="126" y="1406"/>
                  <a:pt x="171" y="1604"/>
                </a:cubicBezTo>
                <a:cubicBezTo>
                  <a:pt x="0" y="1667"/>
                  <a:pt x="0" y="1667"/>
                  <a:pt x="0" y="1667"/>
                </a:cubicBezTo>
                <a:cubicBezTo>
                  <a:pt x="117" y="1972"/>
                  <a:pt x="117" y="1972"/>
                  <a:pt x="117" y="1972"/>
                </a:cubicBezTo>
                <a:cubicBezTo>
                  <a:pt x="288" y="1909"/>
                  <a:pt x="288" y="1909"/>
                  <a:pt x="288" y="1909"/>
                </a:cubicBezTo>
                <a:cubicBezTo>
                  <a:pt x="378" y="2090"/>
                  <a:pt x="523" y="2243"/>
                  <a:pt x="703" y="2351"/>
                </a:cubicBezTo>
                <a:cubicBezTo>
                  <a:pt x="631" y="2513"/>
                  <a:pt x="631" y="2513"/>
                  <a:pt x="631" y="2513"/>
                </a:cubicBezTo>
                <a:cubicBezTo>
                  <a:pt x="928" y="2648"/>
                  <a:pt x="928" y="2648"/>
                  <a:pt x="928" y="2648"/>
                </a:cubicBezTo>
                <a:cubicBezTo>
                  <a:pt x="1000" y="2486"/>
                  <a:pt x="1000" y="2486"/>
                  <a:pt x="1000" y="2486"/>
                </a:cubicBezTo>
                <a:cubicBezTo>
                  <a:pt x="1199" y="2549"/>
                  <a:pt x="1406" y="2549"/>
                  <a:pt x="1604" y="2504"/>
                </a:cubicBezTo>
                <a:cubicBezTo>
                  <a:pt x="1667" y="2675"/>
                  <a:pt x="1667" y="2675"/>
                  <a:pt x="1667" y="2675"/>
                </a:cubicBezTo>
                <a:cubicBezTo>
                  <a:pt x="1973" y="2558"/>
                  <a:pt x="1973" y="2558"/>
                  <a:pt x="1973" y="2558"/>
                </a:cubicBezTo>
                <a:cubicBezTo>
                  <a:pt x="1919" y="2387"/>
                  <a:pt x="1919" y="2387"/>
                  <a:pt x="1919" y="2387"/>
                </a:cubicBezTo>
                <a:cubicBezTo>
                  <a:pt x="2090" y="2297"/>
                  <a:pt x="2244" y="2152"/>
                  <a:pt x="2352" y="1981"/>
                </a:cubicBezTo>
                <a:cubicBezTo>
                  <a:pt x="2513" y="2054"/>
                  <a:pt x="2513" y="2054"/>
                  <a:pt x="2513" y="2054"/>
                </a:cubicBezTo>
                <a:cubicBezTo>
                  <a:pt x="2648" y="1748"/>
                  <a:pt x="2648" y="1748"/>
                  <a:pt x="2648" y="1748"/>
                </a:cubicBezTo>
                <a:lnTo>
                  <a:pt x="2495" y="1676"/>
                </a:lnTo>
                <a:close/>
                <a:moveTo>
                  <a:pt x="928" y="2270"/>
                </a:moveTo>
                <a:lnTo>
                  <a:pt x="928" y="2270"/>
                </a:lnTo>
                <a:cubicBezTo>
                  <a:pt x="406" y="2035"/>
                  <a:pt x="180" y="1424"/>
                  <a:pt x="415" y="910"/>
                </a:cubicBezTo>
                <a:cubicBezTo>
                  <a:pt x="649" y="406"/>
                  <a:pt x="1244" y="180"/>
                  <a:pt x="1757" y="406"/>
                </a:cubicBezTo>
                <a:cubicBezTo>
                  <a:pt x="2271" y="640"/>
                  <a:pt x="2504" y="1252"/>
                  <a:pt x="2262" y="1766"/>
                </a:cubicBezTo>
                <a:cubicBezTo>
                  <a:pt x="2036" y="2270"/>
                  <a:pt x="1433" y="2495"/>
                  <a:pt x="928" y="2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70">
            <a:extLst>
              <a:ext uri="{FF2B5EF4-FFF2-40B4-BE49-F238E27FC236}">
                <a16:creationId xmlns:a16="http://schemas.microsoft.com/office/drawing/2014/main" id="{0BAEA420-E151-CD4C-8DAC-84FB62448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147" y="10235753"/>
            <a:ext cx="1671577" cy="2096766"/>
          </a:xfrm>
          <a:custGeom>
            <a:avLst/>
            <a:gdLst>
              <a:gd name="T0" fmla="*/ 1045 w 1767"/>
              <a:gd name="T1" fmla="*/ 117 h 2218"/>
              <a:gd name="T2" fmla="*/ 1045 w 1767"/>
              <a:gd name="T3" fmla="*/ 117 h 2218"/>
              <a:gd name="T4" fmla="*/ 1730 w 1767"/>
              <a:gd name="T5" fmla="*/ 1649 h 2218"/>
              <a:gd name="T6" fmla="*/ 1657 w 1767"/>
              <a:gd name="T7" fmla="*/ 1856 h 2218"/>
              <a:gd name="T8" fmla="*/ 937 w 1767"/>
              <a:gd name="T9" fmla="*/ 2181 h 2218"/>
              <a:gd name="T10" fmla="*/ 729 w 1767"/>
              <a:gd name="T11" fmla="*/ 2108 h 2218"/>
              <a:gd name="T12" fmla="*/ 36 w 1767"/>
              <a:gd name="T13" fmla="*/ 568 h 2218"/>
              <a:gd name="T14" fmla="*/ 117 w 1767"/>
              <a:gd name="T15" fmla="*/ 361 h 2218"/>
              <a:gd name="T16" fmla="*/ 837 w 1767"/>
              <a:gd name="T17" fmla="*/ 36 h 2218"/>
              <a:gd name="T18" fmla="*/ 1045 w 1767"/>
              <a:gd name="T19" fmla="*/ 117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7" h="2218">
                <a:moveTo>
                  <a:pt x="1045" y="117"/>
                </a:moveTo>
                <a:lnTo>
                  <a:pt x="1045" y="117"/>
                </a:lnTo>
                <a:cubicBezTo>
                  <a:pt x="1730" y="1649"/>
                  <a:pt x="1730" y="1649"/>
                  <a:pt x="1730" y="1649"/>
                </a:cubicBezTo>
                <a:cubicBezTo>
                  <a:pt x="1766" y="1730"/>
                  <a:pt x="1730" y="1820"/>
                  <a:pt x="1657" y="1856"/>
                </a:cubicBezTo>
                <a:cubicBezTo>
                  <a:pt x="937" y="2181"/>
                  <a:pt x="937" y="2181"/>
                  <a:pt x="937" y="2181"/>
                </a:cubicBezTo>
                <a:cubicBezTo>
                  <a:pt x="856" y="2217"/>
                  <a:pt x="765" y="2181"/>
                  <a:pt x="729" y="2108"/>
                </a:cubicBezTo>
                <a:cubicBezTo>
                  <a:pt x="36" y="568"/>
                  <a:pt x="36" y="568"/>
                  <a:pt x="36" y="568"/>
                </a:cubicBezTo>
                <a:cubicBezTo>
                  <a:pt x="0" y="487"/>
                  <a:pt x="36" y="397"/>
                  <a:pt x="117" y="361"/>
                </a:cubicBezTo>
                <a:cubicBezTo>
                  <a:pt x="837" y="36"/>
                  <a:pt x="837" y="36"/>
                  <a:pt x="837" y="36"/>
                </a:cubicBezTo>
                <a:cubicBezTo>
                  <a:pt x="918" y="0"/>
                  <a:pt x="1009" y="36"/>
                  <a:pt x="1045" y="117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71">
            <a:extLst>
              <a:ext uri="{FF2B5EF4-FFF2-40B4-BE49-F238E27FC236}">
                <a16:creationId xmlns:a16="http://schemas.microsoft.com/office/drawing/2014/main" id="{7FC99410-4277-944A-9D01-0B3FF5D51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6676" y="10298283"/>
            <a:ext cx="1550688" cy="1975877"/>
          </a:xfrm>
          <a:custGeom>
            <a:avLst/>
            <a:gdLst>
              <a:gd name="T0" fmla="*/ 873 w 1639"/>
              <a:gd name="T1" fmla="*/ 0 h 2092"/>
              <a:gd name="T2" fmla="*/ 1638 w 1639"/>
              <a:gd name="T3" fmla="*/ 1703 h 2092"/>
              <a:gd name="T4" fmla="*/ 764 w 1639"/>
              <a:gd name="T5" fmla="*/ 2091 h 2092"/>
              <a:gd name="T6" fmla="*/ 0 w 1639"/>
              <a:gd name="T7" fmla="*/ 388 h 2092"/>
              <a:gd name="T8" fmla="*/ 873 w 1639"/>
              <a:gd name="T9" fmla="*/ 0 h 2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9" h="2092">
                <a:moveTo>
                  <a:pt x="873" y="0"/>
                </a:moveTo>
                <a:lnTo>
                  <a:pt x="1638" y="1703"/>
                </a:lnTo>
                <a:lnTo>
                  <a:pt x="764" y="2091"/>
                </a:lnTo>
                <a:lnTo>
                  <a:pt x="0" y="388"/>
                </a:lnTo>
                <a:lnTo>
                  <a:pt x="873" y="0"/>
                </a:lnTo>
              </a:path>
            </a:pathLst>
          </a:custGeom>
          <a:solidFill>
            <a:srgbClr val="68E7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72">
            <a:extLst>
              <a:ext uri="{FF2B5EF4-FFF2-40B4-BE49-F238E27FC236}">
                <a16:creationId xmlns:a16="http://schemas.microsoft.com/office/drawing/2014/main" id="{FA77E12A-F360-894C-83B5-949A42466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8606" y="11999038"/>
            <a:ext cx="333481" cy="333481"/>
          </a:xfrm>
          <a:custGeom>
            <a:avLst/>
            <a:gdLst>
              <a:gd name="T0" fmla="*/ 117 w 353"/>
              <a:gd name="T1" fmla="*/ 36 h 353"/>
              <a:gd name="T2" fmla="*/ 117 w 353"/>
              <a:gd name="T3" fmla="*/ 36 h 353"/>
              <a:gd name="T4" fmla="*/ 316 w 353"/>
              <a:gd name="T5" fmla="*/ 117 h 353"/>
              <a:gd name="T6" fmla="*/ 244 w 353"/>
              <a:gd name="T7" fmla="*/ 316 h 353"/>
              <a:gd name="T8" fmla="*/ 36 w 353"/>
              <a:gd name="T9" fmla="*/ 243 h 353"/>
              <a:gd name="T10" fmla="*/ 117 w 353"/>
              <a:gd name="T11" fmla="*/ 36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" h="353">
                <a:moveTo>
                  <a:pt x="117" y="36"/>
                </a:moveTo>
                <a:lnTo>
                  <a:pt x="117" y="36"/>
                </a:lnTo>
                <a:cubicBezTo>
                  <a:pt x="189" y="0"/>
                  <a:pt x="289" y="36"/>
                  <a:pt x="316" y="117"/>
                </a:cubicBezTo>
                <a:cubicBezTo>
                  <a:pt x="352" y="190"/>
                  <a:pt x="316" y="280"/>
                  <a:pt x="244" y="316"/>
                </a:cubicBezTo>
                <a:cubicBezTo>
                  <a:pt x="163" y="352"/>
                  <a:pt x="72" y="316"/>
                  <a:pt x="36" y="243"/>
                </a:cubicBezTo>
                <a:cubicBezTo>
                  <a:pt x="0" y="162"/>
                  <a:pt x="36" y="72"/>
                  <a:pt x="117" y="36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73">
            <a:extLst>
              <a:ext uri="{FF2B5EF4-FFF2-40B4-BE49-F238E27FC236}">
                <a16:creationId xmlns:a16="http://schemas.microsoft.com/office/drawing/2014/main" id="{F8EDA5C8-268D-1348-823F-A666FB01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2242" y="11694735"/>
            <a:ext cx="333481" cy="333481"/>
          </a:xfrm>
          <a:custGeom>
            <a:avLst/>
            <a:gdLst>
              <a:gd name="T0" fmla="*/ 117 w 353"/>
              <a:gd name="T1" fmla="*/ 36 h 352"/>
              <a:gd name="T2" fmla="*/ 117 w 353"/>
              <a:gd name="T3" fmla="*/ 36 h 352"/>
              <a:gd name="T4" fmla="*/ 324 w 353"/>
              <a:gd name="T5" fmla="*/ 117 h 352"/>
              <a:gd name="T6" fmla="*/ 243 w 353"/>
              <a:gd name="T7" fmla="*/ 315 h 352"/>
              <a:gd name="T8" fmla="*/ 36 w 353"/>
              <a:gd name="T9" fmla="*/ 243 h 352"/>
              <a:gd name="T10" fmla="*/ 117 w 353"/>
              <a:gd name="T11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" h="352">
                <a:moveTo>
                  <a:pt x="117" y="36"/>
                </a:moveTo>
                <a:lnTo>
                  <a:pt x="117" y="36"/>
                </a:lnTo>
                <a:cubicBezTo>
                  <a:pt x="189" y="0"/>
                  <a:pt x="288" y="36"/>
                  <a:pt x="324" y="117"/>
                </a:cubicBezTo>
                <a:cubicBezTo>
                  <a:pt x="352" y="189"/>
                  <a:pt x="324" y="279"/>
                  <a:pt x="243" y="315"/>
                </a:cubicBezTo>
                <a:cubicBezTo>
                  <a:pt x="162" y="351"/>
                  <a:pt x="72" y="315"/>
                  <a:pt x="36" y="243"/>
                </a:cubicBezTo>
                <a:cubicBezTo>
                  <a:pt x="0" y="162"/>
                  <a:pt x="36" y="72"/>
                  <a:pt x="117" y="36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74">
            <a:extLst>
              <a:ext uri="{FF2B5EF4-FFF2-40B4-BE49-F238E27FC236}">
                <a16:creationId xmlns:a16="http://schemas.microsoft.com/office/drawing/2014/main" id="{DCF5CA44-FFC8-C045-9D68-0812BFC8B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147" y="10544224"/>
            <a:ext cx="341818" cy="341818"/>
          </a:xfrm>
          <a:custGeom>
            <a:avLst/>
            <a:gdLst>
              <a:gd name="T0" fmla="*/ 117 w 362"/>
              <a:gd name="T1" fmla="*/ 36 h 361"/>
              <a:gd name="T2" fmla="*/ 117 w 362"/>
              <a:gd name="T3" fmla="*/ 36 h 361"/>
              <a:gd name="T4" fmla="*/ 325 w 362"/>
              <a:gd name="T5" fmla="*/ 117 h 361"/>
              <a:gd name="T6" fmla="*/ 244 w 362"/>
              <a:gd name="T7" fmla="*/ 324 h 361"/>
              <a:gd name="T8" fmla="*/ 36 w 362"/>
              <a:gd name="T9" fmla="*/ 243 h 361"/>
              <a:gd name="T10" fmla="*/ 117 w 362"/>
              <a:gd name="T11" fmla="*/ 36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361">
                <a:moveTo>
                  <a:pt x="117" y="36"/>
                </a:moveTo>
                <a:lnTo>
                  <a:pt x="117" y="36"/>
                </a:lnTo>
                <a:cubicBezTo>
                  <a:pt x="199" y="0"/>
                  <a:pt x="289" y="36"/>
                  <a:pt x="325" y="117"/>
                </a:cubicBezTo>
                <a:cubicBezTo>
                  <a:pt x="361" y="198"/>
                  <a:pt x="325" y="288"/>
                  <a:pt x="244" y="324"/>
                </a:cubicBezTo>
                <a:cubicBezTo>
                  <a:pt x="162" y="360"/>
                  <a:pt x="73" y="324"/>
                  <a:pt x="36" y="243"/>
                </a:cubicBezTo>
                <a:cubicBezTo>
                  <a:pt x="0" y="162"/>
                  <a:pt x="36" y="72"/>
                  <a:pt x="117" y="36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75">
            <a:extLst>
              <a:ext uri="{FF2B5EF4-FFF2-40B4-BE49-F238E27FC236}">
                <a16:creationId xmlns:a16="http://schemas.microsoft.com/office/drawing/2014/main" id="{018F6A8D-6692-714C-8CEE-62DBAC840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7784" y="10235753"/>
            <a:ext cx="341818" cy="341818"/>
          </a:xfrm>
          <a:custGeom>
            <a:avLst/>
            <a:gdLst>
              <a:gd name="T0" fmla="*/ 117 w 362"/>
              <a:gd name="T1" fmla="*/ 36 h 362"/>
              <a:gd name="T2" fmla="*/ 117 w 362"/>
              <a:gd name="T3" fmla="*/ 36 h 362"/>
              <a:gd name="T4" fmla="*/ 325 w 362"/>
              <a:gd name="T5" fmla="*/ 117 h 362"/>
              <a:gd name="T6" fmla="*/ 243 w 362"/>
              <a:gd name="T7" fmla="*/ 325 h 362"/>
              <a:gd name="T8" fmla="*/ 36 w 362"/>
              <a:gd name="T9" fmla="*/ 244 h 362"/>
              <a:gd name="T10" fmla="*/ 117 w 362"/>
              <a:gd name="T11" fmla="*/ 3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362">
                <a:moveTo>
                  <a:pt x="117" y="36"/>
                </a:moveTo>
                <a:lnTo>
                  <a:pt x="117" y="36"/>
                </a:lnTo>
                <a:cubicBezTo>
                  <a:pt x="198" y="0"/>
                  <a:pt x="289" y="36"/>
                  <a:pt x="325" y="117"/>
                </a:cubicBezTo>
                <a:cubicBezTo>
                  <a:pt x="361" y="198"/>
                  <a:pt x="325" y="288"/>
                  <a:pt x="243" y="325"/>
                </a:cubicBezTo>
                <a:cubicBezTo>
                  <a:pt x="162" y="361"/>
                  <a:pt x="72" y="325"/>
                  <a:pt x="36" y="244"/>
                </a:cubicBezTo>
                <a:cubicBezTo>
                  <a:pt x="0" y="162"/>
                  <a:pt x="36" y="72"/>
                  <a:pt x="117" y="36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76">
            <a:extLst>
              <a:ext uri="{FF2B5EF4-FFF2-40B4-BE49-F238E27FC236}">
                <a16:creationId xmlns:a16="http://schemas.microsoft.com/office/drawing/2014/main" id="{DA78D4F0-DC8D-FA4C-B041-9AE09B7BC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1865" y="10936064"/>
            <a:ext cx="700311" cy="700311"/>
          </a:xfrm>
          <a:custGeom>
            <a:avLst/>
            <a:gdLst>
              <a:gd name="T0" fmla="*/ 234 w 740"/>
              <a:gd name="T1" fmla="*/ 72 h 740"/>
              <a:gd name="T2" fmla="*/ 234 w 740"/>
              <a:gd name="T3" fmla="*/ 72 h 740"/>
              <a:gd name="T4" fmla="*/ 667 w 740"/>
              <a:gd name="T5" fmla="*/ 234 h 740"/>
              <a:gd name="T6" fmla="*/ 505 w 740"/>
              <a:gd name="T7" fmla="*/ 667 h 740"/>
              <a:gd name="T8" fmla="*/ 72 w 740"/>
              <a:gd name="T9" fmla="*/ 504 h 740"/>
              <a:gd name="T10" fmla="*/ 234 w 740"/>
              <a:gd name="T11" fmla="*/ 72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0" h="740">
                <a:moveTo>
                  <a:pt x="234" y="72"/>
                </a:moveTo>
                <a:lnTo>
                  <a:pt x="234" y="72"/>
                </a:lnTo>
                <a:cubicBezTo>
                  <a:pt x="396" y="0"/>
                  <a:pt x="595" y="72"/>
                  <a:pt x="667" y="234"/>
                </a:cubicBezTo>
                <a:cubicBezTo>
                  <a:pt x="739" y="396"/>
                  <a:pt x="667" y="595"/>
                  <a:pt x="505" y="667"/>
                </a:cubicBezTo>
                <a:cubicBezTo>
                  <a:pt x="343" y="739"/>
                  <a:pt x="144" y="667"/>
                  <a:pt x="72" y="504"/>
                </a:cubicBezTo>
                <a:cubicBezTo>
                  <a:pt x="0" y="342"/>
                  <a:pt x="72" y="144"/>
                  <a:pt x="234" y="72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77">
            <a:extLst>
              <a:ext uri="{FF2B5EF4-FFF2-40B4-BE49-F238E27FC236}">
                <a16:creationId xmlns:a16="http://schemas.microsoft.com/office/drawing/2014/main" id="{0586679F-BB09-8147-BD79-F056FB4FF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8606" y="11148660"/>
            <a:ext cx="358492" cy="275122"/>
          </a:xfrm>
          <a:custGeom>
            <a:avLst/>
            <a:gdLst>
              <a:gd name="T0" fmla="*/ 199 w 380"/>
              <a:gd name="T1" fmla="*/ 9 h 290"/>
              <a:gd name="T2" fmla="*/ 199 w 380"/>
              <a:gd name="T3" fmla="*/ 9 h 290"/>
              <a:gd name="T4" fmla="*/ 270 w 380"/>
              <a:gd name="T5" fmla="*/ 9 h 290"/>
              <a:gd name="T6" fmla="*/ 334 w 380"/>
              <a:gd name="T7" fmla="*/ 63 h 290"/>
              <a:gd name="T8" fmla="*/ 370 w 380"/>
              <a:gd name="T9" fmla="*/ 45 h 290"/>
              <a:gd name="T10" fmla="*/ 379 w 380"/>
              <a:gd name="T11" fmla="*/ 72 h 290"/>
              <a:gd name="T12" fmla="*/ 343 w 380"/>
              <a:gd name="T13" fmla="*/ 90 h 290"/>
              <a:gd name="T14" fmla="*/ 352 w 380"/>
              <a:gd name="T15" fmla="*/ 171 h 290"/>
              <a:gd name="T16" fmla="*/ 297 w 380"/>
              <a:gd name="T17" fmla="*/ 226 h 290"/>
              <a:gd name="T18" fmla="*/ 261 w 380"/>
              <a:gd name="T19" fmla="*/ 153 h 290"/>
              <a:gd name="T20" fmla="*/ 289 w 380"/>
              <a:gd name="T21" fmla="*/ 117 h 290"/>
              <a:gd name="T22" fmla="*/ 216 w 380"/>
              <a:gd name="T23" fmla="*/ 145 h 290"/>
              <a:gd name="T24" fmla="*/ 225 w 380"/>
              <a:gd name="T25" fmla="*/ 181 h 290"/>
              <a:gd name="T26" fmla="*/ 225 w 380"/>
              <a:gd name="T27" fmla="*/ 207 h 290"/>
              <a:gd name="T28" fmla="*/ 225 w 380"/>
              <a:gd name="T29" fmla="*/ 226 h 290"/>
              <a:gd name="T30" fmla="*/ 216 w 380"/>
              <a:gd name="T31" fmla="*/ 243 h 290"/>
              <a:gd name="T32" fmla="*/ 208 w 380"/>
              <a:gd name="T33" fmla="*/ 253 h 290"/>
              <a:gd name="T34" fmla="*/ 180 w 380"/>
              <a:gd name="T35" fmla="*/ 279 h 290"/>
              <a:gd name="T36" fmla="*/ 99 w 380"/>
              <a:gd name="T37" fmla="*/ 279 h 290"/>
              <a:gd name="T38" fmla="*/ 45 w 380"/>
              <a:gd name="T39" fmla="*/ 226 h 290"/>
              <a:gd name="T40" fmla="*/ 9 w 380"/>
              <a:gd name="T41" fmla="*/ 234 h 290"/>
              <a:gd name="T42" fmla="*/ 0 w 380"/>
              <a:gd name="T43" fmla="*/ 217 h 290"/>
              <a:gd name="T44" fmla="*/ 36 w 380"/>
              <a:gd name="T45" fmla="*/ 198 h 290"/>
              <a:gd name="T46" fmla="*/ 27 w 380"/>
              <a:gd name="T47" fmla="*/ 117 h 290"/>
              <a:gd name="T48" fmla="*/ 81 w 380"/>
              <a:gd name="T49" fmla="*/ 63 h 290"/>
              <a:gd name="T50" fmla="*/ 117 w 380"/>
              <a:gd name="T51" fmla="*/ 135 h 290"/>
              <a:gd name="T52" fmla="*/ 90 w 380"/>
              <a:gd name="T53" fmla="*/ 171 h 290"/>
              <a:gd name="T54" fmla="*/ 153 w 380"/>
              <a:gd name="T55" fmla="*/ 145 h 290"/>
              <a:gd name="T56" fmla="*/ 153 w 380"/>
              <a:gd name="T57" fmla="*/ 81 h 290"/>
              <a:gd name="T58" fmla="*/ 199 w 380"/>
              <a:gd name="T59" fmla="*/ 9 h 290"/>
              <a:gd name="T60" fmla="*/ 99 w 380"/>
              <a:gd name="T61" fmla="*/ 198 h 290"/>
              <a:gd name="T62" fmla="*/ 99 w 380"/>
              <a:gd name="T63" fmla="*/ 198 h 290"/>
              <a:gd name="T64" fmla="*/ 135 w 380"/>
              <a:gd name="T65" fmla="*/ 207 h 290"/>
              <a:gd name="T66" fmla="*/ 163 w 380"/>
              <a:gd name="T67" fmla="*/ 171 h 290"/>
              <a:gd name="T68" fmla="*/ 99 w 380"/>
              <a:gd name="T69" fmla="*/ 198 h 290"/>
              <a:gd name="T70" fmla="*/ 280 w 380"/>
              <a:gd name="T71" fmla="*/ 90 h 290"/>
              <a:gd name="T72" fmla="*/ 280 w 380"/>
              <a:gd name="T73" fmla="*/ 90 h 290"/>
              <a:gd name="T74" fmla="*/ 244 w 380"/>
              <a:gd name="T75" fmla="*/ 81 h 290"/>
              <a:gd name="T76" fmla="*/ 216 w 380"/>
              <a:gd name="T77" fmla="*/ 117 h 290"/>
              <a:gd name="T78" fmla="*/ 280 w 380"/>
              <a:gd name="T79" fmla="*/ 9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0" h="290">
                <a:moveTo>
                  <a:pt x="199" y="9"/>
                </a:moveTo>
                <a:lnTo>
                  <a:pt x="199" y="9"/>
                </a:lnTo>
                <a:cubicBezTo>
                  <a:pt x="225" y="0"/>
                  <a:pt x="252" y="0"/>
                  <a:pt x="270" y="9"/>
                </a:cubicBezTo>
                <a:cubicBezTo>
                  <a:pt x="297" y="18"/>
                  <a:pt x="316" y="36"/>
                  <a:pt x="334" y="63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379" y="72"/>
                  <a:pt x="379" y="72"/>
                  <a:pt x="379" y="72"/>
                </a:cubicBezTo>
                <a:cubicBezTo>
                  <a:pt x="343" y="90"/>
                  <a:pt x="343" y="90"/>
                  <a:pt x="343" y="90"/>
                </a:cubicBezTo>
                <a:cubicBezTo>
                  <a:pt x="352" y="117"/>
                  <a:pt x="361" y="145"/>
                  <a:pt x="352" y="171"/>
                </a:cubicBezTo>
                <a:cubicBezTo>
                  <a:pt x="343" y="189"/>
                  <a:pt x="325" y="217"/>
                  <a:pt x="297" y="226"/>
                </a:cubicBezTo>
                <a:cubicBezTo>
                  <a:pt x="261" y="153"/>
                  <a:pt x="261" y="153"/>
                  <a:pt x="261" y="153"/>
                </a:cubicBezTo>
                <a:cubicBezTo>
                  <a:pt x="280" y="145"/>
                  <a:pt x="289" y="126"/>
                  <a:pt x="289" y="117"/>
                </a:cubicBezTo>
                <a:cubicBezTo>
                  <a:pt x="216" y="145"/>
                  <a:pt x="216" y="145"/>
                  <a:pt x="216" y="145"/>
                </a:cubicBezTo>
                <a:cubicBezTo>
                  <a:pt x="225" y="153"/>
                  <a:pt x="225" y="171"/>
                  <a:pt x="225" y="181"/>
                </a:cubicBezTo>
                <a:cubicBezTo>
                  <a:pt x="225" y="198"/>
                  <a:pt x="225" y="207"/>
                  <a:pt x="225" y="207"/>
                </a:cubicBezTo>
                <a:cubicBezTo>
                  <a:pt x="225" y="217"/>
                  <a:pt x="225" y="217"/>
                  <a:pt x="225" y="226"/>
                </a:cubicBezTo>
                <a:cubicBezTo>
                  <a:pt x="225" y="234"/>
                  <a:pt x="225" y="234"/>
                  <a:pt x="216" y="243"/>
                </a:cubicBezTo>
                <a:cubicBezTo>
                  <a:pt x="216" y="243"/>
                  <a:pt x="216" y="253"/>
                  <a:pt x="208" y="253"/>
                </a:cubicBezTo>
                <a:cubicBezTo>
                  <a:pt x="208" y="262"/>
                  <a:pt x="189" y="271"/>
                  <a:pt x="180" y="279"/>
                </a:cubicBezTo>
                <a:cubicBezTo>
                  <a:pt x="153" y="289"/>
                  <a:pt x="126" y="289"/>
                  <a:pt x="99" y="279"/>
                </a:cubicBezTo>
                <a:cubicBezTo>
                  <a:pt x="81" y="271"/>
                  <a:pt x="63" y="243"/>
                  <a:pt x="45" y="226"/>
                </a:cubicBezTo>
                <a:cubicBezTo>
                  <a:pt x="9" y="234"/>
                  <a:pt x="9" y="234"/>
                  <a:pt x="9" y="234"/>
                </a:cubicBezTo>
                <a:cubicBezTo>
                  <a:pt x="0" y="217"/>
                  <a:pt x="0" y="217"/>
                  <a:pt x="0" y="217"/>
                </a:cubicBezTo>
                <a:cubicBezTo>
                  <a:pt x="36" y="198"/>
                  <a:pt x="36" y="198"/>
                  <a:pt x="36" y="198"/>
                </a:cubicBezTo>
                <a:cubicBezTo>
                  <a:pt x="27" y="171"/>
                  <a:pt x="18" y="145"/>
                  <a:pt x="27" y="117"/>
                </a:cubicBezTo>
                <a:cubicBezTo>
                  <a:pt x="36" y="99"/>
                  <a:pt x="54" y="81"/>
                  <a:pt x="81" y="63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99" y="145"/>
                  <a:pt x="90" y="153"/>
                  <a:pt x="90" y="171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3" y="108"/>
                  <a:pt x="153" y="90"/>
                  <a:pt x="153" y="81"/>
                </a:cubicBezTo>
                <a:cubicBezTo>
                  <a:pt x="153" y="45"/>
                  <a:pt x="171" y="27"/>
                  <a:pt x="199" y="9"/>
                </a:cubicBezTo>
                <a:close/>
                <a:moveTo>
                  <a:pt x="99" y="198"/>
                </a:moveTo>
                <a:lnTo>
                  <a:pt x="99" y="198"/>
                </a:lnTo>
                <a:cubicBezTo>
                  <a:pt x="108" y="207"/>
                  <a:pt x="126" y="217"/>
                  <a:pt x="135" y="207"/>
                </a:cubicBezTo>
                <a:cubicBezTo>
                  <a:pt x="153" y="198"/>
                  <a:pt x="163" y="189"/>
                  <a:pt x="163" y="171"/>
                </a:cubicBezTo>
                <a:lnTo>
                  <a:pt x="99" y="198"/>
                </a:lnTo>
                <a:close/>
                <a:moveTo>
                  <a:pt x="280" y="90"/>
                </a:moveTo>
                <a:lnTo>
                  <a:pt x="280" y="90"/>
                </a:lnTo>
                <a:cubicBezTo>
                  <a:pt x="261" y="81"/>
                  <a:pt x="252" y="72"/>
                  <a:pt x="244" y="81"/>
                </a:cubicBezTo>
                <a:cubicBezTo>
                  <a:pt x="225" y="90"/>
                  <a:pt x="216" y="99"/>
                  <a:pt x="216" y="117"/>
                </a:cubicBezTo>
                <a:lnTo>
                  <a:pt x="280" y="90"/>
                </a:lnTo>
                <a:close/>
              </a:path>
            </a:pathLst>
          </a:custGeom>
          <a:solidFill>
            <a:srgbClr val="68E7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78">
            <a:extLst>
              <a:ext uri="{FF2B5EF4-FFF2-40B4-BE49-F238E27FC236}">
                <a16:creationId xmlns:a16="http://schemas.microsoft.com/office/drawing/2014/main" id="{5AB5250B-66F8-CD42-A365-BA97EF258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058" y="10406664"/>
            <a:ext cx="1338093" cy="1763282"/>
          </a:xfrm>
          <a:custGeom>
            <a:avLst/>
            <a:gdLst>
              <a:gd name="T0" fmla="*/ 720 w 1414"/>
              <a:gd name="T1" fmla="*/ 0 h 1867"/>
              <a:gd name="T2" fmla="*/ 1413 w 1414"/>
              <a:gd name="T3" fmla="*/ 1541 h 1867"/>
              <a:gd name="T4" fmla="*/ 692 w 1414"/>
              <a:gd name="T5" fmla="*/ 1866 h 1867"/>
              <a:gd name="T6" fmla="*/ 0 w 1414"/>
              <a:gd name="T7" fmla="*/ 325 h 1867"/>
              <a:gd name="T8" fmla="*/ 720 w 1414"/>
              <a:gd name="T9" fmla="*/ 0 h 1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4" h="1867">
                <a:moveTo>
                  <a:pt x="720" y="0"/>
                </a:moveTo>
                <a:lnTo>
                  <a:pt x="1413" y="1541"/>
                </a:lnTo>
                <a:lnTo>
                  <a:pt x="692" y="1866"/>
                </a:lnTo>
                <a:lnTo>
                  <a:pt x="0" y="325"/>
                </a:lnTo>
                <a:lnTo>
                  <a:pt x="720" y="0"/>
                </a:lnTo>
              </a:path>
            </a:pathLst>
          </a:custGeom>
          <a:noFill/>
          <a:ln w="9525" cap="flat">
            <a:solidFill>
              <a:srgbClr val="7B9DC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79">
            <a:extLst>
              <a:ext uri="{FF2B5EF4-FFF2-40B4-BE49-F238E27FC236}">
                <a16:creationId xmlns:a16="http://schemas.microsoft.com/office/drawing/2014/main" id="{424ECF2E-4D72-ED40-A65D-08CCE33B9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3614" y="10169057"/>
            <a:ext cx="1746610" cy="2096766"/>
          </a:xfrm>
          <a:custGeom>
            <a:avLst/>
            <a:gdLst>
              <a:gd name="T0" fmla="*/ 1801 w 1847"/>
              <a:gd name="T1" fmla="*/ 622 h 2218"/>
              <a:gd name="T2" fmla="*/ 1801 w 1847"/>
              <a:gd name="T3" fmla="*/ 622 h 2218"/>
              <a:gd name="T4" fmla="*/ 1009 w 1847"/>
              <a:gd name="T5" fmla="*/ 2108 h 2218"/>
              <a:gd name="T6" fmla="*/ 793 w 1847"/>
              <a:gd name="T7" fmla="*/ 2172 h 2218"/>
              <a:gd name="T8" fmla="*/ 99 w 1847"/>
              <a:gd name="T9" fmla="*/ 1802 h 2218"/>
              <a:gd name="T10" fmla="*/ 36 w 1847"/>
              <a:gd name="T11" fmla="*/ 1586 h 2218"/>
              <a:gd name="T12" fmla="*/ 838 w 1847"/>
              <a:gd name="T13" fmla="*/ 99 h 2218"/>
              <a:gd name="T14" fmla="*/ 1045 w 1847"/>
              <a:gd name="T15" fmla="*/ 36 h 2218"/>
              <a:gd name="T16" fmla="*/ 1738 w 1847"/>
              <a:gd name="T17" fmla="*/ 414 h 2218"/>
              <a:gd name="T18" fmla="*/ 1801 w 1847"/>
              <a:gd name="T19" fmla="*/ 622 h 2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7" h="2218">
                <a:moveTo>
                  <a:pt x="1801" y="622"/>
                </a:moveTo>
                <a:lnTo>
                  <a:pt x="1801" y="622"/>
                </a:lnTo>
                <a:cubicBezTo>
                  <a:pt x="1009" y="2108"/>
                  <a:pt x="1009" y="2108"/>
                  <a:pt x="1009" y="2108"/>
                </a:cubicBezTo>
                <a:cubicBezTo>
                  <a:pt x="964" y="2180"/>
                  <a:pt x="874" y="2217"/>
                  <a:pt x="793" y="2172"/>
                </a:cubicBezTo>
                <a:cubicBezTo>
                  <a:pt x="99" y="1802"/>
                  <a:pt x="99" y="1802"/>
                  <a:pt x="99" y="1802"/>
                </a:cubicBezTo>
                <a:cubicBezTo>
                  <a:pt x="27" y="1757"/>
                  <a:pt x="0" y="1667"/>
                  <a:pt x="36" y="1586"/>
                </a:cubicBezTo>
                <a:cubicBezTo>
                  <a:pt x="838" y="99"/>
                  <a:pt x="838" y="99"/>
                  <a:pt x="838" y="99"/>
                </a:cubicBezTo>
                <a:cubicBezTo>
                  <a:pt x="874" y="27"/>
                  <a:pt x="973" y="0"/>
                  <a:pt x="1045" y="36"/>
                </a:cubicBezTo>
                <a:cubicBezTo>
                  <a:pt x="1738" y="414"/>
                  <a:pt x="1738" y="414"/>
                  <a:pt x="1738" y="414"/>
                </a:cubicBezTo>
                <a:cubicBezTo>
                  <a:pt x="1819" y="450"/>
                  <a:pt x="1846" y="550"/>
                  <a:pt x="1801" y="622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B9DC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80">
            <a:extLst>
              <a:ext uri="{FF2B5EF4-FFF2-40B4-BE49-F238E27FC236}">
                <a16:creationId xmlns:a16="http://schemas.microsoft.com/office/drawing/2014/main" id="{DB2ACAEB-DDC1-DC4C-93AF-B8F11C0CA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3636" y="10219079"/>
            <a:ext cx="1634059" cy="1984214"/>
          </a:xfrm>
          <a:custGeom>
            <a:avLst/>
            <a:gdLst>
              <a:gd name="T0" fmla="*/ 1729 w 1730"/>
              <a:gd name="T1" fmla="*/ 451 h 2101"/>
              <a:gd name="T2" fmla="*/ 847 w 1730"/>
              <a:gd name="T3" fmla="*/ 2100 h 2101"/>
              <a:gd name="T4" fmla="*/ 0 w 1730"/>
              <a:gd name="T5" fmla="*/ 1640 h 2101"/>
              <a:gd name="T6" fmla="*/ 883 w 1730"/>
              <a:gd name="T7" fmla="*/ 0 h 2101"/>
              <a:gd name="T8" fmla="*/ 1729 w 1730"/>
              <a:gd name="T9" fmla="*/ 451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0" h="2101">
                <a:moveTo>
                  <a:pt x="1729" y="451"/>
                </a:moveTo>
                <a:lnTo>
                  <a:pt x="847" y="2100"/>
                </a:lnTo>
                <a:lnTo>
                  <a:pt x="0" y="1640"/>
                </a:lnTo>
                <a:lnTo>
                  <a:pt x="883" y="0"/>
                </a:lnTo>
                <a:lnTo>
                  <a:pt x="1729" y="451"/>
                </a:lnTo>
              </a:path>
            </a:pathLst>
          </a:custGeom>
          <a:solidFill>
            <a:srgbClr val="68E7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B9DC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81">
            <a:extLst>
              <a:ext uri="{FF2B5EF4-FFF2-40B4-BE49-F238E27FC236}">
                <a16:creationId xmlns:a16="http://schemas.microsoft.com/office/drawing/2014/main" id="{6201ED7A-C68A-6043-B8C6-9321A9C54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3614" y="11573849"/>
            <a:ext cx="333481" cy="333481"/>
          </a:xfrm>
          <a:custGeom>
            <a:avLst/>
            <a:gdLst>
              <a:gd name="T0" fmla="*/ 243 w 352"/>
              <a:gd name="T1" fmla="*/ 36 h 352"/>
              <a:gd name="T2" fmla="*/ 243 w 352"/>
              <a:gd name="T3" fmla="*/ 36 h 352"/>
              <a:gd name="T4" fmla="*/ 306 w 352"/>
              <a:gd name="T5" fmla="*/ 243 h 352"/>
              <a:gd name="T6" fmla="*/ 99 w 352"/>
              <a:gd name="T7" fmla="*/ 315 h 352"/>
              <a:gd name="T8" fmla="*/ 36 w 352"/>
              <a:gd name="T9" fmla="*/ 99 h 352"/>
              <a:gd name="T10" fmla="*/ 243 w 352"/>
              <a:gd name="T11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" h="352">
                <a:moveTo>
                  <a:pt x="243" y="36"/>
                </a:moveTo>
                <a:lnTo>
                  <a:pt x="243" y="36"/>
                </a:lnTo>
                <a:cubicBezTo>
                  <a:pt x="324" y="81"/>
                  <a:pt x="351" y="171"/>
                  <a:pt x="306" y="243"/>
                </a:cubicBezTo>
                <a:cubicBezTo>
                  <a:pt x="270" y="324"/>
                  <a:pt x="180" y="351"/>
                  <a:pt x="99" y="315"/>
                </a:cubicBezTo>
                <a:cubicBezTo>
                  <a:pt x="27" y="270"/>
                  <a:pt x="0" y="180"/>
                  <a:pt x="36" y="99"/>
                </a:cubicBezTo>
                <a:cubicBezTo>
                  <a:pt x="81" y="27"/>
                  <a:pt x="171" y="0"/>
                  <a:pt x="243" y="36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B9DC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82">
            <a:extLst>
              <a:ext uri="{FF2B5EF4-FFF2-40B4-BE49-F238E27FC236}">
                <a16:creationId xmlns:a16="http://schemas.microsoft.com/office/drawing/2014/main" id="{83945E87-8ACA-E343-875C-E12168B5D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240" y="11924004"/>
            <a:ext cx="333481" cy="341818"/>
          </a:xfrm>
          <a:custGeom>
            <a:avLst/>
            <a:gdLst>
              <a:gd name="T0" fmla="*/ 252 w 352"/>
              <a:gd name="T1" fmla="*/ 45 h 362"/>
              <a:gd name="T2" fmla="*/ 252 w 352"/>
              <a:gd name="T3" fmla="*/ 45 h 362"/>
              <a:gd name="T4" fmla="*/ 315 w 352"/>
              <a:gd name="T5" fmla="*/ 252 h 362"/>
              <a:gd name="T6" fmla="*/ 108 w 352"/>
              <a:gd name="T7" fmla="*/ 316 h 362"/>
              <a:gd name="T8" fmla="*/ 36 w 352"/>
              <a:gd name="T9" fmla="*/ 108 h 362"/>
              <a:gd name="T10" fmla="*/ 252 w 352"/>
              <a:gd name="T11" fmla="*/ 4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" h="362">
                <a:moveTo>
                  <a:pt x="252" y="45"/>
                </a:moveTo>
                <a:lnTo>
                  <a:pt x="252" y="45"/>
                </a:lnTo>
                <a:cubicBezTo>
                  <a:pt x="324" y="81"/>
                  <a:pt x="351" y="180"/>
                  <a:pt x="315" y="252"/>
                </a:cubicBezTo>
                <a:cubicBezTo>
                  <a:pt x="270" y="324"/>
                  <a:pt x="180" y="361"/>
                  <a:pt x="108" y="316"/>
                </a:cubicBezTo>
                <a:cubicBezTo>
                  <a:pt x="27" y="279"/>
                  <a:pt x="0" y="180"/>
                  <a:pt x="36" y="108"/>
                </a:cubicBezTo>
                <a:cubicBezTo>
                  <a:pt x="81" y="27"/>
                  <a:pt x="171" y="0"/>
                  <a:pt x="252" y="45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B9DC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83">
            <a:extLst>
              <a:ext uri="{FF2B5EF4-FFF2-40B4-BE49-F238E27FC236}">
                <a16:creationId xmlns:a16="http://schemas.microsoft.com/office/drawing/2014/main" id="{4414AC5B-25FD-A34B-81A4-C17F664B1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947" y="10169057"/>
            <a:ext cx="341818" cy="333481"/>
          </a:xfrm>
          <a:custGeom>
            <a:avLst/>
            <a:gdLst>
              <a:gd name="T0" fmla="*/ 252 w 361"/>
              <a:gd name="T1" fmla="*/ 36 h 353"/>
              <a:gd name="T2" fmla="*/ 252 w 361"/>
              <a:gd name="T3" fmla="*/ 36 h 353"/>
              <a:gd name="T4" fmla="*/ 315 w 361"/>
              <a:gd name="T5" fmla="*/ 252 h 353"/>
              <a:gd name="T6" fmla="*/ 108 w 361"/>
              <a:gd name="T7" fmla="*/ 316 h 353"/>
              <a:gd name="T8" fmla="*/ 45 w 361"/>
              <a:gd name="T9" fmla="*/ 99 h 353"/>
              <a:gd name="T10" fmla="*/ 252 w 361"/>
              <a:gd name="T11" fmla="*/ 36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1" h="353">
                <a:moveTo>
                  <a:pt x="252" y="36"/>
                </a:moveTo>
                <a:lnTo>
                  <a:pt x="252" y="36"/>
                </a:lnTo>
                <a:cubicBezTo>
                  <a:pt x="324" y="81"/>
                  <a:pt x="360" y="171"/>
                  <a:pt x="315" y="252"/>
                </a:cubicBezTo>
                <a:cubicBezTo>
                  <a:pt x="279" y="324"/>
                  <a:pt x="180" y="352"/>
                  <a:pt x="108" y="316"/>
                </a:cubicBezTo>
                <a:cubicBezTo>
                  <a:pt x="27" y="270"/>
                  <a:pt x="0" y="180"/>
                  <a:pt x="45" y="99"/>
                </a:cubicBezTo>
                <a:cubicBezTo>
                  <a:pt x="81" y="27"/>
                  <a:pt x="180" y="0"/>
                  <a:pt x="252" y="36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B9DC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84">
            <a:extLst>
              <a:ext uri="{FF2B5EF4-FFF2-40B4-BE49-F238E27FC236}">
                <a16:creationId xmlns:a16="http://schemas.microsoft.com/office/drawing/2014/main" id="{98D98CE2-4A39-CD4C-AAB0-A60B307B9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6743" y="10519213"/>
            <a:ext cx="333481" cy="341818"/>
          </a:xfrm>
          <a:custGeom>
            <a:avLst/>
            <a:gdLst>
              <a:gd name="T0" fmla="*/ 242 w 351"/>
              <a:gd name="T1" fmla="*/ 45 h 362"/>
              <a:gd name="T2" fmla="*/ 242 w 351"/>
              <a:gd name="T3" fmla="*/ 45 h 362"/>
              <a:gd name="T4" fmla="*/ 305 w 351"/>
              <a:gd name="T5" fmla="*/ 253 h 362"/>
              <a:gd name="T6" fmla="*/ 99 w 351"/>
              <a:gd name="T7" fmla="*/ 316 h 362"/>
              <a:gd name="T8" fmla="*/ 36 w 351"/>
              <a:gd name="T9" fmla="*/ 109 h 362"/>
              <a:gd name="T10" fmla="*/ 242 w 351"/>
              <a:gd name="T11" fmla="*/ 4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1" h="362">
                <a:moveTo>
                  <a:pt x="242" y="45"/>
                </a:moveTo>
                <a:lnTo>
                  <a:pt x="242" y="45"/>
                </a:lnTo>
                <a:cubicBezTo>
                  <a:pt x="323" y="81"/>
                  <a:pt x="350" y="181"/>
                  <a:pt x="305" y="253"/>
                </a:cubicBezTo>
                <a:cubicBezTo>
                  <a:pt x="269" y="334"/>
                  <a:pt x="170" y="361"/>
                  <a:pt x="99" y="316"/>
                </a:cubicBezTo>
                <a:cubicBezTo>
                  <a:pt x="27" y="280"/>
                  <a:pt x="0" y="181"/>
                  <a:pt x="36" y="109"/>
                </a:cubicBezTo>
                <a:cubicBezTo>
                  <a:pt x="81" y="36"/>
                  <a:pt x="170" y="0"/>
                  <a:pt x="242" y="45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B9DC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85">
            <a:extLst>
              <a:ext uri="{FF2B5EF4-FFF2-40B4-BE49-F238E27FC236}">
                <a16:creationId xmlns:a16="http://schemas.microsoft.com/office/drawing/2014/main" id="{D8536045-A2E3-4549-A771-E84E68E29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4680" y="10861031"/>
            <a:ext cx="700311" cy="700311"/>
          </a:xfrm>
          <a:custGeom>
            <a:avLst/>
            <a:gdLst>
              <a:gd name="T0" fmla="*/ 522 w 739"/>
              <a:gd name="T1" fmla="*/ 90 h 740"/>
              <a:gd name="T2" fmla="*/ 522 w 739"/>
              <a:gd name="T3" fmla="*/ 90 h 740"/>
              <a:gd name="T4" fmla="*/ 657 w 739"/>
              <a:gd name="T5" fmla="*/ 523 h 740"/>
              <a:gd name="T6" fmla="*/ 216 w 739"/>
              <a:gd name="T7" fmla="*/ 658 h 740"/>
              <a:gd name="T8" fmla="*/ 90 w 739"/>
              <a:gd name="T9" fmla="*/ 216 h 740"/>
              <a:gd name="T10" fmla="*/ 522 w 739"/>
              <a:gd name="T11" fmla="*/ 9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9" h="740">
                <a:moveTo>
                  <a:pt x="522" y="90"/>
                </a:moveTo>
                <a:lnTo>
                  <a:pt x="522" y="90"/>
                </a:lnTo>
                <a:cubicBezTo>
                  <a:pt x="684" y="171"/>
                  <a:pt x="738" y="369"/>
                  <a:pt x="657" y="523"/>
                </a:cubicBezTo>
                <a:cubicBezTo>
                  <a:pt x="576" y="685"/>
                  <a:pt x="378" y="739"/>
                  <a:pt x="216" y="658"/>
                </a:cubicBezTo>
                <a:cubicBezTo>
                  <a:pt x="63" y="568"/>
                  <a:pt x="0" y="378"/>
                  <a:pt x="90" y="216"/>
                </a:cubicBezTo>
                <a:cubicBezTo>
                  <a:pt x="171" y="63"/>
                  <a:pt x="369" y="0"/>
                  <a:pt x="522" y="90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B9DC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86">
            <a:extLst>
              <a:ext uri="{FF2B5EF4-FFF2-40B4-BE49-F238E27FC236}">
                <a16:creationId xmlns:a16="http://schemas.microsoft.com/office/drawing/2014/main" id="{DF7F5A97-299A-2D45-BE43-6598FC197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3925" y="11065290"/>
            <a:ext cx="350155" cy="291796"/>
          </a:xfrm>
          <a:custGeom>
            <a:avLst/>
            <a:gdLst>
              <a:gd name="T0" fmla="*/ 297 w 370"/>
              <a:gd name="T1" fmla="*/ 81 h 308"/>
              <a:gd name="T2" fmla="*/ 297 w 370"/>
              <a:gd name="T3" fmla="*/ 81 h 308"/>
              <a:gd name="T4" fmla="*/ 342 w 370"/>
              <a:gd name="T5" fmla="*/ 135 h 308"/>
              <a:gd name="T6" fmla="*/ 333 w 370"/>
              <a:gd name="T7" fmla="*/ 216 h 308"/>
              <a:gd name="T8" fmla="*/ 369 w 370"/>
              <a:gd name="T9" fmla="*/ 235 h 308"/>
              <a:gd name="T10" fmla="*/ 351 w 370"/>
              <a:gd name="T11" fmla="*/ 261 h 308"/>
              <a:gd name="T12" fmla="*/ 324 w 370"/>
              <a:gd name="T13" fmla="*/ 243 h 308"/>
              <a:gd name="T14" fmla="*/ 261 w 370"/>
              <a:gd name="T15" fmla="*/ 297 h 308"/>
              <a:gd name="T16" fmla="*/ 180 w 370"/>
              <a:gd name="T17" fmla="*/ 288 h 308"/>
              <a:gd name="T18" fmla="*/ 225 w 370"/>
              <a:gd name="T19" fmla="*/ 216 h 308"/>
              <a:gd name="T20" fmla="*/ 270 w 370"/>
              <a:gd name="T21" fmla="*/ 216 h 308"/>
              <a:gd name="T22" fmla="*/ 207 w 370"/>
              <a:gd name="T23" fmla="*/ 180 h 308"/>
              <a:gd name="T24" fmla="*/ 171 w 370"/>
              <a:gd name="T25" fmla="*/ 207 h 308"/>
              <a:gd name="T26" fmla="*/ 153 w 370"/>
              <a:gd name="T27" fmla="*/ 225 h 308"/>
              <a:gd name="T28" fmla="*/ 144 w 370"/>
              <a:gd name="T29" fmla="*/ 235 h 308"/>
              <a:gd name="T30" fmla="*/ 126 w 370"/>
              <a:gd name="T31" fmla="*/ 235 h 308"/>
              <a:gd name="T32" fmla="*/ 108 w 370"/>
              <a:gd name="T33" fmla="*/ 235 h 308"/>
              <a:gd name="T34" fmla="*/ 72 w 370"/>
              <a:gd name="T35" fmla="*/ 225 h 308"/>
              <a:gd name="T36" fmla="*/ 27 w 370"/>
              <a:gd name="T37" fmla="*/ 171 h 308"/>
              <a:gd name="T38" fmla="*/ 36 w 370"/>
              <a:gd name="T39" fmla="*/ 90 h 308"/>
              <a:gd name="T40" fmla="*/ 0 w 370"/>
              <a:gd name="T41" fmla="*/ 72 h 308"/>
              <a:gd name="T42" fmla="*/ 9 w 370"/>
              <a:gd name="T43" fmla="*/ 45 h 308"/>
              <a:gd name="T44" fmla="*/ 45 w 370"/>
              <a:gd name="T45" fmla="*/ 63 h 308"/>
              <a:gd name="T46" fmla="*/ 99 w 370"/>
              <a:gd name="T47" fmla="*/ 9 h 308"/>
              <a:gd name="T48" fmla="*/ 180 w 370"/>
              <a:gd name="T49" fmla="*/ 18 h 308"/>
              <a:gd name="T50" fmla="*/ 144 w 370"/>
              <a:gd name="T51" fmla="*/ 90 h 308"/>
              <a:gd name="T52" fmla="*/ 99 w 370"/>
              <a:gd name="T53" fmla="*/ 90 h 308"/>
              <a:gd name="T54" fmla="*/ 162 w 370"/>
              <a:gd name="T55" fmla="*/ 126 h 308"/>
              <a:gd name="T56" fmla="*/ 207 w 370"/>
              <a:gd name="T57" fmla="*/ 90 h 308"/>
              <a:gd name="T58" fmla="*/ 297 w 370"/>
              <a:gd name="T59" fmla="*/ 81 h 308"/>
              <a:gd name="T60" fmla="*/ 90 w 370"/>
              <a:gd name="T61" fmla="*/ 117 h 308"/>
              <a:gd name="T62" fmla="*/ 90 w 370"/>
              <a:gd name="T63" fmla="*/ 117 h 308"/>
              <a:gd name="T64" fmla="*/ 99 w 370"/>
              <a:gd name="T65" fmla="*/ 153 h 308"/>
              <a:gd name="T66" fmla="*/ 144 w 370"/>
              <a:gd name="T67" fmla="*/ 144 h 308"/>
              <a:gd name="T68" fmla="*/ 90 w 370"/>
              <a:gd name="T69" fmla="*/ 117 h 308"/>
              <a:gd name="T70" fmla="*/ 279 w 370"/>
              <a:gd name="T71" fmla="*/ 189 h 308"/>
              <a:gd name="T72" fmla="*/ 279 w 370"/>
              <a:gd name="T73" fmla="*/ 189 h 308"/>
              <a:gd name="T74" fmla="*/ 261 w 370"/>
              <a:gd name="T75" fmla="*/ 153 h 308"/>
              <a:gd name="T76" fmla="*/ 225 w 370"/>
              <a:gd name="T77" fmla="*/ 162 h 308"/>
              <a:gd name="T78" fmla="*/ 279 w 370"/>
              <a:gd name="T79" fmla="*/ 189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0" h="308">
                <a:moveTo>
                  <a:pt x="297" y="81"/>
                </a:moveTo>
                <a:lnTo>
                  <a:pt x="297" y="81"/>
                </a:lnTo>
                <a:cubicBezTo>
                  <a:pt x="315" y="99"/>
                  <a:pt x="333" y="117"/>
                  <a:pt x="342" y="135"/>
                </a:cubicBezTo>
                <a:cubicBezTo>
                  <a:pt x="351" y="162"/>
                  <a:pt x="342" y="189"/>
                  <a:pt x="333" y="216"/>
                </a:cubicBezTo>
                <a:cubicBezTo>
                  <a:pt x="369" y="235"/>
                  <a:pt x="369" y="235"/>
                  <a:pt x="369" y="235"/>
                </a:cubicBezTo>
                <a:cubicBezTo>
                  <a:pt x="351" y="261"/>
                  <a:pt x="351" y="261"/>
                  <a:pt x="351" y="261"/>
                </a:cubicBezTo>
                <a:cubicBezTo>
                  <a:pt x="324" y="243"/>
                  <a:pt x="324" y="243"/>
                  <a:pt x="324" y="243"/>
                </a:cubicBezTo>
                <a:cubicBezTo>
                  <a:pt x="306" y="271"/>
                  <a:pt x="279" y="288"/>
                  <a:pt x="261" y="297"/>
                </a:cubicBezTo>
                <a:cubicBezTo>
                  <a:pt x="234" y="307"/>
                  <a:pt x="207" y="307"/>
                  <a:pt x="180" y="288"/>
                </a:cubicBezTo>
                <a:cubicBezTo>
                  <a:pt x="225" y="216"/>
                  <a:pt x="225" y="216"/>
                  <a:pt x="225" y="216"/>
                </a:cubicBezTo>
                <a:cubicBezTo>
                  <a:pt x="243" y="225"/>
                  <a:pt x="252" y="225"/>
                  <a:pt x="270" y="216"/>
                </a:cubicBezTo>
                <a:cubicBezTo>
                  <a:pt x="207" y="180"/>
                  <a:pt x="207" y="180"/>
                  <a:pt x="207" y="180"/>
                </a:cubicBezTo>
                <a:cubicBezTo>
                  <a:pt x="189" y="189"/>
                  <a:pt x="180" y="198"/>
                  <a:pt x="171" y="207"/>
                </a:cubicBezTo>
                <a:cubicBezTo>
                  <a:pt x="162" y="216"/>
                  <a:pt x="153" y="225"/>
                  <a:pt x="153" y="225"/>
                </a:cubicBezTo>
                <a:cubicBezTo>
                  <a:pt x="153" y="225"/>
                  <a:pt x="144" y="225"/>
                  <a:pt x="144" y="235"/>
                </a:cubicBezTo>
                <a:cubicBezTo>
                  <a:pt x="135" y="235"/>
                  <a:pt x="126" y="235"/>
                  <a:pt x="126" y="235"/>
                </a:cubicBezTo>
                <a:cubicBezTo>
                  <a:pt x="117" y="235"/>
                  <a:pt x="117" y="235"/>
                  <a:pt x="108" y="235"/>
                </a:cubicBezTo>
                <a:cubicBezTo>
                  <a:pt x="99" y="235"/>
                  <a:pt x="81" y="235"/>
                  <a:pt x="72" y="225"/>
                </a:cubicBezTo>
                <a:cubicBezTo>
                  <a:pt x="45" y="216"/>
                  <a:pt x="27" y="198"/>
                  <a:pt x="27" y="171"/>
                </a:cubicBezTo>
                <a:cubicBezTo>
                  <a:pt x="18" y="144"/>
                  <a:pt x="18" y="117"/>
                  <a:pt x="36" y="90"/>
                </a:cubicBezTo>
                <a:cubicBezTo>
                  <a:pt x="0" y="72"/>
                  <a:pt x="0" y="72"/>
                  <a:pt x="0" y="72"/>
                </a:cubicBezTo>
                <a:cubicBezTo>
                  <a:pt x="9" y="45"/>
                  <a:pt x="9" y="45"/>
                  <a:pt x="9" y="45"/>
                </a:cubicBezTo>
                <a:cubicBezTo>
                  <a:pt x="45" y="63"/>
                  <a:pt x="45" y="63"/>
                  <a:pt x="45" y="63"/>
                </a:cubicBezTo>
                <a:cubicBezTo>
                  <a:pt x="63" y="36"/>
                  <a:pt x="81" y="18"/>
                  <a:pt x="99" y="9"/>
                </a:cubicBezTo>
                <a:cubicBezTo>
                  <a:pt x="126" y="0"/>
                  <a:pt x="153" y="9"/>
                  <a:pt x="180" y="18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26" y="81"/>
                  <a:pt x="117" y="81"/>
                  <a:pt x="99" y="90"/>
                </a:cubicBezTo>
                <a:cubicBezTo>
                  <a:pt x="162" y="126"/>
                  <a:pt x="162" y="126"/>
                  <a:pt x="162" y="126"/>
                </a:cubicBezTo>
                <a:cubicBezTo>
                  <a:pt x="189" y="108"/>
                  <a:pt x="198" y="90"/>
                  <a:pt x="207" y="90"/>
                </a:cubicBezTo>
                <a:cubicBezTo>
                  <a:pt x="234" y="72"/>
                  <a:pt x="261" y="63"/>
                  <a:pt x="297" y="81"/>
                </a:cubicBezTo>
                <a:close/>
                <a:moveTo>
                  <a:pt x="90" y="117"/>
                </a:moveTo>
                <a:lnTo>
                  <a:pt x="90" y="117"/>
                </a:lnTo>
                <a:cubicBezTo>
                  <a:pt x="81" y="135"/>
                  <a:pt x="90" y="144"/>
                  <a:pt x="99" y="153"/>
                </a:cubicBezTo>
                <a:cubicBezTo>
                  <a:pt x="117" y="162"/>
                  <a:pt x="126" y="162"/>
                  <a:pt x="144" y="144"/>
                </a:cubicBezTo>
                <a:lnTo>
                  <a:pt x="90" y="117"/>
                </a:lnTo>
                <a:close/>
                <a:moveTo>
                  <a:pt x="279" y="189"/>
                </a:moveTo>
                <a:lnTo>
                  <a:pt x="279" y="189"/>
                </a:lnTo>
                <a:cubicBezTo>
                  <a:pt x="279" y="171"/>
                  <a:pt x="279" y="162"/>
                  <a:pt x="261" y="153"/>
                </a:cubicBezTo>
                <a:cubicBezTo>
                  <a:pt x="252" y="153"/>
                  <a:pt x="234" y="153"/>
                  <a:pt x="225" y="162"/>
                </a:cubicBezTo>
                <a:lnTo>
                  <a:pt x="279" y="189"/>
                </a:lnTo>
                <a:close/>
              </a:path>
            </a:pathLst>
          </a:custGeom>
          <a:solidFill>
            <a:srgbClr val="68E7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B9DC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87">
            <a:extLst>
              <a:ext uri="{FF2B5EF4-FFF2-40B4-BE49-F238E27FC236}">
                <a16:creationId xmlns:a16="http://schemas.microsoft.com/office/drawing/2014/main" id="{F50FF656-8879-6740-8075-8516C2992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188" y="10331631"/>
            <a:ext cx="1413126" cy="1763282"/>
          </a:xfrm>
          <a:custGeom>
            <a:avLst/>
            <a:gdLst>
              <a:gd name="T0" fmla="*/ 1495 w 1496"/>
              <a:gd name="T1" fmla="*/ 379 h 1866"/>
              <a:gd name="T2" fmla="*/ 703 w 1496"/>
              <a:gd name="T3" fmla="*/ 1865 h 1866"/>
              <a:gd name="T4" fmla="*/ 0 w 1496"/>
              <a:gd name="T5" fmla="*/ 1487 h 1866"/>
              <a:gd name="T6" fmla="*/ 802 w 1496"/>
              <a:gd name="T7" fmla="*/ 0 h 1866"/>
              <a:gd name="T8" fmla="*/ 1495 w 1496"/>
              <a:gd name="T9" fmla="*/ 379 h 1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6" h="1866">
                <a:moveTo>
                  <a:pt x="1495" y="379"/>
                </a:moveTo>
                <a:lnTo>
                  <a:pt x="703" y="1865"/>
                </a:lnTo>
                <a:lnTo>
                  <a:pt x="0" y="1487"/>
                </a:lnTo>
                <a:lnTo>
                  <a:pt x="802" y="0"/>
                </a:lnTo>
                <a:lnTo>
                  <a:pt x="1495" y="379"/>
                </a:lnTo>
              </a:path>
            </a:pathLst>
          </a:custGeom>
          <a:noFill/>
          <a:ln w="9525" cap="flat">
            <a:solidFill>
              <a:srgbClr val="7B9DC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88">
            <a:extLst>
              <a:ext uri="{FF2B5EF4-FFF2-40B4-BE49-F238E27FC236}">
                <a16:creationId xmlns:a16="http://schemas.microsoft.com/office/drawing/2014/main" id="{5DB829CD-06F3-AF4D-BB6D-1FA25800C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869" y="10177394"/>
            <a:ext cx="1046297" cy="1892507"/>
          </a:xfrm>
          <a:custGeom>
            <a:avLst/>
            <a:gdLst>
              <a:gd name="T0" fmla="*/ 1107 w 1108"/>
              <a:gd name="T1" fmla="*/ 162 h 2001"/>
              <a:gd name="T2" fmla="*/ 1107 w 1108"/>
              <a:gd name="T3" fmla="*/ 162 h 2001"/>
              <a:gd name="T4" fmla="*/ 1107 w 1108"/>
              <a:gd name="T5" fmla="*/ 1838 h 2001"/>
              <a:gd name="T6" fmla="*/ 945 w 1108"/>
              <a:gd name="T7" fmla="*/ 2000 h 2001"/>
              <a:gd name="T8" fmla="*/ 162 w 1108"/>
              <a:gd name="T9" fmla="*/ 2000 h 2001"/>
              <a:gd name="T10" fmla="*/ 0 w 1108"/>
              <a:gd name="T11" fmla="*/ 1838 h 2001"/>
              <a:gd name="T12" fmla="*/ 0 w 1108"/>
              <a:gd name="T13" fmla="*/ 162 h 2001"/>
              <a:gd name="T14" fmla="*/ 162 w 1108"/>
              <a:gd name="T15" fmla="*/ 0 h 2001"/>
              <a:gd name="T16" fmla="*/ 945 w 1108"/>
              <a:gd name="T17" fmla="*/ 0 h 2001"/>
              <a:gd name="T18" fmla="*/ 1107 w 1108"/>
              <a:gd name="T19" fmla="*/ 162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8" h="2001">
                <a:moveTo>
                  <a:pt x="1107" y="162"/>
                </a:moveTo>
                <a:lnTo>
                  <a:pt x="1107" y="162"/>
                </a:lnTo>
                <a:cubicBezTo>
                  <a:pt x="1107" y="1838"/>
                  <a:pt x="1107" y="1838"/>
                  <a:pt x="1107" y="1838"/>
                </a:cubicBezTo>
                <a:cubicBezTo>
                  <a:pt x="1107" y="1928"/>
                  <a:pt x="1035" y="2000"/>
                  <a:pt x="945" y="2000"/>
                </a:cubicBezTo>
                <a:cubicBezTo>
                  <a:pt x="162" y="2000"/>
                  <a:pt x="162" y="2000"/>
                  <a:pt x="162" y="2000"/>
                </a:cubicBezTo>
                <a:cubicBezTo>
                  <a:pt x="72" y="2000"/>
                  <a:pt x="0" y="1928"/>
                  <a:pt x="0" y="183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72" y="0"/>
                  <a:pt x="162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1035" y="0"/>
                  <a:pt x="1107" y="72"/>
                  <a:pt x="1107" y="162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B9DC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89">
            <a:extLst>
              <a:ext uri="{FF2B5EF4-FFF2-40B4-BE49-F238E27FC236}">
                <a16:creationId xmlns:a16="http://schemas.microsoft.com/office/drawing/2014/main" id="{CF950B18-3886-7E48-800E-9A1A7F00E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6565" y="10235753"/>
            <a:ext cx="904567" cy="1763284"/>
          </a:xfrm>
          <a:custGeom>
            <a:avLst/>
            <a:gdLst>
              <a:gd name="T0" fmla="*/ 954 w 955"/>
              <a:gd name="T1" fmla="*/ 0 h 1866"/>
              <a:gd name="T2" fmla="*/ 954 w 955"/>
              <a:gd name="T3" fmla="*/ 1865 h 1866"/>
              <a:gd name="T4" fmla="*/ 0 w 955"/>
              <a:gd name="T5" fmla="*/ 1865 h 1866"/>
              <a:gd name="T6" fmla="*/ 0 w 955"/>
              <a:gd name="T7" fmla="*/ 0 h 1866"/>
              <a:gd name="T8" fmla="*/ 954 w 955"/>
              <a:gd name="T9" fmla="*/ 0 h 1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5" h="1866">
                <a:moveTo>
                  <a:pt x="954" y="0"/>
                </a:moveTo>
                <a:lnTo>
                  <a:pt x="954" y="1865"/>
                </a:lnTo>
                <a:lnTo>
                  <a:pt x="0" y="1865"/>
                </a:lnTo>
                <a:lnTo>
                  <a:pt x="0" y="0"/>
                </a:lnTo>
                <a:lnTo>
                  <a:pt x="954" y="0"/>
                </a:lnTo>
              </a:path>
            </a:pathLst>
          </a:custGeom>
          <a:solidFill>
            <a:srgbClr val="68E7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B9DC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90">
            <a:extLst>
              <a:ext uri="{FF2B5EF4-FFF2-40B4-BE49-F238E27FC236}">
                <a16:creationId xmlns:a16="http://schemas.microsoft.com/office/drawing/2014/main" id="{97C70E33-80D5-D942-9AA9-9E242840C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869" y="11769768"/>
            <a:ext cx="300133" cy="300133"/>
          </a:xfrm>
          <a:custGeom>
            <a:avLst/>
            <a:gdLst>
              <a:gd name="T0" fmla="*/ 162 w 316"/>
              <a:gd name="T1" fmla="*/ 0 h 316"/>
              <a:gd name="T2" fmla="*/ 162 w 316"/>
              <a:gd name="T3" fmla="*/ 0 h 316"/>
              <a:gd name="T4" fmla="*/ 315 w 316"/>
              <a:gd name="T5" fmla="*/ 162 h 316"/>
              <a:gd name="T6" fmla="*/ 162 w 316"/>
              <a:gd name="T7" fmla="*/ 315 h 316"/>
              <a:gd name="T8" fmla="*/ 0 w 316"/>
              <a:gd name="T9" fmla="*/ 162 h 316"/>
              <a:gd name="T10" fmla="*/ 162 w 316"/>
              <a:gd name="T11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6" h="316">
                <a:moveTo>
                  <a:pt x="162" y="0"/>
                </a:moveTo>
                <a:lnTo>
                  <a:pt x="162" y="0"/>
                </a:lnTo>
                <a:cubicBezTo>
                  <a:pt x="243" y="0"/>
                  <a:pt x="315" y="72"/>
                  <a:pt x="315" y="162"/>
                </a:cubicBezTo>
                <a:cubicBezTo>
                  <a:pt x="315" y="243"/>
                  <a:pt x="243" y="315"/>
                  <a:pt x="162" y="315"/>
                </a:cubicBezTo>
                <a:cubicBezTo>
                  <a:pt x="72" y="315"/>
                  <a:pt x="0" y="243"/>
                  <a:pt x="0" y="162"/>
                </a:cubicBezTo>
                <a:cubicBezTo>
                  <a:pt x="0" y="72"/>
                  <a:pt x="72" y="0"/>
                  <a:pt x="162" y="0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B9DC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91">
            <a:extLst>
              <a:ext uri="{FF2B5EF4-FFF2-40B4-BE49-F238E27FC236}">
                <a16:creationId xmlns:a16="http://schemas.microsoft.com/office/drawing/2014/main" id="{5791410A-A395-9B49-91CD-A629E67D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202" y="11769768"/>
            <a:ext cx="300133" cy="300133"/>
          </a:xfrm>
          <a:custGeom>
            <a:avLst/>
            <a:gdLst>
              <a:gd name="T0" fmla="*/ 153 w 316"/>
              <a:gd name="T1" fmla="*/ 0 h 316"/>
              <a:gd name="T2" fmla="*/ 153 w 316"/>
              <a:gd name="T3" fmla="*/ 0 h 316"/>
              <a:gd name="T4" fmla="*/ 315 w 316"/>
              <a:gd name="T5" fmla="*/ 162 h 316"/>
              <a:gd name="T6" fmla="*/ 153 w 316"/>
              <a:gd name="T7" fmla="*/ 315 h 316"/>
              <a:gd name="T8" fmla="*/ 0 w 316"/>
              <a:gd name="T9" fmla="*/ 162 h 316"/>
              <a:gd name="T10" fmla="*/ 153 w 316"/>
              <a:gd name="T11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6" h="316">
                <a:moveTo>
                  <a:pt x="153" y="0"/>
                </a:moveTo>
                <a:lnTo>
                  <a:pt x="153" y="0"/>
                </a:lnTo>
                <a:cubicBezTo>
                  <a:pt x="243" y="0"/>
                  <a:pt x="315" y="72"/>
                  <a:pt x="315" y="162"/>
                </a:cubicBezTo>
                <a:cubicBezTo>
                  <a:pt x="315" y="243"/>
                  <a:pt x="243" y="315"/>
                  <a:pt x="153" y="315"/>
                </a:cubicBezTo>
                <a:cubicBezTo>
                  <a:pt x="72" y="315"/>
                  <a:pt x="0" y="243"/>
                  <a:pt x="0" y="162"/>
                </a:cubicBezTo>
                <a:cubicBezTo>
                  <a:pt x="0" y="72"/>
                  <a:pt x="72" y="0"/>
                  <a:pt x="153" y="0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B9DC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92">
            <a:extLst>
              <a:ext uri="{FF2B5EF4-FFF2-40B4-BE49-F238E27FC236}">
                <a16:creationId xmlns:a16="http://schemas.microsoft.com/office/drawing/2014/main" id="{21CED52B-0662-5142-88B3-2D9AEAD7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869" y="10177394"/>
            <a:ext cx="300133" cy="300133"/>
          </a:xfrm>
          <a:custGeom>
            <a:avLst/>
            <a:gdLst>
              <a:gd name="T0" fmla="*/ 162 w 316"/>
              <a:gd name="T1" fmla="*/ 0 h 316"/>
              <a:gd name="T2" fmla="*/ 162 w 316"/>
              <a:gd name="T3" fmla="*/ 0 h 316"/>
              <a:gd name="T4" fmla="*/ 315 w 316"/>
              <a:gd name="T5" fmla="*/ 153 h 316"/>
              <a:gd name="T6" fmla="*/ 162 w 316"/>
              <a:gd name="T7" fmla="*/ 315 h 316"/>
              <a:gd name="T8" fmla="*/ 0 w 316"/>
              <a:gd name="T9" fmla="*/ 153 h 316"/>
              <a:gd name="T10" fmla="*/ 162 w 316"/>
              <a:gd name="T11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6" h="316">
                <a:moveTo>
                  <a:pt x="162" y="0"/>
                </a:moveTo>
                <a:lnTo>
                  <a:pt x="162" y="0"/>
                </a:lnTo>
                <a:cubicBezTo>
                  <a:pt x="243" y="0"/>
                  <a:pt x="315" y="72"/>
                  <a:pt x="315" y="153"/>
                </a:cubicBezTo>
                <a:cubicBezTo>
                  <a:pt x="315" y="243"/>
                  <a:pt x="243" y="315"/>
                  <a:pt x="162" y="315"/>
                </a:cubicBezTo>
                <a:cubicBezTo>
                  <a:pt x="72" y="315"/>
                  <a:pt x="0" y="243"/>
                  <a:pt x="0" y="153"/>
                </a:cubicBezTo>
                <a:cubicBezTo>
                  <a:pt x="0" y="72"/>
                  <a:pt x="72" y="0"/>
                  <a:pt x="162" y="0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B9DC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93">
            <a:extLst>
              <a:ext uri="{FF2B5EF4-FFF2-40B4-BE49-F238E27FC236}">
                <a16:creationId xmlns:a16="http://schemas.microsoft.com/office/drawing/2014/main" id="{66C35BF1-8F07-E249-9B0E-C4B33A269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202" y="10177394"/>
            <a:ext cx="300133" cy="300133"/>
          </a:xfrm>
          <a:custGeom>
            <a:avLst/>
            <a:gdLst>
              <a:gd name="T0" fmla="*/ 153 w 316"/>
              <a:gd name="T1" fmla="*/ 0 h 316"/>
              <a:gd name="T2" fmla="*/ 153 w 316"/>
              <a:gd name="T3" fmla="*/ 0 h 316"/>
              <a:gd name="T4" fmla="*/ 315 w 316"/>
              <a:gd name="T5" fmla="*/ 153 h 316"/>
              <a:gd name="T6" fmla="*/ 153 w 316"/>
              <a:gd name="T7" fmla="*/ 315 h 316"/>
              <a:gd name="T8" fmla="*/ 0 w 316"/>
              <a:gd name="T9" fmla="*/ 153 h 316"/>
              <a:gd name="T10" fmla="*/ 153 w 316"/>
              <a:gd name="T11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6" h="316">
                <a:moveTo>
                  <a:pt x="153" y="0"/>
                </a:moveTo>
                <a:lnTo>
                  <a:pt x="153" y="0"/>
                </a:lnTo>
                <a:cubicBezTo>
                  <a:pt x="243" y="0"/>
                  <a:pt x="315" y="72"/>
                  <a:pt x="315" y="153"/>
                </a:cubicBezTo>
                <a:cubicBezTo>
                  <a:pt x="315" y="243"/>
                  <a:pt x="243" y="315"/>
                  <a:pt x="153" y="315"/>
                </a:cubicBezTo>
                <a:cubicBezTo>
                  <a:pt x="72" y="315"/>
                  <a:pt x="0" y="243"/>
                  <a:pt x="0" y="153"/>
                </a:cubicBezTo>
                <a:cubicBezTo>
                  <a:pt x="0" y="72"/>
                  <a:pt x="72" y="0"/>
                  <a:pt x="153" y="0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B9DC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94">
            <a:extLst>
              <a:ext uri="{FF2B5EF4-FFF2-40B4-BE49-F238E27FC236}">
                <a16:creationId xmlns:a16="http://schemas.microsoft.com/office/drawing/2014/main" id="{B8793146-0606-DD4D-860E-7FF38E701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2462" y="10815179"/>
            <a:ext cx="612773" cy="604434"/>
          </a:xfrm>
          <a:custGeom>
            <a:avLst/>
            <a:gdLst>
              <a:gd name="T0" fmla="*/ 325 w 649"/>
              <a:gd name="T1" fmla="*/ 0 h 641"/>
              <a:gd name="T2" fmla="*/ 325 w 649"/>
              <a:gd name="T3" fmla="*/ 0 h 641"/>
              <a:gd name="T4" fmla="*/ 648 w 649"/>
              <a:gd name="T5" fmla="*/ 324 h 641"/>
              <a:gd name="T6" fmla="*/ 325 w 649"/>
              <a:gd name="T7" fmla="*/ 640 h 641"/>
              <a:gd name="T8" fmla="*/ 0 w 649"/>
              <a:gd name="T9" fmla="*/ 324 h 641"/>
              <a:gd name="T10" fmla="*/ 325 w 649"/>
              <a:gd name="T11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9" h="641">
                <a:moveTo>
                  <a:pt x="325" y="0"/>
                </a:moveTo>
                <a:lnTo>
                  <a:pt x="325" y="0"/>
                </a:lnTo>
                <a:cubicBezTo>
                  <a:pt x="504" y="0"/>
                  <a:pt x="648" y="144"/>
                  <a:pt x="648" y="324"/>
                </a:cubicBezTo>
                <a:cubicBezTo>
                  <a:pt x="648" y="496"/>
                  <a:pt x="504" y="640"/>
                  <a:pt x="325" y="640"/>
                </a:cubicBezTo>
                <a:cubicBezTo>
                  <a:pt x="145" y="640"/>
                  <a:pt x="0" y="496"/>
                  <a:pt x="0" y="324"/>
                </a:cubicBezTo>
                <a:cubicBezTo>
                  <a:pt x="0" y="144"/>
                  <a:pt x="145" y="0"/>
                  <a:pt x="325" y="0"/>
                </a:cubicBezTo>
              </a:path>
            </a:pathLst>
          </a:custGeom>
          <a:solidFill>
            <a:srgbClr val="7B9D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B9DC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95">
            <a:extLst>
              <a:ext uri="{FF2B5EF4-FFF2-40B4-BE49-F238E27FC236}">
                <a16:creationId xmlns:a16="http://schemas.microsoft.com/office/drawing/2014/main" id="{596059A8-0960-244B-A9F2-50DCB500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3350" y="11011098"/>
            <a:ext cx="375167" cy="220933"/>
          </a:xfrm>
          <a:custGeom>
            <a:avLst/>
            <a:gdLst>
              <a:gd name="T0" fmla="*/ 262 w 397"/>
              <a:gd name="T1" fmla="*/ 0 h 235"/>
              <a:gd name="T2" fmla="*/ 262 w 397"/>
              <a:gd name="T3" fmla="*/ 0 h 235"/>
              <a:gd name="T4" fmla="*/ 333 w 397"/>
              <a:gd name="T5" fmla="*/ 27 h 235"/>
              <a:gd name="T6" fmla="*/ 360 w 397"/>
              <a:gd name="T7" fmla="*/ 99 h 235"/>
              <a:gd name="T8" fmla="*/ 396 w 397"/>
              <a:gd name="T9" fmla="*/ 99 h 235"/>
              <a:gd name="T10" fmla="*/ 396 w 397"/>
              <a:gd name="T11" fmla="*/ 126 h 235"/>
              <a:gd name="T12" fmla="*/ 360 w 397"/>
              <a:gd name="T13" fmla="*/ 126 h 235"/>
              <a:gd name="T14" fmla="*/ 333 w 397"/>
              <a:gd name="T15" fmla="*/ 198 h 235"/>
              <a:gd name="T16" fmla="*/ 262 w 397"/>
              <a:gd name="T17" fmla="*/ 234 h 235"/>
              <a:gd name="T18" fmla="*/ 262 w 397"/>
              <a:gd name="T19" fmla="*/ 153 h 235"/>
              <a:gd name="T20" fmla="*/ 297 w 397"/>
              <a:gd name="T21" fmla="*/ 126 h 235"/>
              <a:gd name="T22" fmla="*/ 226 w 397"/>
              <a:gd name="T23" fmla="*/ 126 h 235"/>
              <a:gd name="T24" fmla="*/ 217 w 397"/>
              <a:gd name="T25" fmla="*/ 162 h 235"/>
              <a:gd name="T26" fmla="*/ 208 w 397"/>
              <a:gd name="T27" fmla="*/ 189 h 235"/>
              <a:gd name="T28" fmla="*/ 199 w 397"/>
              <a:gd name="T29" fmla="*/ 198 h 235"/>
              <a:gd name="T30" fmla="*/ 190 w 397"/>
              <a:gd name="T31" fmla="*/ 216 h 235"/>
              <a:gd name="T32" fmla="*/ 172 w 397"/>
              <a:gd name="T33" fmla="*/ 225 h 235"/>
              <a:gd name="T34" fmla="*/ 136 w 397"/>
              <a:gd name="T35" fmla="*/ 234 h 235"/>
              <a:gd name="T36" fmla="*/ 64 w 397"/>
              <a:gd name="T37" fmla="*/ 198 h 235"/>
              <a:gd name="T38" fmla="*/ 36 w 397"/>
              <a:gd name="T39" fmla="*/ 126 h 235"/>
              <a:gd name="T40" fmla="*/ 0 w 397"/>
              <a:gd name="T41" fmla="*/ 126 h 235"/>
              <a:gd name="T42" fmla="*/ 0 w 397"/>
              <a:gd name="T43" fmla="*/ 99 h 235"/>
              <a:gd name="T44" fmla="*/ 36 w 397"/>
              <a:gd name="T45" fmla="*/ 99 h 235"/>
              <a:gd name="T46" fmla="*/ 64 w 397"/>
              <a:gd name="T47" fmla="*/ 27 h 235"/>
              <a:gd name="T48" fmla="*/ 136 w 397"/>
              <a:gd name="T49" fmla="*/ 0 h 235"/>
              <a:gd name="T50" fmla="*/ 136 w 397"/>
              <a:gd name="T51" fmla="*/ 72 h 235"/>
              <a:gd name="T52" fmla="*/ 100 w 397"/>
              <a:gd name="T53" fmla="*/ 99 h 235"/>
              <a:gd name="T54" fmla="*/ 172 w 397"/>
              <a:gd name="T55" fmla="*/ 99 h 235"/>
              <a:gd name="T56" fmla="*/ 190 w 397"/>
              <a:gd name="T57" fmla="*/ 36 h 235"/>
              <a:gd name="T58" fmla="*/ 262 w 397"/>
              <a:gd name="T59" fmla="*/ 0 h 235"/>
              <a:gd name="T60" fmla="*/ 100 w 397"/>
              <a:gd name="T61" fmla="*/ 126 h 235"/>
              <a:gd name="T62" fmla="*/ 100 w 397"/>
              <a:gd name="T63" fmla="*/ 126 h 235"/>
              <a:gd name="T64" fmla="*/ 127 w 397"/>
              <a:gd name="T65" fmla="*/ 153 h 235"/>
              <a:gd name="T66" fmla="*/ 163 w 397"/>
              <a:gd name="T67" fmla="*/ 126 h 235"/>
              <a:gd name="T68" fmla="*/ 100 w 397"/>
              <a:gd name="T69" fmla="*/ 126 h 235"/>
              <a:gd name="T70" fmla="*/ 297 w 397"/>
              <a:gd name="T71" fmla="*/ 99 h 235"/>
              <a:gd name="T72" fmla="*/ 297 w 397"/>
              <a:gd name="T73" fmla="*/ 99 h 235"/>
              <a:gd name="T74" fmla="*/ 271 w 397"/>
              <a:gd name="T75" fmla="*/ 72 h 235"/>
              <a:gd name="T76" fmla="*/ 244 w 397"/>
              <a:gd name="T77" fmla="*/ 99 h 235"/>
              <a:gd name="T78" fmla="*/ 297 w 397"/>
              <a:gd name="T79" fmla="*/ 99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7" h="235">
                <a:moveTo>
                  <a:pt x="262" y="0"/>
                </a:moveTo>
                <a:lnTo>
                  <a:pt x="262" y="0"/>
                </a:lnTo>
                <a:cubicBezTo>
                  <a:pt x="288" y="0"/>
                  <a:pt x="315" y="9"/>
                  <a:pt x="333" y="27"/>
                </a:cubicBezTo>
                <a:cubicBezTo>
                  <a:pt x="351" y="45"/>
                  <a:pt x="360" y="72"/>
                  <a:pt x="360" y="99"/>
                </a:cubicBezTo>
                <a:cubicBezTo>
                  <a:pt x="396" y="99"/>
                  <a:pt x="396" y="99"/>
                  <a:pt x="396" y="99"/>
                </a:cubicBezTo>
                <a:cubicBezTo>
                  <a:pt x="396" y="126"/>
                  <a:pt x="396" y="126"/>
                  <a:pt x="396" y="126"/>
                </a:cubicBezTo>
                <a:cubicBezTo>
                  <a:pt x="360" y="126"/>
                  <a:pt x="360" y="126"/>
                  <a:pt x="360" y="126"/>
                </a:cubicBezTo>
                <a:cubicBezTo>
                  <a:pt x="360" y="153"/>
                  <a:pt x="351" y="180"/>
                  <a:pt x="333" y="198"/>
                </a:cubicBezTo>
                <a:cubicBezTo>
                  <a:pt x="315" y="216"/>
                  <a:pt x="297" y="234"/>
                  <a:pt x="262" y="234"/>
                </a:cubicBezTo>
                <a:cubicBezTo>
                  <a:pt x="262" y="153"/>
                  <a:pt x="262" y="153"/>
                  <a:pt x="262" y="153"/>
                </a:cubicBezTo>
                <a:cubicBezTo>
                  <a:pt x="288" y="144"/>
                  <a:pt x="297" y="135"/>
                  <a:pt x="297" y="126"/>
                </a:cubicBezTo>
                <a:cubicBezTo>
                  <a:pt x="226" y="126"/>
                  <a:pt x="226" y="126"/>
                  <a:pt x="226" y="126"/>
                </a:cubicBezTo>
                <a:cubicBezTo>
                  <a:pt x="226" y="135"/>
                  <a:pt x="226" y="153"/>
                  <a:pt x="217" y="162"/>
                </a:cubicBezTo>
                <a:cubicBezTo>
                  <a:pt x="217" y="180"/>
                  <a:pt x="208" y="180"/>
                  <a:pt x="208" y="189"/>
                </a:cubicBezTo>
                <a:lnTo>
                  <a:pt x="199" y="198"/>
                </a:lnTo>
                <a:cubicBezTo>
                  <a:pt x="199" y="207"/>
                  <a:pt x="190" y="207"/>
                  <a:pt x="190" y="216"/>
                </a:cubicBezTo>
                <a:cubicBezTo>
                  <a:pt x="181" y="216"/>
                  <a:pt x="181" y="216"/>
                  <a:pt x="172" y="225"/>
                </a:cubicBezTo>
                <a:cubicBezTo>
                  <a:pt x="163" y="225"/>
                  <a:pt x="154" y="234"/>
                  <a:pt x="136" y="234"/>
                </a:cubicBezTo>
                <a:cubicBezTo>
                  <a:pt x="109" y="234"/>
                  <a:pt x="81" y="216"/>
                  <a:pt x="64" y="198"/>
                </a:cubicBezTo>
                <a:cubicBezTo>
                  <a:pt x="45" y="180"/>
                  <a:pt x="36" y="153"/>
                  <a:pt x="36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9"/>
                  <a:pt x="0" y="99"/>
                  <a:pt x="0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36" y="63"/>
                  <a:pt x="45" y="45"/>
                  <a:pt x="64" y="27"/>
                </a:cubicBezTo>
                <a:cubicBezTo>
                  <a:pt x="81" y="9"/>
                  <a:pt x="100" y="0"/>
                  <a:pt x="136" y="0"/>
                </a:cubicBezTo>
                <a:cubicBezTo>
                  <a:pt x="136" y="72"/>
                  <a:pt x="136" y="72"/>
                  <a:pt x="136" y="72"/>
                </a:cubicBezTo>
                <a:cubicBezTo>
                  <a:pt x="118" y="72"/>
                  <a:pt x="109" y="81"/>
                  <a:pt x="100" y="99"/>
                </a:cubicBezTo>
                <a:cubicBezTo>
                  <a:pt x="172" y="99"/>
                  <a:pt x="172" y="99"/>
                  <a:pt x="172" y="99"/>
                </a:cubicBezTo>
                <a:cubicBezTo>
                  <a:pt x="181" y="72"/>
                  <a:pt x="190" y="45"/>
                  <a:pt x="190" y="36"/>
                </a:cubicBezTo>
                <a:cubicBezTo>
                  <a:pt x="208" y="9"/>
                  <a:pt x="235" y="0"/>
                  <a:pt x="262" y="0"/>
                </a:cubicBezTo>
                <a:close/>
                <a:moveTo>
                  <a:pt x="100" y="126"/>
                </a:moveTo>
                <a:lnTo>
                  <a:pt x="100" y="126"/>
                </a:lnTo>
                <a:cubicBezTo>
                  <a:pt x="100" y="144"/>
                  <a:pt x="109" y="153"/>
                  <a:pt x="127" y="153"/>
                </a:cubicBezTo>
                <a:cubicBezTo>
                  <a:pt x="145" y="153"/>
                  <a:pt x="154" y="144"/>
                  <a:pt x="163" y="126"/>
                </a:cubicBezTo>
                <a:lnTo>
                  <a:pt x="100" y="126"/>
                </a:lnTo>
                <a:close/>
                <a:moveTo>
                  <a:pt x="297" y="99"/>
                </a:moveTo>
                <a:lnTo>
                  <a:pt x="297" y="99"/>
                </a:lnTo>
                <a:cubicBezTo>
                  <a:pt x="297" y="81"/>
                  <a:pt x="288" y="72"/>
                  <a:pt x="271" y="72"/>
                </a:cubicBezTo>
                <a:cubicBezTo>
                  <a:pt x="262" y="72"/>
                  <a:pt x="244" y="81"/>
                  <a:pt x="244" y="99"/>
                </a:cubicBezTo>
                <a:lnTo>
                  <a:pt x="297" y="99"/>
                </a:lnTo>
                <a:close/>
              </a:path>
            </a:pathLst>
          </a:custGeom>
          <a:solidFill>
            <a:srgbClr val="68E7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B9DC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96">
            <a:extLst>
              <a:ext uri="{FF2B5EF4-FFF2-40B4-BE49-F238E27FC236}">
                <a16:creationId xmlns:a16="http://schemas.microsoft.com/office/drawing/2014/main" id="{2DFE1FF1-3366-614E-9DF7-AAD7E0B1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103" y="10323294"/>
            <a:ext cx="741996" cy="1600711"/>
          </a:xfrm>
          <a:custGeom>
            <a:avLst/>
            <a:gdLst>
              <a:gd name="T0" fmla="*/ 783 w 784"/>
              <a:gd name="T1" fmla="*/ 0 h 1695"/>
              <a:gd name="T2" fmla="*/ 783 w 784"/>
              <a:gd name="T3" fmla="*/ 1694 h 1695"/>
              <a:gd name="T4" fmla="*/ 0 w 784"/>
              <a:gd name="T5" fmla="*/ 1694 h 1695"/>
              <a:gd name="T6" fmla="*/ 0 w 784"/>
              <a:gd name="T7" fmla="*/ 0 h 1695"/>
              <a:gd name="T8" fmla="*/ 783 w 784"/>
              <a:gd name="T9" fmla="*/ 0 h 1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4" h="1695">
                <a:moveTo>
                  <a:pt x="783" y="0"/>
                </a:moveTo>
                <a:lnTo>
                  <a:pt x="783" y="1694"/>
                </a:lnTo>
                <a:lnTo>
                  <a:pt x="0" y="1694"/>
                </a:lnTo>
                <a:lnTo>
                  <a:pt x="0" y="0"/>
                </a:lnTo>
                <a:lnTo>
                  <a:pt x="783" y="0"/>
                </a:lnTo>
              </a:path>
            </a:pathLst>
          </a:custGeom>
          <a:noFill/>
          <a:ln w="9525" cap="flat">
            <a:solidFill>
              <a:srgbClr val="7B9DC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307">
            <a:extLst>
              <a:ext uri="{FF2B5EF4-FFF2-40B4-BE49-F238E27FC236}">
                <a16:creationId xmlns:a16="http://schemas.microsoft.com/office/drawing/2014/main" id="{6138C63B-C2A7-F54B-A526-28B52B83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0799" y="7726306"/>
            <a:ext cx="4351932" cy="1721599"/>
          </a:xfrm>
          <a:custGeom>
            <a:avLst/>
            <a:gdLst>
              <a:gd name="T0" fmla="*/ 3234 w 4604"/>
              <a:gd name="T1" fmla="*/ 1820 h 1821"/>
              <a:gd name="T2" fmla="*/ 1370 w 4604"/>
              <a:gd name="T3" fmla="*/ 1820 h 1821"/>
              <a:gd name="T4" fmla="*/ 0 w 4604"/>
              <a:gd name="T5" fmla="*/ 0 h 1821"/>
              <a:gd name="T6" fmla="*/ 4603 w 4604"/>
              <a:gd name="T7" fmla="*/ 0 h 1821"/>
              <a:gd name="T8" fmla="*/ 3234 w 4604"/>
              <a:gd name="T9" fmla="*/ 1820 h 1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4" h="1821">
                <a:moveTo>
                  <a:pt x="3234" y="1820"/>
                </a:moveTo>
                <a:lnTo>
                  <a:pt x="1370" y="1820"/>
                </a:lnTo>
                <a:lnTo>
                  <a:pt x="0" y="0"/>
                </a:lnTo>
                <a:lnTo>
                  <a:pt x="4603" y="0"/>
                </a:lnTo>
                <a:lnTo>
                  <a:pt x="3234" y="182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308">
            <a:extLst>
              <a:ext uri="{FF2B5EF4-FFF2-40B4-BE49-F238E27FC236}">
                <a16:creationId xmlns:a16="http://schemas.microsoft.com/office/drawing/2014/main" id="{BBCFA467-1028-A349-857F-FB7D8B626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3039" y="9443735"/>
            <a:ext cx="1763281" cy="1200533"/>
          </a:xfrm>
          <a:custGeom>
            <a:avLst/>
            <a:gdLst>
              <a:gd name="T0" fmla="*/ 1864 w 1865"/>
              <a:gd name="T1" fmla="*/ 1271 h 1272"/>
              <a:gd name="T2" fmla="*/ 0 w 1865"/>
              <a:gd name="T3" fmla="*/ 1271 h 1272"/>
              <a:gd name="T4" fmla="*/ 0 w 1865"/>
              <a:gd name="T5" fmla="*/ 0 h 1272"/>
              <a:gd name="T6" fmla="*/ 1864 w 1865"/>
              <a:gd name="T7" fmla="*/ 0 h 1272"/>
              <a:gd name="T8" fmla="*/ 1864 w 1865"/>
              <a:gd name="T9" fmla="*/ 127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5" h="1272">
                <a:moveTo>
                  <a:pt x="1864" y="1271"/>
                </a:moveTo>
                <a:lnTo>
                  <a:pt x="0" y="1271"/>
                </a:lnTo>
                <a:lnTo>
                  <a:pt x="0" y="0"/>
                </a:lnTo>
                <a:lnTo>
                  <a:pt x="1864" y="0"/>
                </a:lnTo>
                <a:lnTo>
                  <a:pt x="1864" y="127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309">
            <a:extLst>
              <a:ext uri="{FF2B5EF4-FFF2-40B4-BE49-F238E27FC236}">
                <a16:creationId xmlns:a16="http://schemas.microsoft.com/office/drawing/2014/main" id="{BFD8FBC0-9E98-A446-AFDD-0F7BE4DCB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0799" y="7288613"/>
            <a:ext cx="4351932" cy="437693"/>
          </a:xfrm>
          <a:custGeom>
            <a:avLst/>
            <a:gdLst>
              <a:gd name="T0" fmla="*/ 4603 w 4604"/>
              <a:gd name="T1" fmla="*/ 0 h 461"/>
              <a:gd name="T2" fmla="*/ 0 w 4604"/>
              <a:gd name="T3" fmla="*/ 0 h 461"/>
              <a:gd name="T4" fmla="*/ 0 w 4604"/>
              <a:gd name="T5" fmla="*/ 460 h 461"/>
              <a:gd name="T6" fmla="*/ 4603 w 4604"/>
              <a:gd name="T7" fmla="*/ 460 h 461"/>
              <a:gd name="T8" fmla="*/ 4603 w 4604"/>
              <a:gd name="T9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4" h="461">
                <a:moveTo>
                  <a:pt x="4603" y="0"/>
                </a:moveTo>
                <a:lnTo>
                  <a:pt x="0" y="0"/>
                </a:lnTo>
                <a:lnTo>
                  <a:pt x="0" y="460"/>
                </a:lnTo>
                <a:lnTo>
                  <a:pt x="4603" y="460"/>
                </a:lnTo>
                <a:lnTo>
                  <a:pt x="460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310">
            <a:extLst>
              <a:ext uri="{FF2B5EF4-FFF2-40B4-BE49-F238E27FC236}">
                <a16:creationId xmlns:a16="http://schemas.microsoft.com/office/drawing/2014/main" id="{9AE1982F-F873-2A4A-AF79-D8E301CDE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2129" y="4608255"/>
            <a:ext cx="2113440" cy="2113440"/>
          </a:xfrm>
          <a:custGeom>
            <a:avLst/>
            <a:gdLst>
              <a:gd name="T0" fmla="*/ 2234 w 2235"/>
              <a:gd name="T1" fmla="*/ 1118 h 2236"/>
              <a:gd name="T2" fmla="*/ 2234 w 2235"/>
              <a:gd name="T3" fmla="*/ 1118 h 2236"/>
              <a:gd name="T4" fmla="*/ 1118 w 2235"/>
              <a:gd name="T5" fmla="*/ 2235 h 2236"/>
              <a:gd name="T6" fmla="*/ 0 w 2235"/>
              <a:gd name="T7" fmla="*/ 1118 h 2236"/>
              <a:gd name="T8" fmla="*/ 1118 w 2235"/>
              <a:gd name="T9" fmla="*/ 0 h 2236"/>
              <a:gd name="T10" fmla="*/ 2234 w 2235"/>
              <a:gd name="T11" fmla="*/ 1118 h 2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35" h="2236">
                <a:moveTo>
                  <a:pt x="2234" y="1118"/>
                </a:moveTo>
                <a:lnTo>
                  <a:pt x="2234" y="1118"/>
                </a:lnTo>
                <a:cubicBezTo>
                  <a:pt x="2234" y="1739"/>
                  <a:pt x="1730" y="2235"/>
                  <a:pt x="1118" y="2235"/>
                </a:cubicBezTo>
                <a:cubicBezTo>
                  <a:pt x="496" y="2235"/>
                  <a:pt x="0" y="1739"/>
                  <a:pt x="0" y="1118"/>
                </a:cubicBezTo>
                <a:cubicBezTo>
                  <a:pt x="0" y="505"/>
                  <a:pt x="496" y="0"/>
                  <a:pt x="1118" y="0"/>
                </a:cubicBezTo>
                <a:cubicBezTo>
                  <a:pt x="1730" y="0"/>
                  <a:pt x="2234" y="505"/>
                  <a:pt x="2234" y="1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311">
            <a:extLst>
              <a:ext uri="{FF2B5EF4-FFF2-40B4-BE49-F238E27FC236}">
                <a16:creationId xmlns:a16="http://schemas.microsoft.com/office/drawing/2014/main" id="{DC1034C6-BC32-C74D-87F4-7934F6046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3217" y="6363202"/>
            <a:ext cx="971263" cy="521063"/>
          </a:xfrm>
          <a:custGeom>
            <a:avLst/>
            <a:gdLst>
              <a:gd name="T0" fmla="*/ 1026 w 1027"/>
              <a:gd name="T1" fmla="*/ 496 h 551"/>
              <a:gd name="T2" fmla="*/ 1026 w 1027"/>
              <a:gd name="T3" fmla="*/ 496 h 551"/>
              <a:gd name="T4" fmla="*/ 514 w 1027"/>
              <a:gd name="T5" fmla="*/ 550 h 551"/>
              <a:gd name="T6" fmla="*/ 0 w 1027"/>
              <a:gd name="T7" fmla="*/ 496 h 551"/>
              <a:gd name="T8" fmla="*/ 0 w 1027"/>
              <a:gd name="T9" fmla="*/ 0 h 551"/>
              <a:gd name="T10" fmla="*/ 487 w 1027"/>
              <a:gd name="T11" fmla="*/ 63 h 551"/>
              <a:gd name="T12" fmla="*/ 1026 w 1027"/>
              <a:gd name="T13" fmla="*/ 0 h 551"/>
              <a:gd name="T14" fmla="*/ 1026 w 1027"/>
              <a:gd name="T15" fmla="*/ 496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7" h="551">
                <a:moveTo>
                  <a:pt x="1026" y="496"/>
                </a:moveTo>
                <a:lnTo>
                  <a:pt x="1026" y="496"/>
                </a:lnTo>
                <a:cubicBezTo>
                  <a:pt x="891" y="523"/>
                  <a:pt x="720" y="550"/>
                  <a:pt x="514" y="550"/>
                </a:cubicBezTo>
                <a:cubicBezTo>
                  <a:pt x="307" y="550"/>
                  <a:pt x="126" y="523"/>
                  <a:pt x="0" y="496"/>
                </a:cubicBezTo>
                <a:cubicBezTo>
                  <a:pt x="0" y="325"/>
                  <a:pt x="0" y="163"/>
                  <a:pt x="0" y="0"/>
                </a:cubicBezTo>
                <a:cubicBezTo>
                  <a:pt x="126" y="27"/>
                  <a:pt x="288" y="55"/>
                  <a:pt x="487" y="63"/>
                </a:cubicBezTo>
                <a:cubicBezTo>
                  <a:pt x="702" y="63"/>
                  <a:pt x="882" y="36"/>
                  <a:pt x="1026" y="0"/>
                </a:cubicBezTo>
                <a:cubicBezTo>
                  <a:pt x="1026" y="163"/>
                  <a:pt x="1026" y="325"/>
                  <a:pt x="1026" y="4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312">
            <a:extLst>
              <a:ext uri="{FF2B5EF4-FFF2-40B4-BE49-F238E27FC236}">
                <a16:creationId xmlns:a16="http://schemas.microsoft.com/office/drawing/2014/main" id="{761BBE12-3EED-0A42-9A0F-3B0F35366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521" y="6813402"/>
            <a:ext cx="1100489" cy="187582"/>
          </a:xfrm>
          <a:custGeom>
            <a:avLst/>
            <a:gdLst>
              <a:gd name="T0" fmla="*/ 1162 w 1163"/>
              <a:gd name="T1" fmla="*/ 81 h 199"/>
              <a:gd name="T2" fmla="*/ 1162 w 1163"/>
              <a:gd name="T3" fmla="*/ 81 h 199"/>
              <a:gd name="T4" fmla="*/ 1089 w 1163"/>
              <a:gd name="T5" fmla="*/ 171 h 199"/>
              <a:gd name="T6" fmla="*/ 577 w 1163"/>
              <a:gd name="T7" fmla="*/ 198 h 199"/>
              <a:gd name="T8" fmla="*/ 72 w 1163"/>
              <a:gd name="T9" fmla="*/ 171 h 199"/>
              <a:gd name="T10" fmla="*/ 0 w 1163"/>
              <a:gd name="T11" fmla="*/ 81 h 199"/>
              <a:gd name="T12" fmla="*/ 0 w 1163"/>
              <a:gd name="T13" fmla="*/ 81 h 199"/>
              <a:gd name="T14" fmla="*/ 90 w 1163"/>
              <a:gd name="T15" fmla="*/ 0 h 199"/>
              <a:gd name="T16" fmla="*/ 577 w 1163"/>
              <a:gd name="T17" fmla="*/ 27 h 199"/>
              <a:gd name="T18" fmla="*/ 1071 w 1163"/>
              <a:gd name="T19" fmla="*/ 0 h 199"/>
              <a:gd name="T20" fmla="*/ 1162 w 1163"/>
              <a:gd name="T21" fmla="*/ 8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3" h="199">
                <a:moveTo>
                  <a:pt x="1162" y="81"/>
                </a:moveTo>
                <a:lnTo>
                  <a:pt x="1162" y="81"/>
                </a:lnTo>
                <a:cubicBezTo>
                  <a:pt x="1162" y="126"/>
                  <a:pt x="1134" y="162"/>
                  <a:pt x="1089" y="171"/>
                </a:cubicBezTo>
                <a:cubicBezTo>
                  <a:pt x="936" y="180"/>
                  <a:pt x="765" y="198"/>
                  <a:pt x="577" y="198"/>
                </a:cubicBezTo>
                <a:cubicBezTo>
                  <a:pt x="396" y="198"/>
                  <a:pt x="225" y="180"/>
                  <a:pt x="72" y="171"/>
                </a:cubicBezTo>
                <a:cubicBezTo>
                  <a:pt x="36" y="162"/>
                  <a:pt x="0" y="126"/>
                  <a:pt x="0" y="81"/>
                </a:cubicBezTo>
                <a:lnTo>
                  <a:pt x="0" y="81"/>
                </a:lnTo>
                <a:cubicBezTo>
                  <a:pt x="0" y="36"/>
                  <a:pt x="45" y="0"/>
                  <a:pt x="90" y="0"/>
                </a:cubicBezTo>
                <a:cubicBezTo>
                  <a:pt x="243" y="18"/>
                  <a:pt x="406" y="27"/>
                  <a:pt x="577" y="27"/>
                </a:cubicBezTo>
                <a:cubicBezTo>
                  <a:pt x="756" y="27"/>
                  <a:pt x="918" y="18"/>
                  <a:pt x="1071" y="0"/>
                </a:cubicBezTo>
                <a:cubicBezTo>
                  <a:pt x="1125" y="0"/>
                  <a:pt x="1162" y="36"/>
                  <a:pt x="1162" y="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313">
            <a:extLst>
              <a:ext uri="{FF2B5EF4-FFF2-40B4-BE49-F238E27FC236}">
                <a16:creationId xmlns:a16="http://schemas.microsoft.com/office/drawing/2014/main" id="{EF7D2728-F922-2544-9474-472847DCB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521" y="6967636"/>
            <a:ext cx="1100489" cy="187585"/>
          </a:xfrm>
          <a:custGeom>
            <a:avLst/>
            <a:gdLst>
              <a:gd name="T0" fmla="*/ 1162 w 1163"/>
              <a:gd name="T1" fmla="*/ 90 h 198"/>
              <a:gd name="T2" fmla="*/ 1162 w 1163"/>
              <a:gd name="T3" fmla="*/ 90 h 198"/>
              <a:gd name="T4" fmla="*/ 1089 w 1163"/>
              <a:gd name="T5" fmla="*/ 170 h 198"/>
              <a:gd name="T6" fmla="*/ 577 w 1163"/>
              <a:gd name="T7" fmla="*/ 197 h 198"/>
              <a:gd name="T8" fmla="*/ 72 w 1163"/>
              <a:gd name="T9" fmla="*/ 170 h 198"/>
              <a:gd name="T10" fmla="*/ 0 w 1163"/>
              <a:gd name="T11" fmla="*/ 90 h 198"/>
              <a:gd name="T12" fmla="*/ 0 w 1163"/>
              <a:gd name="T13" fmla="*/ 90 h 198"/>
              <a:gd name="T14" fmla="*/ 90 w 1163"/>
              <a:gd name="T15" fmla="*/ 9 h 198"/>
              <a:gd name="T16" fmla="*/ 577 w 1163"/>
              <a:gd name="T17" fmla="*/ 36 h 198"/>
              <a:gd name="T18" fmla="*/ 1071 w 1163"/>
              <a:gd name="T19" fmla="*/ 9 h 198"/>
              <a:gd name="T20" fmla="*/ 1162 w 1163"/>
              <a:gd name="T21" fmla="*/ 9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3" h="198">
                <a:moveTo>
                  <a:pt x="1162" y="90"/>
                </a:moveTo>
                <a:lnTo>
                  <a:pt x="1162" y="90"/>
                </a:lnTo>
                <a:cubicBezTo>
                  <a:pt x="1162" y="135"/>
                  <a:pt x="1134" y="170"/>
                  <a:pt x="1089" y="170"/>
                </a:cubicBezTo>
                <a:cubicBezTo>
                  <a:pt x="936" y="188"/>
                  <a:pt x="765" y="197"/>
                  <a:pt x="577" y="197"/>
                </a:cubicBezTo>
                <a:cubicBezTo>
                  <a:pt x="396" y="197"/>
                  <a:pt x="225" y="188"/>
                  <a:pt x="72" y="170"/>
                </a:cubicBezTo>
                <a:cubicBezTo>
                  <a:pt x="36" y="170"/>
                  <a:pt x="0" y="135"/>
                  <a:pt x="0" y="90"/>
                </a:cubicBezTo>
                <a:lnTo>
                  <a:pt x="0" y="90"/>
                </a:lnTo>
                <a:cubicBezTo>
                  <a:pt x="0" y="45"/>
                  <a:pt x="45" y="0"/>
                  <a:pt x="90" y="9"/>
                </a:cubicBezTo>
                <a:cubicBezTo>
                  <a:pt x="243" y="18"/>
                  <a:pt x="406" y="36"/>
                  <a:pt x="577" y="36"/>
                </a:cubicBezTo>
                <a:cubicBezTo>
                  <a:pt x="756" y="36"/>
                  <a:pt x="918" y="18"/>
                  <a:pt x="1071" y="9"/>
                </a:cubicBezTo>
                <a:cubicBezTo>
                  <a:pt x="1125" y="0"/>
                  <a:pt x="1162" y="45"/>
                  <a:pt x="1162" y="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314">
            <a:extLst>
              <a:ext uri="{FF2B5EF4-FFF2-40B4-BE49-F238E27FC236}">
                <a16:creationId xmlns:a16="http://schemas.microsoft.com/office/drawing/2014/main" id="{4339EF94-8F23-E54A-A39F-3E91882D7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521" y="7130209"/>
            <a:ext cx="1100489" cy="187582"/>
          </a:xfrm>
          <a:custGeom>
            <a:avLst/>
            <a:gdLst>
              <a:gd name="T0" fmla="*/ 1162 w 1163"/>
              <a:gd name="T1" fmla="*/ 90 h 199"/>
              <a:gd name="T2" fmla="*/ 1162 w 1163"/>
              <a:gd name="T3" fmla="*/ 90 h 199"/>
              <a:gd name="T4" fmla="*/ 1089 w 1163"/>
              <a:gd name="T5" fmla="*/ 171 h 199"/>
              <a:gd name="T6" fmla="*/ 577 w 1163"/>
              <a:gd name="T7" fmla="*/ 198 h 199"/>
              <a:gd name="T8" fmla="*/ 72 w 1163"/>
              <a:gd name="T9" fmla="*/ 171 h 199"/>
              <a:gd name="T10" fmla="*/ 0 w 1163"/>
              <a:gd name="T11" fmla="*/ 90 h 199"/>
              <a:gd name="T12" fmla="*/ 0 w 1163"/>
              <a:gd name="T13" fmla="*/ 90 h 199"/>
              <a:gd name="T14" fmla="*/ 90 w 1163"/>
              <a:gd name="T15" fmla="*/ 0 h 199"/>
              <a:gd name="T16" fmla="*/ 577 w 1163"/>
              <a:gd name="T17" fmla="*/ 27 h 199"/>
              <a:gd name="T18" fmla="*/ 1071 w 1163"/>
              <a:gd name="T19" fmla="*/ 0 h 199"/>
              <a:gd name="T20" fmla="*/ 1162 w 1163"/>
              <a:gd name="T21" fmla="*/ 9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3" h="199">
                <a:moveTo>
                  <a:pt x="1162" y="90"/>
                </a:moveTo>
                <a:lnTo>
                  <a:pt x="1162" y="90"/>
                </a:lnTo>
                <a:cubicBezTo>
                  <a:pt x="1162" y="126"/>
                  <a:pt x="1134" y="162"/>
                  <a:pt x="1089" y="171"/>
                </a:cubicBezTo>
                <a:cubicBezTo>
                  <a:pt x="936" y="181"/>
                  <a:pt x="765" y="198"/>
                  <a:pt x="577" y="198"/>
                </a:cubicBezTo>
                <a:cubicBezTo>
                  <a:pt x="396" y="198"/>
                  <a:pt x="225" y="181"/>
                  <a:pt x="72" y="171"/>
                </a:cubicBezTo>
                <a:cubicBezTo>
                  <a:pt x="36" y="162"/>
                  <a:pt x="0" y="126"/>
                  <a:pt x="0" y="90"/>
                </a:cubicBezTo>
                <a:lnTo>
                  <a:pt x="0" y="90"/>
                </a:lnTo>
                <a:cubicBezTo>
                  <a:pt x="0" y="36"/>
                  <a:pt x="45" y="0"/>
                  <a:pt x="90" y="0"/>
                </a:cubicBezTo>
                <a:cubicBezTo>
                  <a:pt x="243" y="18"/>
                  <a:pt x="406" y="27"/>
                  <a:pt x="577" y="27"/>
                </a:cubicBezTo>
                <a:cubicBezTo>
                  <a:pt x="756" y="27"/>
                  <a:pt x="918" y="18"/>
                  <a:pt x="1071" y="0"/>
                </a:cubicBezTo>
                <a:cubicBezTo>
                  <a:pt x="1125" y="0"/>
                  <a:pt x="1162" y="36"/>
                  <a:pt x="1162" y="9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910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165">
            <a:extLst>
              <a:ext uri="{FF2B5EF4-FFF2-40B4-BE49-F238E27FC236}">
                <a16:creationId xmlns:a16="http://schemas.microsoft.com/office/drawing/2014/main" id="{544D580F-07C8-264B-9467-9EFCEB29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816" y="4166192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66">
            <a:extLst>
              <a:ext uri="{FF2B5EF4-FFF2-40B4-BE49-F238E27FC236}">
                <a16:creationId xmlns:a16="http://schemas.microsoft.com/office/drawing/2014/main" id="{2390EAD7-F4C5-F749-B43C-21448C851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816" y="7156033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67">
            <a:extLst>
              <a:ext uri="{FF2B5EF4-FFF2-40B4-BE49-F238E27FC236}">
                <a16:creationId xmlns:a16="http://schemas.microsoft.com/office/drawing/2014/main" id="{B279DA96-8502-5747-99FA-D7578110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816" y="10145874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71">
            <a:extLst>
              <a:ext uri="{FF2B5EF4-FFF2-40B4-BE49-F238E27FC236}">
                <a16:creationId xmlns:a16="http://schemas.microsoft.com/office/drawing/2014/main" id="{F095CD45-F979-654A-9A36-FEF54C61E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4893" y="7772898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72">
            <a:extLst>
              <a:ext uri="{FF2B5EF4-FFF2-40B4-BE49-F238E27FC236}">
                <a16:creationId xmlns:a16="http://schemas.microsoft.com/office/drawing/2014/main" id="{0B016E69-B3F6-6541-99A0-0BD07B12D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4956" y="8373089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73">
            <a:extLst>
              <a:ext uri="{FF2B5EF4-FFF2-40B4-BE49-F238E27FC236}">
                <a16:creationId xmlns:a16="http://schemas.microsoft.com/office/drawing/2014/main" id="{2131BA64-E6FB-8441-8A63-7E03151F5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8428" y="8373089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77">
            <a:extLst>
              <a:ext uri="{FF2B5EF4-FFF2-40B4-BE49-F238E27FC236}">
                <a16:creationId xmlns:a16="http://schemas.microsoft.com/office/drawing/2014/main" id="{8377EFFB-9F50-7D46-A2A9-A3C1E96C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875" y="4788612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78">
            <a:extLst>
              <a:ext uri="{FF2B5EF4-FFF2-40B4-BE49-F238E27FC236}">
                <a16:creationId xmlns:a16="http://schemas.microsoft.com/office/drawing/2014/main" id="{65230AE8-E788-1348-BF64-8E813DCE8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7186" y="4660796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79">
            <a:extLst>
              <a:ext uri="{FF2B5EF4-FFF2-40B4-BE49-F238E27FC236}">
                <a16:creationId xmlns:a16="http://schemas.microsoft.com/office/drawing/2014/main" id="{E7A7CF74-31CC-1143-8C16-9FF93159C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6149" y="4660796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80">
            <a:extLst>
              <a:ext uri="{FF2B5EF4-FFF2-40B4-BE49-F238E27FC236}">
                <a16:creationId xmlns:a16="http://schemas.microsoft.com/office/drawing/2014/main" id="{4F99F5E5-20B2-9342-9D60-773D1BD22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0562" y="4788612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81">
            <a:extLst>
              <a:ext uri="{FF2B5EF4-FFF2-40B4-BE49-F238E27FC236}">
                <a16:creationId xmlns:a16="http://schemas.microsoft.com/office/drawing/2014/main" id="{F96F882E-7490-9B47-BAA7-20ABAB3B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0480" y="4660796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82">
            <a:extLst>
              <a:ext uri="{FF2B5EF4-FFF2-40B4-BE49-F238E27FC236}">
                <a16:creationId xmlns:a16="http://schemas.microsoft.com/office/drawing/2014/main" id="{187F06DB-C868-B44A-8E62-D50703A15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0480" y="4788612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83">
            <a:extLst>
              <a:ext uri="{FF2B5EF4-FFF2-40B4-BE49-F238E27FC236}">
                <a16:creationId xmlns:a16="http://schemas.microsoft.com/office/drawing/2014/main" id="{0E456ACC-D9FC-3F49-AE9B-1DD299AE6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3952" y="5155396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84">
            <a:extLst>
              <a:ext uri="{FF2B5EF4-FFF2-40B4-BE49-F238E27FC236}">
                <a16:creationId xmlns:a16="http://schemas.microsoft.com/office/drawing/2014/main" id="{B63A1674-5020-044F-BF35-A76E9035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7232" y="5172070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8653DE06-104A-8B44-843D-3D8D105F6226}"/>
              </a:ext>
            </a:extLst>
          </p:cNvPr>
          <p:cNvGrpSpPr/>
          <p:nvPr/>
        </p:nvGrpSpPr>
        <p:grpSpPr>
          <a:xfrm>
            <a:off x="16037130" y="10579346"/>
            <a:ext cx="1133691" cy="1027107"/>
            <a:chOff x="8385391" y="10144819"/>
            <a:chExt cx="653452" cy="592018"/>
          </a:xfrm>
        </p:grpSpPr>
        <p:sp>
          <p:nvSpPr>
            <p:cNvPr id="139" name="Freeform 281">
              <a:extLst>
                <a:ext uri="{FF2B5EF4-FFF2-40B4-BE49-F238E27FC236}">
                  <a16:creationId xmlns:a16="http://schemas.microsoft.com/office/drawing/2014/main" id="{F27DC3D7-D7CA-2A41-83A9-9D2A4DD54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282">
              <a:extLst>
                <a:ext uri="{FF2B5EF4-FFF2-40B4-BE49-F238E27FC236}">
                  <a16:creationId xmlns:a16="http://schemas.microsoft.com/office/drawing/2014/main" id="{DC1A8D78-A16B-744B-B27F-7C1075CBA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283">
              <a:extLst>
                <a:ext uri="{FF2B5EF4-FFF2-40B4-BE49-F238E27FC236}">
                  <a16:creationId xmlns:a16="http://schemas.microsoft.com/office/drawing/2014/main" id="{B85E60B0-EA6C-394E-8B21-EDDF2422B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30805AB5-62BF-9348-9FCB-6543DCC9A4F7}"/>
              </a:ext>
            </a:extLst>
          </p:cNvPr>
          <p:cNvGrpSpPr/>
          <p:nvPr/>
        </p:nvGrpSpPr>
        <p:grpSpPr>
          <a:xfrm>
            <a:off x="17935984" y="4405194"/>
            <a:ext cx="4236804" cy="1514064"/>
            <a:chOff x="4247967" y="10620441"/>
            <a:chExt cx="4236804" cy="1514064"/>
          </a:xfrm>
        </p:grpSpPr>
        <p:sp>
          <p:nvSpPr>
            <p:cNvPr id="143" name="CuadroTexto 395">
              <a:extLst>
                <a:ext uri="{FF2B5EF4-FFF2-40B4-BE49-F238E27FC236}">
                  <a16:creationId xmlns:a16="http://schemas.microsoft.com/office/drawing/2014/main" id="{85442564-BA6A-4F40-BE74-9B930A36184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4" name="Rectangle 40">
              <a:extLst>
                <a:ext uri="{FF2B5EF4-FFF2-40B4-BE49-F238E27FC236}">
                  <a16:creationId xmlns:a16="http://schemas.microsoft.com/office/drawing/2014/main" id="{245C1543-106C-E341-B818-FDF6CA7AEB7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4859ED05-CB35-6945-ADE6-ACE3979CFA50}"/>
              </a:ext>
            </a:extLst>
          </p:cNvPr>
          <p:cNvGrpSpPr/>
          <p:nvPr/>
        </p:nvGrpSpPr>
        <p:grpSpPr>
          <a:xfrm>
            <a:off x="17917307" y="7338615"/>
            <a:ext cx="4236804" cy="1514064"/>
            <a:chOff x="4247967" y="10620441"/>
            <a:chExt cx="4236804" cy="1514064"/>
          </a:xfrm>
        </p:grpSpPr>
        <p:sp>
          <p:nvSpPr>
            <p:cNvPr id="146" name="CuadroTexto 395">
              <a:extLst>
                <a:ext uri="{FF2B5EF4-FFF2-40B4-BE49-F238E27FC236}">
                  <a16:creationId xmlns:a16="http://schemas.microsoft.com/office/drawing/2014/main" id="{90721644-A021-AA4B-8770-2B1E1F7D25E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7" name="Rectangle 40">
              <a:extLst>
                <a:ext uri="{FF2B5EF4-FFF2-40B4-BE49-F238E27FC236}">
                  <a16:creationId xmlns:a16="http://schemas.microsoft.com/office/drawing/2014/main" id="{428013D4-0FF7-E449-B8DF-95894299694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513239ED-52A7-2D48-B18D-4E09461310CC}"/>
              </a:ext>
            </a:extLst>
          </p:cNvPr>
          <p:cNvGrpSpPr/>
          <p:nvPr/>
        </p:nvGrpSpPr>
        <p:grpSpPr>
          <a:xfrm>
            <a:off x="17917199" y="10339282"/>
            <a:ext cx="4236804" cy="1514064"/>
            <a:chOff x="4247967" y="10620441"/>
            <a:chExt cx="4236804" cy="1514064"/>
          </a:xfrm>
        </p:grpSpPr>
        <p:sp>
          <p:nvSpPr>
            <p:cNvPr id="149" name="CuadroTexto 395">
              <a:extLst>
                <a:ext uri="{FF2B5EF4-FFF2-40B4-BE49-F238E27FC236}">
                  <a16:creationId xmlns:a16="http://schemas.microsoft.com/office/drawing/2014/main" id="{51D7C4FF-9339-2543-A76F-039CF251961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0" name="Rectangle 40">
              <a:extLst>
                <a:ext uri="{FF2B5EF4-FFF2-40B4-BE49-F238E27FC236}">
                  <a16:creationId xmlns:a16="http://schemas.microsoft.com/office/drawing/2014/main" id="{73BD20EE-0287-4345-A805-11AE11B32CB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4" name="Freeform 1">
            <a:extLst>
              <a:ext uri="{FF2B5EF4-FFF2-40B4-BE49-F238E27FC236}">
                <a16:creationId xmlns:a16="http://schemas.microsoft.com/office/drawing/2014/main" id="{F43989E6-0343-0347-8C83-7B4BEA6E2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862" y="6757656"/>
            <a:ext cx="2473611" cy="4228657"/>
          </a:xfrm>
          <a:custGeom>
            <a:avLst/>
            <a:gdLst>
              <a:gd name="T0" fmla="*/ 2159 w 2504"/>
              <a:gd name="T1" fmla="*/ 4283 h 4284"/>
              <a:gd name="T2" fmla="*/ 2159 w 2504"/>
              <a:gd name="T3" fmla="*/ 4283 h 4284"/>
              <a:gd name="T4" fmla="*/ 343 w 2504"/>
              <a:gd name="T5" fmla="*/ 4283 h 4284"/>
              <a:gd name="T6" fmla="*/ 0 w 2504"/>
              <a:gd name="T7" fmla="*/ 3930 h 4284"/>
              <a:gd name="T8" fmla="*/ 0 w 2504"/>
              <a:gd name="T9" fmla="*/ 352 h 4284"/>
              <a:gd name="T10" fmla="*/ 343 w 2504"/>
              <a:gd name="T11" fmla="*/ 0 h 4284"/>
              <a:gd name="T12" fmla="*/ 2159 w 2504"/>
              <a:gd name="T13" fmla="*/ 0 h 4284"/>
              <a:gd name="T14" fmla="*/ 2503 w 2504"/>
              <a:gd name="T15" fmla="*/ 352 h 4284"/>
              <a:gd name="T16" fmla="*/ 2503 w 2504"/>
              <a:gd name="T17" fmla="*/ 3930 h 4284"/>
              <a:gd name="T18" fmla="*/ 2159 w 2504"/>
              <a:gd name="T19" fmla="*/ 4283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4284">
                <a:moveTo>
                  <a:pt x="2159" y="4283"/>
                </a:moveTo>
                <a:lnTo>
                  <a:pt x="2159" y="4283"/>
                </a:lnTo>
                <a:cubicBezTo>
                  <a:pt x="343" y="4283"/>
                  <a:pt x="343" y="4283"/>
                  <a:pt x="343" y="4283"/>
                </a:cubicBezTo>
                <a:cubicBezTo>
                  <a:pt x="154" y="4283"/>
                  <a:pt x="0" y="4120"/>
                  <a:pt x="0" y="3930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162"/>
                  <a:pt x="154" y="0"/>
                  <a:pt x="343" y="0"/>
                </a:cubicBezTo>
                <a:cubicBezTo>
                  <a:pt x="2159" y="0"/>
                  <a:pt x="2159" y="0"/>
                  <a:pt x="2159" y="0"/>
                </a:cubicBezTo>
                <a:cubicBezTo>
                  <a:pt x="2349" y="0"/>
                  <a:pt x="2503" y="162"/>
                  <a:pt x="2503" y="352"/>
                </a:cubicBezTo>
                <a:cubicBezTo>
                  <a:pt x="2503" y="3930"/>
                  <a:pt x="2503" y="3930"/>
                  <a:pt x="2503" y="3930"/>
                </a:cubicBezTo>
                <a:cubicBezTo>
                  <a:pt x="2503" y="4120"/>
                  <a:pt x="2349" y="4283"/>
                  <a:pt x="2159" y="428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">
            <a:extLst>
              <a:ext uri="{FF2B5EF4-FFF2-40B4-BE49-F238E27FC236}">
                <a16:creationId xmlns:a16="http://schemas.microsoft.com/office/drawing/2014/main" id="{EDD2C5CC-1173-5647-903C-807A9D350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251" y="6836045"/>
            <a:ext cx="2312479" cy="4071878"/>
          </a:xfrm>
          <a:custGeom>
            <a:avLst/>
            <a:gdLst>
              <a:gd name="T0" fmla="*/ 2088 w 2342"/>
              <a:gd name="T1" fmla="*/ 4120 h 4121"/>
              <a:gd name="T2" fmla="*/ 2088 w 2342"/>
              <a:gd name="T3" fmla="*/ 4120 h 4121"/>
              <a:gd name="T4" fmla="*/ 253 w 2342"/>
              <a:gd name="T5" fmla="*/ 4120 h 4121"/>
              <a:gd name="T6" fmla="*/ 0 w 2342"/>
              <a:gd name="T7" fmla="*/ 3867 h 4121"/>
              <a:gd name="T8" fmla="*/ 0 w 2342"/>
              <a:gd name="T9" fmla="*/ 253 h 4121"/>
              <a:gd name="T10" fmla="*/ 253 w 2342"/>
              <a:gd name="T11" fmla="*/ 0 h 4121"/>
              <a:gd name="T12" fmla="*/ 2088 w 2342"/>
              <a:gd name="T13" fmla="*/ 0 h 4121"/>
              <a:gd name="T14" fmla="*/ 2341 w 2342"/>
              <a:gd name="T15" fmla="*/ 253 h 4121"/>
              <a:gd name="T16" fmla="*/ 2341 w 2342"/>
              <a:gd name="T17" fmla="*/ 3867 h 4121"/>
              <a:gd name="T18" fmla="*/ 2088 w 2342"/>
              <a:gd name="T19" fmla="*/ 4120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2" h="4121">
                <a:moveTo>
                  <a:pt x="2088" y="4120"/>
                </a:moveTo>
                <a:lnTo>
                  <a:pt x="2088" y="4120"/>
                </a:lnTo>
                <a:cubicBezTo>
                  <a:pt x="253" y="4120"/>
                  <a:pt x="253" y="4120"/>
                  <a:pt x="253" y="4120"/>
                </a:cubicBezTo>
                <a:cubicBezTo>
                  <a:pt x="109" y="4120"/>
                  <a:pt x="0" y="4003"/>
                  <a:pt x="0" y="386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118"/>
                  <a:pt x="109" y="0"/>
                  <a:pt x="253" y="0"/>
                </a:cubicBezTo>
                <a:cubicBezTo>
                  <a:pt x="2088" y="0"/>
                  <a:pt x="2088" y="0"/>
                  <a:pt x="2088" y="0"/>
                </a:cubicBezTo>
                <a:cubicBezTo>
                  <a:pt x="2232" y="0"/>
                  <a:pt x="2341" y="118"/>
                  <a:pt x="2341" y="253"/>
                </a:cubicBezTo>
                <a:cubicBezTo>
                  <a:pt x="2341" y="3867"/>
                  <a:pt x="2341" y="3867"/>
                  <a:pt x="2341" y="3867"/>
                </a:cubicBezTo>
                <a:cubicBezTo>
                  <a:pt x="2341" y="4003"/>
                  <a:pt x="2232" y="4120"/>
                  <a:pt x="2088" y="41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91023A5C-2D8A-914C-9259-BBB09CB7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522" y="6936211"/>
            <a:ext cx="1402293" cy="43549"/>
          </a:xfrm>
          <a:custGeom>
            <a:avLst/>
            <a:gdLst>
              <a:gd name="T0" fmla="*/ 1392 w 1420"/>
              <a:gd name="T1" fmla="*/ 45 h 46"/>
              <a:gd name="T2" fmla="*/ 1392 w 1420"/>
              <a:gd name="T3" fmla="*/ 45 h 46"/>
              <a:gd name="T4" fmla="*/ 27 w 1420"/>
              <a:gd name="T5" fmla="*/ 45 h 46"/>
              <a:gd name="T6" fmla="*/ 0 w 1420"/>
              <a:gd name="T7" fmla="*/ 18 h 46"/>
              <a:gd name="T8" fmla="*/ 27 w 1420"/>
              <a:gd name="T9" fmla="*/ 0 h 46"/>
              <a:gd name="T10" fmla="*/ 1392 w 1420"/>
              <a:gd name="T11" fmla="*/ 0 h 46"/>
              <a:gd name="T12" fmla="*/ 1419 w 1420"/>
              <a:gd name="T13" fmla="*/ 18 h 46"/>
              <a:gd name="T14" fmla="*/ 1392 w 1420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0" h="46">
                <a:moveTo>
                  <a:pt x="1392" y="45"/>
                </a:moveTo>
                <a:lnTo>
                  <a:pt x="1392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392" y="0"/>
                  <a:pt x="1392" y="0"/>
                  <a:pt x="1392" y="0"/>
                </a:cubicBezTo>
                <a:cubicBezTo>
                  <a:pt x="1410" y="0"/>
                  <a:pt x="1419" y="9"/>
                  <a:pt x="1419" y="18"/>
                </a:cubicBezTo>
                <a:cubicBezTo>
                  <a:pt x="1419" y="36"/>
                  <a:pt x="1410" y="45"/>
                  <a:pt x="1392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4">
            <a:extLst>
              <a:ext uri="{FF2B5EF4-FFF2-40B4-BE49-F238E27FC236}">
                <a16:creationId xmlns:a16="http://schemas.microsoft.com/office/drawing/2014/main" id="{E12D069A-CC88-5F49-9850-3EAF5CF5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98" y="9096265"/>
            <a:ext cx="670662" cy="705502"/>
          </a:xfrm>
          <a:custGeom>
            <a:avLst/>
            <a:gdLst>
              <a:gd name="T0" fmla="*/ 677 w 678"/>
              <a:gd name="T1" fmla="*/ 217 h 715"/>
              <a:gd name="T2" fmla="*/ 677 w 678"/>
              <a:gd name="T3" fmla="*/ 217 h 715"/>
              <a:gd name="T4" fmla="*/ 0 w 678"/>
              <a:gd name="T5" fmla="*/ 0 h 715"/>
              <a:gd name="T6" fmla="*/ 0 w 678"/>
              <a:gd name="T7" fmla="*/ 714 h 715"/>
              <a:gd name="T8" fmla="*/ 677 w 678"/>
              <a:gd name="T9" fmla="*/ 217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8" h="715">
                <a:moveTo>
                  <a:pt x="677" y="217"/>
                </a:moveTo>
                <a:lnTo>
                  <a:pt x="677" y="217"/>
                </a:lnTo>
                <a:cubicBezTo>
                  <a:pt x="0" y="0"/>
                  <a:pt x="0" y="0"/>
                  <a:pt x="0" y="0"/>
                </a:cubicBezTo>
                <a:cubicBezTo>
                  <a:pt x="0" y="714"/>
                  <a:pt x="0" y="714"/>
                  <a:pt x="0" y="714"/>
                </a:cubicBezTo>
                <a:cubicBezTo>
                  <a:pt x="316" y="714"/>
                  <a:pt x="587" y="506"/>
                  <a:pt x="677" y="217"/>
                </a:cubicBezTo>
              </a:path>
            </a:pathLst>
          </a:custGeom>
          <a:solidFill>
            <a:srgbClr val="4894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5">
            <a:extLst>
              <a:ext uri="{FF2B5EF4-FFF2-40B4-BE49-F238E27FC236}">
                <a16:creationId xmlns:a16="http://schemas.microsoft.com/office/drawing/2014/main" id="{18AE002D-CBD3-AF40-B4BD-AC6F141E1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962" y="8469153"/>
            <a:ext cx="705502" cy="788244"/>
          </a:xfrm>
          <a:custGeom>
            <a:avLst/>
            <a:gdLst>
              <a:gd name="T0" fmla="*/ 677 w 714"/>
              <a:gd name="T1" fmla="*/ 795 h 796"/>
              <a:gd name="T2" fmla="*/ 677 w 714"/>
              <a:gd name="T3" fmla="*/ 795 h 796"/>
              <a:gd name="T4" fmla="*/ 713 w 714"/>
              <a:gd name="T5" fmla="*/ 578 h 796"/>
              <a:gd name="T6" fmla="*/ 424 w 714"/>
              <a:gd name="T7" fmla="*/ 0 h 796"/>
              <a:gd name="T8" fmla="*/ 0 w 714"/>
              <a:gd name="T9" fmla="*/ 578 h 796"/>
              <a:gd name="T10" fmla="*/ 677 w 714"/>
              <a:gd name="T11" fmla="*/ 795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4" h="796">
                <a:moveTo>
                  <a:pt x="677" y="795"/>
                </a:moveTo>
                <a:lnTo>
                  <a:pt x="677" y="795"/>
                </a:lnTo>
                <a:cubicBezTo>
                  <a:pt x="704" y="732"/>
                  <a:pt x="713" y="650"/>
                  <a:pt x="713" y="578"/>
                </a:cubicBezTo>
                <a:cubicBezTo>
                  <a:pt x="713" y="343"/>
                  <a:pt x="596" y="126"/>
                  <a:pt x="424" y="0"/>
                </a:cubicBezTo>
                <a:cubicBezTo>
                  <a:pt x="0" y="578"/>
                  <a:pt x="0" y="578"/>
                  <a:pt x="0" y="578"/>
                </a:cubicBezTo>
                <a:cubicBezTo>
                  <a:pt x="677" y="795"/>
                  <a:pt x="677" y="795"/>
                  <a:pt x="677" y="795"/>
                </a:cubicBezTo>
              </a:path>
            </a:pathLst>
          </a:custGeom>
          <a:solidFill>
            <a:srgbClr val="1573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6">
            <a:extLst>
              <a:ext uri="{FF2B5EF4-FFF2-40B4-BE49-F238E27FC236}">
                <a16:creationId xmlns:a16="http://schemas.microsoft.com/office/drawing/2014/main" id="{8ECA3902-6EFB-8243-834E-EC6ABF413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623" y="8390764"/>
            <a:ext cx="831797" cy="705502"/>
          </a:xfrm>
          <a:custGeom>
            <a:avLst/>
            <a:gdLst>
              <a:gd name="T0" fmla="*/ 840 w 841"/>
              <a:gd name="T1" fmla="*/ 135 h 714"/>
              <a:gd name="T2" fmla="*/ 840 w 841"/>
              <a:gd name="T3" fmla="*/ 135 h 714"/>
              <a:gd name="T4" fmla="*/ 425 w 841"/>
              <a:gd name="T5" fmla="*/ 0 h 714"/>
              <a:gd name="T6" fmla="*/ 0 w 841"/>
              <a:gd name="T7" fmla="*/ 135 h 714"/>
              <a:gd name="T8" fmla="*/ 425 w 841"/>
              <a:gd name="T9" fmla="*/ 713 h 714"/>
              <a:gd name="T10" fmla="*/ 840 w 841"/>
              <a:gd name="T11" fmla="*/ 135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1" h="714">
                <a:moveTo>
                  <a:pt x="840" y="135"/>
                </a:moveTo>
                <a:lnTo>
                  <a:pt x="840" y="135"/>
                </a:lnTo>
                <a:cubicBezTo>
                  <a:pt x="723" y="45"/>
                  <a:pt x="578" y="0"/>
                  <a:pt x="425" y="0"/>
                </a:cubicBezTo>
                <a:cubicBezTo>
                  <a:pt x="262" y="0"/>
                  <a:pt x="117" y="45"/>
                  <a:pt x="0" y="135"/>
                </a:cubicBezTo>
                <a:cubicBezTo>
                  <a:pt x="425" y="713"/>
                  <a:pt x="425" y="713"/>
                  <a:pt x="425" y="713"/>
                </a:cubicBezTo>
                <a:cubicBezTo>
                  <a:pt x="840" y="135"/>
                  <a:pt x="840" y="135"/>
                  <a:pt x="840" y="135"/>
                </a:cubicBezTo>
              </a:path>
            </a:pathLst>
          </a:custGeom>
          <a:solidFill>
            <a:srgbClr val="FDA8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7">
            <a:extLst>
              <a:ext uri="{FF2B5EF4-FFF2-40B4-BE49-F238E27FC236}">
                <a16:creationId xmlns:a16="http://schemas.microsoft.com/office/drawing/2014/main" id="{A1DFB1B1-A2CD-3245-A610-4C917DAD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196" y="8521412"/>
            <a:ext cx="705502" cy="788244"/>
          </a:xfrm>
          <a:custGeom>
            <a:avLst/>
            <a:gdLst>
              <a:gd name="T0" fmla="*/ 289 w 715"/>
              <a:gd name="T1" fmla="*/ 0 h 796"/>
              <a:gd name="T2" fmla="*/ 289 w 715"/>
              <a:gd name="T3" fmla="*/ 0 h 796"/>
              <a:gd name="T4" fmla="*/ 0 w 715"/>
              <a:gd name="T5" fmla="*/ 578 h 796"/>
              <a:gd name="T6" fmla="*/ 36 w 715"/>
              <a:gd name="T7" fmla="*/ 795 h 796"/>
              <a:gd name="T8" fmla="*/ 714 w 715"/>
              <a:gd name="T9" fmla="*/ 578 h 796"/>
              <a:gd name="T10" fmla="*/ 289 w 715"/>
              <a:gd name="T11" fmla="*/ 0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5" h="796">
                <a:moveTo>
                  <a:pt x="289" y="0"/>
                </a:moveTo>
                <a:lnTo>
                  <a:pt x="289" y="0"/>
                </a:lnTo>
                <a:cubicBezTo>
                  <a:pt x="117" y="126"/>
                  <a:pt x="0" y="334"/>
                  <a:pt x="0" y="578"/>
                </a:cubicBezTo>
                <a:cubicBezTo>
                  <a:pt x="0" y="650"/>
                  <a:pt x="9" y="732"/>
                  <a:pt x="36" y="795"/>
                </a:cubicBezTo>
                <a:cubicBezTo>
                  <a:pt x="714" y="578"/>
                  <a:pt x="714" y="578"/>
                  <a:pt x="714" y="578"/>
                </a:cubicBezTo>
                <a:cubicBezTo>
                  <a:pt x="289" y="0"/>
                  <a:pt x="289" y="0"/>
                  <a:pt x="289" y="0"/>
                </a:cubicBezTo>
              </a:path>
            </a:pathLst>
          </a:custGeom>
          <a:solidFill>
            <a:srgbClr val="4894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8">
            <a:extLst>
              <a:ext uri="{FF2B5EF4-FFF2-40B4-BE49-F238E27FC236}">
                <a16:creationId xmlns:a16="http://schemas.microsoft.com/office/drawing/2014/main" id="{CC5D131E-C51C-7C4A-A0E5-6D15CCD12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36" y="9096265"/>
            <a:ext cx="670662" cy="705502"/>
          </a:xfrm>
          <a:custGeom>
            <a:avLst/>
            <a:gdLst>
              <a:gd name="T0" fmla="*/ 0 w 679"/>
              <a:gd name="T1" fmla="*/ 217 h 715"/>
              <a:gd name="T2" fmla="*/ 0 w 679"/>
              <a:gd name="T3" fmla="*/ 217 h 715"/>
              <a:gd name="T4" fmla="*/ 678 w 679"/>
              <a:gd name="T5" fmla="*/ 714 h 715"/>
              <a:gd name="T6" fmla="*/ 678 w 679"/>
              <a:gd name="T7" fmla="*/ 0 h 715"/>
              <a:gd name="T8" fmla="*/ 0 w 679"/>
              <a:gd name="T9" fmla="*/ 217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" h="715">
                <a:moveTo>
                  <a:pt x="0" y="217"/>
                </a:moveTo>
                <a:lnTo>
                  <a:pt x="0" y="217"/>
                </a:lnTo>
                <a:cubicBezTo>
                  <a:pt x="90" y="506"/>
                  <a:pt x="361" y="714"/>
                  <a:pt x="678" y="714"/>
                </a:cubicBezTo>
                <a:cubicBezTo>
                  <a:pt x="678" y="0"/>
                  <a:pt x="678" y="0"/>
                  <a:pt x="678" y="0"/>
                </a:cubicBezTo>
                <a:cubicBezTo>
                  <a:pt x="0" y="217"/>
                  <a:pt x="0" y="217"/>
                  <a:pt x="0" y="217"/>
                </a:cubicBezTo>
              </a:path>
            </a:pathLst>
          </a:custGeom>
          <a:solidFill>
            <a:srgbClr val="EA2A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9">
            <a:extLst>
              <a:ext uri="{FF2B5EF4-FFF2-40B4-BE49-F238E27FC236}">
                <a16:creationId xmlns:a16="http://schemas.microsoft.com/office/drawing/2014/main" id="{E7C5F2FA-8B83-6642-833B-65676C4B9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36" y="7693972"/>
            <a:ext cx="1480683" cy="108872"/>
          </a:xfrm>
          <a:custGeom>
            <a:avLst/>
            <a:gdLst>
              <a:gd name="T0" fmla="*/ 1500 w 1501"/>
              <a:gd name="T1" fmla="*/ 108 h 109"/>
              <a:gd name="T2" fmla="*/ 0 w 1501"/>
              <a:gd name="T3" fmla="*/ 108 h 109"/>
              <a:gd name="T4" fmla="*/ 0 w 1501"/>
              <a:gd name="T5" fmla="*/ 0 h 109"/>
              <a:gd name="T6" fmla="*/ 1500 w 1501"/>
              <a:gd name="T7" fmla="*/ 0 h 109"/>
              <a:gd name="T8" fmla="*/ 1500 w 1501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109">
                <a:moveTo>
                  <a:pt x="1500" y="108"/>
                </a:moveTo>
                <a:lnTo>
                  <a:pt x="0" y="108"/>
                </a:lnTo>
                <a:lnTo>
                  <a:pt x="0" y="0"/>
                </a:lnTo>
                <a:lnTo>
                  <a:pt x="1500" y="0"/>
                </a:lnTo>
                <a:lnTo>
                  <a:pt x="1500" y="108"/>
                </a:lnTo>
              </a:path>
            </a:pathLst>
          </a:custGeom>
          <a:solidFill>
            <a:srgbClr val="EA2A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0">
            <a:extLst>
              <a:ext uri="{FF2B5EF4-FFF2-40B4-BE49-F238E27FC236}">
                <a16:creationId xmlns:a16="http://schemas.microsoft.com/office/drawing/2014/main" id="{98303A67-C47C-AF4F-B288-9487099E1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36" y="7693972"/>
            <a:ext cx="1480683" cy="108872"/>
          </a:xfrm>
          <a:custGeom>
            <a:avLst/>
            <a:gdLst>
              <a:gd name="T0" fmla="*/ 1500 w 1501"/>
              <a:gd name="T1" fmla="*/ 108 h 109"/>
              <a:gd name="T2" fmla="*/ 0 w 1501"/>
              <a:gd name="T3" fmla="*/ 108 h 109"/>
              <a:gd name="T4" fmla="*/ 0 w 1501"/>
              <a:gd name="T5" fmla="*/ 0 h 109"/>
              <a:gd name="T6" fmla="*/ 1500 w 1501"/>
              <a:gd name="T7" fmla="*/ 0 h 109"/>
              <a:gd name="T8" fmla="*/ 1500 w 1501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109">
                <a:moveTo>
                  <a:pt x="1500" y="108"/>
                </a:moveTo>
                <a:lnTo>
                  <a:pt x="0" y="108"/>
                </a:lnTo>
                <a:lnTo>
                  <a:pt x="0" y="0"/>
                </a:lnTo>
                <a:lnTo>
                  <a:pt x="1500" y="0"/>
                </a:lnTo>
                <a:lnTo>
                  <a:pt x="1500" y="10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8B80C6A5-5DF8-664B-A47E-51036ECCA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171" y="7898653"/>
            <a:ext cx="1158416" cy="108875"/>
          </a:xfrm>
          <a:custGeom>
            <a:avLst/>
            <a:gdLst>
              <a:gd name="T0" fmla="*/ 1174 w 1175"/>
              <a:gd name="T1" fmla="*/ 108 h 109"/>
              <a:gd name="T2" fmla="*/ 0 w 1175"/>
              <a:gd name="T3" fmla="*/ 108 h 109"/>
              <a:gd name="T4" fmla="*/ 0 w 1175"/>
              <a:gd name="T5" fmla="*/ 0 h 109"/>
              <a:gd name="T6" fmla="*/ 1174 w 1175"/>
              <a:gd name="T7" fmla="*/ 0 h 109"/>
              <a:gd name="T8" fmla="*/ 1174 w 1175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109">
                <a:moveTo>
                  <a:pt x="1174" y="108"/>
                </a:moveTo>
                <a:lnTo>
                  <a:pt x="0" y="108"/>
                </a:lnTo>
                <a:lnTo>
                  <a:pt x="0" y="0"/>
                </a:lnTo>
                <a:lnTo>
                  <a:pt x="1174" y="0"/>
                </a:lnTo>
                <a:lnTo>
                  <a:pt x="1174" y="108"/>
                </a:lnTo>
              </a:path>
            </a:pathLst>
          </a:custGeom>
          <a:solidFill>
            <a:srgbClr val="EA2A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2">
            <a:extLst>
              <a:ext uri="{FF2B5EF4-FFF2-40B4-BE49-F238E27FC236}">
                <a16:creationId xmlns:a16="http://schemas.microsoft.com/office/drawing/2014/main" id="{C1F13523-E041-EA42-A8CF-7B6801A03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171" y="7898653"/>
            <a:ext cx="1158416" cy="108875"/>
          </a:xfrm>
          <a:custGeom>
            <a:avLst/>
            <a:gdLst>
              <a:gd name="T0" fmla="*/ 1174 w 1175"/>
              <a:gd name="T1" fmla="*/ 108 h 109"/>
              <a:gd name="T2" fmla="*/ 0 w 1175"/>
              <a:gd name="T3" fmla="*/ 108 h 109"/>
              <a:gd name="T4" fmla="*/ 0 w 1175"/>
              <a:gd name="T5" fmla="*/ 0 h 109"/>
              <a:gd name="T6" fmla="*/ 1174 w 1175"/>
              <a:gd name="T7" fmla="*/ 0 h 109"/>
              <a:gd name="T8" fmla="*/ 1174 w 1175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109">
                <a:moveTo>
                  <a:pt x="1174" y="108"/>
                </a:moveTo>
                <a:lnTo>
                  <a:pt x="0" y="108"/>
                </a:lnTo>
                <a:lnTo>
                  <a:pt x="0" y="0"/>
                </a:lnTo>
                <a:lnTo>
                  <a:pt x="1174" y="0"/>
                </a:lnTo>
                <a:lnTo>
                  <a:pt x="1174" y="10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3">
            <a:extLst>
              <a:ext uri="{FF2B5EF4-FFF2-40B4-BE49-F238E27FC236}">
                <a16:creationId xmlns:a16="http://schemas.microsoft.com/office/drawing/2014/main" id="{8989FD63-7BDF-1E47-B6A1-5F8D0CD22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623" y="5259554"/>
            <a:ext cx="6941788" cy="4951578"/>
          </a:xfrm>
          <a:custGeom>
            <a:avLst/>
            <a:gdLst>
              <a:gd name="T0" fmla="*/ 6713 w 7030"/>
              <a:gd name="T1" fmla="*/ 5014 h 5015"/>
              <a:gd name="T2" fmla="*/ 6713 w 7030"/>
              <a:gd name="T3" fmla="*/ 5014 h 5015"/>
              <a:gd name="T4" fmla="*/ 316 w 7030"/>
              <a:gd name="T5" fmla="*/ 5014 h 5015"/>
              <a:gd name="T6" fmla="*/ 0 w 7030"/>
              <a:gd name="T7" fmla="*/ 4688 h 5015"/>
              <a:gd name="T8" fmla="*/ 0 w 7030"/>
              <a:gd name="T9" fmla="*/ 325 h 5015"/>
              <a:gd name="T10" fmla="*/ 316 w 7030"/>
              <a:gd name="T11" fmla="*/ 0 h 5015"/>
              <a:gd name="T12" fmla="*/ 6713 w 7030"/>
              <a:gd name="T13" fmla="*/ 0 h 5015"/>
              <a:gd name="T14" fmla="*/ 7029 w 7030"/>
              <a:gd name="T15" fmla="*/ 325 h 5015"/>
              <a:gd name="T16" fmla="*/ 7029 w 7030"/>
              <a:gd name="T17" fmla="*/ 4688 h 5015"/>
              <a:gd name="T18" fmla="*/ 6713 w 7030"/>
              <a:gd name="T19" fmla="*/ 5014 h 5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30" h="5015">
                <a:moveTo>
                  <a:pt x="6713" y="5014"/>
                </a:moveTo>
                <a:lnTo>
                  <a:pt x="6713" y="5014"/>
                </a:lnTo>
                <a:cubicBezTo>
                  <a:pt x="316" y="5014"/>
                  <a:pt x="316" y="5014"/>
                  <a:pt x="316" y="5014"/>
                </a:cubicBezTo>
                <a:cubicBezTo>
                  <a:pt x="145" y="5014"/>
                  <a:pt x="0" y="4869"/>
                  <a:pt x="0" y="4688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145"/>
                  <a:pt x="145" y="0"/>
                  <a:pt x="316" y="0"/>
                </a:cubicBezTo>
                <a:cubicBezTo>
                  <a:pt x="6713" y="0"/>
                  <a:pt x="6713" y="0"/>
                  <a:pt x="6713" y="0"/>
                </a:cubicBezTo>
                <a:cubicBezTo>
                  <a:pt x="6885" y="0"/>
                  <a:pt x="7029" y="145"/>
                  <a:pt x="7029" y="325"/>
                </a:cubicBezTo>
                <a:cubicBezTo>
                  <a:pt x="7029" y="4688"/>
                  <a:pt x="7029" y="4688"/>
                  <a:pt x="7029" y="4688"/>
                </a:cubicBezTo>
                <a:cubicBezTo>
                  <a:pt x="7029" y="4869"/>
                  <a:pt x="6885" y="5014"/>
                  <a:pt x="6713" y="501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4">
            <a:extLst>
              <a:ext uri="{FF2B5EF4-FFF2-40B4-BE49-F238E27FC236}">
                <a16:creationId xmlns:a16="http://schemas.microsoft.com/office/drawing/2014/main" id="{F809D8B7-49FF-684E-8BFC-7FB8EDF7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208" y="5329233"/>
            <a:ext cx="6710974" cy="3919454"/>
          </a:xfrm>
          <a:custGeom>
            <a:avLst/>
            <a:gdLst>
              <a:gd name="T0" fmla="*/ 6794 w 6795"/>
              <a:gd name="T1" fmla="*/ 3966 h 3967"/>
              <a:gd name="T2" fmla="*/ 6794 w 6795"/>
              <a:gd name="T3" fmla="*/ 3966 h 3967"/>
              <a:gd name="T4" fmla="*/ 0 w 6795"/>
              <a:gd name="T5" fmla="*/ 3966 h 3967"/>
              <a:gd name="T6" fmla="*/ 0 w 6795"/>
              <a:gd name="T7" fmla="*/ 326 h 3967"/>
              <a:gd name="T8" fmla="*/ 316 w 6795"/>
              <a:gd name="T9" fmla="*/ 0 h 3967"/>
              <a:gd name="T10" fmla="*/ 6477 w 6795"/>
              <a:gd name="T11" fmla="*/ 0 h 3967"/>
              <a:gd name="T12" fmla="*/ 6794 w 6795"/>
              <a:gd name="T13" fmla="*/ 326 h 3967"/>
              <a:gd name="T14" fmla="*/ 6794 w 6795"/>
              <a:gd name="T15" fmla="*/ 3966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95" h="3967">
                <a:moveTo>
                  <a:pt x="6794" y="3966"/>
                </a:moveTo>
                <a:lnTo>
                  <a:pt x="6794" y="3966"/>
                </a:lnTo>
                <a:cubicBezTo>
                  <a:pt x="0" y="3966"/>
                  <a:pt x="0" y="3966"/>
                  <a:pt x="0" y="3966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145"/>
                  <a:pt x="144" y="0"/>
                  <a:pt x="316" y="0"/>
                </a:cubicBezTo>
                <a:cubicBezTo>
                  <a:pt x="6477" y="0"/>
                  <a:pt x="6477" y="0"/>
                  <a:pt x="6477" y="0"/>
                </a:cubicBezTo>
                <a:cubicBezTo>
                  <a:pt x="6649" y="0"/>
                  <a:pt x="6794" y="145"/>
                  <a:pt x="6794" y="326"/>
                </a:cubicBezTo>
                <a:cubicBezTo>
                  <a:pt x="6794" y="3966"/>
                  <a:pt x="6794" y="3966"/>
                  <a:pt x="6794" y="39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5">
            <a:extLst>
              <a:ext uri="{FF2B5EF4-FFF2-40B4-BE49-F238E27FC236}">
                <a16:creationId xmlns:a16="http://schemas.microsoft.com/office/drawing/2014/main" id="{C13FEF51-5912-884D-B340-62487D01D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254" y="9566600"/>
            <a:ext cx="374526" cy="365816"/>
          </a:xfrm>
          <a:custGeom>
            <a:avLst/>
            <a:gdLst>
              <a:gd name="T0" fmla="*/ 380 w 381"/>
              <a:gd name="T1" fmla="*/ 190 h 372"/>
              <a:gd name="T2" fmla="*/ 380 w 381"/>
              <a:gd name="T3" fmla="*/ 190 h 372"/>
              <a:gd name="T4" fmla="*/ 190 w 381"/>
              <a:gd name="T5" fmla="*/ 371 h 372"/>
              <a:gd name="T6" fmla="*/ 0 w 381"/>
              <a:gd name="T7" fmla="*/ 190 h 372"/>
              <a:gd name="T8" fmla="*/ 190 w 381"/>
              <a:gd name="T9" fmla="*/ 0 h 372"/>
              <a:gd name="T10" fmla="*/ 380 w 381"/>
              <a:gd name="T11" fmla="*/ 19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" h="372">
                <a:moveTo>
                  <a:pt x="380" y="190"/>
                </a:moveTo>
                <a:lnTo>
                  <a:pt x="380" y="190"/>
                </a:lnTo>
                <a:cubicBezTo>
                  <a:pt x="380" y="289"/>
                  <a:pt x="290" y="371"/>
                  <a:pt x="190" y="371"/>
                </a:cubicBezTo>
                <a:cubicBezTo>
                  <a:pt x="91" y="371"/>
                  <a:pt x="0" y="289"/>
                  <a:pt x="0" y="190"/>
                </a:cubicBezTo>
                <a:cubicBezTo>
                  <a:pt x="0" y="81"/>
                  <a:pt x="91" y="0"/>
                  <a:pt x="190" y="0"/>
                </a:cubicBezTo>
                <a:cubicBezTo>
                  <a:pt x="290" y="0"/>
                  <a:pt x="380" y="81"/>
                  <a:pt x="380" y="1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6">
            <a:extLst>
              <a:ext uri="{FF2B5EF4-FFF2-40B4-BE49-F238E27FC236}">
                <a16:creationId xmlns:a16="http://schemas.microsoft.com/office/drawing/2014/main" id="{123E271E-8C7B-1F44-BC55-B963F323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592" y="10211132"/>
            <a:ext cx="1715850" cy="618403"/>
          </a:xfrm>
          <a:custGeom>
            <a:avLst/>
            <a:gdLst>
              <a:gd name="T0" fmla="*/ 1735 w 1736"/>
              <a:gd name="T1" fmla="*/ 623 h 624"/>
              <a:gd name="T2" fmla="*/ 0 w 1736"/>
              <a:gd name="T3" fmla="*/ 623 h 624"/>
              <a:gd name="T4" fmla="*/ 0 w 1736"/>
              <a:gd name="T5" fmla="*/ 0 h 624"/>
              <a:gd name="T6" fmla="*/ 1735 w 1736"/>
              <a:gd name="T7" fmla="*/ 0 h 624"/>
              <a:gd name="T8" fmla="*/ 1735 w 1736"/>
              <a:gd name="T9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6" h="624">
                <a:moveTo>
                  <a:pt x="1735" y="623"/>
                </a:moveTo>
                <a:lnTo>
                  <a:pt x="0" y="623"/>
                </a:lnTo>
                <a:lnTo>
                  <a:pt x="0" y="0"/>
                </a:lnTo>
                <a:lnTo>
                  <a:pt x="1735" y="0"/>
                </a:lnTo>
                <a:lnTo>
                  <a:pt x="1735" y="62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7">
            <a:extLst>
              <a:ext uri="{FF2B5EF4-FFF2-40B4-BE49-F238E27FC236}">
                <a16:creationId xmlns:a16="http://schemas.microsoft.com/office/drawing/2014/main" id="{E9BF56A4-4AF5-364A-A270-02EB06355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968" y="10825179"/>
            <a:ext cx="2552000" cy="100165"/>
          </a:xfrm>
          <a:custGeom>
            <a:avLst/>
            <a:gdLst>
              <a:gd name="T0" fmla="*/ 2584 w 2585"/>
              <a:gd name="T1" fmla="*/ 100 h 101"/>
              <a:gd name="T2" fmla="*/ 0 w 2585"/>
              <a:gd name="T3" fmla="*/ 100 h 101"/>
              <a:gd name="T4" fmla="*/ 0 w 2585"/>
              <a:gd name="T5" fmla="*/ 0 h 101"/>
              <a:gd name="T6" fmla="*/ 2584 w 2585"/>
              <a:gd name="T7" fmla="*/ 0 h 101"/>
              <a:gd name="T8" fmla="*/ 2584 w 2585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5" h="101">
                <a:moveTo>
                  <a:pt x="2584" y="100"/>
                </a:moveTo>
                <a:lnTo>
                  <a:pt x="0" y="100"/>
                </a:lnTo>
                <a:lnTo>
                  <a:pt x="0" y="0"/>
                </a:lnTo>
                <a:lnTo>
                  <a:pt x="2584" y="0"/>
                </a:lnTo>
                <a:lnTo>
                  <a:pt x="2584" y="10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8">
            <a:extLst>
              <a:ext uri="{FF2B5EF4-FFF2-40B4-BE49-F238E27FC236}">
                <a16:creationId xmlns:a16="http://schemas.microsoft.com/office/drawing/2014/main" id="{C0FB5A3B-0DE0-7348-9FB0-544045602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153" y="5747308"/>
            <a:ext cx="5900954" cy="213394"/>
          </a:xfrm>
          <a:custGeom>
            <a:avLst/>
            <a:gdLst>
              <a:gd name="T0" fmla="*/ 5972 w 5973"/>
              <a:gd name="T1" fmla="*/ 217 h 218"/>
              <a:gd name="T2" fmla="*/ 0 w 5973"/>
              <a:gd name="T3" fmla="*/ 217 h 218"/>
              <a:gd name="T4" fmla="*/ 0 w 5973"/>
              <a:gd name="T5" fmla="*/ 0 h 218"/>
              <a:gd name="T6" fmla="*/ 5972 w 5973"/>
              <a:gd name="T7" fmla="*/ 0 h 218"/>
              <a:gd name="T8" fmla="*/ 5972 w 5973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73" h="218">
                <a:moveTo>
                  <a:pt x="5972" y="217"/>
                </a:moveTo>
                <a:lnTo>
                  <a:pt x="0" y="217"/>
                </a:lnTo>
                <a:lnTo>
                  <a:pt x="0" y="0"/>
                </a:lnTo>
                <a:lnTo>
                  <a:pt x="5972" y="0"/>
                </a:lnTo>
                <a:lnTo>
                  <a:pt x="5972" y="217"/>
                </a:lnTo>
              </a:path>
            </a:pathLst>
          </a:custGeom>
          <a:solidFill>
            <a:srgbClr val="F8DB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9">
            <a:extLst>
              <a:ext uri="{FF2B5EF4-FFF2-40B4-BE49-F238E27FC236}">
                <a16:creationId xmlns:a16="http://schemas.microsoft.com/office/drawing/2014/main" id="{4582F921-BEDC-914B-85A4-4078E116A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153" y="5747308"/>
            <a:ext cx="5900954" cy="213394"/>
          </a:xfrm>
          <a:custGeom>
            <a:avLst/>
            <a:gdLst>
              <a:gd name="T0" fmla="*/ 5972 w 5973"/>
              <a:gd name="T1" fmla="*/ 217 h 218"/>
              <a:gd name="T2" fmla="*/ 0 w 5973"/>
              <a:gd name="T3" fmla="*/ 217 h 218"/>
              <a:gd name="T4" fmla="*/ 0 w 5973"/>
              <a:gd name="T5" fmla="*/ 0 h 218"/>
              <a:gd name="T6" fmla="*/ 5972 w 5973"/>
              <a:gd name="T7" fmla="*/ 0 h 218"/>
              <a:gd name="T8" fmla="*/ 5972 w 5973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73" h="218">
                <a:moveTo>
                  <a:pt x="5972" y="217"/>
                </a:moveTo>
                <a:lnTo>
                  <a:pt x="0" y="217"/>
                </a:lnTo>
                <a:lnTo>
                  <a:pt x="0" y="0"/>
                </a:lnTo>
                <a:lnTo>
                  <a:pt x="5972" y="0"/>
                </a:lnTo>
                <a:lnTo>
                  <a:pt x="5972" y="2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20">
            <a:extLst>
              <a:ext uri="{FF2B5EF4-FFF2-40B4-BE49-F238E27FC236}">
                <a16:creationId xmlns:a16="http://schemas.microsoft.com/office/drawing/2014/main" id="{03AE0ACF-9470-9E47-BCC7-B4BE4E196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153" y="6239419"/>
            <a:ext cx="2713132" cy="2721842"/>
          </a:xfrm>
          <a:custGeom>
            <a:avLst/>
            <a:gdLst>
              <a:gd name="T0" fmla="*/ 2747 w 2748"/>
              <a:gd name="T1" fmla="*/ 2755 h 2756"/>
              <a:gd name="T2" fmla="*/ 0 w 2748"/>
              <a:gd name="T3" fmla="*/ 2755 h 2756"/>
              <a:gd name="T4" fmla="*/ 0 w 2748"/>
              <a:gd name="T5" fmla="*/ 0 h 2756"/>
              <a:gd name="T6" fmla="*/ 2747 w 2748"/>
              <a:gd name="T7" fmla="*/ 0 h 2756"/>
              <a:gd name="T8" fmla="*/ 2747 w 2748"/>
              <a:gd name="T9" fmla="*/ 2755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8" h="2756">
                <a:moveTo>
                  <a:pt x="2747" y="2755"/>
                </a:moveTo>
                <a:lnTo>
                  <a:pt x="0" y="2755"/>
                </a:lnTo>
                <a:lnTo>
                  <a:pt x="0" y="0"/>
                </a:lnTo>
                <a:lnTo>
                  <a:pt x="2747" y="0"/>
                </a:lnTo>
                <a:lnTo>
                  <a:pt x="2747" y="2755"/>
                </a:lnTo>
              </a:path>
            </a:pathLst>
          </a:custGeom>
          <a:solidFill>
            <a:srgbClr val="EA2A5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21">
            <a:extLst>
              <a:ext uri="{FF2B5EF4-FFF2-40B4-BE49-F238E27FC236}">
                <a16:creationId xmlns:a16="http://schemas.microsoft.com/office/drawing/2014/main" id="{7C9ACAAD-85BE-1346-9BCC-8DE608C93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153" y="6239419"/>
            <a:ext cx="2713132" cy="2721842"/>
          </a:xfrm>
          <a:custGeom>
            <a:avLst/>
            <a:gdLst>
              <a:gd name="T0" fmla="*/ 2747 w 2748"/>
              <a:gd name="T1" fmla="*/ 2755 h 2756"/>
              <a:gd name="T2" fmla="*/ 0 w 2748"/>
              <a:gd name="T3" fmla="*/ 2755 h 2756"/>
              <a:gd name="T4" fmla="*/ 0 w 2748"/>
              <a:gd name="T5" fmla="*/ 0 h 2756"/>
              <a:gd name="T6" fmla="*/ 2747 w 2748"/>
              <a:gd name="T7" fmla="*/ 0 h 2756"/>
              <a:gd name="T8" fmla="*/ 2747 w 2748"/>
              <a:gd name="T9" fmla="*/ 2755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8" h="2756">
                <a:moveTo>
                  <a:pt x="2747" y="2755"/>
                </a:moveTo>
                <a:lnTo>
                  <a:pt x="0" y="2755"/>
                </a:lnTo>
                <a:lnTo>
                  <a:pt x="0" y="0"/>
                </a:lnTo>
                <a:lnTo>
                  <a:pt x="2747" y="0"/>
                </a:lnTo>
                <a:lnTo>
                  <a:pt x="2747" y="27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22">
            <a:extLst>
              <a:ext uri="{FF2B5EF4-FFF2-40B4-BE49-F238E27FC236}">
                <a16:creationId xmlns:a16="http://schemas.microsoft.com/office/drawing/2014/main" id="{B49EEC7A-E1D5-5D4E-8755-0FF478789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518" y="6239419"/>
            <a:ext cx="2900396" cy="801311"/>
          </a:xfrm>
          <a:custGeom>
            <a:avLst/>
            <a:gdLst>
              <a:gd name="T0" fmla="*/ 2936 w 2937"/>
              <a:gd name="T1" fmla="*/ 812 h 813"/>
              <a:gd name="T2" fmla="*/ 0 w 2937"/>
              <a:gd name="T3" fmla="*/ 812 h 813"/>
              <a:gd name="T4" fmla="*/ 0 w 2937"/>
              <a:gd name="T5" fmla="*/ 0 h 813"/>
              <a:gd name="T6" fmla="*/ 2936 w 2937"/>
              <a:gd name="T7" fmla="*/ 0 h 813"/>
              <a:gd name="T8" fmla="*/ 2936 w 2937"/>
              <a:gd name="T9" fmla="*/ 812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7" h="813">
                <a:moveTo>
                  <a:pt x="2936" y="812"/>
                </a:moveTo>
                <a:lnTo>
                  <a:pt x="0" y="812"/>
                </a:lnTo>
                <a:lnTo>
                  <a:pt x="0" y="0"/>
                </a:lnTo>
                <a:lnTo>
                  <a:pt x="2936" y="0"/>
                </a:lnTo>
                <a:lnTo>
                  <a:pt x="2936" y="812"/>
                </a:lnTo>
              </a:path>
            </a:pathLst>
          </a:custGeom>
          <a:solidFill>
            <a:srgbClr val="1573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23">
            <a:extLst>
              <a:ext uri="{FF2B5EF4-FFF2-40B4-BE49-F238E27FC236}">
                <a16:creationId xmlns:a16="http://schemas.microsoft.com/office/drawing/2014/main" id="{A5D574F1-98B1-0F41-9D03-C6AF4CCB8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518" y="6239419"/>
            <a:ext cx="2900396" cy="801311"/>
          </a:xfrm>
          <a:custGeom>
            <a:avLst/>
            <a:gdLst>
              <a:gd name="T0" fmla="*/ 2936 w 2937"/>
              <a:gd name="T1" fmla="*/ 812 h 813"/>
              <a:gd name="T2" fmla="*/ 0 w 2937"/>
              <a:gd name="T3" fmla="*/ 812 h 813"/>
              <a:gd name="T4" fmla="*/ 0 w 2937"/>
              <a:gd name="T5" fmla="*/ 0 h 813"/>
              <a:gd name="T6" fmla="*/ 2936 w 2937"/>
              <a:gd name="T7" fmla="*/ 0 h 813"/>
              <a:gd name="T8" fmla="*/ 2936 w 2937"/>
              <a:gd name="T9" fmla="*/ 812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7" h="813">
                <a:moveTo>
                  <a:pt x="2936" y="812"/>
                </a:moveTo>
                <a:lnTo>
                  <a:pt x="0" y="812"/>
                </a:lnTo>
                <a:lnTo>
                  <a:pt x="0" y="0"/>
                </a:lnTo>
                <a:lnTo>
                  <a:pt x="2936" y="0"/>
                </a:lnTo>
                <a:lnTo>
                  <a:pt x="2936" y="8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24">
            <a:extLst>
              <a:ext uri="{FF2B5EF4-FFF2-40B4-BE49-F238E27FC236}">
                <a16:creationId xmlns:a16="http://schemas.microsoft.com/office/drawing/2014/main" id="{54F8CFCB-24C6-BF42-B45C-C83EA456A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518" y="7193151"/>
            <a:ext cx="2900396" cy="814377"/>
          </a:xfrm>
          <a:custGeom>
            <a:avLst/>
            <a:gdLst>
              <a:gd name="T0" fmla="*/ 2936 w 2937"/>
              <a:gd name="T1" fmla="*/ 822 h 823"/>
              <a:gd name="T2" fmla="*/ 0 w 2937"/>
              <a:gd name="T3" fmla="*/ 822 h 823"/>
              <a:gd name="T4" fmla="*/ 0 w 2937"/>
              <a:gd name="T5" fmla="*/ 0 h 823"/>
              <a:gd name="T6" fmla="*/ 2936 w 2937"/>
              <a:gd name="T7" fmla="*/ 0 h 823"/>
              <a:gd name="T8" fmla="*/ 2936 w 2937"/>
              <a:gd name="T9" fmla="*/ 822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7" h="823">
                <a:moveTo>
                  <a:pt x="2936" y="822"/>
                </a:moveTo>
                <a:lnTo>
                  <a:pt x="0" y="822"/>
                </a:lnTo>
                <a:lnTo>
                  <a:pt x="0" y="0"/>
                </a:lnTo>
                <a:lnTo>
                  <a:pt x="2936" y="0"/>
                </a:lnTo>
                <a:lnTo>
                  <a:pt x="2936" y="822"/>
                </a:lnTo>
              </a:path>
            </a:pathLst>
          </a:custGeom>
          <a:solidFill>
            <a:srgbClr val="1573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25">
            <a:extLst>
              <a:ext uri="{FF2B5EF4-FFF2-40B4-BE49-F238E27FC236}">
                <a16:creationId xmlns:a16="http://schemas.microsoft.com/office/drawing/2014/main" id="{38886725-AF5C-8242-B64F-A34508609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518" y="7193151"/>
            <a:ext cx="2900396" cy="814377"/>
          </a:xfrm>
          <a:custGeom>
            <a:avLst/>
            <a:gdLst>
              <a:gd name="T0" fmla="*/ 2936 w 2937"/>
              <a:gd name="T1" fmla="*/ 822 h 823"/>
              <a:gd name="T2" fmla="*/ 0 w 2937"/>
              <a:gd name="T3" fmla="*/ 822 h 823"/>
              <a:gd name="T4" fmla="*/ 0 w 2937"/>
              <a:gd name="T5" fmla="*/ 0 h 823"/>
              <a:gd name="T6" fmla="*/ 2936 w 2937"/>
              <a:gd name="T7" fmla="*/ 0 h 823"/>
              <a:gd name="T8" fmla="*/ 2936 w 2937"/>
              <a:gd name="T9" fmla="*/ 822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7" h="823">
                <a:moveTo>
                  <a:pt x="2936" y="822"/>
                </a:moveTo>
                <a:lnTo>
                  <a:pt x="0" y="822"/>
                </a:lnTo>
                <a:lnTo>
                  <a:pt x="0" y="0"/>
                </a:lnTo>
                <a:lnTo>
                  <a:pt x="2936" y="0"/>
                </a:lnTo>
                <a:lnTo>
                  <a:pt x="2936" y="82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26">
            <a:extLst>
              <a:ext uri="{FF2B5EF4-FFF2-40B4-BE49-F238E27FC236}">
                <a16:creationId xmlns:a16="http://schemas.microsoft.com/office/drawing/2014/main" id="{3D6521A3-BC6F-C146-8CB1-2E1BCAF24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518" y="8155596"/>
            <a:ext cx="2900396" cy="805664"/>
          </a:xfrm>
          <a:custGeom>
            <a:avLst/>
            <a:gdLst>
              <a:gd name="T0" fmla="*/ 2936 w 2937"/>
              <a:gd name="T1" fmla="*/ 814 h 815"/>
              <a:gd name="T2" fmla="*/ 0 w 2937"/>
              <a:gd name="T3" fmla="*/ 814 h 815"/>
              <a:gd name="T4" fmla="*/ 0 w 2937"/>
              <a:gd name="T5" fmla="*/ 0 h 815"/>
              <a:gd name="T6" fmla="*/ 2936 w 2937"/>
              <a:gd name="T7" fmla="*/ 0 h 815"/>
              <a:gd name="T8" fmla="*/ 2936 w 2937"/>
              <a:gd name="T9" fmla="*/ 814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7" h="815">
                <a:moveTo>
                  <a:pt x="2936" y="814"/>
                </a:moveTo>
                <a:lnTo>
                  <a:pt x="0" y="814"/>
                </a:lnTo>
                <a:lnTo>
                  <a:pt x="0" y="0"/>
                </a:lnTo>
                <a:lnTo>
                  <a:pt x="2936" y="0"/>
                </a:lnTo>
                <a:lnTo>
                  <a:pt x="2936" y="814"/>
                </a:lnTo>
              </a:path>
            </a:pathLst>
          </a:custGeom>
          <a:solidFill>
            <a:srgbClr val="1573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27">
            <a:extLst>
              <a:ext uri="{FF2B5EF4-FFF2-40B4-BE49-F238E27FC236}">
                <a16:creationId xmlns:a16="http://schemas.microsoft.com/office/drawing/2014/main" id="{F92AC9AA-B0E8-ED49-A3C3-A3E64D830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518" y="8155596"/>
            <a:ext cx="2900396" cy="805664"/>
          </a:xfrm>
          <a:custGeom>
            <a:avLst/>
            <a:gdLst>
              <a:gd name="T0" fmla="*/ 2936 w 2937"/>
              <a:gd name="T1" fmla="*/ 814 h 815"/>
              <a:gd name="T2" fmla="*/ 0 w 2937"/>
              <a:gd name="T3" fmla="*/ 814 h 815"/>
              <a:gd name="T4" fmla="*/ 0 w 2937"/>
              <a:gd name="T5" fmla="*/ 0 h 815"/>
              <a:gd name="T6" fmla="*/ 2936 w 2937"/>
              <a:gd name="T7" fmla="*/ 0 h 815"/>
              <a:gd name="T8" fmla="*/ 2936 w 2937"/>
              <a:gd name="T9" fmla="*/ 814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7" h="815">
                <a:moveTo>
                  <a:pt x="2936" y="814"/>
                </a:moveTo>
                <a:lnTo>
                  <a:pt x="0" y="814"/>
                </a:lnTo>
                <a:lnTo>
                  <a:pt x="0" y="0"/>
                </a:lnTo>
                <a:lnTo>
                  <a:pt x="2936" y="0"/>
                </a:lnTo>
                <a:lnTo>
                  <a:pt x="2936" y="8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C7B2185-746B-4D4A-93A1-7CB65A267BF8}"/>
              </a:ext>
            </a:extLst>
          </p:cNvPr>
          <p:cNvSpPr/>
          <p:nvPr/>
        </p:nvSpPr>
        <p:spPr>
          <a:xfrm>
            <a:off x="6662228" y="5461912"/>
            <a:ext cx="3610352" cy="3610352"/>
          </a:xfrm>
          <a:prstGeom prst="ellipse">
            <a:avLst/>
          </a:prstGeom>
          <a:solidFill>
            <a:schemeClr val="bg2">
              <a:alpha val="4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3852466C-6208-FA41-8CDF-963FC03851D0}"/>
              </a:ext>
            </a:extLst>
          </p:cNvPr>
          <p:cNvSpPr/>
          <p:nvPr/>
        </p:nvSpPr>
        <p:spPr>
          <a:xfrm rot="17100000">
            <a:off x="3773157" y="6010368"/>
            <a:ext cx="4912393" cy="5692114"/>
          </a:xfrm>
          <a:prstGeom prst="arc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8" name="Elipse 237">
            <a:extLst>
              <a:ext uri="{FF2B5EF4-FFF2-40B4-BE49-F238E27FC236}">
                <a16:creationId xmlns:a16="http://schemas.microsoft.com/office/drawing/2014/main" id="{4C953D56-D727-254A-A21B-81A5746C8CFB}"/>
              </a:ext>
            </a:extLst>
          </p:cNvPr>
          <p:cNvSpPr/>
          <p:nvPr/>
        </p:nvSpPr>
        <p:spPr>
          <a:xfrm>
            <a:off x="2465847" y="8107378"/>
            <a:ext cx="1929409" cy="1929409"/>
          </a:xfrm>
          <a:prstGeom prst="ellipse">
            <a:avLst/>
          </a:prstGeom>
          <a:solidFill>
            <a:schemeClr val="bg2">
              <a:alpha val="4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39" name="Grupo 238">
            <a:extLst>
              <a:ext uri="{FF2B5EF4-FFF2-40B4-BE49-F238E27FC236}">
                <a16:creationId xmlns:a16="http://schemas.microsoft.com/office/drawing/2014/main" id="{1B1B904A-1D05-9949-8847-BD20B8DCC2BD}"/>
              </a:ext>
            </a:extLst>
          </p:cNvPr>
          <p:cNvGrpSpPr/>
          <p:nvPr/>
        </p:nvGrpSpPr>
        <p:grpSpPr>
          <a:xfrm>
            <a:off x="2668308" y="977777"/>
            <a:ext cx="19041035" cy="2561450"/>
            <a:chOff x="2668308" y="861425"/>
            <a:chExt cx="19041035" cy="2561450"/>
          </a:xfrm>
        </p:grpSpPr>
        <p:sp>
          <p:nvSpPr>
            <p:cNvPr id="240" name="CuadroTexto 239">
              <a:extLst>
                <a:ext uri="{FF2B5EF4-FFF2-40B4-BE49-F238E27FC236}">
                  <a16:creationId xmlns:a16="http://schemas.microsoft.com/office/drawing/2014/main" id="{D8CDD266-8A64-EB46-9BC3-D41B765F21F5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241" name="CuadroTexto 240">
              <a:extLst>
                <a:ext uri="{FF2B5EF4-FFF2-40B4-BE49-F238E27FC236}">
                  <a16:creationId xmlns:a16="http://schemas.microsoft.com/office/drawing/2014/main" id="{76FDF282-57E1-A248-82C5-21EF7E53A69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63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63">
            <a:extLst>
              <a:ext uri="{FF2B5EF4-FFF2-40B4-BE49-F238E27FC236}">
                <a16:creationId xmlns:a16="http://schemas.microsoft.com/office/drawing/2014/main" id="{E060C6C1-9BE6-2343-B4F4-2DBDF3FB8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19225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68">
            <a:extLst>
              <a:ext uri="{FF2B5EF4-FFF2-40B4-BE49-F238E27FC236}">
                <a16:creationId xmlns:a16="http://schemas.microsoft.com/office/drawing/2014/main" id="{AE34794C-2A47-604A-B899-E5F3A744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4677" y="4095340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68">
            <a:extLst>
              <a:ext uri="{FF2B5EF4-FFF2-40B4-BE49-F238E27FC236}">
                <a16:creationId xmlns:a16="http://schemas.microsoft.com/office/drawing/2014/main" id="{AC309AE3-0D6E-D941-BE1F-7D3D1AC45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307" y="6379930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68">
            <a:extLst>
              <a:ext uri="{FF2B5EF4-FFF2-40B4-BE49-F238E27FC236}">
                <a16:creationId xmlns:a16="http://schemas.microsoft.com/office/drawing/2014/main" id="{59802C09-7742-0A4C-B3C2-E753A9D8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0968" y="9262268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68">
            <a:extLst>
              <a:ext uri="{FF2B5EF4-FFF2-40B4-BE49-F238E27FC236}">
                <a16:creationId xmlns:a16="http://schemas.microsoft.com/office/drawing/2014/main" id="{DD317894-EA17-E746-ABEC-A0075E4CB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1093" y="11210835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64">
            <a:extLst>
              <a:ext uri="{FF2B5EF4-FFF2-40B4-BE49-F238E27FC236}">
                <a16:creationId xmlns:a16="http://schemas.microsoft.com/office/drawing/2014/main" id="{10E2E4E9-89AE-0F4F-9A27-55F67408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790" y="9978010"/>
            <a:ext cx="139024" cy="128329"/>
          </a:xfrm>
          <a:custGeom>
            <a:avLst/>
            <a:gdLst>
              <a:gd name="T0" fmla="*/ 115 w 116"/>
              <a:gd name="T1" fmla="*/ 107 h 108"/>
              <a:gd name="T2" fmla="*/ 0 w 116"/>
              <a:gd name="T3" fmla="*/ 107 h 108"/>
              <a:gd name="T4" fmla="*/ 0 w 116"/>
              <a:gd name="T5" fmla="*/ 0 h 108"/>
              <a:gd name="T6" fmla="*/ 115 w 116"/>
              <a:gd name="T7" fmla="*/ 0 h 108"/>
              <a:gd name="T8" fmla="*/ 115 w 11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08">
                <a:moveTo>
                  <a:pt x="115" y="107"/>
                </a:moveTo>
                <a:lnTo>
                  <a:pt x="0" y="107"/>
                </a:lnTo>
                <a:lnTo>
                  <a:pt x="0" y="0"/>
                </a:lnTo>
                <a:lnTo>
                  <a:pt x="115" y="0"/>
                </a:lnTo>
                <a:lnTo>
                  <a:pt x="115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65">
            <a:extLst>
              <a:ext uri="{FF2B5EF4-FFF2-40B4-BE49-F238E27FC236}">
                <a16:creationId xmlns:a16="http://schemas.microsoft.com/office/drawing/2014/main" id="{577A130D-93FE-0445-B82B-3947972C7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272" y="9978010"/>
            <a:ext cx="128329" cy="128329"/>
          </a:xfrm>
          <a:custGeom>
            <a:avLst/>
            <a:gdLst>
              <a:gd name="T0" fmla="*/ 106 w 107"/>
              <a:gd name="T1" fmla="*/ 53 h 108"/>
              <a:gd name="T2" fmla="*/ 106 w 107"/>
              <a:gd name="T3" fmla="*/ 53 h 108"/>
              <a:gd name="T4" fmla="*/ 52 w 107"/>
              <a:gd name="T5" fmla="*/ 107 h 108"/>
              <a:gd name="T6" fmla="*/ 0 w 107"/>
              <a:gd name="T7" fmla="*/ 53 h 108"/>
              <a:gd name="T8" fmla="*/ 52 w 107"/>
              <a:gd name="T9" fmla="*/ 0 h 108"/>
              <a:gd name="T10" fmla="*/ 106 w 107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8">
                <a:moveTo>
                  <a:pt x="106" y="53"/>
                </a:moveTo>
                <a:lnTo>
                  <a:pt x="106" y="53"/>
                </a:lnTo>
                <a:cubicBezTo>
                  <a:pt x="106" y="84"/>
                  <a:pt x="83" y="107"/>
                  <a:pt x="52" y="107"/>
                </a:cubicBez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2" y="0"/>
                </a:cubicBezTo>
                <a:cubicBezTo>
                  <a:pt x="83" y="0"/>
                  <a:pt x="106" y="23"/>
                  <a:pt x="106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66">
            <a:extLst>
              <a:ext uri="{FF2B5EF4-FFF2-40B4-BE49-F238E27FC236}">
                <a16:creationId xmlns:a16="http://schemas.microsoft.com/office/drawing/2014/main" id="{F31A8C0A-E6E6-044C-91BB-3E278E804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060" y="9978010"/>
            <a:ext cx="128329" cy="128329"/>
          </a:xfrm>
          <a:custGeom>
            <a:avLst/>
            <a:gdLst>
              <a:gd name="T0" fmla="*/ 107 w 108"/>
              <a:gd name="T1" fmla="*/ 53 h 108"/>
              <a:gd name="T2" fmla="*/ 107 w 108"/>
              <a:gd name="T3" fmla="*/ 53 h 108"/>
              <a:gd name="T4" fmla="*/ 53 w 108"/>
              <a:gd name="T5" fmla="*/ 107 h 108"/>
              <a:gd name="T6" fmla="*/ 0 w 108"/>
              <a:gd name="T7" fmla="*/ 53 h 108"/>
              <a:gd name="T8" fmla="*/ 53 w 108"/>
              <a:gd name="T9" fmla="*/ 0 h 108"/>
              <a:gd name="T10" fmla="*/ 107 w 108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3"/>
                </a:moveTo>
                <a:lnTo>
                  <a:pt x="107" y="53"/>
                </a:lnTo>
                <a:cubicBezTo>
                  <a:pt x="107" y="84"/>
                  <a:pt x="84" y="107"/>
                  <a:pt x="53" y="107"/>
                </a:cubicBezTo>
                <a:cubicBezTo>
                  <a:pt x="22" y="107"/>
                  <a:pt x="0" y="84"/>
                  <a:pt x="0" y="53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29">
            <a:extLst>
              <a:ext uri="{FF2B5EF4-FFF2-40B4-BE49-F238E27FC236}">
                <a16:creationId xmlns:a16="http://schemas.microsoft.com/office/drawing/2014/main" id="{9E413CAC-7A28-3B49-B9AA-24D0BAFC0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120" y="9576979"/>
            <a:ext cx="625608" cy="379643"/>
          </a:xfrm>
          <a:custGeom>
            <a:avLst/>
            <a:gdLst>
              <a:gd name="T0" fmla="*/ 413 w 514"/>
              <a:gd name="T1" fmla="*/ 313 h 314"/>
              <a:gd name="T2" fmla="*/ 413 w 514"/>
              <a:gd name="T3" fmla="*/ 313 h 314"/>
              <a:gd name="T4" fmla="*/ 191 w 514"/>
              <a:gd name="T5" fmla="*/ 313 h 314"/>
              <a:gd name="T6" fmla="*/ 145 w 514"/>
              <a:gd name="T7" fmla="*/ 267 h 314"/>
              <a:gd name="T8" fmla="*/ 76 w 514"/>
              <a:gd name="T9" fmla="*/ 46 h 314"/>
              <a:gd name="T10" fmla="*/ 23 w 514"/>
              <a:gd name="T11" fmla="*/ 46 h 314"/>
              <a:gd name="T12" fmla="*/ 0 w 514"/>
              <a:gd name="T13" fmla="*/ 23 h 314"/>
              <a:gd name="T14" fmla="*/ 23 w 514"/>
              <a:gd name="T15" fmla="*/ 0 h 314"/>
              <a:gd name="T16" fmla="*/ 100 w 514"/>
              <a:gd name="T17" fmla="*/ 0 h 314"/>
              <a:gd name="T18" fmla="*/ 122 w 514"/>
              <a:gd name="T19" fmla="*/ 15 h 314"/>
              <a:gd name="T20" fmla="*/ 191 w 514"/>
              <a:gd name="T21" fmla="*/ 260 h 314"/>
              <a:gd name="T22" fmla="*/ 191 w 514"/>
              <a:gd name="T23" fmla="*/ 267 h 314"/>
              <a:gd name="T24" fmla="*/ 413 w 514"/>
              <a:gd name="T25" fmla="*/ 267 h 314"/>
              <a:gd name="T26" fmla="*/ 413 w 514"/>
              <a:gd name="T27" fmla="*/ 260 h 314"/>
              <a:gd name="T28" fmla="*/ 451 w 514"/>
              <a:gd name="T29" fmla="*/ 122 h 314"/>
              <a:gd name="T30" fmla="*/ 268 w 514"/>
              <a:gd name="T31" fmla="*/ 122 h 314"/>
              <a:gd name="T32" fmla="*/ 245 w 514"/>
              <a:gd name="T33" fmla="*/ 91 h 314"/>
              <a:gd name="T34" fmla="*/ 268 w 514"/>
              <a:gd name="T35" fmla="*/ 69 h 314"/>
              <a:gd name="T36" fmla="*/ 482 w 514"/>
              <a:gd name="T37" fmla="*/ 69 h 314"/>
              <a:gd name="T38" fmla="*/ 505 w 514"/>
              <a:gd name="T39" fmla="*/ 84 h 314"/>
              <a:gd name="T40" fmla="*/ 505 w 514"/>
              <a:gd name="T41" fmla="*/ 99 h 314"/>
              <a:gd name="T42" fmla="*/ 459 w 514"/>
              <a:gd name="T43" fmla="*/ 267 h 314"/>
              <a:gd name="T44" fmla="*/ 413 w 514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" h="314">
                <a:moveTo>
                  <a:pt x="413" y="313"/>
                </a:moveTo>
                <a:lnTo>
                  <a:pt x="413" y="313"/>
                </a:lnTo>
                <a:cubicBezTo>
                  <a:pt x="191" y="313"/>
                  <a:pt x="191" y="313"/>
                  <a:pt x="191" y="313"/>
                </a:cubicBezTo>
                <a:cubicBezTo>
                  <a:pt x="168" y="313"/>
                  <a:pt x="145" y="298"/>
                  <a:pt x="145" y="267"/>
                </a:cubicBezTo>
                <a:cubicBezTo>
                  <a:pt x="76" y="46"/>
                  <a:pt x="76" y="46"/>
                  <a:pt x="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22" y="15"/>
                </a:cubicBezTo>
                <a:cubicBezTo>
                  <a:pt x="191" y="260"/>
                  <a:pt x="191" y="260"/>
                  <a:pt x="191" y="260"/>
                </a:cubicBezTo>
                <a:lnTo>
                  <a:pt x="191" y="267"/>
                </a:lnTo>
                <a:cubicBezTo>
                  <a:pt x="413" y="267"/>
                  <a:pt x="413" y="267"/>
                  <a:pt x="413" y="267"/>
                </a:cubicBezTo>
                <a:cubicBezTo>
                  <a:pt x="413" y="260"/>
                  <a:pt x="413" y="260"/>
                  <a:pt x="413" y="260"/>
                </a:cubicBezTo>
                <a:cubicBezTo>
                  <a:pt x="451" y="122"/>
                  <a:pt x="451" y="122"/>
                  <a:pt x="451" y="122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253" y="122"/>
                  <a:pt x="245" y="107"/>
                  <a:pt x="245" y="91"/>
                </a:cubicBezTo>
                <a:cubicBezTo>
                  <a:pt x="245" y="84"/>
                  <a:pt x="253" y="69"/>
                  <a:pt x="268" y="69"/>
                </a:cubicBezTo>
                <a:cubicBezTo>
                  <a:pt x="482" y="69"/>
                  <a:pt x="482" y="69"/>
                  <a:pt x="482" y="69"/>
                </a:cubicBezTo>
                <a:cubicBezTo>
                  <a:pt x="490" y="69"/>
                  <a:pt x="497" y="76"/>
                  <a:pt x="505" y="84"/>
                </a:cubicBezTo>
                <a:cubicBezTo>
                  <a:pt x="505" y="84"/>
                  <a:pt x="513" y="91"/>
                  <a:pt x="505" y="99"/>
                </a:cubicBezTo>
                <a:cubicBezTo>
                  <a:pt x="459" y="267"/>
                  <a:pt x="459" y="267"/>
                  <a:pt x="459" y="267"/>
                </a:cubicBezTo>
                <a:cubicBezTo>
                  <a:pt x="459" y="298"/>
                  <a:pt x="436" y="313"/>
                  <a:pt x="413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30">
            <a:extLst>
              <a:ext uri="{FF2B5EF4-FFF2-40B4-BE49-F238E27FC236}">
                <a16:creationId xmlns:a16="http://schemas.microsoft.com/office/drawing/2014/main" id="{83BAC690-D683-404E-895F-48429474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838" y="10015438"/>
            <a:ext cx="112290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23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31">
            <a:extLst>
              <a:ext uri="{FF2B5EF4-FFF2-40B4-BE49-F238E27FC236}">
                <a16:creationId xmlns:a16="http://schemas.microsoft.com/office/drawing/2014/main" id="{7A6DD85A-D6BE-6C40-9DEE-77B308CF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10" y="10015438"/>
            <a:ext cx="112287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16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16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38">
            <a:extLst>
              <a:ext uri="{FF2B5EF4-FFF2-40B4-BE49-F238E27FC236}">
                <a16:creationId xmlns:a16="http://schemas.microsoft.com/office/drawing/2014/main" id="{B4C325AE-D82A-B340-A2D4-36DAB5347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190" y="11769274"/>
            <a:ext cx="165761" cy="160412"/>
          </a:xfrm>
          <a:custGeom>
            <a:avLst/>
            <a:gdLst>
              <a:gd name="T0" fmla="*/ 107 w 138"/>
              <a:gd name="T1" fmla="*/ 131 h 132"/>
              <a:gd name="T2" fmla="*/ 107 w 138"/>
              <a:gd name="T3" fmla="*/ 131 h 132"/>
              <a:gd name="T4" fmla="*/ 38 w 138"/>
              <a:gd name="T5" fmla="*/ 131 h 132"/>
              <a:gd name="T6" fmla="*/ 0 w 138"/>
              <a:gd name="T7" fmla="*/ 92 h 132"/>
              <a:gd name="T8" fmla="*/ 0 w 138"/>
              <a:gd name="T9" fmla="*/ 31 h 132"/>
              <a:gd name="T10" fmla="*/ 38 w 138"/>
              <a:gd name="T11" fmla="*/ 0 h 132"/>
              <a:gd name="T12" fmla="*/ 107 w 138"/>
              <a:gd name="T13" fmla="*/ 0 h 132"/>
              <a:gd name="T14" fmla="*/ 137 w 138"/>
              <a:gd name="T15" fmla="*/ 31 h 132"/>
              <a:gd name="T16" fmla="*/ 137 w 138"/>
              <a:gd name="T17" fmla="*/ 92 h 132"/>
              <a:gd name="T18" fmla="*/ 107 w 138"/>
              <a:gd name="T19" fmla="*/ 131 h 132"/>
              <a:gd name="T20" fmla="*/ 107 w 138"/>
              <a:gd name="T21" fmla="*/ 31 h 132"/>
              <a:gd name="T22" fmla="*/ 107 w 138"/>
              <a:gd name="T23" fmla="*/ 31 h 132"/>
              <a:gd name="T24" fmla="*/ 38 w 138"/>
              <a:gd name="T25" fmla="*/ 31 h 132"/>
              <a:gd name="T26" fmla="*/ 38 w 138"/>
              <a:gd name="T27" fmla="*/ 92 h 132"/>
              <a:gd name="T28" fmla="*/ 107 w 138"/>
              <a:gd name="T29" fmla="*/ 92 h 132"/>
              <a:gd name="T30" fmla="*/ 107 w 138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2">
                <a:moveTo>
                  <a:pt x="107" y="131"/>
                </a:moveTo>
                <a:lnTo>
                  <a:pt x="107" y="131"/>
                </a:lnTo>
                <a:cubicBezTo>
                  <a:pt x="38" y="131"/>
                  <a:pt x="38" y="131"/>
                  <a:pt x="38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7" y="16"/>
                  <a:pt x="137" y="31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15"/>
                  <a:pt x="122" y="131"/>
                  <a:pt x="107" y="131"/>
                </a:cubicBezTo>
                <a:lnTo>
                  <a:pt x="107" y="31"/>
                </a:lnTo>
                <a:lnTo>
                  <a:pt x="107" y="31"/>
                </a:lnTo>
                <a:cubicBezTo>
                  <a:pt x="38" y="31"/>
                  <a:pt x="38" y="31"/>
                  <a:pt x="38" y="31"/>
                </a:cubicBezTo>
                <a:cubicBezTo>
                  <a:pt x="38" y="92"/>
                  <a:pt x="38" y="92"/>
                  <a:pt x="38" y="92"/>
                </a:cubicBezTo>
                <a:cubicBezTo>
                  <a:pt x="107" y="92"/>
                  <a:pt x="107" y="92"/>
                  <a:pt x="107" y="92"/>
                </a:cubicBezTo>
                <a:lnTo>
                  <a:pt x="107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39">
            <a:extLst>
              <a:ext uri="{FF2B5EF4-FFF2-40B4-BE49-F238E27FC236}">
                <a16:creationId xmlns:a16="http://schemas.microsoft.com/office/drawing/2014/main" id="{894D0595-66B4-AA42-8CB7-8D1DBA4A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915" y="11544697"/>
            <a:ext cx="679075" cy="540055"/>
          </a:xfrm>
          <a:custGeom>
            <a:avLst/>
            <a:gdLst>
              <a:gd name="T0" fmla="*/ 467 w 560"/>
              <a:gd name="T1" fmla="*/ 444 h 445"/>
              <a:gd name="T2" fmla="*/ 467 w 560"/>
              <a:gd name="T3" fmla="*/ 444 h 445"/>
              <a:gd name="T4" fmla="*/ 92 w 560"/>
              <a:gd name="T5" fmla="*/ 444 h 445"/>
              <a:gd name="T6" fmla="*/ 0 w 560"/>
              <a:gd name="T7" fmla="*/ 359 h 445"/>
              <a:gd name="T8" fmla="*/ 0 w 560"/>
              <a:gd name="T9" fmla="*/ 0 h 445"/>
              <a:gd name="T10" fmla="*/ 54 w 560"/>
              <a:gd name="T11" fmla="*/ 0 h 445"/>
              <a:gd name="T12" fmla="*/ 54 w 560"/>
              <a:gd name="T13" fmla="*/ 359 h 445"/>
              <a:gd name="T14" fmla="*/ 92 w 560"/>
              <a:gd name="T15" fmla="*/ 398 h 445"/>
              <a:gd name="T16" fmla="*/ 467 w 560"/>
              <a:gd name="T17" fmla="*/ 398 h 445"/>
              <a:gd name="T18" fmla="*/ 513 w 560"/>
              <a:gd name="T19" fmla="*/ 359 h 445"/>
              <a:gd name="T20" fmla="*/ 513 w 560"/>
              <a:gd name="T21" fmla="*/ 130 h 445"/>
              <a:gd name="T22" fmla="*/ 467 w 560"/>
              <a:gd name="T23" fmla="*/ 92 h 445"/>
              <a:gd name="T24" fmla="*/ 92 w 560"/>
              <a:gd name="T25" fmla="*/ 92 h 445"/>
              <a:gd name="T26" fmla="*/ 92 w 560"/>
              <a:gd name="T27" fmla="*/ 38 h 445"/>
              <a:gd name="T28" fmla="*/ 467 w 560"/>
              <a:gd name="T29" fmla="*/ 38 h 445"/>
              <a:gd name="T30" fmla="*/ 559 w 560"/>
              <a:gd name="T31" fmla="*/ 130 h 445"/>
              <a:gd name="T32" fmla="*/ 559 w 560"/>
              <a:gd name="T33" fmla="*/ 359 h 445"/>
              <a:gd name="T34" fmla="*/ 467 w 560"/>
              <a:gd name="T35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0" h="445">
                <a:moveTo>
                  <a:pt x="467" y="444"/>
                </a:moveTo>
                <a:lnTo>
                  <a:pt x="467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405"/>
                  <a:pt x="0" y="35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54" y="382"/>
                  <a:pt x="69" y="398"/>
                  <a:pt x="92" y="398"/>
                </a:cubicBezTo>
                <a:cubicBezTo>
                  <a:pt x="467" y="398"/>
                  <a:pt x="467" y="398"/>
                  <a:pt x="467" y="398"/>
                </a:cubicBezTo>
                <a:cubicBezTo>
                  <a:pt x="490" y="398"/>
                  <a:pt x="513" y="382"/>
                  <a:pt x="513" y="359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7"/>
                  <a:pt x="490" y="92"/>
                  <a:pt x="467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38"/>
                  <a:pt x="92" y="38"/>
                  <a:pt x="92" y="38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521" y="38"/>
                  <a:pt x="559" y="84"/>
                  <a:pt x="559" y="130"/>
                </a:cubicBezTo>
                <a:cubicBezTo>
                  <a:pt x="559" y="359"/>
                  <a:pt x="559" y="359"/>
                  <a:pt x="559" y="359"/>
                </a:cubicBezTo>
                <a:cubicBezTo>
                  <a:pt x="559" y="405"/>
                  <a:pt x="521" y="444"/>
                  <a:pt x="467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40">
            <a:extLst>
              <a:ext uri="{FF2B5EF4-FFF2-40B4-BE49-F238E27FC236}">
                <a16:creationId xmlns:a16="http://schemas.microsoft.com/office/drawing/2014/main" id="{FDF842F4-93A0-734F-A63F-F009EFCB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21" y="11427062"/>
            <a:ext cx="620259" cy="235271"/>
          </a:xfrm>
          <a:custGeom>
            <a:avLst/>
            <a:gdLst>
              <a:gd name="T0" fmla="*/ 99 w 513"/>
              <a:gd name="T1" fmla="*/ 192 h 193"/>
              <a:gd name="T2" fmla="*/ 99 w 513"/>
              <a:gd name="T3" fmla="*/ 192 h 193"/>
              <a:gd name="T4" fmla="*/ 7 w 513"/>
              <a:gd name="T5" fmla="*/ 85 h 193"/>
              <a:gd name="T6" fmla="*/ 107 w 513"/>
              <a:gd name="T7" fmla="*/ 0 h 193"/>
              <a:gd name="T8" fmla="*/ 436 w 513"/>
              <a:gd name="T9" fmla="*/ 0 h 193"/>
              <a:gd name="T10" fmla="*/ 512 w 513"/>
              <a:gd name="T11" fmla="*/ 85 h 193"/>
              <a:gd name="T12" fmla="*/ 512 w 513"/>
              <a:gd name="T13" fmla="*/ 100 h 193"/>
              <a:gd name="T14" fmla="*/ 489 w 513"/>
              <a:gd name="T15" fmla="*/ 123 h 193"/>
              <a:gd name="T16" fmla="*/ 466 w 513"/>
              <a:gd name="T17" fmla="*/ 100 h 193"/>
              <a:gd name="T18" fmla="*/ 466 w 513"/>
              <a:gd name="T19" fmla="*/ 85 h 193"/>
              <a:gd name="T20" fmla="*/ 436 w 513"/>
              <a:gd name="T21" fmla="*/ 54 h 193"/>
              <a:gd name="T22" fmla="*/ 107 w 513"/>
              <a:gd name="T23" fmla="*/ 54 h 193"/>
              <a:gd name="T24" fmla="*/ 61 w 513"/>
              <a:gd name="T25" fmla="*/ 85 h 193"/>
              <a:gd name="T26" fmla="*/ 99 w 513"/>
              <a:gd name="T27" fmla="*/ 138 h 193"/>
              <a:gd name="T28" fmla="*/ 99 w 513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193">
                <a:moveTo>
                  <a:pt x="99" y="192"/>
                </a:moveTo>
                <a:lnTo>
                  <a:pt x="99" y="192"/>
                </a:lnTo>
                <a:cubicBezTo>
                  <a:pt x="45" y="192"/>
                  <a:pt x="0" y="146"/>
                  <a:pt x="7" y="85"/>
                </a:cubicBezTo>
                <a:cubicBezTo>
                  <a:pt x="15" y="39"/>
                  <a:pt x="61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9"/>
                  <a:pt x="512" y="85"/>
                </a:cubicBezTo>
                <a:cubicBezTo>
                  <a:pt x="512" y="100"/>
                  <a:pt x="512" y="100"/>
                  <a:pt x="512" y="100"/>
                </a:cubicBezTo>
                <a:cubicBezTo>
                  <a:pt x="512" y="115"/>
                  <a:pt x="505" y="123"/>
                  <a:pt x="489" y="123"/>
                </a:cubicBezTo>
                <a:cubicBezTo>
                  <a:pt x="474" y="123"/>
                  <a:pt x="466" y="115"/>
                  <a:pt x="466" y="100"/>
                </a:cubicBezTo>
                <a:cubicBezTo>
                  <a:pt x="466" y="85"/>
                  <a:pt x="466" y="85"/>
                  <a:pt x="466" y="85"/>
                </a:cubicBezTo>
                <a:cubicBezTo>
                  <a:pt x="466" y="69"/>
                  <a:pt x="451" y="54"/>
                  <a:pt x="436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84" y="54"/>
                  <a:pt x="61" y="69"/>
                  <a:pt x="61" y="85"/>
                </a:cubicBezTo>
                <a:cubicBezTo>
                  <a:pt x="53" y="115"/>
                  <a:pt x="76" y="138"/>
                  <a:pt x="99" y="138"/>
                </a:cubicBezTo>
                <a:lnTo>
                  <a:pt x="99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19A6287A-A383-FA48-BBCB-6AD33239830C}"/>
              </a:ext>
            </a:extLst>
          </p:cNvPr>
          <p:cNvGrpSpPr/>
          <p:nvPr/>
        </p:nvGrpSpPr>
        <p:grpSpPr>
          <a:xfrm>
            <a:off x="14311610" y="4390331"/>
            <a:ext cx="643990" cy="634450"/>
            <a:chOff x="15523655" y="10717162"/>
            <a:chExt cx="643990" cy="634450"/>
          </a:xfrm>
        </p:grpSpPr>
        <p:sp>
          <p:nvSpPr>
            <p:cNvPr id="77" name="Freeform 198">
              <a:extLst>
                <a:ext uri="{FF2B5EF4-FFF2-40B4-BE49-F238E27FC236}">
                  <a16:creationId xmlns:a16="http://schemas.microsoft.com/office/drawing/2014/main" id="{5ACA9015-B4E5-5E4F-8CDE-5660B25EF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199">
              <a:extLst>
                <a:ext uri="{FF2B5EF4-FFF2-40B4-BE49-F238E27FC236}">
                  <a16:creationId xmlns:a16="http://schemas.microsoft.com/office/drawing/2014/main" id="{16D663A5-893C-774A-AE60-B72A6B8F6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A4378E23-F47B-6A43-A983-FB7E34121C4F}"/>
              </a:ext>
            </a:extLst>
          </p:cNvPr>
          <p:cNvGrpSpPr/>
          <p:nvPr/>
        </p:nvGrpSpPr>
        <p:grpSpPr>
          <a:xfrm>
            <a:off x="16173238" y="6631597"/>
            <a:ext cx="707204" cy="646147"/>
            <a:chOff x="5266894" y="8264773"/>
            <a:chExt cx="707204" cy="646147"/>
          </a:xfrm>
        </p:grpSpPr>
        <p:sp>
          <p:nvSpPr>
            <p:cNvPr id="80" name="Freeform 284">
              <a:extLst>
                <a:ext uri="{FF2B5EF4-FFF2-40B4-BE49-F238E27FC236}">
                  <a16:creationId xmlns:a16="http://schemas.microsoft.com/office/drawing/2014/main" id="{0DCFAAF5-6A2D-274E-BB9D-6A8E9D055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2" y="8610742"/>
              <a:ext cx="213687" cy="300178"/>
            </a:xfrm>
            <a:custGeom>
              <a:avLst/>
              <a:gdLst>
                <a:gd name="T0" fmla="*/ 184 w 185"/>
                <a:gd name="T1" fmla="*/ 260 h 261"/>
                <a:gd name="T2" fmla="*/ 184 w 185"/>
                <a:gd name="T3" fmla="*/ 260 h 261"/>
                <a:gd name="T4" fmla="*/ 0 w 185"/>
                <a:gd name="T5" fmla="*/ 260 h 261"/>
                <a:gd name="T6" fmla="*/ 0 w 185"/>
                <a:gd name="T7" fmla="*/ 38 h 261"/>
                <a:gd name="T8" fmla="*/ 39 w 185"/>
                <a:gd name="T9" fmla="*/ 0 h 261"/>
                <a:gd name="T10" fmla="*/ 146 w 185"/>
                <a:gd name="T11" fmla="*/ 0 h 261"/>
                <a:gd name="T12" fmla="*/ 184 w 185"/>
                <a:gd name="T13" fmla="*/ 38 h 261"/>
                <a:gd name="T14" fmla="*/ 184 w 185"/>
                <a:gd name="T15" fmla="*/ 260 h 261"/>
                <a:gd name="T16" fmla="*/ 39 w 185"/>
                <a:gd name="T17" fmla="*/ 222 h 261"/>
                <a:gd name="T18" fmla="*/ 39 w 185"/>
                <a:gd name="T19" fmla="*/ 222 h 261"/>
                <a:gd name="T20" fmla="*/ 146 w 185"/>
                <a:gd name="T21" fmla="*/ 222 h 261"/>
                <a:gd name="T22" fmla="*/ 146 w 185"/>
                <a:gd name="T23" fmla="*/ 38 h 261"/>
                <a:gd name="T24" fmla="*/ 146 w 185"/>
                <a:gd name="T25" fmla="*/ 30 h 261"/>
                <a:gd name="T26" fmla="*/ 39 w 185"/>
                <a:gd name="T27" fmla="*/ 30 h 261"/>
                <a:gd name="T28" fmla="*/ 39 w 185"/>
                <a:gd name="T29" fmla="*/ 38 h 261"/>
                <a:gd name="T30" fmla="*/ 39 w 185"/>
                <a:gd name="T31" fmla="*/ 2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61">
                  <a:moveTo>
                    <a:pt x="184" y="260"/>
                  </a:moveTo>
                  <a:lnTo>
                    <a:pt x="184" y="260"/>
                  </a:lnTo>
                  <a:cubicBezTo>
                    <a:pt x="0" y="260"/>
                    <a:pt x="0" y="260"/>
                    <a:pt x="0" y="26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3" y="0"/>
                    <a:pt x="3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9" y="0"/>
                    <a:pt x="184" y="15"/>
                    <a:pt x="184" y="38"/>
                  </a:cubicBezTo>
                  <a:lnTo>
                    <a:pt x="184" y="260"/>
                  </a:lnTo>
                  <a:close/>
                  <a:moveTo>
                    <a:pt x="39" y="222"/>
                  </a:moveTo>
                  <a:lnTo>
                    <a:pt x="39" y="222"/>
                  </a:lnTo>
                  <a:cubicBezTo>
                    <a:pt x="146" y="222"/>
                    <a:pt x="146" y="222"/>
                    <a:pt x="146" y="222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8"/>
                  </a:cubicBezTo>
                  <a:lnTo>
                    <a:pt x="3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285">
              <a:extLst>
                <a:ext uri="{FF2B5EF4-FFF2-40B4-BE49-F238E27FC236}">
                  <a16:creationId xmlns:a16="http://schemas.microsoft.com/office/drawing/2014/main" id="{A1F27285-A898-C742-9B59-858251873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772" y="8519162"/>
              <a:ext cx="610534" cy="391758"/>
            </a:xfrm>
            <a:custGeom>
              <a:avLst/>
              <a:gdLst>
                <a:gd name="T0" fmla="*/ 474 w 529"/>
                <a:gd name="T1" fmla="*/ 337 h 338"/>
                <a:gd name="T2" fmla="*/ 474 w 529"/>
                <a:gd name="T3" fmla="*/ 337 h 338"/>
                <a:gd name="T4" fmla="*/ 53 w 529"/>
                <a:gd name="T5" fmla="*/ 337 h 338"/>
                <a:gd name="T6" fmla="*/ 0 w 529"/>
                <a:gd name="T7" fmla="*/ 283 h 338"/>
                <a:gd name="T8" fmla="*/ 0 w 529"/>
                <a:gd name="T9" fmla="*/ 69 h 338"/>
                <a:gd name="T10" fmla="*/ 23 w 529"/>
                <a:gd name="T11" fmla="*/ 39 h 338"/>
                <a:gd name="T12" fmla="*/ 46 w 529"/>
                <a:gd name="T13" fmla="*/ 69 h 338"/>
                <a:gd name="T14" fmla="*/ 46 w 529"/>
                <a:gd name="T15" fmla="*/ 283 h 338"/>
                <a:gd name="T16" fmla="*/ 53 w 529"/>
                <a:gd name="T17" fmla="*/ 291 h 338"/>
                <a:gd name="T18" fmla="*/ 474 w 529"/>
                <a:gd name="T19" fmla="*/ 291 h 338"/>
                <a:gd name="T20" fmla="*/ 482 w 529"/>
                <a:gd name="T21" fmla="*/ 283 h 338"/>
                <a:gd name="T22" fmla="*/ 482 w 529"/>
                <a:gd name="T23" fmla="*/ 0 h 338"/>
                <a:gd name="T24" fmla="*/ 528 w 529"/>
                <a:gd name="T25" fmla="*/ 0 h 338"/>
                <a:gd name="T26" fmla="*/ 528 w 529"/>
                <a:gd name="T27" fmla="*/ 283 h 338"/>
                <a:gd name="T28" fmla="*/ 474 w 529"/>
                <a:gd name="T29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9" h="338">
                  <a:moveTo>
                    <a:pt x="474" y="337"/>
                  </a:moveTo>
                  <a:lnTo>
                    <a:pt x="474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23" y="337"/>
                    <a:pt x="0" y="314"/>
                    <a:pt x="0" y="2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4"/>
                    <a:pt x="7" y="39"/>
                    <a:pt x="23" y="39"/>
                  </a:cubicBezTo>
                  <a:cubicBezTo>
                    <a:pt x="30" y="39"/>
                    <a:pt x="46" y="54"/>
                    <a:pt x="46" y="69"/>
                  </a:cubicBezTo>
                  <a:cubicBezTo>
                    <a:pt x="46" y="283"/>
                    <a:pt x="46" y="283"/>
                    <a:pt x="46" y="283"/>
                  </a:cubicBezTo>
                  <a:cubicBezTo>
                    <a:pt x="46" y="291"/>
                    <a:pt x="46" y="291"/>
                    <a:pt x="53" y="291"/>
                  </a:cubicBezTo>
                  <a:cubicBezTo>
                    <a:pt x="474" y="291"/>
                    <a:pt x="474" y="291"/>
                    <a:pt x="474" y="291"/>
                  </a:cubicBezTo>
                  <a:cubicBezTo>
                    <a:pt x="482" y="291"/>
                    <a:pt x="482" y="291"/>
                    <a:pt x="482" y="283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283"/>
                    <a:pt x="528" y="283"/>
                    <a:pt x="528" y="283"/>
                  </a:cubicBezTo>
                  <a:cubicBezTo>
                    <a:pt x="528" y="314"/>
                    <a:pt x="505" y="337"/>
                    <a:pt x="474" y="3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286">
              <a:extLst>
                <a:ext uri="{FF2B5EF4-FFF2-40B4-BE49-F238E27FC236}">
                  <a16:creationId xmlns:a16="http://schemas.microsoft.com/office/drawing/2014/main" id="{DCCE5700-ACA9-D346-A8F3-131576184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894" y="8264773"/>
              <a:ext cx="707204" cy="295091"/>
            </a:xfrm>
            <a:custGeom>
              <a:avLst/>
              <a:gdLst>
                <a:gd name="T0" fmla="*/ 512 w 613"/>
                <a:gd name="T1" fmla="*/ 253 h 254"/>
                <a:gd name="T2" fmla="*/ 512 w 613"/>
                <a:gd name="T3" fmla="*/ 253 h 254"/>
                <a:gd name="T4" fmla="*/ 444 w 613"/>
                <a:gd name="T5" fmla="*/ 222 h 254"/>
                <a:gd name="T6" fmla="*/ 375 w 613"/>
                <a:gd name="T7" fmla="*/ 253 h 254"/>
                <a:gd name="T8" fmla="*/ 306 w 613"/>
                <a:gd name="T9" fmla="*/ 222 h 254"/>
                <a:gd name="T10" fmla="*/ 237 w 613"/>
                <a:gd name="T11" fmla="*/ 253 h 254"/>
                <a:gd name="T12" fmla="*/ 168 w 613"/>
                <a:gd name="T13" fmla="*/ 222 h 254"/>
                <a:gd name="T14" fmla="*/ 84 w 613"/>
                <a:gd name="T15" fmla="*/ 253 h 254"/>
                <a:gd name="T16" fmla="*/ 0 w 613"/>
                <a:gd name="T17" fmla="*/ 154 h 254"/>
                <a:gd name="T18" fmla="*/ 0 w 613"/>
                <a:gd name="T19" fmla="*/ 146 h 254"/>
                <a:gd name="T20" fmla="*/ 84 w 613"/>
                <a:gd name="T21" fmla="*/ 23 h 254"/>
                <a:gd name="T22" fmla="*/ 122 w 613"/>
                <a:gd name="T23" fmla="*/ 0 h 254"/>
                <a:gd name="T24" fmla="*/ 489 w 613"/>
                <a:gd name="T25" fmla="*/ 0 h 254"/>
                <a:gd name="T26" fmla="*/ 489 w 613"/>
                <a:gd name="T27" fmla="*/ 0 h 254"/>
                <a:gd name="T28" fmla="*/ 528 w 613"/>
                <a:gd name="T29" fmla="*/ 23 h 254"/>
                <a:gd name="T30" fmla="*/ 612 w 613"/>
                <a:gd name="T31" fmla="*/ 146 h 254"/>
                <a:gd name="T32" fmla="*/ 612 w 613"/>
                <a:gd name="T33" fmla="*/ 154 h 254"/>
                <a:gd name="T34" fmla="*/ 520 w 613"/>
                <a:gd name="T35" fmla="*/ 253 h 254"/>
                <a:gd name="T36" fmla="*/ 512 w 613"/>
                <a:gd name="T37" fmla="*/ 253 h 254"/>
                <a:gd name="T38" fmla="*/ 444 w 613"/>
                <a:gd name="T39" fmla="*/ 161 h 254"/>
                <a:gd name="T40" fmla="*/ 444 w 613"/>
                <a:gd name="T41" fmla="*/ 161 h 254"/>
                <a:gd name="T42" fmla="*/ 444 w 613"/>
                <a:gd name="T43" fmla="*/ 161 h 254"/>
                <a:gd name="T44" fmla="*/ 474 w 613"/>
                <a:gd name="T45" fmla="*/ 176 h 254"/>
                <a:gd name="T46" fmla="*/ 520 w 613"/>
                <a:gd name="T47" fmla="*/ 207 h 254"/>
                <a:gd name="T48" fmla="*/ 558 w 613"/>
                <a:gd name="T49" fmla="*/ 161 h 254"/>
                <a:gd name="T50" fmla="*/ 489 w 613"/>
                <a:gd name="T51" fmla="*/ 54 h 254"/>
                <a:gd name="T52" fmla="*/ 122 w 613"/>
                <a:gd name="T53" fmla="*/ 54 h 254"/>
                <a:gd name="T54" fmla="*/ 122 w 613"/>
                <a:gd name="T55" fmla="*/ 54 h 254"/>
                <a:gd name="T56" fmla="*/ 46 w 613"/>
                <a:gd name="T57" fmla="*/ 161 h 254"/>
                <a:gd name="T58" fmla="*/ 92 w 613"/>
                <a:gd name="T59" fmla="*/ 199 h 254"/>
                <a:gd name="T60" fmla="*/ 138 w 613"/>
                <a:gd name="T61" fmla="*/ 176 h 254"/>
                <a:gd name="T62" fmla="*/ 168 w 613"/>
                <a:gd name="T63" fmla="*/ 154 h 254"/>
                <a:gd name="T64" fmla="*/ 168 w 613"/>
                <a:gd name="T65" fmla="*/ 154 h 254"/>
                <a:gd name="T66" fmla="*/ 191 w 613"/>
                <a:gd name="T67" fmla="*/ 176 h 254"/>
                <a:gd name="T68" fmla="*/ 237 w 613"/>
                <a:gd name="T69" fmla="*/ 207 h 254"/>
                <a:gd name="T70" fmla="*/ 275 w 613"/>
                <a:gd name="T71" fmla="*/ 176 h 254"/>
                <a:gd name="T72" fmla="*/ 306 w 613"/>
                <a:gd name="T73" fmla="*/ 161 h 254"/>
                <a:gd name="T74" fmla="*/ 306 w 613"/>
                <a:gd name="T75" fmla="*/ 161 h 254"/>
                <a:gd name="T76" fmla="*/ 336 w 613"/>
                <a:gd name="T77" fmla="*/ 176 h 254"/>
                <a:gd name="T78" fmla="*/ 375 w 613"/>
                <a:gd name="T79" fmla="*/ 207 h 254"/>
                <a:gd name="T80" fmla="*/ 413 w 613"/>
                <a:gd name="T81" fmla="*/ 176 h 254"/>
                <a:gd name="T82" fmla="*/ 444 w 613"/>
                <a:gd name="T83" fmla="*/ 161 h 254"/>
                <a:gd name="T84" fmla="*/ 512 w 613"/>
                <a:gd name="T8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3" h="254">
                  <a:moveTo>
                    <a:pt x="512" y="253"/>
                  </a:moveTo>
                  <a:lnTo>
                    <a:pt x="512" y="253"/>
                  </a:lnTo>
                  <a:cubicBezTo>
                    <a:pt x="489" y="253"/>
                    <a:pt x="459" y="245"/>
                    <a:pt x="444" y="222"/>
                  </a:cubicBezTo>
                  <a:cubicBezTo>
                    <a:pt x="428" y="237"/>
                    <a:pt x="398" y="253"/>
                    <a:pt x="375" y="253"/>
                  </a:cubicBezTo>
                  <a:cubicBezTo>
                    <a:pt x="344" y="253"/>
                    <a:pt x="321" y="237"/>
                    <a:pt x="306" y="222"/>
                  </a:cubicBezTo>
                  <a:cubicBezTo>
                    <a:pt x="291" y="237"/>
                    <a:pt x="260" y="253"/>
                    <a:pt x="237" y="253"/>
                  </a:cubicBezTo>
                  <a:cubicBezTo>
                    <a:pt x="206" y="253"/>
                    <a:pt x="183" y="237"/>
                    <a:pt x="168" y="222"/>
                  </a:cubicBezTo>
                  <a:cubicBezTo>
                    <a:pt x="145" y="245"/>
                    <a:pt x="115" y="253"/>
                    <a:pt x="84" y="253"/>
                  </a:cubicBezTo>
                  <a:cubicBezTo>
                    <a:pt x="38" y="245"/>
                    <a:pt x="0" y="207"/>
                    <a:pt x="0" y="15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2" y="8"/>
                    <a:pt x="107" y="0"/>
                    <a:pt x="122" y="0"/>
                  </a:cubicBezTo>
                  <a:cubicBezTo>
                    <a:pt x="489" y="0"/>
                    <a:pt x="489" y="0"/>
                    <a:pt x="489" y="0"/>
                  </a:cubicBezTo>
                  <a:lnTo>
                    <a:pt x="489" y="0"/>
                  </a:lnTo>
                  <a:cubicBezTo>
                    <a:pt x="505" y="0"/>
                    <a:pt x="520" y="8"/>
                    <a:pt x="528" y="23"/>
                  </a:cubicBezTo>
                  <a:cubicBezTo>
                    <a:pt x="612" y="146"/>
                    <a:pt x="612" y="146"/>
                    <a:pt x="612" y="146"/>
                  </a:cubicBezTo>
                  <a:cubicBezTo>
                    <a:pt x="612" y="154"/>
                    <a:pt x="612" y="154"/>
                    <a:pt x="612" y="154"/>
                  </a:cubicBezTo>
                  <a:cubicBezTo>
                    <a:pt x="612" y="207"/>
                    <a:pt x="574" y="253"/>
                    <a:pt x="520" y="253"/>
                  </a:cubicBezTo>
                  <a:cubicBezTo>
                    <a:pt x="520" y="253"/>
                    <a:pt x="520" y="253"/>
                    <a:pt x="512" y="253"/>
                  </a:cubicBezTo>
                  <a:lnTo>
                    <a:pt x="444" y="161"/>
                  </a:lnTo>
                  <a:lnTo>
                    <a:pt x="444" y="161"/>
                  </a:lnTo>
                  <a:lnTo>
                    <a:pt x="444" y="161"/>
                  </a:lnTo>
                  <a:cubicBezTo>
                    <a:pt x="459" y="161"/>
                    <a:pt x="466" y="169"/>
                    <a:pt x="474" y="176"/>
                  </a:cubicBezTo>
                  <a:cubicBezTo>
                    <a:pt x="482" y="192"/>
                    <a:pt x="497" y="207"/>
                    <a:pt x="520" y="207"/>
                  </a:cubicBezTo>
                  <a:cubicBezTo>
                    <a:pt x="543" y="207"/>
                    <a:pt x="558" y="184"/>
                    <a:pt x="558" y="161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122" y="54"/>
                    <a:pt x="122" y="54"/>
                    <a:pt x="122" y="54"/>
                  </a:cubicBezTo>
                  <a:lnTo>
                    <a:pt x="122" y="54"/>
                  </a:lnTo>
                  <a:cubicBezTo>
                    <a:pt x="46" y="161"/>
                    <a:pt x="46" y="161"/>
                    <a:pt x="46" y="161"/>
                  </a:cubicBezTo>
                  <a:cubicBezTo>
                    <a:pt x="53" y="184"/>
                    <a:pt x="69" y="199"/>
                    <a:pt x="92" y="199"/>
                  </a:cubicBezTo>
                  <a:cubicBezTo>
                    <a:pt x="107" y="207"/>
                    <a:pt x="130" y="192"/>
                    <a:pt x="138" y="176"/>
                  </a:cubicBezTo>
                  <a:cubicBezTo>
                    <a:pt x="138" y="161"/>
                    <a:pt x="153" y="154"/>
                    <a:pt x="168" y="154"/>
                  </a:cubicBezTo>
                  <a:lnTo>
                    <a:pt x="168" y="154"/>
                  </a:lnTo>
                  <a:cubicBezTo>
                    <a:pt x="176" y="154"/>
                    <a:pt x="191" y="161"/>
                    <a:pt x="191" y="176"/>
                  </a:cubicBezTo>
                  <a:cubicBezTo>
                    <a:pt x="199" y="192"/>
                    <a:pt x="214" y="207"/>
                    <a:pt x="237" y="207"/>
                  </a:cubicBezTo>
                  <a:cubicBezTo>
                    <a:pt x="252" y="207"/>
                    <a:pt x="268" y="192"/>
                    <a:pt x="275" y="176"/>
                  </a:cubicBezTo>
                  <a:cubicBezTo>
                    <a:pt x="283" y="161"/>
                    <a:pt x="291" y="161"/>
                    <a:pt x="306" y="161"/>
                  </a:cubicBezTo>
                  <a:lnTo>
                    <a:pt x="306" y="161"/>
                  </a:lnTo>
                  <a:cubicBezTo>
                    <a:pt x="313" y="161"/>
                    <a:pt x="329" y="161"/>
                    <a:pt x="336" y="176"/>
                  </a:cubicBezTo>
                  <a:cubicBezTo>
                    <a:pt x="336" y="192"/>
                    <a:pt x="359" y="207"/>
                    <a:pt x="375" y="207"/>
                  </a:cubicBezTo>
                  <a:cubicBezTo>
                    <a:pt x="390" y="207"/>
                    <a:pt x="405" y="192"/>
                    <a:pt x="413" y="176"/>
                  </a:cubicBezTo>
                  <a:cubicBezTo>
                    <a:pt x="421" y="169"/>
                    <a:pt x="436" y="161"/>
                    <a:pt x="444" y="161"/>
                  </a:cubicBezTo>
                  <a:lnTo>
                    <a:pt x="512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177E4C8E-40CF-F747-B659-08880F4C8A7C}"/>
              </a:ext>
            </a:extLst>
          </p:cNvPr>
          <p:cNvGrpSpPr/>
          <p:nvPr/>
        </p:nvGrpSpPr>
        <p:grpSpPr>
          <a:xfrm>
            <a:off x="15677584" y="3941919"/>
            <a:ext cx="4236804" cy="1514064"/>
            <a:chOff x="4247967" y="10620441"/>
            <a:chExt cx="4236804" cy="1514064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196B98BC-9ECE-7A46-8FF7-48377B73A0F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5" name="Rectangle 40">
              <a:extLst>
                <a:ext uri="{FF2B5EF4-FFF2-40B4-BE49-F238E27FC236}">
                  <a16:creationId xmlns:a16="http://schemas.microsoft.com/office/drawing/2014/main" id="{EDE294EA-A541-1F46-8644-EB1EEF5BBDA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52460D44-AEB7-834C-88F5-2A85136A242A}"/>
              </a:ext>
            </a:extLst>
          </p:cNvPr>
          <p:cNvGrpSpPr/>
          <p:nvPr/>
        </p:nvGrpSpPr>
        <p:grpSpPr>
          <a:xfrm>
            <a:off x="17520697" y="6190509"/>
            <a:ext cx="4236804" cy="1514064"/>
            <a:chOff x="4247967" y="10620441"/>
            <a:chExt cx="4236804" cy="1514064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00956D20-2EC7-B542-B5BC-62C1D846D3B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8" name="Rectangle 40">
              <a:extLst>
                <a:ext uri="{FF2B5EF4-FFF2-40B4-BE49-F238E27FC236}">
                  <a16:creationId xmlns:a16="http://schemas.microsoft.com/office/drawing/2014/main" id="{33C65569-0906-AF46-BB23-B7508FF209D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C6CE2591-C06A-9D42-A07E-7EAF2F978AF0}"/>
              </a:ext>
            </a:extLst>
          </p:cNvPr>
          <p:cNvGrpSpPr/>
          <p:nvPr/>
        </p:nvGrpSpPr>
        <p:grpSpPr>
          <a:xfrm>
            <a:off x="17520697" y="9122726"/>
            <a:ext cx="4236804" cy="1514064"/>
            <a:chOff x="4247967" y="10620441"/>
            <a:chExt cx="4236804" cy="1514064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77F212B6-8D22-894B-A7EC-FFF952F8155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1" name="Rectangle 40">
              <a:extLst>
                <a:ext uri="{FF2B5EF4-FFF2-40B4-BE49-F238E27FC236}">
                  <a16:creationId xmlns:a16="http://schemas.microsoft.com/office/drawing/2014/main" id="{C27EEF6D-03CC-9E4B-B7A2-809D8505DE3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99836DF7-B99C-6340-AB91-BEE7F1523BCC}"/>
              </a:ext>
            </a:extLst>
          </p:cNvPr>
          <p:cNvGrpSpPr/>
          <p:nvPr/>
        </p:nvGrpSpPr>
        <p:grpSpPr>
          <a:xfrm>
            <a:off x="15677584" y="11409377"/>
            <a:ext cx="4236804" cy="1514064"/>
            <a:chOff x="4247967" y="10620441"/>
            <a:chExt cx="4236804" cy="1514064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987C91C1-C4EF-0147-A9DB-9E0523FCB75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4" name="Rectangle 40">
              <a:extLst>
                <a:ext uri="{FF2B5EF4-FFF2-40B4-BE49-F238E27FC236}">
                  <a16:creationId xmlns:a16="http://schemas.microsoft.com/office/drawing/2014/main" id="{E2917906-8F3C-F745-88D5-2B5F734C0A6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9F36F317-7B09-FE4C-836F-C0A2668832C2}"/>
              </a:ext>
            </a:extLst>
          </p:cNvPr>
          <p:cNvGrpSpPr/>
          <p:nvPr/>
        </p:nvGrpSpPr>
        <p:grpSpPr>
          <a:xfrm>
            <a:off x="2668308" y="708837"/>
            <a:ext cx="19041035" cy="2561450"/>
            <a:chOff x="2668308" y="861425"/>
            <a:chExt cx="19041035" cy="2561450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41DE69DF-716E-8344-9BD0-B2B59B130011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57C04F45-10C3-E84E-AF92-111FE3C2615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1" name="Freeform 50">
            <a:extLst>
              <a:ext uri="{FF2B5EF4-FFF2-40B4-BE49-F238E27FC236}">
                <a16:creationId xmlns:a16="http://schemas.microsoft.com/office/drawing/2014/main" id="{A2FB8B94-D2A2-0649-AD79-5C6A424D5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895" y="10274112"/>
            <a:ext cx="144232" cy="144235"/>
          </a:xfrm>
          <a:custGeom>
            <a:avLst/>
            <a:gdLst>
              <a:gd name="T0" fmla="*/ 136 w 137"/>
              <a:gd name="T1" fmla="*/ 136 h 137"/>
              <a:gd name="T2" fmla="*/ 0 w 137"/>
              <a:gd name="T3" fmla="*/ 136 h 137"/>
              <a:gd name="T4" fmla="*/ 0 w 137"/>
              <a:gd name="T5" fmla="*/ 0 h 137"/>
              <a:gd name="T6" fmla="*/ 136 w 137"/>
              <a:gd name="T7" fmla="*/ 0 h 137"/>
              <a:gd name="T8" fmla="*/ 136 w 137"/>
              <a:gd name="T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37">
                <a:moveTo>
                  <a:pt x="136" y="136"/>
                </a:moveTo>
                <a:lnTo>
                  <a:pt x="0" y="136"/>
                </a:lnTo>
                <a:lnTo>
                  <a:pt x="0" y="0"/>
                </a:lnTo>
                <a:lnTo>
                  <a:pt x="136" y="0"/>
                </a:lnTo>
                <a:lnTo>
                  <a:pt x="136" y="1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51">
            <a:extLst>
              <a:ext uri="{FF2B5EF4-FFF2-40B4-BE49-F238E27FC236}">
                <a16:creationId xmlns:a16="http://schemas.microsoft.com/office/drawing/2014/main" id="{4B0DA956-193A-D24D-B671-3D80E3216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0248" y="10274112"/>
            <a:ext cx="134929" cy="144235"/>
          </a:xfrm>
          <a:custGeom>
            <a:avLst/>
            <a:gdLst>
              <a:gd name="T0" fmla="*/ 125 w 126"/>
              <a:gd name="T1" fmla="*/ 64 h 137"/>
              <a:gd name="T2" fmla="*/ 125 w 126"/>
              <a:gd name="T3" fmla="*/ 64 h 137"/>
              <a:gd name="T4" fmla="*/ 62 w 126"/>
              <a:gd name="T5" fmla="*/ 136 h 137"/>
              <a:gd name="T6" fmla="*/ 0 w 126"/>
              <a:gd name="T7" fmla="*/ 64 h 137"/>
              <a:gd name="T8" fmla="*/ 62 w 126"/>
              <a:gd name="T9" fmla="*/ 0 h 137"/>
              <a:gd name="T10" fmla="*/ 125 w 126"/>
              <a:gd name="T11" fmla="*/ 6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37">
                <a:moveTo>
                  <a:pt x="125" y="64"/>
                </a:moveTo>
                <a:lnTo>
                  <a:pt x="125" y="64"/>
                </a:lnTo>
                <a:cubicBezTo>
                  <a:pt x="125" y="100"/>
                  <a:pt x="98" y="136"/>
                  <a:pt x="62" y="136"/>
                </a:cubicBezTo>
                <a:cubicBezTo>
                  <a:pt x="27" y="136"/>
                  <a:pt x="0" y="100"/>
                  <a:pt x="0" y="64"/>
                </a:cubicBezTo>
                <a:cubicBezTo>
                  <a:pt x="0" y="27"/>
                  <a:pt x="27" y="0"/>
                  <a:pt x="62" y="0"/>
                </a:cubicBezTo>
                <a:cubicBezTo>
                  <a:pt x="98" y="0"/>
                  <a:pt x="125" y="27"/>
                  <a:pt x="125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52">
            <a:extLst>
              <a:ext uri="{FF2B5EF4-FFF2-40B4-BE49-F238E27FC236}">
                <a16:creationId xmlns:a16="http://schemas.microsoft.com/office/drawing/2014/main" id="{EEAC031B-957C-E74A-966F-9F022E27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6643" y="10274112"/>
            <a:ext cx="134929" cy="144235"/>
          </a:xfrm>
          <a:custGeom>
            <a:avLst/>
            <a:gdLst>
              <a:gd name="T0" fmla="*/ 127 w 128"/>
              <a:gd name="T1" fmla="*/ 64 h 137"/>
              <a:gd name="T2" fmla="*/ 127 w 128"/>
              <a:gd name="T3" fmla="*/ 64 h 137"/>
              <a:gd name="T4" fmla="*/ 64 w 128"/>
              <a:gd name="T5" fmla="*/ 136 h 137"/>
              <a:gd name="T6" fmla="*/ 0 w 128"/>
              <a:gd name="T7" fmla="*/ 64 h 137"/>
              <a:gd name="T8" fmla="*/ 64 w 128"/>
              <a:gd name="T9" fmla="*/ 0 h 137"/>
              <a:gd name="T10" fmla="*/ 127 w 128"/>
              <a:gd name="T11" fmla="*/ 6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7">
                <a:moveTo>
                  <a:pt x="127" y="64"/>
                </a:moveTo>
                <a:lnTo>
                  <a:pt x="127" y="64"/>
                </a:lnTo>
                <a:cubicBezTo>
                  <a:pt x="127" y="100"/>
                  <a:pt x="100" y="136"/>
                  <a:pt x="64" y="136"/>
                </a:cubicBezTo>
                <a:cubicBezTo>
                  <a:pt x="27" y="136"/>
                  <a:pt x="0" y="100"/>
                  <a:pt x="0" y="64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27" y="27"/>
                  <a:pt x="127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22">
            <a:extLst>
              <a:ext uri="{FF2B5EF4-FFF2-40B4-BE49-F238E27FC236}">
                <a16:creationId xmlns:a16="http://schemas.microsoft.com/office/drawing/2014/main" id="{B79AF6C2-2412-C943-A1FB-6C394C7DC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0678" y="10139185"/>
            <a:ext cx="2386829" cy="697904"/>
          </a:xfrm>
          <a:custGeom>
            <a:avLst/>
            <a:gdLst>
              <a:gd name="T0" fmla="*/ 2259 w 2260"/>
              <a:gd name="T1" fmla="*/ 0 h 660"/>
              <a:gd name="T2" fmla="*/ 2259 w 2260"/>
              <a:gd name="T3" fmla="*/ 659 h 660"/>
              <a:gd name="T4" fmla="*/ 0 w 2260"/>
              <a:gd name="T5" fmla="*/ 659 h 660"/>
              <a:gd name="T6" fmla="*/ 0 w 2260"/>
              <a:gd name="T7" fmla="*/ 0 h 660"/>
              <a:gd name="T8" fmla="*/ 2259 w 2260"/>
              <a:gd name="T9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0" h="660">
                <a:moveTo>
                  <a:pt x="2259" y="0"/>
                </a:moveTo>
                <a:lnTo>
                  <a:pt x="2259" y="659"/>
                </a:lnTo>
                <a:lnTo>
                  <a:pt x="0" y="659"/>
                </a:lnTo>
                <a:lnTo>
                  <a:pt x="0" y="0"/>
                </a:lnTo>
                <a:lnTo>
                  <a:pt x="225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23">
            <a:extLst>
              <a:ext uri="{FF2B5EF4-FFF2-40B4-BE49-F238E27FC236}">
                <a16:creationId xmlns:a16="http://schemas.microsoft.com/office/drawing/2014/main" id="{D30F9D52-83FE-B946-B721-47CE778D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0678" y="8766640"/>
            <a:ext cx="3070776" cy="688598"/>
          </a:xfrm>
          <a:custGeom>
            <a:avLst/>
            <a:gdLst>
              <a:gd name="T0" fmla="*/ 2910 w 2911"/>
              <a:gd name="T1" fmla="*/ 0 h 651"/>
              <a:gd name="T2" fmla="*/ 2910 w 2911"/>
              <a:gd name="T3" fmla="*/ 650 h 651"/>
              <a:gd name="T4" fmla="*/ 0 w 2911"/>
              <a:gd name="T5" fmla="*/ 650 h 651"/>
              <a:gd name="T6" fmla="*/ 0 w 2911"/>
              <a:gd name="T7" fmla="*/ 0 h 651"/>
              <a:gd name="T8" fmla="*/ 2910 w 2911"/>
              <a:gd name="T9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1" h="651">
                <a:moveTo>
                  <a:pt x="2910" y="0"/>
                </a:moveTo>
                <a:lnTo>
                  <a:pt x="2910" y="650"/>
                </a:lnTo>
                <a:lnTo>
                  <a:pt x="0" y="650"/>
                </a:lnTo>
                <a:lnTo>
                  <a:pt x="0" y="0"/>
                </a:lnTo>
                <a:lnTo>
                  <a:pt x="291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24">
            <a:extLst>
              <a:ext uri="{FF2B5EF4-FFF2-40B4-BE49-F238E27FC236}">
                <a16:creationId xmlns:a16="http://schemas.microsoft.com/office/drawing/2014/main" id="{A6BA96E1-D83D-874F-9467-85EBEC2C9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0678" y="7463887"/>
            <a:ext cx="4140894" cy="697904"/>
          </a:xfrm>
          <a:custGeom>
            <a:avLst/>
            <a:gdLst>
              <a:gd name="T0" fmla="*/ 3922 w 3923"/>
              <a:gd name="T1" fmla="*/ 0 h 661"/>
              <a:gd name="T2" fmla="*/ 3922 w 3923"/>
              <a:gd name="T3" fmla="*/ 660 h 661"/>
              <a:gd name="T4" fmla="*/ 0 w 3923"/>
              <a:gd name="T5" fmla="*/ 660 h 661"/>
              <a:gd name="T6" fmla="*/ 0 w 3923"/>
              <a:gd name="T7" fmla="*/ 0 h 661"/>
              <a:gd name="T8" fmla="*/ 3922 w 3923"/>
              <a:gd name="T9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23" h="661">
                <a:moveTo>
                  <a:pt x="3922" y="0"/>
                </a:moveTo>
                <a:lnTo>
                  <a:pt x="3922" y="660"/>
                </a:lnTo>
                <a:lnTo>
                  <a:pt x="0" y="660"/>
                </a:lnTo>
                <a:lnTo>
                  <a:pt x="0" y="0"/>
                </a:lnTo>
                <a:lnTo>
                  <a:pt x="392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25">
            <a:extLst>
              <a:ext uri="{FF2B5EF4-FFF2-40B4-BE49-F238E27FC236}">
                <a16:creationId xmlns:a16="http://schemas.microsoft.com/office/drawing/2014/main" id="{C5C5B97D-A867-2744-A73B-267C5FD46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0678" y="6054123"/>
            <a:ext cx="5559963" cy="697904"/>
          </a:xfrm>
          <a:custGeom>
            <a:avLst/>
            <a:gdLst>
              <a:gd name="T0" fmla="*/ 5267 w 5268"/>
              <a:gd name="T1" fmla="*/ 0 h 660"/>
              <a:gd name="T2" fmla="*/ 5267 w 5268"/>
              <a:gd name="T3" fmla="*/ 659 h 660"/>
              <a:gd name="T4" fmla="*/ 0 w 5268"/>
              <a:gd name="T5" fmla="*/ 659 h 660"/>
              <a:gd name="T6" fmla="*/ 0 w 5268"/>
              <a:gd name="T7" fmla="*/ 0 h 660"/>
              <a:gd name="T8" fmla="*/ 5267 w 5268"/>
              <a:gd name="T9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8" h="660">
                <a:moveTo>
                  <a:pt x="5267" y="0"/>
                </a:moveTo>
                <a:lnTo>
                  <a:pt x="5267" y="659"/>
                </a:lnTo>
                <a:lnTo>
                  <a:pt x="0" y="659"/>
                </a:lnTo>
                <a:lnTo>
                  <a:pt x="0" y="0"/>
                </a:lnTo>
                <a:lnTo>
                  <a:pt x="526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26">
            <a:extLst>
              <a:ext uri="{FF2B5EF4-FFF2-40B4-BE49-F238E27FC236}">
                <a16:creationId xmlns:a16="http://schemas.microsoft.com/office/drawing/2014/main" id="{4D81CAB2-AA6B-A740-9C66-0616607D6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571" y="6454254"/>
            <a:ext cx="6388142" cy="4996990"/>
          </a:xfrm>
          <a:custGeom>
            <a:avLst/>
            <a:gdLst>
              <a:gd name="T0" fmla="*/ 9 w 6054"/>
              <a:gd name="T1" fmla="*/ 4734 h 4735"/>
              <a:gd name="T2" fmla="*/ 0 w 6054"/>
              <a:gd name="T3" fmla="*/ 4689 h 4735"/>
              <a:gd name="T4" fmla="*/ 2430 w 6054"/>
              <a:gd name="T5" fmla="*/ 4128 h 4735"/>
              <a:gd name="T6" fmla="*/ 3072 w 6054"/>
              <a:gd name="T7" fmla="*/ 2836 h 4735"/>
              <a:gd name="T8" fmla="*/ 4084 w 6054"/>
              <a:gd name="T9" fmla="*/ 1598 h 4735"/>
              <a:gd name="T10" fmla="*/ 5429 w 6054"/>
              <a:gd name="T11" fmla="*/ 253 h 4735"/>
              <a:gd name="T12" fmla="*/ 6035 w 6054"/>
              <a:gd name="T13" fmla="*/ 0 h 4735"/>
              <a:gd name="T14" fmla="*/ 6053 w 6054"/>
              <a:gd name="T15" fmla="*/ 45 h 4735"/>
              <a:gd name="T16" fmla="*/ 5456 w 6054"/>
              <a:gd name="T17" fmla="*/ 298 h 4735"/>
              <a:gd name="T18" fmla="*/ 4120 w 6054"/>
              <a:gd name="T19" fmla="*/ 1626 h 4735"/>
              <a:gd name="T20" fmla="*/ 3108 w 6054"/>
              <a:gd name="T21" fmla="*/ 2863 h 4735"/>
              <a:gd name="T22" fmla="*/ 2457 w 6054"/>
              <a:gd name="T23" fmla="*/ 4174 h 4735"/>
              <a:gd name="T24" fmla="*/ 2448 w 6054"/>
              <a:gd name="T25" fmla="*/ 4174 h 4735"/>
              <a:gd name="T26" fmla="*/ 9 w 6054"/>
              <a:gd name="T27" fmla="*/ 4734 h 4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054" h="4735">
                <a:moveTo>
                  <a:pt x="9" y="4734"/>
                </a:moveTo>
                <a:lnTo>
                  <a:pt x="0" y="4689"/>
                </a:lnTo>
                <a:lnTo>
                  <a:pt x="2430" y="4128"/>
                </a:lnTo>
                <a:lnTo>
                  <a:pt x="3072" y="2836"/>
                </a:lnTo>
                <a:lnTo>
                  <a:pt x="4084" y="1598"/>
                </a:lnTo>
                <a:lnTo>
                  <a:pt x="5429" y="253"/>
                </a:lnTo>
                <a:lnTo>
                  <a:pt x="6035" y="0"/>
                </a:lnTo>
                <a:lnTo>
                  <a:pt x="6053" y="45"/>
                </a:lnTo>
                <a:lnTo>
                  <a:pt x="5456" y="298"/>
                </a:lnTo>
                <a:lnTo>
                  <a:pt x="4120" y="1626"/>
                </a:lnTo>
                <a:lnTo>
                  <a:pt x="3108" y="2863"/>
                </a:lnTo>
                <a:lnTo>
                  <a:pt x="2457" y="4174"/>
                </a:lnTo>
                <a:lnTo>
                  <a:pt x="2448" y="4174"/>
                </a:lnTo>
                <a:lnTo>
                  <a:pt x="9" y="47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27">
            <a:extLst>
              <a:ext uri="{FF2B5EF4-FFF2-40B4-BE49-F238E27FC236}">
                <a16:creationId xmlns:a16="http://schemas.microsoft.com/office/drawing/2014/main" id="{4B678C83-B192-8445-8015-BF211E140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2438" y="6403073"/>
            <a:ext cx="279161" cy="190762"/>
          </a:xfrm>
          <a:custGeom>
            <a:avLst/>
            <a:gdLst>
              <a:gd name="T0" fmla="*/ 262 w 263"/>
              <a:gd name="T1" fmla="*/ 0 h 182"/>
              <a:gd name="T2" fmla="*/ 81 w 263"/>
              <a:gd name="T3" fmla="*/ 181 h 182"/>
              <a:gd name="T4" fmla="*/ 90 w 263"/>
              <a:gd name="T5" fmla="*/ 72 h 182"/>
              <a:gd name="T6" fmla="*/ 0 w 263"/>
              <a:gd name="T7" fmla="*/ 0 h 182"/>
              <a:gd name="T8" fmla="*/ 262 w 263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182">
                <a:moveTo>
                  <a:pt x="262" y="0"/>
                </a:moveTo>
                <a:lnTo>
                  <a:pt x="81" y="181"/>
                </a:lnTo>
                <a:lnTo>
                  <a:pt x="90" y="72"/>
                </a:lnTo>
                <a:lnTo>
                  <a:pt x="0" y="0"/>
                </a:lnTo>
                <a:lnTo>
                  <a:pt x="26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28">
            <a:extLst>
              <a:ext uri="{FF2B5EF4-FFF2-40B4-BE49-F238E27FC236}">
                <a16:creationId xmlns:a16="http://schemas.microsoft.com/office/drawing/2014/main" id="{7BF62D37-2715-AD43-8F91-626DF4136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855" y="5109625"/>
            <a:ext cx="5090043" cy="6778972"/>
          </a:xfrm>
          <a:custGeom>
            <a:avLst/>
            <a:gdLst>
              <a:gd name="T0" fmla="*/ 4708 w 4826"/>
              <a:gd name="T1" fmla="*/ 6423 h 6424"/>
              <a:gd name="T2" fmla="*/ 4708 w 4826"/>
              <a:gd name="T3" fmla="*/ 6423 h 6424"/>
              <a:gd name="T4" fmla="*/ 118 w 4826"/>
              <a:gd name="T5" fmla="*/ 6423 h 6424"/>
              <a:gd name="T6" fmla="*/ 0 w 4826"/>
              <a:gd name="T7" fmla="*/ 6306 h 6424"/>
              <a:gd name="T8" fmla="*/ 0 w 4826"/>
              <a:gd name="T9" fmla="*/ 109 h 6424"/>
              <a:gd name="T10" fmla="*/ 118 w 4826"/>
              <a:gd name="T11" fmla="*/ 0 h 6424"/>
              <a:gd name="T12" fmla="*/ 4708 w 4826"/>
              <a:gd name="T13" fmla="*/ 0 h 6424"/>
              <a:gd name="T14" fmla="*/ 4825 w 4826"/>
              <a:gd name="T15" fmla="*/ 109 h 6424"/>
              <a:gd name="T16" fmla="*/ 4825 w 4826"/>
              <a:gd name="T17" fmla="*/ 6306 h 6424"/>
              <a:gd name="T18" fmla="*/ 4708 w 4826"/>
              <a:gd name="T19" fmla="*/ 6423 h 6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26" h="6424">
                <a:moveTo>
                  <a:pt x="4708" y="6423"/>
                </a:moveTo>
                <a:lnTo>
                  <a:pt x="4708" y="6423"/>
                </a:lnTo>
                <a:cubicBezTo>
                  <a:pt x="118" y="6423"/>
                  <a:pt x="118" y="6423"/>
                  <a:pt x="118" y="6423"/>
                </a:cubicBezTo>
                <a:cubicBezTo>
                  <a:pt x="54" y="6423"/>
                  <a:pt x="0" y="6369"/>
                  <a:pt x="0" y="6306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5"/>
                  <a:pt x="54" y="0"/>
                  <a:pt x="118" y="0"/>
                </a:cubicBezTo>
                <a:cubicBezTo>
                  <a:pt x="4708" y="0"/>
                  <a:pt x="4708" y="0"/>
                  <a:pt x="4708" y="0"/>
                </a:cubicBezTo>
                <a:cubicBezTo>
                  <a:pt x="4771" y="0"/>
                  <a:pt x="4825" y="45"/>
                  <a:pt x="4825" y="109"/>
                </a:cubicBezTo>
                <a:cubicBezTo>
                  <a:pt x="4825" y="6306"/>
                  <a:pt x="4825" y="6306"/>
                  <a:pt x="4825" y="6306"/>
                </a:cubicBezTo>
                <a:cubicBezTo>
                  <a:pt x="4825" y="6369"/>
                  <a:pt x="4771" y="6423"/>
                  <a:pt x="4708" y="64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29">
            <a:extLst>
              <a:ext uri="{FF2B5EF4-FFF2-40B4-BE49-F238E27FC236}">
                <a16:creationId xmlns:a16="http://schemas.microsoft.com/office/drawing/2014/main" id="{FCC15229-ED2C-994F-B21B-8CB04D15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392" y="5249206"/>
            <a:ext cx="4796925" cy="6490505"/>
          </a:xfrm>
          <a:custGeom>
            <a:avLst/>
            <a:gdLst>
              <a:gd name="T0" fmla="*/ 4427 w 4546"/>
              <a:gd name="T1" fmla="*/ 6152 h 6153"/>
              <a:gd name="T2" fmla="*/ 4427 w 4546"/>
              <a:gd name="T3" fmla="*/ 6152 h 6153"/>
              <a:gd name="T4" fmla="*/ 108 w 4546"/>
              <a:gd name="T5" fmla="*/ 6152 h 6153"/>
              <a:gd name="T6" fmla="*/ 0 w 4546"/>
              <a:gd name="T7" fmla="*/ 6034 h 6153"/>
              <a:gd name="T8" fmla="*/ 0 w 4546"/>
              <a:gd name="T9" fmla="*/ 108 h 6153"/>
              <a:gd name="T10" fmla="*/ 108 w 4546"/>
              <a:gd name="T11" fmla="*/ 0 h 6153"/>
              <a:gd name="T12" fmla="*/ 4427 w 4546"/>
              <a:gd name="T13" fmla="*/ 0 h 6153"/>
              <a:gd name="T14" fmla="*/ 4545 w 4546"/>
              <a:gd name="T15" fmla="*/ 108 h 6153"/>
              <a:gd name="T16" fmla="*/ 4545 w 4546"/>
              <a:gd name="T17" fmla="*/ 6034 h 6153"/>
              <a:gd name="T18" fmla="*/ 4427 w 4546"/>
              <a:gd name="T19" fmla="*/ 6152 h 6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46" h="6153">
                <a:moveTo>
                  <a:pt x="4427" y="6152"/>
                </a:moveTo>
                <a:lnTo>
                  <a:pt x="4427" y="6152"/>
                </a:lnTo>
                <a:cubicBezTo>
                  <a:pt x="108" y="6152"/>
                  <a:pt x="108" y="6152"/>
                  <a:pt x="108" y="6152"/>
                </a:cubicBezTo>
                <a:cubicBezTo>
                  <a:pt x="45" y="6152"/>
                  <a:pt x="0" y="6097"/>
                  <a:pt x="0" y="603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4427" y="0"/>
                  <a:pt x="4427" y="0"/>
                  <a:pt x="4427" y="0"/>
                </a:cubicBezTo>
                <a:cubicBezTo>
                  <a:pt x="4491" y="0"/>
                  <a:pt x="4545" y="45"/>
                  <a:pt x="4545" y="108"/>
                </a:cubicBezTo>
                <a:cubicBezTo>
                  <a:pt x="4545" y="6034"/>
                  <a:pt x="4545" y="6034"/>
                  <a:pt x="4545" y="6034"/>
                </a:cubicBezTo>
                <a:cubicBezTo>
                  <a:pt x="4545" y="6097"/>
                  <a:pt x="4491" y="6152"/>
                  <a:pt x="4427" y="61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30">
            <a:extLst>
              <a:ext uri="{FF2B5EF4-FFF2-40B4-BE49-F238E27FC236}">
                <a16:creationId xmlns:a16="http://schemas.microsoft.com/office/drawing/2014/main" id="{A8581A1A-ECD2-0241-A2F2-2D03DD6D4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411" y="4756021"/>
            <a:ext cx="2270513" cy="818874"/>
          </a:xfrm>
          <a:custGeom>
            <a:avLst/>
            <a:gdLst>
              <a:gd name="T0" fmla="*/ 2096 w 2151"/>
              <a:gd name="T1" fmla="*/ 208 h 778"/>
              <a:gd name="T2" fmla="*/ 2096 w 2151"/>
              <a:gd name="T3" fmla="*/ 208 h 778"/>
              <a:gd name="T4" fmla="*/ 1373 w 2151"/>
              <a:gd name="T5" fmla="*/ 208 h 778"/>
              <a:gd name="T6" fmla="*/ 1274 w 2151"/>
              <a:gd name="T7" fmla="*/ 135 h 778"/>
              <a:gd name="T8" fmla="*/ 1075 w 2151"/>
              <a:gd name="T9" fmla="*/ 0 h 778"/>
              <a:gd name="T10" fmla="*/ 876 w 2151"/>
              <a:gd name="T11" fmla="*/ 135 h 778"/>
              <a:gd name="T12" fmla="*/ 768 w 2151"/>
              <a:gd name="T13" fmla="*/ 208 h 778"/>
              <a:gd name="T14" fmla="*/ 45 w 2151"/>
              <a:gd name="T15" fmla="*/ 208 h 778"/>
              <a:gd name="T16" fmla="*/ 0 w 2151"/>
              <a:gd name="T17" fmla="*/ 262 h 778"/>
              <a:gd name="T18" fmla="*/ 0 w 2151"/>
              <a:gd name="T19" fmla="*/ 723 h 778"/>
              <a:gd name="T20" fmla="*/ 45 w 2151"/>
              <a:gd name="T21" fmla="*/ 777 h 778"/>
              <a:gd name="T22" fmla="*/ 2096 w 2151"/>
              <a:gd name="T23" fmla="*/ 777 h 778"/>
              <a:gd name="T24" fmla="*/ 2150 w 2151"/>
              <a:gd name="T25" fmla="*/ 723 h 778"/>
              <a:gd name="T26" fmla="*/ 2150 w 2151"/>
              <a:gd name="T27" fmla="*/ 262 h 778"/>
              <a:gd name="T28" fmla="*/ 2096 w 2151"/>
              <a:gd name="T29" fmla="*/ 208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51" h="778">
                <a:moveTo>
                  <a:pt x="2096" y="208"/>
                </a:moveTo>
                <a:lnTo>
                  <a:pt x="2096" y="208"/>
                </a:lnTo>
                <a:cubicBezTo>
                  <a:pt x="1373" y="208"/>
                  <a:pt x="1373" y="208"/>
                  <a:pt x="1373" y="208"/>
                </a:cubicBezTo>
                <a:cubicBezTo>
                  <a:pt x="1328" y="208"/>
                  <a:pt x="1283" y="181"/>
                  <a:pt x="1274" y="135"/>
                </a:cubicBezTo>
                <a:cubicBezTo>
                  <a:pt x="1238" y="63"/>
                  <a:pt x="1165" y="0"/>
                  <a:pt x="1075" y="0"/>
                </a:cubicBezTo>
                <a:cubicBezTo>
                  <a:pt x="985" y="0"/>
                  <a:pt x="903" y="63"/>
                  <a:pt x="876" y="135"/>
                </a:cubicBezTo>
                <a:cubicBezTo>
                  <a:pt x="858" y="181"/>
                  <a:pt x="822" y="208"/>
                  <a:pt x="768" y="208"/>
                </a:cubicBezTo>
                <a:cubicBezTo>
                  <a:pt x="45" y="208"/>
                  <a:pt x="45" y="208"/>
                  <a:pt x="45" y="208"/>
                </a:cubicBezTo>
                <a:cubicBezTo>
                  <a:pt x="18" y="208"/>
                  <a:pt x="0" y="235"/>
                  <a:pt x="0" y="262"/>
                </a:cubicBezTo>
                <a:cubicBezTo>
                  <a:pt x="0" y="723"/>
                  <a:pt x="0" y="723"/>
                  <a:pt x="0" y="723"/>
                </a:cubicBezTo>
                <a:cubicBezTo>
                  <a:pt x="0" y="750"/>
                  <a:pt x="18" y="777"/>
                  <a:pt x="45" y="777"/>
                </a:cubicBezTo>
                <a:cubicBezTo>
                  <a:pt x="2096" y="777"/>
                  <a:pt x="2096" y="777"/>
                  <a:pt x="2096" y="777"/>
                </a:cubicBezTo>
                <a:cubicBezTo>
                  <a:pt x="2123" y="777"/>
                  <a:pt x="2150" y="750"/>
                  <a:pt x="2150" y="723"/>
                </a:cubicBezTo>
                <a:cubicBezTo>
                  <a:pt x="2150" y="262"/>
                  <a:pt x="2150" y="262"/>
                  <a:pt x="2150" y="262"/>
                </a:cubicBezTo>
                <a:cubicBezTo>
                  <a:pt x="2150" y="235"/>
                  <a:pt x="2123" y="208"/>
                  <a:pt x="2096" y="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31">
            <a:extLst>
              <a:ext uri="{FF2B5EF4-FFF2-40B4-BE49-F238E27FC236}">
                <a16:creationId xmlns:a16="http://schemas.microsoft.com/office/drawing/2014/main" id="{FDE09742-EC92-9C45-BA40-A64E0FBD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348" y="4839769"/>
            <a:ext cx="227983" cy="227983"/>
          </a:xfrm>
          <a:custGeom>
            <a:avLst/>
            <a:gdLst>
              <a:gd name="T0" fmla="*/ 217 w 218"/>
              <a:gd name="T1" fmla="*/ 109 h 218"/>
              <a:gd name="T2" fmla="*/ 217 w 218"/>
              <a:gd name="T3" fmla="*/ 109 h 218"/>
              <a:gd name="T4" fmla="*/ 109 w 218"/>
              <a:gd name="T5" fmla="*/ 217 h 218"/>
              <a:gd name="T6" fmla="*/ 0 w 218"/>
              <a:gd name="T7" fmla="*/ 109 h 218"/>
              <a:gd name="T8" fmla="*/ 109 w 218"/>
              <a:gd name="T9" fmla="*/ 0 h 218"/>
              <a:gd name="T10" fmla="*/ 217 w 218"/>
              <a:gd name="T11" fmla="*/ 10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" h="218">
                <a:moveTo>
                  <a:pt x="217" y="109"/>
                </a:moveTo>
                <a:lnTo>
                  <a:pt x="217" y="109"/>
                </a:lnTo>
                <a:cubicBezTo>
                  <a:pt x="217" y="163"/>
                  <a:pt x="163" y="217"/>
                  <a:pt x="109" y="217"/>
                </a:cubicBezTo>
                <a:cubicBezTo>
                  <a:pt x="46" y="217"/>
                  <a:pt x="0" y="163"/>
                  <a:pt x="0" y="109"/>
                </a:cubicBezTo>
                <a:cubicBezTo>
                  <a:pt x="0" y="45"/>
                  <a:pt x="46" y="0"/>
                  <a:pt x="109" y="0"/>
                </a:cubicBezTo>
                <a:cubicBezTo>
                  <a:pt x="163" y="0"/>
                  <a:pt x="217" y="45"/>
                  <a:pt x="217" y="1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32">
            <a:extLst>
              <a:ext uri="{FF2B5EF4-FFF2-40B4-BE49-F238E27FC236}">
                <a16:creationId xmlns:a16="http://schemas.microsoft.com/office/drawing/2014/main" id="{EC1E18F1-97F4-504E-83C7-5CEAE53D9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507" y="6826470"/>
            <a:ext cx="600196" cy="600196"/>
          </a:xfrm>
          <a:custGeom>
            <a:avLst/>
            <a:gdLst>
              <a:gd name="T0" fmla="*/ 569 w 570"/>
              <a:gd name="T1" fmla="*/ 279 h 569"/>
              <a:gd name="T2" fmla="*/ 569 w 570"/>
              <a:gd name="T3" fmla="*/ 279 h 569"/>
              <a:gd name="T4" fmla="*/ 280 w 570"/>
              <a:gd name="T5" fmla="*/ 568 h 569"/>
              <a:gd name="T6" fmla="*/ 0 w 570"/>
              <a:gd name="T7" fmla="*/ 279 h 569"/>
              <a:gd name="T8" fmla="*/ 280 w 570"/>
              <a:gd name="T9" fmla="*/ 0 h 569"/>
              <a:gd name="T10" fmla="*/ 569 w 570"/>
              <a:gd name="T11" fmla="*/ 279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0" h="569">
                <a:moveTo>
                  <a:pt x="569" y="279"/>
                </a:moveTo>
                <a:lnTo>
                  <a:pt x="569" y="279"/>
                </a:lnTo>
                <a:cubicBezTo>
                  <a:pt x="569" y="441"/>
                  <a:pt x="443" y="568"/>
                  <a:pt x="280" y="568"/>
                </a:cubicBezTo>
                <a:cubicBezTo>
                  <a:pt x="127" y="568"/>
                  <a:pt x="0" y="441"/>
                  <a:pt x="0" y="279"/>
                </a:cubicBezTo>
                <a:cubicBezTo>
                  <a:pt x="0" y="126"/>
                  <a:pt x="127" y="0"/>
                  <a:pt x="280" y="0"/>
                </a:cubicBezTo>
                <a:cubicBezTo>
                  <a:pt x="443" y="0"/>
                  <a:pt x="569" y="126"/>
                  <a:pt x="569" y="2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33">
            <a:extLst>
              <a:ext uri="{FF2B5EF4-FFF2-40B4-BE49-F238E27FC236}">
                <a16:creationId xmlns:a16="http://schemas.microsoft.com/office/drawing/2014/main" id="{D2F84243-B54A-484B-81A8-9A8F4948A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507" y="8319982"/>
            <a:ext cx="600196" cy="600199"/>
          </a:xfrm>
          <a:custGeom>
            <a:avLst/>
            <a:gdLst>
              <a:gd name="T0" fmla="*/ 569 w 570"/>
              <a:gd name="T1" fmla="*/ 289 h 570"/>
              <a:gd name="T2" fmla="*/ 569 w 570"/>
              <a:gd name="T3" fmla="*/ 289 h 570"/>
              <a:gd name="T4" fmla="*/ 280 w 570"/>
              <a:gd name="T5" fmla="*/ 569 h 570"/>
              <a:gd name="T6" fmla="*/ 0 w 570"/>
              <a:gd name="T7" fmla="*/ 289 h 570"/>
              <a:gd name="T8" fmla="*/ 280 w 570"/>
              <a:gd name="T9" fmla="*/ 0 h 570"/>
              <a:gd name="T10" fmla="*/ 569 w 570"/>
              <a:gd name="T11" fmla="*/ 28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0" h="570">
                <a:moveTo>
                  <a:pt x="569" y="289"/>
                </a:moveTo>
                <a:lnTo>
                  <a:pt x="569" y="289"/>
                </a:lnTo>
                <a:cubicBezTo>
                  <a:pt x="569" y="443"/>
                  <a:pt x="443" y="569"/>
                  <a:pt x="280" y="569"/>
                </a:cubicBezTo>
                <a:cubicBezTo>
                  <a:pt x="127" y="569"/>
                  <a:pt x="0" y="443"/>
                  <a:pt x="0" y="289"/>
                </a:cubicBezTo>
                <a:cubicBezTo>
                  <a:pt x="0" y="127"/>
                  <a:pt x="127" y="0"/>
                  <a:pt x="280" y="0"/>
                </a:cubicBezTo>
                <a:cubicBezTo>
                  <a:pt x="443" y="0"/>
                  <a:pt x="569" y="127"/>
                  <a:pt x="569" y="2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34">
            <a:extLst>
              <a:ext uri="{FF2B5EF4-FFF2-40B4-BE49-F238E27FC236}">
                <a16:creationId xmlns:a16="http://schemas.microsoft.com/office/drawing/2014/main" id="{9E493971-A488-AE49-A0BF-C7916FE5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507" y="9827454"/>
            <a:ext cx="600196" cy="590893"/>
          </a:xfrm>
          <a:custGeom>
            <a:avLst/>
            <a:gdLst>
              <a:gd name="T0" fmla="*/ 569 w 570"/>
              <a:gd name="T1" fmla="*/ 280 h 561"/>
              <a:gd name="T2" fmla="*/ 569 w 570"/>
              <a:gd name="T3" fmla="*/ 280 h 561"/>
              <a:gd name="T4" fmla="*/ 280 w 570"/>
              <a:gd name="T5" fmla="*/ 560 h 561"/>
              <a:gd name="T6" fmla="*/ 0 w 570"/>
              <a:gd name="T7" fmla="*/ 280 h 561"/>
              <a:gd name="T8" fmla="*/ 280 w 570"/>
              <a:gd name="T9" fmla="*/ 0 h 561"/>
              <a:gd name="T10" fmla="*/ 569 w 570"/>
              <a:gd name="T11" fmla="*/ 28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0" h="561">
                <a:moveTo>
                  <a:pt x="569" y="280"/>
                </a:moveTo>
                <a:lnTo>
                  <a:pt x="569" y="280"/>
                </a:lnTo>
                <a:cubicBezTo>
                  <a:pt x="569" y="433"/>
                  <a:pt x="443" y="560"/>
                  <a:pt x="280" y="560"/>
                </a:cubicBezTo>
                <a:cubicBezTo>
                  <a:pt x="127" y="560"/>
                  <a:pt x="0" y="433"/>
                  <a:pt x="0" y="280"/>
                </a:cubicBezTo>
                <a:cubicBezTo>
                  <a:pt x="0" y="126"/>
                  <a:pt x="127" y="0"/>
                  <a:pt x="280" y="0"/>
                </a:cubicBezTo>
                <a:cubicBezTo>
                  <a:pt x="443" y="0"/>
                  <a:pt x="569" y="126"/>
                  <a:pt x="569" y="2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35">
            <a:extLst>
              <a:ext uri="{FF2B5EF4-FFF2-40B4-BE49-F238E27FC236}">
                <a16:creationId xmlns:a16="http://schemas.microsoft.com/office/drawing/2014/main" id="{3CE606B0-093C-4D40-A54C-ECD2FB302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307" y="6966050"/>
            <a:ext cx="2442664" cy="153537"/>
          </a:xfrm>
          <a:custGeom>
            <a:avLst/>
            <a:gdLst>
              <a:gd name="T0" fmla="*/ 2313 w 2314"/>
              <a:gd name="T1" fmla="*/ 144 h 145"/>
              <a:gd name="T2" fmla="*/ 0 w 2314"/>
              <a:gd name="T3" fmla="*/ 144 h 145"/>
              <a:gd name="T4" fmla="*/ 0 w 2314"/>
              <a:gd name="T5" fmla="*/ 0 h 145"/>
              <a:gd name="T6" fmla="*/ 2313 w 2314"/>
              <a:gd name="T7" fmla="*/ 0 h 145"/>
              <a:gd name="T8" fmla="*/ 2313 w 2314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4" h="145">
                <a:moveTo>
                  <a:pt x="2313" y="144"/>
                </a:moveTo>
                <a:lnTo>
                  <a:pt x="0" y="144"/>
                </a:lnTo>
                <a:lnTo>
                  <a:pt x="0" y="0"/>
                </a:lnTo>
                <a:lnTo>
                  <a:pt x="2313" y="0"/>
                </a:lnTo>
                <a:lnTo>
                  <a:pt x="2313" y="14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36">
            <a:extLst>
              <a:ext uri="{FF2B5EF4-FFF2-40B4-BE49-F238E27FC236}">
                <a16:creationId xmlns:a16="http://schemas.microsoft.com/office/drawing/2014/main" id="{774361AC-7836-0A44-A930-6401C1BCC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307" y="8538660"/>
            <a:ext cx="2442664" cy="162843"/>
          </a:xfrm>
          <a:custGeom>
            <a:avLst/>
            <a:gdLst>
              <a:gd name="T0" fmla="*/ 2313 w 2314"/>
              <a:gd name="T1" fmla="*/ 154 h 155"/>
              <a:gd name="T2" fmla="*/ 0 w 2314"/>
              <a:gd name="T3" fmla="*/ 154 h 155"/>
              <a:gd name="T4" fmla="*/ 0 w 2314"/>
              <a:gd name="T5" fmla="*/ 0 h 155"/>
              <a:gd name="T6" fmla="*/ 2313 w 2314"/>
              <a:gd name="T7" fmla="*/ 0 h 155"/>
              <a:gd name="T8" fmla="*/ 2313 w 2314"/>
              <a:gd name="T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4" h="155">
                <a:moveTo>
                  <a:pt x="2313" y="154"/>
                </a:moveTo>
                <a:lnTo>
                  <a:pt x="0" y="154"/>
                </a:lnTo>
                <a:lnTo>
                  <a:pt x="0" y="0"/>
                </a:lnTo>
                <a:lnTo>
                  <a:pt x="2313" y="0"/>
                </a:lnTo>
                <a:lnTo>
                  <a:pt x="2313" y="15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37">
            <a:extLst>
              <a:ext uri="{FF2B5EF4-FFF2-40B4-BE49-F238E27FC236}">
                <a16:creationId xmlns:a16="http://schemas.microsoft.com/office/drawing/2014/main" id="{354EECB9-FA50-9F43-9C02-E60AA88F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307" y="10120575"/>
            <a:ext cx="2442664" cy="162843"/>
          </a:xfrm>
          <a:custGeom>
            <a:avLst/>
            <a:gdLst>
              <a:gd name="T0" fmla="*/ 2313 w 2314"/>
              <a:gd name="T1" fmla="*/ 153 h 154"/>
              <a:gd name="T2" fmla="*/ 0 w 2314"/>
              <a:gd name="T3" fmla="*/ 153 h 154"/>
              <a:gd name="T4" fmla="*/ 0 w 2314"/>
              <a:gd name="T5" fmla="*/ 0 h 154"/>
              <a:gd name="T6" fmla="*/ 2313 w 2314"/>
              <a:gd name="T7" fmla="*/ 0 h 154"/>
              <a:gd name="T8" fmla="*/ 2313 w 2314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4" h="154">
                <a:moveTo>
                  <a:pt x="2313" y="153"/>
                </a:moveTo>
                <a:lnTo>
                  <a:pt x="0" y="153"/>
                </a:lnTo>
                <a:lnTo>
                  <a:pt x="0" y="0"/>
                </a:lnTo>
                <a:lnTo>
                  <a:pt x="2313" y="0"/>
                </a:lnTo>
                <a:lnTo>
                  <a:pt x="2313" y="15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8374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93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E92950"/>
      </a:accent1>
      <a:accent2>
        <a:srgbClr val="1370E9"/>
      </a:accent2>
      <a:accent3>
        <a:srgbClr val="F7DB66"/>
      </a:accent3>
      <a:accent4>
        <a:srgbClr val="FCA736"/>
      </a:accent4>
      <a:accent5>
        <a:srgbClr val="4794ED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92629</TotalTime>
  <Words>543</Words>
  <Application>Microsoft Macintosh PowerPoint</Application>
  <PresentationFormat>Personalizado</PresentationFormat>
  <Paragraphs>129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16668</cp:revision>
  <dcterms:created xsi:type="dcterms:W3CDTF">2014-11-12T21:47:38Z</dcterms:created>
  <dcterms:modified xsi:type="dcterms:W3CDTF">2019-10-11T15:02:34Z</dcterms:modified>
  <cp:category/>
</cp:coreProperties>
</file>