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22" r:id="rId2"/>
    <p:sldId id="323" r:id="rId3"/>
    <p:sldId id="324" r:id="rId4"/>
    <p:sldId id="325" r:id="rId5"/>
    <p:sldId id="326" r:id="rId6"/>
    <p:sldId id="327" r:id="rId7"/>
    <p:sldId id="328" r:id="rId8"/>
    <p:sldId id="329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28" d="100"/>
          <a:sy n="28" d="100"/>
        </p:scale>
        <p:origin x="1432" y="10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491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9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32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450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63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032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076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08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1">
            <a:extLst>
              <a:ext uri="{FF2B5EF4-FFF2-40B4-BE49-F238E27FC236}">
                <a16:creationId xmlns:a16="http://schemas.microsoft.com/office/drawing/2014/main" id="{56A45EAA-DB31-0143-A98F-92AE8D6DB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8825" y="1106028"/>
            <a:ext cx="4073635" cy="4073636"/>
          </a:xfrm>
          <a:custGeom>
            <a:avLst/>
            <a:gdLst>
              <a:gd name="T0" fmla="*/ 3858 w 3859"/>
              <a:gd name="T1" fmla="*/ 3858 h 3859"/>
              <a:gd name="T2" fmla="*/ 3858 w 3859"/>
              <a:gd name="T3" fmla="*/ 3858 h 3859"/>
              <a:gd name="T4" fmla="*/ 2463 w 3859"/>
              <a:gd name="T5" fmla="*/ 3858 h 3859"/>
              <a:gd name="T6" fmla="*/ 0 w 3859"/>
              <a:gd name="T7" fmla="*/ 1395 h 3859"/>
              <a:gd name="T8" fmla="*/ 0 w 3859"/>
              <a:gd name="T9" fmla="*/ 0 h 3859"/>
              <a:gd name="T10" fmla="*/ 1396 w 3859"/>
              <a:gd name="T11" fmla="*/ 0 h 3859"/>
              <a:gd name="T12" fmla="*/ 3858 w 3859"/>
              <a:gd name="T13" fmla="*/ 2462 h 3859"/>
              <a:gd name="T14" fmla="*/ 3858 w 3859"/>
              <a:gd name="T15" fmla="*/ 3858 h 3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59" h="3859">
                <a:moveTo>
                  <a:pt x="3858" y="3858"/>
                </a:moveTo>
                <a:lnTo>
                  <a:pt x="3858" y="3858"/>
                </a:lnTo>
                <a:cubicBezTo>
                  <a:pt x="2463" y="3858"/>
                  <a:pt x="2463" y="3858"/>
                  <a:pt x="2463" y="3858"/>
                </a:cubicBezTo>
                <a:cubicBezTo>
                  <a:pt x="1104" y="3858"/>
                  <a:pt x="0" y="2754"/>
                  <a:pt x="0" y="1395"/>
                </a:cubicBezTo>
                <a:cubicBezTo>
                  <a:pt x="0" y="0"/>
                  <a:pt x="0" y="0"/>
                  <a:pt x="0" y="0"/>
                </a:cubicBezTo>
                <a:cubicBezTo>
                  <a:pt x="1396" y="0"/>
                  <a:pt x="1396" y="0"/>
                  <a:pt x="1396" y="0"/>
                </a:cubicBezTo>
                <a:cubicBezTo>
                  <a:pt x="2754" y="0"/>
                  <a:pt x="3858" y="1103"/>
                  <a:pt x="3858" y="2462"/>
                </a:cubicBezTo>
                <a:lnTo>
                  <a:pt x="3858" y="385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2">
            <a:extLst>
              <a:ext uri="{FF2B5EF4-FFF2-40B4-BE49-F238E27FC236}">
                <a16:creationId xmlns:a16="http://schemas.microsoft.com/office/drawing/2014/main" id="{30E4D631-9D90-814B-BFEC-484293D8F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2460" y="2009211"/>
            <a:ext cx="4082944" cy="4082947"/>
          </a:xfrm>
          <a:custGeom>
            <a:avLst/>
            <a:gdLst>
              <a:gd name="T0" fmla="*/ 0 w 3868"/>
              <a:gd name="T1" fmla="*/ 3867 h 3868"/>
              <a:gd name="T2" fmla="*/ 0 w 3868"/>
              <a:gd name="T3" fmla="*/ 3867 h 3868"/>
              <a:gd name="T4" fmla="*/ 1405 w 3868"/>
              <a:gd name="T5" fmla="*/ 3867 h 3868"/>
              <a:gd name="T6" fmla="*/ 3867 w 3868"/>
              <a:gd name="T7" fmla="*/ 1396 h 3868"/>
              <a:gd name="T8" fmla="*/ 3867 w 3868"/>
              <a:gd name="T9" fmla="*/ 0 h 3868"/>
              <a:gd name="T10" fmla="*/ 2472 w 3868"/>
              <a:gd name="T11" fmla="*/ 0 h 3868"/>
              <a:gd name="T12" fmla="*/ 0 w 3868"/>
              <a:gd name="T13" fmla="*/ 2463 h 3868"/>
              <a:gd name="T14" fmla="*/ 0 w 3868"/>
              <a:gd name="T15" fmla="*/ 3867 h 3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68" h="3868">
                <a:moveTo>
                  <a:pt x="0" y="3867"/>
                </a:moveTo>
                <a:lnTo>
                  <a:pt x="0" y="3867"/>
                </a:lnTo>
                <a:cubicBezTo>
                  <a:pt x="1405" y="3867"/>
                  <a:pt x="1405" y="3867"/>
                  <a:pt x="1405" y="3867"/>
                </a:cubicBezTo>
                <a:cubicBezTo>
                  <a:pt x="2763" y="3867"/>
                  <a:pt x="3867" y="2754"/>
                  <a:pt x="3867" y="1396"/>
                </a:cubicBezTo>
                <a:cubicBezTo>
                  <a:pt x="3867" y="0"/>
                  <a:pt x="3867" y="0"/>
                  <a:pt x="3867" y="0"/>
                </a:cubicBezTo>
                <a:cubicBezTo>
                  <a:pt x="2472" y="0"/>
                  <a:pt x="2472" y="0"/>
                  <a:pt x="2472" y="0"/>
                </a:cubicBezTo>
                <a:cubicBezTo>
                  <a:pt x="1103" y="0"/>
                  <a:pt x="0" y="1104"/>
                  <a:pt x="0" y="2463"/>
                </a:cubicBezTo>
                <a:lnTo>
                  <a:pt x="0" y="386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3">
            <a:extLst>
              <a:ext uri="{FF2B5EF4-FFF2-40B4-BE49-F238E27FC236}">
                <a16:creationId xmlns:a16="http://schemas.microsoft.com/office/drawing/2014/main" id="{4CA19CC3-338B-8D4D-A0A2-F97E6CB5C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4859" y="2046456"/>
            <a:ext cx="339856" cy="7346508"/>
          </a:xfrm>
          <a:custGeom>
            <a:avLst/>
            <a:gdLst>
              <a:gd name="T0" fmla="*/ 191 w 320"/>
              <a:gd name="T1" fmla="*/ 6957 h 6958"/>
              <a:gd name="T2" fmla="*/ 191 w 320"/>
              <a:gd name="T3" fmla="*/ 6957 h 6958"/>
              <a:gd name="T4" fmla="*/ 127 w 320"/>
              <a:gd name="T5" fmla="*/ 6957 h 6958"/>
              <a:gd name="T6" fmla="*/ 0 w 320"/>
              <a:gd name="T7" fmla="*/ 6838 h 6958"/>
              <a:gd name="T8" fmla="*/ 0 w 320"/>
              <a:gd name="T9" fmla="*/ 118 h 6958"/>
              <a:gd name="T10" fmla="*/ 127 w 320"/>
              <a:gd name="T11" fmla="*/ 0 h 6958"/>
              <a:gd name="T12" fmla="*/ 191 w 320"/>
              <a:gd name="T13" fmla="*/ 0 h 6958"/>
              <a:gd name="T14" fmla="*/ 319 w 320"/>
              <a:gd name="T15" fmla="*/ 118 h 6958"/>
              <a:gd name="T16" fmla="*/ 319 w 320"/>
              <a:gd name="T17" fmla="*/ 6838 h 6958"/>
              <a:gd name="T18" fmla="*/ 191 w 320"/>
              <a:gd name="T19" fmla="*/ 6957 h 6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0" h="6958">
                <a:moveTo>
                  <a:pt x="191" y="6957"/>
                </a:moveTo>
                <a:lnTo>
                  <a:pt x="191" y="6957"/>
                </a:lnTo>
                <a:cubicBezTo>
                  <a:pt x="127" y="6957"/>
                  <a:pt x="127" y="6957"/>
                  <a:pt x="127" y="6957"/>
                </a:cubicBezTo>
                <a:cubicBezTo>
                  <a:pt x="55" y="6957"/>
                  <a:pt x="0" y="6902"/>
                  <a:pt x="0" y="683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55" y="0"/>
                  <a:pt x="127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264" y="0"/>
                  <a:pt x="319" y="54"/>
                  <a:pt x="319" y="118"/>
                </a:cubicBezTo>
                <a:cubicBezTo>
                  <a:pt x="319" y="6838"/>
                  <a:pt x="319" y="6838"/>
                  <a:pt x="319" y="6838"/>
                </a:cubicBezTo>
                <a:cubicBezTo>
                  <a:pt x="319" y="6902"/>
                  <a:pt x="264" y="6957"/>
                  <a:pt x="191" y="69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4">
            <a:extLst>
              <a:ext uri="{FF2B5EF4-FFF2-40B4-BE49-F238E27FC236}">
                <a16:creationId xmlns:a16="http://schemas.microsoft.com/office/drawing/2014/main" id="{9A885DE0-A721-334A-892A-A353C79F3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6972" y="8005600"/>
            <a:ext cx="10824229" cy="4604372"/>
          </a:xfrm>
          <a:custGeom>
            <a:avLst/>
            <a:gdLst>
              <a:gd name="T0" fmla="*/ 9092 w 10251"/>
              <a:gd name="T1" fmla="*/ 1915 h 4360"/>
              <a:gd name="T2" fmla="*/ 9092 w 10251"/>
              <a:gd name="T3" fmla="*/ 1915 h 4360"/>
              <a:gd name="T4" fmla="*/ 8426 w 10251"/>
              <a:gd name="T5" fmla="*/ 2115 h 4360"/>
              <a:gd name="T6" fmla="*/ 6784 w 10251"/>
              <a:gd name="T7" fmla="*/ 839 h 4360"/>
              <a:gd name="T8" fmla="*/ 6739 w 10251"/>
              <a:gd name="T9" fmla="*/ 839 h 4360"/>
              <a:gd name="T10" fmla="*/ 5179 w 10251"/>
              <a:gd name="T11" fmla="*/ 0 h 4360"/>
              <a:gd name="T12" fmla="*/ 3319 w 10251"/>
              <a:gd name="T13" fmla="*/ 1705 h 4360"/>
              <a:gd name="T14" fmla="*/ 2498 w 10251"/>
              <a:gd name="T15" fmla="*/ 1431 h 4360"/>
              <a:gd name="T16" fmla="*/ 1139 w 10251"/>
              <a:gd name="T17" fmla="*/ 2727 h 4360"/>
              <a:gd name="T18" fmla="*/ 783 w 10251"/>
              <a:gd name="T19" fmla="*/ 2645 h 4360"/>
              <a:gd name="T20" fmla="*/ 0 w 10251"/>
              <a:gd name="T21" fmla="*/ 3429 h 4360"/>
              <a:gd name="T22" fmla="*/ 783 w 10251"/>
              <a:gd name="T23" fmla="*/ 4222 h 4360"/>
              <a:gd name="T24" fmla="*/ 1048 w 10251"/>
              <a:gd name="T25" fmla="*/ 4177 h 4360"/>
              <a:gd name="T26" fmla="*/ 1577 w 10251"/>
              <a:gd name="T27" fmla="*/ 4359 h 4360"/>
              <a:gd name="T28" fmla="*/ 2179 w 10251"/>
              <a:gd name="T29" fmla="*/ 4113 h 4360"/>
              <a:gd name="T30" fmla="*/ 2498 w 10251"/>
              <a:gd name="T31" fmla="*/ 4149 h 4360"/>
              <a:gd name="T32" fmla="*/ 3155 w 10251"/>
              <a:gd name="T33" fmla="*/ 3985 h 4360"/>
              <a:gd name="T34" fmla="*/ 3884 w 10251"/>
              <a:gd name="T35" fmla="*/ 4250 h 4360"/>
              <a:gd name="T36" fmla="*/ 4842 w 10251"/>
              <a:gd name="T37" fmla="*/ 3702 h 4360"/>
              <a:gd name="T38" fmla="*/ 5179 w 10251"/>
              <a:gd name="T39" fmla="*/ 3730 h 4360"/>
              <a:gd name="T40" fmla="*/ 5562 w 10251"/>
              <a:gd name="T41" fmla="*/ 3693 h 4360"/>
              <a:gd name="T42" fmla="*/ 6784 w 10251"/>
              <a:gd name="T43" fmla="*/ 4222 h 4360"/>
              <a:gd name="T44" fmla="*/ 7331 w 10251"/>
              <a:gd name="T45" fmla="*/ 4131 h 4360"/>
              <a:gd name="T46" fmla="*/ 7924 w 10251"/>
              <a:gd name="T47" fmla="*/ 4359 h 4360"/>
              <a:gd name="T48" fmla="*/ 8544 w 10251"/>
              <a:gd name="T49" fmla="*/ 4104 h 4360"/>
              <a:gd name="T50" fmla="*/ 9092 w 10251"/>
              <a:gd name="T51" fmla="*/ 4240 h 4360"/>
              <a:gd name="T52" fmla="*/ 10250 w 10251"/>
              <a:gd name="T53" fmla="*/ 3073 h 4360"/>
              <a:gd name="T54" fmla="*/ 9092 w 10251"/>
              <a:gd name="T55" fmla="*/ 1915 h 4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251" h="4360">
                <a:moveTo>
                  <a:pt x="9092" y="1915"/>
                </a:moveTo>
                <a:lnTo>
                  <a:pt x="9092" y="1915"/>
                </a:lnTo>
                <a:cubicBezTo>
                  <a:pt x="8845" y="1915"/>
                  <a:pt x="8617" y="1988"/>
                  <a:pt x="8426" y="2115"/>
                </a:cubicBezTo>
                <a:cubicBezTo>
                  <a:pt x="8243" y="1386"/>
                  <a:pt x="7578" y="839"/>
                  <a:pt x="6784" y="839"/>
                </a:cubicBezTo>
                <a:cubicBezTo>
                  <a:pt x="6766" y="839"/>
                  <a:pt x="6757" y="839"/>
                  <a:pt x="6739" y="839"/>
                </a:cubicBezTo>
                <a:cubicBezTo>
                  <a:pt x="6401" y="337"/>
                  <a:pt x="5827" y="0"/>
                  <a:pt x="5179" y="0"/>
                </a:cubicBezTo>
                <a:cubicBezTo>
                  <a:pt x="4203" y="0"/>
                  <a:pt x="3401" y="748"/>
                  <a:pt x="3319" y="1705"/>
                </a:cubicBezTo>
                <a:cubicBezTo>
                  <a:pt x="3091" y="1532"/>
                  <a:pt x="2808" y="1431"/>
                  <a:pt x="2498" y="1431"/>
                </a:cubicBezTo>
                <a:cubicBezTo>
                  <a:pt x="1768" y="1431"/>
                  <a:pt x="1176" y="2006"/>
                  <a:pt x="1139" y="2727"/>
                </a:cubicBezTo>
                <a:cubicBezTo>
                  <a:pt x="1030" y="2672"/>
                  <a:pt x="911" y="2645"/>
                  <a:pt x="783" y="2645"/>
                </a:cubicBezTo>
                <a:cubicBezTo>
                  <a:pt x="356" y="2645"/>
                  <a:pt x="0" y="2991"/>
                  <a:pt x="0" y="3429"/>
                </a:cubicBezTo>
                <a:cubicBezTo>
                  <a:pt x="0" y="3866"/>
                  <a:pt x="356" y="4222"/>
                  <a:pt x="783" y="4222"/>
                </a:cubicBezTo>
                <a:cubicBezTo>
                  <a:pt x="874" y="4222"/>
                  <a:pt x="966" y="4204"/>
                  <a:pt x="1048" y="4177"/>
                </a:cubicBezTo>
                <a:cubicBezTo>
                  <a:pt x="1194" y="4295"/>
                  <a:pt x="1376" y="4359"/>
                  <a:pt x="1577" y="4359"/>
                </a:cubicBezTo>
                <a:cubicBezTo>
                  <a:pt x="1814" y="4359"/>
                  <a:pt x="2024" y="4268"/>
                  <a:pt x="2179" y="4113"/>
                </a:cubicBezTo>
                <a:cubicBezTo>
                  <a:pt x="2288" y="4140"/>
                  <a:pt x="2388" y="4149"/>
                  <a:pt x="2498" y="4149"/>
                </a:cubicBezTo>
                <a:cubicBezTo>
                  <a:pt x="2735" y="4149"/>
                  <a:pt x="2963" y="4094"/>
                  <a:pt x="3155" y="3985"/>
                </a:cubicBezTo>
                <a:cubicBezTo>
                  <a:pt x="3355" y="4149"/>
                  <a:pt x="3601" y="4250"/>
                  <a:pt x="3884" y="4250"/>
                </a:cubicBezTo>
                <a:cubicBezTo>
                  <a:pt x="4294" y="4250"/>
                  <a:pt x="4650" y="4031"/>
                  <a:pt x="4842" y="3702"/>
                </a:cubicBezTo>
                <a:cubicBezTo>
                  <a:pt x="4951" y="3720"/>
                  <a:pt x="5070" y="3730"/>
                  <a:pt x="5179" y="3730"/>
                </a:cubicBezTo>
                <a:cubicBezTo>
                  <a:pt x="5307" y="3730"/>
                  <a:pt x="5434" y="3720"/>
                  <a:pt x="5562" y="3693"/>
                </a:cubicBezTo>
                <a:cubicBezTo>
                  <a:pt x="5863" y="4021"/>
                  <a:pt x="6301" y="4222"/>
                  <a:pt x="6784" y="4222"/>
                </a:cubicBezTo>
                <a:cubicBezTo>
                  <a:pt x="6976" y="4222"/>
                  <a:pt x="7158" y="4186"/>
                  <a:pt x="7331" y="4131"/>
                </a:cubicBezTo>
                <a:cubicBezTo>
                  <a:pt x="7487" y="4277"/>
                  <a:pt x="7696" y="4359"/>
                  <a:pt x="7924" y="4359"/>
                </a:cubicBezTo>
                <a:cubicBezTo>
                  <a:pt x="8170" y="4359"/>
                  <a:pt x="8389" y="4259"/>
                  <a:pt x="8544" y="4104"/>
                </a:cubicBezTo>
                <a:cubicBezTo>
                  <a:pt x="8709" y="4186"/>
                  <a:pt x="8891" y="4240"/>
                  <a:pt x="9092" y="4240"/>
                </a:cubicBezTo>
                <a:cubicBezTo>
                  <a:pt x="9730" y="4240"/>
                  <a:pt x="10250" y="3720"/>
                  <a:pt x="10250" y="3073"/>
                </a:cubicBezTo>
                <a:cubicBezTo>
                  <a:pt x="10250" y="2435"/>
                  <a:pt x="9730" y="1915"/>
                  <a:pt x="9092" y="1915"/>
                </a:cubicBezTo>
              </a:path>
            </a:pathLst>
          </a:custGeom>
          <a:solidFill>
            <a:srgbClr val="5B40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77">
            <a:extLst>
              <a:ext uri="{FF2B5EF4-FFF2-40B4-BE49-F238E27FC236}">
                <a16:creationId xmlns:a16="http://schemas.microsoft.com/office/drawing/2014/main" id="{11213CA2-014C-8349-9C8D-9FFBCE59A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7969" y="3568832"/>
            <a:ext cx="432971" cy="46556"/>
          </a:xfrm>
          <a:custGeom>
            <a:avLst/>
            <a:gdLst>
              <a:gd name="T0" fmla="*/ 411 w 412"/>
              <a:gd name="T1" fmla="*/ 45 h 46"/>
              <a:gd name="T2" fmla="*/ 0 w 412"/>
              <a:gd name="T3" fmla="*/ 45 h 46"/>
              <a:gd name="T4" fmla="*/ 0 w 412"/>
              <a:gd name="T5" fmla="*/ 0 h 46"/>
              <a:gd name="T6" fmla="*/ 411 w 412"/>
              <a:gd name="T7" fmla="*/ 0 h 46"/>
              <a:gd name="T8" fmla="*/ 411 w 412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6">
                <a:moveTo>
                  <a:pt x="411" y="45"/>
                </a:moveTo>
                <a:lnTo>
                  <a:pt x="0" y="45"/>
                </a:lnTo>
                <a:lnTo>
                  <a:pt x="0" y="0"/>
                </a:lnTo>
                <a:lnTo>
                  <a:pt x="411" y="0"/>
                </a:lnTo>
                <a:lnTo>
                  <a:pt x="411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78">
            <a:extLst>
              <a:ext uri="{FF2B5EF4-FFF2-40B4-BE49-F238E27FC236}">
                <a16:creationId xmlns:a16="http://schemas.microsoft.com/office/drawing/2014/main" id="{492A49CF-1E18-A348-9910-32D9DA810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8826" y="3028785"/>
            <a:ext cx="591257" cy="586603"/>
          </a:xfrm>
          <a:custGeom>
            <a:avLst/>
            <a:gdLst>
              <a:gd name="T0" fmla="*/ 475 w 558"/>
              <a:gd name="T1" fmla="*/ 556 h 557"/>
              <a:gd name="T2" fmla="*/ 475 w 558"/>
              <a:gd name="T3" fmla="*/ 556 h 557"/>
              <a:gd name="T4" fmla="*/ 475 w 558"/>
              <a:gd name="T5" fmla="*/ 511 h 557"/>
              <a:gd name="T6" fmla="*/ 511 w 558"/>
              <a:gd name="T7" fmla="*/ 483 h 557"/>
              <a:gd name="T8" fmla="*/ 511 w 558"/>
              <a:gd name="T9" fmla="*/ 438 h 557"/>
              <a:gd name="T10" fmla="*/ 174 w 558"/>
              <a:gd name="T11" fmla="*/ 438 h 557"/>
              <a:gd name="T12" fmla="*/ 174 w 558"/>
              <a:gd name="T13" fmla="*/ 474 h 557"/>
              <a:gd name="T14" fmla="*/ 92 w 558"/>
              <a:gd name="T15" fmla="*/ 556 h 557"/>
              <a:gd name="T16" fmla="*/ 0 w 558"/>
              <a:gd name="T17" fmla="*/ 474 h 557"/>
              <a:gd name="T18" fmla="*/ 0 w 558"/>
              <a:gd name="T19" fmla="*/ 36 h 557"/>
              <a:gd name="T20" fmla="*/ 37 w 558"/>
              <a:gd name="T21" fmla="*/ 0 h 557"/>
              <a:gd name="T22" fmla="*/ 429 w 558"/>
              <a:gd name="T23" fmla="*/ 0 h 557"/>
              <a:gd name="T24" fmla="*/ 466 w 558"/>
              <a:gd name="T25" fmla="*/ 36 h 557"/>
              <a:gd name="T26" fmla="*/ 466 w 558"/>
              <a:gd name="T27" fmla="*/ 392 h 557"/>
              <a:gd name="T28" fmla="*/ 530 w 558"/>
              <a:gd name="T29" fmla="*/ 392 h 557"/>
              <a:gd name="T30" fmla="*/ 557 w 558"/>
              <a:gd name="T31" fmla="*/ 419 h 557"/>
              <a:gd name="T32" fmla="*/ 557 w 558"/>
              <a:gd name="T33" fmla="*/ 483 h 557"/>
              <a:gd name="T34" fmla="*/ 475 w 558"/>
              <a:gd name="T35" fmla="*/ 556 h 557"/>
              <a:gd name="T36" fmla="*/ 46 w 558"/>
              <a:gd name="T37" fmla="*/ 45 h 557"/>
              <a:gd name="T38" fmla="*/ 46 w 558"/>
              <a:gd name="T39" fmla="*/ 45 h 557"/>
              <a:gd name="T40" fmla="*/ 46 w 558"/>
              <a:gd name="T41" fmla="*/ 474 h 557"/>
              <a:gd name="T42" fmla="*/ 92 w 558"/>
              <a:gd name="T43" fmla="*/ 511 h 557"/>
              <a:gd name="T44" fmla="*/ 128 w 558"/>
              <a:gd name="T45" fmla="*/ 474 h 557"/>
              <a:gd name="T46" fmla="*/ 128 w 558"/>
              <a:gd name="T47" fmla="*/ 419 h 557"/>
              <a:gd name="T48" fmla="*/ 155 w 558"/>
              <a:gd name="T49" fmla="*/ 392 h 557"/>
              <a:gd name="T50" fmla="*/ 420 w 558"/>
              <a:gd name="T51" fmla="*/ 392 h 557"/>
              <a:gd name="T52" fmla="*/ 420 w 558"/>
              <a:gd name="T53" fmla="*/ 45 h 557"/>
              <a:gd name="T54" fmla="*/ 46 w 558"/>
              <a:gd name="T55" fmla="*/ 45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8" h="557">
                <a:moveTo>
                  <a:pt x="475" y="556"/>
                </a:moveTo>
                <a:lnTo>
                  <a:pt x="475" y="556"/>
                </a:lnTo>
                <a:cubicBezTo>
                  <a:pt x="475" y="511"/>
                  <a:pt x="475" y="511"/>
                  <a:pt x="475" y="511"/>
                </a:cubicBezTo>
                <a:cubicBezTo>
                  <a:pt x="493" y="511"/>
                  <a:pt x="511" y="502"/>
                  <a:pt x="511" y="483"/>
                </a:cubicBezTo>
                <a:cubicBezTo>
                  <a:pt x="511" y="438"/>
                  <a:pt x="511" y="438"/>
                  <a:pt x="511" y="438"/>
                </a:cubicBezTo>
                <a:cubicBezTo>
                  <a:pt x="174" y="438"/>
                  <a:pt x="174" y="438"/>
                  <a:pt x="174" y="438"/>
                </a:cubicBezTo>
                <a:cubicBezTo>
                  <a:pt x="174" y="474"/>
                  <a:pt x="174" y="474"/>
                  <a:pt x="174" y="474"/>
                </a:cubicBezTo>
                <a:cubicBezTo>
                  <a:pt x="174" y="520"/>
                  <a:pt x="137" y="556"/>
                  <a:pt x="92" y="556"/>
                </a:cubicBezTo>
                <a:cubicBezTo>
                  <a:pt x="37" y="556"/>
                  <a:pt x="0" y="520"/>
                  <a:pt x="0" y="47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9" y="0"/>
                  <a:pt x="37" y="0"/>
                </a:cubicBezTo>
                <a:cubicBezTo>
                  <a:pt x="429" y="0"/>
                  <a:pt x="429" y="0"/>
                  <a:pt x="429" y="0"/>
                </a:cubicBezTo>
                <a:cubicBezTo>
                  <a:pt x="457" y="0"/>
                  <a:pt x="466" y="18"/>
                  <a:pt x="466" y="36"/>
                </a:cubicBezTo>
                <a:cubicBezTo>
                  <a:pt x="466" y="392"/>
                  <a:pt x="466" y="392"/>
                  <a:pt x="466" y="392"/>
                </a:cubicBezTo>
                <a:cubicBezTo>
                  <a:pt x="530" y="392"/>
                  <a:pt x="530" y="392"/>
                  <a:pt x="530" y="392"/>
                </a:cubicBezTo>
                <a:cubicBezTo>
                  <a:pt x="548" y="392"/>
                  <a:pt x="557" y="401"/>
                  <a:pt x="557" y="419"/>
                </a:cubicBezTo>
                <a:cubicBezTo>
                  <a:pt x="557" y="483"/>
                  <a:pt x="557" y="483"/>
                  <a:pt x="557" y="483"/>
                </a:cubicBezTo>
                <a:cubicBezTo>
                  <a:pt x="557" y="529"/>
                  <a:pt x="520" y="556"/>
                  <a:pt x="475" y="556"/>
                </a:cubicBezTo>
                <a:close/>
                <a:moveTo>
                  <a:pt x="46" y="45"/>
                </a:moveTo>
                <a:lnTo>
                  <a:pt x="46" y="45"/>
                </a:lnTo>
                <a:cubicBezTo>
                  <a:pt x="46" y="474"/>
                  <a:pt x="46" y="474"/>
                  <a:pt x="46" y="474"/>
                </a:cubicBezTo>
                <a:cubicBezTo>
                  <a:pt x="46" y="492"/>
                  <a:pt x="64" y="511"/>
                  <a:pt x="92" y="511"/>
                </a:cubicBezTo>
                <a:cubicBezTo>
                  <a:pt x="110" y="511"/>
                  <a:pt x="128" y="492"/>
                  <a:pt x="128" y="474"/>
                </a:cubicBezTo>
                <a:cubicBezTo>
                  <a:pt x="128" y="419"/>
                  <a:pt x="128" y="419"/>
                  <a:pt x="128" y="419"/>
                </a:cubicBezTo>
                <a:cubicBezTo>
                  <a:pt x="128" y="401"/>
                  <a:pt x="137" y="392"/>
                  <a:pt x="155" y="392"/>
                </a:cubicBezTo>
                <a:cubicBezTo>
                  <a:pt x="420" y="392"/>
                  <a:pt x="420" y="392"/>
                  <a:pt x="420" y="392"/>
                </a:cubicBezTo>
                <a:cubicBezTo>
                  <a:pt x="420" y="45"/>
                  <a:pt x="420" y="45"/>
                  <a:pt x="420" y="45"/>
                </a:cubicBezTo>
                <a:lnTo>
                  <a:pt x="46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79">
            <a:extLst>
              <a:ext uri="{FF2B5EF4-FFF2-40B4-BE49-F238E27FC236}">
                <a16:creationId xmlns:a16="http://schemas.microsoft.com/office/drawing/2014/main" id="{2B5981A1-5489-6E40-8FF4-27F945D50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5214" y="3173106"/>
            <a:ext cx="251401" cy="37245"/>
          </a:xfrm>
          <a:custGeom>
            <a:avLst/>
            <a:gdLst>
              <a:gd name="T0" fmla="*/ 219 w 238"/>
              <a:gd name="T1" fmla="*/ 36 h 37"/>
              <a:gd name="T2" fmla="*/ 219 w 238"/>
              <a:gd name="T3" fmla="*/ 36 h 37"/>
              <a:gd name="T4" fmla="*/ 18 w 238"/>
              <a:gd name="T5" fmla="*/ 36 h 37"/>
              <a:gd name="T6" fmla="*/ 0 w 238"/>
              <a:gd name="T7" fmla="*/ 18 h 37"/>
              <a:gd name="T8" fmla="*/ 0 w 238"/>
              <a:gd name="T9" fmla="*/ 18 h 37"/>
              <a:gd name="T10" fmla="*/ 18 w 238"/>
              <a:gd name="T11" fmla="*/ 0 h 37"/>
              <a:gd name="T12" fmla="*/ 219 w 238"/>
              <a:gd name="T13" fmla="*/ 0 h 37"/>
              <a:gd name="T14" fmla="*/ 237 w 238"/>
              <a:gd name="T15" fmla="*/ 18 h 37"/>
              <a:gd name="T16" fmla="*/ 237 w 238"/>
              <a:gd name="T17" fmla="*/ 18 h 37"/>
              <a:gd name="T18" fmla="*/ 219 w 238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" h="37">
                <a:moveTo>
                  <a:pt x="219" y="36"/>
                </a:moveTo>
                <a:lnTo>
                  <a:pt x="219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28" y="0"/>
                  <a:pt x="237" y="9"/>
                  <a:pt x="237" y="18"/>
                </a:cubicBezTo>
                <a:lnTo>
                  <a:pt x="237" y="18"/>
                </a:lnTo>
                <a:cubicBezTo>
                  <a:pt x="237" y="27"/>
                  <a:pt x="228" y="36"/>
                  <a:pt x="219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80">
            <a:extLst>
              <a:ext uri="{FF2B5EF4-FFF2-40B4-BE49-F238E27FC236}">
                <a16:creationId xmlns:a16="http://schemas.microsoft.com/office/drawing/2014/main" id="{20796792-9CE8-7744-9C64-7916F49C8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5214" y="3252253"/>
            <a:ext cx="251401" cy="37245"/>
          </a:xfrm>
          <a:custGeom>
            <a:avLst/>
            <a:gdLst>
              <a:gd name="T0" fmla="*/ 219 w 238"/>
              <a:gd name="T1" fmla="*/ 36 h 37"/>
              <a:gd name="T2" fmla="*/ 219 w 238"/>
              <a:gd name="T3" fmla="*/ 36 h 37"/>
              <a:gd name="T4" fmla="*/ 18 w 238"/>
              <a:gd name="T5" fmla="*/ 36 h 37"/>
              <a:gd name="T6" fmla="*/ 0 w 238"/>
              <a:gd name="T7" fmla="*/ 18 h 37"/>
              <a:gd name="T8" fmla="*/ 0 w 238"/>
              <a:gd name="T9" fmla="*/ 18 h 37"/>
              <a:gd name="T10" fmla="*/ 18 w 238"/>
              <a:gd name="T11" fmla="*/ 0 h 37"/>
              <a:gd name="T12" fmla="*/ 219 w 238"/>
              <a:gd name="T13" fmla="*/ 0 h 37"/>
              <a:gd name="T14" fmla="*/ 237 w 238"/>
              <a:gd name="T15" fmla="*/ 18 h 37"/>
              <a:gd name="T16" fmla="*/ 237 w 238"/>
              <a:gd name="T17" fmla="*/ 18 h 37"/>
              <a:gd name="T18" fmla="*/ 219 w 238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" h="37">
                <a:moveTo>
                  <a:pt x="219" y="36"/>
                </a:moveTo>
                <a:lnTo>
                  <a:pt x="219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28" y="0"/>
                  <a:pt x="237" y="9"/>
                  <a:pt x="237" y="18"/>
                </a:cubicBezTo>
                <a:lnTo>
                  <a:pt x="237" y="18"/>
                </a:lnTo>
                <a:cubicBezTo>
                  <a:pt x="237" y="27"/>
                  <a:pt x="228" y="36"/>
                  <a:pt x="219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81">
            <a:extLst>
              <a:ext uri="{FF2B5EF4-FFF2-40B4-BE49-F238E27FC236}">
                <a16:creationId xmlns:a16="http://schemas.microsoft.com/office/drawing/2014/main" id="{32FEEC07-50DB-544E-94B4-3213CF4FC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5214" y="3340707"/>
            <a:ext cx="162947" cy="37245"/>
          </a:xfrm>
          <a:custGeom>
            <a:avLst/>
            <a:gdLst>
              <a:gd name="T0" fmla="*/ 137 w 156"/>
              <a:gd name="T1" fmla="*/ 36 h 37"/>
              <a:gd name="T2" fmla="*/ 137 w 156"/>
              <a:gd name="T3" fmla="*/ 36 h 37"/>
              <a:gd name="T4" fmla="*/ 18 w 156"/>
              <a:gd name="T5" fmla="*/ 36 h 37"/>
              <a:gd name="T6" fmla="*/ 0 w 156"/>
              <a:gd name="T7" fmla="*/ 18 h 37"/>
              <a:gd name="T8" fmla="*/ 0 w 156"/>
              <a:gd name="T9" fmla="*/ 18 h 37"/>
              <a:gd name="T10" fmla="*/ 18 w 156"/>
              <a:gd name="T11" fmla="*/ 0 h 37"/>
              <a:gd name="T12" fmla="*/ 137 w 156"/>
              <a:gd name="T13" fmla="*/ 0 h 37"/>
              <a:gd name="T14" fmla="*/ 155 w 156"/>
              <a:gd name="T15" fmla="*/ 18 h 37"/>
              <a:gd name="T16" fmla="*/ 155 w 156"/>
              <a:gd name="T17" fmla="*/ 18 h 37"/>
              <a:gd name="T18" fmla="*/ 137 w 15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37">
                <a:moveTo>
                  <a:pt x="137" y="36"/>
                </a:moveTo>
                <a:lnTo>
                  <a:pt x="13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6" y="0"/>
                  <a:pt x="155" y="9"/>
                  <a:pt x="155" y="18"/>
                </a:cubicBezTo>
                <a:lnTo>
                  <a:pt x="155" y="18"/>
                </a:lnTo>
                <a:cubicBezTo>
                  <a:pt x="155" y="27"/>
                  <a:pt x="146" y="36"/>
                  <a:pt x="137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82">
            <a:extLst>
              <a:ext uri="{FF2B5EF4-FFF2-40B4-BE49-F238E27FC236}">
                <a16:creationId xmlns:a16="http://schemas.microsoft.com/office/drawing/2014/main" id="{974E8231-6167-5046-990C-65C778E93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9159" y="2144224"/>
            <a:ext cx="162944" cy="172255"/>
          </a:xfrm>
          <a:custGeom>
            <a:avLst/>
            <a:gdLst>
              <a:gd name="T0" fmla="*/ 155 w 156"/>
              <a:gd name="T1" fmla="*/ 164 h 165"/>
              <a:gd name="T2" fmla="*/ 155 w 156"/>
              <a:gd name="T3" fmla="*/ 164 h 165"/>
              <a:gd name="T4" fmla="*/ 73 w 156"/>
              <a:gd name="T5" fmla="*/ 164 h 165"/>
              <a:gd name="T6" fmla="*/ 0 w 156"/>
              <a:gd name="T7" fmla="*/ 82 h 165"/>
              <a:gd name="T8" fmla="*/ 0 w 156"/>
              <a:gd name="T9" fmla="*/ 73 h 165"/>
              <a:gd name="T10" fmla="*/ 73 w 156"/>
              <a:gd name="T11" fmla="*/ 0 h 165"/>
              <a:gd name="T12" fmla="*/ 155 w 156"/>
              <a:gd name="T13" fmla="*/ 73 h 165"/>
              <a:gd name="T14" fmla="*/ 155 w 156"/>
              <a:gd name="T15" fmla="*/ 164 h 165"/>
              <a:gd name="T16" fmla="*/ 73 w 156"/>
              <a:gd name="T17" fmla="*/ 45 h 165"/>
              <a:gd name="T18" fmla="*/ 73 w 156"/>
              <a:gd name="T19" fmla="*/ 45 h 165"/>
              <a:gd name="T20" fmla="*/ 46 w 156"/>
              <a:gd name="T21" fmla="*/ 73 h 165"/>
              <a:gd name="T22" fmla="*/ 46 w 156"/>
              <a:gd name="T23" fmla="*/ 82 h 165"/>
              <a:gd name="T24" fmla="*/ 73 w 156"/>
              <a:gd name="T25" fmla="*/ 109 h 165"/>
              <a:gd name="T26" fmla="*/ 100 w 156"/>
              <a:gd name="T27" fmla="*/ 109 h 165"/>
              <a:gd name="T28" fmla="*/ 100 w 156"/>
              <a:gd name="T29" fmla="*/ 73 h 165"/>
              <a:gd name="T30" fmla="*/ 73 w 156"/>
              <a:gd name="T31" fmla="*/ 4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6" h="165">
                <a:moveTo>
                  <a:pt x="155" y="164"/>
                </a:moveTo>
                <a:lnTo>
                  <a:pt x="155" y="164"/>
                </a:lnTo>
                <a:cubicBezTo>
                  <a:pt x="73" y="164"/>
                  <a:pt x="73" y="164"/>
                  <a:pt x="73" y="164"/>
                </a:cubicBezTo>
                <a:cubicBezTo>
                  <a:pt x="27" y="164"/>
                  <a:pt x="0" y="127"/>
                  <a:pt x="0" y="82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6"/>
                  <a:pt x="36" y="0"/>
                  <a:pt x="73" y="0"/>
                </a:cubicBezTo>
                <a:cubicBezTo>
                  <a:pt x="118" y="0"/>
                  <a:pt x="155" y="27"/>
                  <a:pt x="155" y="73"/>
                </a:cubicBezTo>
                <a:lnTo>
                  <a:pt x="155" y="164"/>
                </a:lnTo>
                <a:close/>
                <a:moveTo>
                  <a:pt x="73" y="45"/>
                </a:moveTo>
                <a:lnTo>
                  <a:pt x="73" y="45"/>
                </a:lnTo>
                <a:cubicBezTo>
                  <a:pt x="64" y="45"/>
                  <a:pt x="46" y="54"/>
                  <a:pt x="46" y="73"/>
                </a:cubicBezTo>
                <a:cubicBezTo>
                  <a:pt x="46" y="82"/>
                  <a:pt x="46" y="82"/>
                  <a:pt x="46" y="82"/>
                </a:cubicBezTo>
                <a:cubicBezTo>
                  <a:pt x="46" y="100"/>
                  <a:pt x="55" y="109"/>
                  <a:pt x="73" y="109"/>
                </a:cubicBezTo>
                <a:cubicBezTo>
                  <a:pt x="100" y="109"/>
                  <a:pt x="100" y="109"/>
                  <a:pt x="100" y="109"/>
                </a:cubicBezTo>
                <a:cubicBezTo>
                  <a:pt x="100" y="73"/>
                  <a:pt x="100" y="73"/>
                  <a:pt x="100" y="73"/>
                </a:cubicBezTo>
                <a:cubicBezTo>
                  <a:pt x="100" y="54"/>
                  <a:pt x="91" y="45"/>
                  <a:pt x="73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83">
            <a:extLst>
              <a:ext uri="{FF2B5EF4-FFF2-40B4-BE49-F238E27FC236}">
                <a16:creationId xmlns:a16="http://schemas.microsoft.com/office/drawing/2014/main" id="{A76DC801-A0C7-C74C-A90F-70FF0673A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2791" y="2144224"/>
            <a:ext cx="162947" cy="172255"/>
          </a:xfrm>
          <a:custGeom>
            <a:avLst/>
            <a:gdLst>
              <a:gd name="T0" fmla="*/ 73 w 156"/>
              <a:gd name="T1" fmla="*/ 164 h 165"/>
              <a:gd name="T2" fmla="*/ 73 w 156"/>
              <a:gd name="T3" fmla="*/ 164 h 165"/>
              <a:gd name="T4" fmla="*/ 0 w 156"/>
              <a:gd name="T5" fmla="*/ 164 h 165"/>
              <a:gd name="T6" fmla="*/ 0 w 156"/>
              <a:gd name="T7" fmla="*/ 73 h 165"/>
              <a:gd name="T8" fmla="*/ 73 w 156"/>
              <a:gd name="T9" fmla="*/ 0 h 165"/>
              <a:gd name="T10" fmla="*/ 155 w 156"/>
              <a:gd name="T11" fmla="*/ 73 h 165"/>
              <a:gd name="T12" fmla="*/ 155 w 156"/>
              <a:gd name="T13" fmla="*/ 82 h 165"/>
              <a:gd name="T14" fmla="*/ 73 w 156"/>
              <a:gd name="T15" fmla="*/ 164 h 165"/>
              <a:gd name="T16" fmla="*/ 45 w 156"/>
              <a:gd name="T17" fmla="*/ 109 h 165"/>
              <a:gd name="T18" fmla="*/ 45 w 156"/>
              <a:gd name="T19" fmla="*/ 109 h 165"/>
              <a:gd name="T20" fmla="*/ 73 w 156"/>
              <a:gd name="T21" fmla="*/ 109 h 165"/>
              <a:gd name="T22" fmla="*/ 100 w 156"/>
              <a:gd name="T23" fmla="*/ 82 h 165"/>
              <a:gd name="T24" fmla="*/ 100 w 156"/>
              <a:gd name="T25" fmla="*/ 73 h 165"/>
              <a:gd name="T26" fmla="*/ 73 w 156"/>
              <a:gd name="T27" fmla="*/ 45 h 165"/>
              <a:gd name="T28" fmla="*/ 45 w 156"/>
              <a:gd name="T29" fmla="*/ 73 h 165"/>
              <a:gd name="T30" fmla="*/ 45 w 156"/>
              <a:gd name="T31" fmla="*/ 109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6" h="165">
                <a:moveTo>
                  <a:pt x="73" y="164"/>
                </a:moveTo>
                <a:lnTo>
                  <a:pt x="73" y="164"/>
                </a:lnTo>
                <a:cubicBezTo>
                  <a:pt x="0" y="164"/>
                  <a:pt x="0" y="164"/>
                  <a:pt x="0" y="164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27"/>
                  <a:pt x="27" y="0"/>
                  <a:pt x="73" y="0"/>
                </a:cubicBezTo>
                <a:cubicBezTo>
                  <a:pt x="118" y="0"/>
                  <a:pt x="155" y="36"/>
                  <a:pt x="155" y="73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127"/>
                  <a:pt x="118" y="164"/>
                  <a:pt x="73" y="164"/>
                </a:cubicBezTo>
                <a:close/>
                <a:moveTo>
                  <a:pt x="45" y="109"/>
                </a:moveTo>
                <a:lnTo>
                  <a:pt x="45" y="109"/>
                </a:lnTo>
                <a:cubicBezTo>
                  <a:pt x="73" y="109"/>
                  <a:pt x="73" y="109"/>
                  <a:pt x="73" y="109"/>
                </a:cubicBezTo>
                <a:cubicBezTo>
                  <a:pt x="91" y="109"/>
                  <a:pt x="100" y="100"/>
                  <a:pt x="100" y="82"/>
                </a:cubicBezTo>
                <a:cubicBezTo>
                  <a:pt x="100" y="73"/>
                  <a:pt x="100" y="73"/>
                  <a:pt x="100" y="73"/>
                </a:cubicBezTo>
                <a:cubicBezTo>
                  <a:pt x="100" y="54"/>
                  <a:pt x="91" y="45"/>
                  <a:pt x="73" y="45"/>
                </a:cubicBezTo>
                <a:cubicBezTo>
                  <a:pt x="54" y="45"/>
                  <a:pt x="45" y="54"/>
                  <a:pt x="45" y="73"/>
                </a:cubicBezTo>
                <a:lnTo>
                  <a:pt x="45" y="1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84">
            <a:extLst>
              <a:ext uri="{FF2B5EF4-FFF2-40B4-BE49-F238E27FC236}">
                <a16:creationId xmlns:a16="http://schemas.microsoft.com/office/drawing/2014/main" id="{327B7E39-4A73-564A-88DD-C5A20A98C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0204" y="2470115"/>
            <a:ext cx="51210" cy="242090"/>
          </a:xfrm>
          <a:custGeom>
            <a:avLst/>
            <a:gdLst>
              <a:gd name="T0" fmla="*/ 46 w 47"/>
              <a:gd name="T1" fmla="*/ 228 h 229"/>
              <a:gd name="T2" fmla="*/ 46 w 47"/>
              <a:gd name="T3" fmla="*/ 228 h 229"/>
              <a:gd name="T4" fmla="*/ 0 w 47"/>
              <a:gd name="T5" fmla="*/ 228 h 229"/>
              <a:gd name="T6" fmla="*/ 0 w 47"/>
              <a:gd name="T7" fmla="*/ 27 h 229"/>
              <a:gd name="T8" fmla="*/ 19 w 47"/>
              <a:gd name="T9" fmla="*/ 0 h 229"/>
              <a:gd name="T10" fmla="*/ 19 w 47"/>
              <a:gd name="T11" fmla="*/ 0 h 229"/>
              <a:gd name="T12" fmla="*/ 46 w 47"/>
              <a:gd name="T13" fmla="*/ 27 h 229"/>
              <a:gd name="T14" fmla="*/ 46 w 47"/>
              <a:gd name="T15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229">
                <a:moveTo>
                  <a:pt x="46" y="228"/>
                </a:moveTo>
                <a:lnTo>
                  <a:pt x="46" y="228"/>
                </a:lnTo>
                <a:cubicBezTo>
                  <a:pt x="0" y="228"/>
                  <a:pt x="0" y="228"/>
                  <a:pt x="0" y="22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0" y="0"/>
                  <a:pt x="19" y="0"/>
                </a:cubicBezTo>
                <a:lnTo>
                  <a:pt x="19" y="0"/>
                </a:lnTo>
                <a:cubicBezTo>
                  <a:pt x="37" y="0"/>
                  <a:pt x="46" y="9"/>
                  <a:pt x="46" y="27"/>
                </a:cubicBezTo>
                <a:lnTo>
                  <a:pt x="46" y="22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85">
            <a:extLst>
              <a:ext uri="{FF2B5EF4-FFF2-40B4-BE49-F238E27FC236}">
                <a16:creationId xmlns:a16="http://schemas.microsoft.com/office/drawing/2014/main" id="{C340B5E6-1D1D-F94C-ABDA-AF7214E10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0204" y="2288546"/>
            <a:ext cx="51210" cy="135013"/>
          </a:xfrm>
          <a:custGeom>
            <a:avLst/>
            <a:gdLst>
              <a:gd name="T0" fmla="*/ 46 w 47"/>
              <a:gd name="T1" fmla="*/ 127 h 128"/>
              <a:gd name="T2" fmla="*/ 0 w 47"/>
              <a:gd name="T3" fmla="*/ 127 h 128"/>
              <a:gd name="T4" fmla="*/ 0 w 47"/>
              <a:gd name="T5" fmla="*/ 0 h 128"/>
              <a:gd name="T6" fmla="*/ 46 w 47"/>
              <a:gd name="T7" fmla="*/ 0 h 128"/>
              <a:gd name="T8" fmla="*/ 46 w 47"/>
              <a:gd name="T9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128">
                <a:moveTo>
                  <a:pt x="46" y="127"/>
                </a:moveTo>
                <a:lnTo>
                  <a:pt x="0" y="127"/>
                </a:lnTo>
                <a:lnTo>
                  <a:pt x="0" y="0"/>
                </a:lnTo>
                <a:lnTo>
                  <a:pt x="46" y="0"/>
                </a:lnTo>
                <a:lnTo>
                  <a:pt x="46" y="1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86">
            <a:extLst>
              <a:ext uri="{FF2B5EF4-FFF2-40B4-BE49-F238E27FC236}">
                <a16:creationId xmlns:a16="http://schemas.microsoft.com/office/drawing/2014/main" id="{9D0F64C2-77FA-8247-A3A2-8E9B39213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2768" y="2395626"/>
            <a:ext cx="540047" cy="349167"/>
          </a:xfrm>
          <a:custGeom>
            <a:avLst/>
            <a:gdLst>
              <a:gd name="T0" fmla="*/ 54 w 511"/>
              <a:gd name="T1" fmla="*/ 0 h 329"/>
              <a:gd name="T2" fmla="*/ 54 w 511"/>
              <a:gd name="T3" fmla="*/ 0 h 329"/>
              <a:gd name="T4" fmla="*/ 54 w 511"/>
              <a:gd name="T5" fmla="*/ 55 h 329"/>
              <a:gd name="T6" fmla="*/ 464 w 511"/>
              <a:gd name="T7" fmla="*/ 55 h 329"/>
              <a:gd name="T8" fmla="*/ 464 w 511"/>
              <a:gd name="T9" fmla="*/ 274 h 329"/>
              <a:gd name="T10" fmla="*/ 464 w 511"/>
              <a:gd name="T11" fmla="*/ 274 h 329"/>
              <a:gd name="T12" fmla="*/ 54 w 511"/>
              <a:gd name="T13" fmla="*/ 274 h 329"/>
              <a:gd name="T14" fmla="*/ 54 w 511"/>
              <a:gd name="T15" fmla="*/ 91 h 329"/>
              <a:gd name="T16" fmla="*/ 27 w 511"/>
              <a:gd name="T17" fmla="*/ 64 h 329"/>
              <a:gd name="T18" fmla="*/ 27 w 511"/>
              <a:gd name="T19" fmla="*/ 64 h 329"/>
              <a:gd name="T20" fmla="*/ 0 w 511"/>
              <a:gd name="T21" fmla="*/ 91 h 329"/>
              <a:gd name="T22" fmla="*/ 0 w 511"/>
              <a:gd name="T23" fmla="*/ 274 h 329"/>
              <a:gd name="T24" fmla="*/ 54 w 511"/>
              <a:gd name="T25" fmla="*/ 328 h 329"/>
              <a:gd name="T26" fmla="*/ 464 w 511"/>
              <a:gd name="T27" fmla="*/ 328 h 329"/>
              <a:gd name="T28" fmla="*/ 510 w 511"/>
              <a:gd name="T29" fmla="*/ 274 h 329"/>
              <a:gd name="T30" fmla="*/ 510 w 511"/>
              <a:gd name="T31" fmla="*/ 0 h 329"/>
              <a:gd name="T32" fmla="*/ 54 w 511"/>
              <a:gd name="T33" fmla="*/ 0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1" h="329">
                <a:moveTo>
                  <a:pt x="54" y="0"/>
                </a:moveTo>
                <a:lnTo>
                  <a:pt x="54" y="0"/>
                </a:lnTo>
                <a:cubicBezTo>
                  <a:pt x="54" y="55"/>
                  <a:pt x="54" y="55"/>
                  <a:pt x="54" y="55"/>
                </a:cubicBezTo>
                <a:cubicBezTo>
                  <a:pt x="464" y="55"/>
                  <a:pt x="464" y="55"/>
                  <a:pt x="464" y="55"/>
                </a:cubicBezTo>
                <a:cubicBezTo>
                  <a:pt x="464" y="274"/>
                  <a:pt x="464" y="274"/>
                  <a:pt x="464" y="274"/>
                </a:cubicBezTo>
                <a:lnTo>
                  <a:pt x="464" y="274"/>
                </a:lnTo>
                <a:cubicBezTo>
                  <a:pt x="54" y="274"/>
                  <a:pt x="54" y="274"/>
                  <a:pt x="54" y="274"/>
                </a:cubicBezTo>
                <a:cubicBezTo>
                  <a:pt x="54" y="91"/>
                  <a:pt x="54" y="91"/>
                  <a:pt x="54" y="91"/>
                </a:cubicBezTo>
                <a:cubicBezTo>
                  <a:pt x="54" y="82"/>
                  <a:pt x="45" y="64"/>
                  <a:pt x="27" y="64"/>
                </a:cubicBezTo>
                <a:lnTo>
                  <a:pt x="27" y="64"/>
                </a:lnTo>
                <a:cubicBezTo>
                  <a:pt x="18" y="64"/>
                  <a:pt x="0" y="82"/>
                  <a:pt x="0" y="91"/>
                </a:cubicBezTo>
                <a:cubicBezTo>
                  <a:pt x="0" y="274"/>
                  <a:pt x="0" y="274"/>
                  <a:pt x="0" y="274"/>
                </a:cubicBezTo>
                <a:cubicBezTo>
                  <a:pt x="0" y="301"/>
                  <a:pt x="27" y="328"/>
                  <a:pt x="54" y="328"/>
                </a:cubicBezTo>
                <a:cubicBezTo>
                  <a:pt x="464" y="328"/>
                  <a:pt x="464" y="328"/>
                  <a:pt x="464" y="328"/>
                </a:cubicBezTo>
                <a:cubicBezTo>
                  <a:pt x="492" y="328"/>
                  <a:pt x="510" y="301"/>
                  <a:pt x="510" y="274"/>
                </a:cubicBezTo>
                <a:cubicBezTo>
                  <a:pt x="510" y="0"/>
                  <a:pt x="510" y="0"/>
                  <a:pt x="510" y="0"/>
                </a:cubicBezTo>
                <a:lnTo>
                  <a:pt x="54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87">
            <a:extLst>
              <a:ext uri="{FF2B5EF4-FFF2-40B4-BE49-F238E27FC236}">
                <a16:creationId xmlns:a16="http://schemas.microsoft.com/office/drawing/2014/main" id="{C0557CEE-DD07-FF46-98A0-B25C9CF99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2247" y="2260612"/>
            <a:ext cx="656436" cy="195534"/>
          </a:xfrm>
          <a:custGeom>
            <a:avLst/>
            <a:gdLst>
              <a:gd name="T0" fmla="*/ 547 w 621"/>
              <a:gd name="T1" fmla="*/ 183 h 184"/>
              <a:gd name="T2" fmla="*/ 547 w 621"/>
              <a:gd name="T3" fmla="*/ 183 h 184"/>
              <a:gd name="T4" fmla="*/ 73 w 621"/>
              <a:gd name="T5" fmla="*/ 183 h 184"/>
              <a:gd name="T6" fmla="*/ 0 w 621"/>
              <a:gd name="T7" fmla="*/ 110 h 184"/>
              <a:gd name="T8" fmla="*/ 0 w 621"/>
              <a:gd name="T9" fmla="*/ 73 h 184"/>
              <a:gd name="T10" fmla="*/ 73 w 621"/>
              <a:gd name="T11" fmla="*/ 0 h 184"/>
              <a:gd name="T12" fmla="*/ 547 w 621"/>
              <a:gd name="T13" fmla="*/ 0 h 184"/>
              <a:gd name="T14" fmla="*/ 620 w 621"/>
              <a:gd name="T15" fmla="*/ 73 h 184"/>
              <a:gd name="T16" fmla="*/ 620 w 621"/>
              <a:gd name="T17" fmla="*/ 110 h 184"/>
              <a:gd name="T18" fmla="*/ 547 w 621"/>
              <a:gd name="T19" fmla="*/ 183 h 184"/>
              <a:gd name="T20" fmla="*/ 73 w 621"/>
              <a:gd name="T21" fmla="*/ 55 h 184"/>
              <a:gd name="T22" fmla="*/ 73 w 621"/>
              <a:gd name="T23" fmla="*/ 55 h 184"/>
              <a:gd name="T24" fmla="*/ 55 w 621"/>
              <a:gd name="T25" fmla="*/ 73 h 184"/>
              <a:gd name="T26" fmla="*/ 55 w 621"/>
              <a:gd name="T27" fmla="*/ 110 h 184"/>
              <a:gd name="T28" fmla="*/ 73 w 621"/>
              <a:gd name="T29" fmla="*/ 128 h 184"/>
              <a:gd name="T30" fmla="*/ 547 w 621"/>
              <a:gd name="T31" fmla="*/ 128 h 184"/>
              <a:gd name="T32" fmla="*/ 574 w 621"/>
              <a:gd name="T33" fmla="*/ 110 h 184"/>
              <a:gd name="T34" fmla="*/ 574 w 621"/>
              <a:gd name="T35" fmla="*/ 73 h 184"/>
              <a:gd name="T36" fmla="*/ 547 w 621"/>
              <a:gd name="T37" fmla="*/ 55 h 184"/>
              <a:gd name="T38" fmla="*/ 73 w 621"/>
              <a:gd name="T39" fmla="*/ 55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21" h="184">
                <a:moveTo>
                  <a:pt x="547" y="183"/>
                </a:moveTo>
                <a:lnTo>
                  <a:pt x="547" y="183"/>
                </a:lnTo>
                <a:cubicBezTo>
                  <a:pt x="73" y="183"/>
                  <a:pt x="73" y="183"/>
                  <a:pt x="73" y="183"/>
                </a:cubicBezTo>
                <a:cubicBezTo>
                  <a:pt x="36" y="183"/>
                  <a:pt x="0" y="146"/>
                  <a:pt x="0" y="110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7"/>
                  <a:pt x="36" y="0"/>
                  <a:pt x="73" y="0"/>
                </a:cubicBezTo>
                <a:cubicBezTo>
                  <a:pt x="547" y="0"/>
                  <a:pt x="547" y="0"/>
                  <a:pt x="547" y="0"/>
                </a:cubicBezTo>
                <a:cubicBezTo>
                  <a:pt x="592" y="0"/>
                  <a:pt x="620" y="37"/>
                  <a:pt x="620" y="73"/>
                </a:cubicBezTo>
                <a:cubicBezTo>
                  <a:pt x="620" y="110"/>
                  <a:pt x="620" y="110"/>
                  <a:pt x="620" y="110"/>
                </a:cubicBezTo>
                <a:cubicBezTo>
                  <a:pt x="620" y="146"/>
                  <a:pt x="592" y="183"/>
                  <a:pt x="547" y="183"/>
                </a:cubicBezTo>
                <a:close/>
                <a:moveTo>
                  <a:pt x="73" y="55"/>
                </a:moveTo>
                <a:lnTo>
                  <a:pt x="73" y="55"/>
                </a:lnTo>
                <a:cubicBezTo>
                  <a:pt x="64" y="55"/>
                  <a:pt x="55" y="64"/>
                  <a:pt x="55" y="73"/>
                </a:cubicBezTo>
                <a:cubicBezTo>
                  <a:pt x="55" y="110"/>
                  <a:pt x="55" y="110"/>
                  <a:pt x="55" y="110"/>
                </a:cubicBezTo>
                <a:cubicBezTo>
                  <a:pt x="55" y="119"/>
                  <a:pt x="64" y="128"/>
                  <a:pt x="73" y="128"/>
                </a:cubicBezTo>
                <a:cubicBezTo>
                  <a:pt x="547" y="128"/>
                  <a:pt x="547" y="128"/>
                  <a:pt x="547" y="128"/>
                </a:cubicBezTo>
                <a:cubicBezTo>
                  <a:pt x="565" y="128"/>
                  <a:pt x="574" y="119"/>
                  <a:pt x="574" y="110"/>
                </a:cubicBezTo>
                <a:cubicBezTo>
                  <a:pt x="574" y="73"/>
                  <a:pt x="574" y="73"/>
                  <a:pt x="574" y="73"/>
                </a:cubicBezTo>
                <a:cubicBezTo>
                  <a:pt x="574" y="64"/>
                  <a:pt x="565" y="55"/>
                  <a:pt x="547" y="55"/>
                </a:cubicBezTo>
                <a:lnTo>
                  <a:pt x="73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88">
            <a:extLst>
              <a:ext uri="{FF2B5EF4-FFF2-40B4-BE49-F238E27FC236}">
                <a16:creationId xmlns:a16="http://schemas.microsoft.com/office/drawing/2014/main" id="{1522CF96-B12D-B149-8D4D-C4CEF2FDC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3743" y="9979567"/>
            <a:ext cx="1052161" cy="1801712"/>
          </a:xfrm>
          <a:custGeom>
            <a:avLst/>
            <a:gdLst>
              <a:gd name="T0" fmla="*/ 0 w 995"/>
              <a:gd name="T1" fmla="*/ 1377 h 1707"/>
              <a:gd name="T2" fmla="*/ 0 w 995"/>
              <a:gd name="T3" fmla="*/ 1377 h 1707"/>
              <a:gd name="T4" fmla="*/ 994 w 995"/>
              <a:gd name="T5" fmla="*/ 1706 h 1707"/>
              <a:gd name="T6" fmla="*/ 994 w 995"/>
              <a:gd name="T7" fmla="*/ 0 h 1707"/>
              <a:gd name="T8" fmla="*/ 0 w 995"/>
              <a:gd name="T9" fmla="*/ 1377 h 1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5" h="1707">
                <a:moveTo>
                  <a:pt x="0" y="1377"/>
                </a:moveTo>
                <a:lnTo>
                  <a:pt x="0" y="1377"/>
                </a:lnTo>
                <a:cubicBezTo>
                  <a:pt x="274" y="1578"/>
                  <a:pt x="621" y="1706"/>
                  <a:pt x="994" y="1706"/>
                </a:cubicBezTo>
                <a:cubicBezTo>
                  <a:pt x="994" y="0"/>
                  <a:pt x="994" y="0"/>
                  <a:pt x="994" y="0"/>
                </a:cubicBezTo>
                <a:lnTo>
                  <a:pt x="0" y="1377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5A81D5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89">
            <a:extLst>
              <a:ext uri="{FF2B5EF4-FFF2-40B4-BE49-F238E27FC236}">
                <a16:creationId xmlns:a16="http://schemas.microsoft.com/office/drawing/2014/main" id="{029978E5-542D-1D49-9110-556BD7B79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1247" y="9979567"/>
            <a:ext cx="1061473" cy="1801712"/>
          </a:xfrm>
          <a:custGeom>
            <a:avLst/>
            <a:gdLst>
              <a:gd name="T0" fmla="*/ 0 w 1004"/>
              <a:gd name="T1" fmla="*/ 1706 h 1707"/>
              <a:gd name="T2" fmla="*/ 0 w 1004"/>
              <a:gd name="T3" fmla="*/ 1706 h 1707"/>
              <a:gd name="T4" fmla="*/ 1003 w 1004"/>
              <a:gd name="T5" fmla="*/ 1377 h 1707"/>
              <a:gd name="T6" fmla="*/ 0 w 1004"/>
              <a:gd name="T7" fmla="*/ 0 h 1707"/>
              <a:gd name="T8" fmla="*/ 0 w 1004"/>
              <a:gd name="T9" fmla="*/ 1706 h 1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4" h="1707">
                <a:moveTo>
                  <a:pt x="0" y="1706"/>
                </a:moveTo>
                <a:lnTo>
                  <a:pt x="0" y="1706"/>
                </a:lnTo>
                <a:cubicBezTo>
                  <a:pt x="374" y="1706"/>
                  <a:pt x="721" y="1578"/>
                  <a:pt x="1003" y="1377"/>
                </a:cubicBezTo>
                <a:cubicBezTo>
                  <a:pt x="0" y="0"/>
                  <a:pt x="0" y="0"/>
                  <a:pt x="0" y="0"/>
                </a:cubicBezTo>
                <a:lnTo>
                  <a:pt x="0" y="1706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5A81D5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90">
            <a:extLst>
              <a:ext uri="{FF2B5EF4-FFF2-40B4-BE49-F238E27FC236}">
                <a16:creationId xmlns:a16="http://schemas.microsoft.com/office/drawing/2014/main" id="{6F58B2D0-46CA-B647-9250-9E197DA7E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850" y="9430208"/>
            <a:ext cx="1792397" cy="1108028"/>
          </a:xfrm>
          <a:custGeom>
            <a:avLst/>
            <a:gdLst>
              <a:gd name="T0" fmla="*/ 82 w 1697"/>
              <a:gd name="T1" fmla="*/ 0 h 1050"/>
              <a:gd name="T2" fmla="*/ 82 w 1697"/>
              <a:gd name="T3" fmla="*/ 0 h 1050"/>
              <a:gd name="T4" fmla="*/ 0 w 1697"/>
              <a:gd name="T5" fmla="*/ 520 h 1050"/>
              <a:gd name="T6" fmla="*/ 82 w 1697"/>
              <a:gd name="T7" fmla="*/ 1049 h 1050"/>
              <a:gd name="T8" fmla="*/ 1696 w 1697"/>
              <a:gd name="T9" fmla="*/ 520 h 1050"/>
              <a:gd name="T10" fmla="*/ 82 w 1697"/>
              <a:gd name="T11" fmla="*/ 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7" h="1050">
                <a:moveTo>
                  <a:pt x="82" y="0"/>
                </a:moveTo>
                <a:lnTo>
                  <a:pt x="82" y="0"/>
                </a:lnTo>
                <a:cubicBezTo>
                  <a:pt x="27" y="165"/>
                  <a:pt x="0" y="338"/>
                  <a:pt x="0" y="520"/>
                </a:cubicBezTo>
                <a:cubicBezTo>
                  <a:pt x="0" y="703"/>
                  <a:pt x="27" y="885"/>
                  <a:pt x="82" y="1049"/>
                </a:cubicBezTo>
                <a:cubicBezTo>
                  <a:pt x="1696" y="520"/>
                  <a:pt x="1696" y="520"/>
                  <a:pt x="1696" y="520"/>
                </a:cubicBezTo>
                <a:lnTo>
                  <a:pt x="82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5A81D5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91">
            <a:extLst>
              <a:ext uri="{FF2B5EF4-FFF2-40B4-BE49-F238E27FC236}">
                <a16:creationId xmlns:a16="http://schemas.microsoft.com/office/drawing/2014/main" id="{E40BCAB0-46CD-D241-AA2E-0B5A83166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7304" y="9979567"/>
            <a:ext cx="1703943" cy="1452542"/>
          </a:xfrm>
          <a:custGeom>
            <a:avLst/>
            <a:gdLst>
              <a:gd name="T0" fmla="*/ 0 w 1615"/>
              <a:gd name="T1" fmla="*/ 529 h 1378"/>
              <a:gd name="T2" fmla="*/ 0 w 1615"/>
              <a:gd name="T3" fmla="*/ 529 h 1378"/>
              <a:gd name="T4" fmla="*/ 620 w 1615"/>
              <a:gd name="T5" fmla="*/ 1377 h 1378"/>
              <a:gd name="T6" fmla="*/ 1614 w 1615"/>
              <a:gd name="T7" fmla="*/ 0 h 1378"/>
              <a:gd name="T8" fmla="*/ 0 w 1615"/>
              <a:gd name="T9" fmla="*/ 529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5" h="1378">
                <a:moveTo>
                  <a:pt x="0" y="529"/>
                </a:moveTo>
                <a:lnTo>
                  <a:pt x="0" y="529"/>
                </a:lnTo>
                <a:cubicBezTo>
                  <a:pt x="110" y="876"/>
                  <a:pt x="329" y="1167"/>
                  <a:pt x="620" y="1377"/>
                </a:cubicBezTo>
                <a:cubicBezTo>
                  <a:pt x="1614" y="0"/>
                  <a:pt x="1614" y="0"/>
                  <a:pt x="1614" y="0"/>
                </a:cubicBezTo>
                <a:lnTo>
                  <a:pt x="0" y="529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5A81D5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92">
            <a:extLst>
              <a:ext uri="{FF2B5EF4-FFF2-40B4-BE49-F238E27FC236}">
                <a16:creationId xmlns:a16="http://schemas.microsoft.com/office/drawing/2014/main" id="{D944F2FC-FA1D-8A4C-9C62-1207CB07D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7304" y="8536336"/>
            <a:ext cx="1703943" cy="1443230"/>
          </a:xfrm>
          <a:custGeom>
            <a:avLst/>
            <a:gdLst>
              <a:gd name="T0" fmla="*/ 620 w 1615"/>
              <a:gd name="T1" fmla="*/ 0 h 1369"/>
              <a:gd name="T2" fmla="*/ 620 w 1615"/>
              <a:gd name="T3" fmla="*/ 0 h 1369"/>
              <a:gd name="T4" fmla="*/ 0 w 1615"/>
              <a:gd name="T5" fmla="*/ 848 h 1369"/>
              <a:gd name="T6" fmla="*/ 1614 w 1615"/>
              <a:gd name="T7" fmla="*/ 1368 h 1369"/>
              <a:gd name="T8" fmla="*/ 620 w 1615"/>
              <a:gd name="T9" fmla="*/ 0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5" h="1369">
                <a:moveTo>
                  <a:pt x="620" y="0"/>
                </a:moveTo>
                <a:lnTo>
                  <a:pt x="620" y="0"/>
                </a:lnTo>
                <a:cubicBezTo>
                  <a:pt x="329" y="210"/>
                  <a:pt x="110" y="502"/>
                  <a:pt x="0" y="848"/>
                </a:cubicBezTo>
                <a:cubicBezTo>
                  <a:pt x="1614" y="1368"/>
                  <a:pt x="1614" y="1368"/>
                  <a:pt x="1614" y="1368"/>
                </a:cubicBezTo>
                <a:lnTo>
                  <a:pt x="620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5A81D5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93">
            <a:extLst>
              <a:ext uri="{FF2B5EF4-FFF2-40B4-BE49-F238E27FC236}">
                <a16:creationId xmlns:a16="http://schemas.microsoft.com/office/drawing/2014/main" id="{19BB1A4E-A0CF-2240-B6D0-73A436784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1247" y="9430208"/>
            <a:ext cx="1792400" cy="1108028"/>
          </a:xfrm>
          <a:custGeom>
            <a:avLst/>
            <a:gdLst>
              <a:gd name="T0" fmla="*/ 1615 w 1698"/>
              <a:gd name="T1" fmla="*/ 1049 h 1050"/>
              <a:gd name="T2" fmla="*/ 1615 w 1698"/>
              <a:gd name="T3" fmla="*/ 1049 h 1050"/>
              <a:gd name="T4" fmla="*/ 1697 w 1698"/>
              <a:gd name="T5" fmla="*/ 520 h 1050"/>
              <a:gd name="T6" fmla="*/ 1615 w 1698"/>
              <a:gd name="T7" fmla="*/ 0 h 1050"/>
              <a:gd name="T8" fmla="*/ 0 w 1698"/>
              <a:gd name="T9" fmla="*/ 520 h 1050"/>
              <a:gd name="T10" fmla="*/ 1615 w 1698"/>
              <a:gd name="T11" fmla="*/ 1049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8" h="1050">
                <a:moveTo>
                  <a:pt x="1615" y="1049"/>
                </a:moveTo>
                <a:lnTo>
                  <a:pt x="1615" y="1049"/>
                </a:lnTo>
                <a:cubicBezTo>
                  <a:pt x="1669" y="885"/>
                  <a:pt x="1697" y="703"/>
                  <a:pt x="1697" y="520"/>
                </a:cubicBezTo>
                <a:cubicBezTo>
                  <a:pt x="1697" y="338"/>
                  <a:pt x="1669" y="165"/>
                  <a:pt x="1615" y="0"/>
                </a:cubicBezTo>
                <a:cubicBezTo>
                  <a:pt x="0" y="520"/>
                  <a:pt x="0" y="520"/>
                  <a:pt x="0" y="520"/>
                </a:cubicBezTo>
                <a:lnTo>
                  <a:pt x="1615" y="1049"/>
                </a:lnTo>
              </a:path>
            </a:pathLst>
          </a:custGeom>
          <a:solidFill>
            <a:srgbClr val="5B40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A81D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94">
            <a:extLst>
              <a:ext uri="{FF2B5EF4-FFF2-40B4-BE49-F238E27FC236}">
                <a16:creationId xmlns:a16="http://schemas.microsoft.com/office/drawing/2014/main" id="{EEAC2505-D4DB-754F-8228-F1183B337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1247" y="8191823"/>
            <a:ext cx="1061473" cy="1792400"/>
          </a:xfrm>
          <a:custGeom>
            <a:avLst/>
            <a:gdLst>
              <a:gd name="T0" fmla="*/ 1003 w 1004"/>
              <a:gd name="T1" fmla="*/ 328 h 1697"/>
              <a:gd name="T2" fmla="*/ 1003 w 1004"/>
              <a:gd name="T3" fmla="*/ 328 h 1697"/>
              <a:gd name="T4" fmla="*/ 0 w 1004"/>
              <a:gd name="T5" fmla="*/ 0 h 1697"/>
              <a:gd name="T6" fmla="*/ 0 w 1004"/>
              <a:gd name="T7" fmla="*/ 1696 h 1697"/>
              <a:gd name="T8" fmla="*/ 1003 w 1004"/>
              <a:gd name="T9" fmla="*/ 328 h 1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4" h="1697">
                <a:moveTo>
                  <a:pt x="1003" y="328"/>
                </a:moveTo>
                <a:lnTo>
                  <a:pt x="1003" y="328"/>
                </a:lnTo>
                <a:cubicBezTo>
                  <a:pt x="721" y="119"/>
                  <a:pt x="374" y="0"/>
                  <a:pt x="0" y="0"/>
                </a:cubicBezTo>
                <a:cubicBezTo>
                  <a:pt x="0" y="1696"/>
                  <a:pt x="0" y="1696"/>
                  <a:pt x="0" y="1696"/>
                </a:cubicBezTo>
                <a:lnTo>
                  <a:pt x="1003" y="328"/>
                </a:lnTo>
              </a:path>
            </a:pathLst>
          </a:custGeom>
          <a:solidFill>
            <a:srgbClr val="5B40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A81D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95">
            <a:extLst>
              <a:ext uri="{FF2B5EF4-FFF2-40B4-BE49-F238E27FC236}">
                <a16:creationId xmlns:a16="http://schemas.microsoft.com/office/drawing/2014/main" id="{5FCA4331-A8BF-2F4B-9FB3-595043941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1247" y="9979567"/>
            <a:ext cx="1703943" cy="1452542"/>
          </a:xfrm>
          <a:custGeom>
            <a:avLst/>
            <a:gdLst>
              <a:gd name="T0" fmla="*/ 1003 w 1616"/>
              <a:gd name="T1" fmla="*/ 1377 h 1378"/>
              <a:gd name="T2" fmla="*/ 1003 w 1616"/>
              <a:gd name="T3" fmla="*/ 1377 h 1378"/>
              <a:gd name="T4" fmla="*/ 1615 w 1616"/>
              <a:gd name="T5" fmla="*/ 529 h 1378"/>
              <a:gd name="T6" fmla="*/ 0 w 1616"/>
              <a:gd name="T7" fmla="*/ 0 h 1378"/>
              <a:gd name="T8" fmla="*/ 1003 w 1616"/>
              <a:gd name="T9" fmla="*/ 1377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6" h="1378">
                <a:moveTo>
                  <a:pt x="1003" y="1377"/>
                </a:moveTo>
                <a:lnTo>
                  <a:pt x="1003" y="1377"/>
                </a:lnTo>
                <a:cubicBezTo>
                  <a:pt x="1286" y="1167"/>
                  <a:pt x="1505" y="876"/>
                  <a:pt x="1615" y="529"/>
                </a:cubicBezTo>
                <a:cubicBezTo>
                  <a:pt x="0" y="0"/>
                  <a:pt x="0" y="0"/>
                  <a:pt x="0" y="0"/>
                </a:cubicBezTo>
                <a:lnTo>
                  <a:pt x="1003" y="1377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5A81D5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96">
            <a:extLst>
              <a:ext uri="{FF2B5EF4-FFF2-40B4-BE49-F238E27FC236}">
                <a16:creationId xmlns:a16="http://schemas.microsoft.com/office/drawing/2014/main" id="{2C02095B-5516-A049-8E25-058E5D5A0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3743" y="8191823"/>
            <a:ext cx="1052161" cy="1792400"/>
          </a:xfrm>
          <a:custGeom>
            <a:avLst/>
            <a:gdLst>
              <a:gd name="T0" fmla="*/ 994 w 995"/>
              <a:gd name="T1" fmla="*/ 1696 h 1697"/>
              <a:gd name="T2" fmla="*/ 994 w 995"/>
              <a:gd name="T3" fmla="*/ 1696 h 1697"/>
              <a:gd name="T4" fmla="*/ 994 w 995"/>
              <a:gd name="T5" fmla="*/ 0 h 1697"/>
              <a:gd name="T6" fmla="*/ 0 w 995"/>
              <a:gd name="T7" fmla="*/ 328 h 1697"/>
              <a:gd name="T8" fmla="*/ 994 w 995"/>
              <a:gd name="T9" fmla="*/ 1696 h 1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5" h="1697">
                <a:moveTo>
                  <a:pt x="994" y="1696"/>
                </a:moveTo>
                <a:lnTo>
                  <a:pt x="994" y="1696"/>
                </a:lnTo>
                <a:cubicBezTo>
                  <a:pt x="994" y="0"/>
                  <a:pt x="994" y="0"/>
                  <a:pt x="994" y="0"/>
                </a:cubicBezTo>
                <a:cubicBezTo>
                  <a:pt x="621" y="0"/>
                  <a:pt x="274" y="119"/>
                  <a:pt x="0" y="328"/>
                </a:cubicBezTo>
                <a:lnTo>
                  <a:pt x="994" y="1696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5A81D5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97">
            <a:extLst>
              <a:ext uri="{FF2B5EF4-FFF2-40B4-BE49-F238E27FC236}">
                <a16:creationId xmlns:a16="http://schemas.microsoft.com/office/drawing/2014/main" id="{E271A945-8B95-FD41-A25F-61726452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1247" y="8536336"/>
            <a:ext cx="1703943" cy="1443230"/>
          </a:xfrm>
          <a:custGeom>
            <a:avLst/>
            <a:gdLst>
              <a:gd name="T0" fmla="*/ 1615 w 1616"/>
              <a:gd name="T1" fmla="*/ 848 h 1369"/>
              <a:gd name="T2" fmla="*/ 1615 w 1616"/>
              <a:gd name="T3" fmla="*/ 848 h 1369"/>
              <a:gd name="T4" fmla="*/ 1003 w 1616"/>
              <a:gd name="T5" fmla="*/ 0 h 1369"/>
              <a:gd name="T6" fmla="*/ 0 w 1616"/>
              <a:gd name="T7" fmla="*/ 1368 h 1369"/>
              <a:gd name="T8" fmla="*/ 1615 w 1616"/>
              <a:gd name="T9" fmla="*/ 84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6" h="1369">
                <a:moveTo>
                  <a:pt x="1615" y="848"/>
                </a:moveTo>
                <a:lnTo>
                  <a:pt x="1615" y="848"/>
                </a:lnTo>
                <a:cubicBezTo>
                  <a:pt x="1505" y="502"/>
                  <a:pt x="1286" y="210"/>
                  <a:pt x="1003" y="0"/>
                </a:cubicBezTo>
                <a:cubicBezTo>
                  <a:pt x="0" y="1368"/>
                  <a:pt x="0" y="1368"/>
                  <a:pt x="0" y="1368"/>
                </a:cubicBezTo>
                <a:lnTo>
                  <a:pt x="1615" y="848"/>
                </a:lnTo>
              </a:path>
            </a:pathLst>
          </a:custGeom>
          <a:solidFill>
            <a:srgbClr val="5B40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A81D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98">
            <a:extLst>
              <a:ext uri="{FF2B5EF4-FFF2-40B4-BE49-F238E27FC236}">
                <a16:creationId xmlns:a16="http://schemas.microsoft.com/office/drawing/2014/main" id="{999382D0-467B-ED49-AA0D-DF080570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2506" y="8615483"/>
            <a:ext cx="2737482" cy="2737482"/>
          </a:xfrm>
          <a:custGeom>
            <a:avLst/>
            <a:gdLst>
              <a:gd name="T0" fmla="*/ 2590 w 2591"/>
              <a:gd name="T1" fmla="*/ 1295 h 2591"/>
              <a:gd name="T2" fmla="*/ 2590 w 2591"/>
              <a:gd name="T3" fmla="*/ 1295 h 2591"/>
              <a:gd name="T4" fmla="*/ 1295 w 2591"/>
              <a:gd name="T5" fmla="*/ 2590 h 2591"/>
              <a:gd name="T6" fmla="*/ 0 w 2591"/>
              <a:gd name="T7" fmla="*/ 1295 h 2591"/>
              <a:gd name="T8" fmla="*/ 1295 w 2591"/>
              <a:gd name="T9" fmla="*/ 0 h 2591"/>
              <a:gd name="T10" fmla="*/ 2590 w 2591"/>
              <a:gd name="T11" fmla="*/ 1295 h 2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91" h="2591">
                <a:moveTo>
                  <a:pt x="2590" y="1295"/>
                </a:moveTo>
                <a:lnTo>
                  <a:pt x="2590" y="1295"/>
                </a:lnTo>
                <a:cubicBezTo>
                  <a:pt x="2590" y="2016"/>
                  <a:pt x="2007" y="2590"/>
                  <a:pt x="1295" y="2590"/>
                </a:cubicBezTo>
                <a:cubicBezTo>
                  <a:pt x="584" y="2590"/>
                  <a:pt x="0" y="2016"/>
                  <a:pt x="0" y="1295"/>
                </a:cubicBezTo>
                <a:cubicBezTo>
                  <a:pt x="0" y="584"/>
                  <a:pt x="584" y="0"/>
                  <a:pt x="1295" y="0"/>
                </a:cubicBezTo>
                <a:cubicBezTo>
                  <a:pt x="2007" y="0"/>
                  <a:pt x="2590" y="584"/>
                  <a:pt x="2590" y="1295"/>
                </a:cubicBezTo>
              </a:path>
            </a:pathLst>
          </a:custGeom>
          <a:solidFill>
            <a:srgbClr val="5B40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A81D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72" name="Group 71">
            <a:extLst>
              <a:ext uri="{FF2B5EF4-FFF2-40B4-BE49-F238E27FC236}">
                <a16:creationId xmlns:a16="http://schemas.microsoft.com/office/drawing/2014/main" id="{6F4BF4EF-337F-7E4D-AF93-98D210F705E5}"/>
              </a:ext>
            </a:extLst>
          </p:cNvPr>
          <p:cNvGrpSpPr/>
          <p:nvPr/>
        </p:nvGrpSpPr>
        <p:grpSpPr>
          <a:xfrm>
            <a:off x="2840649" y="5504999"/>
            <a:ext cx="9378731" cy="2500601"/>
            <a:chOff x="2232442" y="3643574"/>
            <a:chExt cx="9268065" cy="2500601"/>
          </a:xfrm>
        </p:grpSpPr>
        <p:sp>
          <p:nvSpPr>
            <p:cNvPr id="273" name="CuadroTexto 598">
              <a:extLst>
                <a:ext uri="{FF2B5EF4-FFF2-40B4-BE49-F238E27FC236}">
                  <a16:creationId xmlns:a16="http://schemas.microsoft.com/office/drawing/2014/main" id="{E661993D-EDBE-1746-8320-13B48B80FC8B}"/>
                </a:ext>
              </a:extLst>
            </p:cNvPr>
            <p:cNvSpPr txBox="1"/>
            <p:nvPr/>
          </p:nvSpPr>
          <p:spPr>
            <a:xfrm>
              <a:off x="2232442" y="3643574"/>
              <a:ext cx="926806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Environment/Ecology</a:t>
              </a:r>
            </a:p>
          </p:txBody>
        </p:sp>
        <p:sp>
          <p:nvSpPr>
            <p:cNvPr id="274" name="CuadroTexto 599">
              <a:extLst>
                <a:ext uri="{FF2B5EF4-FFF2-40B4-BE49-F238E27FC236}">
                  <a16:creationId xmlns:a16="http://schemas.microsoft.com/office/drawing/2014/main" id="{03FAF6F1-4734-2849-96B0-711074A01401}"/>
                </a:ext>
              </a:extLst>
            </p:cNvPr>
            <p:cNvSpPr txBox="1"/>
            <p:nvPr/>
          </p:nvSpPr>
          <p:spPr>
            <a:xfrm>
              <a:off x="2236244" y="4943846"/>
              <a:ext cx="80964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sp>
        <p:nvSpPr>
          <p:cNvPr id="275" name="CuadroTexto 598">
            <a:extLst>
              <a:ext uri="{FF2B5EF4-FFF2-40B4-BE49-F238E27FC236}">
                <a16:creationId xmlns:a16="http://schemas.microsoft.com/office/drawing/2014/main" id="{DD1A8473-4C0C-CC45-8748-26A37B874DFF}"/>
              </a:ext>
            </a:extLst>
          </p:cNvPr>
          <p:cNvSpPr txBox="1"/>
          <p:nvPr/>
        </p:nvSpPr>
        <p:spPr>
          <a:xfrm>
            <a:off x="16328387" y="9430240"/>
            <a:ext cx="18662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70%</a:t>
            </a:r>
          </a:p>
        </p:txBody>
      </p:sp>
      <p:grpSp>
        <p:nvGrpSpPr>
          <p:cNvPr id="276" name="Grupo 275">
            <a:extLst>
              <a:ext uri="{FF2B5EF4-FFF2-40B4-BE49-F238E27FC236}">
                <a16:creationId xmlns:a16="http://schemas.microsoft.com/office/drawing/2014/main" id="{B6224612-309A-7C46-9148-85F40D3B2B48}"/>
              </a:ext>
            </a:extLst>
          </p:cNvPr>
          <p:cNvGrpSpPr/>
          <p:nvPr/>
        </p:nvGrpSpPr>
        <p:grpSpPr>
          <a:xfrm>
            <a:off x="13900765" y="2904095"/>
            <a:ext cx="2521297" cy="944072"/>
            <a:chOff x="4076093" y="10886117"/>
            <a:chExt cx="4236804" cy="944072"/>
          </a:xfrm>
        </p:grpSpPr>
        <p:sp>
          <p:nvSpPr>
            <p:cNvPr id="277" name="CuadroTexto 395">
              <a:extLst>
                <a:ext uri="{FF2B5EF4-FFF2-40B4-BE49-F238E27FC236}">
                  <a16:creationId xmlns:a16="http://schemas.microsoft.com/office/drawing/2014/main" id="{47675984-9B0D-8F47-8C20-03466F06A56D}"/>
                </a:ext>
              </a:extLst>
            </p:cNvPr>
            <p:cNvSpPr txBox="1"/>
            <p:nvPr/>
          </p:nvSpPr>
          <p:spPr>
            <a:xfrm flipH="1">
              <a:off x="4805475" y="10886117"/>
              <a:ext cx="2731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78" name="Rectangle 40">
              <a:extLst>
                <a:ext uri="{FF2B5EF4-FFF2-40B4-BE49-F238E27FC236}">
                  <a16:creationId xmlns:a16="http://schemas.microsoft.com/office/drawing/2014/main" id="{8F509109-1DDE-BB44-9E56-C7E8D063DD8B}"/>
                </a:ext>
              </a:extLst>
            </p:cNvPr>
            <p:cNvSpPr/>
            <p:nvPr/>
          </p:nvSpPr>
          <p:spPr>
            <a:xfrm>
              <a:off x="4076093" y="11245414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82ECF90B-EE30-9D49-A9D5-44C7D8A06F77}"/>
              </a:ext>
            </a:extLst>
          </p:cNvPr>
          <p:cNvGrpSpPr/>
          <p:nvPr/>
        </p:nvGrpSpPr>
        <p:grpSpPr>
          <a:xfrm>
            <a:off x="18084106" y="3728792"/>
            <a:ext cx="2521297" cy="944072"/>
            <a:chOff x="4076093" y="10886117"/>
            <a:chExt cx="4236804" cy="944072"/>
          </a:xfrm>
        </p:grpSpPr>
        <p:sp>
          <p:nvSpPr>
            <p:cNvPr id="280" name="CuadroTexto 395">
              <a:extLst>
                <a:ext uri="{FF2B5EF4-FFF2-40B4-BE49-F238E27FC236}">
                  <a16:creationId xmlns:a16="http://schemas.microsoft.com/office/drawing/2014/main" id="{3C3B47EB-918F-0043-8C18-A891329041B8}"/>
                </a:ext>
              </a:extLst>
            </p:cNvPr>
            <p:cNvSpPr txBox="1"/>
            <p:nvPr/>
          </p:nvSpPr>
          <p:spPr>
            <a:xfrm flipH="1">
              <a:off x="4805475" y="10886117"/>
              <a:ext cx="2731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81" name="Rectangle 40">
              <a:extLst>
                <a:ext uri="{FF2B5EF4-FFF2-40B4-BE49-F238E27FC236}">
                  <a16:creationId xmlns:a16="http://schemas.microsoft.com/office/drawing/2014/main" id="{50738A15-3349-9443-A9BB-34DA9E73C6F4}"/>
                </a:ext>
              </a:extLst>
            </p:cNvPr>
            <p:cNvSpPr/>
            <p:nvPr/>
          </p:nvSpPr>
          <p:spPr>
            <a:xfrm>
              <a:off x="4076093" y="11245414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1157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1">
            <a:extLst>
              <a:ext uri="{FF2B5EF4-FFF2-40B4-BE49-F238E27FC236}">
                <a16:creationId xmlns:a16="http://schemas.microsoft.com/office/drawing/2014/main" id="{678AE752-0771-C640-ABBE-DC5FA007B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7736" y="5689495"/>
            <a:ext cx="620023" cy="1049270"/>
          </a:xfrm>
          <a:custGeom>
            <a:avLst/>
            <a:gdLst>
              <a:gd name="T0" fmla="*/ 0 w 574"/>
              <a:gd name="T1" fmla="*/ 785 h 971"/>
              <a:gd name="T2" fmla="*/ 0 w 574"/>
              <a:gd name="T3" fmla="*/ 785 h 971"/>
              <a:gd name="T4" fmla="*/ 573 w 574"/>
              <a:gd name="T5" fmla="*/ 970 h 971"/>
              <a:gd name="T6" fmla="*/ 573 w 574"/>
              <a:gd name="T7" fmla="*/ 0 h 971"/>
              <a:gd name="T8" fmla="*/ 0 w 574"/>
              <a:gd name="T9" fmla="*/ 785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4" h="971">
                <a:moveTo>
                  <a:pt x="0" y="785"/>
                </a:moveTo>
                <a:lnTo>
                  <a:pt x="0" y="785"/>
                </a:lnTo>
                <a:cubicBezTo>
                  <a:pt x="159" y="899"/>
                  <a:pt x="362" y="970"/>
                  <a:pt x="573" y="970"/>
                </a:cubicBezTo>
                <a:cubicBezTo>
                  <a:pt x="573" y="0"/>
                  <a:pt x="573" y="0"/>
                  <a:pt x="573" y="0"/>
                </a:cubicBezTo>
                <a:lnTo>
                  <a:pt x="0" y="78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2">
            <a:extLst>
              <a:ext uri="{FF2B5EF4-FFF2-40B4-BE49-F238E27FC236}">
                <a16:creationId xmlns:a16="http://schemas.microsoft.com/office/drawing/2014/main" id="{1C37316A-8A02-2B49-A6B7-1CF6FA217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759" y="5689495"/>
            <a:ext cx="610484" cy="1049270"/>
          </a:xfrm>
          <a:custGeom>
            <a:avLst/>
            <a:gdLst>
              <a:gd name="T0" fmla="*/ 0 w 566"/>
              <a:gd name="T1" fmla="*/ 970 h 971"/>
              <a:gd name="T2" fmla="*/ 0 w 566"/>
              <a:gd name="T3" fmla="*/ 970 h 971"/>
              <a:gd name="T4" fmla="*/ 565 w 566"/>
              <a:gd name="T5" fmla="*/ 785 h 971"/>
              <a:gd name="T6" fmla="*/ 0 w 566"/>
              <a:gd name="T7" fmla="*/ 0 h 971"/>
              <a:gd name="T8" fmla="*/ 0 w 566"/>
              <a:gd name="T9" fmla="*/ 970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6" h="971">
                <a:moveTo>
                  <a:pt x="0" y="970"/>
                </a:moveTo>
                <a:lnTo>
                  <a:pt x="0" y="970"/>
                </a:lnTo>
                <a:cubicBezTo>
                  <a:pt x="212" y="970"/>
                  <a:pt x="406" y="899"/>
                  <a:pt x="565" y="785"/>
                </a:cubicBezTo>
                <a:cubicBezTo>
                  <a:pt x="0" y="0"/>
                  <a:pt x="0" y="0"/>
                  <a:pt x="0" y="0"/>
                </a:cubicBezTo>
                <a:lnTo>
                  <a:pt x="0" y="97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3">
            <a:extLst>
              <a:ext uri="{FF2B5EF4-FFF2-40B4-BE49-F238E27FC236}">
                <a16:creationId xmlns:a16="http://schemas.microsoft.com/office/drawing/2014/main" id="{892246DF-C160-4341-9641-239B22AEF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489" y="5374714"/>
            <a:ext cx="1049270" cy="639101"/>
          </a:xfrm>
          <a:custGeom>
            <a:avLst/>
            <a:gdLst>
              <a:gd name="T0" fmla="*/ 53 w 971"/>
              <a:gd name="T1" fmla="*/ 0 h 592"/>
              <a:gd name="T2" fmla="*/ 53 w 971"/>
              <a:gd name="T3" fmla="*/ 0 h 592"/>
              <a:gd name="T4" fmla="*/ 0 w 971"/>
              <a:gd name="T5" fmla="*/ 291 h 592"/>
              <a:gd name="T6" fmla="*/ 53 w 971"/>
              <a:gd name="T7" fmla="*/ 591 h 592"/>
              <a:gd name="T8" fmla="*/ 970 w 971"/>
              <a:gd name="T9" fmla="*/ 291 h 592"/>
              <a:gd name="T10" fmla="*/ 53 w 971"/>
              <a:gd name="T11" fmla="*/ 0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1" h="592">
                <a:moveTo>
                  <a:pt x="53" y="0"/>
                </a:moveTo>
                <a:lnTo>
                  <a:pt x="53" y="0"/>
                </a:lnTo>
                <a:cubicBezTo>
                  <a:pt x="18" y="88"/>
                  <a:pt x="0" y="194"/>
                  <a:pt x="0" y="291"/>
                </a:cubicBezTo>
                <a:cubicBezTo>
                  <a:pt x="0" y="397"/>
                  <a:pt x="18" y="503"/>
                  <a:pt x="53" y="591"/>
                </a:cubicBezTo>
                <a:cubicBezTo>
                  <a:pt x="970" y="291"/>
                  <a:pt x="970" y="291"/>
                  <a:pt x="970" y="291"/>
                </a:cubicBezTo>
                <a:lnTo>
                  <a:pt x="5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4">
            <a:extLst>
              <a:ext uri="{FF2B5EF4-FFF2-40B4-BE49-F238E27FC236}">
                <a16:creationId xmlns:a16="http://schemas.microsoft.com/office/drawing/2014/main" id="{2FDE7B02-1F42-C040-965B-9FB4648C6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722" y="5689495"/>
            <a:ext cx="992037" cy="848955"/>
          </a:xfrm>
          <a:custGeom>
            <a:avLst/>
            <a:gdLst>
              <a:gd name="T0" fmla="*/ 0 w 918"/>
              <a:gd name="T1" fmla="*/ 300 h 786"/>
              <a:gd name="T2" fmla="*/ 0 w 918"/>
              <a:gd name="T3" fmla="*/ 300 h 786"/>
              <a:gd name="T4" fmla="*/ 344 w 918"/>
              <a:gd name="T5" fmla="*/ 785 h 786"/>
              <a:gd name="T6" fmla="*/ 917 w 918"/>
              <a:gd name="T7" fmla="*/ 0 h 786"/>
              <a:gd name="T8" fmla="*/ 0 w 918"/>
              <a:gd name="T9" fmla="*/ 30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8" h="786">
                <a:moveTo>
                  <a:pt x="0" y="300"/>
                </a:moveTo>
                <a:lnTo>
                  <a:pt x="0" y="300"/>
                </a:lnTo>
                <a:cubicBezTo>
                  <a:pt x="62" y="494"/>
                  <a:pt x="185" y="670"/>
                  <a:pt x="344" y="785"/>
                </a:cubicBezTo>
                <a:cubicBezTo>
                  <a:pt x="917" y="0"/>
                  <a:pt x="917" y="0"/>
                  <a:pt x="917" y="0"/>
                </a:cubicBezTo>
                <a:lnTo>
                  <a:pt x="0" y="30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ECEA3997-A3D7-7D4D-8912-44452B554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722" y="4850079"/>
            <a:ext cx="992037" cy="839416"/>
          </a:xfrm>
          <a:custGeom>
            <a:avLst/>
            <a:gdLst>
              <a:gd name="T0" fmla="*/ 344 w 918"/>
              <a:gd name="T1" fmla="*/ 0 h 777"/>
              <a:gd name="T2" fmla="*/ 344 w 918"/>
              <a:gd name="T3" fmla="*/ 0 h 777"/>
              <a:gd name="T4" fmla="*/ 0 w 918"/>
              <a:gd name="T5" fmla="*/ 485 h 777"/>
              <a:gd name="T6" fmla="*/ 917 w 918"/>
              <a:gd name="T7" fmla="*/ 776 h 777"/>
              <a:gd name="T8" fmla="*/ 344 w 918"/>
              <a:gd name="T9" fmla="*/ 0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8" h="777">
                <a:moveTo>
                  <a:pt x="344" y="0"/>
                </a:moveTo>
                <a:lnTo>
                  <a:pt x="344" y="0"/>
                </a:lnTo>
                <a:cubicBezTo>
                  <a:pt x="185" y="114"/>
                  <a:pt x="62" y="282"/>
                  <a:pt x="0" y="485"/>
                </a:cubicBezTo>
                <a:cubicBezTo>
                  <a:pt x="917" y="776"/>
                  <a:pt x="917" y="776"/>
                  <a:pt x="917" y="776"/>
                </a:cubicBezTo>
                <a:lnTo>
                  <a:pt x="34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1FFF8576-9EA7-3F4B-9BDA-0A078031C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759" y="5374714"/>
            <a:ext cx="1039731" cy="639101"/>
          </a:xfrm>
          <a:custGeom>
            <a:avLst/>
            <a:gdLst>
              <a:gd name="T0" fmla="*/ 917 w 963"/>
              <a:gd name="T1" fmla="*/ 591 h 592"/>
              <a:gd name="T2" fmla="*/ 917 w 963"/>
              <a:gd name="T3" fmla="*/ 591 h 592"/>
              <a:gd name="T4" fmla="*/ 962 w 963"/>
              <a:gd name="T5" fmla="*/ 291 h 592"/>
              <a:gd name="T6" fmla="*/ 917 w 963"/>
              <a:gd name="T7" fmla="*/ 0 h 592"/>
              <a:gd name="T8" fmla="*/ 0 w 963"/>
              <a:gd name="T9" fmla="*/ 291 h 592"/>
              <a:gd name="T10" fmla="*/ 917 w 963"/>
              <a:gd name="T11" fmla="*/ 591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3" h="592">
                <a:moveTo>
                  <a:pt x="917" y="591"/>
                </a:moveTo>
                <a:lnTo>
                  <a:pt x="917" y="591"/>
                </a:lnTo>
                <a:cubicBezTo>
                  <a:pt x="944" y="503"/>
                  <a:pt x="962" y="397"/>
                  <a:pt x="962" y="291"/>
                </a:cubicBezTo>
                <a:cubicBezTo>
                  <a:pt x="962" y="194"/>
                  <a:pt x="944" y="88"/>
                  <a:pt x="917" y="0"/>
                </a:cubicBezTo>
                <a:cubicBezTo>
                  <a:pt x="0" y="291"/>
                  <a:pt x="0" y="291"/>
                  <a:pt x="0" y="291"/>
                </a:cubicBezTo>
                <a:lnTo>
                  <a:pt x="917" y="59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7">
            <a:extLst>
              <a:ext uri="{FF2B5EF4-FFF2-40B4-BE49-F238E27FC236}">
                <a16:creationId xmlns:a16="http://schemas.microsoft.com/office/drawing/2014/main" id="{915B74D4-F270-EB4C-BFCD-31A99BCBC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759" y="4649764"/>
            <a:ext cx="610484" cy="1039731"/>
          </a:xfrm>
          <a:custGeom>
            <a:avLst/>
            <a:gdLst>
              <a:gd name="T0" fmla="*/ 565 w 566"/>
              <a:gd name="T1" fmla="*/ 186 h 963"/>
              <a:gd name="T2" fmla="*/ 565 w 566"/>
              <a:gd name="T3" fmla="*/ 186 h 963"/>
              <a:gd name="T4" fmla="*/ 0 w 566"/>
              <a:gd name="T5" fmla="*/ 0 h 963"/>
              <a:gd name="T6" fmla="*/ 0 w 566"/>
              <a:gd name="T7" fmla="*/ 962 h 963"/>
              <a:gd name="T8" fmla="*/ 565 w 566"/>
              <a:gd name="T9" fmla="*/ 186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6" h="963">
                <a:moveTo>
                  <a:pt x="565" y="186"/>
                </a:moveTo>
                <a:lnTo>
                  <a:pt x="565" y="186"/>
                </a:lnTo>
                <a:cubicBezTo>
                  <a:pt x="406" y="71"/>
                  <a:pt x="212" y="0"/>
                  <a:pt x="0" y="0"/>
                </a:cubicBezTo>
                <a:cubicBezTo>
                  <a:pt x="0" y="962"/>
                  <a:pt x="0" y="962"/>
                  <a:pt x="0" y="962"/>
                </a:cubicBezTo>
                <a:lnTo>
                  <a:pt x="565" y="1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D809BD19-69CD-5641-8DF7-2CD5A29C5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759" y="5689495"/>
            <a:ext cx="992037" cy="848955"/>
          </a:xfrm>
          <a:custGeom>
            <a:avLst/>
            <a:gdLst>
              <a:gd name="T0" fmla="*/ 565 w 918"/>
              <a:gd name="T1" fmla="*/ 785 h 786"/>
              <a:gd name="T2" fmla="*/ 565 w 918"/>
              <a:gd name="T3" fmla="*/ 785 h 786"/>
              <a:gd name="T4" fmla="*/ 917 w 918"/>
              <a:gd name="T5" fmla="*/ 300 h 786"/>
              <a:gd name="T6" fmla="*/ 0 w 918"/>
              <a:gd name="T7" fmla="*/ 0 h 786"/>
              <a:gd name="T8" fmla="*/ 565 w 918"/>
              <a:gd name="T9" fmla="*/ 785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8" h="786">
                <a:moveTo>
                  <a:pt x="565" y="785"/>
                </a:moveTo>
                <a:lnTo>
                  <a:pt x="565" y="785"/>
                </a:lnTo>
                <a:cubicBezTo>
                  <a:pt x="724" y="670"/>
                  <a:pt x="847" y="494"/>
                  <a:pt x="917" y="300"/>
                </a:cubicBezTo>
                <a:cubicBezTo>
                  <a:pt x="0" y="0"/>
                  <a:pt x="0" y="0"/>
                  <a:pt x="0" y="0"/>
                </a:cubicBezTo>
                <a:lnTo>
                  <a:pt x="565" y="78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99A7E6A3-7090-5B45-BD0B-F8AED282C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7736" y="4649764"/>
            <a:ext cx="620023" cy="1039731"/>
          </a:xfrm>
          <a:custGeom>
            <a:avLst/>
            <a:gdLst>
              <a:gd name="T0" fmla="*/ 573 w 574"/>
              <a:gd name="T1" fmla="*/ 962 h 963"/>
              <a:gd name="T2" fmla="*/ 573 w 574"/>
              <a:gd name="T3" fmla="*/ 962 h 963"/>
              <a:gd name="T4" fmla="*/ 573 w 574"/>
              <a:gd name="T5" fmla="*/ 0 h 963"/>
              <a:gd name="T6" fmla="*/ 0 w 574"/>
              <a:gd name="T7" fmla="*/ 186 h 963"/>
              <a:gd name="T8" fmla="*/ 573 w 574"/>
              <a:gd name="T9" fmla="*/ 962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4" h="963">
                <a:moveTo>
                  <a:pt x="573" y="962"/>
                </a:moveTo>
                <a:lnTo>
                  <a:pt x="573" y="962"/>
                </a:lnTo>
                <a:cubicBezTo>
                  <a:pt x="573" y="0"/>
                  <a:pt x="573" y="0"/>
                  <a:pt x="573" y="0"/>
                </a:cubicBezTo>
                <a:cubicBezTo>
                  <a:pt x="362" y="0"/>
                  <a:pt x="159" y="71"/>
                  <a:pt x="0" y="186"/>
                </a:cubicBezTo>
                <a:lnTo>
                  <a:pt x="573" y="96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30668F7C-31B9-1A4A-8986-F69EC94D3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759" y="4850079"/>
            <a:ext cx="992037" cy="839416"/>
          </a:xfrm>
          <a:custGeom>
            <a:avLst/>
            <a:gdLst>
              <a:gd name="T0" fmla="*/ 917 w 918"/>
              <a:gd name="T1" fmla="*/ 485 h 777"/>
              <a:gd name="T2" fmla="*/ 917 w 918"/>
              <a:gd name="T3" fmla="*/ 485 h 777"/>
              <a:gd name="T4" fmla="*/ 565 w 918"/>
              <a:gd name="T5" fmla="*/ 0 h 777"/>
              <a:gd name="T6" fmla="*/ 0 w 918"/>
              <a:gd name="T7" fmla="*/ 776 h 777"/>
              <a:gd name="T8" fmla="*/ 917 w 918"/>
              <a:gd name="T9" fmla="*/ 485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8" h="777">
                <a:moveTo>
                  <a:pt x="917" y="485"/>
                </a:moveTo>
                <a:lnTo>
                  <a:pt x="917" y="485"/>
                </a:lnTo>
                <a:cubicBezTo>
                  <a:pt x="847" y="282"/>
                  <a:pt x="724" y="114"/>
                  <a:pt x="565" y="0"/>
                </a:cubicBezTo>
                <a:cubicBezTo>
                  <a:pt x="0" y="776"/>
                  <a:pt x="0" y="776"/>
                  <a:pt x="0" y="776"/>
                </a:cubicBezTo>
                <a:lnTo>
                  <a:pt x="917" y="48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A0C9D718-0B09-E54D-9043-B8F707671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6499" y="4897773"/>
            <a:ext cx="1592983" cy="1592983"/>
          </a:xfrm>
          <a:custGeom>
            <a:avLst/>
            <a:gdLst>
              <a:gd name="T0" fmla="*/ 1473 w 1474"/>
              <a:gd name="T1" fmla="*/ 732 h 1474"/>
              <a:gd name="T2" fmla="*/ 1473 w 1474"/>
              <a:gd name="T3" fmla="*/ 732 h 1474"/>
              <a:gd name="T4" fmla="*/ 741 w 1474"/>
              <a:gd name="T5" fmla="*/ 1473 h 1474"/>
              <a:gd name="T6" fmla="*/ 0 w 1474"/>
              <a:gd name="T7" fmla="*/ 732 h 1474"/>
              <a:gd name="T8" fmla="*/ 741 w 1474"/>
              <a:gd name="T9" fmla="*/ 0 h 1474"/>
              <a:gd name="T10" fmla="*/ 1473 w 1474"/>
              <a:gd name="T11" fmla="*/ 732 h 1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4" h="1474">
                <a:moveTo>
                  <a:pt x="1473" y="732"/>
                </a:moveTo>
                <a:lnTo>
                  <a:pt x="1473" y="732"/>
                </a:lnTo>
                <a:cubicBezTo>
                  <a:pt x="1473" y="1146"/>
                  <a:pt x="1147" y="1473"/>
                  <a:pt x="741" y="1473"/>
                </a:cubicBezTo>
                <a:cubicBezTo>
                  <a:pt x="336" y="1473"/>
                  <a:pt x="0" y="1146"/>
                  <a:pt x="0" y="732"/>
                </a:cubicBezTo>
                <a:cubicBezTo>
                  <a:pt x="0" y="326"/>
                  <a:pt x="336" y="0"/>
                  <a:pt x="741" y="0"/>
                </a:cubicBezTo>
                <a:cubicBezTo>
                  <a:pt x="1147" y="0"/>
                  <a:pt x="1473" y="326"/>
                  <a:pt x="1473" y="73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12">
            <a:extLst>
              <a:ext uri="{FF2B5EF4-FFF2-40B4-BE49-F238E27FC236}">
                <a16:creationId xmlns:a16="http://schemas.microsoft.com/office/drawing/2014/main" id="{7FCF0D87-13D2-8F46-98CE-8E73C517F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7736" y="10811841"/>
            <a:ext cx="620023" cy="1039731"/>
          </a:xfrm>
          <a:custGeom>
            <a:avLst/>
            <a:gdLst>
              <a:gd name="T0" fmla="*/ 0 w 574"/>
              <a:gd name="T1" fmla="*/ 785 h 962"/>
              <a:gd name="T2" fmla="*/ 0 w 574"/>
              <a:gd name="T3" fmla="*/ 785 h 962"/>
              <a:gd name="T4" fmla="*/ 573 w 574"/>
              <a:gd name="T5" fmla="*/ 961 h 962"/>
              <a:gd name="T6" fmla="*/ 573 w 574"/>
              <a:gd name="T7" fmla="*/ 0 h 962"/>
              <a:gd name="T8" fmla="*/ 0 w 574"/>
              <a:gd name="T9" fmla="*/ 785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4" h="962">
                <a:moveTo>
                  <a:pt x="0" y="785"/>
                </a:moveTo>
                <a:lnTo>
                  <a:pt x="0" y="785"/>
                </a:lnTo>
                <a:cubicBezTo>
                  <a:pt x="159" y="900"/>
                  <a:pt x="362" y="961"/>
                  <a:pt x="573" y="961"/>
                </a:cubicBezTo>
                <a:cubicBezTo>
                  <a:pt x="573" y="0"/>
                  <a:pt x="573" y="0"/>
                  <a:pt x="573" y="0"/>
                </a:cubicBezTo>
                <a:lnTo>
                  <a:pt x="0" y="78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13">
            <a:extLst>
              <a:ext uri="{FF2B5EF4-FFF2-40B4-BE49-F238E27FC236}">
                <a16:creationId xmlns:a16="http://schemas.microsoft.com/office/drawing/2014/main" id="{03D8289A-0683-5C4C-B7F0-93658BF4E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759" y="10811841"/>
            <a:ext cx="610484" cy="1039731"/>
          </a:xfrm>
          <a:custGeom>
            <a:avLst/>
            <a:gdLst>
              <a:gd name="T0" fmla="*/ 0 w 566"/>
              <a:gd name="T1" fmla="*/ 961 h 962"/>
              <a:gd name="T2" fmla="*/ 0 w 566"/>
              <a:gd name="T3" fmla="*/ 961 h 962"/>
              <a:gd name="T4" fmla="*/ 565 w 566"/>
              <a:gd name="T5" fmla="*/ 785 h 962"/>
              <a:gd name="T6" fmla="*/ 0 w 566"/>
              <a:gd name="T7" fmla="*/ 0 h 962"/>
              <a:gd name="T8" fmla="*/ 0 w 566"/>
              <a:gd name="T9" fmla="*/ 961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6" h="962">
                <a:moveTo>
                  <a:pt x="0" y="961"/>
                </a:moveTo>
                <a:lnTo>
                  <a:pt x="0" y="961"/>
                </a:lnTo>
                <a:cubicBezTo>
                  <a:pt x="212" y="961"/>
                  <a:pt x="406" y="900"/>
                  <a:pt x="565" y="785"/>
                </a:cubicBezTo>
                <a:cubicBezTo>
                  <a:pt x="0" y="0"/>
                  <a:pt x="0" y="0"/>
                  <a:pt x="0" y="0"/>
                </a:cubicBezTo>
                <a:lnTo>
                  <a:pt x="0" y="96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14">
            <a:extLst>
              <a:ext uri="{FF2B5EF4-FFF2-40B4-BE49-F238E27FC236}">
                <a16:creationId xmlns:a16="http://schemas.microsoft.com/office/drawing/2014/main" id="{10F026D5-EF7C-6142-B41C-59DB4B58D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489" y="10487521"/>
            <a:ext cx="1049270" cy="648640"/>
          </a:xfrm>
          <a:custGeom>
            <a:avLst/>
            <a:gdLst>
              <a:gd name="T0" fmla="*/ 53 w 971"/>
              <a:gd name="T1" fmla="*/ 0 h 601"/>
              <a:gd name="T2" fmla="*/ 53 w 971"/>
              <a:gd name="T3" fmla="*/ 0 h 601"/>
              <a:gd name="T4" fmla="*/ 0 w 971"/>
              <a:gd name="T5" fmla="*/ 300 h 601"/>
              <a:gd name="T6" fmla="*/ 53 w 971"/>
              <a:gd name="T7" fmla="*/ 600 h 601"/>
              <a:gd name="T8" fmla="*/ 970 w 971"/>
              <a:gd name="T9" fmla="*/ 300 h 601"/>
              <a:gd name="T10" fmla="*/ 53 w 971"/>
              <a:gd name="T11" fmla="*/ 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1" h="601">
                <a:moveTo>
                  <a:pt x="53" y="0"/>
                </a:moveTo>
                <a:lnTo>
                  <a:pt x="53" y="0"/>
                </a:lnTo>
                <a:cubicBezTo>
                  <a:pt x="18" y="97"/>
                  <a:pt x="0" y="194"/>
                  <a:pt x="0" y="300"/>
                </a:cubicBezTo>
                <a:cubicBezTo>
                  <a:pt x="0" y="406"/>
                  <a:pt x="18" y="503"/>
                  <a:pt x="53" y="600"/>
                </a:cubicBezTo>
                <a:cubicBezTo>
                  <a:pt x="970" y="300"/>
                  <a:pt x="970" y="300"/>
                  <a:pt x="970" y="300"/>
                </a:cubicBezTo>
                <a:lnTo>
                  <a:pt x="5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15">
            <a:extLst>
              <a:ext uri="{FF2B5EF4-FFF2-40B4-BE49-F238E27FC236}">
                <a16:creationId xmlns:a16="http://schemas.microsoft.com/office/drawing/2014/main" id="{74B4653C-4FFE-444C-BCC9-B3C190792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722" y="10811841"/>
            <a:ext cx="992037" cy="848955"/>
          </a:xfrm>
          <a:custGeom>
            <a:avLst/>
            <a:gdLst>
              <a:gd name="T0" fmla="*/ 0 w 918"/>
              <a:gd name="T1" fmla="*/ 300 h 786"/>
              <a:gd name="T2" fmla="*/ 0 w 918"/>
              <a:gd name="T3" fmla="*/ 300 h 786"/>
              <a:gd name="T4" fmla="*/ 344 w 918"/>
              <a:gd name="T5" fmla="*/ 785 h 786"/>
              <a:gd name="T6" fmla="*/ 917 w 918"/>
              <a:gd name="T7" fmla="*/ 0 h 786"/>
              <a:gd name="T8" fmla="*/ 0 w 918"/>
              <a:gd name="T9" fmla="*/ 30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8" h="786">
                <a:moveTo>
                  <a:pt x="0" y="300"/>
                </a:moveTo>
                <a:lnTo>
                  <a:pt x="0" y="300"/>
                </a:lnTo>
                <a:cubicBezTo>
                  <a:pt x="62" y="494"/>
                  <a:pt x="185" y="662"/>
                  <a:pt x="344" y="785"/>
                </a:cubicBezTo>
                <a:cubicBezTo>
                  <a:pt x="917" y="0"/>
                  <a:pt x="917" y="0"/>
                  <a:pt x="917" y="0"/>
                </a:cubicBezTo>
                <a:lnTo>
                  <a:pt x="0" y="30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6">
            <a:extLst>
              <a:ext uri="{FF2B5EF4-FFF2-40B4-BE49-F238E27FC236}">
                <a16:creationId xmlns:a16="http://schemas.microsoft.com/office/drawing/2014/main" id="{5839244F-EE85-054E-8E98-1532EFE49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722" y="9962886"/>
            <a:ext cx="992037" cy="848955"/>
          </a:xfrm>
          <a:custGeom>
            <a:avLst/>
            <a:gdLst>
              <a:gd name="T0" fmla="*/ 344 w 918"/>
              <a:gd name="T1" fmla="*/ 0 h 786"/>
              <a:gd name="T2" fmla="*/ 344 w 918"/>
              <a:gd name="T3" fmla="*/ 0 h 786"/>
              <a:gd name="T4" fmla="*/ 0 w 918"/>
              <a:gd name="T5" fmla="*/ 485 h 786"/>
              <a:gd name="T6" fmla="*/ 917 w 918"/>
              <a:gd name="T7" fmla="*/ 785 h 786"/>
              <a:gd name="T8" fmla="*/ 344 w 918"/>
              <a:gd name="T9" fmla="*/ 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8" h="786">
                <a:moveTo>
                  <a:pt x="344" y="0"/>
                </a:moveTo>
                <a:lnTo>
                  <a:pt x="344" y="0"/>
                </a:lnTo>
                <a:cubicBezTo>
                  <a:pt x="185" y="124"/>
                  <a:pt x="62" y="291"/>
                  <a:pt x="0" y="485"/>
                </a:cubicBezTo>
                <a:cubicBezTo>
                  <a:pt x="917" y="785"/>
                  <a:pt x="917" y="785"/>
                  <a:pt x="917" y="785"/>
                </a:cubicBezTo>
                <a:lnTo>
                  <a:pt x="34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7">
            <a:extLst>
              <a:ext uri="{FF2B5EF4-FFF2-40B4-BE49-F238E27FC236}">
                <a16:creationId xmlns:a16="http://schemas.microsoft.com/office/drawing/2014/main" id="{5FE0C4D6-1D86-3B47-BB70-89333F061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759" y="10487521"/>
            <a:ext cx="1039731" cy="648640"/>
          </a:xfrm>
          <a:custGeom>
            <a:avLst/>
            <a:gdLst>
              <a:gd name="T0" fmla="*/ 917 w 963"/>
              <a:gd name="T1" fmla="*/ 600 h 601"/>
              <a:gd name="T2" fmla="*/ 917 w 963"/>
              <a:gd name="T3" fmla="*/ 600 h 601"/>
              <a:gd name="T4" fmla="*/ 962 w 963"/>
              <a:gd name="T5" fmla="*/ 300 h 601"/>
              <a:gd name="T6" fmla="*/ 917 w 963"/>
              <a:gd name="T7" fmla="*/ 0 h 601"/>
              <a:gd name="T8" fmla="*/ 0 w 963"/>
              <a:gd name="T9" fmla="*/ 300 h 601"/>
              <a:gd name="T10" fmla="*/ 917 w 963"/>
              <a:gd name="T11" fmla="*/ 60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3" h="601">
                <a:moveTo>
                  <a:pt x="917" y="600"/>
                </a:moveTo>
                <a:lnTo>
                  <a:pt x="917" y="600"/>
                </a:lnTo>
                <a:cubicBezTo>
                  <a:pt x="944" y="503"/>
                  <a:pt x="962" y="406"/>
                  <a:pt x="962" y="300"/>
                </a:cubicBezTo>
                <a:cubicBezTo>
                  <a:pt x="962" y="194"/>
                  <a:pt x="944" y="97"/>
                  <a:pt x="917" y="0"/>
                </a:cubicBezTo>
                <a:cubicBezTo>
                  <a:pt x="0" y="300"/>
                  <a:pt x="0" y="300"/>
                  <a:pt x="0" y="300"/>
                </a:cubicBezTo>
                <a:lnTo>
                  <a:pt x="917" y="60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6E7F2A07-59D0-354D-BFA3-9B3D11EAF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759" y="9772110"/>
            <a:ext cx="610484" cy="1039731"/>
          </a:xfrm>
          <a:custGeom>
            <a:avLst/>
            <a:gdLst>
              <a:gd name="T0" fmla="*/ 565 w 566"/>
              <a:gd name="T1" fmla="*/ 176 h 962"/>
              <a:gd name="T2" fmla="*/ 565 w 566"/>
              <a:gd name="T3" fmla="*/ 176 h 962"/>
              <a:gd name="T4" fmla="*/ 0 w 566"/>
              <a:gd name="T5" fmla="*/ 0 h 962"/>
              <a:gd name="T6" fmla="*/ 0 w 566"/>
              <a:gd name="T7" fmla="*/ 961 h 962"/>
              <a:gd name="T8" fmla="*/ 565 w 566"/>
              <a:gd name="T9" fmla="*/ 176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6" h="962">
                <a:moveTo>
                  <a:pt x="565" y="176"/>
                </a:moveTo>
                <a:lnTo>
                  <a:pt x="565" y="176"/>
                </a:lnTo>
                <a:cubicBezTo>
                  <a:pt x="406" y="61"/>
                  <a:pt x="212" y="0"/>
                  <a:pt x="0" y="0"/>
                </a:cubicBezTo>
                <a:cubicBezTo>
                  <a:pt x="0" y="961"/>
                  <a:pt x="0" y="961"/>
                  <a:pt x="0" y="961"/>
                </a:cubicBezTo>
                <a:lnTo>
                  <a:pt x="565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4A90A7D2-4F59-C943-B541-03E8E7A83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759" y="10811841"/>
            <a:ext cx="992037" cy="848955"/>
          </a:xfrm>
          <a:custGeom>
            <a:avLst/>
            <a:gdLst>
              <a:gd name="T0" fmla="*/ 565 w 918"/>
              <a:gd name="T1" fmla="*/ 785 h 786"/>
              <a:gd name="T2" fmla="*/ 565 w 918"/>
              <a:gd name="T3" fmla="*/ 785 h 786"/>
              <a:gd name="T4" fmla="*/ 917 w 918"/>
              <a:gd name="T5" fmla="*/ 300 h 786"/>
              <a:gd name="T6" fmla="*/ 0 w 918"/>
              <a:gd name="T7" fmla="*/ 0 h 786"/>
              <a:gd name="T8" fmla="*/ 565 w 918"/>
              <a:gd name="T9" fmla="*/ 785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8" h="786">
                <a:moveTo>
                  <a:pt x="565" y="785"/>
                </a:moveTo>
                <a:lnTo>
                  <a:pt x="565" y="785"/>
                </a:lnTo>
                <a:cubicBezTo>
                  <a:pt x="724" y="662"/>
                  <a:pt x="847" y="494"/>
                  <a:pt x="917" y="300"/>
                </a:cubicBezTo>
                <a:cubicBezTo>
                  <a:pt x="0" y="0"/>
                  <a:pt x="0" y="0"/>
                  <a:pt x="0" y="0"/>
                </a:cubicBezTo>
                <a:lnTo>
                  <a:pt x="565" y="78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FE6EB77B-CE2E-9D4F-92D5-68487445A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7736" y="9772110"/>
            <a:ext cx="620023" cy="1039731"/>
          </a:xfrm>
          <a:custGeom>
            <a:avLst/>
            <a:gdLst>
              <a:gd name="T0" fmla="*/ 573 w 574"/>
              <a:gd name="T1" fmla="*/ 961 h 962"/>
              <a:gd name="T2" fmla="*/ 573 w 574"/>
              <a:gd name="T3" fmla="*/ 961 h 962"/>
              <a:gd name="T4" fmla="*/ 573 w 574"/>
              <a:gd name="T5" fmla="*/ 0 h 962"/>
              <a:gd name="T6" fmla="*/ 0 w 574"/>
              <a:gd name="T7" fmla="*/ 176 h 962"/>
              <a:gd name="T8" fmla="*/ 573 w 574"/>
              <a:gd name="T9" fmla="*/ 961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4" h="962">
                <a:moveTo>
                  <a:pt x="573" y="961"/>
                </a:moveTo>
                <a:lnTo>
                  <a:pt x="573" y="961"/>
                </a:lnTo>
                <a:cubicBezTo>
                  <a:pt x="573" y="0"/>
                  <a:pt x="573" y="0"/>
                  <a:pt x="573" y="0"/>
                </a:cubicBezTo>
                <a:cubicBezTo>
                  <a:pt x="362" y="0"/>
                  <a:pt x="159" y="61"/>
                  <a:pt x="0" y="176"/>
                </a:cubicBezTo>
                <a:lnTo>
                  <a:pt x="573" y="96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1">
            <a:extLst>
              <a:ext uri="{FF2B5EF4-FFF2-40B4-BE49-F238E27FC236}">
                <a16:creationId xmlns:a16="http://schemas.microsoft.com/office/drawing/2014/main" id="{C355BBB2-DA4A-3149-A349-5513FC9AD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759" y="9962886"/>
            <a:ext cx="992037" cy="848955"/>
          </a:xfrm>
          <a:custGeom>
            <a:avLst/>
            <a:gdLst>
              <a:gd name="T0" fmla="*/ 917 w 918"/>
              <a:gd name="T1" fmla="*/ 485 h 786"/>
              <a:gd name="T2" fmla="*/ 917 w 918"/>
              <a:gd name="T3" fmla="*/ 485 h 786"/>
              <a:gd name="T4" fmla="*/ 565 w 918"/>
              <a:gd name="T5" fmla="*/ 0 h 786"/>
              <a:gd name="T6" fmla="*/ 0 w 918"/>
              <a:gd name="T7" fmla="*/ 785 h 786"/>
              <a:gd name="T8" fmla="*/ 917 w 918"/>
              <a:gd name="T9" fmla="*/ 485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8" h="786">
                <a:moveTo>
                  <a:pt x="917" y="485"/>
                </a:moveTo>
                <a:lnTo>
                  <a:pt x="917" y="485"/>
                </a:lnTo>
                <a:cubicBezTo>
                  <a:pt x="847" y="291"/>
                  <a:pt x="724" y="124"/>
                  <a:pt x="565" y="0"/>
                </a:cubicBezTo>
                <a:cubicBezTo>
                  <a:pt x="0" y="785"/>
                  <a:pt x="0" y="785"/>
                  <a:pt x="0" y="785"/>
                </a:cubicBezTo>
                <a:lnTo>
                  <a:pt x="917" y="48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2">
            <a:extLst>
              <a:ext uri="{FF2B5EF4-FFF2-40B4-BE49-F238E27FC236}">
                <a16:creationId xmlns:a16="http://schemas.microsoft.com/office/drawing/2014/main" id="{28295DF7-E83E-5E4E-9827-ED659AB1A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6499" y="10020119"/>
            <a:ext cx="1592983" cy="1583444"/>
          </a:xfrm>
          <a:custGeom>
            <a:avLst/>
            <a:gdLst>
              <a:gd name="T0" fmla="*/ 1473 w 1474"/>
              <a:gd name="T1" fmla="*/ 732 h 1465"/>
              <a:gd name="T2" fmla="*/ 1473 w 1474"/>
              <a:gd name="T3" fmla="*/ 732 h 1465"/>
              <a:gd name="T4" fmla="*/ 741 w 1474"/>
              <a:gd name="T5" fmla="*/ 1464 h 1465"/>
              <a:gd name="T6" fmla="*/ 0 w 1474"/>
              <a:gd name="T7" fmla="*/ 732 h 1465"/>
              <a:gd name="T8" fmla="*/ 741 w 1474"/>
              <a:gd name="T9" fmla="*/ 0 h 1465"/>
              <a:gd name="T10" fmla="*/ 1473 w 1474"/>
              <a:gd name="T11" fmla="*/ 732 h 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4" h="1465">
                <a:moveTo>
                  <a:pt x="1473" y="732"/>
                </a:moveTo>
                <a:lnTo>
                  <a:pt x="1473" y="732"/>
                </a:lnTo>
                <a:cubicBezTo>
                  <a:pt x="1473" y="1138"/>
                  <a:pt x="1147" y="1464"/>
                  <a:pt x="741" y="1464"/>
                </a:cubicBezTo>
                <a:cubicBezTo>
                  <a:pt x="336" y="1464"/>
                  <a:pt x="0" y="1138"/>
                  <a:pt x="0" y="732"/>
                </a:cubicBezTo>
                <a:cubicBezTo>
                  <a:pt x="0" y="326"/>
                  <a:pt x="336" y="0"/>
                  <a:pt x="741" y="0"/>
                </a:cubicBezTo>
                <a:cubicBezTo>
                  <a:pt x="1147" y="0"/>
                  <a:pt x="1473" y="326"/>
                  <a:pt x="1473" y="73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3">
            <a:extLst>
              <a:ext uri="{FF2B5EF4-FFF2-40B4-BE49-F238E27FC236}">
                <a16:creationId xmlns:a16="http://schemas.microsoft.com/office/drawing/2014/main" id="{61D76611-0D7E-EA4F-8B90-D8072E5D9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5896" y="5689495"/>
            <a:ext cx="620023" cy="1049270"/>
          </a:xfrm>
          <a:custGeom>
            <a:avLst/>
            <a:gdLst>
              <a:gd name="T0" fmla="*/ 0 w 575"/>
              <a:gd name="T1" fmla="*/ 785 h 971"/>
              <a:gd name="T2" fmla="*/ 0 w 575"/>
              <a:gd name="T3" fmla="*/ 785 h 971"/>
              <a:gd name="T4" fmla="*/ 574 w 575"/>
              <a:gd name="T5" fmla="*/ 970 h 971"/>
              <a:gd name="T6" fmla="*/ 574 w 575"/>
              <a:gd name="T7" fmla="*/ 0 h 971"/>
              <a:gd name="T8" fmla="*/ 0 w 575"/>
              <a:gd name="T9" fmla="*/ 785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5" h="971">
                <a:moveTo>
                  <a:pt x="0" y="785"/>
                </a:moveTo>
                <a:lnTo>
                  <a:pt x="0" y="785"/>
                </a:lnTo>
                <a:cubicBezTo>
                  <a:pt x="159" y="899"/>
                  <a:pt x="353" y="970"/>
                  <a:pt x="574" y="970"/>
                </a:cubicBezTo>
                <a:cubicBezTo>
                  <a:pt x="574" y="0"/>
                  <a:pt x="574" y="0"/>
                  <a:pt x="574" y="0"/>
                </a:cubicBezTo>
                <a:lnTo>
                  <a:pt x="0" y="78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4">
            <a:extLst>
              <a:ext uri="{FF2B5EF4-FFF2-40B4-BE49-F238E27FC236}">
                <a16:creationId xmlns:a16="http://schemas.microsoft.com/office/drawing/2014/main" id="{452D95AA-4768-2D4F-BB80-6A5D99BB3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5919" y="5689495"/>
            <a:ext cx="610484" cy="1049270"/>
          </a:xfrm>
          <a:custGeom>
            <a:avLst/>
            <a:gdLst>
              <a:gd name="T0" fmla="*/ 0 w 565"/>
              <a:gd name="T1" fmla="*/ 970 h 971"/>
              <a:gd name="T2" fmla="*/ 0 w 565"/>
              <a:gd name="T3" fmla="*/ 970 h 971"/>
              <a:gd name="T4" fmla="*/ 564 w 565"/>
              <a:gd name="T5" fmla="*/ 785 h 971"/>
              <a:gd name="T6" fmla="*/ 0 w 565"/>
              <a:gd name="T7" fmla="*/ 0 h 971"/>
              <a:gd name="T8" fmla="*/ 0 w 565"/>
              <a:gd name="T9" fmla="*/ 970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5" h="971">
                <a:moveTo>
                  <a:pt x="0" y="970"/>
                </a:moveTo>
                <a:lnTo>
                  <a:pt x="0" y="970"/>
                </a:lnTo>
                <a:cubicBezTo>
                  <a:pt x="211" y="970"/>
                  <a:pt x="405" y="899"/>
                  <a:pt x="564" y="785"/>
                </a:cubicBezTo>
                <a:cubicBezTo>
                  <a:pt x="0" y="0"/>
                  <a:pt x="0" y="0"/>
                  <a:pt x="0" y="0"/>
                </a:cubicBezTo>
                <a:lnTo>
                  <a:pt x="0" y="97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0EA13F6F-3DD4-CC46-BEEB-CBADAFAA3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6649" y="5374714"/>
            <a:ext cx="1049270" cy="639101"/>
          </a:xfrm>
          <a:custGeom>
            <a:avLst/>
            <a:gdLst>
              <a:gd name="T0" fmla="*/ 44 w 972"/>
              <a:gd name="T1" fmla="*/ 0 h 592"/>
              <a:gd name="T2" fmla="*/ 44 w 972"/>
              <a:gd name="T3" fmla="*/ 0 h 592"/>
              <a:gd name="T4" fmla="*/ 0 w 972"/>
              <a:gd name="T5" fmla="*/ 291 h 592"/>
              <a:gd name="T6" fmla="*/ 44 w 972"/>
              <a:gd name="T7" fmla="*/ 591 h 592"/>
              <a:gd name="T8" fmla="*/ 971 w 972"/>
              <a:gd name="T9" fmla="*/ 291 h 592"/>
              <a:gd name="T10" fmla="*/ 44 w 972"/>
              <a:gd name="T11" fmla="*/ 0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592">
                <a:moveTo>
                  <a:pt x="44" y="0"/>
                </a:moveTo>
                <a:lnTo>
                  <a:pt x="44" y="0"/>
                </a:lnTo>
                <a:cubicBezTo>
                  <a:pt x="18" y="88"/>
                  <a:pt x="0" y="194"/>
                  <a:pt x="0" y="291"/>
                </a:cubicBezTo>
                <a:cubicBezTo>
                  <a:pt x="0" y="397"/>
                  <a:pt x="18" y="503"/>
                  <a:pt x="44" y="591"/>
                </a:cubicBezTo>
                <a:cubicBezTo>
                  <a:pt x="971" y="291"/>
                  <a:pt x="971" y="291"/>
                  <a:pt x="971" y="291"/>
                </a:cubicBezTo>
                <a:lnTo>
                  <a:pt x="4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6">
            <a:extLst>
              <a:ext uri="{FF2B5EF4-FFF2-40B4-BE49-F238E27FC236}">
                <a16:creationId xmlns:a16="http://schemas.microsoft.com/office/drawing/2014/main" id="{BCA00708-07B9-5A47-96E6-0677E11D7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4343" y="5689495"/>
            <a:ext cx="1001576" cy="848955"/>
          </a:xfrm>
          <a:custGeom>
            <a:avLst/>
            <a:gdLst>
              <a:gd name="T0" fmla="*/ 0 w 928"/>
              <a:gd name="T1" fmla="*/ 300 h 786"/>
              <a:gd name="T2" fmla="*/ 0 w 928"/>
              <a:gd name="T3" fmla="*/ 300 h 786"/>
              <a:gd name="T4" fmla="*/ 353 w 928"/>
              <a:gd name="T5" fmla="*/ 785 h 786"/>
              <a:gd name="T6" fmla="*/ 927 w 928"/>
              <a:gd name="T7" fmla="*/ 0 h 786"/>
              <a:gd name="T8" fmla="*/ 0 w 928"/>
              <a:gd name="T9" fmla="*/ 30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786">
                <a:moveTo>
                  <a:pt x="0" y="300"/>
                </a:moveTo>
                <a:lnTo>
                  <a:pt x="0" y="300"/>
                </a:lnTo>
                <a:cubicBezTo>
                  <a:pt x="71" y="494"/>
                  <a:pt x="195" y="670"/>
                  <a:pt x="353" y="785"/>
                </a:cubicBezTo>
                <a:cubicBezTo>
                  <a:pt x="927" y="0"/>
                  <a:pt x="927" y="0"/>
                  <a:pt x="927" y="0"/>
                </a:cubicBezTo>
                <a:lnTo>
                  <a:pt x="0" y="30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7">
            <a:extLst>
              <a:ext uri="{FF2B5EF4-FFF2-40B4-BE49-F238E27FC236}">
                <a16:creationId xmlns:a16="http://schemas.microsoft.com/office/drawing/2014/main" id="{CE7C9F0B-8DBE-4148-84E7-CD5BA3D8D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4343" y="4850079"/>
            <a:ext cx="1001576" cy="839416"/>
          </a:xfrm>
          <a:custGeom>
            <a:avLst/>
            <a:gdLst>
              <a:gd name="T0" fmla="*/ 353 w 928"/>
              <a:gd name="T1" fmla="*/ 0 h 777"/>
              <a:gd name="T2" fmla="*/ 353 w 928"/>
              <a:gd name="T3" fmla="*/ 0 h 777"/>
              <a:gd name="T4" fmla="*/ 0 w 928"/>
              <a:gd name="T5" fmla="*/ 485 h 777"/>
              <a:gd name="T6" fmla="*/ 927 w 928"/>
              <a:gd name="T7" fmla="*/ 776 h 777"/>
              <a:gd name="T8" fmla="*/ 353 w 928"/>
              <a:gd name="T9" fmla="*/ 0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777">
                <a:moveTo>
                  <a:pt x="353" y="0"/>
                </a:moveTo>
                <a:lnTo>
                  <a:pt x="353" y="0"/>
                </a:lnTo>
                <a:cubicBezTo>
                  <a:pt x="195" y="114"/>
                  <a:pt x="71" y="282"/>
                  <a:pt x="0" y="485"/>
                </a:cubicBezTo>
                <a:cubicBezTo>
                  <a:pt x="927" y="776"/>
                  <a:pt x="927" y="776"/>
                  <a:pt x="927" y="776"/>
                </a:cubicBezTo>
                <a:lnTo>
                  <a:pt x="35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8">
            <a:extLst>
              <a:ext uri="{FF2B5EF4-FFF2-40B4-BE49-F238E27FC236}">
                <a16:creationId xmlns:a16="http://schemas.microsoft.com/office/drawing/2014/main" id="{EC86BDBC-331F-804F-BE7A-4BCFC1BB6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5919" y="5374714"/>
            <a:ext cx="1039731" cy="639101"/>
          </a:xfrm>
          <a:custGeom>
            <a:avLst/>
            <a:gdLst>
              <a:gd name="T0" fmla="*/ 917 w 962"/>
              <a:gd name="T1" fmla="*/ 591 h 592"/>
              <a:gd name="T2" fmla="*/ 917 w 962"/>
              <a:gd name="T3" fmla="*/ 591 h 592"/>
              <a:gd name="T4" fmla="*/ 961 w 962"/>
              <a:gd name="T5" fmla="*/ 291 h 592"/>
              <a:gd name="T6" fmla="*/ 917 w 962"/>
              <a:gd name="T7" fmla="*/ 0 h 592"/>
              <a:gd name="T8" fmla="*/ 0 w 962"/>
              <a:gd name="T9" fmla="*/ 291 h 592"/>
              <a:gd name="T10" fmla="*/ 917 w 962"/>
              <a:gd name="T11" fmla="*/ 591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2" h="592">
                <a:moveTo>
                  <a:pt x="917" y="591"/>
                </a:moveTo>
                <a:lnTo>
                  <a:pt x="917" y="591"/>
                </a:lnTo>
                <a:cubicBezTo>
                  <a:pt x="943" y="503"/>
                  <a:pt x="961" y="397"/>
                  <a:pt x="961" y="291"/>
                </a:cubicBezTo>
                <a:cubicBezTo>
                  <a:pt x="961" y="194"/>
                  <a:pt x="943" y="88"/>
                  <a:pt x="917" y="0"/>
                </a:cubicBezTo>
                <a:cubicBezTo>
                  <a:pt x="0" y="291"/>
                  <a:pt x="0" y="291"/>
                  <a:pt x="0" y="291"/>
                </a:cubicBezTo>
                <a:lnTo>
                  <a:pt x="917" y="59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9">
            <a:extLst>
              <a:ext uri="{FF2B5EF4-FFF2-40B4-BE49-F238E27FC236}">
                <a16:creationId xmlns:a16="http://schemas.microsoft.com/office/drawing/2014/main" id="{055696B5-5068-A543-866B-7F373266D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5919" y="4649764"/>
            <a:ext cx="610484" cy="1039731"/>
          </a:xfrm>
          <a:custGeom>
            <a:avLst/>
            <a:gdLst>
              <a:gd name="T0" fmla="*/ 564 w 565"/>
              <a:gd name="T1" fmla="*/ 186 h 963"/>
              <a:gd name="T2" fmla="*/ 564 w 565"/>
              <a:gd name="T3" fmla="*/ 186 h 963"/>
              <a:gd name="T4" fmla="*/ 0 w 565"/>
              <a:gd name="T5" fmla="*/ 0 h 963"/>
              <a:gd name="T6" fmla="*/ 0 w 565"/>
              <a:gd name="T7" fmla="*/ 962 h 963"/>
              <a:gd name="T8" fmla="*/ 564 w 565"/>
              <a:gd name="T9" fmla="*/ 186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5" h="963">
                <a:moveTo>
                  <a:pt x="564" y="186"/>
                </a:moveTo>
                <a:lnTo>
                  <a:pt x="564" y="186"/>
                </a:lnTo>
                <a:cubicBezTo>
                  <a:pt x="405" y="71"/>
                  <a:pt x="211" y="0"/>
                  <a:pt x="0" y="0"/>
                </a:cubicBezTo>
                <a:cubicBezTo>
                  <a:pt x="0" y="962"/>
                  <a:pt x="0" y="962"/>
                  <a:pt x="0" y="962"/>
                </a:cubicBezTo>
                <a:lnTo>
                  <a:pt x="564" y="1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30">
            <a:extLst>
              <a:ext uri="{FF2B5EF4-FFF2-40B4-BE49-F238E27FC236}">
                <a16:creationId xmlns:a16="http://schemas.microsoft.com/office/drawing/2014/main" id="{2128AF59-EF0A-FF4F-B008-FB40AA61F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5919" y="5689495"/>
            <a:ext cx="992037" cy="848955"/>
          </a:xfrm>
          <a:custGeom>
            <a:avLst/>
            <a:gdLst>
              <a:gd name="T0" fmla="*/ 564 w 918"/>
              <a:gd name="T1" fmla="*/ 785 h 786"/>
              <a:gd name="T2" fmla="*/ 564 w 918"/>
              <a:gd name="T3" fmla="*/ 785 h 786"/>
              <a:gd name="T4" fmla="*/ 917 w 918"/>
              <a:gd name="T5" fmla="*/ 300 h 786"/>
              <a:gd name="T6" fmla="*/ 0 w 918"/>
              <a:gd name="T7" fmla="*/ 0 h 786"/>
              <a:gd name="T8" fmla="*/ 564 w 918"/>
              <a:gd name="T9" fmla="*/ 785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8" h="786">
                <a:moveTo>
                  <a:pt x="564" y="785"/>
                </a:moveTo>
                <a:lnTo>
                  <a:pt x="564" y="785"/>
                </a:lnTo>
                <a:cubicBezTo>
                  <a:pt x="723" y="670"/>
                  <a:pt x="846" y="494"/>
                  <a:pt x="917" y="300"/>
                </a:cubicBezTo>
                <a:cubicBezTo>
                  <a:pt x="0" y="0"/>
                  <a:pt x="0" y="0"/>
                  <a:pt x="0" y="0"/>
                </a:cubicBezTo>
                <a:lnTo>
                  <a:pt x="564" y="78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31">
            <a:extLst>
              <a:ext uri="{FF2B5EF4-FFF2-40B4-BE49-F238E27FC236}">
                <a16:creationId xmlns:a16="http://schemas.microsoft.com/office/drawing/2014/main" id="{8FB94792-9BF1-0847-B9AB-C927AD6B4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5896" y="4649764"/>
            <a:ext cx="620023" cy="1039731"/>
          </a:xfrm>
          <a:custGeom>
            <a:avLst/>
            <a:gdLst>
              <a:gd name="T0" fmla="*/ 574 w 575"/>
              <a:gd name="T1" fmla="*/ 962 h 963"/>
              <a:gd name="T2" fmla="*/ 574 w 575"/>
              <a:gd name="T3" fmla="*/ 962 h 963"/>
              <a:gd name="T4" fmla="*/ 574 w 575"/>
              <a:gd name="T5" fmla="*/ 0 h 963"/>
              <a:gd name="T6" fmla="*/ 0 w 575"/>
              <a:gd name="T7" fmla="*/ 186 h 963"/>
              <a:gd name="T8" fmla="*/ 574 w 575"/>
              <a:gd name="T9" fmla="*/ 962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5" h="963">
                <a:moveTo>
                  <a:pt x="574" y="962"/>
                </a:moveTo>
                <a:lnTo>
                  <a:pt x="574" y="962"/>
                </a:lnTo>
                <a:cubicBezTo>
                  <a:pt x="574" y="0"/>
                  <a:pt x="574" y="0"/>
                  <a:pt x="574" y="0"/>
                </a:cubicBezTo>
                <a:cubicBezTo>
                  <a:pt x="353" y="0"/>
                  <a:pt x="159" y="71"/>
                  <a:pt x="0" y="186"/>
                </a:cubicBezTo>
                <a:lnTo>
                  <a:pt x="574" y="96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1535549E-5BDE-C442-B5BE-4EA01096F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5919" y="4850079"/>
            <a:ext cx="992037" cy="839416"/>
          </a:xfrm>
          <a:custGeom>
            <a:avLst/>
            <a:gdLst>
              <a:gd name="T0" fmla="*/ 917 w 918"/>
              <a:gd name="T1" fmla="*/ 485 h 777"/>
              <a:gd name="T2" fmla="*/ 917 w 918"/>
              <a:gd name="T3" fmla="*/ 485 h 777"/>
              <a:gd name="T4" fmla="*/ 564 w 918"/>
              <a:gd name="T5" fmla="*/ 0 h 777"/>
              <a:gd name="T6" fmla="*/ 0 w 918"/>
              <a:gd name="T7" fmla="*/ 776 h 777"/>
              <a:gd name="T8" fmla="*/ 917 w 918"/>
              <a:gd name="T9" fmla="*/ 485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8" h="777">
                <a:moveTo>
                  <a:pt x="917" y="485"/>
                </a:moveTo>
                <a:lnTo>
                  <a:pt x="917" y="485"/>
                </a:lnTo>
                <a:cubicBezTo>
                  <a:pt x="846" y="282"/>
                  <a:pt x="723" y="114"/>
                  <a:pt x="564" y="0"/>
                </a:cubicBezTo>
                <a:cubicBezTo>
                  <a:pt x="0" y="776"/>
                  <a:pt x="0" y="776"/>
                  <a:pt x="0" y="776"/>
                </a:cubicBezTo>
                <a:lnTo>
                  <a:pt x="917" y="48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33">
            <a:extLst>
              <a:ext uri="{FF2B5EF4-FFF2-40B4-BE49-F238E27FC236}">
                <a16:creationId xmlns:a16="http://schemas.microsoft.com/office/drawing/2014/main" id="{4C309671-81DF-0B47-963A-95E22744A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4658" y="4897773"/>
            <a:ext cx="1592983" cy="1592983"/>
          </a:xfrm>
          <a:custGeom>
            <a:avLst/>
            <a:gdLst>
              <a:gd name="T0" fmla="*/ 1473 w 1474"/>
              <a:gd name="T1" fmla="*/ 732 h 1474"/>
              <a:gd name="T2" fmla="*/ 1473 w 1474"/>
              <a:gd name="T3" fmla="*/ 732 h 1474"/>
              <a:gd name="T4" fmla="*/ 741 w 1474"/>
              <a:gd name="T5" fmla="*/ 1473 h 1474"/>
              <a:gd name="T6" fmla="*/ 0 w 1474"/>
              <a:gd name="T7" fmla="*/ 732 h 1474"/>
              <a:gd name="T8" fmla="*/ 741 w 1474"/>
              <a:gd name="T9" fmla="*/ 0 h 1474"/>
              <a:gd name="T10" fmla="*/ 1473 w 1474"/>
              <a:gd name="T11" fmla="*/ 732 h 1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4" h="1474">
                <a:moveTo>
                  <a:pt x="1473" y="732"/>
                </a:moveTo>
                <a:lnTo>
                  <a:pt x="1473" y="732"/>
                </a:lnTo>
                <a:cubicBezTo>
                  <a:pt x="1473" y="1146"/>
                  <a:pt x="1146" y="1473"/>
                  <a:pt x="741" y="1473"/>
                </a:cubicBezTo>
                <a:cubicBezTo>
                  <a:pt x="326" y="1473"/>
                  <a:pt x="0" y="1146"/>
                  <a:pt x="0" y="732"/>
                </a:cubicBezTo>
                <a:cubicBezTo>
                  <a:pt x="0" y="326"/>
                  <a:pt x="326" y="0"/>
                  <a:pt x="741" y="0"/>
                </a:cubicBezTo>
                <a:cubicBezTo>
                  <a:pt x="1146" y="0"/>
                  <a:pt x="1473" y="326"/>
                  <a:pt x="1473" y="73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34">
            <a:extLst>
              <a:ext uri="{FF2B5EF4-FFF2-40B4-BE49-F238E27FC236}">
                <a16:creationId xmlns:a16="http://schemas.microsoft.com/office/drawing/2014/main" id="{F966B71F-F8A6-C74B-8B48-62C507A5B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5896" y="10811841"/>
            <a:ext cx="620023" cy="1039731"/>
          </a:xfrm>
          <a:custGeom>
            <a:avLst/>
            <a:gdLst>
              <a:gd name="T0" fmla="*/ 0 w 575"/>
              <a:gd name="T1" fmla="*/ 785 h 962"/>
              <a:gd name="T2" fmla="*/ 0 w 575"/>
              <a:gd name="T3" fmla="*/ 785 h 962"/>
              <a:gd name="T4" fmla="*/ 574 w 575"/>
              <a:gd name="T5" fmla="*/ 961 h 962"/>
              <a:gd name="T6" fmla="*/ 574 w 575"/>
              <a:gd name="T7" fmla="*/ 0 h 962"/>
              <a:gd name="T8" fmla="*/ 0 w 575"/>
              <a:gd name="T9" fmla="*/ 785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5" h="962">
                <a:moveTo>
                  <a:pt x="0" y="785"/>
                </a:moveTo>
                <a:lnTo>
                  <a:pt x="0" y="785"/>
                </a:lnTo>
                <a:cubicBezTo>
                  <a:pt x="159" y="900"/>
                  <a:pt x="353" y="961"/>
                  <a:pt x="574" y="961"/>
                </a:cubicBezTo>
                <a:cubicBezTo>
                  <a:pt x="574" y="0"/>
                  <a:pt x="574" y="0"/>
                  <a:pt x="574" y="0"/>
                </a:cubicBezTo>
                <a:lnTo>
                  <a:pt x="0" y="78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35">
            <a:extLst>
              <a:ext uri="{FF2B5EF4-FFF2-40B4-BE49-F238E27FC236}">
                <a16:creationId xmlns:a16="http://schemas.microsoft.com/office/drawing/2014/main" id="{3A16E247-F0AD-2D43-95F0-16D88E6EB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5919" y="10811841"/>
            <a:ext cx="610484" cy="1039731"/>
          </a:xfrm>
          <a:custGeom>
            <a:avLst/>
            <a:gdLst>
              <a:gd name="T0" fmla="*/ 0 w 565"/>
              <a:gd name="T1" fmla="*/ 961 h 962"/>
              <a:gd name="T2" fmla="*/ 0 w 565"/>
              <a:gd name="T3" fmla="*/ 961 h 962"/>
              <a:gd name="T4" fmla="*/ 564 w 565"/>
              <a:gd name="T5" fmla="*/ 785 h 962"/>
              <a:gd name="T6" fmla="*/ 0 w 565"/>
              <a:gd name="T7" fmla="*/ 0 h 962"/>
              <a:gd name="T8" fmla="*/ 0 w 565"/>
              <a:gd name="T9" fmla="*/ 961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5" h="962">
                <a:moveTo>
                  <a:pt x="0" y="961"/>
                </a:moveTo>
                <a:lnTo>
                  <a:pt x="0" y="961"/>
                </a:lnTo>
                <a:cubicBezTo>
                  <a:pt x="211" y="961"/>
                  <a:pt x="405" y="900"/>
                  <a:pt x="564" y="785"/>
                </a:cubicBezTo>
                <a:cubicBezTo>
                  <a:pt x="0" y="0"/>
                  <a:pt x="0" y="0"/>
                  <a:pt x="0" y="0"/>
                </a:cubicBezTo>
                <a:lnTo>
                  <a:pt x="0" y="9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36">
            <a:extLst>
              <a:ext uri="{FF2B5EF4-FFF2-40B4-BE49-F238E27FC236}">
                <a16:creationId xmlns:a16="http://schemas.microsoft.com/office/drawing/2014/main" id="{47807AAC-4F86-0D44-BFD2-A1B249B8E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6649" y="10487521"/>
            <a:ext cx="1049270" cy="648640"/>
          </a:xfrm>
          <a:custGeom>
            <a:avLst/>
            <a:gdLst>
              <a:gd name="T0" fmla="*/ 44 w 972"/>
              <a:gd name="T1" fmla="*/ 0 h 601"/>
              <a:gd name="T2" fmla="*/ 44 w 972"/>
              <a:gd name="T3" fmla="*/ 0 h 601"/>
              <a:gd name="T4" fmla="*/ 0 w 972"/>
              <a:gd name="T5" fmla="*/ 300 h 601"/>
              <a:gd name="T6" fmla="*/ 44 w 972"/>
              <a:gd name="T7" fmla="*/ 600 h 601"/>
              <a:gd name="T8" fmla="*/ 971 w 972"/>
              <a:gd name="T9" fmla="*/ 300 h 601"/>
              <a:gd name="T10" fmla="*/ 44 w 972"/>
              <a:gd name="T11" fmla="*/ 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2" h="601">
                <a:moveTo>
                  <a:pt x="44" y="0"/>
                </a:moveTo>
                <a:lnTo>
                  <a:pt x="44" y="0"/>
                </a:lnTo>
                <a:cubicBezTo>
                  <a:pt x="18" y="97"/>
                  <a:pt x="0" y="194"/>
                  <a:pt x="0" y="300"/>
                </a:cubicBezTo>
                <a:cubicBezTo>
                  <a:pt x="0" y="406"/>
                  <a:pt x="18" y="503"/>
                  <a:pt x="44" y="600"/>
                </a:cubicBezTo>
                <a:cubicBezTo>
                  <a:pt x="971" y="300"/>
                  <a:pt x="971" y="300"/>
                  <a:pt x="971" y="300"/>
                </a:cubicBezTo>
                <a:lnTo>
                  <a:pt x="44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37">
            <a:extLst>
              <a:ext uri="{FF2B5EF4-FFF2-40B4-BE49-F238E27FC236}">
                <a16:creationId xmlns:a16="http://schemas.microsoft.com/office/drawing/2014/main" id="{2E7B9461-A4B6-4E4B-89FA-A19ADFD5B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4343" y="10811841"/>
            <a:ext cx="1001576" cy="848955"/>
          </a:xfrm>
          <a:custGeom>
            <a:avLst/>
            <a:gdLst>
              <a:gd name="T0" fmla="*/ 0 w 928"/>
              <a:gd name="T1" fmla="*/ 300 h 786"/>
              <a:gd name="T2" fmla="*/ 0 w 928"/>
              <a:gd name="T3" fmla="*/ 300 h 786"/>
              <a:gd name="T4" fmla="*/ 353 w 928"/>
              <a:gd name="T5" fmla="*/ 785 h 786"/>
              <a:gd name="T6" fmla="*/ 927 w 928"/>
              <a:gd name="T7" fmla="*/ 0 h 786"/>
              <a:gd name="T8" fmla="*/ 0 w 928"/>
              <a:gd name="T9" fmla="*/ 30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786">
                <a:moveTo>
                  <a:pt x="0" y="300"/>
                </a:moveTo>
                <a:lnTo>
                  <a:pt x="0" y="300"/>
                </a:lnTo>
                <a:cubicBezTo>
                  <a:pt x="71" y="494"/>
                  <a:pt x="195" y="662"/>
                  <a:pt x="353" y="785"/>
                </a:cubicBezTo>
                <a:cubicBezTo>
                  <a:pt x="927" y="0"/>
                  <a:pt x="927" y="0"/>
                  <a:pt x="927" y="0"/>
                </a:cubicBezTo>
                <a:lnTo>
                  <a:pt x="0" y="30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38">
            <a:extLst>
              <a:ext uri="{FF2B5EF4-FFF2-40B4-BE49-F238E27FC236}">
                <a16:creationId xmlns:a16="http://schemas.microsoft.com/office/drawing/2014/main" id="{A38E0D3C-6A22-6740-A3C0-401C35815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4343" y="9962886"/>
            <a:ext cx="1001576" cy="848955"/>
          </a:xfrm>
          <a:custGeom>
            <a:avLst/>
            <a:gdLst>
              <a:gd name="T0" fmla="*/ 353 w 928"/>
              <a:gd name="T1" fmla="*/ 0 h 786"/>
              <a:gd name="T2" fmla="*/ 353 w 928"/>
              <a:gd name="T3" fmla="*/ 0 h 786"/>
              <a:gd name="T4" fmla="*/ 0 w 928"/>
              <a:gd name="T5" fmla="*/ 485 h 786"/>
              <a:gd name="T6" fmla="*/ 927 w 928"/>
              <a:gd name="T7" fmla="*/ 785 h 786"/>
              <a:gd name="T8" fmla="*/ 353 w 928"/>
              <a:gd name="T9" fmla="*/ 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786">
                <a:moveTo>
                  <a:pt x="353" y="0"/>
                </a:moveTo>
                <a:lnTo>
                  <a:pt x="353" y="0"/>
                </a:lnTo>
                <a:cubicBezTo>
                  <a:pt x="195" y="124"/>
                  <a:pt x="71" y="291"/>
                  <a:pt x="0" y="485"/>
                </a:cubicBezTo>
                <a:cubicBezTo>
                  <a:pt x="927" y="785"/>
                  <a:pt x="927" y="785"/>
                  <a:pt x="927" y="785"/>
                </a:cubicBezTo>
                <a:lnTo>
                  <a:pt x="35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39">
            <a:extLst>
              <a:ext uri="{FF2B5EF4-FFF2-40B4-BE49-F238E27FC236}">
                <a16:creationId xmlns:a16="http://schemas.microsoft.com/office/drawing/2014/main" id="{DCE7DA28-CF5F-3741-A946-D780320C1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5919" y="10487521"/>
            <a:ext cx="1039731" cy="648640"/>
          </a:xfrm>
          <a:custGeom>
            <a:avLst/>
            <a:gdLst>
              <a:gd name="T0" fmla="*/ 917 w 962"/>
              <a:gd name="T1" fmla="*/ 600 h 601"/>
              <a:gd name="T2" fmla="*/ 917 w 962"/>
              <a:gd name="T3" fmla="*/ 600 h 601"/>
              <a:gd name="T4" fmla="*/ 961 w 962"/>
              <a:gd name="T5" fmla="*/ 300 h 601"/>
              <a:gd name="T6" fmla="*/ 917 w 962"/>
              <a:gd name="T7" fmla="*/ 0 h 601"/>
              <a:gd name="T8" fmla="*/ 0 w 962"/>
              <a:gd name="T9" fmla="*/ 300 h 601"/>
              <a:gd name="T10" fmla="*/ 917 w 962"/>
              <a:gd name="T11" fmla="*/ 60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2" h="601">
                <a:moveTo>
                  <a:pt x="917" y="600"/>
                </a:moveTo>
                <a:lnTo>
                  <a:pt x="917" y="600"/>
                </a:lnTo>
                <a:cubicBezTo>
                  <a:pt x="943" y="503"/>
                  <a:pt x="961" y="406"/>
                  <a:pt x="961" y="300"/>
                </a:cubicBezTo>
                <a:cubicBezTo>
                  <a:pt x="961" y="194"/>
                  <a:pt x="943" y="97"/>
                  <a:pt x="917" y="0"/>
                </a:cubicBezTo>
                <a:cubicBezTo>
                  <a:pt x="0" y="300"/>
                  <a:pt x="0" y="300"/>
                  <a:pt x="0" y="300"/>
                </a:cubicBezTo>
                <a:lnTo>
                  <a:pt x="917" y="6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40">
            <a:extLst>
              <a:ext uri="{FF2B5EF4-FFF2-40B4-BE49-F238E27FC236}">
                <a16:creationId xmlns:a16="http://schemas.microsoft.com/office/drawing/2014/main" id="{3E58004D-408F-F04C-A5D6-B96BA8F74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5919" y="9772110"/>
            <a:ext cx="610484" cy="1039731"/>
          </a:xfrm>
          <a:custGeom>
            <a:avLst/>
            <a:gdLst>
              <a:gd name="T0" fmla="*/ 564 w 565"/>
              <a:gd name="T1" fmla="*/ 176 h 962"/>
              <a:gd name="T2" fmla="*/ 564 w 565"/>
              <a:gd name="T3" fmla="*/ 176 h 962"/>
              <a:gd name="T4" fmla="*/ 0 w 565"/>
              <a:gd name="T5" fmla="*/ 0 h 962"/>
              <a:gd name="T6" fmla="*/ 0 w 565"/>
              <a:gd name="T7" fmla="*/ 961 h 962"/>
              <a:gd name="T8" fmla="*/ 564 w 565"/>
              <a:gd name="T9" fmla="*/ 176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5" h="962">
                <a:moveTo>
                  <a:pt x="564" y="176"/>
                </a:moveTo>
                <a:lnTo>
                  <a:pt x="564" y="176"/>
                </a:lnTo>
                <a:cubicBezTo>
                  <a:pt x="405" y="61"/>
                  <a:pt x="211" y="0"/>
                  <a:pt x="0" y="0"/>
                </a:cubicBezTo>
                <a:cubicBezTo>
                  <a:pt x="0" y="961"/>
                  <a:pt x="0" y="961"/>
                  <a:pt x="0" y="961"/>
                </a:cubicBezTo>
                <a:lnTo>
                  <a:pt x="564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41">
            <a:extLst>
              <a:ext uri="{FF2B5EF4-FFF2-40B4-BE49-F238E27FC236}">
                <a16:creationId xmlns:a16="http://schemas.microsoft.com/office/drawing/2014/main" id="{3519D0E5-04BF-D249-B29B-A0549C69F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5919" y="10811841"/>
            <a:ext cx="992037" cy="848955"/>
          </a:xfrm>
          <a:custGeom>
            <a:avLst/>
            <a:gdLst>
              <a:gd name="T0" fmla="*/ 564 w 918"/>
              <a:gd name="T1" fmla="*/ 785 h 786"/>
              <a:gd name="T2" fmla="*/ 564 w 918"/>
              <a:gd name="T3" fmla="*/ 785 h 786"/>
              <a:gd name="T4" fmla="*/ 917 w 918"/>
              <a:gd name="T5" fmla="*/ 300 h 786"/>
              <a:gd name="T6" fmla="*/ 0 w 918"/>
              <a:gd name="T7" fmla="*/ 0 h 786"/>
              <a:gd name="T8" fmla="*/ 564 w 918"/>
              <a:gd name="T9" fmla="*/ 785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8" h="786">
                <a:moveTo>
                  <a:pt x="564" y="785"/>
                </a:moveTo>
                <a:lnTo>
                  <a:pt x="564" y="785"/>
                </a:lnTo>
                <a:cubicBezTo>
                  <a:pt x="723" y="662"/>
                  <a:pt x="846" y="494"/>
                  <a:pt x="917" y="300"/>
                </a:cubicBezTo>
                <a:cubicBezTo>
                  <a:pt x="0" y="0"/>
                  <a:pt x="0" y="0"/>
                  <a:pt x="0" y="0"/>
                </a:cubicBezTo>
                <a:lnTo>
                  <a:pt x="564" y="78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42">
            <a:extLst>
              <a:ext uri="{FF2B5EF4-FFF2-40B4-BE49-F238E27FC236}">
                <a16:creationId xmlns:a16="http://schemas.microsoft.com/office/drawing/2014/main" id="{8D8B8632-48D2-0545-AB56-091C69AD8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5896" y="9772110"/>
            <a:ext cx="620023" cy="1039731"/>
          </a:xfrm>
          <a:custGeom>
            <a:avLst/>
            <a:gdLst>
              <a:gd name="T0" fmla="*/ 574 w 575"/>
              <a:gd name="T1" fmla="*/ 961 h 962"/>
              <a:gd name="T2" fmla="*/ 574 w 575"/>
              <a:gd name="T3" fmla="*/ 961 h 962"/>
              <a:gd name="T4" fmla="*/ 574 w 575"/>
              <a:gd name="T5" fmla="*/ 0 h 962"/>
              <a:gd name="T6" fmla="*/ 0 w 575"/>
              <a:gd name="T7" fmla="*/ 176 h 962"/>
              <a:gd name="T8" fmla="*/ 574 w 575"/>
              <a:gd name="T9" fmla="*/ 961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5" h="962">
                <a:moveTo>
                  <a:pt x="574" y="961"/>
                </a:moveTo>
                <a:lnTo>
                  <a:pt x="574" y="961"/>
                </a:lnTo>
                <a:cubicBezTo>
                  <a:pt x="574" y="0"/>
                  <a:pt x="574" y="0"/>
                  <a:pt x="574" y="0"/>
                </a:cubicBezTo>
                <a:cubicBezTo>
                  <a:pt x="353" y="0"/>
                  <a:pt x="159" y="61"/>
                  <a:pt x="0" y="176"/>
                </a:cubicBezTo>
                <a:lnTo>
                  <a:pt x="574" y="96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43">
            <a:extLst>
              <a:ext uri="{FF2B5EF4-FFF2-40B4-BE49-F238E27FC236}">
                <a16:creationId xmlns:a16="http://schemas.microsoft.com/office/drawing/2014/main" id="{6104C067-92C6-664F-8CC9-85011FA5F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5919" y="9962886"/>
            <a:ext cx="992037" cy="848955"/>
          </a:xfrm>
          <a:custGeom>
            <a:avLst/>
            <a:gdLst>
              <a:gd name="T0" fmla="*/ 917 w 918"/>
              <a:gd name="T1" fmla="*/ 485 h 786"/>
              <a:gd name="T2" fmla="*/ 917 w 918"/>
              <a:gd name="T3" fmla="*/ 485 h 786"/>
              <a:gd name="T4" fmla="*/ 564 w 918"/>
              <a:gd name="T5" fmla="*/ 0 h 786"/>
              <a:gd name="T6" fmla="*/ 0 w 918"/>
              <a:gd name="T7" fmla="*/ 785 h 786"/>
              <a:gd name="T8" fmla="*/ 917 w 918"/>
              <a:gd name="T9" fmla="*/ 485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8" h="786">
                <a:moveTo>
                  <a:pt x="917" y="485"/>
                </a:moveTo>
                <a:lnTo>
                  <a:pt x="917" y="485"/>
                </a:lnTo>
                <a:cubicBezTo>
                  <a:pt x="846" y="291"/>
                  <a:pt x="723" y="124"/>
                  <a:pt x="564" y="0"/>
                </a:cubicBezTo>
                <a:cubicBezTo>
                  <a:pt x="0" y="785"/>
                  <a:pt x="0" y="785"/>
                  <a:pt x="0" y="785"/>
                </a:cubicBezTo>
                <a:lnTo>
                  <a:pt x="917" y="48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44">
            <a:extLst>
              <a:ext uri="{FF2B5EF4-FFF2-40B4-BE49-F238E27FC236}">
                <a16:creationId xmlns:a16="http://schemas.microsoft.com/office/drawing/2014/main" id="{82B4BF97-531E-AB49-90FC-C09131C06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4658" y="10020119"/>
            <a:ext cx="1592983" cy="1583444"/>
          </a:xfrm>
          <a:custGeom>
            <a:avLst/>
            <a:gdLst>
              <a:gd name="T0" fmla="*/ 1473 w 1474"/>
              <a:gd name="T1" fmla="*/ 732 h 1465"/>
              <a:gd name="T2" fmla="*/ 1473 w 1474"/>
              <a:gd name="T3" fmla="*/ 732 h 1465"/>
              <a:gd name="T4" fmla="*/ 741 w 1474"/>
              <a:gd name="T5" fmla="*/ 1464 h 1465"/>
              <a:gd name="T6" fmla="*/ 0 w 1474"/>
              <a:gd name="T7" fmla="*/ 732 h 1465"/>
              <a:gd name="T8" fmla="*/ 741 w 1474"/>
              <a:gd name="T9" fmla="*/ 0 h 1465"/>
              <a:gd name="T10" fmla="*/ 1473 w 1474"/>
              <a:gd name="T11" fmla="*/ 732 h 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4" h="1465">
                <a:moveTo>
                  <a:pt x="1473" y="732"/>
                </a:moveTo>
                <a:lnTo>
                  <a:pt x="1473" y="732"/>
                </a:lnTo>
                <a:cubicBezTo>
                  <a:pt x="1473" y="1138"/>
                  <a:pt x="1146" y="1464"/>
                  <a:pt x="741" y="1464"/>
                </a:cubicBezTo>
                <a:cubicBezTo>
                  <a:pt x="326" y="1464"/>
                  <a:pt x="0" y="1138"/>
                  <a:pt x="0" y="732"/>
                </a:cubicBezTo>
                <a:cubicBezTo>
                  <a:pt x="0" y="326"/>
                  <a:pt x="326" y="0"/>
                  <a:pt x="741" y="0"/>
                </a:cubicBezTo>
                <a:cubicBezTo>
                  <a:pt x="1146" y="0"/>
                  <a:pt x="1473" y="326"/>
                  <a:pt x="1473" y="73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45">
            <a:extLst>
              <a:ext uri="{FF2B5EF4-FFF2-40B4-BE49-F238E27FC236}">
                <a16:creationId xmlns:a16="http://schemas.microsoft.com/office/drawing/2014/main" id="{3C6C23CD-497D-D249-B01F-813E14DF3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730" y="5823039"/>
            <a:ext cx="2480093" cy="2480093"/>
          </a:xfrm>
          <a:custGeom>
            <a:avLst/>
            <a:gdLst>
              <a:gd name="T0" fmla="*/ 2293 w 2294"/>
              <a:gd name="T1" fmla="*/ 2292 h 2293"/>
              <a:gd name="T2" fmla="*/ 2293 w 2294"/>
              <a:gd name="T3" fmla="*/ 2292 h 2293"/>
              <a:gd name="T4" fmla="*/ 1976 w 2294"/>
              <a:gd name="T5" fmla="*/ 2292 h 2293"/>
              <a:gd name="T6" fmla="*/ 0 w 2294"/>
              <a:gd name="T7" fmla="*/ 318 h 2293"/>
              <a:gd name="T8" fmla="*/ 0 w 2294"/>
              <a:gd name="T9" fmla="*/ 0 h 2293"/>
              <a:gd name="T10" fmla="*/ 317 w 2294"/>
              <a:gd name="T11" fmla="*/ 0 h 2293"/>
              <a:gd name="T12" fmla="*/ 2293 w 2294"/>
              <a:gd name="T13" fmla="*/ 1975 h 2293"/>
              <a:gd name="T14" fmla="*/ 2293 w 2294"/>
              <a:gd name="T15" fmla="*/ 2292 h 2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94" h="2293">
                <a:moveTo>
                  <a:pt x="2293" y="2292"/>
                </a:moveTo>
                <a:lnTo>
                  <a:pt x="2293" y="2292"/>
                </a:lnTo>
                <a:cubicBezTo>
                  <a:pt x="1976" y="2292"/>
                  <a:pt x="1976" y="2292"/>
                  <a:pt x="1976" y="2292"/>
                </a:cubicBezTo>
                <a:cubicBezTo>
                  <a:pt x="882" y="2292"/>
                  <a:pt x="0" y="1410"/>
                  <a:pt x="0" y="318"/>
                </a:cubicBezTo>
                <a:cubicBezTo>
                  <a:pt x="0" y="0"/>
                  <a:pt x="0" y="0"/>
                  <a:pt x="0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1402" y="0"/>
                  <a:pt x="2293" y="882"/>
                  <a:pt x="2293" y="1975"/>
                </a:cubicBezTo>
                <a:lnTo>
                  <a:pt x="2293" y="22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46">
            <a:extLst>
              <a:ext uri="{FF2B5EF4-FFF2-40B4-BE49-F238E27FC236}">
                <a16:creationId xmlns:a16="http://schemas.microsoft.com/office/drawing/2014/main" id="{4BF32FE5-5D79-6446-AF94-646B963EF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7823" y="7482793"/>
            <a:ext cx="2480093" cy="2480093"/>
          </a:xfrm>
          <a:custGeom>
            <a:avLst/>
            <a:gdLst>
              <a:gd name="T0" fmla="*/ 0 w 2293"/>
              <a:gd name="T1" fmla="*/ 2293 h 2294"/>
              <a:gd name="T2" fmla="*/ 0 w 2293"/>
              <a:gd name="T3" fmla="*/ 2293 h 2294"/>
              <a:gd name="T4" fmla="*/ 317 w 2293"/>
              <a:gd name="T5" fmla="*/ 2293 h 2294"/>
              <a:gd name="T6" fmla="*/ 2292 w 2293"/>
              <a:gd name="T7" fmla="*/ 318 h 2294"/>
              <a:gd name="T8" fmla="*/ 2292 w 2293"/>
              <a:gd name="T9" fmla="*/ 0 h 2294"/>
              <a:gd name="T10" fmla="*/ 1966 w 2293"/>
              <a:gd name="T11" fmla="*/ 0 h 2294"/>
              <a:gd name="T12" fmla="*/ 0 w 2293"/>
              <a:gd name="T13" fmla="*/ 1976 h 2294"/>
              <a:gd name="T14" fmla="*/ 0 w 2293"/>
              <a:gd name="T15" fmla="*/ 2293 h 2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93" h="2294">
                <a:moveTo>
                  <a:pt x="0" y="2293"/>
                </a:moveTo>
                <a:lnTo>
                  <a:pt x="0" y="2293"/>
                </a:lnTo>
                <a:cubicBezTo>
                  <a:pt x="317" y="2293"/>
                  <a:pt x="317" y="2293"/>
                  <a:pt x="317" y="2293"/>
                </a:cubicBezTo>
                <a:cubicBezTo>
                  <a:pt x="1402" y="2293"/>
                  <a:pt x="2292" y="1411"/>
                  <a:pt x="2292" y="318"/>
                </a:cubicBezTo>
                <a:cubicBezTo>
                  <a:pt x="2292" y="0"/>
                  <a:pt x="2292" y="0"/>
                  <a:pt x="2292" y="0"/>
                </a:cubicBezTo>
                <a:cubicBezTo>
                  <a:pt x="1966" y="0"/>
                  <a:pt x="1966" y="0"/>
                  <a:pt x="1966" y="0"/>
                </a:cubicBezTo>
                <a:cubicBezTo>
                  <a:pt x="881" y="0"/>
                  <a:pt x="0" y="891"/>
                  <a:pt x="0" y="1976"/>
                </a:cubicBezTo>
                <a:lnTo>
                  <a:pt x="0" y="229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47">
            <a:extLst>
              <a:ext uri="{FF2B5EF4-FFF2-40B4-BE49-F238E27FC236}">
                <a16:creationId xmlns:a16="http://schemas.microsoft.com/office/drawing/2014/main" id="{3193648E-C0B7-D441-9A02-034630FB5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2896" y="6404907"/>
            <a:ext cx="200315" cy="5370356"/>
          </a:xfrm>
          <a:custGeom>
            <a:avLst/>
            <a:gdLst>
              <a:gd name="T0" fmla="*/ 97 w 186"/>
              <a:gd name="T1" fmla="*/ 4965 h 4966"/>
              <a:gd name="T2" fmla="*/ 97 w 186"/>
              <a:gd name="T3" fmla="*/ 4965 h 4966"/>
              <a:gd name="T4" fmla="*/ 97 w 186"/>
              <a:gd name="T5" fmla="*/ 4965 h 4966"/>
              <a:gd name="T6" fmla="*/ 0 w 186"/>
              <a:gd name="T7" fmla="*/ 4868 h 4966"/>
              <a:gd name="T8" fmla="*/ 0 w 186"/>
              <a:gd name="T9" fmla="*/ 89 h 4966"/>
              <a:gd name="T10" fmla="*/ 97 w 186"/>
              <a:gd name="T11" fmla="*/ 0 h 4966"/>
              <a:gd name="T12" fmla="*/ 97 w 186"/>
              <a:gd name="T13" fmla="*/ 0 h 4966"/>
              <a:gd name="T14" fmla="*/ 185 w 186"/>
              <a:gd name="T15" fmla="*/ 89 h 4966"/>
              <a:gd name="T16" fmla="*/ 185 w 186"/>
              <a:gd name="T17" fmla="*/ 4868 h 4966"/>
              <a:gd name="T18" fmla="*/ 97 w 186"/>
              <a:gd name="T19" fmla="*/ 4965 h 4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" h="4966">
                <a:moveTo>
                  <a:pt x="97" y="4965"/>
                </a:moveTo>
                <a:lnTo>
                  <a:pt x="97" y="4965"/>
                </a:lnTo>
                <a:lnTo>
                  <a:pt x="97" y="4965"/>
                </a:lnTo>
                <a:cubicBezTo>
                  <a:pt x="44" y="4965"/>
                  <a:pt x="0" y="4921"/>
                  <a:pt x="0" y="4868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36"/>
                  <a:pt x="44" y="0"/>
                  <a:pt x="97" y="0"/>
                </a:cubicBezTo>
                <a:lnTo>
                  <a:pt x="97" y="0"/>
                </a:lnTo>
                <a:cubicBezTo>
                  <a:pt x="150" y="0"/>
                  <a:pt x="185" y="36"/>
                  <a:pt x="185" y="89"/>
                </a:cubicBezTo>
                <a:cubicBezTo>
                  <a:pt x="185" y="4868"/>
                  <a:pt x="185" y="4868"/>
                  <a:pt x="185" y="4868"/>
                </a:cubicBezTo>
                <a:cubicBezTo>
                  <a:pt x="185" y="4921"/>
                  <a:pt x="150" y="4965"/>
                  <a:pt x="97" y="496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54">
            <a:extLst>
              <a:ext uri="{FF2B5EF4-FFF2-40B4-BE49-F238E27FC236}">
                <a16:creationId xmlns:a16="http://schemas.microsoft.com/office/drawing/2014/main" id="{95723B7F-56EF-F448-BFEF-2FAB73322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599" y="5384253"/>
            <a:ext cx="629562" cy="620023"/>
          </a:xfrm>
          <a:custGeom>
            <a:avLst/>
            <a:gdLst>
              <a:gd name="T0" fmla="*/ 291 w 583"/>
              <a:gd name="T1" fmla="*/ 573 h 574"/>
              <a:gd name="T2" fmla="*/ 291 w 583"/>
              <a:gd name="T3" fmla="*/ 573 h 574"/>
              <a:gd name="T4" fmla="*/ 211 w 583"/>
              <a:gd name="T5" fmla="*/ 538 h 574"/>
              <a:gd name="T6" fmla="*/ 44 w 583"/>
              <a:gd name="T7" fmla="*/ 379 h 574"/>
              <a:gd name="T8" fmla="*/ 44 w 583"/>
              <a:gd name="T9" fmla="*/ 211 h 574"/>
              <a:gd name="T10" fmla="*/ 247 w 583"/>
              <a:gd name="T11" fmla="*/ 8 h 574"/>
              <a:gd name="T12" fmla="*/ 264 w 583"/>
              <a:gd name="T13" fmla="*/ 0 h 574"/>
              <a:gd name="T14" fmla="*/ 520 w 583"/>
              <a:gd name="T15" fmla="*/ 0 h 574"/>
              <a:gd name="T16" fmla="*/ 582 w 583"/>
              <a:gd name="T17" fmla="*/ 61 h 574"/>
              <a:gd name="T18" fmla="*/ 582 w 583"/>
              <a:gd name="T19" fmla="*/ 317 h 574"/>
              <a:gd name="T20" fmla="*/ 573 w 583"/>
              <a:gd name="T21" fmla="*/ 335 h 574"/>
              <a:gd name="T22" fmla="*/ 370 w 583"/>
              <a:gd name="T23" fmla="*/ 538 h 574"/>
              <a:gd name="T24" fmla="*/ 291 w 583"/>
              <a:gd name="T25" fmla="*/ 573 h 574"/>
              <a:gd name="T26" fmla="*/ 282 w 583"/>
              <a:gd name="T27" fmla="*/ 61 h 574"/>
              <a:gd name="T28" fmla="*/ 282 w 583"/>
              <a:gd name="T29" fmla="*/ 61 h 574"/>
              <a:gd name="T30" fmla="*/ 88 w 583"/>
              <a:gd name="T31" fmla="*/ 255 h 574"/>
              <a:gd name="T32" fmla="*/ 88 w 583"/>
              <a:gd name="T33" fmla="*/ 335 h 574"/>
              <a:gd name="T34" fmla="*/ 247 w 583"/>
              <a:gd name="T35" fmla="*/ 494 h 574"/>
              <a:gd name="T36" fmla="*/ 326 w 583"/>
              <a:gd name="T37" fmla="*/ 494 h 574"/>
              <a:gd name="T38" fmla="*/ 520 w 583"/>
              <a:gd name="T39" fmla="*/ 299 h 574"/>
              <a:gd name="T40" fmla="*/ 520 w 583"/>
              <a:gd name="T41" fmla="*/ 61 h 574"/>
              <a:gd name="T42" fmla="*/ 282 w 583"/>
              <a:gd name="T43" fmla="*/ 61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3" h="574">
                <a:moveTo>
                  <a:pt x="291" y="573"/>
                </a:moveTo>
                <a:lnTo>
                  <a:pt x="291" y="573"/>
                </a:lnTo>
                <a:cubicBezTo>
                  <a:pt x="256" y="573"/>
                  <a:pt x="229" y="564"/>
                  <a:pt x="211" y="538"/>
                </a:cubicBezTo>
                <a:cubicBezTo>
                  <a:pt x="44" y="379"/>
                  <a:pt x="44" y="379"/>
                  <a:pt x="44" y="379"/>
                </a:cubicBezTo>
                <a:cubicBezTo>
                  <a:pt x="0" y="335"/>
                  <a:pt x="0" y="264"/>
                  <a:pt x="44" y="211"/>
                </a:cubicBezTo>
                <a:cubicBezTo>
                  <a:pt x="247" y="8"/>
                  <a:pt x="247" y="8"/>
                  <a:pt x="247" y="8"/>
                </a:cubicBezTo>
                <a:cubicBezTo>
                  <a:pt x="247" y="8"/>
                  <a:pt x="256" y="0"/>
                  <a:pt x="264" y="0"/>
                </a:cubicBezTo>
                <a:cubicBezTo>
                  <a:pt x="520" y="0"/>
                  <a:pt x="520" y="0"/>
                  <a:pt x="520" y="0"/>
                </a:cubicBezTo>
                <a:cubicBezTo>
                  <a:pt x="556" y="0"/>
                  <a:pt x="573" y="26"/>
                  <a:pt x="582" y="61"/>
                </a:cubicBezTo>
                <a:cubicBezTo>
                  <a:pt x="582" y="317"/>
                  <a:pt x="582" y="317"/>
                  <a:pt x="582" y="317"/>
                </a:cubicBezTo>
                <a:cubicBezTo>
                  <a:pt x="582" y="317"/>
                  <a:pt x="573" y="326"/>
                  <a:pt x="573" y="335"/>
                </a:cubicBezTo>
                <a:cubicBezTo>
                  <a:pt x="370" y="538"/>
                  <a:pt x="370" y="538"/>
                  <a:pt x="370" y="538"/>
                </a:cubicBezTo>
                <a:cubicBezTo>
                  <a:pt x="344" y="555"/>
                  <a:pt x="317" y="573"/>
                  <a:pt x="291" y="573"/>
                </a:cubicBezTo>
                <a:close/>
                <a:moveTo>
                  <a:pt x="282" y="61"/>
                </a:moveTo>
                <a:lnTo>
                  <a:pt x="282" y="61"/>
                </a:lnTo>
                <a:cubicBezTo>
                  <a:pt x="88" y="255"/>
                  <a:pt x="88" y="255"/>
                  <a:pt x="88" y="255"/>
                </a:cubicBezTo>
                <a:cubicBezTo>
                  <a:pt x="62" y="282"/>
                  <a:pt x="62" y="317"/>
                  <a:pt x="88" y="335"/>
                </a:cubicBezTo>
                <a:cubicBezTo>
                  <a:pt x="247" y="494"/>
                  <a:pt x="247" y="494"/>
                  <a:pt x="247" y="494"/>
                </a:cubicBezTo>
                <a:cubicBezTo>
                  <a:pt x="273" y="520"/>
                  <a:pt x="309" y="520"/>
                  <a:pt x="326" y="494"/>
                </a:cubicBezTo>
                <a:cubicBezTo>
                  <a:pt x="520" y="299"/>
                  <a:pt x="520" y="299"/>
                  <a:pt x="520" y="299"/>
                </a:cubicBezTo>
                <a:cubicBezTo>
                  <a:pt x="520" y="61"/>
                  <a:pt x="520" y="61"/>
                  <a:pt x="520" y="61"/>
                </a:cubicBezTo>
                <a:lnTo>
                  <a:pt x="282" y="6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55">
            <a:extLst>
              <a:ext uri="{FF2B5EF4-FFF2-40B4-BE49-F238E27FC236}">
                <a16:creationId xmlns:a16="http://schemas.microsoft.com/office/drawing/2014/main" id="{E351D130-96FA-8A46-9666-4E5E800FE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2230" y="5517796"/>
            <a:ext cx="95388" cy="104927"/>
          </a:xfrm>
          <a:custGeom>
            <a:avLst/>
            <a:gdLst>
              <a:gd name="T0" fmla="*/ 80 w 89"/>
              <a:gd name="T1" fmla="*/ 79 h 98"/>
              <a:gd name="T2" fmla="*/ 80 w 89"/>
              <a:gd name="T3" fmla="*/ 79 h 98"/>
              <a:gd name="T4" fmla="*/ 18 w 89"/>
              <a:gd name="T5" fmla="*/ 79 h 98"/>
              <a:gd name="T6" fmla="*/ 18 w 89"/>
              <a:gd name="T7" fmla="*/ 18 h 98"/>
              <a:gd name="T8" fmla="*/ 71 w 89"/>
              <a:gd name="T9" fmla="*/ 18 h 98"/>
              <a:gd name="T10" fmla="*/ 80 w 89"/>
              <a:gd name="T11" fmla="*/ 7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" h="98">
                <a:moveTo>
                  <a:pt x="80" y="79"/>
                </a:moveTo>
                <a:lnTo>
                  <a:pt x="80" y="79"/>
                </a:lnTo>
                <a:cubicBezTo>
                  <a:pt x="62" y="97"/>
                  <a:pt x="35" y="97"/>
                  <a:pt x="18" y="79"/>
                </a:cubicBezTo>
                <a:cubicBezTo>
                  <a:pt x="0" y="62"/>
                  <a:pt x="0" y="35"/>
                  <a:pt x="18" y="18"/>
                </a:cubicBezTo>
                <a:cubicBezTo>
                  <a:pt x="27" y="0"/>
                  <a:pt x="62" y="0"/>
                  <a:pt x="71" y="18"/>
                </a:cubicBezTo>
                <a:cubicBezTo>
                  <a:pt x="88" y="35"/>
                  <a:pt x="88" y="62"/>
                  <a:pt x="80" y="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56">
            <a:extLst>
              <a:ext uri="{FF2B5EF4-FFF2-40B4-BE49-F238E27FC236}">
                <a16:creationId xmlns:a16="http://schemas.microsoft.com/office/drawing/2014/main" id="{D1E9A269-6504-B749-BA99-6844FD93A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901" y="5393792"/>
            <a:ext cx="658179" cy="410169"/>
          </a:xfrm>
          <a:custGeom>
            <a:avLst/>
            <a:gdLst>
              <a:gd name="T0" fmla="*/ 494 w 610"/>
              <a:gd name="T1" fmla="*/ 380 h 381"/>
              <a:gd name="T2" fmla="*/ 494 w 610"/>
              <a:gd name="T3" fmla="*/ 380 h 381"/>
              <a:gd name="T4" fmla="*/ 230 w 610"/>
              <a:gd name="T5" fmla="*/ 380 h 381"/>
              <a:gd name="T6" fmla="*/ 177 w 610"/>
              <a:gd name="T7" fmla="*/ 327 h 381"/>
              <a:gd name="T8" fmla="*/ 98 w 610"/>
              <a:gd name="T9" fmla="*/ 62 h 381"/>
              <a:gd name="T10" fmla="*/ 36 w 610"/>
              <a:gd name="T11" fmla="*/ 62 h 381"/>
              <a:gd name="T12" fmla="*/ 0 w 610"/>
              <a:gd name="T13" fmla="*/ 36 h 381"/>
              <a:gd name="T14" fmla="*/ 36 w 610"/>
              <a:gd name="T15" fmla="*/ 0 h 381"/>
              <a:gd name="T16" fmla="*/ 115 w 610"/>
              <a:gd name="T17" fmla="*/ 0 h 381"/>
              <a:gd name="T18" fmla="*/ 142 w 610"/>
              <a:gd name="T19" fmla="*/ 27 h 381"/>
              <a:gd name="T20" fmla="*/ 230 w 610"/>
              <a:gd name="T21" fmla="*/ 318 h 381"/>
              <a:gd name="T22" fmla="*/ 230 w 610"/>
              <a:gd name="T23" fmla="*/ 327 h 381"/>
              <a:gd name="T24" fmla="*/ 494 w 610"/>
              <a:gd name="T25" fmla="*/ 318 h 381"/>
              <a:gd name="T26" fmla="*/ 494 w 610"/>
              <a:gd name="T27" fmla="*/ 318 h 381"/>
              <a:gd name="T28" fmla="*/ 539 w 610"/>
              <a:gd name="T29" fmla="*/ 150 h 381"/>
              <a:gd name="T30" fmla="*/ 318 w 610"/>
              <a:gd name="T31" fmla="*/ 150 h 381"/>
              <a:gd name="T32" fmla="*/ 292 w 610"/>
              <a:gd name="T33" fmla="*/ 124 h 381"/>
              <a:gd name="T34" fmla="*/ 318 w 610"/>
              <a:gd name="T35" fmla="*/ 89 h 381"/>
              <a:gd name="T36" fmla="*/ 583 w 610"/>
              <a:gd name="T37" fmla="*/ 89 h 381"/>
              <a:gd name="T38" fmla="*/ 600 w 610"/>
              <a:gd name="T39" fmla="*/ 106 h 381"/>
              <a:gd name="T40" fmla="*/ 609 w 610"/>
              <a:gd name="T41" fmla="*/ 124 h 381"/>
              <a:gd name="T42" fmla="*/ 547 w 610"/>
              <a:gd name="T43" fmla="*/ 327 h 381"/>
              <a:gd name="T44" fmla="*/ 494 w 610"/>
              <a:gd name="T45" fmla="*/ 38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10" h="381">
                <a:moveTo>
                  <a:pt x="494" y="380"/>
                </a:moveTo>
                <a:lnTo>
                  <a:pt x="494" y="380"/>
                </a:lnTo>
                <a:cubicBezTo>
                  <a:pt x="230" y="380"/>
                  <a:pt x="230" y="380"/>
                  <a:pt x="230" y="380"/>
                </a:cubicBezTo>
                <a:cubicBezTo>
                  <a:pt x="203" y="380"/>
                  <a:pt x="177" y="353"/>
                  <a:pt x="177" y="327"/>
                </a:cubicBezTo>
                <a:cubicBezTo>
                  <a:pt x="98" y="62"/>
                  <a:pt x="98" y="62"/>
                  <a:pt x="98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18" y="62"/>
                  <a:pt x="0" y="53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33" y="0"/>
                  <a:pt x="142" y="9"/>
                  <a:pt x="142" y="27"/>
                </a:cubicBezTo>
                <a:cubicBezTo>
                  <a:pt x="230" y="318"/>
                  <a:pt x="230" y="318"/>
                  <a:pt x="230" y="318"/>
                </a:cubicBezTo>
                <a:cubicBezTo>
                  <a:pt x="230" y="318"/>
                  <a:pt x="230" y="318"/>
                  <a:pt x="230" y="327"/>
                </a:cubicBezTo>
                <a:cubicBezTo>
                  <a:pt x="494" y="318"/>
                  <a:pt x="494" y="318"/>
                  <a:pt x="494" y="318"/>
                </a:cubicBezTo>
                <a:lnTo>
                  <a:pt x="494" y="318"/>
                </a:lnTo>
                <a:cubicBezTo>
                  <a:pt x="539" y="150"/>
                  <a:pt x="539" y="150"/>
                  <a:pt x="539" y="150"/>
                </a:cubicBezTo>
                <a:cubicBezTo>
                  <a:pt x="318" y="150"/>
                  <a:pt x="318" y="150"/>
                  <a:pt x="318" y="150"/>
                </a:cubicBezTo>
                <a:cubicBezTo>
                  <a:pt x="300" y="150"/>
                  <a:pt x="292" y="133"/>
                  <a:pt x="292" y="124"/>
                </a:cubicBezTo>
                <a:cubicBezTo>
                  <a:pt x="292" y="106"/>
                  <a:pt x="300" y="89"/>
                  <a:pt x="318" y="89"/>
                </a:cubicBezTo>
                <a:cubicBezTo>
                  <a:pt x="583" y="89"/>
                  <a:pt x="583" y="89"/>
                  <a:pt x="583" y="89"/>
                </a:cubicBezTo>
                <a:cubicBezTo>
                  <a:pt x="591" y="89"/>
                  <a:pt x="600" y="98"/>
                  <a:pt x="600" y="106"/>
                </a:cubicBezTo>
                <a:cubicBezTo>
                  <a:pt x="609" y="106"/>
                  <a:pt x="609" y="115"/>
                  <a:pt x="609" y="124"/>
                </a:cubicBezTo>
                <a:cubicBezTo>
                  <a:pt x="547" y="327"/>
                  <a:pt x="547" y="327"/>
                  <a:pt x="547" y="327"/>
                </a:cubicBezTo>
                <a:cubicBezTo>
                  <a:pt x="547" y="353"/>
                  <a:pt x="521" y="380"/>
                  <a:pt x="494" y="3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57">
            <a:extLst>
              <a:ext uri="{FF2B5EF4-FFF2-40B4-BE49-F238E27FC236}">
                <a16:creationId xmlns:a16="http://schemas.microsoft.com/office/drawing/2014/main" id="{5465F96A-CC5D-124C-B257-F72D3B9D9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061" y="5861194"/>
            <a:ext cx="124005" cy="133543"/>
          </a:xfrm>
          <a:custGeom>
            <a:avLst/>
            <a:gdLst>
              <a:gd name="T0" fmla="*/ 0 w 115"/>
              <a:gd name="T1" fmla="*/ 61 h 124"/>
              <a:gd name="T2" fmla="*/ 0 w 115"/>
              <a:gd name="T3" fmla="*/ 61 h 124"/>
              <a:gd name="T4" fmla="*/ 52 w 115"/>
              <a:gd name="T5" fmla="*/ 0 h 124"/>
              <a:gd name="T6" fmla="*/ 114 w 115"/>
              <a:gd name="T7" fmla="*/ 61 h 124"/>
              <a:gd name="T8" fmla="*/ 52 w 115"/>
              <a:gd name="T9" fmla="*/ 123 h 124"/>
              <a:gd name="T10" fmla="*/ 0 w 115"/>
              <a:gd name="T11" fmla="*/ 61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" h="124">
                <a:moveTo>
                  <a:pt x="0" y="61"/>
                </a:moveTo>
                <a:lnTo>
                  <a:pt x="0" y="61"/>
                </a:lnTo>
                <a:cubicBezTo>
                  <a:pt x="0" y="26"/>
                  <a:pt x="26" y="0"/>
                  <a:pt x="52" y="0"/>
                </a:cubicBezTo>
                <a:cubicBezTo>
                  <a:pt x="88" y="0"/>
                  <a:pt x="114" y="26"/>
                  <a:pt x="114" y="61"/>
                </a:cubicBezTo>
                <a:cubicBezTo>
                  <a:pt x="114" y="97"/>
                  <a:pt x="88" y="123"/>
                  <a:pt x="52" y="123"/>
                </a:cubicBezTo>
                <a:cubicBezTo>
                  <a:pt x="26" y="123"/>
                  <a:pt x="0" y="97"/>
                  <a:pt x="0" y="6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58">
            <a:extLst>
              <a:ext uri="{FF2B5EF4-FFF2-40B4-BE49-F238E27FC236}">
                <a16:creationId xmlns:a16="http://schemas.microsoft.com/office/drawing/2014/main" id="{5FC6B6B6-26EE-6E43-8C64-75CC69FD4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58" y="5861194"/>
            <a:ext cx="124005" cy="133543"/>
          </a:xfrm>
          <a:custGeom>
            <a:avLst/>
            <a:gdLst>
              <a:gd name="T0" fmla="*/ 0 w 116"/>
              <a:gd name="T1" fmla="*/ 61 h 124"/>
              <a:gd name="T2" fmla="*/ 0 w 116"/>
              <a:gd name="T3" fmla="*/ 61 h 124"/>
              <a:gd name="T4" fmla="*/ 53 w 116"/>
              <a:gd name="T5" fmla="*/ 0 h 124"/>
              <a:gd name="T6" fmla="*/ 115 w 116"/>
              <a:gd name="T7" fmla="*/ 61 h 124"/>
              <a:gd name="T8" fmla="*/ 53 w 116"/>
              <a:gd name="T9" fmla="*/ 123 h 124"/>
              <a:gd name="T10" fmla="*/ 0 w 116"/>
              <a:gd name="T11" fmla="*/ 61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24">
                <a:moveTo>
                  <a:pt x="0" y="61"/>
                </a:moveTo>
                <a:lnTo>
                  <a:pt x="0" y="61"/>
                </a:lnTo>
                <a:cubicBezTo>
                  <a:pt x="0" y="26"/>
                  <a:pt x="18" y="0"/>
                  <a:pt x="53" y="0"/>
                </a:cubicBezTo>
                <a:cubicBezTo>
                  <a:pt x="88" y="0"/>
                  <a:pt x="115" y="26"/>
                  <a:pt x="115" y="61"/>
                </a:cubicBezTo>
                <a:cubicBezTo>
                  <a:pt x="115" y="97"/>
                  <a:pt x="88" y="123"/>
                  <a:pt x="53" y="123"/>
                </a:cubicBezTo>
                <a:cubicBezTo>
                  <a:pt x="18" y="123"/>
                  <a:pt x="0" y="97"/>
                  <a:pt x="0" y="6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59">
            <a:extLst>
              <a:ext uri="{FF2B5EF4-FFF2-40B4-BE49-F238E27FC236}">
                <a16:creationId xmlns:a16="http://schemas.microsoft.com/office/drawing/2014/main" id="{DAB6B749-5DB0-814E-9BC0-08F698216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7618" y="10821380"/>
            <a:ext cx="171699" cy="171699"/>
          </a:xfrm>
          <a:custGeom>
            <a:avLst/>
            <a:gdLst>
              <a:gd name="T0" fmla="*/ 115 w 160"/>
              <a:gd name="T1" fmla="*/ 159 h 160"/>
              <a:gd name="T2" fmla="*/ 115 w 160"/>
              <a:gd name="T3" fmla="*/ 159 h 160"/>
              <a:gd name="T4" fmla="*/ 44 w 160"/>
              <a:gd name="T5" fmla="*/ 159 h 160"/>
              <a:gd name="T6" fmla="*/ 0 w 160"/>
              <a:gd name="T7" fmla="*/ 114 h 160"/>
              <a:gd name="T8" fmla="*/ 0 w 160"/>
              <a:gd name="T9" fmla="*/ 44 h 160"/>
              <a:gd name="T10" fmla="*/ 44 w 160"/>
              <a:gd name="T11" fmla="*/ 0 h 160"/>
              <a:gd name="T12" fmla="*/ 115 w 160"/>
              <a:gd name="T13" fmla="*/ 0 h 160"/>
              <a:gd name="T14" fmla="*/ 159 w 160"/>
              <a:gd name="T15" fmla="*/ 44 h 160"/>
              <a:gd name="T16" fmla="*/ 159 w 160"/>
              <a:gd name="T17" fmla="*/ 114 h 160"/>
              <a:gd name="T18" fmla="*/ 115 w 160"/>
              <a:gd name="T19" fmla="*/ 159 h 160"/>
              <a:gd name="T20" fmla="*/ 115 w 160"/>
              <a:gd name="T21" fmla="*/ 44 h 160"/>
              <a:gd name="T22" fmla="*/ 115 w 160"/>
              <a:gd name="T23" fmla="*/ 44 h 160"/>
              <a:gd name="T24" fmla="*/ 44 w 160"/>
              <a:gd name="T25" fmla="*/ 44 h 160"/>
              <a:gd name="T26" fmla="*/ 44 w 160"/>
              <a:gd name="T27" fmla="*/ 114 h 160"/>
              <a:gd name="T28" fmla="*/ 115 w 160"/>
              <a:gd name="T29" fmla="*/ 114 h 160"/>
              <a:gd name="T30" fmla="*/ 115 w 160"/>
              <a:gd name="T31" fmla="*/ 44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0" h="160">
                <a:moveTo>
                  <a:pt x="115" y="159"/>
                </a:moveTo>
                <a:lnTo>
                  <a:pt x="115" y="159"/>
                </a:lnTo>
                <a:cubicBezTo>
                  <a:pt x="44" y="159"/>
                  <a:pt x="44" y="159"/>
                  <a:pt x="44" y="159"/>
                </a:cubicBezTo>
                <a:cubicBezTo>
                  <a:pt x="18" y="159"/>
                  <a:pt x="0" y="132"/>
                  <a:pt x="0" y="11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8"/>
                  <a:pt x="18" y="0"/>
                  <a:pt x="44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42" y="0"/>
                  <a:pt x="159" y="18"/>
                  <a:pt x="159" y="44"/>
                </a:cubicBezTo>
                <a:cubicBezTo>
                  <a:pt x="159" y="114"/>
                  <a:pt x="159" y="114"/>
                  <a:pt x="159" y="114"/>
                </a:cubicBezTo>
                <a:cubicBezTo>
                  <a:pt x="159" y="132"/>
                  <a:pt x="142" y="159"/>
                  <a:pt x="115" y="159"/>
                </a:cubicBezTo>
                <a:close/>
                <a:moveTo>
                  <a:pt x="115" y="44"/>
                </a:moveTo>
                <a:lnTo>
                  <a:pt x="115" y="44"/>
                </a:lnTo>
                <a:cubicBezTo>
                  <a:pt x="44" y="44"/>
                  <a:pt x="44" y="44"/>
                  <a:pt x="44" y="44"/>
                </a:cubicBezTo>
                <a:cubicBezTo>
                  <a:pt x="44" y="114"/>
                  <a:pt x="44" y="114"/>
                  <a:pt x="44" y="114"/>
                </a:cubicBezTo>
                <a:cubicBezTo>
                  <a:pt x="115" y="114"/>
                  <a:pt x="115" y="114"/>
                  <a:pt x="115" y="114"/>
                </a:cubicBezTo>
                <a:lnTo>
                  <a:pt x="115" y="4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60">
            <a:extLst>
              <a:ext uri="{FF2B5EF4-FFF2-40B4-BE49-F238E27FC236}">
                <a16:creationId xmlns:a16="http://schemas.microsoft.com/office/drawing/2014/main" id="{6F008A57-7601-E648-967F-696DAC680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3444" y="10592448"/>
            <a:ext cx="715411" cy="572329"/>
          </a:xfrm>
          <a:custGeom>
            <a:avLst/>
            <a:gdLst>
              <a:gd name="T0" fmla="*/ 555 w 662"/>
              <a:gd name="T1" fmla="*/ 529 h 530"/>
              <a:gd name="T2" fmla="*/ 555 w 662"/>
              <a:gd name="T3" fmla="*/ 529 h 530"/>
              <a:gd name="T4" fmla="*/ 105 w 662"/>
              <a:gd name="T5" fmla="*/ 529 h 530"/>
              <a:gd name="T6" fmla="*/ 0 w 662"/>
              <a:gd name="T7" fmla="*/ 415 h 530"/>
              <a:gd name="T8" fmla="*/ 0 w 662"/>
              <a:gd name="T9" fmla="*/ 0 h 530"/>
              <a:gd name="T10" fmla="*/ 61 w 662"/>
              <a:gd name="T11" fmla="*/ 0 h 530"/>
              <a:gd name="T12" fmla="*/ 61 w 662"/>
              <a:gd name="T13" fmla="*/ 415 h 530"/>
              <a:gd name="T14" fmla="*/ 105 w 662"/>
              <a:gd name="T15" fmla="*/ 468 h 530"/>
              <a:gd name="T16" fmla="*/ 555 w 662"/>
              <a:gd name="T17" fmla="*/ 468 h 530"/>
              <a:gd name="T18" fmla="*/ 599 w 662"/>
              <a:gd name="T19" fmla="*/ 415 h 530"/>
              <a:gd name="T20" fmla="*/ 599 w 662"/>
              <a:gd name="T21" fmla="*/ 150 h 530"/>
              <a:gd name="T22" fmla="*/ 555 w 662"/>
              <a:gd name="T23" fmla="*/ 106 h 530"/>
              <a:gd name="T24" fmla="*/ 105 w 662"/>
              <a:gd name="T25" fmla="*/ 106 h 530"/>
              <a:gd name="T26" fmla="*/ 105 w 662"/>
              <a:gd name="T27" fmla="*/ 44 h 530"/>
              <a:gd name="T28" fmla="*/ 555 w 662"/>
              <a:gd name="T29" fmla="*/ 44 h 530"/>
              <a:gd name="T30" fmla="*/ 661 w 662"/>
              <a:gd name="T31" fmla="*/ 150 h 530"/>
              <a:gd name="T32" fmla="*/ 661 w 662"/>
              <a:gd name="T33" fmla="*/ 415 h 530"/>
              <a:gd name="T34" fmla="*/ 555 w 662"/>
              <a:gd name="T35" fmla="*/ 529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62" h="530">
                <a:moveTo>
                  <a:pt x="555" y="529"/>
                </a:moveTo>
                <a:lnTo>
                  <a:pt x="555" y="529"/>
                </a:lnTo>
                <a:cubicBezTo>
                  <a:pt x="105" y="529"/>
                  <a:pt x="105" y="529"/>
                  <a:pt x="105" y="529"/>
                </a:cubicBezTo>
                <a:cubicBezTo>
                  <a:pt x="44" y="529"/>
                  <a:pt x="0" y="477"/>
                  <a:pt x="0" y="415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415"/>
                  <a:pt x="61" y="415"/>
                  <a:pt x="61" y="415"/>
                </a:cubicBezTo>
                <a:cubicBezTo>
                  <a:pt x="61" y="441"/>
                  <a:pt x="79" y="468"/>
                  <a:pt x="105" y="468"/>
                </a:cubicBezTo>
                <a:cubicBezTo>
                  <a:pt x="555" y="468"/>
                  <a:pt x="555" y="468"/>
                  <a:pt x="555" y="468"/>
                </a:cubicBezTo>
                <a:cubicBezTo>
                  <a:pt x="582" y="468"/>
                  <a:pt x="599" y="441"/>
                  <a:pt x="599" y="415"/>
                </a:cubicBezTo>
                <a:cubicBezTo>
                  <a:pt x="599" y="150"/>
                  <a:pt x="599" y="150"/>
                  <a:pt x="599" y="150"/>
                </a:cubicBezTo>
                <a:cubicBezTo>
                  <a:pt x="599" y="124"/>
                  <a:pt x="582" y="106"/>
                  <a:pt x="555" y="106"/>
                </a:cubicBezTo>
                <a:cubicBezTo>
                  <a:pt x="105" y="106"/>
                  <a:pt x="105" y="106"/>
                  <a:pt x="105" y="106"/>
                </a:cubicBezTo>
                <a:cubicBezTo>
                  <a:pt x="105" y="44"/>
                  <a:pt x="105" y="44"/>
                  <a:pt x="105" y="44"/>
                </a:cubicBezTo>
                <a:cubicBezTo>
                  <a:pt x="555" y="44"/>
                  <a:pt x="555" y="44"/>
                  <a:pt x="555" y="44"/>
                </a:cubicBezTo>
                <a:cubicBezTo>
                  <a:pt x="617" y="44"/>
                  <a:pt x="661" y="89"/>
                  <a:pt x="661" y="150"/>
                </a:cubicBezTo>
                <a:cubicBezTo>
                  <a:pt x="661" y="415"/>
                  <a:pt x="661" y="415"/>
                  <a:pt x="661" y="415"/>
                </a:cubicBezTo>
                <a:cubicBezTo>
                  <a:pt x="661" y="477"/>
                  <a:pt x="617" y="529"/>
                  <a:pt x="555" y="52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61">
            <a:extLst>
              <a:ext uri="{FF2B5EF4-FFF2-40B4-BE49-F238E27FC236}">
                <a16:creationId xmlns:a16="http://schemas.microsoft.com/office/drawing/2014/main" id="{4D382393-260B-A948-80B4-EE444AB6F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3905" y="10458905"/>
            <a:ext cx="658179" cy="248009"/>
          </a:xfrm>
          <a:custGeom>
            <a:avLst/>
            <a:gdLst>
              <a:gd name="T0" fmla="*/ 123 w 609"/>
              <a:gd name="T1" fmla="*/ 229 h 230"/>
              <a:gd name="T2" fmla="*/ 123 w 609"/>
              <a:gd name="T3" fmla="*/ 229 h 230"/>
              <a:gd name="T4" fmla="*/ 9 w 609"/>
              <a:gd name="T5" fmla="*/ 97 h 230"/>
              <a:gd name="T6" fmla="*/ 123 w 609"/>
              <a:gd name="T7" fmla="*/ 0 h 230"/>
              <a:gd name="T8" fmla="*/ 511 w 609"/>
              <a:gd name="T9" fmla="*/ 0 h 230"/>
              <a:gd name="T10" fmla="*/ 608 w 609"/>
              <a:gd name="T11" fmla="*/ 97 h 230"/>
              <a:gd name="T12" fmla="*/ 608 w 609"/>
              <a:gd name="T13" fmla="*/ 114 h 230"/>
              <a:gd name="T14" fmla="*/ 582 w 609"/>
              <a:gd name="T15" fmla="*/ 141 h 230"/>
              <a:gd name="T16" fmla="*/ 582 w 609"/>
              <a:gd name="T17" fmla="*/ 141 h 230"/>
              <a:gd name="T18" fmla="*/ 546 w 609"/>
              <a:gd name="T19" fmla="*/ 114 h 230"/>
              <a:gd name="T20" fmla="*/ 546 w 609"/>
              <a:gd name="T21" fmla="*/ 97 h 230"/>
              <a:gd name="T22" fmla="*/ 511 w 609"/>
              <a:gd name="T23" fmla="*/ 61 h 230"/>
              <a:gd name="T24" fmla="*/ 123 w 609"/>
              <a:gd name="T25" fmla="*/ 61 h 230"/>
              <a:gd name="T26" fmla="*/ 70 w 609"/>
              <a:gd name="T27" fmla="*/ 106 h 230"/>
              <a:gd name="T28" fmla="*/ 123 w 609"/>
              <a:gd name="T29" fmla="*/ 167 h 230"/>
              <a:gd name="T30" fmla="*/ 123 w 609"/>
              <a:gd name="T31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9" h="230">
                <a:moveTo>
                  <a:pt x="123" y="229"/>
                </a:moveTo>
                <a:lnTo>
                  <a:pt x="123" y="229"/>
                </a:lnTo>
                <a:cubicBezTo>
                  <a:pt x="53" y="229"/>
                  <a:pt x="0" y="167"/>
                  <a:pt x="9" y="97"/>
                </a:cubicBezTo>
                <a:cubicBezTo>
                  <a:pt x="17" y="44"/>
                  <a:pt x="70" y="0"/>
                  <a:pt x="123" y="0"/>
                </a:cubicBezTo>
                <a:cubicBezTo>
                  <a:pt x="511" y="0"/>
                  <a:pt x="511" y="0"/>
                  <a:pt x="511" y="0"/>
                </a:cubicBezTo>
                <a:cubicBezTo>
                  <a:pt x="564" y="0"/>
                  <a:pt x="608" y="44"/>
                  <a:pt x="608" y="97"/>
                </a:cubicBezTo>
                <a:cubicBezTo>
                  <a:pt x="608" y="114"/>
                  <a:pt x="608" y="114"/>
                  <a:pt x="608" y="114"/>
                </a:cubicBezTo>
                <a:cubicBezTo>
                  <a:pt x="608" y="132"/>
                  <a:pt x="600" y="141"/>
                  <a:pt x="582" y="141"/>
                </a:cubicBezTo>
                <a:lnTo>
                  <a:pt x="582" y="141"/>
                </a:lnTo>
                <a:cubicBezTo>
                  <a:pt x="564" y="141"/>
                  <a:pt x="546" y="132"/>
                  <a:pt x="546" y="114"/>
                </a:cubicBezTo>
                <a:cubicBezTo>
                  <a:pt x="546" y="97"/>
                  <a:pt x="546" y="97"/>
                  <a:pt x="546" y="97"/>
                </a:cubicBezTo>
                <a:cubicBezTo>
                  <a:pt x="546" y="79"/>
                  <a:pt x="538" y="61"/>
                  <a:pt x="511" y="61"/>
                </a:cubicBezTo>
                <a:cubicBezTo>
                  <a:pt x="123" y="61"/>
                  <a:pt x="123" y="61"/>
                  <a:pt x="123" y="61"/>
                </a:cubicBezTo>
                <a:cubicBezTo>
                  <a:pt x="97" y="61"/>
                  <a:pt x="70" y="79"/>
                  <a:pt x="70" y="106"/>
                </a:cubicBezTo>
                <a:cubicBezTo>
                  <a:pt x="61" y="141"/>
                  <a:pt x="88" y="167"/>
                  <a:pt x="123" y="167"/>
                </a:cubicBezTo>
                <a:lnTo>
                  <a:pt x="123" y="22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62">
            <a:extLst>
              <a:ext uri="{FF2B5EF4-FFF2-40B4-BE49-F238E27FC236}">
                <a16:creationId xmlns:a16="http://schemas.microsoft.com/office/drawing/2014/main" id="{C48D0873-DDA4-3442-8DFB-6C929EB13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284" y="10516138"/>
            <a:ext cx="715411" cy="686795"/>
          </a:xfrm>
          <a:custGeom>
            <a:avLst/>
            <a:gdLst>
              <a:gd name="T0" fmla="*/ 573 w 662"/>
              <a:gd name="T1" fmla="*/ 635 h 636"/>
              <a:gd name="T2" fmla="*/ 573 w 662"/>
              <a:gd name="T3" fmla="*/ 635 h 636"/>
              <a:gd name="T4" fmla="*/ 88 w 662"/>
              <a:gd name="T5" fmla="*/ 635 h 636"/>
              <a:gd name="T6" fmla="*/ 0 w 662"/>
              <a:gd name="T7" fmla="*/ 547 h 636"/>
              <a:gd name="T8" fmla="*/ 0 w 662"/>
              <a:gd name="T9" fmla="*/ 88 h 636"/>
              <a:gd name="T10" fmla="*/ 88 w 662"/>
              <a:gd name="T11" fmla="*/ 0 h 636"/>
              <a:gd name="T12" fmla="*/ 141 w 662"/>
              <a:gd name="T13" fmla="*/ 0 h 636"/>
              <a:gd name="T14" fmla="*/ 141 w 662"/>
              <a:gd name="T15" fmla="*/ 53 h 636"/>
              <a:gd name="T16" fmla="*/ 88 w 662"/>
              <a:gd name="T17" fmla="*/ 53 h 636"/>
              <a:gd name="T18" fmla="*/ 53 w 662"/>
              <a:gd name="T19" fmla="*/ 88 h 636"/>
              <a:gd name="T20" fmla="*/ 53 w 662"/>
              <a:gd name="T21" fmla="*/ 547 h 636"/>
              <a:gd name="T22" fmla="*/ 88 w 662"/>
              <a:gd name="T23" fmla="*/ 582 h 636"/>
              <a:gd name="T24" fmla="*/ 573 w 662"/>
              <a:gd name="T25" fmla="*/ 582 h 636"/>
              <a:gd name="T26" fmla="*/ 609 w 662"/>
              <a:gd name="T27" fmla="*/ 547 h 636"/>
              <a:gd name="T28" fmla="*/ 609 w 662"/>
              <a:gd name="T29" fmla="*/ 88 h 636"/>
              <a:gd name="T30" fmla="*/ 573 w 662"/>
              <a:gd name="T31" fmla="*/ 53 h 636"/>
              <a:gd name="T32" fmla="*/ 520 w 662"/>
              <a:gd name="T33" fmla="*/ 53 h 636"/>
              <a:gd name="T34" fmla="*/ 520 w 662"/>
              <a:gd name="T35" fmla="*/ 0 h 636"/>
              <a:gd name="T36" fmla="*/ 573 w 662"/>
              <a:gd name="T37" fmla="*/ 0 h 636"/>
              <a:gd name="T38" fmla="*/ 661 w 662"/>
              <a:gd name="T39" fmla="*/ 88 h 636"/>
              <a:gd name="T40" fmla="*/ 661 w 662"/>
              <a:gd name="T41" fmla="*/ 547 h 636"/>
              <a:gd name="T42" fmla="*/ 573 w 662"/>
              <a:gd name="T43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62" h="636">
                <a:moveTo>
                  <a:pt x="573" y="635"/>
                </a:moveTo>
                <a:lnTo>
                  <a:pt x="573" y="635"/>
                </a:lnTo>
                <a:cubicBezTo>
                  <a:pt x="88" y="635"/>
                  <a:pt x="88" y="635"/>
                  <a:pt x="88" y="635"/>
                </a:cubicBezTo>
                <a:cubicBezTo>
                  <a:pt x="44" y="635"/>
                  <a:pt x="0" y="599"/>
                  <a:pt x="0" y="547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44"/>
                  <a:pt x="44" y="0"/>
                  <a:pt x="88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88" y="53"/>
                  <a:pt x="88" y="53"/>
                  <a:pt x="88" y="53"/>
                </a:cubicBezTo>
                <a:cubicBezTo>
                  <a:pt x="71" y="53"/>
                  <a:pt x="53" y="70"/>
                  <a:pt x="53" y="88"/>
                </a:cubicBezTo>
                <a:cubicBezTo>
                  <a:pt x="53" y="547"/>
                  <a:pt x="53" y="547"/>
                  <a:pt x="53" y="547"/>
                </a:cubicBezTo>
                <a:cubicBezTo>
                  <a:pt x="53" y="564"/>
                  <a:pt x="71" y="582"/>
                  <a:pt x="88" y="582"/>
                </a:cubicBezTo>
                <a:cubicBezTo>
                  <a:pt x="573" y="582"/>
                  <a:pt x="573" y="582"/>
                  <a:pt x="573" y="582"/>
                </a:cubicBezTo>
                <a:cubicBezTo>
                  <a:pt x="591" y="582"/>
                  <a:pt x="609" y="564"/>
                  <a:pt x="609" y="547"/>
                </a:cubicBezTo>
                <a:cubicBezTo>
                  <a:pt x="609" y="88"/>
                  <a:pt x="609" y="88"/>
                  <a:pt x="609" y="88"/>
                </a:cubicBezTo>
                <a:cubicBezTo>
                  <a:pt x="609" y="70"/>
                  <a:pt x="591" y="53"/>
                  <a:pt x="573" y="53"/>
                </a:cubicBezTo>
                <a:cubicBezTo>
                  <a:pt x="520" y="53"/>
                  <a:pt x="520" y="53"/>
                  <a:pt x="520" y="53"/>
                </a:cubicBezTo>
                <a:cubicBezTo>
                  <a:pt x="520" y="0"/>
                  <a:pt x="520" y="0"/>
                  <a:pt x="520" y="0"/>
                </a:cubicBezTo>
                <a:cubicBezTo>
                  <a:pt x="573" y="0"/>
                  <a:pt x="573" y="0"/>
                  <a:pt x="573" y="0"/>
                </a:cubicBezTo>
                <a:cubicBezTo>
                  <a:pt x="626" y="0"/>
                  <a:pt x="661" y="44"/>
                  <a:pt x="661" y="88"/>
                </a:cubicBezTo>
                <a:cubicBezTo>
                  <a:pt x="661" y="547"/>
                  <a:pt x="661" y="547"/>
                  <a:pt x="661" y="547"/>
                </a:cubicBezTo>
                <a:cubicBezTo>
                  <a:pt x="661" y="599"/>
                  <a:pt x="626" y="635"/>
                  <a:pt x="573" y="6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63">
            <a:extLst>
              <a:ext uri="{FF2B5EF4-FFF2-40B4-BE49-F238E27FC236}">
                <a16:creationId xmlns:a16="http://schemas.microsoft.com/office/drawing/2014/main" id="{28BA8707-E0B6-C844-964E-682BD8B7E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600" y="10420750"/>
            <a:ext cx="314781" cy="57233"/>
          </a:xfrm>
          <a:custGeom>
            <a:avLst/>
            <a:gdLst>
              <a:gd name="T0" fmla="*/ 291 w 292"/>
              <a:gd name="T1" fmla="*/ 52 h 53"/>
              <a:gd name="T2" fmla="*/ 0 w 292"/>
              <a:gd name="T3" fmla="*/ 52 h 53"/>
              <a:gd name="T4" fmla="*/ 0 w 292"/>
              <a:gd name="T5" fmla="*/ 0 h 53"/>
              <a:gd name="T6" fmla="*/ 291 w 292"/>
              <a:gd name="T7" fmla="*/ 0 h 53"/>
              <a:gd name="T8" fmla="*/ 291 w 292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53">
                <a:moveTo>
                  <a:pt x="291" y="52"/>
                </a:moveTo>
                <a:lnTo>
                  <a:pt x="0" y="52"/>
                </a:lnTo>
                <a:lnTo>
                  <a:pt x="0" y="0"/>
                </a:lnTo>
                <a:lnTo>
                  <a:pt x="291" y="0"/>
                </a:lnTo>
                <a:lnTo>
                  <a:pt x="291" y="5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64">
            <a:extLst>
              <a:ext uri="{FF2B5EF4-FFF2-40B4-BE49-F238E27FC236}">
                <a16:creationId xmlns:a16="http://schemas.microsoft.com/office/drawing/2014/main" id="{92986EB3-E92D-D045-B107-A9520964C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915" y="10420750"/>
            <a:ext cx="200315" cy="162160"/>
          </a:xfrm>
          <a:custGeom>
            <a:avLst/>
            <a:gdLst>
              <a:gd name="T0" fmla="*/ 36 w 187"/>
              <a:gd name="T1" fmla="*/ 141 h 150"/>
              <a:gd name="T2" fmla="*/ 36 w 187"/>
              <a:gd name="T3" fmla="*/ 141 h 150"/>
              <a:gd name="T4" fmla="*/ 0 w 187"/>
              <a:gd name="T5" fmla="*/ 96 h 150"/>
              <a:gd name="T6" fmla="*/ 89 w 187"/>
              <a:gd name="T7" fmla="*/ 8 h 150"/>
              <a:gd name="T8" fmla="*/ 115 w 187"/>
              <a:gd name="T9" fmla="*/ 0 h 150"/>
              <a:gd name="T10" fmla="*/ 133 w 187"/>
              <a:gd name="T11" fmla="*/ 17 h 150"/>
              <a:gd name="T12" fmla="*/ 177 w 187"/>
              <a:gd name="T13" fmla="*/ 105 h 150"/>
              <a:gd name="T14" fmla="*/ 168 w 187"/>
              <a:gd name="T15" fmla="*/ 141 h 150"/>
              <a:gd name="T16" fmla="*/ 168 w 187"/>
              <a:gd name="T17" fmla="*/ 141 h 150"/>
              <a:gd name="T18" fmla="*/ 124 w 187"/>
              <a:gd name="T19" fmla="*/ 132 h 150"/>
              <a:gd name="T20" fmla="*/ 98 w 187"/>
              <a:gd name="T21" fmla="*/ 70 h 150"/>
              <a:gd name="T22" fmla="*/ 36 w 187"/>
              <a:gd name="T23" fmla="*/ 141 h 150"/>
              <a:gd name="T24" fmla="*/ 124 w 187"/>
              <a:gd name="T25" fmla="*/ 44 h 150"/>
              <a:gd name="T26" fmla="*/ 124 w 187"/>
              <a:gd name="T27" fmla="*/ 4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7" h="150">
                <a:moveTo>
                  <a:pt x="36" y="141"/>
                </a:moveTo>
                <a:lnTo>
                  <a:pt x="36" y="141"/>
                </a:lnTo>
                <a:cubicBezTo>
                  <a:pt x="0" y="96"/>
                  <a:pt x="0" y="96"/>
                  <a:pt x="0" y="96"/>
                </a:cubicBezTo>
                <a:cubicBezTo>
                  <a:pt x="89" y="8"/>
                  <a:pt x="89" y="8"/>
                  <a:pt x="89" y="8"/>
                </a:cubicBezTo>
                <a:cubicBezTo>
                  <a:pt x="89" y="0"/>
                  <a:pt x="106" y="0"/>
                  <a:pt x="115" y="0"/>
                </a:cubicBezTo>
                <a:cubicBezTo>
                  <a:pt x="124" y="0"/>
                  <a:pt x="133" y="8"/>
                  <a:pt x="133" y="17"/>
                </a:cubicBezTo>
                <a:cubicBezTo>
                  <a:pt x="177" y="105"/>
                  <a:pt x="177" y="105"/>
                  <a:pt x="177" y="105"/>
                </a:cubicBezTo>
                <a:cubicBezTo>
                  <a:pt x="186" y="114"/>
                  <a:pt x="177" y="132"/>
                  <a:pt x="168" y="141"/>
                </a:cubicBezTo>
                <a:lnTo>
                  <a:pt x="168" y="141"/>
                </a:lnTo>
                <a:cubicBezTo>
                  <a:pt x="150" y="149"/>
                  <a:pt x="133" y="141"/>
                  <a:pt x="124" y="132"/>
                </a:cubicBezTo>
                <a:cubicBezTo>
                  <a:pt x="98" y="70"/>
                  <a:pt x="98" y="70"/>
                  <a:pt x="98" y="70"/>
                </a:cubicBezTo>
                <a:lnTo>
                  <a:pt x="36" y="141"/>
                </a:lnTo>
                <a:close/>
                <a:moveTo>
                  <a:pt x="124" y="44"/>
                </a:moveTo>
                <a:lnTo>
                  <a:pt x="124" y="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65">
            <a:extLst>
              <a:ext uri="{FF2B5EF4-FFF2-40B4-BE49-F238E27FC236}">
                <a16:creationId xmlns:a16="http://schemas.microsoft.com/office/drawing/2014/main" id="{1B48ACAD-05BE-7F42-9219-EDFA2F9F5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0065" y="10516138"/>
            <a:ext cx="286165" cy="190776"/>
          </a:xfrm>
          <a:custGeom>
            <a:avLst/>
            <a:gdLst>
              <a:gd name="T0" fmla="*/ 106 w 266"/>
              <a:gd name="T1" fmla="*/ 176 h 177"/>
              <a:gd name="T2" fmla="*/ 106 w 266"/>
              <a:gd name="T3" fmla="*/ 176 h 177"/>
              <a:gd name="T4" fmla="*/ 106 w 266"/>
              <a:gd name="T5" fmla="*/ 176 h 177"/>
              <a:gd name="T6" fmla="*/ 71 w 266"/>
              <a:gd name="T7" fmla="*/ 167 h 177"/>
              <a:gd name="T8" fmla="*/ 0 w 266"/>
              <a:gd name="T9" fmla="*/ 79 h 177"/>
              <a:gd name="T10" fmla="*/ 79 w 266"/>
              <a:gd name="T11" fmla="*/ 8 h 177"/>
              <a:gd name="T12" fmla="*/ 115 w 266"/>
              <a:gd name="T13" fmla="*/ 53 h 177"/>
              <a:gd name="T14" fmla="*/ 79 w 266"/>
              <a:gd name="T15" fmla="*/ 88 h 177"/>
              <a:gd name="T16" fmla="*/ 106 w 266"/>
              <a:gd name="T17" fmla="*/ 114 h 177"/>
              <a:gd name="T18" fmla="*/ 212 w 266"/>
              <a:gd name="T19" fmla="*/ 8 h 177"/>
              <a:gd name="T20" fmla="*/ 247 w 266"/>
              <a:gd name="T21" fmla="*/ 8 h 177"/>
              <a:gd name="T22" fmla="*/ 247 w 266"/>
              <a:gd name="T23" fmla="*/ 8 h 177"/>
              <a:gd name="T24" fmla="*/ 247 w 266"/>
              <a:gd name="T25" fmla="*/ 53 h 177"/>
              <a:gd name="T26" fmla="*/ 141 w 266"/>
              <a:gd name="T27" fmla="*/ 167 h 177"/>
              <a:gd name="T28" fmla="*/ 106 w 266"/>
              <a:gd name="T2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6" h="177">
                <a:moveTo>
                  <a:pt x="106" y="176"/>
                </a:moveTo>
                <a:lnTo>
                  <a:pt x="106" y="176"/>
                </a:lnTo>
                <a:lnTo>
                  <a:pt x="106" y="176"/>
                </a:lnTo>
                <a:cubicBezTo>
                  <a:pt x="97" y="176"/>
                  <a:pt x="79" y="176"/>
                  <a:pt x="71" y="167"/>
                </a:cubicBezTo>
                <a:cubicBezTo>
                  <a:pt x="0" y="79"/>
                  <a:pt x="0" y="79"/>
                  <a:pt x="0" y="79"/>
                </a:cubicBezTo>
                <a:cubicBezTo>
                  <a:pt x="79" y="8"/>
                  <a:pt x="79" y="8"/>
                  <a:pt x="79" y="8"/>
                </a:cubicBezTo>
                <a:cubicBezTo>
                  <a:pt x="115" y="53"/>
                  <a:pt x="115" y="53"/>
                  <a:pt x="115" y="53"/>
                </a:cubicBezTo>
                <a:cubicBezTo>
                  <a:pt x="79" y="88"/>
                  <a:pt x="79" y="88"/>
                  <a:pt x="79" y="88"/>
                </a:cubicBezTo>
                <a:cubicBezTo>
                  <a:pt x="106" y="114"/>
                  <a:pt x="106" y="114"/>
                  <a:pt x="106" y="114"/>
                </a:cubicBezTo>
                <a:cubicBezTo>
                  <a:pt x="212" y="8"/>
                  <a:pt x="212" y="8"/>
                  <a:pt x="212" y="8"/>
                </a:cubicBezTo>
                <a:cubicBezTo>
                  <a:pt x="221" y="0"/>
                  <a:pt x="238" y="0"/>
                  <a:pt x="247" y="8"/>
                </a:cubicBezTo>
                <a:lnTo>
                  <a:pt x="247" y="8"/>
                </a:lnTo>
                <a:cubicBezTo>
                  <a:pt x="265" y="17"/>
                  <a:pt x="265" y="35"/>
                  <a:pt x="247" y="53"/>
                </a:cubicBezTo>
                <a:cubicBezTo>
                  <a:pt x="141" y="167"/>
                  <a:pt x="141" y="167"/>
                  <a:pt x="141" y="167"/>
                </a:cubicBezTo>
                <a:cubicBezTo>
                  <a:pt x="133" y="176"/>
                  <a:pt x="124" y="176"/>
                  <a:pt x="106" y="1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66">
            <a:extLst>
              <a:ext uri="{FF2B5EF4-FFF2-40B4-BE49-F238E27FC236}">
                <a16:creationId xmlns:a16="http://schemas.microsoft.com/office/drawing/2014/main" id="{FDC07454-1D9F-764E-8FD4-3D4BD23DE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750" y="10420750"/>
            <a:ext cx="209854" cy="162160"/>
          </a:xfrm>
          <a:custGeom>
            <a:avLst/>
            <a:gdLst>
              <a:gd name="T0" fmla="*/ 150 w 195"/>
              <a:gd name="T1" fmla="*/ 141 h 150"/>
              <a:gd name="T2" fmla="*/ 150 w 195"/>
              <a:gd name="T3" fmla="*/ 141 h 150"/>
              <a:gd name="T4" fmla="*/ 194 w 195"/>
              <a:gd name="T5" fmla="*/ 96 h 150"/>
              <a:gd name="T6" fmla="*/ 106 w 195"/>
              <a:gd name="T7" fmla="*/ 8 h 150"/>
              <a:gd name="T8" fmla="*/ 71 w 195"/>
              <a:gd name="T9" fmla="*/ 0 h 150"/>
              <a:gd name="T10" fmla="*/ 53 w 195"/>
              <a:gd name="T11" fmla="*/ 17 h 150"/>
              <a:gd name="T12" fmla="*/ 9 w 195"/>
              <a:gd name="T13" fmla="*/ 105 h 150"/>
              <a:gd name="T14" fmla="*/ 18 w 195"/>
              <a:gd name="T15" fmla="*/ 141 h 150"/>
              <a:gd name="T16" fmla="*/ 18 w 195"/>
              <a:gd name="T17" fmla="*/ 141 h 150"/>
              <a:gd name="T18" fmla="*/ 62 w 195"/>
              <a:gd name="T19" fmla="*/ 132 h 150"/>
              <a:gd name="T20" fmla="*/ 88 w 195"/>
              <a:gd name="T21" fmla="*/ 70 h 150"/>
              <a:gd name="T22" fmla="*/ 150 w 195"/>
              <a:gd name="T23" fmla="*/ 141 h 150"/>
              <a:gd name="T24" fmla="*/ 62 w 195"/>
              <a:gd name="T25" fmla="*/ 44 h 150"/>
              <a:gd name="T26" fmla="*/ 62 w 195"/>
              <a:gd name="T27" fmla="*/ 4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5" h="150">
                <a:moveTo>
                  <a:pt x="150" y="141"/>
                </a:moveTo>
                <a:lnTo>
                  <a:pt x="150" y="141"/>
                </a:lnTo>
                <a:cubicBezTo>
                  <a:pt x="194" y="96"/>
                  <a:pt x="194" y="96"/>
                  <a:pt x="194" y="96"/>
                </a:cubicBezTo>
                <a:cubicBezTo>
                  <a:pt x="106" y="8"/>
                  <a:pt x="106" y="8"/>
                  <a:pt x="106" y="8"/>
                </a:cubicBezTo>
                <a:cubicBezTo>
                  <a:pt x="97" y="0"/>
                  <a:pt x="88" y="0"/>
                  <a:pt x="71" y="0"/>
                </a:cubicBezTo>
                <a:cubicBezTo>
                  <a:pt x="62" y="0"/>
                  <a:pt x="53" y="8"/>
                  <a:pt x="53" y="17"/>
                </a:cubicBezTo>
                <a:cubicBezTo>
                  <a:pt x="9" y="105"/>
                  <a:pt x="9" y="105"/>
                  <a:pt x="9" y="105"/>
                </a:cubicBezTo>
                <a:cubicBezTo>
                  <a:pt x="0" y="114"/>
                  <a:pt x="9" y="132"/>
                  <a:pt x="18" y="141"/>
                </a:cubicBezTo>
                <a:lnTo>
                  <a:pt x="18" y="141"/>
                </a:lnTo>
                <a:cubicBezTo>
                  <a:pt x="35" y="149"/>
                  <a:pt x="53" y="141"/>
                  <a:pt x="62" y="132"/>
                </a:cubicBezTo>
                <a:cubicBezTo>
                  <a:pt x="88" y="70"/>
                  <a:pt x="88" y="70"/>
                  <a:pt x="88" y="70"/>
                </a:cubicBezTo>
                <a:lnTo>
                  <a:pt x="150" y="141"/>
                </a:lnTo>
                <a:close/>
                <a:moveTo>
                  <a:pt x="62" y="44"/>
                </a:moveTo>
                <a:lnTo>
                  <a:pt x="62" y="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67">
            <a:extLst>
              <a:ext uri="{FF2B5EF4-FFF2-40B4-BE49-F238E27FC236}">
                <a16:creationId xmlns:a16="http://schemas.microsoft.com/office/drawing/2014/main" id="{D2A8D876-943A-E44F-9362-F691DACE2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750" y="10516138"/>
            <a:ext cx="286165" cy="190776"/>
          </a:xfrm>
          <a:custGeom>
            <a:avLst/>
            <a:gdLst>
              <a:gd name="T0" fmla="*/ 159 w 265"/>
              <a:gd name="T1" fmla="*/ 176 h 177"/>
              <a:gd name="T2" fmla="*/ 159 w 265"/>
              <a:gd name="T3" fmla="*/ 176 h 177"/>
              <a:gd name="T4" fmla="*/ 159 w 265"/>
              <a:gd name="T5" fmla="*/ 176 h 177"/>
              <a:gd name="T6" fmla="*/ 194 w 265"/>
              <a:gd name="T7" fmla="*/ 167 h 177"/>
              <a:gd name="T8" fmla="*/ 264 w 265"/>
              <a:gd name="T9" fmla="*/ 79 h 177"/>
              <a:gd name="T10" fmla="*/ 194 w 265"/>
              <a:gd name="T11" fmla="*/ 8 h 177"/>
              <a:gd name="T12" fmla="*/ 150 w 265"/>
              <a:gd name="T13" fmla="*/ 53 h 177"/>
              <a:gd name="T14" fmla="*/ 185 w 265"/>
              <a:gd name="T15" fmla="*/ 88 h 177"/>
              <a:gd name="T16" fmla="*/ 159 w 265"/>
              <a:gd name="T17" fmla="*/ 114 h 177"/>
              <a:gd name="T18" fmla="*/ 62 w 265"/>
              <a:gd name="T19" fmla="*/ 8 h 177"/>
              <a:gd name="T20" fmla="*/ 18 w 265"/>
              <a:gd name="T21" fmla="*/ 8 h 177"/>
              <a:gd name="T22" fmla="*/ 18 w 265"/>
              <a:gd name="T23" fmla="*/ 8 h 177"/>
              <a:gd name="T24" fmla="*/ 18 w 265"/>
              <a:gd name="T25" fmla="*/ 53 h 177"/>
              <a:gd name="T26" fmla="*/ 123 w 265"/>
              <a:gd name="T27" fmla="*/ 167 h 177"/>
              <a:gd name="T28" fmla="*/ 159 w 265"/>
              <a:gd name="T2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5" h="177">
                <a:moveTo>
                  <a:pt x="159" y="176"/>
                </a:moveTo>
                <a:lnTo>
                  <a:pt x="159" y="176"/>
                </a:lnTo>
                <a:lnTo>
                  <a:pt x="159" y="176"/>
                </a:lnTo>
                <a:cubicBezTo>
                  <a:pt x="176" y="176"/>
                  <a:pt x="185" y="176"/>
                  <a:pt x="194" y="167"/>
                </a:cubicBezTo>
                <a:cubicBezTo>
                  <a:pt x="264" y="79"/>
                  <a:pt x="264" y="79"/>
                  <a:pt x="264" y="79"/>
                </a:cubicBezTo>
                <a:cubicBezTo>
                  <a:pt x="194" y="8"/>
                  <a:pt x="194" y="8"/>
                  <a:pt x="194" y="8"/>
                </a:cubicBezTo>
                <a:cubicBezTo>
                  <a:pt x="150" y="53"/>
                  <a:pt x="150" y="53"/>
                  <a:pt x="150" y="53"/>
                </a:cubicBezTo>
                <a:cubicBezTo>
                  <a:pt x="185" y="88"/>
                  <a:pt x="185" y="88"/>
                  <a:pt x="185" y="88"/>
                </a:cubicBezTo>
                <a:cubicBezTo>
                  <a:pt x="159" y="114"/>
                  <a:pt x="159" y="114"/>
                  <a:pt x="159" y="114"/>
                </a:cubicBezTo>
                <a:cubicBezTo>
                  <a:pt x="62" y="8"/>
                  <a:pt x="62" y="8"/>
                  <a:pt x="62" y="8"/>
                </a:cubicBezTo>
                <a:cubicBezTo>
                  <a:pt x="44" y="0"/>
                  <a:pt x="26" y="0"/>
                  <a:pt x="18" y="8"/>
                </a:cubicBezTo>
                <a:lnTo>
                  <a:pt x="18" y="8"/>
                </a:lnTo>
                <a:cubicBezTo>
                  <a:pt x="9" y="17"/>
                  <a:pt x="0" y="35"/>
                  <a:pt x="18" y="53"/>
                </a:cubicBezTo>
                <a:cubicBezTo>
                  <a:pt x="123" y="167"/>
                  <a:pt x="123" y="167"/>
                  <a:pt x="123" y="167"/>
                </a:cubicBezTo>
                <a:cubicBezTo>
                  <a:pt x="132" y="176"/>
                  <a:pt x="141" y="176"/>
                  <a:pt x="159" y="1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68">
            <a:extLst>
              <a:ext uri="{FF2B5EF4-FFF2-40B4-BE49-F238E27FC236}">
                <a16:creationId xmlns:a16="http://schemas.microsoft.com/office/drawing/2014/main" id="{D6A55781-FA99-F341-86EC-93A1DD476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609" y="10802303"/>
            <a:ext cx="152621" cy="47694"/>
          </a:xfrm>
          <a:custGeom>
            <a:avLst/>
            <a:gdLst>
              <a:gd name="T0" fmla="*/ 0 w 142"/>
              <a:gd name="T1" fmla="*/ 18 h 45"/>
              <a:gd name="T2" fmla="*/ 0 w 142"/>
              <a:gd name="T3" fmla="*/ 18 h 45"/>
              <a:gd name="T4" fmla="*/ 0 w 142"/>
              <a:gd name="T5" fmla="*/ 18 h 45"/>
              <a:gd name="T6" fmla="*/ 26 w 142"/>
              <a:gd name="T7" fmla="*/ 0 h 45"/>
              <a:gd name="T8" fmla="*/ 114 w 142"/>
              <a:gd name="T9" fmla="*/ 0 h 45"/>
              <a:gd name="T10" fmla="*/ 141 w 142"/>
              <a:gd name="T11" fmla="*/ 18 h 45"/>
              <a:gd name="T12" fmla="*/ 141 w 142"/>
              <a:gd name="T13" fmla="*/ 18 h 45"/>
              <a:gd name="T14" fmla="*/ 114 w 142"/>
              <a:gd name="T15" fmla="*/ 44 h 45"/>
              <a:gd name="T16" fmla="*/ 26 w 142"/>
              <a:gd name="T17" fmla="*/ 44 h 45"/>
              <a:gd name="T18" fmla="*/ 0 w 142"/>
              <a:gd name="T19" fmla="*/ 18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2" h="45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17" y="0"/>
                  <a:pt x="26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32" y="0"/>
                  <a:pt x="141" y="9"/>
                  <a:pt x="141" y="18"/>
                </a:cubicBezTo>
                <a:lnTo>
                  <a:pt x="141" y="18"/>
                </a:lnTo>
                <a:cubicBezTo>
                  <a:pt x="141" y="36"/>
                  <a:pt x="132" y="44"/>
                  <a:pt x="114" y="44"/>
                </a:cubicBezTo>
                <a:cubicBezTo>
                  <a:pt x="26" y="44"/>
                  <a:pt x="26" y="44"/>
                  <a:pt x="26" y="44"/>
                </a:cubicBezTo>
                <a:cubicBezTo>
                  <a:pt x="17" y="44"/>
                  <a:pt x="0" y="36"/>
                  <a:pt x="0" y="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69">
            <a:extLst>
              <a:ext uri="{FF2B5EF4-FFF2-40B4-BE49-F238E27FC236}">
                <a16:creationId xmlns:a16="http://schemas.microsoft.com/office/drawing/2014/main" id="{70F70224-2FD1-604A-B5C4-D135CB811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604" y="10811841"/>
            <a:ext cx="47694" cy="362475"/>
          </a:xfrm>
          <a:custGeom>
            <a:avLst/>
            <a:gdLst>
              <a:gd name="T0" fmla="*/ 44 w 45"/>
              <a:gd name="T1" fmla="*/ 335 h 336"/>
              <a:gd name="T2" fmla="*/ 44 w 45"/>
              <a:gd name="T3" fmla="*/ 335 h 336"/>
              <a:gd name="T4" fmla="*/ 0 w 45"/>
              <a:gd name="T5" fmla="*/ 335 h 336"/>
              <a:gd name="T6" fmla="*/ 0 w 45"/>
              <a:gd name="T7" fmla="*/ 27 h 336"/>
              <a:gd name="T8" fmla="*/ 26 w 45"/>
              <a:gd name="T9" fmla="*/ 0 h 336"/>
              <a:gd name="T10" fmla="*/ 26 w 45"/>
              <a:gd name="T11" fmla="*/ 0 h 336"/>
              <a:gd name="T12" fmla="*/ 44 w 45"/>
              <a:gd name="T13" fmla="*/ 27 h 336"/>
              <a:gd name="T14" fmla="*/ 44 w 45"/>
              <a:gd name="T15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336">
                <a:moveTo>
                  <a:pt x="44" y="335"/>
                </a:moveTo>
                <a:lnTo>
                  <a:pt x="44" y="335"/>
                </a:lnTo>
                <a:cubicBezTo>
                  <a:pt x="0" y="335"/>
                  <a:pt x="0" y="335"/>
                  <a:pt x="0" y="3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6" y="0"/>
                </a:cubicBezTo>
                <a:lnTo>
                  <a:pt x="26" y="0"/>
                </a:lnTo>
                <a:cubicBezTo>
                  <a:pt x="35" y="0"/>
                  <a:pt x="44" y="9"/>
                  <a:pt x="44" y="27"/>
                </a:cubicBezTo>
                <a:lnTo>
                  <a:pt x="44" y="33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70">
            <a:extLst>
              <a:ext uri="{FF2B5EF4-FFF2-40B4-BE49-F238E27FC236}">
                <a16:creationId xmlns:a16="http://schemas.microsoft.com/office/drawing/2014/main" id="{F60D937B-C63D-0B47-9C49-B7F7A13C7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8582" y="3877119"/>
            <a:ext cx="4082615" cy="4349702"/>
          </a:xfrm>
          <a:custGeom>
            <a:avLst/>
            <a:gdLst>
              <a:gd name="T0" fmla="*/ 0 w 3776"/>
              <a:gd name="T1" fmla="*/ 4021 h 4022"/>
              <a:gd name="T2" fmla="*/ 0 w 3776"/>
              <a:gd name="T3" fmla="*/ 4021 h 4022"/>
              <a:gd name="T4" fmla="*/ 3775 w 3776"/>
              <a:gd name="T5" fmla="*/ 0 h 4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76" h="4022">
                <a:moveTo>
                  <a:pt x="0" y="4021"/>
                </a:moveTo>
                <a:lnTo>
                  <a:pt x="0" y="4021"/>
                </a:lnTo>
                <a:cubicBezTo>
                  <a:pt x="0" y="1879"/>
                  <a:pt x="1667" y="132"/>
                  <a:pt x="3775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41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8" name="Freeform 271">
            <a:extLst>
              <a:ext uri="{FF2B5EF4-FFF2-40B4-BE49-F238E27FC236}">
                <a16:creationId xmlns:a16="http://schemas.microsoft.com/office/drawing/2014/main" id="{E96F7058-53E5-8748-A5FB-42E4D0BCF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6731" y="3734037"/>
            <a:ext cx="391092" cy="305242"/>
          </a:xfrm>
          <a:custGeom>
            <a:avLst/>
            <a:gdLst>
              <a:gd name="T0" fmla="*/ 361 w 362"/>
              <a:gd name="T1" fmla="*/ 123 h 283"/>
              <a:gd name="T2" fmla="*/ 17 w 362"/>
              <a:gd name="T3" fmla="*/ 282 h 283"/>
              <a:gd name="T4" fmla="*/ 88 w 362"/>
              <a:gd name="T5" fmla="*/ 141 h 283"/>
              <a:gd name="T6" fmla="*/ 0 w 362"/>
              <a:gd name="T7" fmla="*/ 0 h 283"/>
              <a:gd name="T8" fmla="*/ 361 w 362"/>
              <a:gd name="T9" fmla="*/ 123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" h="283">
                <a:moveTo>
                  <a:pt x="361" y="123"/>
                </a:moveTo>
                <a:lnTo>
                  <a:pt x="17" y="282"/>
                </a:lnTo>
                <a:lnTo>
                  <a:pt x="88" y="141"/>
                </a:lnTo>
                <a:lnTo>
                  <a:pt x="0" y="0"/>
                </a:lnTo>
                <a:lnTo>
                  <a:pt x="361" y="12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72">
            <a:extLst>
              <a:ext uri="{FF2B5EF4-FFF2-40B4-BE49-F238E27FC236}">
                <a16:creationId xmlns:a16="http://schemas.microsoft.com/office/drawing/2014/main" id="{E0AB8717-A3DB-0040-A66A-922BC2ADE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4134" y="3867580"/>
            <a:ext cx="4349702" cy="4092154"/>
          </a:xfrm>
          <a:custGeom>
            <a:avLst/>
            <a:gdLst>
              <a:gd name="T0" fmla="*/ 0 w 4022"/>
              <a:gd name="T1" fmla="*/ 0 h 3784"/>
              <a:gd name="T2" fmla="*/ 0 w 4022"/>
              <a:gd name="T3" fmla="*/ 0 h 3784"/>
              <a:gd name="T4" fmla="*/ 4021 w 4022"/>
              <a:gd name="T5" fmla="*/ 3783 h 3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22" h="3784">
                <a:moveTo>
                  <a:pt x="0" y="0"/>
                </a:moveTo>
                <a:lnTo>
                  <a:pt x="0" y="0"/>
                </a:lnTo>
                <a:cubicBezTo>
                  <a:pt x="2142" y="0"/>
                  <a:pt x="3888" y="1676"/>
                  <a:pt x="4021" y="3783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41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0" name="Freeform 273">
            <a:extLst>
              <a:ext uri="{FF2B5EF4-FFF2-40B4-BE49-F238E27FC236}">
                <a16:creationId xmlns:a16="http://schemas.microsoft.com/office/drawing/2014/main" id="{9839D0B4-E972-D643-B1E4-B1AFDFC1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1676" y="7845268"/>
            <a:ext cx="314781" cy="381553"/>
          </a:xfrm>
          <a:custGeom>
            <a:avLst/>
            <a:gdLst>
              <a:gd name="T0" fmla="*/ 159 w 292"/>
              <a:gd name="T1" fmla="*/ 353 h 354"/>
              <a:gd name="T2" fmla="*/ 0 w 292"/>
              <a:gd name="T3" fmla="*/ 9 h 354"/>
              <a:gd name="T4" fmla="*/ 150 w 292"/>
              <a:gd name="T5" fmla="*/ 88 h 354"/>
              <a:gd name="T6" fmla="*/ 291 w 292"/>
              <a:gd name="T7" fmla="*/ 0 h 354"/>
              <a:gd name="T8" fmla="*/ 159 w 292"/>
              <a:gd name="T9" fmla="*/ 35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354">
                <a:moveTo>
                  <a:pt x="159" y="353"/>
                </a:moveTo>
                <a:lnTo>
                  <a:pt x="0" y="9"/>
                </a:lnTo>
                <a:lnTo>
                  <a:pt x="150" y="88"/>
                </a:lnTo>
                <a:lnTo>
                  <a:pt x="291" y="0"/>
                </a:lnTo>
                <a:lnTo>
                  <a:pt x="159" y="35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74">
            <a:extLst>
              <a:ext uri="{FF2B5EF4-FFF2-40B4-BE49-F238E27FC236}">
                <a16:creationId xmlns:a16="http://schemas.microsoft.com/office/drawing/2014/main" id="{257D644B-43C9-C840-A379-DC14FCD84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8121" y="8722840"/>
            <a:ext cx="4349702" cy="4082615"/>
          </a:xfrm>
          <a:custGeom>
            <a:avLst/>
            <a:gdLst>
              <a:gd name="T0" fmla="*/ 0 w 4023"/>
              <a:gd name="T1" fmla="*/ 0 h 3775"/>
              <a:gd name="T2" fmla="*/ 0 w 4023"/>
              <a:gd name="T3" fmla="*/ 0 h 3775"/>
              <a:gd name="T4" fmla="*/ 4022 w 4023"/>
              <a:gd name="T5" fmla="*/ 3774 h 3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23" h="3775">
                <a:moveTo>
                  <a:pt x="0" y="0"/>
                </a:moveTo>
                <a:lnTo>
                  <a:pt x="0" y="0"/>
                </a:lnTo>
                <a:cubicBezTo>
                  <a:pt x="123" y="2107"/>
                  <a:pt x="1879" y="3774"/>
                  <a:pt x="4022" y="3774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41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2" name="Freeform 275">
            <a:extLst>
              <a:ext uri="{FF2B5EF4-FFF2-40B4-BE49-F238E27FC236}">
                <a16:creationId xmlns:a16="http://schemas.microsoft.com/office/drawing/2014/main" id="{FEFBFA6D-C818-274B-B9F3-88D17DC74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5500" y="8446214"/>
            <a:ext cx="305242" cy="391092"/>
          </a:xfrm>
          <a:custGeom>
            <a:avLst/>
            <a:gdLst>
              <a:gd name="T0" fmla="*/ 132 w 283"/>
              <a:gd name="T1" fmla="*/ 0 h 362"/>
              <a:gd name="T2" fmla="*/ 0 w 283"/>
              <a:gd name="T3" fmla="*/ 361 h 362"/>
              <a:gd name="T4" fmla="*/ 141 w 283"/>
              <a:gd name="T5" fmla="*/ 273 h 362"/>
              <a:gd name="T6" fmla="*/ 282 w 283"/>
              <a:gd name="T7" fmla="*/ 344 h 362"/>
              <a:gd name="T8" fmla="*/ 132 w 283"/>
              <a:gd name="T9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362">
                <a:moveTo>
                  <a:pt x="132" y="0"/>
                </a:moveTo>
                <a:lnTo>
                  <a:pt x="0" y="361"/>
                </a:lnTo>
                <a:lnTo>
                  <a:pt x="141" y="273"/>
                </a:lnTo>
                <a:lnTo>
                  <a:pt x="282" y="344"/>
                </a:lnTo>
                <a:lnTo>
                  <a:pt x="132" y="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76">
            <a:extLst>
              <a:ext uri="{FF2B5EF4-FFF2-40B4-BE49-F238E27FC236}">
                <a16:creationId xmlns:a16="http://schemas.microsoft.com/office/drawing/2014/main" id="{5C7A1AF7-7CDF-3742-8046-912FCC60D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1221" y="8446214"/>
            <a:ext cx="4092154" cy="4349702"/>
          </a:xfrm>
          <a:custGeom>
            <a:avLst/>
            <a:gdLst>
              <a:gd name="T0" fmla="*/ 0 w 3785"/>
              <a:gd name="T1" fmla="*/ 4022 h 4023"/>
              <a:gd name="T2" fmla="*/ 0 w 3785"/>
              <a:gd name="T3" fmla="*/ 4022 h 4023"/>
              <a:gd name="T4" fmla="*/ 3784 w 3785"/>
              <a:gd name="T5" fmla="*/ 0 h 4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85" h="4023">
                <a:moveTo>
                  <a:pt x="0" y="4022"/>
                </a:moveTo>
                <a:lnTo>
                  <a:pt x="0" y="4022"/>
                </a:lnTo>
                <a:cubicBezTo>
                  <a:pt x="2108" y="3898"/>
                  <a:pt x="3784" y="2143"/>
                  <a:pt x="3784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41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4" name="Freeform 277">
            <a:extLst>
              <a:ext uri="{FF2B5EF4-FFF2-40B4-BE49-F238E27FC236}">
                <a16:creationId xmlns:a16="http://schemas.microsoft.com/office/drawing/2014/main" id="{6FD4EA64-78EE-8540-AD32-54F0ECBCA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4134" y="12643295"/>
            <a:ext cx="381553" cy="305242"/>
          </a:xfrm>
          <a:custGeom>
            <a:avLst/>
            <a:gdLst>
              <a:gd name="T0" fmla="*/ 0 w 353"/>
              <a:gd name="T1" fmla="*/ 150 h 284"/>
              <a:gd name="T2" fmla="*/ 352 w 353"/>
              <a:gd name="T3" fmla="*/ 283 h 284"/>
              <a:gd name="T4" fmla="*/ 263 w 353"/>
              <a:gd name="T5" fmla="*/ 142 h 284"/>
              <a:gd name="T6" fmla="*/ 343 w 353"/>
              <a:gd name="T7" fmla="*/ 0 h 284"/>
              <a:gd name="T8" fmla="*/ 0 w 353"/>
              <a:gd name="T9" fmla="*/ 15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284">
                <a:moveTo>
                  <a:pt x="0" y="150"/>
                </a:moveTo>
                <a:lnTo>
                  <a:pt x="352" y="283"/>
                </a:lnTo>
                <a:lnTo>
                  <a:pt x="263" y="142"/>
                </a:lnTo>
                <a:lnTo>
                  <a:pt x="343" y="0"/>
                </a:lnTo>
                <a:lnTo>
                  <a:pt x="0" y="15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45" name="Grupo 344">
            <a:extLst>
              <a:ext uri="{FF2B5EF4-FFF2-40B4-BE49-F238E27FC236}">
                <a16:creationId xmlns:a16="http://schemas.microsoft.com/office/drawing/2014/main" id="{60F80643-1AAA-F54A-B5A0-C7017163DBD9}"/>
              </a:ext>
            </a:extLst>
          </p:cNvPr>
          <p:cNvGrpSpPr/>
          <p:nvPr/>
        </p:nvGrpSpPr>
        <p:grpSpPr>
          <a:xfrm>
            <a:off x="2668308" y="437421"/>
            <a:ext cx="19041035" cy="2561450"/>
            <a:chOff x="2668308" y="861425"/>
            <a:chExt cx="19041035" cy="2561450"/>
          </a:xfrm>
        </p:grpSpPr>
        <p:sp>
          <p:nvSpPr>
            <p:cNvPr id="346" name="CuadroTexto 345">
              <a:extLst>
                <a:ext uri="{FF2B5EF4-FFF2-40B4-BE49-F238E27FC236}">
                  <a16:creationId xmlns:a16="http://schemas.microsoft.com/office/drawing/2014/main" id="{C02D456A-D7D9-6241-BCB0-AAC53940B4C7}"/>
                </a:ext>
              </a:extLst>
            </p:cNvPr>
            <p:cNvSpPr txBox="1"/>
            <p:nvPr/>
          </p:nvSpPr>
          <p:spPr>
            <a:xfrm>
              <a:off x="7078309" y="861425"/>
              <a:ext cx="1022106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Environment/Ecology</a:t>
              </a:r>
            </a:p>
          </p:txBody>
        </p:sp>
        <p:sp>
          <p:nvSpPr>
            <p:cNvPr id="347" name="CuadroTexto 346">
              <a:extLst>
                <a:ext uri="{FF2B5EF4-FFF2-40B4-BE49-F238E27FC236}">
                  <a16:creationId xmlns:a16="http://schemas.microsoft.com/office/drawing/2014/main" id="{E5CEF5B1-A37F-C146-B9DA-3F9564BDBBC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48" name="Grupo 347">
            <a:extLst>
              <a:ext uri="{FF2B5EF4-FFF2-40B4-BE49-F238E27FC236}">
                <a16:creationId xmlns:a16="http://schemas.microsoft.com/office/drawing/2014/main" id="{348D2655-990E-2E41-8B20-67ECFC75B132}"/>
              </a:ext>
            </a:extLst>
          </p:cNvPr>
          <p:cNvGrpSpPr/>
          <p:nvPr/>
        </p:nvGrpSpPr>
        <p:grpSpPr>
          <a:xfrm>
            <a:off x="1371619" y="5029876"/>
            <a:ext cx="3660706" cy="1319238"/>
            <a:chOff x="4247967" y="10692157"/>
            <a:chExt cx="4289833" cy="1319238"/>
          </a:xfrm>
        </p:grpSpPr>
        <p:sp>
          <p:nvSpPr>
            <p:cNvPr id="349" name="CuadroTexto 395">
              <a:extLst>
                <a:ext uri="{FF2B5EF4-FFF2-40B4-BE49-F238E27FC236}">
                  <a16:creationId xmlns:a16="http://schemas.microsoft.com/office/drawing/2014/main" id="{3BF9F24F-57DE-A74F-A18A-2229C5EDE03E}"/>
                </a:ext>
              </a:extLst>
            </p:cNvPr>
            <p:cNvSpPr txBox="1"/>
            <p:nvPr/>
          </p:nvSpPr>
          <p:spPr>
            <a:xfrm flipH="1">
              <a:off x="615512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50" name="Rectangle 40">
              <a:extLst>
                <a:ext uri="{FF2B5EF4-FFF2-40B4-BE49-F238E27FC236}">
                  <a16:creationId xmlns:a16="http://schemas.microsoft.com/office/drawing/2014/main" id="{4DB7FA8F-B794-FC4C-89A0-4391B5FAD00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1" name="Grupo 350">
            <a:extLst>
              <a:ext uri="{FF2B5EF4-FFF2-40B4-BE49-F238E27FC236}">
                <a16:creationId xmlns:a16="http://schemas.microsoft.com/office/drawing/2014/main" id="{E75BB876-0190-CC40-A81F-CA5D54715484}"/>
              </a:ext>
            </a:extLst>
          </p:cNvPr>
          <p:cNvGrpSpPr/>
          <p:nvPr/>
        </p:nvGrpSpPr>
        <p:grpSpPr>
          <a:xfrm>
            <a:off x="19952169" y="5029876"/>
            <a:ext cx="3569803" cy="1319238"/>
            <a:chOff x="4247967" y="10692157"/>
            <a:chExt cx="4236804" cy="1319238"/>
          </a:xfrm>
        </p:grpSpPr>
        <p:sp>
          <p:nvSpPr>
            <p:cNvPr id="352" name="CuadroTexto 395">
              <a:extLst>
                <a:ext uri="{FF2B5EF4-FFF2-40B4-BE49-F238E27FC236}">
                  <a16:creationId xmlns:a16="http://schemas.microsoft.com/office/drawing/2014/main" id="{7A50211F-191B-9D4E-973A-B7010DCA9D1D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53" name="Rectangle 40">
              <a:extLst>
                <a:ext uri="{FF2B5EF4-FFF2-40B4-BE49-F238E27FC236}">
                  <a16:creationId xmlns:a16="http://schemas.microsoft.com/office/drawing/2014/main" id="{9320C819-F3BF-044D-8B47-B35FC265DC8D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4" name="Grupo 353">
            <a:extLst>
              <a:ext uri="{FF2B5EF4-FFF2-40B4-BE49-F238E27FC236}">
                <a16:creationId xmlns:a16="http://schemas.microsoft.com/office/drawing/2014/main" id="{DFAECC05-EBC6-1A4B-926C-F5256C973B90}"/>
              </a:ext>
            </a:extLst>
          </p:cNvPr>
          <p:cNvGrpSpPr/>
          <p:nvPr/>
        </p:nvGrpSpPr>
        <p:grpSpPr>
          <a:xfrm>
            <a:off x="19952169" y="10092487"/>
            <a:ext cx="3569803" cy="1319238"/>
            <a:chOff x="4247967" y="10692157"/>
            <a:chExt cx="4236804" cy="1319238"/>
          </a:xfrm>
        </p:grpSpPr>
        <p:sp>
          <p:nvSpPr>
            <p:cNvPr id="355" name="CuadroTexto 395">
              <a:extLst>
                <a:ext uri="{FF2B5EF4-FFF2-40B4-BE49-F238E27FC236}">
                  <a16:creationId xmlns:a16="http://schemas.microsoft.com/office/drawing/2014/main" id="{BFD977A5-8AC0-0145-A405-CA709FA0CF64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56" name="Rectangle 40">
              <a:extLst>
                <a:ext uri="{FF2B5EF4-FFF2-40B4-BE49-F238E27FC236}">
                  <a16:creationId xmlns:a16="http://schemas.microsoft.com/office/drawing/2014/main" id="{7FA3B2CB-02AE-2649-8596-A8AF9A53826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7" name="Grupo 356">
            <a:extLst>
              <a:ext uri="{FF2B5EF4-FFF2-40B4-BE49-F238E27FC236}">
                <a16:creationId xmlns:a16="http://schemas.microsoft.com/office/drawing/2014/main" id="{C6A51887-8545-0E41-8F9E-88D6CCA24AA4}"/>
              </a:ext>
            </a:extLst>
          </p:cNvPr>
          <p:cNvGrpSpPr/>
          <p:nvPr/>
        </p:nvGrpSpPr>
        <p:grpSpPr>
          <a:xfrm>
            <a:off x="1343003" y="10104528"/>
            <a:ext cx="3660706" cy="1319238"/>
            <a:chOff x="4247967" y="10692157"/>
            <a:chExt cx="4289833" cy="1319238"/>
          </a:xfrm>
        </p:grpSpPr>
        <p:sp>
          <p:nvSpPr>
            <p:cNvPr id="358" name="CuadroTexto 395">
              <a:extLst>
                <a:ext uri="{FF2B5EF4-FFF2-40B4-BE49-F238E27FC236}">
                  <a16:creationId xmlns:a16="http://schemas.microsoft.com/office/drawing/2014/main" id="{9ACC57B2-E472-E44F-9F9B-705B95CC1E64}"/>
                </a:ext>
              </a:extLst>
            </p:cNvPr>
            <p:cNvSpPr txBox="1"/>
            <p:nvPr/>
          </p:nvSpPr>
          <p:spPr>
            <a:xfrm flipH="1">
              <a:off x="615512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59" name="Rectangle 40">
              <a:extLst>
                <a:ext uri="{FF2B5EF4-FFF2-40B4-BE49-F238E27FC236}">
                  <a16:creationId xmlns:a16="http://schemas.microsoft.com/office/drawing/2014/main" id="{E143E981-E770-D643-93F4-E6535480A3A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9687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1">
            <a:extLst>
              <a:ext uri="{FF2B5EF4-FFF2-40B4-BE49-F238E27FC236}">
                <a16:creationId xmlns:a16="http://schemas.microsoft.com/office/drawing/2014/main" id="{41E3C771-240A-C140-ADA2-0624C2D36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2865" y="9083487"/>
            <a:ext cx="5799190" cy="2737992"/>
          </a:xfrm>
          <a:custGeom>
            <a:avLst/>
            <a:gdLst>
              <a:gd name="T0" fmla="*/ 3375 w 5537"/>
              <a:gd name="T1" fmla="*/ 2616 h 2617"/>
              <a:gd name="T2" fmla="*/ 3375 w 5537"/>
              <a:gd name="T3" fmla="*/ 2616 h 2617"/>
              <a:gd name="T4" fmla="*/ 0 w 5537"/>
              <a:gd name="T5" fmla="*/ 2616 h 2617"/>
              <a:gd name="T6" fmla="*/ 0 w 5537"/>
              <a:gd name="T7" fmla="*/ 0 h 2617"/>
              <a:gd name="T8" fmla="*/ 5536 w 5537"/>
              <a:gd name="T9" fmla="*/ 0 h 2617"/>
              <a:gd name="T10" fmla="*/ 4214 w 5537"/>
              <a:gd name="T11" fmla="*/ 2143 h 2617"/>
              <a:gd name="T12" fmla="*/ 3375 w 5537"/>
              <a:gd name="T13" fmla="*/ 2616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37" h="2617">
                <a:moveTo>
                  <a:pt x="3375" y="2616"/>
                </a:moveTo>
                <a:lnTo>
                  <a:pt x="3375" y="2616"/>
                </a:lnTo>
                <a:cubicBezTo>
                  <a:pt x="0" y="2616"/>
                  <a:pt x="0" y="2616"/>
                  <a:pt x="0" y="2616"/>
                </a:cubicBezTo>
                <a:cubicBezTo>
                  <a:pt x="0" y="0"/>
                  <a:pt x="0" y="0"/>
                  <a:pt x="0" y="0"/>
                </a:cubicBezTo>
                <a:cubicBezTo>
                  <a:pt x="5536" y="0"/>
                  <a:pt x="5536" y="0"/>
                  <a:pt x="5536" y="0"/>
                </a:cubicBezTo>
                <a:cubicBezTo>
                  <a:pt x="4214" y="2143"/>
                  <a:pt x="4214" y="2143"/>
                  <a:pt x="4214" y="2143"/>
                </a:cubicBezTo>
                <a:cubicBezTo>
                  <a:pt x="4036" y="2437"/>
                  <a:pt x="3714" y="2616"/>
                  <a:pt x="3375" y="26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">
            <a:extLst>
              <a:ext uri="{FF2B5EF4-FFF2-40B4-BE49-F238E27FC236}">
                <a16:creationId xmlns:a16="http://schemas.microsoft.com/office/drawing/2014/main" id="{F3B2B0D6-C53D-5546-A37D-AA25236D3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4974" y="1220411"/>
            <a:ext cx="5346706" cy="4954246"/>
          </a:xfrm>
          <a:custGeom>
            <a:avLst/>
            <a:gdLst>
              <a:gd name="T0" fmla="*/ 3348 w 5108"/>
              <a:gd name="T1" fmla="*/ 491 h 4733"/>
              <a:gd name="T2" fmla="*/ 3348 w 5108"/>
              <a:gd name="T3" fmla="*/ 491 h 4733"/>
              <a:gd name="T4" fmla="*/ 5107 w 5108"/>
              <a:gd name="T5" fmla="*/ 3375 h 4733"/>
              <a:gd name="T6" fmla="*/ 2884 w 5108"/>
              <a:gd name="T7" fmla="*/ 4732 h 4733"/>
              <a:gd name="T8" fmla="*/ 0 w 5108"/>
              <a:gd name="T9" fmla="*/ 0 h 4733"/>
              <a:gd name="T10" fmla="*/ 2518 w 5108"/>
              <a:gd name="T11" fmla="*/ 18 h 4733"/>
              <a:gd name="T12" fmla="*/ 3348 w 5108"/>
              <a:gd name="T13" fmla="*/ 491 h 4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08" h="4733">
                <a:moveTo>
                  <a:pt x="3348" y="491"/>
                </a:moveTo>
                <a:lnTo>
                  <a:pt x="3348" y="491"/>
                </a:lnTo>
                <a:cubicBezTo>
                  <a:pt x="5107" y="3375"/>
                  <a:pt x="5107" y="3375"/>
                  <a:pt x="5107" y="3375"/>
                </a:cubicBezTo>
                <a:cubicBezTo>
                  <a:pt x="2884" y="4732"/>
                  <a:pt x="2884" y="4732"/>
                  <a:pt x="2884" y="4732"/>
                </a:cubicBezTo>
                <a:cubicBezTo>
                  <a:pt x="0" y="0"/>
                  <a:pt x="0" y="0"/>
                  <a:pt x="0" y="0"/>
                </a:cubicBezTo>
                <a:cubicBezTo>
                  <a:pt x="2518" y="18"/>
                  <a:pt x="2518" y="18"/>
                  <a:pt x="2518" y="18"/>
                </a:cubicBezTo>
                <a:cubicBezTo>
                  <a:pt x="2857" y="27"/>
                  <a:pt x="3170" y="205"/>
                  <a:pt x="3348" y="4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3">
            <a:extLst>
              <a:ext uri="{FF2B5EF4-FFF2-40B4-BE49-F238E27FC236}">
                <a16:creationId xmlns:a16="http://schemas.microsoft.com/office/drawing/2014/main" id="{4D441475-E049-424D-8BCD-03E4B4B0B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6853" y="4032281"/>
            <a:ext cx="4386330" cy="6385572"/>
          </a:xfrm>
          <a:custGeom>
            <a:avLst/>
            <a:gdLst>
              <a:gd name="T0" fmla="*/ 179 w 4188"/>
              <a:gd name="T1" fmla="*/ 2982 h 6099"/>
              <a:gd name="T2" fmla="*/ 179 w 4188"/>
              <a:gd name="T3" fmla="*/ 2982 h 6099"/>
              <a:gd name="T4" fmla="*/ 1928 w 4188"/>
              <a:gd name="T5" fmla="*/ 0 h 6099"/>
              <a:gd name="T6" fmla="*/ 4187 w 4188"/>
              <a:gd name="T7" fmla="*/ 1304 h 6099"/>
              <a:gd name="T8" fmla="*/ 1420 w 4188"/>
              <a:gd name="T9" fmla="*/ 6098 h 6099"/>
              <a:gd name="T10" fmla="*/ 179 w 4188"/>
              <a:gd name="T11" fmla="*/ 3973 h 6099"/>
              <a:gd name="T12" fmla="*/ 179 w 4188"/>
              <a:gd name="T13" fmla="*/ 2982 h 6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8" h="6099">
                <a:moveTo>
                  <a:pt x="179" y="2982"/>
                </a:moveTo>
                <a:lnTo>
                  <a:pt x="179" y="2982"/>
                </a:lnTo>
                <a:cubicBezTo>
                  <a:pt x="1928" y="0"/>
                  <a:pt x="1928" y="0"/>
                  <a:pt x="1928" y="0"/>
                </a:cubicBezTo>
                <a:cubicBezTo>
                  <a:pt x="4187" y="1304"/>
                  <a:pt x="4187" y="1304"/>
                  <a:pt x="4187" y="1304"/>
                </a:cubicBezTo>
                <a:cubicBezTo>
                  <a:pt x="1420" y="6098"/>
                  <a:pt x="1420" y="6098"/>
                  <a:pt x="1420" y="6098"/>
                </a:cubicBezTo>
                <a:cubicBezTo>
                  <a:pt x="179" y="3973"/>
                  <a:pt x="179" y="3973"/>
                  <a:pt x="179" y="3973"/>
                </a:cubicBezTo>
                <a:cubicBezTo>
                  <a:pt x="0" y="3669"/>
                  <a:pt x="0" y="3285"/>
                  <a:pt x="179" y="298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4">
            <a:extLst>
              <a:ext uri="{FF2B5EF4-FFF2-40B4-BE49-F238E27FC236}">
                <a16:creationId xmlns:a16="http://schemas.microsoft.com/office/drawing/2014/main" id="{B1E1F06D-AA30-2446-99F3-E756B2362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7134" y="8400143"/>
            <a:ext cx="6477919" cy="4095446"/>
          </a:xfrm>
          <a:custGeom>
            <a:avLst/>
            <a:gdLst>
              <a:gd name="T0" fmla="*/ 4365 w 6187"/>
              <a:gd name="T1" fmla="*/ 179 h 3912"/>
              <a:gd name="T2" fmla="*/ 4365 w 6187"/>
              <a:gd name="T3" fmla="*/ 179 h 3912"/>
              <a:gd name="T4" fmla="*/ 3883 w 6187"/>
              <a:gd name="T5" fmla="*/ 393 h 3912"/>
              <a:gd name="T6" fmla="*/ 3883 w 6187"/>
              <a:gd name="T7" fmla="*/ 652 h 3912"/>
              <a:gd name="T8" fmla="*/ 0 w 6187"/>
              <a:gd name="T9" fmla="*/ 652 h 3912"/>
              <a:gd name="T10" fmla="*/ 1213 w 6187"/>
              <a:gd name="T11" fmla="*/ 2768 h 3912"/>
              <a:gd name="T12" fmla="*/ 2070 w 6187"/>
              <a:gd name="T13" fmla="*/ 3268 h 3912"/>
              <a:gd name="T14" fmla="*/ 3883 w 6187"/>
              <a:gd name="T15" fmla="*/ 3268 h 3912"/>
              <a:gd name="T16" fmla="*/ 3883 w 6187"/>
              <a:gd name="T17" fmla="*/ 3527 h 3912"/>
              <a:gd name="T18" fmla="*/ 4365 w 6187"/>
              <a:gd name="T19" fmla="*/ 3741 h 3912"/>
              <a:gd name="T20" fmla="*/ 6061 w 6187"/>
              <a:gd name="T21" fmla="*/ 2170 h 3912"/>
              <a:gd name="T22" fmla="*/ 6061 w 6187"/>
              <a:gd name="T23" fmla="*/ 1741 h 3912"/>
              <a:gd name="T24" fmla="*/ 4365 w 6187"/>
              <a:gd name="T25" fmla="*/ 179 h 3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187" h="3912">
                <a:moveTo>
                  <a:pt x="4365" y="179"/>
                </a:moveTo>
                <a:lnTo>
                  <a:pt x="4365" y="179"/>
                </a:lnTo>
                <a:cubicBezTo>
                  <a:pt x="4177" y="0"/>
                  <a:pt x="3883" y="134"/>
                  <a:pt x="3883" y="393"/>
                </a:cubicBezTo>
                <a:cubicBezTo>
                  <a:pt x="3883" y="652"/>
                  <a:pt x="3883" y="652"/>
                  <a:pt x="3883" y="652"/>
                </a:cubicBezTo>
                <a:cubicBezTo>
                  <a:pt x="0" y="652"/>
                  <a:pt x="0" y="652"/>
                  <a:pt x="0" y="652"/>
                </a:cubicBezTo>
                <a:cubicBezTo>
                  <a:pt x="1213" y="2768"/>
                  <a:pt x="1213" y="2768"/>
                  <a:pt x="1213" y="2768"/>
                </a:cubicBezTo>
                <a:cubicBezTo>
                  <a:pt x="1392" y="3072"/>
                  <a:pt x="1713" y="3268"/>
                  <a:pt x="2070" y="3268"/>
                </a:cubicBezTo>
                <a:cubicBezTo>
                  <a:pt x="3883" y="3268"/>
                  <a:pt x="3883" y="3268"/>
                  <a:pt x="3883" y="3268"/>
                </a:cubicBezTo>
                <a:cubicBezTo>
                  <a:pt x="3883" y="3527"/>
                  <a:pt x="3883" y="3527"/>
                  <a:pt x="3883" y="3527"/>
                </a:cubicBezTo>
                <a:cubicBezTo>
                  <a:pt x="3883" y="3786"/>
                  <a:pt x="4177" y="3911"/>
                  <a:pt x="4365" y="3741"/>
                </a:cubicBezTo>
                <a:cubicBezTo>
                  <a:pt x="6061" y="2170"/>
                  <a:pt x="6061" y="2170"/>
                  <a:pt x="6061" y="2170"/>
                </a:cubicBezTo>
                <a:cubicBezTo>
                  <a:pt x="6186" y="2054"/>
                  <a:pt x="6186" y="1857"/>
                  <a:pt x="6061" y="1741"/>
                </a:cubicBezTo>
                <a:lnTo>
                  <a:pt x="4365" y="17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5">
            <a:extLst>
              <a:ext uri="{FF2B5EF4-FFF2-40B4-BE49-F238E27FC236}">
                <a16:creationId xmlns:a16="http://schemas.microsoft.com/office/drawing/2014/main" id="{1149CE98-751B-374F-A258-1942453B1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9091" y="3986109"/>
            <a:ext cx="4358627" cy="6293229"/>
          </a:xfrm>
          <a:custGeom>
            <a:avLst/>
            <a:gdLst>
              <a:gd name="T0" fmla="*/ 3965 w 4162"/>
              <a:gd name="T1" fmla="*/ 3026 h 6009"/>
              <a:gd name="T2" fmla="*/ 3965 w 4162"/>
              <a:gd name="T3" fmla="*/ 3026 h 6009"/>
              <a:gd name="T4" fmla="*/ 2938 w 4162"/>
              <a:gd name="T5" fmla="*/ 1339 h 6009"/>
              <a:gd name="T6" fmla="*/ 3161 w 4162"/>
              <a:gd name="T7" fmla="*/ 1205 h 6009"/>
              <a:gd name="T8" fmla="*/ 3090 w 4162"/>
              <a:gd name="T9" fmla="*/ 678 h 6009"/>
              <a:gd name="T10" fmla="*/ 867 w 4162"/>
              <a:gd name="T11" fmla="*/ 44 h 6009"/>
              <a:gd name="T12" fmla="*/ 500 w 4162"/>
              <a:gd name="T13" fmla="*/ 268 h 6009"/>
              <a:gd name="T14" fmla="*/ 45 w 4162"/>
              <a:gd name="T15" fmla="*/ 2536 h 6009"/>
              <a:gd name="T16" fmla="*/ 483 w 4162"/>
              <a:gd name="T17" fmla="*/ 2838 h 6009"/>
              <a:gd name="T18" fmla="*/ 715 w 4162"/>
              <a:gd name="T19" fmla="*/ 2704 h 6009"/>
              <a:gd name="T20" fmla="*/ 2733 w 4162"/>
              <a:gd name="T21" fmla="*/ 6008 h 6009"/>
              <a:gd name="T22" fmla="*/ 3965 w 4162"/>
              <a:gd name="T23" fmla="*/ 4070 h 6009"/>
              <a:gd name="T24" fmla="*/ 3965 w 4162"/>
              <a:gd name="T25" fmla="*/ 3026 h 6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62" h="6009">
                <a:moveTo>
                  <a:pt x="3965" y="3026"/>
                </a:moveTo>
                <a:lnTo>
                  <a:pt x="3965" y="3026"/>
                </a:lnTo>
                <a:cubicBezTo>
                  <a:pt x="2938" y="1339"/>
                  <a:pt x="2938" y="1339"/>
                  <a:pt x="2938" y="1339"/>
                </a:cubicBezTo>
                <a:cubicBezTo>
                  <a:pt x="3161" y="1205"/>
                  <a:pt x="3161" y="1205"/>
                  <a:pt x="3161" y="1205"/>
                </a:cubicBezTo>
                <a:cubicBezTo>
                  <a:pt x="3384" y="1071"/>
                  <a:pt x="3340" y="750"/>
                  <a:pt x="3090" y="678"/>
                </a:cubicBezTo>
                <a:cubicBezTo>
                  <a:pt x="867" y="44"/>
                  <a:pt x="867" y="44"/>
                  <a:pt x="867" y="44"/>
                </a:cubicBezTo>
                <a:cubicBezTo>
                  <a:pt x="706" y="0"/>
                  <a:pt x="536" y="98"/>
                  <a:pt x="500" y="268"/>
                </a:cubicBezTo>
                <a:cubicBezTo>
                  <a:pt x="45" y="2536"/>
                  <a:pt x="45" y="2536"/>
                  <a:pt x="45" y="2536"/>
                </a:cubicBezTo>
                <a:cubicBezTo>
                  <a:pt x="0" y="2785"/>
                  <a:pt x="268" y="2972"/>
                  <a:pt x="483" y="2838"/>
                </a:cubicBezTo>
                <a:cubicBezTo>
                  <a:pt x="715" y="2704"/>
                  <a:pt x="715" y="2704"/>
                  <a:pt x="715" y="2704"/>
                </a:cubicBezTo>
                <a:cubicBezTo>
                  <a:pt x="2733" y="6008"/>
                  <a:pt x="2733" y="6008"/>
                  <a:pt x="2733" y="6008"/>
                </a:cubicBezTo>
                <a:cubicBezTo>
                  <a:pt x="3965" y="4070"/>
                  <a:pt x="3965" y="4070"/>
                  <a:pt x="3965" y="4070"/>
                </a:cubicBezTo>
                <a:cubicBezTo>
                  <a:pt x="4161" y="3749"/>
                  <a:pt x="4161" y="3347"/>
                  <a:pt x="3965" y="30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6">
            <a:extLst>
              <a:ext uri="{FF2B5EF4-FFF2-40B4-BE49-F238E27FC236}">
                <a16:creationId xmlns:a16="http://schemas.microsoft.com/office/drawing/2014/main" id="{74A718E7-9435-FA41-BA14-3C3638E24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5191" y="1220411"/>
            <a:ext cx="5148165" cy="4991184"/>
          </a:xfrm>
          <a:custGeom>
            <a:avLst/>
            <a:gdLst>
              <a:gd name="T0" fmla="*/ 570 w 4919"/>
              <a:gd name="T1" fmla="*/ 4500 h 4769"/>
              <a:gd name="T2" fmla="*/ 570 w 4919"/>
              <a:gd name="T3" fmla="*/ 4500 h 4769"/>
              <a:gd name="T4" fmla="*/ 936 w 4919"/>
              <a:gd name="T5" fmla="*/ 4714 h 4769"/>
              <a:gd name="T6" fmla="*/ 3142 w 4919"/>
              <a:gd name="T7" fmla="*/ 4036 h 4769"/>
              <a:gd name="T8" fmla="*/ 3204 w 4919"/>
              <a:gd name="T9" fmla="*/ 3500 h 4769"/>
              <a:gd name="T10" fmla="*/ 2972 w 4919"/>
              <a:gd name="T11" fmla="*/ 3366 h 4769"/>
              <a:gd name="T12" fmla="*/ 4918 w 4919"/>
              <a:gd name="T13" fmla="*/ 9 h 4769"/>
              <a:gd name="T14" fmla="*/ 2481 w 4919"/>
              <a:gd name="T15" fmla="*/ 9 h 4769"/>
              <a:gd name="T16" fmla="*/ 1624 w 4919"/>
              <a:gd name="T17" fmla="*/ 500 h 4769"/>
              <a:gd name="T18" fmla="*/ 713 w 4919"/>
              <a:gd name="T19" fmla="*/ 2063 h 4769"/>
              <a:gd name="T20" fmla="*/ 490 w 4919"/>
              <a:gd name="T21" fmla="*/ 1929 h 4769"/>
              <a:gd name="T22" fmla="*/ 53 w 4919"/>
              <a:gd name="T23" fmla="*/ 2250 h 4769"/>
              <a:gd name="T24" fmla="*/ 570 w 4919"/>
              <a:gd name="T25" fmla="*/ 4500 h 4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9" h="4769">
                <a:moveTo>
                  <a:pt x="570" y="4500"/>
                </a:moveTo>
                <a:lnTo>
                  <a:pt x="570" y="4500"/>
                </a:lnTo>
                <a:cubicBezTo>
                  <a:pt x="606" y="4670"/>
                  <a:pt x="775" y="4768"/>
                  <a:pt x="936" y="4714"/>
                </a:cubicBezTo>
                <a:cubicBezTo>
                  <a:pt x="3142" y="4036"/>
                  <a:pt x="3142" y="4036"/>
                  <a:pt x="3142" y="4036"/>
                </a:cubicBezTo>
                <a:cubicBezTo>
                  <a:pt x="3382" y="3955"/>
                  <a:pt x="3427" y="3634"/>
                  <a:pt x="3204" y="3500"/>
                </a:cubicBezTo>
                <a:cubicBezTo>
                  <a:pt x="2972" y="3366"/>
                  <a:pt x="2972" y="3366"/>
                  <a:pt x="2972" y="3366"/>
                </a:cubicBezTo>
                <a:cubicBezTo>
                  <a:pt x="4918" y="9"/>
                  <a:pt x="4918" y="9"/>
                  <a:pt x="4918" y="9"/>
                </a:cubicBezTo>
                <a:cubicBezTo>
                  <a:pt x="2481" y="9"/>
                  <a:pt x="2481" y="9"/>
                  <a:pt x="2481" y="9"/>
                </a:cubicBezTo>
                <a:cubicBezTo>
                  <a:pt x="2124" y="0"/>
                  <a:pt x="1793" y="196"/>
                  <a:pt x="1624" y="500"/>
                </a:cubicBezTo>
                <a:cubicBezTo>
                  <a:pt x="713" y="2063"/>
                  <a:pt x="713" y="2063"/>
                  <a:pt x="713" y="2063"/>
                </a:cubicBezTo>
                <a:cubicBezTo>
                  <a:pt x="490" y="1929"/>
                  <a:pt x="490" y="1929"/>
                  <a:pt x="490" y="1929"/>
                </a:cubicBezTo>
                <a:cubicBezTo>
                  <a:pt x="266" y="1803"/>
                  <a:pt x="0" y="2000"/>
                  <a:pt x="53" y="2250"/>
                </a:cubicBezTo>
                <a:lnTo>
                  <a:pt x="570" y="450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46">
            <a:extLst>
              <a:ext uri="{FF2B5EF4-FFF2-40B4-BE49-F238E27FC236}">
                <a16:creationId xmlns:a16="http://schemas.microsoft.com/office/drawing/2014/main" id="{5AC57C0F-A6CC-FF45-BEF4-549EC6A69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2714" y="2873365"/>
            <a:ext cx="1057338" cy="655641"/>
          </a:xfrm>
          <a:custGeom>
            <a:avLst/>
            <a:gdLst>
              <a:gd name="T0" fmla="*/ 821 w 1010"/>
              <a:gd name="T1" fmla="*/ 625 h 626"/>
              <a:gd name="T2" fmla="*/ 821 w 1010"/>
              <a:gd name="T3" fmla="*/ 625 h 626"/>
              <a:gd name="T4" fmla="*/ 384 w 1010"/>
              <a:gd name="T5" fmla="*/ 625 h 626"/>
              <a:gd name="T6" fmla="*/ 294 w 1010"/>
              <a:gd name="T7" fmla="*/ 545 h 626"/>
              <a:gd name="T8" fmla="*/ 160 w 1010"/>
              <a:gd name="T9" fmla="*/ 99 h 626"/>
              <a:gd name="T10" fmla="*/ 53 w 1010"/>
              <a:gd name="T11" fmla="*/ 99 h 626"/>
              <a:gd name="T12" fmla="*/ 0 w 1010"/>
              <a:gd name="T13" fmla="*/ 54 h 626"/>
              <a:gd name="T14" fmla="*/ 53 w 1010"/>
              <a:gd name="T15" fmla="*/ 0 h 626"/>
              <a:gd name="T16" fmla="*/ 196 w 1010"/>
              <a:gd name="T17" fmla="*/ 0 h 626"/>
              <a:gd name="T18" fmla="*/ 241 w 1010"/>
              <a:gd name="T19" fmla="*/ 36 h 626"/>
              <a:gd name="T20" fmla="*/ 384 w 1010"/>
              <a:gd name="T21" fmla="*/ 518 h 626"/>
              <a:gd name="T22" fmla="*/ 384 w 1010"/>
              <a:gd name="T23" fmla="*/ 536 h 626"/>
              <a:gd name="T24" fmla="*/ 821 w 1010"/>
              <a:gd name="T25" fmla="*/ 527 h 626"/>
              <a:gd name="T26" fmla="*/ 821 w 1010"/>
              <a:gd name="T27" fmla="*/ 518 h 626"/>
              <a:gd name="T28" fmla="*/ 902 w 1010"/>
              <a:gd name="T29" fmla="*/ 241 h 626"/>
              <a:gd name="T30" fmla="*/ 527 w 1010"/>
              <a:gd name="T31" fmla="*/ 241 h 626"/>
              <a:gd name="T32" fmla="*/ 482 w 1010"/>
              <a:gd name="T33" fmla="*/ 197 h 626"/>
              <a:gd name="T34" fmla="*/ 527 w 1010"/>
              <a:gd name="T35" fmla="*/ 143 h 626"/>
              <a:gd name="T36" fmla="*/ 964 w 1010"/>
              <a:gd name="T37" fmla="*/ 143 h 626"/>
              <a:gd name="T38" fmla="*/ 1000 w 1010"/>
              <a:gd name="T39" fmla="*/ 170 h 626"/>
              <a:gd name="T40" fmla="*/ 1009 w 1010"/>
              <a:gd name="T41" fmla="*/ 206 h 626"/>
              <a:gd name="T42" fmla="*/ 910 w 1010"/>
              <a:gd name="T43" fmla="*/ 545 h 626"/>
              <a:gd name="T44" fmla="*/ 821 w 1010"/>
              <a:gd name="T45" fmla="*/ 625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10" h="626">
                <a:moveTo>
                  <a:pt x="821" y="625"/>
                </a:moveTo>
                <a:lnTo>
                  <a:pt x="821" y="625"/>
                </a:lnTo>
                <a:cubicBezTo>
                  <a:pt x="384" y="625"/>
                  <a:pt x="384" y="625"/>
                  <a:pt x="384" y="625"/>
                </a:cubicBezTo>
                <a:cubicBezTo>
                  <a:pt x="330" y="625"/>
                  <a:pt x="294" y="590"/>
                  <a:pt x="294" y="545"/>
                </a:cubicBezTo>
                <a:cubicBezTo>
                  <a:pt x="160" y="99"/>
                  <a:pt x="160" y="99"/>
                  <a:pt x="160" y="99"/>
                </a:cubicBezTo>
                <a:cubicBezTo>
                  <a:pt x="53" y="99"/>
                  <a:pt x="53" y="99"/>
                  <a:pt x="53" y="99"/>
                </a:cubicBezTo>
                <a:cubicBezTo>
                  <a:pt x="27" y="99"/>
                  <a:pt x="0" y="81"/>
                  <a:pt x="0" y="54"/>
                </a:cubicBezTo>
                <a:cubicBezTo>
                  <a:pt x="0" y="27"/>
                  <a:pt x="27" y="0"/>
                  <a:pt x="53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14" y="0"/>
                  <a:pt x="232" y="18"/>
                  <a:pt x="241" y="36"/>
                </a:cubicBezTo>
                <a:cubicBezTo>
                  <a:pt x="384" y="518"/>
                  <a:pt x="384" y="518"/>
                  <a:pt x="384" y="518"/>
                </a:cubicBezTo>
                <a:cubicBezTo>
                  <a:pt x="384" y="527"/>
                  <a:pt x="384" y="527"/>
                  <a:pt x="384" y="536"/>
                </a:cubicBezTo>
                <a:cubicBezTo>
                  <a:pt x="821" y="527"/>
                  <a:pt x="821" y="527"/>
                  <a:pt x="821" y="527"/>
                </a:cubicBezTo>
                <a:cubicBezTo>
                  <a:pt x="821" y="527"/>
                  <a:pt x="821" y="527"/>
                  <a:pt x="821" y="518"/>
                </a:cubicBezTo>
                <a:cubicBezTo>
                  <a:pt x="902" y="241"/>
                  <a:pt x="902" y="241"/>
                  <a:pt x="902" y="241"/>
                </a:cubicBezTo>
                <a:cubicBezTo>
                  <a:pt x="527" y="241"/>
                  <a:pt x="527" y="241"/>
                  <a:pt x="527" y="241"/>
                </a:cubicBezTo>
                <a:cubicBezTo>
                  <a:pt x="500" y="241"/>
                  <a:pt x="482" y="223"/>
                  <a:pt x="482" y="197"/>
                </a:cubicBezTo>
                <a:cubicBezTo>
                  <a:pt x="482" y="170"/>
                  <a:pt x="500" y="143"/>
                  <a:pt x="527" y="143"/>
                </a:cubicBezTo>
                <a:cubicBezTo>
                  <a:pt x="964" y="143"/>
                  <a:pt x="964" y="143"/>
                  <a:pt x="964" y="143"/>
                </a:cubicBezTo>
                <a:cubicBezTo>
                  <a:pt x="973" y="143"/>
                  <a:pt x="991" y="152"/>
                  <a:pt x="1000" y="170"/>
                </a:cubicBezTo>
                <a:cubicBezTo>
                  <a:pt x="1009" y="179"/>
                  <a:pt x="1009" y="197"/>
                  <a:pt x="1009" y="206"/>
                </a:cubicBezTo>
                <a:cubicBezTo>
                  <a:pt x="910" y="545"/>
                  <a:pt x="910" y="545"/>
                  <a:pt x="910" y="545"/>
                </a:cubicBezTo>
                <a:cubicBezTo>
                  <a:pt x="910" y="590"/>
                  <a:pt x="866" y="625"/>
                  <a:pt x="821" y="6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47">
            <a:extLst>
              <a:ext uri="{FF2B5EF4-FFF2-40B4-BE49-F238E27FC236}">
                <a16:creationId xmlns:a16="http://schemas.microsoft.com/office/drawing/2014/main" id="{1E40AA4E-EA5D-A14B-B5DF-F73976E63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6660" y="3630584"/>
            <a:ext cx="207772" cy="198541"/>
          </a:xfrm>
          <a:custGeom>
            <a:avLst/>
            <a:gdLst>
              <a:gd name="T0" fmla="*/ 0 w 197"/>
              <a:gd name="T1" fmla="*/ 99 h 189"/>
              <a:gd name="T2" fmla="*/ 0 w 197"/>
              <a:gd name="T3" fmla="*/ 99 h 189"/>
              <a:gd name="T4" fmla="*/ 98 w 197"/>
              <a:gd name="T5" fmla="*/ 0 h 189"/>
              <a:gd name="T6" fmla="*/ 196 w 197"/>
              <a:gd name="T7" fmla="*/ 99 h 189"/>
              <a:gd name="T8" fmla="*/ 98 w 197"/>
              <a:gd name="T9" fmla="*/ 188 h 189"/>
              <a:gd name="T10" fmla="*/ 0 w 197"/>
              <a:gd name="T11" fmla="*/ 9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7" h="189">
                <a:moveTo>
                  <a:pt x="0" y="99"/>
                </a:moveTo>
                <a:lnTo>
                  <a:pt x="0" y="99"/>
                </a:lnTo>
                <a:cubicBezTo>
                  <a:pt x="0" y="45"/>
                  <a:pt x="45" y="0"/>
                  <a:pt x="98" y="0"/>
                </a:cubicBezTo>
                <a:cubicBezTo>
                  <a:pt x="152" y="0"/>
                  <a:pt x="196" y="45"/>
                  <a:pt x="196" y="99"/>
                </a:cubicBezTo>
                <a:cubicBezTo>
                  <a:pt x="196" y="152"/>
                  <a:pt x="152" y="188"/>
                  <a:pt x="98" y="188"/>
                </a:cubicBezTo>
                <a:cubicBezTo>
                  <a:pt x="45" y="188"/>
                  <a:pt x="0" y="152"/>
                  <a:pt x="0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48">
            <a:extLst>
              <a:ext uri="{FF2B5EF4-FFF2-40B4-BE49-F238E27FC236}">
                <a16:creationId xmlns:a16="http://schemas.microsoft.com/office/drawing/2014/main" id="{AC769F42-3D6E-9844-94FA-5A3F97CDD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0723" y="3630584"/>
            <a:ext cx="207772" cy="198541"/>
          </a:xfrm>
          <a:custGeom>
            <a:avLst/>
            <a:gdLst>
              <a:gd name="T0" fmla="*/ 0 w 197"/>
              <a:gd name="T1" fmla="*/ 99 h 189"/>
              <a:gd name="T2" fmla="*/ 0 w 197"/>
              <a:gd name="T3" fmla="*/ 99 h 189"/>
              <a:gd name="T4" fmla="*/ 98 w 197"/>
              <a:gd name="T5" fmla="*/ 0 h 189"/>
              <a:gd name="T6" fmla="*/ 196 w 197"/>
              <a:gd name="T7" fmla="*/ 99 h 189"/>
              <a:gd name="T8" fmla="*/ 98 w 197"/>
              <a:gd name="T9" fmla="*/ 188 h 189"/>
              <a:gd name="T10" fmla="*/ 0 w 197"/>
              <a:gd name="T11" fmla="*/ 9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7" h="189">
                <a:moveTo>
                  <a:pt x="0" y="99"/>
                </a:moveTo>
                <a:lnTo>
                  <a:pt x="0" y="99"/>
                </a:lnTo>
                <a:cubicBezTo>
                  <a:pt x="0" y="45"/>
                  <a:pt x="44" y="0"/>
                  <a:pt x="98" y="0"/>
                </a:cubicBezTo>
                <a:cubicBezTo>
                  <a:pt x="152" y="0"/>
                  <a:pt x="196" y="45"/>
                  <a:pt x="196" y="99"/>
                </a:cubicBezTo>
                <a:cubicBezTo>
                  <a:pt x="196" y="152"/>
                  <a:pt x="152" y="188"/>
                  <a:pt x="98" y="188"/>
                </a:cubicBezTo>
                <a:cubicBezTo>
                  <a:pt x="44" y="188"/>
                  <a:pt x="0" y="152"/>
                  <a:pt x="0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49">
            <a:extLst>
              <a:ext uri="{FF2B5EF4-FFF2-40B4-BE49-F238E27FC236}">
                <a16:creationId xmlns:a16="http://schemas.microsoft.com/office/drawing/2014/main" id="{C4A86D1D-C2F0-634B-B5DB-2C83F4BFD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6273" y="6719486"/>
            <a:ext cx="290882" cy="281647"/>
          </a:xfrm>
          <a:custGeom>
            <a:avLst/>
            <a:gdLst>
              <a:gd name="T0" fmla="*/ 205 w 277"/>
              <a:gd name="T1" fmla="*/ 267 h 268"/>
              <a:gd name="T2" fmla="*/ 205 w 277"/>
              <a:gd name="T3" fmla="*/ 267 h 268"/>
              <a:gd name="T4" fmla="*/ 71 w 277"/>
              <a:gd name="T5" fmla="*/ 267 h 268"/>
              <a:gd name="T6" fmla="*/ 0 w 277"/>
              <a:gd name="T7" fmla="*/ 195 h 268"/>
              <a:gd name="T8" fmla="*/ 0 w 277"/>
              <a:gd name="T9" fmla="*/ 71 h 268"/>
              <a:gd name="T10" fmla="*/ 71 w 277"/>
              <a:gd name="T11" fmla="*/ 0 h 268"/>
              <a:gd name="T12" fmla="*/ 205 w 277"/>
              <a:gd name="T13" fmla="*/ 0 h 268"/>
              <a:gd name="T14" fmla="*/ 276 w 277"/>
              <a:gd name="T15" fmla="*/ 71 h 268"/>
              <a:gd name="T16" fmla="*/ 276 w 277"/>
              <a:gd name="T17" fmla="*/ 195 h 268"/>
              <a:gd name="T18" fmla="*/ 205 w 277"/>
              <a:gd name="T19" fmla="*/ 267 h 268"/>
              <a:gd name="T20" fmla="*/ 205 w 277"/>
              <a:gd name="T21" fmla="*/ 71 h 268"/>
              <a:gd name="T22" fmla="*/ 205 w 277"/>
              <a:gd name="T23" fmla="*/ 71 h 268"/>
              <a:gd name="T24" fmla="*/ 71 w 277"/>
              <a:gd name="T25" fmla="*/ 71 h 268"/>
              <a:gd name="T26" fmla="*/ 71 w 277"/>
              <a:gd name="T27" fmla="*/ 195 h 268"/>
              <a:gd name="T28" fmla="*/ 205 w 277"/>
              <a:gd name="T29" fmla="*/ 195 h 268"/>
              <a:gd name="T30" fmla="*/ 205 w 277"/>
              <a:gd name="T31" fmla="*/ 71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7" h="268">
                <a:moveTo>
                  <a:pt x="205" y="267"/>
                </a:moveTo>
                <a:lnTo>
                  <a:pt x="205" y="267"/>
                </a:lnTo>
                <a:cubicBezTo>
                  <a:pt x="71" y="267"/>
                  <a:pt x="71" y="267"/>
                  <a:pt x="71" y="267"/>
                </a:cubicBezTo>
                <a:cubicBezTo>
                  <a:pt x="35" y="267"/>
                  <a:pt x="0" y="231"/>
                  <a:pt x="0" y="195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36"/>
                  <a:pt x="35" y="0"/>
                  <a:pt x="71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40" y="0"/>
                  <a:pt x="276" y="36"/>
                  <a:pt x="276" y="71"/>
                </a:cubicBezTo>
                <a:cubicBezTo>
                  <a:pt x="276" y="195"/>
                  <a:pt x="276" y="195"/>
                  <a:pt x="276" y="195"/>
                </a:cubicBezTo>
                <a:cubicBezTo>
                  <a:pt x="276" y="231"/>
                  <a:pt x="240" y="267"/>
                  <a:pt x="205" y="267"/>
                </a:cubicBezTo>
                <a:close/>
                <a:moveTo>
                  <a:pt x="205" y="71"/>
                </a:moveTo>
                <a:lnTo>
                  <a:pt x="205" y="71"/>
                </a:lnTo>
                <a:cubicBezTo>
                  <a:pt x="71" y="71"/>
                  <a:pt x="71" y="71"/>
                  <a:pt x="71" y="71"/>
                </a:cubicBezTo>
                <a:cubicBezTo>
                  <a:pt x="71" y="195"/>
                  <a:pt x="71" y="195"/>
                  <a:pt x="71" y="195"/>
                </a:cubicBezTo>
                <a:cubicBezTo>
                  <a:pt x="205" y="195"/>
                  <a:pt x="205" y="195"/>
                  <a:pt x="205" y="195"/>
                </a:cubicBezTo>
                <a:lnTo>
                  <a:pt x="205" y="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50">
            <a:extLst>
              <a:ext uri="{FF2B5EF4-FFF2-40B4-BE49-F238E27FC236}">
                <a16:creationId xmlns:a16="http://schemas.microsoft.com/office/drawing/2014/main" id="{AF14D46D-2021-B04F-AFDF-1E0B0EAC1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7476" y="6354726"/>
            <a:ext cx="1158913" cy="914204"/>
          </a:xfrm>
          <a:custGeom>
            <a:avLst/>
            <a:gdLst>
              <a:gd name="T0" fmla="*/ 929 w 1108"/>
              <a:gd name="T1" fmla="*/ 874 h 875"/>
              <a:gd name="T2" fmla="*/ 929 w 1108"/>
              <a:gd name="T3" fmla="*/ 874 h 875"/>
              <a:gd name="T4" fmla="*/ 179 w 1108"/>
              <a:gd name="T5" fmla="*/ 874 h 875"/>
              <a:gd name="T6" fmla="*/ 0 w 1108"/>
              <a:gd name="T7" fmla="*/ 695 h 875"/>
              <a:gd name="T8" fmla="*/ 0 w 1108"/>
              <a:gd name="T9" fmla="*/ 0 h 875"/>
              <a:gd name="T10" fmla="*/ 98 w 1108"/>
              <a:gd name="T11" fmla="*/ 0 h 875"/>
              <a:gd name="T12" fmla="*/ 98 w 1108"/>
              <a:gd name="T13" fmla="*/ 695 h 875"/>
              <a:gd name="T14" fmla="*/ 179 w 1108"/>
              <a:gd name="T15" fmla="*/ 776 h 875"/>
              <a:gd name="T16" fmla="*/ 929 w 1108"/>
              <a:gd name="T17" fmla="*/ 776 h 875"/>
              <a:gd name="T18" fmla="*/ 1009 w 1108"/>
              <a:gd name="T19" fmla="*/ 695 h 875"/>
              <a:gd name="T20" fmla="*/ 1009 w 1108"/>
              <a:gd name="T21" fmla="*/ 259 h 875"/>
              <a:gd name="T22" fmla="*/ 929 w 1108"/>
              <a:gd name="T23" fmla="*/ 178 h 875"/>
              <a:gd name="T24" fmla="*/ 179 w 1108"/>
              <a:gd name="T25" fmla="*/ 178 h 875"/>
              <a:gd name="T26" fmla="*/ 179 w 1108"/>
              <a:gd name="T27" fmla="*/ 80 h 875"/>
              <a:gd name="T28" fmla="*/ 929 w 1108"/>
              <a:gd name="T29" fmla="*/ 80 h 875"/>
              <a:gd name="T30" fmla="*/ 1107 w 1108"/>
              <a:gd name="T31" fmla="*/ 259 h 875"/>
              <a:gd name="T32" fmla="*/ 1107 w 1108"/>
              <a:gd name="T33" fmla="*/ 695 h 875"/>
              <a:gd name="T34" fmla="*/ 929 w 1108"/>
              <a:gd name="T35" fmla="*/ 874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08" h="875">
                <a:moveTo>
                  <a:pt x="929" y="874"/>
                </a:moveTo>
                <a:lnTo>
                  <a:pt x="929" y="874"/>
                </a:lnTo>
                <a:cubicBezTo>
                  <a:pt x="179" y="874"/>
                  <a:pt x="179" y="874"/>
                  <a:pt x="179" y="874"/>
                </a:cubicBezTo>
                <a:cubicBezTo>
                  <a:pt x="80" y="874"/>
                  <a:pt x="0" y="793"/>
                  <a:pt x="0" y="695"/>
                </a:cubicBezTo>
                <a:cubicBezTo>
                  <a:pt x="0" y="0"/>
                  <a:pt x="0" y="0"/>
                  <a:pt x="0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695"/>
                  <a:pt x="98" y="695"/>
                  <a:pt x="98" y="695"/>
                </a:cubicBezTo>
                <a:cubicBezTo>
                  <a:pt x="98" y="740"/>
                  <a:pt x="134" y="776"/>
                  <a:pt x="179" y="776"/>
                </a:cubicBezTo>
                <a:cubicBezTo>
                  <a:pt x="929" y="776"/>
                  <a:pt x="929" y="776"/>
                  <a:pt x="929" y="776"/>
                </a:cubicBezTo>
                <a:cubicBezTo>
                  <a:pt x="973" y="776"/>
                  <a:pt x="1009" y="740"/>
                  <a:pt x="1009" y="695"/>
                </a:cubicBezTo>
                <a:cubicBezTo>
                  <a:pt x="1009" y="259"/>
                  <a:pt x="1009" y="259"/>
                  <a:pt x="1009" y="259"/>
                </a:cubicBezTo>
                <a:cubicBezTo>
                  <a:pt x="1009" y="214"/>
                  <a:pt x="973" y="178"/>
                  <a:pt x="929" y="178"/>
                </a:cubicBezTo>
                <a:cubicBezTo>
                  <a:pt x="179" y="178"/>
                  <a:pt x="179" y="178"/>
                  <a:pt x="179" y="178"/>
                </a:cubicBezTo>
                <a:cubicBezTo>
                  <a:pt x="179" y="80"/>
                  <a:pt x="179" y="80"/>
                  <a:pt x="179" y="80"/>
                </a:cubicBezTo>
                <a:cubicBezTo>
                  <a:pt x="929" y="80"/>
                  <a:pt x="929" y="80"/>
                  <a:pt x="929" y="80"/>
                </a:cubicBezTo>
                <a:cubicBezTo>
                  <a:pt x="1027" y="80"/>
                  <a:pt x="1107" y="161"/>
                  <a:pt x="1107" y="259"/>
                </a:cubicBezTo>
                <a:cubicBezTo>
                  <a:pt x="1107" y="695"/>
                  <a:pt x="1107" y="695"/>
                  <a:pt x="1107" y="695"/>
                </a:cubicBezTo>
                <a:cubicBezTo>
                  <a:pt x="1107" y="793"/>
                  <a:pt x="1027" y="874"/>
                  <a:pt x="929" y="8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51">
            <a:extLst>
              <a:ext uri="{FF2B5EF4-FFF2-40B4-BE49-F238E27FC236}">
                <a16:creationId xmlns:a16="http://schemas.microsoft.com/office/drawing/2014/main" id="{4AF8DE67-51D1-884E-A189-06CF9340E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8242" y="6146954"/>
            <a:ext cx="1057335" cy="392460"/>
          </a:xfrm>
          <a:custGeom>
            <a:avLst/>
            <a:gdLst>
              <a:gd name="T0" fmla="*/ 197 w 1010"/>
              <a:gd name="T1" fmla="*/ 375 h 376"/>
              <a:gd name="T2" fmla="*/ 197 w 1010"/>
              <a:gd name="T3" fmla="*/ 375 h 376"/>
              <a:gd name="T4" fmla="*/ 18 w 1010"/>
              <a:gd name="T5" fmla="*/ 161 h 376"/>
              <a:gd name="T6" fmla="*/ 205 w 1010"/>
              <a:gd name="T7" fmla="*/ 0 h 376"/>
              <a:gd name="T8" fmla="*/ 857 w 1010"/>
              <a:gd name="T9" fmla="*/ 0 h 376"/>
              <a:gd name="T10" fmla="*/ 1009 w 1010"/>
              <a:gd name="T11" fmla="*/ 161 h 376"/>
              <a:gd name="T12" fmla="*/ 1009 w 1010"/>
              <a:gd name="T13" fmla="*/ 188 h 376"/>
              <a:gd name="T14" fmla="*/ 964 w 1010"/>
              <a:gd name="T15" fmla="*/ 241 h 376"/>
              <a:gd name="T16" fmla="*/ 964 w 1010"/>
              <a:gd name="T17" fmla="*/ 241 h 376"/>
              <a:gd name="T18" fmla="*/ 911 w 1010"/>
              <a:gd name="T19" fmla="*/ 188 h 376"/>
              <a:gd name="T20" fmla="*/ 911 w 1010"/>
              <a:gd name="T21" fmla="*/ 161 h 376"/>
              <a:gd name="T22" fmla="*/ 857 w 1010"/>
              <a:gd name="T23" fmla="*/ 98 h 376"/>
              <a:gd name="T24" fmla="*/ 197 w 1010"/>
              <a:gd name="T25" fmla="*/ 98 h 376"/>
              <a:gd name="T26" fmla="*/ 116 w 1010"/>
              <a:gd name="T27" fmla="*/ 170 h 376"/>
              <a:gd name="T28" fmla="*/ 197 w 1010"/>
              <a:gd name="T29" fmla="*/ 277 h 376"/>
              <a:gd name="T30" fmla="*/ 197 w 1010"/>
              <a:gd name="T31" fmla="*/ 375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10" h="376">
                <a:moveTo>
                  <a:pt x="197" y="375"/>
                </a:moveTo>
                <a:lnTo>
                  <a:pt x="197" y="375"/>
                </a:lnTo>
                <a:cubicBezTo>
                  <a:pt x="89" y="375"/>
                  <a:pt x="0" y="277"/>
                  <a:pt x="18" y="161"/>
                </a:cubicBezTo>
                <a:cubicBezTo>
                  <a:pt x="27" y="72"/>
                  <a:pt x="107" y="0"/>
                  <a:pt x="205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47" y="0"/>
                  <a:pt x="1009" y="72"/>
                  <a:pt x="1009" y="161"/>
                </a:cubicBezTo>
                <a:cubicBezTo>
                  <a:pt x="1009" y="188"/>
                  <a:pt x="1009" y="188"/>
                  <a:pt x="1009" y="188"/>
                </a:cubicBezTo>
                <a:cubicBezTo>
                  <a:pt x="1009" y="215"/>
                  <a:pt x="991" y="241"/>
                  <a:pt x="964" y="241"/>
                </a:cubicBezTo>
                <a:lnTo>
                  <a:pt x="964" y="241"/>
                </a:lnTo>
                <a:cubicBezTo>
                  <a:pt x="938" y="241"/>
                  <a:pt x="911" y="215"/>
                  <a:pt x="911" y="188"/>
                </a:cubicBezTo>
                <a:cubicBezTo>
                  <a:pt x="911" y="161"/>
                  <a:pt x="911" y="161"/>
                  <a:pt x="911" y="161"/>
                </a:cubicBezTo>
                <a:cubicBezTo>
                  <a:pt x="911" y="125"/>
                  <a:pt x="893" y="98"/>
                  <a:pt x="857" y="98"/>
                </a:cubicBezTo>
                <a:cubicBezTo>
                  <a:pt x="197" y="98"/>
                  <a:pt x="197" y="98"/>
                  <a:pt x="197" y="98"/>
                </a:cubicBezTo>
                <a:cubicBezTo>
                  <a:pt x="161" y="98"/>
                  <a:pt x="116" y="125"/>
                  <a:pt x="116" y="170"/>
                </a:cubicBezTo>
                <a:cubicBezTo>
                  <a:pt x="98" y="224"/>
                  <a:pt x="143" y="277"/>
                  <a:pt x="197" y="277"/>
                </a:cubicBezTo>
                <a:lnTo>
                  <a:pt x="197" y="37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52">
            <a:extLst>
              <a:ext uri="{FF2B5EF4-FFF2-40B4-BE49-F238E27FC236}">
                <a16:creationId xmlns:a16="http://schemas.microsoft.com/office/drawing/2014/main" id="{EC3B6004-3D44-884C-B812-F7DAEB8BD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7307" y="9831472"/>
            <a:ext cx="1168150" cy="1121976"/>
          </a:xfrm>
          <a:custGeom>
            <a:avLst/>
            <a:gdLst>
              <a:gd name="T0" fmla="*/ 956 w 1117"/>
              <a:gd name="T1" fmla="*/ 1072 h 1073"/>
              <a:gd name="T2" fmla="*/ 956 w 1117"/>
              <a:gd name="T3" fmla="*/ 1072 h 1073"/>
              <a:gd name="T4" fmla="*/ 161 w 1117"/>
              <a:gd name="T5" fmla="*/ 1072 h 1073"/>
              <a:gd name="T6" fmla="*/ 0 w 1117"/>
              <a:gd name="T7" fmla="*/ 911 h 1073"/>
              <a:gd name="T8" fmla="*/ 0 w 1117"/>
              <a:gd name="T9" fmla="*/ 161 h 1073"/>
              <a:gd name="T10" fmla="*/ 161 w 1117"/>
              <a:gd name="T11" fmla="*/ 0 h 1073"/>
              <a:gd name="T12" fmla="*/ 241 w 1117"/>
              <a:gd name="T13" fmla="*/ 0 h 1073"/>
              <a:gd name="T14" fmla="*/ 241 w 1117"/>
              <a:gd name="T15" fmla="*/ 99 h 1073"/>
              <a:gd name="T16" fmla="*/ 161 w 1117"/>
              <a:gd name="T17" fmla="*/ 99 h 1073"/>
              <a:gd name="T18" fmla="*/ 98 w 1117"/>
              <a:gd name="T19" fmla="*/ 161 h 1073"/>
              <a:gd name="T20" fmla="*/ 98 w 1117"/>
              <a:gd name="T21" fmla="*/ 911 h 1073"/>
              <a:gd name="T22" fmla="*/ 161 w 1117"/>
              <a:gd name="T23" fmla="*/ 973 h 1073"/>
              <a:gd name="T24" fmla="*/ 956 w 1117"/>
              <a:gd name="T25" fmla="*/ 973 h 1073"/>
              <a:gd name="T26" fmla="*/ 1018 w 1117"/>
              <a:gd name="T27" fmla="*/ 911 h 1073"/>
              <a:gd name="T28" fmla="*/ 1018 w 1117"/>
              <a:gd name="T29" fmla="*/ 161 h 1073"/>
              <a:gd name="T30" fmla="*/ 956 w 1117"/>
              <a:gd name="T31" fmla="*/ 99 h 1073"/>
              <a:gd name="T32" fmla="*/ 875 w 1117"/>
              <a:gd name="T33" fmla="*/ 99 h 1073"/>
              <a:gd name="T34" fmla="*/ 875 w 1117"/>
              <a:gd name="T35" fmla="*/ 0 h 1073"/>
              <a:gd name="T36" fmla="*/ 956 w 1117"/>
              <a:gd name="T37" fmla="*/ 0 h 1073"/>
              <a:gd name="T38" fmla="*/ 1116 w 1117"/>
              <a:gd name="T39" fmla="*/ 161 h 1073"/>
              <a:gd name="T40" fmla="*/ 1116 w 1117"/>
              <a:gd name="T41" fmla="*/ 911 h 1073"/>
              <a:gd name="T42" fmla="*/ 956 w 1117"/>
              <a:gd name="T43" fmla="*/ 1072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17" h="1073">
                <a:moveTo>
                  <a:pt x="956" y="1072"/>
                </a:moveTo>
                <a:lnTo>
                  <a:pt x="956" y="1072"/>
                </a:lnTo>
                <a:cubicBezTo>
                  <a:pt x="161" y="1072"/>
                  <a:pt x="161" y="1072"/>
                  <a:pt x="161" y="1072"/>
                </a:cubicBezTo>
                <a:cubicBezTo>
                  <a:pt x="72" y="1072"/>
                  <a:pt x="0" y="1000"/>
                  <a:pt x="0" y="911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99"/>
                  <a:pt x="241" y="99"/>
                  <a:pt x="241" y="99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25" y="99"/>
                  <a:pt x="98" y="125"/>
                  <a:pt x="98" y="161"/>
                </a:cubicBezTo>
                <a:cubicBezTo>
                  <a:pt x="98" y="911"/>
                  <a:pt x="98" y="911"/>
                  <a:pt x="98" y="911"/>
                </a:cubicBezTo>
                <a:cubicBezTo>
                  <a:pt x="98" y="947"/>
                  <a:pt x="125" y="973"/>
                  <a:pt x="161" y="973"/>
                </a:cubicBezTo>
                <a:cubicBezTo>
                  <a:pt x="956" y="973"/>
                  <a:pt x="956" y="973"/>
                  <a:pt x="956" y="973"/>
                </a:cubicBezTo>
                <a:cubicBezTo>
                  <a:pt x="991" y="973"/>
                  <a:pt x="1018" y="947"/>
                  <a:pt x="1018" y="911"/>
                </a:cubicBezTo>
                <a:cubicBezTo>
                  <a:pt x="1018" y="161"/>
                  <a:pt x="1018" y="161"/>
                  <a:pt x="1018" y="161"/>
                </a:cubicBezTo>
                <a:cubicBezTo>
                  <a:pt x="1018" y="125"/>
                  <a:pt x="991" y="99"/>
                  <a:pt x="956" y="99"/>
                </a:cubicBezTo>
                <a:cubicBezTo>
                  <a:pt x="875" y="99"/>
                  <a:pt x="875" y="99"/>
                  <a:pt x="875" y="99"/>
                </a:cubicBezTo>
                <a:cubicBezTo>
                  <a:pt x="875" y="0"/>
                  <a:pt x="875" y="0"/>
                  <a:pt x="875" y="0"/>
                </a:cubicBezTo>
                <a:cubicBezTo>
                  <a:pt x="956" y="0"/>
                  <a:pt x="956" y="0"/>
                  <a:pt x="956" y="0"/>
                </a:cubicBezTo>
                <a:cubicBezTo>
                  <a:pt x="1045" y="0"/>
                  <a:pt x="1116" y="72"/>
                  <a:pt x="1116" y="161"/>
                </a:cubicBezTo>
                <a:cubicBezTo>
                  <a:pt x="1116" y="911"/>
                  <a:pt x="1116" y="911"/>
                  <a:pt x="1116" y="911"/>
                </a:cubicBezTo>
                <a:cubicBezTo>
                  <a:pt x="1116" y="1000"/>
                  <a:pt x="1045" y="1072"/>
                  <a:pt x="956" y="10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53">
            <a:extLst>
              <a:ext uri="{FF2B5EF4-FFF2-40B4-BE49-F238E27FC236}">
                <a16:creationId xmlns:a16="http://schemas.microsoft.com/office/drawing/2014/main" id="{EFD2CCAB-16E0-E240-8F62-B015DDF8B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4364" y="9679103"/>
            <a:ext cx="507891" cy="106197"/>
          </a:xfrm>
          <a:custGeom>
            <a:avLst/>
            <a:gdLst>
              <a:gd name="T0" fmla="*/ 482 w 483"/>
              <a:gd name="T1" fmla="*/ 99 h 100"/>
              <a:gd name="T2" fmla="*/ 0 w 483"/>
              <a:gd name="T3" fmla="*/ 99 h 100"/>
              <a:gd name="T4" fmla="*/ 0 w 483"/>
              <a:gd name="T5" fmla="*/ 0 h 100"/>
              <a:gd name="T6" fmla="*/ 482 w 483"/>
              <a:gd name="T7" fmla="*/ 0 h 100"/>
              <a:gd name="T8" fmla="*/ 482 w 483"/>
              <a:gd name="T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3" h="100">
                <a:moveTo>
                  <a:pt x="482" y="99"/>
                </a:moveTo>
                <a:lnTo>
                  <a:pt x="0" y="99"/>
                </a:lnTo>
                <a:lnTo>
                  <a:pt x="0" y="0"/>
                </a:lnTo>
                <a:lnTo>
                  <a:pt x="482" y="0"/>
                </a:lnTo>
                <a:lnTo>
                  <a:pt x="482" y="9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54">
            <a:extLst>
              <a:ext uri="{FF2B5EF4-FFF2-40B4-BE49-F238E27FC236}">
                <a16:creationId xmlns:a16="http://schemas.microsoft.com/office/drawing/2014/main" id="{44C6977B-7F45-0644-8290-411F7F1E6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3714" y="9669869"/>
            <a:ext cx="327822" cy="272416"/>
          </a:xfrm>
          <a:custGeom>
            <a:avLst/>
            <a:gdLst>
              <a:gd name="T0" fmla="*/ 72 w 314"/>
              <a:gd name="T1" fmla="*/ 241 h 259"/>
              <a:gd name="T2" fmla="*/ 72 w 314"/>
              <a:gd name="T3" fmla="*/ 241 h 259"/>
              <a:gd name="T4" fmla="*/ 0 w 314"/>
              <a:gd name="T5" fmla="*/ 169 h 259"/>
              <a:gd name="T6" fmla="*/ 152 w 314"/>
              <a:gd name="T7" fmla="*/ 17 h 259"/>
              <a:gd name="T8" fmla="*/ 197 w 314"/>
              <a:gd name="T9" fmla="*/ 8 h 259"/>
              <a:gd name="T10" fmla="*/ 232 w 314"/>
              <a:gd name="T11" fmla="*/ 35 h 259"/>
              <a:gd name="T12" fmla="*/ 304 w 314"/>
              <a:gd name="T13" fmla="*/ 187 h 259"/>
              <a:gd name="T14" fmla="*/ 286 w 314"/>
              <a:gd name="T15" fmla="*/ 250 h 259"/>
              <a:gd name="T16" fmla="*/ 286 w 314"/>
              <a:gd name="T17" fmla="*/ 250 h 259"/>
              <a:gd name="T18" fmla="*/ 215 w 314"/>
              <a:gd name="T19" fmla="*/ 223 h 259"/>
              <a:gd name="T20" fmla="*/ 170 w 314"/>
              <a:gd name="T21" fmla="*/ 134 h 259"/>
              <a:gd name="T22" fmla="*/ 72 w 314"/>
              <a:gd name="T23" fmla="*/ 241 h 259"/>
              <a:gd name="T24" fmla="*/ 215 w 314"/>
              <a:gd name="T25" fmla="*/ 89 h 259"/>
              <a:gd name="T26" fmla="*/ 215 w 314"/>
              <a:gd name="T27" fmla="*/ 89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4" h="259">
                <a:moveTo>
                  <a:pt x="72" y="241"/>
                </a:moveTo>
                <a:lnTo>
                  <a:pt x="72" y="241"/>
                </a:lnTo>
                <a:cubicBezTo>
                  <a:pt x="0" y="169"/>
                  <a:pt x="0" y="169"/>
                  <a:pt x="0" y="169"/>
                </a:cubicBezTo>
                <a:cubicBezTo>
                  <a:pt x="152" y="17"/>
                  <a:pt x="152" y="17"/>
                  <a:pt x="152" y="17"/>
                </a:cubicBezTo>
                <a:cubicBezTo>
                  <a:pt x="161" y="8"/>
                  <a:pt x="179" y="0"/>
                  <a:pt x="197" y="8"/>
                </a:cubicBezTo>
                <a:cubicBezTo>
                  <a:pt x="215" y="8"/>
                  <a:pt x="224" y="17"/>
                  <a:pt x="232" y="35"/>
                </a:cubicBezTo>
                <a:cubicBezTo>
                  <a:pt x="304" y="187"/>
                  <a:pt x="304" y="187"/>
                  <a:pt x="304" y="187"/>
                </a:cubicBezTo>
                <a:cubicBezTo>
                  <a:pt x="313" y="205"/>
                  <a:pt x="304" y="232"/>
                  <a:pt x="286" y="250"/>
                </a:cubicBezTo>
                <a:lnTo>
                  <a:pt x="286" y="250"/>
                </a:lnTo>
                <a:cubicBezTo>
                  <a:pt x="259" y="258"/>
                  <a:pt x="232" y="250"/>
                  <a:pt x="215" y="223"/>
                </a:cubicBezTo>
                <a:cubicBezTo>
                  <a:pt x="170" y="134"/>
                  <a:pt x="170" y="134"/>
                  <a:pt x="170" y="134"/>
                </a:cubicBezTo>
                <a:lnTo>
                  <a:pt x="72" y="241"/>
                </a:lnTo>
                <a:close/>
                <a:moveTo>
                  <a:pt x="215" y="89"/>
                </a:moveTo>
                <a:lnTo>
                  <a:pt x="215" y="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55">
            <a:extLst>
              <a:ext uri="{FF2B5EF4-FFF2-40B4-BE49-F238E27FC236}">
                <a16:creationId xmlns:a16="http://schemas.microsoft.com/office/drawing/2014/main" id="{EABB63B8-9870-7F4E-A5B0-7013804C5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9817" y="9831472"/>
            <a:ext cx="461719" cy="318585"/>
          </a:xfrm>
          <a:custGeom>
            <a:avLst/>
            <a:gdLst>
              <a:gd name="T0" fmla="*/ 179 w 439"/>
              <a:gd name="T1" fmla="*/ 304 h 305"/>
              <a:gd name="T2" fmla="*/ 179 w 439"/>
              <a:gd name="T3" fmla="*/ 304 h 305"/>
              <a:gd name="T4" fmla="*/ 179 w 439"/>
              <a:gd name="T5" fmla="*/ 304 h 305"/>
              <a:gd name="T6" fmla="*/ 116 w 439"/>
              <a:gd name="T7" fmla="*/ 277 h 305"/>
              <a:gd name="T8" fmla="*/ 0 w 439"/>
              <a:gd name="T9" fmla="*/ 143 h 305"/>
              <a:gd name="T10" fmla="*/ 125 w 439"/>
              <a:gd name="T11" fmla="*/ 18 h 305"/>
              <a:gd name="T12" fmla="*/ 197 w 439"/>
              <a:gd name="T13" fmla="*/ 90 h 305"/>
              <a:gd name="T14" fmla="*/ 134 w 439"/>
              <a:gd name="T15" fmla="*/ 152 h 305"/>
              <a:gd name="T16" fmla="*/ 179 w 439"/>
              <a:gd name="T17" fmla="*/ 206 h 305"/>
              <a:gd name="T18" fmla="*/ 349 w 439"/>
              <a:gd name="T19" fmla="*/ 18 h 305"/>
              <a:gd name="T20" fmla="*/ 420 w 439"/>
              <a:gd name="T21" fmla="*/ 18 h 305"/>
              <a:gd name="T22" fmla="*/ 420 w 439"/>
              <a:gd name="T23" fmla="*/ 18 h 305"/>
              <a:gd name="T24" fmla="*/ 420 w 439"/>
              <a:gd name="T25" fmla="*/ 90 h 305"/>
              <a:gd name="T26" fmla="*/ 241 w 439"/>
              <a:gd name="T27" fmla="*/ 277 h 305"/>
              <a:gd name="T28" fmla="*/ 179 w 439"/>
              <a:gd name="T2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9" h="305">
                <a:moveTo>
                  <a:pt x="179" y="304"/>
                </a:moveTo>
                <a:lnTo>
                  <a:pt x="179" y="304"/>
                </a:lnTo>
                <a:lnTo>
                  <a:pt x="179" y="304"/>
                </a:lnTo>
                <a:cubicBezTo>
                  <a:pt x="152" y="304"/>
                  <a:pt x="134" y="295"/>
                  <a:pt x="116" y="277"/>
                </a:cubicBezTo>
                <a:cubicBezTo>
                  <a:pt x="0" y="143"/>
                  <a:pt x="0" y="143"/>
                  <a:pt x="0" y="143"/>
                </a:cubicBezTo>
                <a:cubicBezTo>
                  <a:pt x="125" y="18"/>
                  <a:pt x="125" y="18"/>
                  <a:pt x="125" y="18"/>
                </a:cubicBezTo>
                <a:cubicBezTo>
                  <a:pt x="197" y="90"/>
                  <a:pt x="197" y="90"/>
                  <a:pt x="197" y="90"/>
                </a:cubicBezTo>
                <a:cubicBezTo>
                  <a:pt x="134" y="152"/>
                  <a:pt x="134" y="152"/>
                  <a:pt x="134" y="152"/>
                </a:cubicBezTo>
                <a:cubicBezTo>
                  <a:pt x="179" y="206"/>
                  <a:pt x="179" y="206"/>
                  <a:pt x="179" y="206"/>
                </a:cubicBezTo>
                <a:cubicBezTo>
                  <a:pt x="349" y="18"/>
                  <a:pt x="349" y="18"/>
                  <a:pt x="349" y="18"/>
                </a:cubicBezTo>
                <a:cubicBezTo>
                  <a:pt x="366" y="0"/>
                  <a:pt x="393" y="0"/>
                  <a:pt x="420" y="18"/>
                </a:cubicBezTo>
                <a:lnTo>
                  <a:pt x="420" y="18"/>
                </a:lnTo>
                <a:cubicBezTo>
                  <a:pt x="438" y="36"/>
                  <a:pt x="438" y="63"/>
                  <a:pt x="420" y="90"/>
                </a:cubicBezTo>
                <a:cubicBezTo>
                  <a:pt x="241" y="277"/>
                  <a:pt x="241" y="277"/>
                  <a:pt x="241" y="277"/>
                </a:cubicBezTo>
                <a:cubicBezTo>
                  <a:pt x="223" y="295"/>
                  <a:pt x="206" y="304"/>
                  <a:pt x="179" y="30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56">
            <a:extLst>
              <a:ext uri="{FF2B5EF4-FFF2-40B4-BE49-F238E27FC236}">
                <a16:creationId xmlns:a16="http://schemas.microsoft.com/office/drawing/2014/main" id="{6910B224-096A-BA41-B3DF-90AF0E567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5848" y="9669869"/>
            <a:ext cx="327819" cy="272416"/>
          </a:xfrm>
          <a:custGeom>
            <a:avLst/>
            <a:gdLst>
              <a:gd name="T0" fmla="*/ 241 w 313"/>
              <a:gd name="T1" fmla="*/ 241 h 259"/>
              <a:gd name="T2" fmla="*/ 241 w 313"/>
              <a:gd name="T3" fmla="*/ 241 h 259"/>
              <a:gd name="T4" fmla="*/ 312 w 313"/>
              <a:gd name="T5" fmla="*/ 169 h 259"/>
              <a:gd name="T6" fmla="*/ 169 w 313"/>
              <a:gd name="T7" fmla="*/ 17 h 259"/>
              <a:gd name="T8" fmla="*/ 116 w 313"/>
              <a:gd name="T9" fmla="*/ 8 h 259"/>
              <a:gd name="T10" fmla="*/ 80 w 313"/>
              <a:gd name="T11" fmla="*/ 35 h 259"/>
              <a:gd name="T12" fmla="*/ 9 w 313"/>
              <a:gd name="T13" fmla="*/ 187 h 259"/>
              <a:gd name="T14" fmla="*/ 36 w 313"/>
              <a:gd name="T15" fmla="*/ 250 h 259"/>
              <a:gd name="T16" fmla="*/ 36 w 313"/>
              <a:gd name="T17" fmla="*/ 250 h 259"/>
              <a:gd name="T18" fmla="*/ 98 w 313"/>
              <a:gd name="T19" fmla="*/ 223 h 259"/>
              <a:gd name="T20" fmla="*/ 143 w 313"/>
              <a:gd name="T21" fmla="*/ 134 h 259"/>
              <a:gd name="T22" fmla="*/ 241 w 313"/>
              <a:gd name="T23" fmla="*/ 241 h 259"/>
              <a:gd name="T24" fmla="*/ 98 w 313"/>
              <a:gd name="T25" fmla="*/ 89 h 259"/>
              <a:gd name="T26" fmla="*/ 98 w 313"/>
              <a:gd name="T27" fmla="*/ 89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3" h="259">
                <a:moveTo>
                  <a:pt x="241" y="241"/>
                </a:moveTo>
                <a:lnTo>
                  <a:pt x="241" y="241"/>
                </a:lnTo>
                <a:cubicBezTo>
                  <a:pt x="312" y="169"/>
                  <a:pt x="312" y="169"/>
                  <a:pt x="312" y="169"/>
                </a:cubicBezTo>
                <a:cubicBezTo>
                  <a:pt x="169" y="17"/>
                  <a:pt x="169" y="17"/>
                  <a:pt x="169" y="17"/>
                </a:cubicBezTo>
                <a:cubicBezTo>
                  <a:pt x="152" y="8"/>
                  <a:pt x="134" y="0"/>
                  <a:pt x="116" y="8"/>
                </a:cubicBezTo>
                <a:cubicBezTo>
                  <a:pt x="107" y="8"/>
                  <a:pt x="89" y="17"/>
                  <a:pt x="80" y="35"/>
                </a:cubicBezTo>
                <a:cubicBezTo>
                  <a:pt x="9" y="187"/>
                  <a:pt x="9" y="187"/>
                  <a:pt x="9" y="187"/>
                </a:cubicBezTo>
                <a:cubicBezTo>
                  <a:pt x="0" y="205"/>
                  <a:pt x="9" y="232"/>
                  <a:pt x="36" y="250"/>
                </a:cubicBezTo>
                <a:lnTo>
                  <a:pt x="36" y="250"/>
                </a:lnTo>
                <a:cubicBezTo>
                  <a:pt x="53" y="258"/>
                  <a:pt x="89" y="250"/>
                  <a:pt x="98" y="223"/>
                </a:cubicBezTo>
                <a:cubicBezTo>
                  <a:pt x="143" y="134"/>
                  <a:pt x="143" y="134"/>
                  <a:pt x="143" y="134"/>
                </a:cubicBezTo>
                <a:lnTo>
                  <a:pt x="241" y="241"/>
                </a:lnTo>
                <a:close/>
                <a:moveTo>
                  <a:pt x="98" y="89"/>
                </a:moveTo>
                <a:lnTo>
                  <a:pt x="98" y="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57">
            <a:extLst>
              <a:ext uri="{FF2B5EF4-FFF2-40B4-BE49-F238E27FC236}">
                <a16:creationId xmlns:a16="http://schemas.microsoft.com/office/drawing/2014/main" id="{DF207CC5-DF76-5C46-9177-0AFC5A0B0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5848" y="9831472"/>
            <a:ext cx="457100" cy="318585"/>
          </a:xfrm>
          <a:custGeom>
            <a:avLst/>
            <a:gdLst>
              <a:gd name="T0" fmla="*/ 259 w 438"/>
              <a:gd name="T1" fmla="*/ 304 h 305"/>
              <a:gd name="T2" fmla="*/ 259 w 438"/>
              <a:gd name="T3" fmla="*/ 304 h 305"/>
              <a:gd name="T4" fmla="*/ 259 w 438"/>
              <a:gd name="T5" fmla="*/ 304 h 305"/>
              <a:gd name="T6" fmla="*/ 321 w 438"/>
              <a:gd name="T7" fmla="*/ 277 h 305"/>
              <a:gd name="T8" fmla="*/ 437 w 438"/>
              <a:gd name="T9" fmla="*/ 143 h 305"/>
              <a:gd name="T10" fmla="*/ 312 w 438"/>
              <a:gd name="T11" fmla="*/ 18 h 305"/>
              <a:gd name="T12" fmla="*/ 241 w 438"/>
              <a:gd name="T13" fmla="*/ 90 h 305"/>
              <a:gd name="T14" fmla="*/ 303 w 438"/>
              <a:gd name="T15" fmla="*/ 152 h 305"/>
              <a:gd name="T16" fmla="*/ 259 w 438"/>
              <a:gd name="T17" fmla="*/ 206 h 305"/>
              <a:gd name="T18" fmla="*/ 89 w 438"/>
              <a:gd name="T19" fmla="*/ 18 h 305"/>
              <a:gd name="T20" fmla="*/ 26 w 438"/>
              <a:gd name="T21" fmla="*/ 18 h 305"/>
              <a:gd name="T22" fmla="*/ 26 w 438"/>
              <a:gd name="T23" fmla="*/ 18 h 305"/>
              <a:gd name="T24" fmla="*/ 18 w 438"/>
              <a:gd name="T25" fmla="*/ 90 h 305"/>
              <a:gd name="T26" fmla="*/ 196 w 438"/>
              <a:gd name="T27" fmla="*/ 277 h 305"/>
              <a:gd name="T28" fmla="*/ 259 w 438"/>
              <a:gd name="T2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8" h="305">
                <a:moveTo>
                  <a:pt x="259" y="304"/>
                </a:moveTo>
                <a:lnTo>
                  <a:pt x="259" y="304"/>
                </a:lnTo>
                <a:lnTo>
                  <a:pt x="259" y="304"/>
                </a:lnTo>
                <a:cubicBezTo>
                  <a:pt x="286" y="304"/>
                  <a:pt x="303" y="295"/>
                  <a:pt x="321" y="277"/>
                </a:cubicBezTo>
                <a:cubicBezTo>
                  <a:pt x="437" y="143"/>
                  <a:pt x="437" y="143"/>
                  <a:pt x="437" y="143"/>
                </a:cubicBezTo>
                <a:cubicBezTo>
                  <a:pt x="312" y="18"/>
                  <a:pt x="312" y="18"/>
                  <a:pt x="312" y="18"/>
                </a:cubicBezTo>
                <a:cubicBezTo>
                  <a:pt x="241" y="90"/>
                  <a:pt x="241" y="90"/>
                  <a:pt x="241" y="90"/>
                </a:cubicBezTo>
                <a:cubicBezTo>
                  <a:pt x="303" y="152"/>
                  <a:pt x="303" y="152"/>
                  <a:pt x="303" y="152"/>
                </a:cubicBezTo>
                <a:cubicBezTo>
                  <a:pt x="259" y="206"/>
                  <a:pt x="259" y="206"/>
                  <a:pt x="259" y="206"/>
                </a:cubicBezTo>
                <a:cubicBezTo>
                  <a:pt x="89" y="18"/>
                  <a:pt x="89" y="18"/>
                  <a:pt x="89" y="18"/>
                </a:cubicBezTo>
                <a:cubicBezTo>
                  <a:pt x="71" y="0"/>
                  <a:pt x="44" y="0"/>
                  <a:pt x="26" y="18"/>
                </a:cubicBezTo>
                <a:lnTo>
                  <a:pt x="26" y="18"/>
                </a:lnTo>
                <a:cubicBezTo>
                  <a:pt x="0" y="36"/>
                  <a:pt x="0" y="63"/>
                  <a:pt x="18" y="90"/>
                </a:cubicBezTo>
                <a:cubicBezTo>
                  <a:pt x="196" y="277"/>
                  <a:pt x="196" y="277"/>
                  <a:pt x="196" y="277"/>
                </a:cubicBezTo>
                <a:cubicBezTo>
                  <a:pt x="214" y="295"/>
                  <a:pt x="232" y="304"/>
                  <a:pt x="259" y="30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58">
            <a:extLst>
              <a:ext uri="{FF2B5EF4-FFF2-40B4-BE49-F238E27FC236}">
                <a16:creationId xmlns:a16="http://schemas.microsoft.com/office/drawing/2014/main" id="{CF3EC26A-B3E1-6140-AAB2-526A8D9C8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6058" y="10297807"/>
            <a:ext cx="235478" cy="73875"/>
          </a:xfrm>
          <a:custGeom>
            <a:avLst/>
            <a:gdLst>
              <a:gd name="T0" fmla="*/ 0 w 224"/>
              <a:gd name="T1" fmla="*/ 36 h 72"/>
              <a:gd name="T2" fmla="*/ 0 w 224"/>
              <a:gd name="T3" fmla="*/ 36 h 72"/>
              <a:gd name="T4" fmla="*/ 0 w 224"/>
              <a:gd name="T5" fmla="*/ 36 h 72"/>
              <a:gd name="T6" fmla="*/ 35 w 224"/>
              <a:gd name="T7" fmla="*/ 0 h 72"/>
              <a:gd name="T8" fmla="*/ 187 w 224"/>
              <a:gd name="T9" fmla="*/ 0 h 72"/>
              <a:gd name="T10" fmla="*/ 223 w 224"/>
              <a:gd name="T11" fmla="*/ 36 h 72"/>
              <a:gd name="T12" fmla="*/ 223 w 224"/>
              <a:gd name="T13" fmla="*/ 36 h 72"/>
              <a:gd name="T14" fmla="*/ 187 w 224"/>
              <a:gd name="T15" fmla="*/ 71 h 72"/>
              <a:gd name="T16" fmla="*/ 35 w 224"/>
              <a:gd name="T17" fmla="*/ 71 h 72"/>
              <a:gd name="T18" fmla="*/ 0 w 224"/>
              <a:gd name="T19" fmla="*/ 3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4" h="72">
                <a:moveTo>
                  <a:pt x="0" y="36"/>
                </a:moveTo>
                <a:lnTo>
                  <a:pt x="0" y="36"/>
                </a:lnTo>
                <a:lnTo>
                  <a:pt x="0" y="36"/>
                </a:lnTo>
                <a:cubicBezTo>
                  <a:pt x="0" y="18"/>
                  <a:pt x="17" y="0"/>
                  <a:pt x="35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214" y="0"/>
                  <a:pt x="223" y="18"/>
                  <a:pt x="223" y="36"/>
                </a:cubicBezTo>
                <a:lnTo>
                  <a:pt x="223" y="36"/>
                </a:lnTo>
                <a:cubicBezTo>
                  <a:pt x="223" y="53"/>
                  <a:pt x="214" y="71"/>
                  <a:pt x="187" y="71"/>
                </a:cubicBezTo>
                <a:cubicBezTo>
                  <a:pt x="35" y="71"/>
                  <a:pt x="35" y="71"/>
                  <a:pt x="35" y="71"/>
                </a:cubicBezTo>
                <a:cubicBezTo>
                  <a:pt x="17" y="71"/>
                  <a:pt x="0" y="53"/>
                  <a:pt x="0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59">
            <a:extLst>
              <a:ext uri="{FF2B5EF4-FFF2-40B4-BE49-F238E27FC236}">
                <a16:creationId xmlns:a16="http://schemas.microsoft.com/office/drawing/2014/main" id="{4BF98059-A9F4-F942-A943-407AD678C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2901" y="10316275"/>
            <a:ext cx="78494" cy="581766"/>
          </a:xfrm>
          <a:custGeom>
            <a:avLst/>
            <a:gdLst>
              <a:gd name="T0" fmla="*/ 72 w 73"/>
              <a:gd name="T1" fmla="*/ 553 h 554"/>
              <a:gd name="T2" fmla="*/ 72 w 73"/>
              <a:gd name="T3" fmla="*/ 553 h 554"/>
              <a:gd name="T4" fmla="*/ 0 w 73"/>
              <a:gd name="T5" fmla="*/ 553 h 554"/>
              <a:gd name="T6" fmla="*/ 0 w 73"/>
              <a:gd name="T7" fmla="*/ 35 h 554"/>
              <a:gd name="T8" fmla="*/ 36 w 73"/>
              <a:gd name="T9" fmla="*/ 0 h 554"/>
              <a:gd name="T10" fmla="*/ 36 w 73"/>
              <a:gd name="T11" fmla="*/ 0 h 554"/>
              <a:gd name="T12" fmla="*/ 72 w 73"/>
              <a:gd name="T13" fmla="*/ 35 h 554"/>
              <a:gd name="T14" fmla="*/ 72 w 73"/>
              <a:gd name="T15" fmla="*/ 553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554">
                <a:moveTo>
                  <a:pt x="72" y="553"/>
                </a:moveTo>
                <a:lnTo>
                  <a:pt x="72" y="553"/>
                </a:lnTo>
                <a:cubicBezTo>
                  <a:pt x="0" y="553"/>
                  <a:pt x="0" y="553"/>
                  <a:pt x="0" y="553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0"/>
                  <a:pt x="36" y="0"/>
                </a:cubicBezTo>
                <a:lnTo>
                  <a:pt x="36" y="0"/>
                </a:lnTo>
                <a:cubicBezTo>
                  <a:pt x="63" y="0"/>
                  <a:pt x="72" y="18"/>
                  <a:pt x="72" y="35"/>
                </a:cubicBezTo>
                <a:lnTo>
                  <a:pt x="72" y="5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6" name="Grupo 245">
            <a:extLst>
              <a:ext uri="{FF2B5EF4-FFF2-40B4-BE49-F238E27FC236}">
                <a16:creationId xmlns:a16="http://schemas.microsoft.com/office/drawing/2014/main" id="{2658C620-1893-FE4F-862F-3A5031B54392}"/>
              </a:ext>
            </a:extLst>
          </p:cNvPr>
          <p:cNvGrpSpPr/>
          <p:nvPr/>
        </p:nvGrpSpPr>
        <p:grpSpPr>
          <a:xfrm>
            <a:off x="17603847" y="2617165"/>
            <a:ext cx="3569803" cy="1032381"/>
            <a:chOff x="4247967" y="10794348"/>
            <a:chExt cx="4236804" cy="1032381"/>
          </a:xfrm>
        </p:grpSpPr>
        <p:sp>
          <p:nvSpPr>
            <p:cNvPr id="247" name="CuadroTexto 395">
              <a:extLst>
                <a:ext uri="{FF2B5EF4-FFF2-40B4-BE49-F238E27FC236}">
                  <a16:creationId xmlns:a16="http://schemas.microsoft.com/office/drawing/2014/main" id="{753D7BEC-19B1-B545-AA6F-DEFECDA3667B}"/>
                </a:ext>
              </a:extLst>
            </p:cNvPr>
            <p:cNvSpPr txBox="1"/>
            <p:nvPr/>
          </p:nvSpPr>
          <p:spPr>
            <a:xfrm flipH="1">
              <a:off x="5175031" y="1079434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48" name="Rectangle 40">
              <a:extLst>
                <a:ext uri="{FF2B5EF4-FFF2-40B4-BE49-F238E27FC236}">
                  <a16:creationId xmlns:a16="http://schemas.microsoft.com/office/drawing/2014/main" id="{81DFF989-B7AA-E44B-B215-A0C0B28C5E9A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DB6CFE6E-7D0C-0941-B02F-F9E772BE3D69}"/>
              </a:ext>
            </a:extLst>
          </p:cNvPr>
          <p:cNvGrpSpPr/>
          <p:nvPr/>
        </p:nvGrpSpPr>
        <p:grpSpPr>
          <a:xfrm>
            <a:off x="18198306" y="9781616"/>
            <a:ext cx="3569803" cy="1032381"/>
            <a:chOff x="4247967" y="10794348"/>
            <a:chExt cx="4236804" cy="1032381"/>
          </a:xfrm>
        </p:grpSpPr>
        <p:sp>
          <p:nvSpPr>
            <p:cNvPr id="250" name="CuadroTexto 395">
              <a:extLst>
                <a:ext uri="{FF2B5EF4-FFF2-40B4-BE49-F238E27FC236}">
                  <a16:creationId xmlns:a16="http://schemas.microsoft.com/office/drawing/2014/main" id="{D8576030-9BDA-C044-A8FF-225C0F4A7CCB}"/>
                </a:ext>
              </a:extLst>
            </p:cNvPr>
            <p:cNvSpPr txBox="1"/>
            <p:nvPr/>
          </p:nvSpPr>
          <p:spPr>
            <a:xfrm flipH="1">
              <a:off x="5175031" y="1079434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51" name="Rectangle 40">
              <a:extLst>
                <a:ext uri="{FF2B5EF4-FFF2-40B4-BE49-F238E27FC236}">
                  <a16:creationId xmlns:a16="http://schemas.microsoft.com/office/drawing/2014/main" id="{520AE787-6770-3141-98B3-F60FFEA6DB2F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2" name="Grupo 251">
            <a:extLst>
              <a:ext uri="{FF2B5EF4-FFF2-40B4-BE49-F238E27FC236}">
                <a16:creationId xmlns:a16="http://schemas.microsoft.com/office/drawing/2014/main" id="{882D63D5-166D-6A4D-A132-29ECE0307E8A}"/>
              </a:ext>
            </a:extLst>
          </p:cNvPr>
          <p:cNvGrpSpPr/>
          <p:nvPr/>
        </p:nvGrpSpPr>
        <p:grpSpPr>
          <a:xfrm>
            <a:off x="11216984" y="6610543"/>
            <a:ext cx="3569803" cy="1032381"/>
            <a:chOff x="4247967" y="10794348"/>
            <a:chExt cx="4236804" cy="1032381"/>
          </a:xfrm>
        </p:grpSpPr>
        <p:sp>
          <p:nvSpPr>
            <p:cNvPr id="253" name="CuadroTexto 395">
              <a:extLst>
                <a:ext uri="{FF2B5EF4-FFF2-40B4-BE49-F238E27FC236}">
                  <a16:creationId xmlns:a16="http://schemas.microsoft.com/office/drawing/2014/main" id="{926155C6-ED57-794F-9C18-E26A5E292424}"/>
                </a:ext>
              </a:extLst>
            </p:cNvPr>
            <p:cNvSpPr txBox="1"/>
            <p:nvPr/>
          </p:nvSpPr>
          <p:spPr>
            <a:xfrm flipH="1">
              <a:off x="5175031" y="1079434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54" name="Rectangle 40">
              <a:extLst>
                <a:ext uri="{FF2B5EF4-FFF2-40B4-BE49-F238E27FC236}">
                  <a16:creationId xmlns:a16="http://schemas.microsoft.com/office/drawing/2014/main" id="{5FFBD493-C17F-0444-B543-38F57530756B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5" name="Group 71">
            <a:extLst>
              <a:ext uri="{FF2B5EF4-FFF2-40B4-BE49-F238E27FC236}">
                <a16:creationId xmlns:a16="http://schemas.microsoft.com/office/drawing/2014/main" id="{3E78C5FC-B90C-A44D-9DAF-497FB72C8AF2}"/>
              </a:ext>
            </a:extLst>
          </p:cNvPr>
          <p:cNvGrpSpPr/>
          <p:nvPr/>
        </p:nvGrpSpPr>
        <p:grpSpPr>
          <a:xfrm>
            <a:off x="1195102" y="5610008"/>
            <a:ext cx="9378731" cy="2500601"/>
            <a:chOff x="2232442" y="3643574"/>
            <a:chExt cx="9268065" cy="2500601"/>
          </a:xfrm>
        </p:grpSpPr>
        <p:sp>
          <p:nvSpPr>
            <p:cNvPr id="256" name="CuadroTexto 598">
              <a:extLst>
                <a:ext uri="{FF2B5EF4-FFF2-40B4-BE49-F238E27FC236}">
                  <a16:creationId xmlns:a16="http://schemas.microsoft.com/office/drawing/2014/main" id="{AA454A6B-0FAC-F64D-B55B-0370D9487161}"/>
                </a:ext>
              </a:extLst>
            </p:cNvPr>
            <p:cNvSpPr txBox="1"/>
            <p:nvPr/>
          </p:nvSpPr>
          <p:spPr>
            <a:xfrm>
              <a:off x="2232442" y="3643574"/>
              <a:ext cx="926806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Environment/Ecology</a:t>
              </a:r>
            </a:p>
          </p:txBody>
        </p:sp>
        <p:sp>
          <p:nvSpPr>
            <p:cNvPr id="257" name="CuadroTexto 599">
              <a:extLst>
                <a:ext uri="{FF2B5EF4-FFF2-40B4-BE49-F238E27FC236}">
                  <a16:creationId xmlns:a16="http://schemas.microsoft.com/office/drawing/2014/main" id="{891B24A6-1A81-8B4C-999D-94E567E1FB15}"/>
                </a:ext>
              </a:extLst>
            </p:cNvPr>
            <p:cNvSpPr txBox="1"/>
            <p:nvPr/>
          </p:nvSpPr>
          <p:spPr>
            <a:xfrm>
              <a:off x="2236244" y="4943846"/>
              <a:ext cx="80964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223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">
            <a:extLst>
              <a:ext uri="{FF2B5EF4-FFF2-40B4-BE49-F238E27FC236}">
                <a16:creationId xmlns:a16="http://schemas.microsoft.com/office/drawing/2014/main" id="{47C247A1-6A71-F245-931C-7AFFCDE3B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208" y="5723149"/>
            <a:ext cx="2445046" cy="2445046"/>
          </a:xfrm>
          <a:custGeom>
            <a:avLst/>
            <a:gdLst>
              <a:gd name="T0" fmla="*/ 2214 w 2215"/>
              <a:gd name="T1" fmla="*/ 2213 h 2214"/>
              <a:gd name="T2" fmla="*/ 2214 w 2215"/>
              <a:gd name="T3" fmla="*/ 2213 h 2214"/>
              <a:gd name="T4" fmla="*/ 1699 w 2215"/>
              <a:gd name="T5" fmla="*/ 2213 h 2214"/>
              <a:gd name="T6" fmla="*/ 0 w 2215"/>
              <a:gd name="T7" fmla="*/ 515 h 2214"/>
              <a:gd name="T8" fmla="*/ 0 w 2215"/>
              <a:gd name="T9" fmla="*/ 0 h 2214"/>
              <a:gd name="T10" fmla="*/ 516 w 2215"/>
              <a:gd name="T11" fmla="*/ 0 h 2214"/>
              <a:gd name="T12" fmla="*/ 2214 w 2215"/>
              <a:gd name="T13" fmla="*/ 1698 h 2214"/>
              <a:gd name="T14" fmla="*/ 2214 w 2215"/>
              <a:gd name="T15" fmla="*/ 2213 h 2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15" h="2214">
                <a:moveTo>
                  <a:pt x="2214" y="2213"/>
                </a:moveTo>
                <a:lnTo>
                  <a:pt x="2214" y="2213"/>
                </a:lnTo>
                <a:cubicBezTo>
                  <a:pt x="1699" y="2213"/>
                  <a:pt x="1699" y="2213"/>
                  <a:pt x="1699" y="2213"/>
                </a:cubicBezTo>
                <a:cubicBezTo>
                  <a:pt x="760" y="2213"/>
                  <a:pt x="0" y="1454"/>
                  <a:pt x="0" y="515"/>
                </a:cubicBezTo>
                <a:cubicBezTo>
                  <a:pt x="0" y="0"/>
                  <a:pt x="0" y="0"/>
                  <a:pt x="0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1455" y="0"/>
                  <a:pt x="2214" y="759"/>
                  <a:pt x="2214" y="1698"/>
                </a:cubicBezTo>
                <a:lnTo>
                  <a:pt x="2214" y="221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7E9A6BD1-15F5-A748-BD44-6CD0B4A7E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8254" y="5723149"/>
            <a:ext cx="2435305" cy="2445046"/>
          </a:xfrm>
          <a:custGeom>
            <a:avLst/>
            <a:gdLst>
              <a:gd name="T0" fmla="*/ 0 w 2206"/>
              <a:gd name="T1" fmla="*/ 2213 h 2214"/>
              <a:gd name="T2" fmla="*/ 0 w 2206"/>
              <a:gd name="T3" fmla="*/ 2213 h 2214"/>
              <a:gd name="T4" fmla="*/ 515 w 2206"/>
              <a:gd name="T5" fmla="*/ 2213 h 2214"/>
              <a:gd name="T6" fmla="*/ 2205 w 2206"/>
              <a:gd name="T7" fmla="*/ 515 h 2214"/>
              <a:gd name="T8" fmla="*/ 2205 w 2206"/>
              <a:gd name="T9" fmla="*/ 0 h 2214"/>
              <a:gd name="T10" fmla="*/ 1690 w 2206"/>
              <a:gd name="T11" fmla="*/ 0 h 2214"/>
              <a:gd name="T12" fmla="*/ 0 w 2206"/>
              <a:gd name="T13" fmla="*/ 1698 h 2214"/>
              <a:gd name="T14" fmla="*/ 0 w 2206"/>
              <a:gd name="T15" fmla="*/ 2213 h 2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06" h="2214">
                <a:moveTo>
                  <a:pt x="0" y="2213"/>
                </a:moveTo>
                <a:lnTo>
                  <a:pt x="0" y="2213"/>
                </a:lnTo>
                <a:cubicBezTo>
                  <a:pt x="515" y="2213"/>
                  <a:pt x="515" y="2213"/>
                  <a:pt x="515" y="2213"/>
                </a:cubicBezTo>
                <a:cubicBezTo>
                  <a:pt x="1446" y="2213"/>
                  <a:pt x="2205" y="1454"/>
                  <a:pt x="2205" y="515"/>
                </a:cubicBezTo>
                <a:cubicBezTo>
                  <a:pt x="2205" y="0"/>
                  <a:pt x="2205" y="0"/>
                  <a:pt x="2205" y="0"/>
                </a:cubicBezTo>
                <a:cubicBezTo>
                  <a:pt x="1690" y="0"/>
                  <a:pt x="1690" y="0"/>
                  <a:pt x="1690" y="0"/>
                </a:cubicBezTo>
                <a:cubicBezTo>
                  <a:pt x="759" y="0"/>
                  <a:pt x="0" y="759"/>
                  <a:pt x="0" y="1698"/>
                </a:cubicBezTo>
                <a:lnTo>
                  <a:pt x="0" y="221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3">
            <a:extLst>
              <a:ext uri="{FF2B5EF4-FFF2-40B4-BE49-F238E27FC236}">
                <a16:creationId xmlns:a16="http://schemas.microsoft.com/office/drawing/2014/main" id="{F1EC603E-01C3-A048-B7AE-546AD7E00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0324" y="6444000"/>
            <a:ext cx="150987" cy="4091312"/>
          </a:xfrm>
          <a:custGeom>
            <a:avLst/>
            <a:gdLst>
              <a:gd name="T0" fmla="*/ 100 w 137"/>
              <a:gd name="T1" fmla="*/ 3703 h 3704"/>
              <a:gd name="T2" fmla="*/ 100 w 137"/>
              <a:gd name="T3" fmla="*/ 3703 h 3704"/>
              <a:gd name="T4" fmla="*/ 36 w 137"/>
              <a:gd name="T5" fmla="*/ 3703 h 3704"/>
              <a:gd name="T6" fmla="*/ 0 w 137"/>
              <a:gd name="T7" fmla="*/ 3667 h 3704"/>
              <a:gd name="T8" fmla="*/ 0 w 137"/>
              <a:gd name="T9" fmla="*/ 63 h 3704"/>
              <a:gd name="T10" fmla="*/ 72 w 137"/>
              <a:gd name="T11" fmla="*/ 0 h 3704"/>
              <a:gd name="T12" fmla="*/ 72 w 137"/>
              <a:gd name="T13" fmla="*/ 0 h 3704"/>
              <a:gd name="T14" fmla="*/ 136 w 137"/>
              <a:gd name="T15" fmla="*/ 63 h 3704"/>
              <a:gd name="T16" fmla="*/ 136 w 137"/>
              <a:gd name="T17" fmla="*/ 3667 h 3704"/>
              <a:gd name="T18" fmla="*/ 100 w 137"/>
              <a:gd name="T19" fmla="*/ 3703 h 3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" h="3704">
                <a:moveTo>
                  <a:pt x="100" y="3703"/>
                </a:moveTo>
                <a:lnTo>
                  <a:pt x="100" y="3703"/>
                </a:lnTo>
                <a:cubicBezTo>
                  <a:pt x="36" y="3703"/>
                  <a:pt x="36" y="3703"/>
                  <a:pt x="36" y="3703"/>
                </a:cubicBezTo>
                <a:cubicBezTo>
                  <a:pt x="18" y="3703"/>
                  <a:pt x="0" y="3685"/>
                  <a:pt x="0" y="3667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72" y="0"/>
                </a:cubicBezTo>
                <a:lnTo>
                  <a:pt x="72" y="0"/>
                </a:lnTo>
                <a:cubicBezTo>
                  <a:pt x="109" y="0"/>
                  <a:pt x="136" y="27"/>
                  <a:pt x="136" y="63"/>
                </a:cubicBezTo>
                <a:cubicBezTo>
                  <a:pt x="136" y="3667"/>
                  <a:pt x="136" y="3667"/>
                  <a:pt x="136" y="3667"/>
                </a:cubicBezTo>
                <a:cubicBezTo>
                  <a:pt x="136" y="3685"/>
                  <a:pt x="117" y="3703"/>
                  <a:pt x="100" y="370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4">
            <a:extLst>
              <a:ext uri="{FF2B5EF4-FFF2-40B4-BE49-F238E27FC236}">
                <a16:creationId xmlns:a16="http://schemas.microsoft.com/office/drawing/2014/main" id="{4EA6F95A-BB6A-5143-A68A-DD8C6EA3D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0269" y="9892391"/>
            <a:ext cx="150987" cy="638048"/>
          </a:xfrm>
          <a:custGeom>
            <a:avLst/>
            <a:gdLst>
              <a:gd name="T0" fmla="*/ 100 w 137"/>
              <a:gd name="T1" fmla="*/ 578 h 579"/>
              <a:gd name="T2" fmla="*/ 100 w 137"/>
              <a:gd name="T3" fmla="*/ 578 h 579"/>
              <a:gd name="T4" fmla="*/ 45 w 137"/>
              <a:gd name="T5" fmla="*/ 578 h 579"/>
              <a:gd name="T6" fmla="*/ 0 w 137"/>
              <a:gd name="T7" fmla="*/ 542 h 579"/>
              <a:gd name="T8" fmla="*/ 0 w 137"/>
              <a:gd name="T9" fmla="*/ 72 h 579"/>
              <a:gd name="T10" fmla="*/ 72 w 137"/>
              <a:gd name="T11" fmla="*/ 0 h 579"/>
              <a:gd name="T12" fmla="*/ 72 w 137"/>
              <a:gd name="T13" fmla="*/ 0 h 579"/>
              <a:gd name="T14" fmla="*/ 136 w 137"/>
              <a:gd name="T15" fmla="*/ 72 h 579"/>
              <a:gd name="T16" fmla="*/ 136 w 137"/>
              <a:gd name="T17" fmla="*/ 542 h 579"/>
              <a:gd name="T18" fmla="*/ 100 w 137"/>
              <a:gd name="T19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" h="579">
                <a:moveTo>
                  <a:pt x="100" y="578"/>
                </a:moveTo>
                <a:lnTo>
                  <a:pt x="100" y="578"/>
                </a:lnTo>
                <a:cubicBezTo>
                  <a:pt x="45" y="578"/>
                  <a:pt x="45" y="578"/>
                  <a:pt x="45" y="578"/>
                </a:cubicBezTo>
                <a:cubicBezTo>
                  <a:pt x="18" y="578"/>
                  <a:pt x="0" y="560"/>
                  <a:pt x="0" y="54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lnTo>
                  <a:pt x="72" y="0"/>
                </a:lnTo>
                <a:cubicBezTo>
                  <a:pt x="109" y="0"/>
                  <a:pt x="136" y="36"/>
                  <a:pt x="136" y="72"/>
                </a:cubicBezTo>
                <a:cubicBezTo>
                  <a:pt x="136" y="542"/>
                  <a:pt x="136" y="542"/>
                  <a:pt x="136" y="542"/>
                </a:cubicBezTo>
                <a:cubicBezTo>
                  <a:pt x="136" y="560"/>
                  <a:pt x="118" y="578"/>
                  <a:pt x="100" y="57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59">
            <a:extLst>
              <a:ext uri="{FF2B5EF4-FFF2-40B4-BE49-F238E27FC236}">
                <a16:creationId xmlns:a16="http://schemas.microsoft.com/office/drawing/2014/main" id="{99AD8105-46EB-0746-8D76-11FC06946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7847" y="7237908"/>
            <a:ext cx="248400" cy="701368"/>
          </a:xfrm>
          <a:custGeom>
            <a:avLst/>
            <a:gdLst>
              <a:gd name="T0" fmla="*/ 117 w 227"/>
              <a:gd name="T1" fmla="*/ 0 h 633"/>
              <a:gd name="T2" fmla="*/ 117 w 227"/>
              <a:gd name="T3" fmla="*/ 0 h 633"/>
              <a:gd name="T4" fmla="*/ 117 w 227"/>
              <a:gd name="T5" fmla="*/ 0 h 633"/>
              <a:gd name="T6" fmla="*/ 226 w 227"/>
              <a:gd name="T7" fmla="*/ 117 h 633"/>
              <a:gd name="T8" fmla="*/ 226 w 227"/>
              <a:gd name="T9" fmla="*/ 632 h 633"/>
              <a:gd name="T10" fmla="*/ 0 w 227"/>
              <a:gd name="T11" fmla="*/ 632 h 633"/>
              <a:gd name="T12" fmla="*/ 0 w 227"/>
              <a:gd name="T13" fmla="*/ 117 h 633"/>
              <a:gd name="T14" fmla="*/ 117 w 227"/>
              <a:gd name="T15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7" h="633">
                <a:moveTo>
                  <a:pt x="117" y="0"/>
                </a:moveTo>
                <a:lnTo>
                  <a:pt x="117" y="0"/>
                </a:lnTo>
                <a:lnTo>
                  <a:pt x="117" y="0"/>
                </a:lnTo>
                <a:cubicBezTo>
                  <a:pt x="171" y="0"/>
                  <a:pt x="226" y="54"/>
                  <a:pt x="226" y="117"/>
                </a:cubicBezTo>
                <a:cubicBezTo>
                  <a:pt x="226" y="632"/>
                  <a:pt x="226" y="632"/>
                  <a:pt x="226" y="632"/>
                </a:cubicBezTo>
                <a:cubicBezTo>
                  <a:pt x="0" y="632"/>
                  <a:pt x="0" y="632"/>
                  <a:pt x="0" y="632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54" y="0"/>
                  <a:pt x="117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60">
            <a:extLst>
              <a:ext uri="{FF2B5EF4-FFF2-40B4-BE49-F238E27FC236}">
                <a16:creationId xmlns:a16="http://schemas.microsoft.com/office/drawing/2014/main" id="{89F52195-9B29-B64B-825F-D2681FF43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0147" y="7237908"/>
            <a:ext cx="238661" cy="701368"/>
          </a:xfrm>
          <a:custGeom>
            <a:avLst/>
            <a:gdLst>
              <a:gd name="T0" fmla="*/ 109 w 218"/>
              <a:gd name="T1" fmla="*/ 0 h 633"/>
              <a:gd name="T2" fmla="*/ 109 w 218"/>
              <a:gd name="T3" fmla="*/ 0 h 633"/>
              <a:gd name="T4" fmla="*/ 109 w 218"/>
              <a:gd name="T5" fmla="*/ 0 h 633"/>
              <a:gd name="T6" fmla="*/ 217 w 218"/>
              <a:gd name="T7" fmla="*/ 117 h 633"/>
              <a:gd name="T8" fmla="*/ 217 w 218"/>
              <a:gd name="T9" fmla="*/ 632 h 633"/>
              <a:gd name="T10" fmla="*/ 0 w 218"/>
              <a:gd name="T11" fmla="*/ 632 h 633"/>
              <a:gd name="T12" fmla="*/ 0 w 218"/>
              <a:gd name="T13" fmla="*/ 117 h 633"/>
              <a:gd name="T14" fmla="*/ 109 w 218"/>
              <a:gd name="T15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8" h="633">
                <a:moveTo>
                  <a:pt x="109" y="0"/>
                </a:moveTo>
                <a:lnTo>
                  <a:pt x="109" y="0"/>
                </a:lnTo>
                <a:lnTo>
                  <a:pt x="109" y="0"/>
                </a:lnTo>
                <a:cubicBezTo>
                  <a:pt x="172" y="0"/>
                  <a:pt x="217" y="54"/>
                  <a:pt x="217" y="117"/>
                </a:cubicBezTo>
                <a:cubicBezTo>
                  <a:pt x="217" y="632"/>
                  <a:pt x="217" y="632"/>
                  <a:pt x="217" y="632"/>
                </a:cubicBezTo>
                <a:cubicBezTo>
                  <a:pt x="0" y="632"/>
                  <a:pt x="0" y="632"/>
                  <a:pt x="0" y="632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45" y="0"/>
                  <a:pt x="109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61">
            <a:extLst>
              <a:ext uri="{FF2B5EF4-FFF2-40B4-BE49-F238E27FC236}">
                <a16:creationId xmlns:a16="http://schemas.microsoft.com/office/drawing/2014/main" id="{27C8A889-B8B1-A44A-B290-76A11742A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239" y="7885700"/>
            <a:ext cx="2035915" cy="2045656"/>
          </a:xfrm>
          <a:custGeom>
            <a:avLst/>
            <a:gdLst>
              <a:gd name="T0" fmla="*/ 226 w 1844"/>
              <a:gd name="T1" fmla="*/ 1229 h 1853"/>
              <a:gd name="T2" fmla="*/ 226 w 1844"/>
              <a:gd name="T3" fmla="*/ 1852 h 1853"/>
              <a:gd name="T4" fmla="*/ 1608 w 1844"/>
              <a:gd name="T5" fmla="*/ 1852 h 1853"/>
              <a:gd name="T6" fmla="*/ 1608 w 1844"/>
              <a:gd name="T7" fmla="*/ 1229 h 1853"/>
              <a:gd name="T8" fmla="*/ 1843 w 1844"/>
              <a:gd name="T9" fmla="*/ 614 h 1853"/>
              <a:gd name="T10" fmla="*/ 1843 w 1844"/>
              <a:gd name="T11" fmla="*/ 0 h 1853"/>
              <a:gd name="T12" fmla="*/ 0 w 1844"/>
              <a:gd name="T13" fmla="*/ 0 h 1853"/>
              <a:gd name="T14" fmla="*/ 0 w 1844"/>
              <a:gd name="T15" fmla="*/ 614 h 1853"/>
              <a:gd name="T16" fmla="*/ 226 w 1844"/>
              <a:gd name="T17" fmla="*/ 1229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4" h="1853">
                <a:moveTo>
                  <a:pt x="226" y="1229"/>
                </a:moveTo>
                <a:lnTo>
                  <a:pt x="226" y="1852"/>
                </a:lnTo>
                <a:lnTo>
                  <a:pt x="1608" y="1852"/>
                </a:lnTo>
                <a:lnTo>
                  <a:pt x="1608" y="1229"/>
                </a:lnTo>
                <a:lnTo>
                  <a:pt x="1843" y="614"/>
                </a:lnTo>
                <a:lnTo>
                  <a:pt x="1843" y="0"/>
                </a:lnTo>
                <a:lnTo>
                  <a:pt x="0" y="0"/>
                </a:lnTo>
                <a:lnTo>
                  <a:pt x="0" y="614"/>
                </a:lnTo>
                <a:lnTo>
                  <a:pt x="226" y="122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62">
            <a:extLst>
              <a:ext uri="{FF2B5EF4-FFF2-40B4-BE49-F238E27FC236}">
                <a16:creationId xmlns:a16="http://schemas.microsoft.com/office/drawing/2014/main" id="{FDB1D834-9D77-8C49-9D45-029638E2C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031" y="10345357"/>
            <a:ext cx="14041967" cy="189955"/>
          </a:xfrm>
          <a:custGeom>
            <a:avLst/>
            <a:gdLst>
              <a:gd name="T0" fmla="*/ 12713 w 12714"/>
              <a:gd name="T1" fmla="*/ 0 h 172"/>
              <a:gd name="T2" fmla="*/ 0 w 12714"/>
              <a:gd name="T3" fmla="*/ 0 h 172"/>
              <a:gd name="T4" fmla="*/ 0 w 12714"/>
              <a:gd name="T5" fmla="*/ 171 h 172"/>
              <a:gd name="T6" fmla="*/ 12713 w 12714"/>
              <a:gd name="T7" fmla="*/ 171 h 172"/>
              <a:gd name="T8" fmla="*/ 12713 w 12714"/>
              <a:gd name="T9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14" h="172">
                <a:moveTo>
                  <a:pt x="12713" y="0"/>
                </a:moveTo>
                <a:lnTo>
                  <a:pt x="0" y="0"/>
                </a:lnTo>
                <a:lnTo>
                  <a:pt x="0" y="171"/>
                </a:lnTo>
                <a:lnTo>
                  <a:pt x="12713" y="171"/>
                </a:lnTo>
                <a:lnTo>
                  <a:pt x="1271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11">
            <a:extLst>
              <a:ext uri="{FF2B5EF4-FFF2-40B4-BE49-F238E27FC236}">
                <a16:creationId xmlns:a16="http://schemas.microsoft.com/office/drawing/2014/main" id="{ADB81A60-5158-0E47-965C-C756A86C4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833" y="9673212"/>
            <a:ext cx="1266359" cy="1271231"/>
          </a:xfrm>
          <a:custGeom>
            <a:avLst/>
            <a:gdLst>
              <a:gd name="T0" fmla="*/ 1147 w 1148"/>
              <a:gd name="T1" fmla="*/ 569 h 1149"/>
              <a:gd name="T2" fmla="*/ 1147 w 1148"/>
              <a:gd name="T3" fmla="*/ 569 h 1149"/>
              <a:gd name="T4" fmla="*/ 569 w 1148"/>
              <a:gd name="T5" fmla="*/ 1148 h 1149"/>
              <a:gd name="T6" fmla="*/ 0 w 1148"/>
              <a:gd name="T7" fmla="*/ 569 h 1149"/>
              <a:gd name="T8" fmla="*/ 569 w 1148"/>
              <a:gd name="T9" fmla="*/ 0 h 1149"/>
              <a:gd name="T10" fmla="*/ 1147 w 1148"/>
              <a:gd name="T11" fmla="*/ 56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8" h="1149">
                <a:moveTo>
                  <a:pt x="1147" y="569"/>
                </a:moveTo>
                <a:lnTo>
                  <a:pt x="1147" y="569"/>
                </a:lnTo>
                <a:cubicBezTo>
                  <a:pt x="1147" y="895"/>
                  <a:pt x="894" y="1148"/>
                  <a:pt x="569" y="1148"/>
                </a:cubicBezTo>
                <a:cubicBezTo>
                  <a:pt x="253" y="1148"/>
                  <a:pt x="0" y="895"/>
                  <a:pt x="0" y="569"/>
                </a:cubicBezTo>
                <a:cubicBezTo>
                  <a:pt x="0" y="253"/>
                  <a:pt x="253" y="0"/>
                  <a:pt x="569" y="0"/>
                </a:cubicBezTo>
                <a:cubicBezTo>
                  <a:pt x="894" y="0"/>
                  <a:pt x="1147" y="253"/>
                  <a:pt x="1147" y="5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12">
            <a:extLst>
              <a:ext uri="{FF2B5EF4-FFF2-40B4-BE49-F238E27FC236}">
                <a16:creationId xmlns:a16="http://schemas.microsoft.com/office/drawing/2014/main" id="{353099D4-B0BF-D146-82CA-3422B98C5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1848" y="9673212"/>
            <a:ext cx="1280972" cy="1271231"/>
          </a:xfrm>
          <a:custGeom>
            <a:avLst/>
            <a:gdLst>
              <a:gd name="T0" fmla="*/ 1157 w 1158"/>
              <a:gd name="T1" fmla="*/ 569 h 1149"/>
              <a:gd name="T2" fmla="*/ 1157 w 1158"/>
              <a:gd name="T3" fmla="*/ 569 h 1149"/>
              <a:gd name="T4" fmla="*/ 579 w 1158"/>
              <a:gd name="T5" fmla="*/ 1148 h 1149"/>
              <a:gd name="T6" fmla="*/ 0 w 1158"/>
              <a:gd name="T7" fmla="*/ 569 h 1149"/>
              <a:gd name="T8" fmla="*/ 579 w 1158"/>
              <a:gd name="T9" fmla="*/ 0 h 1149"/>
              <a:gd name="T10" fmla="*/ 1157 w 1158"/>
              <a:gd name="T11" fmla="*/ 56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8" h="1149">
                <a:moveTo>
                  <a:pt x="1157" y="569"/>
                </a:moveTo>
                <a:lnTo>
                  <a:pt x="1157" y="569"/>
                </a:lnTo>
                <a:cubicBezTo>
                  <a:pt x="1157" y="895"/>
                  <a:pt x="895" y="1148"/>
                  <a:pt x="579" y="1148"/>
                </a:cubicBezTo>
                <a:cubicBezTo>
                  <a:pt x="262" y="1148"/>
                  <a:pt x="0" y="895"/>
                  <a:pt x="0" y="569"/>
                </a:cubicBezTo>
                <a:cubicBezTo>
                  <a:pt x="0" y="253"/>
                  <a:pt x="262" y="0"/>
                  <a:pt x="579" y="0"/>
                </a:cubicBezTo>
                <a:cubicBezTo>
                  <a:pt x="895" y="0"/>
                  <a:pt x="1157" y="253"/>
                  <a:pt x="1157" y="5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13">
            <a:extLst>
              <a:ext uri="{FF2B5EF4-FFF2-40B4-BE49-F238E27FC236}">
                <a16:creationId xmlns:a16="http://schemas.microsoft.com/office/drawing/2014/main" id="{ED89AC48-D97F-0B46-A90E-022301313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2735" y="9673212"/>
            <a:ext cx="1266359" cy="1271231"/>
          </a:xfrm>
          <a:custGeom>
            <a:avLst/>
            <a:gdLst>
              <a:gd name="T0" fmla="*/ 1147 w 1148"/>
              <a:gd name="T1" fmla="*/ 569 h 1149"/>
              <a:gd name="T2" fmla="*/ 1147 w 1148"/>
              <a:gd name="T3" fmla="*/ 569 h 1149"/>
              <a:gd name="T4" fmla="*/ 569 w 1148"/>
              <a:gd name="T5" fmla="*/ 1148 h 1149"/>
              <a:gd name="T6" fmla="*/ 0 w 1148"/>
              <a:gd name="T7" fmla="*/ 569 h 1149"/>
              <a:gd name="T8" fmla="*/ 569 w 1148"/>
              <a:gd name="T9" fmla="*/ 0 h 1149"/>
              <a:gd name="T10" fmla="*/ 1147 w 1148"/>
              <a:gd name="T11" fmla="*/ 56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8" h="1149">
                <a:moveTo>
                  <a:pt x="1147" y="569"/>
                </a:moveTo>
                <a:lnTo>
                  <a:pt x="1147" y="569"/>
                </a:lnTo>
                <a:cubicBezTo>
                  <a:pt x="1147" y="895"/>
                  <a:pt x="894" y="1148"/>
                  <a:pt x="569" y="1148"/>
                </a:cubicBezTo>
                <a:cubicBezTo>
                  <a:pt x="253" y="1148"/>
                  <a:pt x="0" y="895"/>
                  <a:pt x="0" y="569"/>
                </a:cubicBezTo>
                <a:cubicBezTo>
                  <a:pt x="0" y="253"/>
                  <a:pt x="253" y="0"/>
                  <a:pt x="569" y="0"/>
                </a:cubicBezTo>
                <a:cubicBezTo>
                  <a:pt x="894" y="0"/>
                  <a:pt x="1147" y="253"/>
                  <a:pt x="1147" y="5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14">
            <a:extLst>
              <a:ext uri="{FF2B5EF4-FFF2-40B4-BE49-F238E27FC236}">
                <a16:creationId xmlns:a16="http://schemas.microsoft.com/office/drawing/2014/main" id="{3EF4662F-D110-6840-8D4E-7A44191F8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3881" y="9673212"/>
            <a:ext cx="1280972" cy="1271231"/>
          </a:xfrm>
          <a:custGeom>
            <a:avLst/>
            <a:gdLst>
              <a:gd name="T0" fmla="*/ 1157 w 1158"/>
              <a:gd name="T1" fmla="*/ 569 h 1149"/>
              <a:gd name="T2" fmla="*/ 1157 w 1158"/>
              <a:gd name="T3" fmla="*/ 569 h 1149"/>
              <a:gd name="T4" fmla="*/ 579 w 1158"/>
              <a:gd name="T5" fmla="*/ 1148 h 1149"/>
              <a:gd name="T6" fmla="*/ 0 w 1158"/>
              <a:gd name="T7" fmla="*/ 569 h 1149"/>
              <a:gd name="T8" fmla="*/ 579 w 1158"/>
              <a:gd name="T9" fmla="*/ 0 h 1149"/>
              <a:gd name="T10" fmla="*/ 1157 w 1158"/>
              <a:gd name="T11" fmla="*/ 56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8" h="1149">
                <a:moveTo>
                  <a:pt x="1157" y="569"/>
                </a:moveTo>
                <a:lnTo>
                  <a:pt x="1157" y="569"/>
                </a:lnTo>
                <a:cubicBezTo>
                  <a:pt x="1157" y="895"/>
                  <a:pt x="895" y="1148"/>
                  <a:pt x="579" y="1148"/>
                </a:cubicBezTo>
                <a:cubicBezTo>
                  <a:pt x="262" y="1148"/>
                  <a:pt x="0" y="895"/>
                  <a:pt x="0" y="569"/>
                </a:cubicBezTo>
                <a:cubicBezTo>
                  <a:pt x="0" y="253"/>
                  <a:pt x="262" y="0"/>
                  <a:pt x="579" y="0"/>
                </a:cubicBezTo>
                <a:cubicBezTo>
                  <a:pt x="895" y="0"/>
                  <a:pt x="1157" y="253"/>
                  <a:pt x="1157" y="5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15">
            <a:extLst>
              <a:ext uri="{FF2B5EF4-FFF2-40B4-BE49-F238E27FC236}">
                <a16:creationId xmlns:a16="http://schemas.microsoft.com/office/drawing/2014/main" id="{BA16B072-9F12-BF42-9287-F95EE3645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811" y="10062861"/>
            <a:ext cx="672144" cy="487061"/>
          </a:xfrm>
          <a:custGeom>
            <a:avLst/>
            <a:gdLst>
              <a:gd name="T0" fmla="*/ 515 w 607"/>
              <a:gd name="T1" fmla="*/ 442 h 443"/>
              <a:gd name="T2" fmla="*/ 515 w 607"/>
              <a:gd name="T3" fmla="*/ 442 h 443"/>
              <a:gd name="T4" fmla="*/ 91 w 607"/>
              <a:gd name="T5" fmla="*/ 442 h 443"/>
              <a:gd name="T6" fmla="*/ 0 w 607"/>
              <a:gd name="T7" fmla="*/ 352 h 443"/>
              <a:gd name="T8" fmla="*/ 0 w 607"/>
              <a:gd name="T9" fmla="*/ 90 h 443"/>
              <a:gd name="T10" fmla="*/ 91 w 607"/>
              <a:gd name="T11" fmla="*/ 0 h 443"/>
              <a:gd name="T12" fmla="*/ 515 w 607"/>
              <a:gd name="T13" fmla="*/ 0 h 443"/>
              <a:gd name="T14" fmla="*/ 606 w 607"/>
              <a:gd name="T15" fmla="*/ 90 h 443"/>
              <a:gd name="T16" fmla="*/ 606 w 607"/>
              <a:gd name="T17" fmla="*/ 352 h 443"/>
              <a:gd name="T18" fmla="*/ 515 w 607"/>
              <a:gd name="T19" fmla="*/ 442 h 443"/>
              <a:gd name="T20" fmla="*/ 91 w 607"/>
              <a:gd name="T21" fmla="*/ 45 h 443"/>
              <a:gd name="T22" fmla="*/ 91 w 607"/>
              <a:gd name="T23" fmla="*/ 45 h 443"/>
              <a:gd name="T24" fmla="*/ 45 w 607"/>
              <a:gd name="T25" fmla="*/ 90 h 443"/>
              <a:gd name="T26" fmla="*/ 45 w 607"/>
              <a:gd name="T27" fmla="*/ 352 h 443"/>
              <a:gd name="T28" fmla="*/ 91 w 607"/>
              <a:gd name="T29" fmla="*/ 388 h 443"/>
              <a:gd name="T30" fmla="*/ 515 w 607"/>
              <a:gd name="T31" fmla="*/ 388 h 443"/>
              <a:gd name="T32" fmla="*/ 551 w 607"/>
              <a:gd name="T33" fmla="*/ 352 h 443"/>
              <a:gd name="T34" fmla="*/ 551 w 607"/>
              <a:gd name="T35" fmla="*/ 90 h 443"/>
              <a:gd name="T36" fmla="*/ 515 w 607"/>
              <a:gd name="T37" fmla="*/ 45 h 443"/>
              <a:gd name="T38" fmla="*/ 91 w 607"/>
              <a:gd name="T39" fmla="*/ 45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7" h="443">
                <a:moveTo>
                  <a:pt x="515" y="442"/>
                </a:moveTo>
                <a:lnTo>
                  <a:pt x="515" y="442"/>
                </a:lnTo>
                <a:cubicBezTo>
                  <a:pt x="91" y="442"/>
                  <a:pt x="91" y="442"/>
                  <a:pt x="91" y="442"/>
                </a:cubicBezTo>
                <a:cubicBezTo>
                  <a:pt x="45" y="442"/>
                  <a:pt x="0" y="397"/>
                  <a:pt x="0" y="352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45" y="0"/>
                  <a:pt x="91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60" y="0"/>
                  <a:pt x="606" y="45"/>
                  <a:pt x="606" y="90"/>
                </a:cubicBezTo>
                <a:cubicBezTo>
                  <a:pt x="606" y="352"/>
                  <a:pt x="606" y="352"/>
                  <a:pt x="606" y="352"/>
                </a:cubicBezTo>
                <a:cubicBezTo>
                  <a:pt x="606" y="397"/>
                  <a:pt x="560" y="442"/>
                  <a:pt x="515" y="442"/>
                </a:cubicBezTo>
                <a:close/>
                <a:moveTo>
                  <a:pt x="91" y="45"/>
                </a:moveTo>
                <a:lnTo>
                  <a:pt x="91" y="45"/>
                </a:lnTo>
                <a:cubicBezTo>
                  <a:pt x="72" y="45"/>
                  <a:pt x="45" y="72"/>
                  <a:pt x="45" y="90"/>
                </a:cubicBezTo>
                <a:cubicBezTo>
                  <a:pt x="45" y="352"/>
                  <a:pt x="45" y="352"/>
                  <a:pt x="45" y="352"/>
                </a:cubicBezTo>
                <a:cubicBezTo>
                  <a:pt x="45" y="370"/>
                  <a:pt x="72" y="388"/>
                  <a:pt x="91" y="388"/>
                </a:cubicBezTo>
                <a:cubicBezTo>
                  <a:pt x="515" y="388"/>
                  <a:pt x="515" y="388"/>
                  <a:pt x="515" y="388"/>
                </a:cubicBezTo>
                <a:cubicBezTo>
                  <a:pt x="533" y="388"/>
                  <a:pt x="551" y="370"/>
                  <a:pt x="551" y="352"/>
                </a:cubicBezTo>
                <a:cubicBezTo>
                  <a:pt x="551" y="90"/>
                  <a:pt x="551" y="90"/>
                  <a:pt x="551" y="90"/>
                </a:cubicBezTo>
                <a:cubicBezTo>
                  <a:pt x="551" y="72"/>
                  <a:pt x="533" y="45"/>
                  <a:pt x="515" y="45"/>
                </a:cubicBezTo>
                <a:lnTo>
                  <a:pt x="91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16">
            <a:extLst>
              <a:ext uri="{FF2B5EF4-FFF2-40B4-BE49-F238E27FC236}">
                <a16:creationId xmlns:a16="http://schemas.microsoft.com/office/drawing/2014/main" id="{0900170F-54B6-BE4C-83D7-CE2DD394E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951" y="10204110"/>
            <a:ext cx="150990" cy="199693"/>
          </a:xfrm>
          <a:custGeom>
            <a:avLst/>
            <a:gdLst>
              <a:gd name="T0" fmla="*/ 72 w 136"/>
              <a:gd name="T1" fmla="*/ 181 h 182"/>
              <a:gd name="T2" fmla="*/ 72 w 136"/>
              <a:gd name="T3" fmla="*/ 181 h 182"/>
              <a:gd name="T4" fmla="*/ 27 w 136"/>
              <a:gd name="T5" fmla="*/ 181 h 182"/>
              <a:gd name="T6" fmla="*/ 9 w 136"/>
              <a:gd name="T7" fmla="*/ 163 h 182"/>
              <a:gd name="T8" fmla="*/ 9 w 136"/>
              <a:gd name="T9" fmla="*/ 163 h 182"/>
              <a:gd name="T10" fmla="*/ 27 w 136"/>
              <a:gd name="T11" fmla="*/ 145 h 182"/>
              <a:gd name="T12" fmla="*/ 72 w 136"/>
              <a:gd name="T13" fmla="*/ 145 h 182"/>
              <a:gd name="T14" fmla="*/ 90 w 136"/>
              <a:gd name="T15" fmla="*/ 127 h 182"/>
              <a:gd name="T16" fmla="*/ 72 w 136"/>
              <a:gd name="T17" fmla="*/ 109 h 182"/>
              <a:gd name="T18" fmla="*/ 63 w 136"/>
              <a:gd name="T19" fmla="*/ 109 h 182"/>
              <a:gd name="T20" fmla="*/ 9 w 136"/>
              <a:gd name="T21" fmla="*/ 63 h 182"/>
              <a:gd name="T22" fmla="*/ 63 w 136"/>
              <a:gd name="T23" fmla="*/ 0 h 182"/>
              <a:gd name="T24" fmla="*/ 109 w 136"/>
              <a:gd name="T25" fmla="*/ 0 h 182"/>
              <a:gd name="T26" fmla="*/ 126 w 136"/>
              <a:gd name="T27" fmla="*/ 18 h 182"/>
              <a:gd name="T28" fmla="*/ 126 w 136"/>
              <a:gd name="T29" fmla="*/ 18 h 182"/>
              <a:gd name="T30" fmla="*/ 109 w 136"/>
              <a:gd name="T31" fmla="*/ 36 h 182"/>
              <a:gd name="T32" fmla="*/ 63 w 136"/>
              <a:gd name="T33" fmla="*/ 36 h 182"/>
              <a:gd name="T34" fmla="*/ 45 w 136"/>
              <a:gd name="T35" fmla="*/ 54 h 182"/>
              <a:gd name="T36" fmla="*/ 63 w 136"/>
              <a:gd name="T37" fmla="*/ 72 h 182"/>
              <a:gd name="T38" fmla="*/ 72 w 136"/>
              <a:gd name="T39" fmla="*/ 72 h 182"/>
              <a:gd name="T40" fmla="*/ 126 w 136"/>
              <a:gd name="T41" fmla="*/ 136 h 182"/>
              <a:gd name="T42" fmla="*/ 72 w 136"/>
              <a:gd name="T43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6" h="182">
                <a:moveTo>
                  <a:pt x="72" y="181"/>
                </a:moveTo>
                <a:lnTo>
                  <a:pt x="72" y="181"/>
                </a:lnTo>
                <a:cubicBezTo>
                  <a:pt x="27" y="181"/>
                  <a:pt x="27" y="181"/>
                  <a:pt x="27" y="181"/>
                </a:cubicBezTo>
                <a:cubicBezTo>
                  <a:pt x="18" y="181"/>
                  <a:pt x="9" y="172"/>
                  <a:pt x="9" y="163"/>
                </a:cubicBezTo>
                <a:lnTo>
                  <a:pt x="9" y="163"/>
                </a:lnTo>
                <a:cubicBezTo>
                  <a:pt x="9" y="154"/>
                  <a:pt x="18" y="145"/>
                  <a:pt x="27" y="145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81" y="145"/>
                  <a:pt x="90" y="136"/>
                  <a:pt x="90" y="127"/>
                </a:cubicBezTo>
                <a:cubicBezTo>
                  <a:pt x="90" y="118"/>
                  <a:pt x="90" y="109"/>
                  <a:pt x="72" y="109"/>
                </a:cubicBezTo>
                <a:cubicBezTo>
                  <a:pt x="63" y="109"/>
                  <a:pt x="63" y="109"/>
                  <a:pt x="63" y="109"/>
                </a:cubicBezTo>
                <a:cubicBezTo>
                  <a:pt x="36" y="109"/>
                  <a:pt x="9" y="90"/>
                  <a:pt x="9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6" y="9"/>
                  <a:pt x="126" y="18"/>
                </a:cubicBezTo>
                <a:lnTo>
                  <a:pt x="126" y="18"/>
                </a:lnTo>
                <a:cubicBezTo>
                  <a:pt x="126" y="27"/>
                  <a:pt x="118" y="36"/>
                  <a:pt x="109" y="36"/>
                </a:cubicBezTo>
                <a:cubicBezTo>
                  <a:pt x="63" y="36"/>
                  <a:pt x="63" y="36"/>
                  <a:pt x="63" y="36"/>
                </a:cubicBezTo>
                <a:cubicBezTo>
                  <a:pt x="45" y="36"/>
                  <a:pt x="45" y="45"/>
                  <a:pt x="45" y="54"/>
                </a:cubicBezTo>
                <a:cubicBezTo>
                  <a:pt x="45" y="63"/>
                  <a:pt x="45" y="72"/>
                  <a:pt x="63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109" y="72"/>
                  <a:pt x="135" y="100"/>
                  <a:pt x="126" y="136"/>
                </a:cubicBezTo>
                <a:cubicBezTo>
                  <a:pt x="126" y="163"/>
                  <a:pt x="99" y="181"/>
                  <a:pt x="72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17">
            <a:extLst>
              <a:ext uri="{FF2B5EF4-FFF2-40B4-BE49-F238E27FC236}">
                <a16:creationId xmlns:a16="http://schemas.microsoft.com/office/drawing/2014/main" id="{817A019E-0C1B-4C4E-9405-2B67C7A0D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399" y="10174887"/>
            <a:ext cx="38965" cy="48706"/>
          </a:xfrm>
          <a:custGeom>
            <a:avLst/>
            <a:gdLst>
              <a:gd name="T0" fmla="*/ 36 w 37"/>
              <a:gd name="T1" fmla="*/ 45 h 46"/>
              <a:gd name="T2" fmla="*/ 0 w 37"/>
              <a:gd name="T3" fmla="*/ 45 h 46"/>
              <a:gd name="T4" fmla="*/ 0 w 37"/>
              <a:gd name="T5" fmla="*/ 0 h 46"/>
              <a:gd name="T6" fmla="*/ 36 w 37"/>
              <a:gd name="T7" fmla="*/ 0 h 46"/>
              <a:gd name="T8" fmla="*/ 36 w 3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18">
            <a:extLst>
              <a:ext uri="{FF2B5EF4-FFF2-40B4-BE49-F238E27FC236}">
                <a16:creationId xmlns:a16="http://schemas.microsoft.com/office/drawing/2014/main" id="{66659FFD-8819-B945-BDEB-86068CC86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399" y="10384322"/>
            <a:ext cx="38965" cy="48706"/>
          </a:xfrm>
          <a:custGeom>
            <a:avLst/>
            <a:gdLst>
              <a:gd name="T0" fmla="*/ 36 w 37"/>
              <a:gd name="T1" fmla="*/ 45 h 46"/>
              <a:gd name="T2" fmla="*/ 0 w 37"/>
              <a:gd name="T3" fmla="*/ 45 h 46"/>
              <a:gd name="T4" fmla="*/ 0 w 37"/>
              <a:gd name="T5" fmla="*/ 0 h 46"/>
              <a:gd name="T6" fmla="*/ 36 w 37"/>
              <a:gd name="T7" fmla="*/ 0 h 46"/>
              <a:gd name="T8" fmla="*/ 36 w 3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19">
            <a:extLst>
              <a:ext uri="{FF2B5EF4-FFF2-40B4-BE49-F238E27FC236}">
                <a16:creationId xmlns:a16="http://schemas.microsoft.com/office/drawing/2014/main" id="{49B1C60A-E012-7F47-BF4C-12C6D9669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4095" y="10131050"/>
            <a:ext cx="82799" cy="73061"/>
          </a:xfrm>
          <a:custGeom>
            <a:avLst/>
            <a:gdLst>
              <a:gd name="T0" fmla="*/ 36 w 73"/>
              <a:gd name="T1" fmla="*/ 9 h 64"/>
              <a:gd name="T2" fmla="*/ 36 w 73"/>
              <a:gd name="T3" fmla="*/ 9 h 64"/>
              <a:gd name="T4" fmla="*/ 18 w 73"/>
              <a:gd name="T5" fmla="*/ 27 h 64"/>
              <a:gd name="T6" fmla="*/ 9 w 73"/>
              <a:gd name="T7" fmla="*/ 54 h 64"/>
              <a:gd name="T8" fmla="*/ 9 w 73"/>
              <a:gd name="T9" fmla="*/ 54 h 64"/>
              <a:gd name="T10" fmla="*/ 36 w 73"/>
              <a:gd name="T11" fmla="*/ 54 h 64"/>
              <a:gd name="T12" fmla="*/ 54 w 73"/>
              <a:gd name="T13" fmla="*/ 36 h 64"/>
              <a:gd name="T14" fmla="*/ 63 w 73"/>
              <a:gd name="T15" fmla="*/ 18 h 64"/>
              <a:gd name="T16" fmla="*/ 63 w 73"/>
              <a:gd name="T17" fmla="*/ 18 h 64"/>
              <a:gd name="T18" fmla="*/ 36 w 73"/>
              <a:gd name="T19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64">
                <a:moveTo>
                  <a:pt x="36" y="9"/>
                </a:moveTo>
                <a:lnTo>
                  <a:pt x="36" y="9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45"/>
                  <a:pt x="9" y="54"/>
                </a:cubicBezTo>
                <a:lnTo>
                  <a:pt x="9" y="54"/>
                </a:lnTo>
                <a:cubicBezTo>
                  <a:pt x="18" y="54"/>
                  <a:pt x="27" y="63"/>
                  <a:pt x="36" y="54"/>
                </a:cubicBezTo>
                <a:cubicBezTo>
                  <a:pt x="54" y="36"/>
                  <a:pt x="54" y="36"/>
                  <a:pt x="54" y="36"/>
                </a:cubicBezTo>
                <a:cubicBezTo>
                  <a:pt x="63" y="36"/>
                  <a:pt x="72" y="18"/>
                  <a:pt x="63" y="18"/>
                </a:cubicBezTo>
                <a:lnTo>
                  <a:pt x="63" y="18"/>
                </a:lnTo>
                <a:cubicBezTo>
                  <a:pt x="54" y="9"/>
                  <a:pt x="45" y="0"/>
                  <a:pt x="36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20">
            <a:extLst>
              <a:ext uri="{FF2B5EF4-FFF2-40B4-BE49-F238E27FC236}">
                <a16:creationId xmlns:a16="http://schemas.microsoft.com/office/drawing/2014/main" id="{ED29E419-0B69-3D41-AEA1-D1FE824F5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740" y="10403804"/>
            <a:ext cx="73058" cy="73061"/>
          </a:xfrm>
          <a:custGeom>
            <a:avLst/>
            <a:gdLst>
              <a:gd name="T0" fmla="*/ 36 w 65"/>
              <a:gd name="T1" fmla="*/ 9 h 64"/>
              <a:gd name="T2" fmla="*/ 36 w 65"/>
              <a:gd name="T3" fmla="*/ 9 h 64"/>
              <a:gd name="T4" fmla="*/ 9 w 65"/>
              <a:gd name="T5" fmla="*/ 27 h 64"/>
              <a:gd name="T6" fmla="*/ 9 w 65"/>
              <a:gd name="T7" fmla="*/ 54 h 64"/>
              <a:gd name="T8" fmla="*/ 9 w 65"/>
              <a:gd name="T9" fmla="*/ 54 h 64"/>
              <a:gd name="T10" fmla="*/ 28 w 65"/>
              <a:gd name="T11" fmla="*/ 54 h 64"/>
              <a:gd name="T12" fmla="*/ 55 w 65"/>
              <a:gd name="T13" fmla="*/ 36 h 64"/>
              <a:gd name="T14" fmla="*/ 55 w 65"/>
              <a:gd name="T15" fmla="*/ 18 h 64"/>
              <a:gd name="T16" fmla="*/ 55 w 65"/>
              <a:gd name="T17" fmla="*/ 18 h 64"/>
              <a:gd name="T18" fmla="*/ 36 w 65"/>
              <a:gd name="T19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64">
                <a:moveTo>
                  <a:pt x="36" y="9"/>
                </a:moveTo>
                <a:lnTo>
                  <a:pt x="36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6"/>
                  <a:pt x="0" y="45"/>
                  <a:pt x="9" y="54"/>
                </a:cubicBezTo>
                <a:lnTo>
                  <a:pt x="9" y="54"/>
                </a:lnTo>
                <a:cubicBezTo>
                  <a:pt x="9" y="63"/>
                  <a:pt x="19" y="63"/>
                  <a:pt x="28" y="54"/>
                </a:cubicBezTo>
                <a:cubicBezTo>
                  <a:pt x="55" y="36"/>
                  <a:pt x="55" y="36"/>
                  <a:pt x="55" y="36"/>
                </a:cubicBezTo>
                <a:cubicBezTo>
                  <a:pt x="64" y="36"/>
                  <a:pt x="64" y="27"/>
                  <a:pt x="55" y="18"/>
                </a:cubicBezTo>
                <a:lnTo>
                  <a:pt x="55" y="18"/>
                </a:lnTo>
                <a:cubicBezTo>
                  <a:pt x="55" y="9"/>
                  <a:pt x="45" y="0"/>
                  <a:pt x="36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21">
            <a:extLst>
              <a:ext uri="{FF2B5EF4-FFF2-40B4-BE49-F238E27FC236}">
                <a16:creationId xmlns:a16="http://schemas.microsoft.com/office/drawing/2014/main" id="{3D1B7BAD-AE45-924C-905A-1DAA67FD3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7874" y="10321005"/>
            <a:ext cx="199697" cy="282495"/>
          </a:xfrm>
          <a:custGeom>
            <a:avLst/>
            <a:gdLst>
              <a:gd name="T0" fmla="*/ 181 w 182"/>
              <a:gd name="T1" fmla="*/ 253 h 254"/>
              <a:gd name="T2" fmla="*/ 181 w 182"/>
              <a:gd name="T3" fmla="*/ 253 h 254"/>
              <a:gd name="T4" fmla="*/ 0 w 182"/>
              <a:gd name="T5" fmla="*/ 253 h 254"/>
              <a:gd name="T6" fmla="*/ 0 w 182"/>
              <a:gd name="T7" fmla="*/ 36 h 254"/>
              <a:gd name="T8" fmla="*/ 45 w 182"/>
              <a:gd name="T9" fmla="*/ 0 h 254"/>
              <a:gd name="T10" fmla="*/ 145 w 182"/>
              <a:gd name="T11" fmla="*/ 0 h 254"/>
              <a:gd name="T12" fmla="*/ 181 w 182"/>
              <a:gd name="T13" fmla="*/ 36 h 254"/>
              <a:gd name="T14" fmla="*/ 181 w 182"/>
              <a:gd name="T15" fmla="*/ 253 h 254"/>
              <a:gd name="T16" fmla="*/ 36 w 182"/>
              <a:gd name="T17" fmla="*/ 216 h 254"/>
              <a:gd name="T18" fmla="*/ 36 w 182"/>
              <a:gd name="T19" fmla="*/ 216 h 254"/>
              <a:gd name="T20" fmla="*/ 145 w 182"/>
              <a:gd name="T21" fmla="*/ 216 h 254"/>
              <a:gd name="T22" fmla="*/ 145 w 182"/>
              <a:gd name="T23" fmla="*/ 36 h 254"/>
              <a:gd name="T24" fmla="*/ 145 w 182"/>
              <a:gd name="T25" fmla="*/ 36 h 254"/>
              <a:gd name="T26" fmla="*/ 45 w 182"/>
              <a:gd name="T27" fmla="*/ 36 h 254"/>
              <a:gd name="T28" fmla="*/ 36 w 182"/>
              <a:gd name="T29" fmla="*/ 36 h 254"/>
              <a:gd name="T30" fmla="*/ 36 w 182"/>
              <a:gd name="T31" fmla="*/ 216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254">
                <a:moveTo>
                  <a:pt x="181" y="253"/>
                </a:moveTo>
                <a:lnTo>
                  <a:pt x="181" y="253"/>
                </a:lnTo>
                <a:cubicBezTo>
                  <a:pt x="0" y="253"/>
                  <a:pt x="0" y="253"/>
                  <a:pt x="0" y="25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4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72" y="0"/>
                  <a:pt x="181" y="18"/>
                  <a:pt x="181" y="36"/>
                </a:cubicBezTo>
                <a:lnTo>
                  <a:pt x="181" y="253"/>
                </a:lnTo>
                <a:close/>
                <a:moveTo>
                  <a:pt x="36" y="216"/>
                </a:moveTo>
                <a:lnTo>
                  <a:pt x="36" y="216"/>
                </a:lnTo>
                <a:cubicBezTo>
                  <a:pt x="145" y="216"/>
                  <a:pt x="145" y="216"/>
                  <a:pt x="145" y="216"/>
                </a:cubicBezTo>
                <a:cubicBezTo>
                  <a:pt x="145" y="36"/>
                  <a:pt x="145" y="36"/>
                  <a:pt x="145" y="36"/>
                </a:cubicBezTo>
                <a:lnTo>
                  <a:pt x="145" y="36"/>
                </a:lnTo>
                <a:cubicBezTo>
                  <a:pt x="45" y="36"/>
                  <a:pt x="45" y="36"/>
                  <a:pt x="45" y="36"/>
                </a:cubicBezTo>
                <a:lnTo>
                  <a:pt x="36" y="36"/>
                </a:lnTo>
                <a:lnTo>
                  <a:pt x="36" y="2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22">
            <a:extLst>
              <a:ext uri="{FF2B5EF4-FFF2-40B4-BE49-F238E27FC236}">
                <a16:creationId xmlns:a16="http://schemas.microsoft.com/office/drawing/2014/main" id="{46C2D628-C08B-0940-ACC7-867FF6878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7663" y="10243075"/>
            <a:ext cx="589342" cy="370166"/>
          </a:xfrm>
          <a:custGeom>
            <a:avLst/>
            <a:gdLst>
              <a:gd name="T0" fmla="*/ 479 w 534"/>
              <a:gd name="T1" fmla="*/ 335 h 336"/>
              <a:gd name="T2" fmla="*/ 479 w 534"/>
              <a:gd name="T3" fmla="*/ 335 h 336"/>
              <a:gd name="T4" fmla="*/ 54 w 534"/>
              <a:gd name="T5" fmla="*/ 335 h 336"/>
              <a:gd name="T6" fmla="*/ 0 w 534"/>
              <a:gd name="T7" fmla="*/ 280 h 336"/>
              <a:gd name="T8" fmla="*/ 0 w 534"/>
              <a:gd name="T9" fmla="*/ 64 h 336"/>
              <a:gd name="T10" fmla="*/ 27 w 534"/>
              <a:gd name="T11" fmla="*/ 36 h 336"/>
              <a:gd name="T12" fmla="*/ 27 w 534"/>
              <a:gd name="T13" fmla="*/ 36 h 336"/>
              <a:gd name="T14" fmla="*/ 54 w 534"/>
              <a:gd name="T15" fmla="*/ 64 h 336"/>
              <a:gd name="T16" fmla="*/ 54 w 534"/>
              <a:gd name="T17" fmla="*/ 280 h 336"/>
              <a:gd name="T18" fmla="*/ 54 w 534"/>
              <a:gd name="T19" fmla="*/ 289 h 336"/>
              <a:gd name="T20" fmla="*/ 479 w 534"/>
              <a:gd name="T21" fmla="*/ 289 h 336"/>
              <a:gd name="T22" fmla="*/ 479 w 534"/>
              <a:gd name="T23" fmla="*/ 280 h 336"/>
              <a:gd name="T24" fmla="*/ 479 w 534"/>
              <a:gd name="T25" fmla="*/ 0 h 336"/>
              <a:gd name="T26" fmla="*/ 533 w 534"/>
              <a:gd name="T27" fmla="*/ 0 h 336"/>
              <a:gd name="T28" fmla="*/ 533 w 534"/>
              <a:gd name="T29" fmla="*/ 280 h 336"/>
              <a:gd name="T30" fmla="*/ 479 w 534"/>
              <a:gd name="T31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4" h="336">
                <a:moveTo>
                  <a:pt x="479" y="335"/>
                </a:moveTo>
                <a:lnTo>
                  <a:pt x="479" y="335"/>
                </a:lnTo>
                <a:cubicBezTo>
                  <a:pt x="54" y="335"/>
                  <a:pt x="54" y="335"/>
                  <a:pt x="54" y="335"/>
                </a:cubicBezTo>
                <a:cubicBezTo>
                  <a:pt x="27" y="335"/>
                  <a:pt x="0" y="307"/>
                  <a:pt x="0" y="280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4"/>
                  <a:pt x="9" y="36"/>
                  <a:pt x="27" y="36"/>
                </a:cubicBezTo>
                <a:lnTo>
                  <a:pt x="27" y="36"/>
                </a:lnTo>
                <a:cubicBezTo>
                  <a:pt x="36" y="36"/>
                  <a:pt x="54" y="54"/>
                  <a:pt x="54" y="64"/>
                </a:cubicBezTo>
                <a:cubicBezTo>
                  <a:pt x="54" y="280"/>
                  <a:pt x="54" y="280"/>
                  <a:pt x="54" y="280"/>
                </a:cubicBezTo>
                <a:lnTo>
                  <a:pt x="54" y="289"/>
                </a:lnTo>
                <a:cubicBezTo>
                  <a:pt x="479" y="289"/>
                  <a:pt x="479" y="289"/>
                  <a:pt x="479" y="289"/>
                </a:cubicBezTo>
                <a:lnTo>
                  <a:pt x="479" y="280"/>
                </a:lnTo>
                <a:cubicBezTo>
                  <a:pt x="479" y="0"/>
                  <a:pt x="479" y="0"/>
                  <a:pt x="479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33" y="280"/>
                  <a:pt x="533" y="280"/>
                  <a:pt x="533" y="280"/>
                </a:cubicBezTo>
                <a:cubicBezTo>
                  <a:pt x="533" y="307"/>
                  <a:pt x="506" y="335"/>
                  <a:pt x="479" y="3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23">
            <a:extLst>
              <a:ext uri="{FF2B5EF4-FFF2-40B4-BE49-F238E27FC236}">
                <a16:creationId xmlns:a16="http://schemas.microsoft.com/office/drawing/2014/main" id="{3E0EEAD9-7A3A-FE4A-B071-7C5346A9F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8698" y="10004414"/>
            <a:ext cx="657531" cy="272754"/>
          </a:xfrm>
          <a:custGeom>
            <a:avLst/>
            <a:gdLst>
              <a:gd name="T0" fmla="*/ 506 w 597"/>
              <a:gd name="T1" fmla="*/ 244 h 245"/>
              <a:gd name="T2" fmla="*/ 506 w 597"/>
              <a:gd name="T3" fmla="*/ 244 h 245"/>
              <a:gd name="T4" fmla="*/ 433 w 597"/>
              <a:gd name="T5" fmla="*/ 217 h 245"/>
              <a:gd name="T6" fmla="*/ 370 w 597"/>
              <a:gd name="T7" fmla="*/ 244 h 245"/>
              <a:gd name="T8" fmla="*/ 298 w 597"/>
              <a:gd name="T9" fmla="*/ 217 h 245"/>
              <a:gd name="T10" fmla="*/ 225 w 597"/>
              <a:gd name="T11" fmla="*/ 244 h 245"/>
              <a:gd name="T12" fmla="*/ 162 w 597"/>
              <a:gd name="T13" fmla="*/ 217 h 245"/>
              <a:gd name="T14" fmla="*/ 81 w 597"/>
              <a:gd name="T15" fmla="*/ 244 h 245"/>
              <a:gd name="T16" fmla="*/ 0 w 597"/>
              <a:gd name="T17" fmla="*/ 145 h 245"/>
              <a:gd name="T18" fmla="*/ 0 w 597"/>
              <a:gd name="T19" fmla="*/ 145 h 245"/>
              <a:gd name="T20" fmla="*/ 81 w 597"/>
              <a:gd name="T21" fmla="*/ 18 h 245"/>
              <a:gd name="T22" fmla="*/ 117 w 597"/>
              <a:gd name="T23" fmla="*/ 0 h 245"/>
              <a:gd name="T24" fmla="*/ 478 w 597"/>
              <a:gd name="T25" fmla="*/ 0 h 245"/>
              <a:gd name="T26" fmla="*/ 478 w 597"/>
              <a:gd name="T27" fmla="*/ 0 h 245"/>
              <a:gd name="T28" fmla="*/ 515 w 597"/>
              <a:gd name="T29" fmla="*/ 18 h 245"/>
              <a:gd name="T30" fmla="*/ 596 w 597"/>
              <a:gd name="T31" fmla="*/ 145 h 245"/>
              <a:gd name="T32" fmla="*/ 596 w 597"/>
              <a:gd name="T33" fmla="*/ 154 h 245"/>
              <a:gd name="T34" fmla="*/ 515 w 597"/>
              <a:gd name="T35" fmla="*/ 244 h 245"/>
              <a:gd name="T36" fmla="*/ 506 w 597"/>
              <a:gd name="T37" fmla="*/ 244 h 245"/>
              <a:gd name="T38" fmla="*/ 433 w 597"/>
              <a:gd name="T39" fmla="*/ 154 h 245"/>
              <a:gd name="T40" fmla="*/ 433 w 597"/>
              <a:gd name="T41" fmla="*/ 154 h 245"/>
              <a:gd name="T42" fmla="*/ 433 w 597"/>
              <a:gd name="T43" fmla="*/ 154 h 245"/>
              <a:gd name="T44" fmla="*/ 460 w 597"/>
              <a:gd name="T45" fmla="*/ 172 h 245"/>
              <a:gd name="T46" fmla="*/ 506 w 597"/>
              <a:gd name="T47" fmla="*/ 199 h 245"/>
              <a:gd name="T48" fmla="*/ 551 w 597"/>
              <a:gd name="T49" fmla="*/ 154 h 245"/>
              <a:gd name="T50" fmla="*/ 478 w 597"/>
              <a:gd name="T51" fmla="*/ 46 h 245"/>
              <a:gd name="T52" fmla="*/ 117 w 597"/>
              <a:gd name="T53" fmla="*/ 46 h 245"/>
              <a:gd name="T54" fmla="*/ 117 w 597"/>
              <a:gd name="T55" fmla="*/ 46 h 245"/>
              <a:gd name="T56" fmla="*/ 45 w 597"/>
              <a:gd name="T57" fmla="*/ 154 h 245"/>
              <a:gd name="T58" fmla="*/ 90 w 597"/>
              <a:gd name="T59" fmla="*/ 199 h 245"/>
              <a:gd name="T60" fmla="*/ 135 w 597"/>
              <a:gd name="T61" fmla="*/ 172 h 245"/>
              <a:gd name="T62" fmla="*/ 162 w 597"/>
              <a:gd name="T63" fmla="*/ 154 h 245"/>
              <a:gd name="T64" fmla="*/ 162 w 597"/>
              <a:gd name="T65" fmla="*/ 154 h 245"/>
              <a:gd name="T66" fmla="*/ 189 w 597"/>
              <a:gd name="T67" fmla="*/ 172 h 245"/>
              <a:gd name="T68" fmla="*/ 225 w 597"/>
              <a:gd name="T69" fmla="*/ 199 h 245"/>
              <a:gd name="T70" fmla="*/ 271 w 597"/>
              <a:gd name="T71" fmla="*/ 172 h 245"/>
              <a:gd name="T72" fmla="*/ 298 w 597"/>
              <a:gd name="T73" fmla="*/ 154 h 245"/>
              <a:gd name="T74" fmla="*/ 298 w 597"/>
              <a:gd name="T75" fmla="*/ 154 h 245"/>
              <a:gd name="T76" fmla="*/ 325 w 597"/>
              <a:gd name="T77" fmla="*/ 172 h 245"/>
              <a:gd name="T78" fmla="*/ 370 w 597"/>
              <a:gd name="T79" fmla="*/ 199 h 245"/>
              <a:gd name="T80" fmla="*/ 406 w 597"/>
              <a:gd name="T81" fmla="*/ 172 h 245"/>
              <a:gd name="T82" fmla="*/ 433 w 597"/>
              <a:gd name="T83" fmla="*/ 15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97" h="245">
                <a:moveTo>
                  <a:pt x="506" y="244"/>
                </a:moveTo>
                <a:lnTo>
                  <a:pt x="506" y="244"/>
                </a:lnTo>
                <a:cubicBezTo>
                  <a:pt x="478" y="244"/>
                  <a:pt x="451" y="235"/>
                  <a:pt x="433" y="217"/>
                </a:cubicBezTo>
                <a:cubicBezTo>
                  <a:pt x="415" y="235"/>
                  <a:pt x="397" y="244"/>
                  <a:pt x="370" y="244"/>
                </a:cubicBezTo>
                <a:cubicBezTo>
                  <a:pt x="343" y="244"/>
                  <a:pt x="316" y="235"/>
                  <a:pt x="298" y="217"/>
                </a:cubicBezTo>
                <a:cubicBezTo>
                  <a:pt x="280" y="235"/>
                  <a:pt x="253" y="244"/>
                  <a:pt x="225" y="244"/>
                </a:cubicBezTo>
                <a:cubicBezTo>
                  <a:pt x="198" y="244"/>
                  <a:pt x="180" y="235"/>
                  <a:pt x="162" y="217"/>
                </a:cubicBezTo>
                <a:cubicBezTo>
                  <a:pt x="144" y="235"/>
                  <a:pt x="108" y="244"/>
                  <a:pt x="81" y="244"/>
                </a:cubicBezTo>
                <a:cubicBezTo>
                  <a:pt x="36" y="244"/>
                  <a:pt x="0" y="199"/>
                  <a:pt x="0" y="145"/>
                </a:cubicBezTo>
                <a:lnTo>
                  <a:pt x="0" y="145"/>
                </a:lnTo>
                <a:cubicBezTo>
                  <a:pt x="81" y="18"/>
                  <a:pt x="81" y="18"/>
                  <a:pt x="81" y="18"/>
                </a:cubicBezTo>
                <a:cubicBezTo>
                  <a:pt x="90" y="9"/>
                  <a:pt x="99" y="0"/>
                  <a:pt x="117" y="0"/>
                </a:cubicBezTo>
                <a:cubicBezTo>
                  <a:pt x="478" y="0"/>
                  <a:pt x="478" y="0"/>
                  <a:pt x="478" y="0"/>
                </a:cubicBezTo>
                <a:lnTo>
                  <a:pt x="478" y="0"/>
                </a:lnTo>
                <a:cubicBezTo>
                  <a:pt x="496" y="0"/>
                  <a:pt x="506" y="9"/>
                  <a:pt x="515" y="18"/>
                </a:cubicBezTo>
                <a:cubicBezTo>
                  <a:pt x="596" y="145"/>
                  <a:pt x="596" y="145"/>
                  <a:pt x="596" y="145"/>
                </a:cubicBezTo>
                <a:cubicBezTo>
                  <a:pt x="596" y="154"/>
                  <a:pt x="596" y="154"/>
                  <a:pt x="596" y="154"/>
                </a:cubicBezTo>
                <a:cubicBezTo>
                  <a:pt x="596" y="199"/>
                  <a:pt x="560" y="244"/>
                  <a:pt x="515" y="244"/>
                </a:cubicBezTo>
                <a:cubicBezTo>
                  <a:pt x="506" y="244"/>
                  <a:pt x="506" y="244"/>
                  <a:pt x="506" y="244"/>
                </a:cubicBezTo>
                <a:close/>
                <a:moveTo>
                  <a:pt x="433" y="154"/>
                </a:moveTo>
                <a:lnTo>
                  <a:pt x="433" y="154"/>
                </a:lnTo>
                <a:lnTo>
                  <a:pt x="433" y="154"/>
                </a:lnTo>
                <a:cubicBezTo>
                  <a:pt x="451" y="154"/>
                  <a:pt x="460" y="163"/>
                  <a:pt x="460" y="172"/>
                </a:cubicBezTo>
                <a:cubicBezTo>
                  <a:pt x="469" y="190"/>
                  <a:pt x="487" y="199"/>
                  <a:pt x="506" y="199"/>
                </a:cubicBezTo>
                <a:cubicBezTo>
                  <a:pt x="533" y="199"/>
                  <a:pt x="551" y="181"/>
                  <a:pt x="551" y="154"/>
                </a:cubicBezTo>
                <a:cubicBezTo>
                  <a:pt x="478" y="46"/>
                  <a:pt x="478" y="46"/>
                  <a:pt x="478" y="46"/>
                </a:cubicBezTo>
                <a:cubicBezTo>
                  <a:pt x="117" y="46"/>
                  <a:pt x="117" y="46"/>
                  <a:pt x="117" y="46"/>
                </a:cubicBezTo>
                <a:lnTo>
                  <a:pt x="117" y="46"/>
                </a:lnTo>
                <a:cubicBezTo>
                  <a:pt x="45" y="154"/>
                  <a:pt x="45" y="154"/>
                  <a:pt x="45" y="154"/>
                </a:cubicBezTo>
                <a:cubicBezTo>
                  <a:pt x="45" y="181"/>
                  <a:pt x="63" y="199"/>
                  <a:pt x="90" y="199"/>
                </a:cubicBezTo>
                <a:cubicBezTo>
                  <a:pt x="108" y="199"/>
                  <a:pt x="126" y="190"/>
                  <a:pt x="135" y="172"/>
                </a:cubicBezTo>
                <a:cubicBezTo>
                  <a:pt x="135" y="163"/>
                  <a:pt x="144" y="154"/>
                  <a:pt x="162" y="154"/>
                </a:cubicBezTo>
                <a:lnTo>
                  <a:pt x="162" y="154"/>
                </a:lnTo>
                <a:cubicBezTo>
                  <a:pt x="171" y="154"/>
                  <a:pt x="180" y="163"/>
                  <a:pt x="189" y="172"/>
                </a:cubicBezTo>
                <a:cubicBezTo>
                  <a:pt x="198" y="190"/>
                  <a:pt x="207" y="199"/>
                  <a:pt x="225" y="199"/>
                </a:cubicBezTo>
                <a:cubicBezTo>
                  <a:pt x="243" y="199"/>
                  <a:pt x="262" y="190"/>
                  <a:pt x="271" y="172"/>
                </a:cubicBezTo>
                <a:cubicBezTo>
                  <a:pt x="271" y="163"/>
                  <a:pt x="289" y="154"/>
                  <a:pt x="298" y="154"/>
                </a:cubicBezTo>
                <a:lnTo>
                  <a:pt x="298" y="154"/>
                </a:lnTo>
                <a:cubicBezTo>
                  <a:pt x="307" y="154"/>
                  <a:pt x="325" y="163"/>
                  <a:pt x="325" y="172"/>
                </a:cubicBezTo>
                <a:cubicBezTo>
                  <a:pt x="334" y="190"/>
                  <a:pt x="352" y="199"/>
                  <a:pt x="370" y="199"/>
                </a:cubicBezTo>
                <a:cubicBezTo>
                  <a:pt x="388" y="199"/>
                  <a:pt x="397" y="190"/>
                  <a:pt x="406" y="172"/>
                </a:cubicBezTo>
                <a:cubicBezTo>
                  <a:pt x="415" y="163"/>
                  <a:pt x="424" y="154"/>
                  <a:pt x="433" y="1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24">
            <a:extLst>
              <a:ext uri="{FF2B5EF4-FFF2-40B4-BE49-F238E27FC236}">
                <a16:creationId xmlns:a16="http://schemas.microsoft.com/office/drawing/2014/main" id="{7AC2CBBE-737D-0749-B47D-80140DFF0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2032" y="10282040"/>
            <a:ext cx="170473" cy="43834"/>
          </a:xfrm>
          <a:custGeom>
            <a:avLst/>
            <a:gdLst>
              <a:gd name="T0" fmla="*/ 153 w 154"/>
              <a:gd name="T1" fmla="*/ 37 h 38"/>
              <a:gd name="T2" fmla="*/ 0 w 154"/>
              <a:gd name="T3" fmla="*/ 37 h 38"/>
              <a:gd name="T4" fmla="*/ 0 w 154"/>
              <a:gd name="T5" fmla="*/ 0 h 38"/>
              <a:gd name="T6" fmla="*/ 153 w 154"/>
              <a:gd name="T7" fmla="*/ 0 h 38"/>
              <a:gd name="T8" fmla="*/ 153 w 154"/>
              <a:gd name="T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38">
                <a:moveTo>
                  <a:pt x="153" y="37"/>
                </a:moveTo>
                <a:lnTo>
                  <a:pt x="0" y="37"/>
                </a:lnTo>
                <a:lnTo>
                  <a:pt x="0" y="0"/>
                </a:lnTo>
                <a:lnTo>
                  <a:pt x="153" y="0"/>
                </a:lnTo>
                <a:lnTo>
                  <a:pt x="153" y="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25">
            <a:extLst>
              <a:ext uri="{FF2B5EF4-FFF2-40B4-BE49-F238E27FC236}">
                <a16:creationId xmlns:a16="http://schemas.microsoft.com/office/drawing/2014/main" id="{11463B06-57D4-0340-83C2-7B09ABCD8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1515" y="10174887"/>
            <a:ext cx="170473" cy="321460"/>
          </a:xfrm>
          <a:custGeom>
            <a:avLst/>
            <a:gdLst>
              <a:gd name="T0" fmla="*/ 63 w 154"/>
              <a:gd name="T1" fmla="*/ 0 h 290"/>
              <a:gd name="T2" fmla="*/ 63 w 154"/>
              <a:gd name="T3" fmla="*/ 0 h 290"/>
              <a:gd name="T4" fmla="*/ 0 w 154"/>
              <a:gd name="T5" fmla="*/ 0 h 290"/>
              <a:gd name="T6" fmla="*/ 0 w 154"/>
              <a:gd name="T7" fmla="*/ 36 h 290"/>
              <a:gd name="T8" fmla="*/ 45 w 154"/>
              <a:gd name="T9" fmla="*/ 36 h 290"/>
              <a:gd name="T10" fmla="*/ 63 w 154"/>
              <a:gd name="T11" fmla="*/ 45 h 290"/>
              <a:gd name="T12" fmla="*/ 117 w 154"/>
              <a:gd name="T13" fmla="*/ 108 h 290"/>
              <a:gd name="T14" fmla="*/ 117 w 154"/>
              <a:gd name="T15" fmla="*/ 253 h 290"/>
              <a:gd name="T16" fmla="*/ 27 w 154"/>
              <a:gd name="T17" fmla="*/ 253 h 290"/>
              <a:gd name="T18" fmla="*/ 27 w 154"/>
              <a:gd name="T19" fmla="*/ 271 h 290"/>
              <a:gd name="T20" fmla="*/ 27 w 154"/>
              <a:gd name="T21" fmla="*/ 289 h 290"/>
              <a:gd name="T22" fmla="*/ 117 w 154"/>
              <a:gd name="T23" fmla="*/ 289 h 290"/>
              <a:gd name="T24" fmla="*/ 153 w 154"/>
              <a:gd name="T25" fmla="*/ 253 h 290"/>
              <a:gd name="T26" fmla="*/ 153 w 154"/>
              <a:gd name="T27" fmla="*/ 99 h 290"/>
              <a:gd name="T28" fmla="*/ 153 w 154"/>
              <a:gd name="T29" fmla="*/ 90 h 290"/>
              <a:gd name="T30" fmla="*/ 81 w 154"/>
              <a:gd name="T31" fmla="*/ 9 h 290"/>
              <a:gd name="T32" fmla="*/ 63 w 154"/>
              <a:gd name="T33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290">
                <a:moveTo>
                  <a:pt x="63" y="0"/>
                </a:move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54" y="36"/>
                  <a:pt x="63" y="36"/>
                  <a:pt x="63" y="45"/>
                </a:cubicBezTo>
                <a:cubicBezTo>
                  <a:pt x="117" y="108"/>
                  <a:pt x="117" y="108"/>
                  <a:pt x="117" y="108"/>
                </a:cubicBezTo>
                <a:cubicBezTo>
                  <a:pt x="117" y="253"/>
                  <a:pt x="117" y="253"/>
                  <a:pt x="117" y="253"/>
                </a:cubicBezTo>
                <a:cubicBezTo>
                  <a:pt x="27" y="253"/>
                  <a:pt x="27" y="253"/>
                  <a:pt x="27" y="253"/>
                </a:cubicBezTo>
                <a:cubicBezTo>
                  <a:pt x="27" y="262"/>
                  <a:pt x="27" y="262"/>
                  <a:pt x="27" y="271"/>
                </a:cubicBezTo>
                <a:cubicBezTo>
                  <a:pt x="27" y="280"/>
                  <a:pt x="27" y="280"/>
                  <a:pt x="27" y="289"/>
                </a:cubicBezTo>
                <a:cubicBezTo>
                  <a:pt x="117" y="289"/>
                  <a:pt x="117" y="289"/>
                  <a:pt x="117" y="289"/>
                </a:cubicBezTo>
                <a:cubicBezTo>
                  <a:pt x="144" y="289"/>
                  <a:pt x="153" y="271"/>
                  <a:pt x="153" y="253"/>
                </a:cubicBezTo>
                <a:cubicBezTo>
                  <a:pt x="153" y="99"/>
                  <a:pt x="153" y="99"/>
                  <a:pt x="153" y="99"/>
                </a:cubicBezTo>
                <a:cubicBezTo>
                  <a:pt x="153" y="99"/>
                  <a:pt x="153" y="99"/>
                  <a:pt x="153" y="90"/>
                </a:cubicBezTo>
                <a:cubicBezTo>
                  <a:pt x="81" y="9"/>
                  <a:pt x="81" y="9"/>
                  <a:pt x="81" y="9"/>
                </a:cubicBezTo>
                <a:cubicBezTo>
                  <a:pt x="72" y="0"/>
                  <a:pt x="72" y="0"/>
                  <a:pt x="6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26">
            <a:extLst>
              <a:ext uri="{FF2B5EF4-FFF2-40B4-BE49-F238E27FC236}">
                <a16:creationId xmlns:a16="http://schemas.microsoft.com/office/drawing/2014/main" id="{4D6ED570-EC79-FA46-A431-9217F0DA6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374" y="10452510"/>
            <a:ext cx="199693" cy="48706"/>
          </a:xfrm>
          <a:custGeom>
            <a:avLst/>
            <a:gdLst>
              <a:gd name="T0" fmla="*/ 180 w 181"/>
              <a:gd name="T1" fmla="*/ 0 h 46"/>
              <a:gd name="T2" fmla="*/ 180 w 181"/>
              <a:gd name="T3" fmla="*/ 0 h 46"/>
              <a:gd name="T4" fmla="*/ 0 w 181"/>
              <a:gd name="T5" fmla="*/ 0 h 46"/>
              <a:gd name="T6" fmla="*/ 9 w 181"/>
              <a:gd name="T7" fmla="*/ 18 h 46"/>
              <a:gd name="T8" fmla="*/ 0 w 181"/>
              <a:gd name="T9" fmla="*/ 45 h 46"/>
              <a:gd name="T10" fmla="*/ 180 w 181"/>
              <a:gd name="T11" fmla="*/ 45 h 46"/>
              <a:gd name="T12" fmla="*/ 172 w 181"/>
              <a:gd name="T13" fmla="*/ 18 h 46"/>
              <a:gd name="T14" fmla="*/ 180 w 181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46">
                <a:moveTo>
                  <a:pt x="180" y="0"/>
                </a:moveTo>
                <a:lnTo>
                  <a:pt x="180" y="0"/>
                </a:lnTo>
                <a:cubicBezTo>
                  <a:pt x="0" y="0"/>
                  <a:pt x="0" y="0"/>
                  <a:pt x="0" y="0"/>
                </a:cubicBezTo>
                <a:cubicBezTo>
                  <a:pt x="9" y="0"/>
                  <a:pt x="9" y="9"/>
                  <a:pt x="9" y="18"/>
                </a:cubicBezTo>
                <a:cubicBezTo>
                  <a:pt x="9" y="27"/>
                  <a:pt x="0" y="36"/>
                  <a:pt x="0" y="45"/>
                </a:cubicBezTo>
                <a:cubicBezTo>
                  <a:pt x="180" y="45"/>
                  <a:pt x="180" y="45"/>
                  <a:pt x="180" y="45"/>
                </a:cubicBezTo>
                <a:cubicBezTo>
                  <a:pt x="172" y="36"/>
                  <a:pt x="172" y="27"/>
                  <a:pt x="172" y="18"/>
                </a:cubicBezTo>
                <a:cubicBezTo>
                  <a:pt x="172" y="9"/>
                  <a:pt x="172" y="0"/>
                  <a:pt x="18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27">
            <a:extLst>
              <a:ext uri="{FF2B5EF4-FFF2-40B4-BE49-F238E27FC236}">
                <a16:creationId xmlns:a16="http://schemas.microsoft.com/office/drawing/2014/main" id="{26E023B7-3400-964E-9029-1C844461E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9844" y="10072602"/>
            <a:ext cx="501671" cy="360425"/>
          </a:xfrm>
          <a:custGeom>
            <a:avLst/>
            <a:gdLst>
              <a:gd name="T0" fmla="*/ 434 w 453"/>
              <a:gd name="T1" fmla="*/ 316 h 326"/>
              <a:gd name="T2" fmla="*/ 434 w 453"/>
              <a:gd name="T3" fmla="*/ 316 h 326"/>
              <a:gd name="T4" fmla="*/ 452 w 453"/>
              <a:gd name="T5" fmla="*/ 316 h 326"/>
              <a:gd name="T6" fmla="*/ 452 w 453"/>
              <a:gd name="T7" fmla="*/ 126 h 326"/>
              <a:gd name="T8" fmla="*/ 452 w 453"/>
              <a:gd name="T9" fmla="*/ 90 h 326"/>
              <a:gd name="T10" fmla="*/ 452 w 453"/>
              <a:gd name="T11" fmla="*/ 45 h 326"/>
              <a:gd name="T12" fmla="*/ 406 w 453"/>
              <a:gd name="T13" fmla="*/ 0 h 326"/>
              <a:gd name="T14" fmla="*/ 18 w 453"/>
              <a:gd name="T15" fmla="*/ 0 h 326"/>
              <a:gd name="T16" fmla="*/ 0 w 453"/>
              <a:gd name="T17" fmla="*/ 18 h 326"/>
              <a:gd name="T18" fmla="*/ 18 w 453"/>
              <a:gd name="T19" fmla="*/ 45 h 326"/>
              <a:gd name="T20" fmla="*/ 406 w 453"/>
              <a:gd name="T21" fmla="*/ 45 h 326"/>
              <a:gd name="T22" fmla="*/ 406 w 453"/>
              <a:gd name="T23" fmla="*/ 325 h 326"/>
              <a:gd name="T24" fmla="*/ 434 w 453"/>
              <a:gd name="T25" fmla="*/ 31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3" h="326">
                <a:moveTo>
                  <a:pt x="434" y="316"/>
                </a:moveTo>
                <a:lnTo>
                  <a:pt x="434" y="316"/>
                </a:lnTo>
                <a:cubicBezTo>
                  <a:pt x="443" y="316"/>
                  <a:pt x="452" y="316"/>
                  <a:pt x="452" y="316"/>
                </a:cubicBezTo>
                <a:cubicBezTo>
                  <a:pt x="452" y="126"/>
                  <a:pt x="452" y="126"/>
                  <a:pt x="452" y="126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2" y="45"/>
                  <a:pt x="452" y="45"/>
                  <a:pt x="452" y="45"/>
                </a:cubicBezTo>
                <a:cubicBezTo>
                  <a:pt x="452" y="18"/>
                  <a:pt x="434" y="0"/>
                  <a:pt x="406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36"/>
                  <a:pt x="9" y="45"/>
                  <a:pt x="18" y="45"/>
                </a:cubicBezTo>
                <a:cubicBezTo>
                  <a:pt x="406" y="45"/>
                  <a:pt x="406" y="45"/>
                  <a:pt x="406" y="45"/>
                </a:cubicBezTo>
                <a:cubicBezTo>
                  <a:pt x="406" y="325"/>
                  <a:pt x="406" y="325"/>
                  <a:pt x="406" y="325"/>
                </a:cubicBezTo>
                <a:cubicBezTo>
                  <a:pt x="415" y="316"/>
                  <a:pt x="425" y="316"/>
                  <a:pt x="434" y="3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28">
            <a:extLst>
              <a:ext uri="{FF2B5EF4-FFF2-40B4-BE49-F238E27FC236}">
                <a16:creationId xmlns:a16="http://schemas.microsoft.com/office/drawing/2014/main" id="{170DACF5-9B8C-E14D-B261-3BF8BD770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3419" y="10262558"/>
            <a:ext cx="102284" cy="238658"/>
          </a:xfrm>
          <a:custGeom>
            <a:avLst/>
            <a:gdLst>
              <a:gd name="T0" fmla="*/ 91 w 92"/>
              <a:gd name="T1" fmla="*/ 172 h 218"/>
              <a:gd name="T2" fmla="*/ 91 w 92"/>
              <a:gd name="T3" fmla="*/ 172 h 218"/>
              <a:gd name="T4" fmla="*/ 54 w 92"/>
              <a:gd name="T5" fmla="*/ 172 h 218"/>
              <a:gd name="T6" fmla="*/ 54 w 92"/>
              <a:gd name="T7" fmla="*/ 0 h 218"/>
              <a:gd name="T8" fmla="*/ 0 w 92"/>
              <a:gd name="T9" fmla="*/ 0 h 218"/>
              <a:gd name="T10" fmla="*/ 0 w 92"/>
              <a:gd name="T11" fmla="*/ 172 h 218"/>
              <a:gd name="T12" fmla="*/ 9 w 92"/>
              <a:gd name="T13" fmla="*/ 199 h 218"/>
              <a:gd name="T14" fmla="*/ 45 w 92"/>
              <a:gd name="T15" fmla="*/ 217 h 218"/>
              <a:gd name="T16" fmla="*/ 45 w 92"/>
              <a:gd name="T17" fmla="*/ 217 h 218"/>
              <a:gd name="T18" fmla="*/ 91 w 92"/>
              <a:gd name="T19" fmla="*/ 217 h 218"/>
              <a:gd name="T20" fmla="*/ 81 w 92"/>
              <a:gd name="T21" fmla="*/ 190 h 218"/>
              <a:gd name="T22" fmla="*/ 91 w 92"/>
              <a:gd name="T23" fmla="*/ 172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" h="218">
                <a:moveTo>
                  <a:pt x="91" y="172"/>
                </a:moveTo>
                <a:lnTo>
                  <a:pt x="91" y="172"/>
                </a:lnTo>
                <a:cubicBezTo>
                  <a:pt x="54" y="172"/>
                  <a:pt x="54" y="172"/>
                  <a:pt x="54" y="172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81"/>
                  <a:pt x="9" y="190"/>
                  <a:pt x="9" y="199"/>
                </a:cubicBezTo>
                <a:cubicBezTo>
                  <a:pt x="18" y="208"/>
                  <a:pt x="36" y="217"/>
                  <a:pt x="45" y="217"/>
                </a:cubicBezTo>
                <a:lnTo>
                  <a:pt x="45" y="217"/>
                </a:lnTo>
                <a:cubicBezTo>
                  <a:pt x="91" y="217"/>
                  <a:pt x="91" y="217"/>
                  <a:pt x="91" y="217"/>
                </a:cubicBezTo>
                <a:cubicBezTo>
                  <a:pt x="91" y="208"/>
                  <a:pt x="81" y="199"/>
                  <a:pt x="81" y="190"/>
                </a:cubicBezTo>
                <a:cubicBezTo>
                  <a:pt x="81" y="181"/>
                  <a:pt x="91" y="172"/>
                  <a:pt x="91" y="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29">
            <a:extLst>
              <a:ext uri="{FF2B5EF4-FFF2-40B4-BE49-F238E27FC236}">
                <a16:creationId xmlns:a16="http://schemas.microsoft.com/office/drawing/2014/main" id="{0EFBE6C2-0D4D-D342-91A0-7B882423E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8975" y="10403804"/>
            <a:ext cx="141246" cy="141249"/>
          </a:xfrm>
          <a:custGeom>
            <a:avLst/>
            <a:gdLst>
              <a:gd name="T0" fmla="*/ 64 w 128"/>
              <a:gd name="T1" fmla="*/ 126 h 127"/>
              <a:gd name="T2" fmla="*/ 64 w 128"/>
              <a:gd name="T3" fmla="*/ 126 h 127"/>
              <a:gd name="T4" fmla="*/ 0 w 128"/>
              <a:gd name="T5" fmla="*/ 63 h 127"/>
              <a:gd name="T6" fmla="*/ 64 w 128"/>
              <a:gd name="T7" fmla="*/ 0 h 127"/>
              <a:gd name="T8" fmla="*/ 127 w 128"/>
              <a:gd name="T9" fmla="*/ 63 h 127"/>
              <a:gd name="T10" fmla="*/ 64 w 128"/>
              <a:gd name="T11" fmla="*/ 126 h 127"/>
              <a:gd name="T12" fmla="*/ 64 w 128"/>
              <a:gd name="T13" fmla="*/ 36 h 127"/>
              <a:gd name="T14" fmla="*/ 64 w 128"/>
              <a:gd name="T15" fmla="*/ 36 h 127"/>
              <a:gd name="T16" fmla="*/ 36 w 128"/>
              <a:gd name="T17" fmla="*/ 63 h 127"/>
              <a:gd name="T18" fmla="*/ 64 w 128"/>
              <a:gd name="T19" fmla="*/ 90 h 127"/>
              <a:gd name="T20" fmla="*/ 91 w 128"/>
              <a:gd name="T21" fmla="*/ 63 h 127"/>
              <a:gd name="T22" fmla="*/ 64 w 128"/>
              <a:gd name="T23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27">
                <a:moveTo>
                  <a:pt x="64" y="126"/>
                </a:moveTo>
                <a:lnTo>
                  <a:pt x="64" y="126"/>
                </a:lnTo>
                <a:cubicBezTo>
                  <a:pt x="27" y="126"/>
                  <a:pt x="0" y="99"/>
                  <a:pt x="0" y="63"/>
                </a:cubicBezTo>
                <a:cubicBezTo>
                  <a:pt x="0" y="27"/>
                  <a:pt x="27" y="0"/>
                  <a:pt x="64" y="0"/>
                </a:cubicBezTo>
                <a:cubicBezTo>
                  <a:pt x="100" y="0"/>
                  <a:pt x="127" y="27"/>
                  <a:pt x="127" y="63"/>
                </a:cubicBezTo>
                <a:cubicBezTo>
                  <a:pt x="127" y="99"/>
                  <a:pt x="100" y="126"/>
                  <a:pt x="64" y="126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45" y="36"/>
                  <a:pt x="36" y="45"/>
                  <a:pt x="36" y="63"/>
                </a:cubicBezTo>
                <a:cubicBezTo>
                  <a:pt x="36" y="81"/>
                  <a:pt x="45" y="90"/>
                  <a:pt x="64" y="90"/>
                </a:cubicBezTo>
                <a:cubicBezTo>
                  <a:pt x="82" y="90"/>
                  <a:pt x="91" y="81"/>
                  <a:pt x="91" y="63"/>
                </a:cubicBezTo>
                <a:cubicBezTo>
                  <a:pt x="91" y="45"/>
                  <a:pt x="82" y="36"/>
                  <a:pt x="6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30">
            <a:extLst>
              <a:ext uri="{FF2B5EF4-FFF2-40B4-BE49-F238E27FC236}">
                <a16:creationId xmlns:a16="http://schemas.microsoft.com/office/drawing/2014/main" id="{4D592EF0-B387-EA4C-93D4-960AA4977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1607" y="10403804"/>
            <a:ext cx="150990" cy="141249"/>
          </a:xfrm>
          <a:custGeom>
            <a:avLst/>
            <a:gdLst>
              <a:gd name="T0" fmla="*/ 73 w 137"/>
              <a:gd name="T1" fmla="*/ 126 h 127"/>
              <a:gd name="T2" fmla="*/ 73 w 137"/>
              <a:gd name="T3" fmla="*/ 126 h 127"/>
              <a:gd name="T4" fmla="*/ 0 w 137"/>
              <a:gd name="T5" fmla="*/ 63 h 127"/>
              <a:gd name="T6" fmla="*/ 73 w 137"/>
              <a:gd name="T7" fmla="*/ 0 h 127"/>
              <a:gd name="T8" fmla="*/ 136 w 137"/>
              <a:gd name="T9" fmla="*/ 63 h 127"/>
              <a:gd name="T10" fmla="*/ 73 w 137"/>
              <a:gd name="T11" fmla="*/ 126 h 127"/>
              <a:gd name="T12" fmla="*/ 73 w 137"/>
              <a:gd name="T13" fmla="*/ 36 h 127"/>
              <a:gd name="T14" fmla="*/ 73 w 137"/>
              <a:gd name="T15" fmla="*/ 36 h 127"/>
              <a:gd name="T16" fmla="*/ 36 w 137"/>
              <a:gd name="T17" fmla="*/ 63 h 127"/>
              <a:gd name="T18" fmla="*/ 73 w 137"/>
              <a:gd name="T19" fmla="*/ 90 h 127"/>
              <a:gd name="T20" fmla="*/ 100 w 137"/>
              <a:gd name="T21" fmla="*/ 63 h 127"/>
              <a:gd name="T22" fmla="*/ 73 w 137"/>
              <a:gd name="T23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27">
                <a:moveTo>
                  <a:pt x="73" y="126"/>
                </a:moveTo>
                <a:lnTo>
                  <a:pt x="73" y="126"/>
                </a:lnTo>
                <a:cubicBezTo>
                  <a:pt x="36" y="126"/>
                  <a:pt x="0" y="99"/>
                  <a:pt x="0" y="63"/>
                </a:cubicBezTo>
                <a:cubicBezTo>
                  <a:pt x="0" y="27"/>
                  <a:pt x="36" y="0"/>
                  <a:pt x="73" y="0"/>
                </a:cubicBezTo>
                <a:cubicBezTo>
                  <a:pt x="109" y="0"/>
                  <a:pt x="136" y="27"/>
                  <a:pt x="136" y="63"/>
                </a:cubicBezTo>
                <a:cubicBezTo>
                  <a:pt x="136" y="99"/>
                  <a:pt x="109" y="126"/>
                  <a:pt x="73" y="126"/>
                </a:cubicBezTo>
                <a:close/>
                <a:moveTo>
                  <a:pt x="73" y="36"/>
                </a:moveTo>
                <a:lnTo>
                  <a:pt x="73" y="36"/>
                </a:lnTo>
                <a:cubicBezTo>
                  <a:pt x="54" y="36"/>
                  <a:pt x="36" y="45"/>
                  <a:pt x="36" y="63"/>
                </a:cubicBezTo>
                <a:cubicBezTo>
                  <a:pt x="36" y="81"/>
                  <a:pt x="54" y="90"/>
                  <a:pt x="73" y="90"/>
                </a:cubicBezTo>
                <a:cubicBezTo>
                  <a:pt x="82" y="90"/>
                  <a:pt x="100" y="81"/>
                  <a:pt x="100" y="63"/>
                </a:cubicBezTo>
                <a:cubicBezTo>
                  <a:pt x="100" y="45"/>
                  <a:pt x="82" y="36"/>
                  <a:pt x="7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31">
            <a:extLst>
              <a:ext uri="{FF2B5EF4-FFF2-40B4-BE49-F238E27FC236}">
                <a16:creationId xmlns:a16="http://schemas.microsoft.com/office/drawing/2014/main" id="{56A3B0DE-6D24-E74A-AEA7-54B2E5F54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9585" y="10165146"/>
            <a:ext cx="209435" cy="48706"/>
          </a:xfrm>
          <a:custGeom>
            <a:avLst/>
            <a:gdLst>
              <a:gd name="T0" fmla="*/ 172 w 191"/>
              <a:gd name="T1" fmla="*/ 45 h 46"/>
              <a:gd name="T2" fmla="*/ 172 w 191"/>
              <a:gd name="T3" fmla="*/ 45 h 46"/>
              <a:gd name="T4" fmla="*/ 18 w 191"/>
              <a:gd name="T5" fmla="*/ 45 h 46"/>
              <a:gd name="T6" fmla="*/ 0 w 191"/>
              <a:gd name="T7" fmla="*/ 18 h 46"/>
              <a:gd name="T8" fmla="*/ 0 w 191"/>
              <a:gd name="T9" fmla="*/ 18 h 46"/>
              <a:gd name="T10" fmla="*/ 18 w 191"/>
              <a:gd name="T11" fmla="*/ 0 h 46"/>
              <a:gd name="T12" fmla="*/ 172 w 191"/>
              <a:gd name="T13" fmla="*/ 0 h 46"/>
              <a:gd name="T14" fmla="*/ 190 w 191"/>
              <a:gd name="T15" fmla="*/ 18 h 46"/>
              <a:gd name="T16" fmla="*/ 190 w 191"/>
              <a:gd name="T17" fmla="*/ 18 h 46"/>
              <a:gd name="T18" fmla="*/ 172 w 191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46">
                <a:moveTo>
                  <a:pt x="172" y="45"/>
                </a:moveTo>
                <a:lnTo>
                  <a:pt x="172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90" y="9"/>
                  <a:pt x="190" y="18"/>
                </a:cubicBezTo>
                <a:lnTo>
                  <a:pt x="190" y="18"/>
                </a:lnTo>
                <a:cubicBezTo>
                  <a:pt x="190" y="36"/>
                  <a:pt x="181" y="45"/>
                  <a:pt x="172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32">
            <a:extLst>
              <a:ext uri="{FF2B5EF4-FFF2-40B4-BE49-F238E27FC236}">
                <a16:creationId xmlns:a16="http://schemas.microsoft.com/office/drawing/2014/main" id="{CFB299F5-3F73-B045-B6D1-A5E7FE09B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8809" y="10243075"/>
            <a:ext cx="112022" cy="38965"/>
          </a:xfrm>
          <a:custGeom>
            <a:avLst/>
            <a:gdLst>
              <a:gd name="T0" fmla="*/ 81 w 101"/>
              <a:gd name="T1" fmla="*/ 36 h 37"/>
              <a:gd name="T2" fmla="*/ 81 w 101"/>
              <a:gd name="T3" fmla="*/ 36 h 37"/>
              <a:gd name="T4" fmla="*/ 18 w 101"/>
              <a:gd name="T5" fmla="*/ 36 h 37"/>
              <a:gd name="T6" fmla="*/ 0 w 101"/>
              <a:gd name="T7" fmla="*/ 18 h 37"/>
              <a:gd name="T8" fmla="*/ 0 w 101"/>
              <a:gd name="T9" fmla="*/ 18 h 37"/>
              <a:gd name="T10" fmla="*/ 18 w 101"/>
              <a:gd name="T11" fmla="*/ 0 h 37"/>
              <a:gd name="T12" fmla="*/ 81 w 101"/>
              <a:gd name="T13" fmla="*/ 0 h 37"/>
              <a:gd name="T14" fmla="*/ 100 w 101"/>
              <a:gd name="T15" fmla="*/ 18 h 37"/>
              <a:gd name="T16" fmla="*/ 100 w 101"/>
              <a:gd name="T17" fmla="*/ 18 h 37"/>
              <a:gd name="T18" fmla="*/ 81 w 101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37">
                <a:moveTo>
                  <a:pt x="81" y="36"/>
                </a:moveTo>
                <a:lnTo>
                  <a:pt x="8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100" y="9"/>
                  <a:pt x="100" y="18"/>
                </a:cubicBezTo>
                <a:lnTo>
                  <a:pt x="100" y="18"/>
                </a:lnTo>
                <a:cubicBezTo>
                  <a:pt x="100" y="27"/>
                  <a:pt x="90" y="36"/>
                  <a:pt x="81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33">
            <a:extLst>
              <a:ext uri="{FF2B5EF4-FFF2-40B4-BE49-F238E27FC236}">
                <a16:creationId xmlns:a16="http://schemas.microsoft.com/office/drawing/2014/main" id="{09D83ACF-97A7-9C42-AAA5-2E13F0735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4565" y="10233334"/>
            <a:ext cx="599087" cy="73058"/>
          </a:xfrm>
          <a:custGeom>
            <a:avLst/>
            <a:gdLst>
              <a:gd name="T0" fmla="*/ 542 w 543"/>
              <a:gd name="T1" fmla="*/ 63 h 64"/>
              <a:gd name="T2" fmla="*/ 0 w 543"/>
              <a:gd name="T3" fmla="*/ 63 h 64"/>
              <a:gd name="T4" fmla="*/ 0 w 543"/>
              <a:gd name="T5" fmla="*/ 0 h 64"/>
              <a:gd name="T6" fmla="*/ 542 w 543"/>
              <a:gd name="T7" fmla="*/ 0 h 64"/>
              <a:gd name="T8" fmla="*/ 542 w 543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3" h="64">
                <a:moveTo>
                  <a:pt x="542" y="63"/>
                </a:moveTo>
                <a:lnTo>
                  <a:pt x="0" y="63"/>
                </a:lnTo>
                <a:lnTo>
                  <a:pt x="0" y="0"/>
                </a:lnTo>
                <a:lnTo>
                  <a:pt x="542" y="0"/>
                </a:lnTo>
                <a:lnTo>
                  <a:pt x="542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34">
            <a:extLst>
              <a:ext uri="{FF2B5EF4-FFF2-40B4-BE49-F238E27FC236}">
                <a16:creationId xmlns:a16="http://schemas.microsoft.com/office/drawing/2014/main" id="{2B2E7C29-01C5-024C-8DE6-A92AD5726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012" y="10403804"/>
            <a:ext cx="121767" cy="58447"/>
          </a:xfrm>
          <a:custGeom>
            <a:avLst/>
            <a:gdLst>
              <a:gd name="T0" fmla="*/ 90 w 109"/>
              <a:gd name="T1" fmla="*/ 54 h 55"/>
              <a:gd name="T2" fmla="*/ 90 w 109"/>
              <a:gd name="T3" fmla="*/ 54 h 55"/>
              <a:gd name="T4" fmla="*/ 18 w 109"/>
              <a:gd name="T5" fmla="*/ 54 h 55"/>
              <a:gd name="T6" fmla="*/ 0 w 109"/>
              <a:gd name="T7" fmla="*/ 27 h 55"/>
              <a:gd name="T8" fmla="*/ 0 w 109"/>
              <a:gd name="T9" fmla="*/ 27 h 55"/>
              <a:gd name="T10" fmla="*/ 18 w 109"/>
              <a:gd name="T11" fmla="*/ 0 h 55"/>
              <a:gd name="T12" fmla="*/ 90 w 109"/>
              <a:gd name="T13" fmla="*/ 0 h 55"/>
              <a:gd name="T14" fmla="*/ 108 w 109"/>
              <a:gd name="T15" fmla="*/ 27 h 55"/>
              <a:gd name="T16" fmla="*/ 108 w 109"/>
              <a:gd name="T17" fmla="*/ 27 h 55"/>
              <a:gd name="T18" fmla="*/ 90 w 109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55">
                <a:moveTo>
                  <a:pt x="90" y="54"/>
                </a:moveTo>
                <a:lnTo>
                  <a:pt x="90" y="54"/>
                </a:lnTo>
                <a:cubicBezTo>
                  <a:pt x="18" y="54"/>
                  <a:pt x="18" y="54"/>
                  <a:pt x="18" y="54"/>
                </a:cubicBezTo>
                <a:cubicBezTo>
                  <a:pt x="9" y="54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8" y="9"/>
                  <a:pt x="108" y="27"/>
                </a:cubicBezTo>
                <a:lnTo>
                  <a:pt x="108" y="27"/>
                </a:lnTo>
                <a:cubicBezTo>
                  <a:pt x="108" y="36"/>
                  <a:pt x="99" y="54"/>
                  <a:pt x="90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35">
            <a:extLst>
              <a:ext uri="{FF2B5EF4-FFF2-40B4-BE49-F238E27FC236}">
                <a16:creationId xmlns:a16="http://schemas.microsoft.com/office/drawing/2014/main" id="{821E0A97-A81B-CB46-8BCA-162593CE5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5600" y="10053120"/>
            <a:ext cx="662403" cy="511416"/>
          </a:xfrm>
          <a:custGeom>
            <a:avLst/>
            <a:gdLst>
              <a:gd name="T0" fmla="*/ 506 w 598"/>
              <a:gd name="T1" fmla="*/ 460 h 461"/>
              <a:gd name="T2" fmla="*/ 506 w 598"/>
              <a:gd name="T3" fmla="*/ 460 h 461"/>
              <a:gd name="T4" fmla="*/ 91 w 598"/>
              <a:gd name="T5" fmla="*/ 460 h 461"/>
              <a:gd name="T6" fmla="*/ 0 w 598"/>
              <a:gd name="T7" fmla="*/ 370 h 461"/>
              <a:gd name="T8" fmla="*/ 0 w 598"/>
              <a:gd name="T9" fmla="*/ 90 h 461"/>
              <a:gd name="T10" fmla="*/ 91 w 598"/>
              <a:gd name="T11" fmla="*/ 0 h 461"/>
              <a:gd name="T12" fmla="*/ 506 w 598"/>
              <a:gd name="T13" fmla="*/ 0 h 461"/>
              <a:gd name="T14" fmla="*/ 597 w 598"/>
              <a:gd name="T15" fmla="*/ 90 h 461"/>
              <a:gd name="T16" fmla="*/ 597 w 598"/>
              <a:gd name="T17" fmla="*/ 370 h 461"/>
              <a:gd name="T18" fmla="*/ 506 w 598"/>
              <a:gd name="T19" fmla="*/ 460 h 461"/>
              <a:gd name="T20" fmla="*/ 91 w 598"/>
              <a:gd name="T21" fmla="*/ 45 h 461"/>
              <a:gd name="T22" fmla="*/ 91 w 598"/>
              <a:gd name="T23" fmla="*/ 45 h 461"/>
              <a:gd name="T24" fmla="*/ 46 w 598"/>
              <a:gd name="T25" fmla="*/ 90 h 461"/>
              <a:gd name="T26" fmla="*/ 46 w 598"/>
              <a:gd name="T27" fmla="*/ 370 h 461"/>
              <a:gd name="T28" fmla="*/ 91 w 598"/>
              <a:gd name="T29" fmla="*/ 415 h 461"/>
              <a:gd name="T30" fmla="*/ 506 w 598"/>
              <a:gd name="T31" fmla="*/ 415 h 461"/>
              <a:gd name="T32" fmla="*/ 552 w 598"/>
              <a:gd name="T33" fmla="*/ 370 h 461"/>
              <a:gd name="T34" fmla="*/ 552 w 598"/>
              <a:gd name="T35" fmla="*/ 90 h 461"/>
              <a:gd name="T36" fmla="*/ 506 w 598"/>
              <a:gd name="T37" fmla="*/ 45 h 461"/>
              <a:gd name="T38" fmla="*/ 91 w 598"/>
              <a:gd name="T39" fmla="*/ 45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8" h="461">
                <a:moveTo>
                  <a:pt x="506" y="460"/>
                </a:moveTo>
                <a:lnTo>
                  <a:pt x="506" y="460"/>
                </a:lnTo>
                <a:cubicBezTo>
                  <a:pt x="91" y="460"/>
                  <a:pt x="91" y="460"/>
                  <a:pt x="91" y="460"/>
                </a:cubicBezTo>
                <a:cubicBezTo>
                  <a:pt x="36" y="460"/>
                  <a:pt x="0" y="424"/>
                  <a:pt x="0" y="37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36" y="0"/>
                  <a:pt x="91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61" y="0"/>
                  <a:pt x="597" y="36"/>
                  <a:pt x="597" y="90"/>
                </a:cubicBezTo>
                <a:cubicBezTo>
                  <a:pt x="597" y="370"/>
                  <a:pt x="597" y="370"/>
                  <a:pt x="597" y="370"/>
                </a:cubicBezTo>
                <a:cubicBezTo>
                  <a:pt x="597" y="424"/>
                  <a:pt x="561" y="460"/>
                  <a:pt x="506" y="460"/>
                </a:cubicBezTo>
                <a:close/>
                <a:moveTo>
                  <a:pt x="91" y="45"/>
                </a:moveTo>
                <a:lnTo>
                  <a:pt x="91" y="45"/>
                </a:lnTo>
                <a:cubicBezTo>
                  <a:pt x="63" y="45"/>
                  <a:pt x="46" y="63"/>
                  <a:pt x="46" y="90"/>
                </a:cubicBezTo>
                <a:cubicBezTo>
                  <a:pt x="46" y="370"/>
                  <a:pt x="46" y="370"/>
                  <a:pt x="46" y="370"/>
                </a:cubicBezTo>
                <a:cubicBezTo>
                  <a:pt x="46" y="397"/>
                  <a:pt x="63" y="415"/>
                  <a:pt x="91" y="415"/>
                </a:cubicBezTo>
                <a:cubicBezTo>
                  <a:pt x="506" y="415"/>
                  <a:pt x="506" y="415"/>
                  <a:pt x="506" y="415"/>
                </a:cubicBezTo>
                <a:cubicBezTo>
                  <a:pt x="533" y="415"/>
                  <a:pt x="552" y="397"/>
                  <a:pt x="552" y="370"/>
                </a:cubicBezTo>
                <a:cubicBezTo>
                  <a:pt x="552" y="90"/>
                  <a:pt x="552" y="90"/>
                  <a:pt x="552" y="90"/>
                </a:cubicBezTo>
                <a:cubicBezTo>
                  <a:pt x="552" y="63"/>
                  <a:pt x="533" y="45"/>
                  <a:pt x="506" y="45"/>
                </a:cubicBezTo>
                <a:lnTo>
                  <a:pt x="91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01" name="Grupo 300">
            <a:extLst>
              <a:ext uri="{FF2B5EF4-FFF2-40B4-BE49-F238E27FC236}">
                <a16:creationId xmlns:a16="http://schemas.microsoft.com/office/drawing/2014/main" id="{38822E5F-F5EB-7749-8B7C-D8D06E72A82A}"/>
              </a:ext>
            </a:extLst>
          </p:cNvPr>
          <p:cNvGrpSpPr/>
          <p:nvPr/>
        </p:nvGrpSpPr>
        <p:grpSpPr>
          <a:xfrm>
            <a:off x="4360753" y="11165205"/>
            <a:ext cx="3569803" cy="1124416"/>
            <a:chOff x="4247967" y="10763868"/>
            <a:chExt cx="4236804" cy="1124416"/>
          </a:xfrm>
        </p:grpSpPr>
        <p:sp>
          <p:nvSpPr>
            <p:cNvPr id="302" name="CuadroTexto 395">
              <a:extLst>
                <a:ext uri="{FF2B5EF4-FFF2-40B4-BE49-F238E27FC236}">
                  <a16:creationId xmlns:a16="http://schemas.microsoft.com/office/drawing/2014/main" id="{F0395444-D9A2-0F49-B89F-05E35F74990A}"/>
                </a:ext>
              </a:extLst>
            </p:cNvPr>
            <p:cNvSpPr txBox="1"/>
            <p:nvPr/>
          </p:nvSpPr>
          <p:spPr>
            <a:xfrm flipH="1">
              <a:off x="5175031" y="1076386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03" name="Rectangle 40">
              <a:extLst>
                <a:ext uri="{FF2B5EF4-FFF2-40B4-BE49-F238E27FC236}">
                  <a16:creationId xmlns:a16="http://schemas.microsoft.com/office/drawing/2014/main" id="{8006D7A2-E1D7-6841-BC3A-A303610AA954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4" name="Grupo 303">
            <a:extLst>
              <a:ext uri="{FF2B5EF4-FFF2-40B4-BE49-F238E27FC236}">
                <a16:creationId xmlns:a16="http://schemas.microsoft.com/office/drawing/2014/main" id="{38EB4BBA-E265-B947-9F35-B35E8E45C05B}"/>
              </a:ext>
            </a:extLst>
          </p:cNvPr>
          <p:cNvGrpSpPr/>
          <p:nvPr/>
        </p:nvGrpSpPr>
        <p:grpSpPr>
          <a:xfrm>
            <a:off x="8049375" y="11165205"/>
            <a:ext cx="3569803" cy="1124416"/>
            <a:chOff x="4247967" y="10763868"/>
            <a:chExt cx="4236804" cy="1124416"/>
          </a:xfrm>
        </p:grpSpPr>
        <p:sp>
          <p:nvSpPr>
            <p:cNvPr id="305" name="CuadroTexto 395">
              <a:extLst>
                <a:ext uri="{FF2B5EF4-FFF2-40B4-BE49-F238E27FC236}">
                  <a16:creationId xmlns:a16="http://schemas.microsoft.com/office/drawing/2014/main" id="{8B5516CD-F7DD-A14A-90EC-3C26464DA684}"/>
                </a:ext>
              </a:extLst>
            </p:cNvPr>
            <p:cNvSpPr txBox="1"/>
            <p:nvPr/>
          </p:nvSpPr>
          <p:spPr>
            <a:xfrm flipH="1">
              <a:off x="5175031" y="1076386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06" name="Rectangle 40">
              <a:extLst>
                <a:ext uri="{FF2B5EF4-FFF2-40B4-BE49-F238E27FC236}">
                  <a16:creationId xmlns:a16="http://schemas.microsoft.com/office/drawing/2014/main" id="{D61A2896-188E-B348-A62F-8CB3DFF31D64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7" name="Grupo 306">
            <a:extLst>
              <a:ext uri="{FF2B5EF4-FFF2-40B4-BE49-F238E27FC236}">
                <a16:creationId xmlns:a16="http://schemas.microsoft.com/office/drawing/2014/main" id="{7D3BCCF7-BEC3-A24C-A35C-EB710F3654CB}"/>
              </a:ext>
            </a:extLst>
          </p:cNvPr>
          <p:cNvGrpSpPr/>
          <p:nvPr/>
        </p:nvGrpSpPr>
        <p:grpSpPr>
          <a:xfrm>
            <a:off x="11827399" y="11165205"/>
            <a:ext cx="3569803" cy="1124416"/>
            <a:chOff x="4247967" y="10763868"/>
            <a:chExt cx="4236804" cy="1124416"/>
          </a:xfrm>
        </p:grpSpPr>
        <p:sp>
          <p:nvSpPr>
            <p:cNvPr id="308" name="CuadroTexto 395">
              <a:extLst>
                <a:ext uri="{FF2B5EF4-FFF2-40B4-BE49-F238E27FC236}">
                  <a16:creationId xmlns:a16="http://schemas.microsoft.com/office/drawing/2014/main" id="{AE741BFB-1CE4-CC48-8407-9427E7E544F3}"/>
                </a:ext>
              </a:extLst>
            </p:cNvPr>
            <p:cNvSpPr txBox="1"/>
            <p:nvPr/>
          </p:nvSpPr>
          <p:spPr>
            <a:xfrm flipH="1">
              <a:off x="5175031" y="1076386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09" name="Rectangle 40">
              <a:extLst>
                <a:ext uri="{FF2B5EF4-FFF2-40B4-BE49-F238E27FC236}">
                  <a16:creationId xmlns:a16="http://schemas.microsoft.com/office/drawing/2014/main" id="{50727ACD-8E22-5C4C-90E9-AD4A481A1EE4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0" name="Grupo 309">
            <a:extLst>
              <a:ext uri="{FF2B5EF4-FFF2-40B4-BE49-F238E27FC236}">
                <a16:creationId xmlns:a16="http://schemas.microsoft.com/office/drawing/2014/main" id="{44F61064-04F3-0341-A630-5BBC730E0CE7}"/>
              </a:ext>
            </a:extLst>
          </p:cNvPr>
          <p:cNvGrpSpPr/>
          <p:nvPr/>
        </p:nvGrpSpPr>
        <p:grpSpPr>
          <a:xfrm>
            <a:off x="15544676" y="11165205"/>
            <a:ext cx="3569803" cy="1124416"/>
            <a:chOff x="4247967" y="10763868"/>
            <a:chExt cx="4236804" cy="1124416"/>
          </a:xfrm>
        </p:grpSpPr>
        <p:sp>
          <p:nvSpPr>
            <p:cNvPr id="311" name="CuadroTexto 395">
              <a:extLst>
                <a:ext uri="{FF2B5EF4-FFF2-40B4-BE49-F238E27FC236}">
                  <a16:creationId xmlns:a16="http://schemas.microsoft.com/office/drawing/2014/main" id="{06363C89-EA58-9B49-B069-87C39A50FFCC}"/>
                </a:ext>
              </a:extLst>
            </p:cNvPr>
            <p:cNvSpPr txBox="1"/>
            <p:nvPr/>
          </p:nvSpPr>
          <p:spPr>
            <a:xfrm flipH="1">
              <a:off x="5175031" y="1076386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12" name="Rectangle 40">
              <a:extLst>
                <a:ext uri="{FF2B5EF4-FFF2-40B4-BE49-F238E27FC236}">
                  <a16:creationId xmlns:a16="http://schemas.microsoft.com/office/drawing/2014/main" id="{1169E07E-3BB0-094B-8626-AD6879B7A9D2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3" name="Grupo 312">
            <a:extLst>
              <a:ext uri="{FF2B5EF4-FFF2-40B4-BE49-F238E27FC236}">
                <a16:creationId xmlns:a16="http://schemas.microsoft.com/office/drawing/2014/main" id="{C632BC3E-0881-904C-B658-107BE1F0EC66}"/>
              </a:ext>
            </a:extLst>
          </p:cNvPr>
          <p:cNvGrpSpPr/>
          <p:nvPr/>
        </p:nvGrpSpPr>
        <p:grpSpPr>
          <a:xfrm>
            <a:off x="2668308" y="1321341"/>
            <a:ext cx="19041035" cy="2561450"/>
            <a:chOff x="2668308" y="861425"/>
            <a:chExt cx="19041035" cy="2561450"/>
          </a:xfrm>
        </p:grpSpPr>
        <p:sp>
          <p:nvSpPr>
            <p:cNvPr id="314" name="CuadroTexto 313">
              <a:extLst>
                <a:ext uri="{FF2B5EF4-FFF2-40B4-BE49-F238E27FC236}">
                  <a16:creationId xmlns:a16="http://schemas.microsoft.com/office/drawing/2014/main" id="{876BBB28-AD02-F246-8E3B-B3F24D9A3D46}"/>
                </a:ext>
              </a:extLst>
            </p:cNvPr>
            <p:cNvSpPr txBox="1"/>
            <p:nvPr/>
          </p:nvSpPr>
          <p:spPr>
            <a:xfrm>
              <a:off x="7078309" y="861425"/>
              <a:ext cx="1022106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Environment/Ecology</a:t>
              </a:r>
            </a:p>
          </p:txBody>
        </p:sp>
        <p:sp>
          <p:nvSpPr>
            <p:cNvPr id="315" name="CuadroTexto 314">
              <a:extLst>
                <a:ext uri="{FF2B5EF4-FFF2-40B4-BE49-F238E27FC236}">
                  <a16:creationId xmlns:a16="http://schemas.microsoft.com/office/drawing/2014/main" id="{39468522-6517-9842-9BAC-6BD248666A3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8120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1">
            <a:extLst>
              <a:ext uri="{FF2B5EF4-FFF2-40B4-BE49-F238E27FC236}">
                <a16:creationId xmlns:a16="http://schemas.microsoft.com/office/drawing/2014/main" id="{232D0C39-88D9-2847-B994-0E11C54B8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2168" y="4625902"/>
            <a:ext cx="5897442" cy="7899280"/>
          </a:xfrm>
          <a:custGeom>
            <a:avLst/>
            <a:gdLst>
              <a:gd name="T0" fmla="*/ 5098 w 5532"/>
              <a:gd name="T1" fmla="*/ 3145 h 7413"/>
              <a:gd name="T2" fmla="*/ 5098 w 5532"/>
              <a:gd name="T3" fmla="*/ 3145 h 7413"/>
              <a:gd name="T4" fmla="*/ 3027 w 5532"/>
              <a:gd name="T5" fmla="*/ 172 h 7413"/>
              <a:gd name="T6" fmla="*/ 2513 w 5532"/>
              <a:gd name="T7" fmla="*/ 172 h 7413"/>
              <a:gd name="T8" fmla="*/ 443 w 5532"/>
              <a:gd name="T9" fmla="*/ 3145 h 7413"/>
              <a:gd name="T10" fmla="*/ 9 w 5532"/>
              <a:gd name="T11" fmla="*/ 4655 h 7413"/>
              <a:gd name="T12" fmla="*/ 2729 w 5532"/>
              <a:gd name="T13" fmla="*/ 7394 h 7413"/>
              <a:gd name="T14" fmla="*/ 5531 w 5532"/>
              <a:gd name="T15" fmla="*/ 4628 h 7413"/>
              <a:gd name="T16" fmla="*/ 5098 w 5532"/>
              <a:gd name="T17" fmla="*/ 3145 h 7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32" h="7413">
                <a:moveTo>
                  <a:pt x="5098" y="3145"/>
                </a:moveTo>
                <a:lnTo>
                  <a:pt x="5098" y="3145"/>
                </a:lnTo>
                <a:cubicBezTo>
                  <a:pt x="3027" y="172"/>
                  <a:pt x="3027" y="172"/>
                  <a:pt x="3027" y="172"/>
                </a:cubicBezTo>
                <a:cubicBezTo>
                  <a:pt x="2901" y="0"/>
                  <a:pt x="2639" y="0"/>
                  <a:pt x="2513" y="172"/>
                </a:cubicBezTo>
                <a:cubicBezTo>
                  <a:pt x="443" y="3145"/>
                  <a:pt x="443" y="3145"/>
                  <a:pt x="443" y="3145"/>
                </a:cubicBezTo>
                <a:cubicBezTo>
                  <a:pt x="163" y="3579"/>
                  <a:pt x="0" y="4094"/>
                  <a:pt x="9" y="4655"/>
                </a:cubicBezTo>
                <a:cubicBezTo>
                  <a:pt x="18" y="6146"/>
                  <a:pt x="1229" y="7367"/>
                  <a:pt x="2729" y="7394"/>
                </a:cubicBezTo>
                <a:cubicBezTo>
                  <a:pt x="4275" y="7412"/>
                  <a:pt x="5531" y="6164"/>
                  <a:pt x="5531" y="4628"/>
                </a:cubicBezTo>
                <a:cubicBezTo>
                  <a:pt x="5531" y="4085"/>
                  <a:pt x="5369" y="3570"/>
                  <a:pt x="5098" y="3145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56">
            <a:extLst>
              <a:ext uri="{FF2B5EF4-FFF2-40B4-BE49-F238E27FC236}">
                <a16:creationId xmlns:a16="http://schemas.microsoft.com/office/drawing/2014/main" id="{119885F7-7A5D-D041-8143-9B143F177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3554" y="5908771"/>
            <a:ext cx="4924715" cy="6616411"/>
          </a:xfrm>
          <a:custGeom>
            <a:avLst/>
            <a:gdLst>
              <a:gd name="T0" fmla="*/ 4258 w 4621"/>
              <a:gd name="T1" fmla="*/ 2639 h 6211"/>
              <a:gd name="T2" fmla="*/ 4258 w 4621"/>
              <a:gd name="T3" fmla="*/ 2639 h 6211"/>
              <a:gd name="T4" fmla="*/ 2522 w 4621"/>
              <a:gd name="T5" fmla="*/ 154 h 6211"/>
              <a:gd name="T6" fmla="*/ 2098 w 4621"/>
              <a:gd name="T7" fmla="*/ 154 h 6211"/>
              <a:gd name="T8" fmla="*/ 362 w 4621"/>
              <a:gd name="T9" fmla="*/ 2639 h 6211"/>
              <a:gd name="T10" fmla="*/ 0 w 4621"/>
              <a:gd name="T11" fmla="*/ 3896 h 6211"/>
              <a:gd name="T12" fmla="*/ 2278 w 4621"/>
              <a:gd name="T13" fmla="*/ 6192 h 6211"/>
              <a:gd name="T14" fmla="*/ 4620 w 4621"/>
              <a:gd name="T15" fmla="*/ 3877 h 6211"/>
              <a:gd name="T16" fmla="*/ 4258 w 4621"/>
              <a:gd name="T17" fmla="*/ 2639 h 6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21" h="6211">
                <a:moveTo>
                  <a:pt x="4258" y="2639"/>
                </a:moveTo>
                <a:lnTo>
                  <a:pt x="4258" y="2639"/>
                </a:lnTo>
                <a:cubicBezTo>
                  <a:pt x="2522" y="154"/>
                  <a:pt x="2522" y="154"/>
                  <a:pt x="2522" y="154"/>
                </a:cubicBezTo>
                <a:cubicBezTo>
                  <a:pt x="2423" y="0"/>
                  <a:pt x="2206" y="0"/>
                  <a:pt x="2098" y="154"/>
                </a:cubicBezTo>
                <a:cubicBezTo>
                  <a:pt x="362" y="2639"/>
                  <a:pt x="362" y="2639"/>
                  <a:pt x="362" y="2639"/>
                </a:cubicBezTo>
                <a:cubicBezTo>
                  <a:pt x="127" y="3001"/>
                  <a:pt x="0" y="3435"/>
                  <a:pt x="0" y="3896"/>
                </a:cubicBezTo>
                <a:cubicBezTo>
                  <a:pt x="9" y="5143"/>
                  <a:pt x="1031" y="6174"/>
                  <a:pt x="2278" y="6192"/>
                </a:cubicBezTo>
                <a:cubicBezTo>
                  <a:pt x="3571" y="6210"/>
                  <a:pt x="4620" y="5170"/>
                  <a:pt x="4620" y="3877"/>
                </a:cubicBezTo>
                <a:cubicBezTo>
                  <a:pt x="4620" y="3426"/>
                  <a:pt x="4493" y="2992"/>
                  <a:pt x="4258" y="263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57">
            <a:extLst>
              <a:ext uri="{FF2B5EF4-FFF2-40B4-BE49-F238E27FC236}">
                <a16:creationId xmlns:a16="http://schemas.microsoft.com/office/drawing/2014/main" id="{A4FB7774-B2B2-5845-A81F-1D0DE9AFA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5556" y="9616406"/>
            <a:ext cx="1155992" cy="1973645"/>
          </a:xfrm>
          <a:custGeom>
            <a:avLst/>
            <a:gdLst>
              <a:gd name="T0" fmla="*/ 0 w 1085"/>
              <a:gd name="T1" fmla="*/ 1501 h 1854"/>
              <a:gd name="T2" fmla="*/ 0 w 1085"/>
              <a:gd name="T3" fmla="*/ 1501 h 1854"/>
              <a:gd name="T4" fmla="*/ 1084 w 1085"/>
              <a:gd name="T5" fmla="*/ 1853 h 1854"/>
              <a:gd name="T6" fmla="*/ 1084 w 1085"/>
              <a:gd name="T7" fmla="*/ 0 h 1854"/>
              <a:gd name="T8" fmla="*/ 0 w 1085"/>
              <a:gd name="T9" fmla="*/ 1501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5" h="1854">
                <a:moveTo>
                  <a:pt x="0" y="1501"/>
                </a:moveTo>
                <a:lnTo>
                  <a:pt x="0" y="1501"/>
                </a:lnTo>
                <a:cubicBezTo>
                  <a:pt x="308" y="1717"/>
                  <a:pt x="678" y="1853"/>
                  <a:pt x="1084" y="1853"/>
                </a:cubicBezTo>
                <a:cubicBezTo>
                  <a:pt x="1084" y="0"/>
                  <a:pt x="1084" y="0"/>
                  <a:pt x="1084" y="0"/>
                </a:cubicBezTo>
                <a:lnTo>
                  <a:pt x="0" y="1501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58">
            <a:extLst>
              <a:ext uri="{FF2B5EF4-FFF2-40B4-BE49-F238E27FC236}">
                <a16:creationId xmlns:a16="http://schemas.microsoft.com/office/drawing/2014/main" id="{8029E18E-E0B6-184E-9C69-DEB1BE9C0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1549" y="9616406"/>
            <a:ext cx="1165391" cy="1973645"/>
          </a:xfrm>
          <a:custGeom>
            <a:avLst/>
            <a:gdLst>
              <a:gd name="T0" fmla="*/ 0 w 1095"/>
              <a:gd name="T1" fmla="*/ 1853 h 1854"/>
              <a:gd name="T2" fmla="*/ 0 w 1095"/>
              <a:gd name="T3" fmla="*/ 1853 h 1854"/>
              <a:gd name="T4" fmla="*/ 1094 w 1095"/>
              <a:gd name="T5" fmla="*/ 1501 h 1854"/>
              <a:gd name="T6" fmla="*/ 0 w 1095"/>
              <a:gd name="T7" fmla="*/ 0 h 1854"/>
              <a:gd name="T8" fmla="*/ 0 w 1095"/>
              <a:gd name="T9" fmla="*/ 1853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5" h="1854">
                <a:moveTo>
                  <a:pt x="0" y="1853"/>
                </a:moveTo>
                <a:lnTo>
                  <a:pt x="0" y="1853"/>
                </a:lnTo>
                <a:cubicBezTo>
                  <a:pt x="416" y="1853"/>
                  <a:pt x="786" y="1717"/>
                  <a:pt x="1094" y="1501"/>
                </a:cubicBezTo>
                <a:cubicBezTo>
                  <a:pt x="0" y="0"/>
                  <a:pt x="0" y="0"/>
                  <a:pt x="0" y="0"/>
                </a:cubicBezTo>
                <a:lnTo>
                  <a:pt x="0" y="1853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59">
            <a:extLst>
              <a:ext uri="{FF2B5EF4-FFF2-40B4-BE49-F238E27FC236}">
                <a16:creationId xmlns:a16="http://schemas.microsoft.com/office/drawing/2014/main" id="{30671D67-0B8F-4143-B602-4909FDEA7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7903" y="9000815"/>
            <a:ext cx="1973645" cy="1226481"/>
          </a:xfrm>
          <a:custGeom>
            <a:avLst/>
            <a:gdLst>
              <a:gd name="T0" fmla="*/ 90 w 1853"/>
              <a:gd name="T1" fmla="*/ 0 h 1149"/>
              <a:gd name="T2" fmla="*/ 90 w 1853"/>
              <a:gd name="T3" fmla="*/ 0 h 1149"/>
              <a:gd name="T4" fmla="*/ 0 w 1853"/>
              <a:gd name="T5" fmla="*/ 579 h 1149"/>
              <a:gd name="T6" fmla="*/ 90 w 1853"/>
              <a:gd name="T7" fmla="*/ 1148 h 1149"/>
              <a:gd name="T8" fmla="*/ 1852 w 1853"/>
              <a:gd name="T9" fmla="*/ 579 h 1149"/>
              <a:gd name="T10" fmla="*/ 90 w 1853"/>
              <a:gd name="T11" fmla="*/ 0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53" h="1149">
                <a:moveTo>
                  <a:pt x="90" y="0"/>
                </a:moveTo>
                <a:lnTo>
                  <a:pt x="90" y="0"/>
                </a:lnTo>
                <a:cubicBezTo>
                  <a:pt x="36" y="181"/>
                  <a:pt x="0" y="371"/>
                  <a:pt x="0" y="579"/>
                </a:cubicBezTo>
                <a:cubicBezTo>
                  <a:pt x="0" y="778"/>
                  <a:pt x="36" y="968"/>
                  <a:pt x="90" y="1148"/>
                </a:cubicBezTo>
                <a:cubicBezTo>
                  <a:pt x="1852" y="579"/>
                  <a:pt x="1852" y="579"/>
                  <a:pt x="1852" y="579"/>
                </a:cubicBezTo>
                <a:lnTo>
                  <a:pt x="90" y="0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60">
            <a:extLst>
              <a:ext uri="{FF2B5EF4-FFF2-40B4-BE49-F238E27FC236}">
                <a16:creationId xmlns:a16="http://schemas.microsoft.com/office/drawing/2014/main" id="{539DEE21-7CBA-F94D-8840-849AEF89E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1886" y="9616406"/>
            <a:ext cx="1879662" cy="1602411"/>
          </a:xfrm>
          <a:custGeom>
            <a:avLst/>
            <a:gdLst>
              <a:gd name="T0" fmla="*/ 0 w 1763"/>
              <a:gd name="T1" fmla="*/ 569 h 1502"/>
              <a:gd name="T2" fmla="*/ 0 w 1763"/>
              <a:gd name="T3" fmla="*/ 569 h 1502"/>
              <a:gd name="T4" fmla="*/ 678 w 1763"/>
              <a:gd name="T5" fmla="*/ 1501 h 1502"/>
              <a:gd name="T6" fmla="*/ 1762 w 1763"/>
              <a:gd name="T7" fmla="*/ 0 h 1502"/>
              <a:gd name="T8" fmla="*/ 0 w 1763"/>
              <a:gd name="T9" fmla="*/ 569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3" h="1502">
                <a:moveTo>
                  <a:pt x="0" y="569"/>
                </a:moveTo>
                <a:lnTo>
                  <a:pt x="0" y="569"/>
                </a:lnTo>
                <a:cubicBezTo>
                  <a:pt x="127" y="949"/>
                  <a:pt x="362" y="1275"/>
                  <a:pt x="678" y="1501"/>
                </a:cubicBezTo>
                <a:cubicBezTo>
                  <a:pt x="1762" y="0"/>
                  <a:pt x="1762" y="0"/>
                  <a:pt x="1762" y="0"/>
                </a:cubicBezTo>
                <a:lnTo>
                  <a:pt x="0" y="569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61">
            <a:extLst>
              <a:ext uri="{FF2B5EF4-FFF2-40B4-BE49-F238E27FC236}">
                <a16:creationId xmlns:a16="http://schemas.microsoft.com/office/drawing/2014/main" id="{01946E17-8454-0140-AF52-B55A1BA3C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1886" y="8009295"/>
            <a:ext cx="1879662" cy="1611809"/>
          </a:xfrm>
          <a:custGeom>
            <a:avLst/>
            <a:gdLst>
              <a:gd name="T0" fmla="*/ 678 w 1763"/>
              <a:gd name="T1" fmla="*/ 0 h 1511"/>
              <a:gd name="T2" fmla="*/ 678 w 1763"/>
              <a:gd name="T3" fmla="*/ 0 h 1511"/>
              <a:gd name="T4" fmla="*/ 0 w 1763"/>
              <a:gd name="T5" fmla="*/ 931 h 1511"/>
              <a:gd name="T6" fmla="*/ 1762 w 1763"/>
              <a:gd name="T7" fmla="*/ 1510 h 1511"/>
              <a:gd name="T8" fmla="*/ 678 w 1763"/>
              <a:gd name="T9" fmla="*/ 0 h 1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3" h="1511">
                <a:moveTo>
                  <a:pt x="678" y="0"/>
                </a:moveTo>
                <a:lnTo>
                  <a:pt x="678" y="0"/>
                </a:lnTo>
                <a:cubicBezTo>
                  <a:pt x="362" y="235"/>
                  <a:pt x="127" y="552"/>
                  <a:pt x="0" y="931"/>
                </a:cubicBezTo>
                <a:cubicBezTo>
                  <a:pt x="1762" y="1510"/>
                  <a:pt x="1762" y="1510"/>
                  <a:pt x="1762" y="1510"/>
                </a:cubicBezTo>
                <a:lnTo>
                  <a:pt x="678" y="0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2">
            <a:extLst>
              <a:ext uri="{FF2B5EF4-FFF2-40B4-BE49-F238E27FC236}">
                <a16:creationId xmlns:a16="http://schemas.microsoft.com/office/drawing/2014/main" id="{520E3824-3E6D-3240-A978-436C32D05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1549" y="9000815"/>
            <a:ext cx="1983044" cy="1226481"/>
          </a:xfrm>
          <a:custGeom>
            <a:avLst/>
            <a:gdLst>
              <a:gd name="T0" fmla="*/ 1772 w 1863"/>
              <a:gd name="T1" fmla="*/ 1148 h 1149"/>
              <a:gd name="T2" fmla="*/ 1772 w 1863"/>
              <a:gd name="T3" fmla="*/ 1148 h 1149"/>
              <a:gd name="T4" fmla="*/ 1862 w 1863"/>
              <a:gd name="T5" fmla="*/ 579 h 1149"/>
              <a:gd name="T6" fmla="*/ 1772 w 1863"/>
              <a:gd name="T7" fmla="*/ 0 h 1149"/>
              <a:gd name="T8" fmla="*/ 0 w 1863"/>
              <a:gd name="T9" fmla="*/ 579 h 1149"/>
              <a:gd name="T10" fmla="*/ 1772 w 1863"/>
              <a:gd name="T11" fmla="*/ 114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3" h="1149">
                <a:moveTo>
                  <a:pt x="1772" y="1148"/>
                </a:moveTo>
                <a:lnTo>
                  <a:pt x="1772" y="1148"/>
                </a:lnTo>
                <a:cubicBezTo>
                  <a:pt x="1826" y="968"/>
                  <a:pt x="1862" y="778"/>
                  <a:pt x="1862" y="579"/>
                </a:cubicBezTo>
                <a:cubicBezTo>
                  <a:pt x="1862" y="371"/>
                  <a:pt x="1826" y="181"/>
                  <a:pt x="1772" y="0"/>
                </a:cubicBezTo>
                <a:cubicBezTo>
                  <a:pt x="0" y="579"/>
                  <a:pt x="0" y="579"/>
                  <a:pt x="0" y="579"/>
                </a:cubicBezTo>
                <a:lnTo>
                  <a:pt x="1772" y="1148"/>
                </a:lnTo>
              </a:path>
            </a:pathLst>
          </a:custGeom>
          <a:solidFill>
            <a:srgbClr val="5A81D5"/>
          </a:solidFill>
          <a:ln w="9525" cap="flat">
            <a:solidFill>
              <a:srgbClr val="5A81D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63">
            <a:extLst>
              <a:ext uri="{FF2B5EF4-FFF2-40B4-BE49-F238E27FC236}">
                <a16:creationId xmlns:a16="http://schemas.microsoft.com/office/drawing/2014/main" id="{6BA352DF-59F6-2C47-9D27-54626EFE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1549" y="7633362"/>
            <a:ext cx="1165391" cy="1983044"/>
          </a:xfrm>
          <a:custGeom>
            <a:avLst/>
            <a:gdLst>
              <a:gd name="T0" fmla="*/ 1094 w 1095"/>
              <a:gd name="T1" fmla="*/ 352 h 1863"/>
              <a:gd name="T2" fmla="*/ 1094 w 1095"/>
              <a:gd name="T3" fmla="*/ 352 h 1863"/>
              <a:gd name="T4" fmla="*/ 0 w 1095"/>
              <a:gd name="T5" fmla="*/ 0 h 1863"/>
              <a:gd name="T6" fmla="*/ 0 w 1095"/>
              <a:gd name="T7" fmla="*/ 1862 h 1863"/>
              <a:gd name="T8" fmla="*/ 1094 w 1095"/>
              <a:gd name="T9" fmla="*/ 352 h 1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5" h="1863">
                <a:moveTo>
                  <a:pt x="1094" y="352"/>
                </a:moveTo>
                <a:lnTo>
                  <a:pt x="1094" y="352"/>
                </a:lnTo>
                <a:cubicBezTo>
                  <a:pt x="786" y="135"/>
                  <a:pt x="416" y="0"/>
                  <a:pt x="0" y="0"/>
                </a:cubicBezTo>
                <a:cubicBezTo>
                  <a:pt x="0" y="1862"/>
                  <a:pt x="0" y="1862"/>
                  <a:pt x="0" y="1862"/>
                </a:cubicBezTo>
                <a:lnTo>
                  <a:pt x="1094" y="352"/>
                </a:lnTo>
              </a:path>
            </a:pathLst>
          </a:custGeom>
          <a:solidFill>
            <a:srgbClr val="5A81D5"/>
          </a:solidFill>
          <a:ln w="9525" cap="flat">
            <a:solidFill>
              <a:srgbClr val="5A81D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64">
            <a:extLst>
              <a:ext uri="{FF2B5EF4-FFF2-40B4-BE49-F238E27FC236}">
                <a16:creationId xmlns:a16="http://schemas.microsoft.com/office/drawing/2014/main" id="{0E2C611C-5178-924B-8576-0ADB56786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1549" y="9616406"/>
            <a:ext cx="1889061" cy="1602411"/>
          </a:xfrm>
          <a:custGeom>
            <a:avLst/>
            <a:gdLst>
              <a:gd name="T0" fmla="*/ 1094 w 1773"/>
              <a:gd name="T1" fmla="*/ 1501 h 1502"/>
              <a:gd name="T2" fmla="*/ 1094 w 1773"/>
              <a:gd name="T3" fmla="*/ 1501 h 1502"/>
              <a:gd name="T4" fmla="*/ 1772 w 1773"/>
              <a:gd name="T5" fmla="*/ 569 h 1502"/>
              <a:gd name="T6" fmla="*/ 0 w 1773"/>
              <a:gd name="T7" fmla="*/ 0 h 1502"/>
              <a:gd name="T8" fmla="*/ 1094 w 1773"/>
              <a:gd name="T9" fmla="*/ 1501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3" h="1502">
                <a:moveTo>
                  <a:pt x="1094" y="1501"/>
                </a:moveTo>
                <a:lnTo>
                  <a:pt x="1094" y="1501"/>
                </a:lnTo>
                <a:cubicBezTo>
                  <a:pt x="1410" y="1275"/>
                  <a:pt x="1645" y="949"/>
                  <a:pt x="1772" y="569"/>
                </a:cubicBezTo>
                <a:cubicBezTo>
                  <a:pt x="0" y="0"/>
                  <a:pt x="0" y="0"/>
                  <a:pt x="0" y="0"/>
                </a:cubicBezTo>
                <a:lnTo>
                  <a:pt x="1094" y="1501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65">
            <a:extLst>
              <a:ext uri="{FF2B5EF4-FFF2-40B4-BE49-F238E27FC236}">
                <a16:creationId xmlns:a16="http://schemas.microsoft.com/office/drawing/2014/main" id="{C53E7BDD-5B18-A540-AD51-2D289BA6C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5556" y="7633362"/>
            <a:ext cx="1155992" cy="1983044"/>
          </a:xfrm>
          <a:custGeom>
            <a:avLst/>
            <a:gdLst>
              <a:gd name="T0" fmla="*/ 1084 w 1085"/>
              <a:gd name="T1" fmla="*/ 1862 h 1863"/>
              <a:gd name="T2" fmla="*/ 1084 w 1085"/>
              <a:gd name="T3" fmla="*/ 1862 h 1863"/>
              <a:gd name="T4" fmla="*/ 1084 w 1085"/>
              <a:gd name="T5" fmla="*/ 0 h 1863"/>
              <a:gd name="T6" fmla="*/ 0 w 1085"/>
              <a:gd name="T7" fmla="*/ 352 h 1863"/>
              <a:gd name="T8" fmla="*/ 1084 w 1085"/>
              <a:gd name="T9" fmla="*/ 1862 h 1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5" h="1863">
                <a:moveTo>
                  <a:pt x="1084" y="1862"/>
                </a:moveTo>
                <a:lnTo>
                  <a:pt x="1084" y="1862"/>
                </a:lnTo>
                <a:cubicBezTo>
                  <a:pt x="1084" y="0"/>
                  <a:pt x="1084" y="0"/>
                  <a:pt x="1084" y="0"/>
                </a:cubicBezTo>
                <a:cubicBezTo>
                  <a:pt x="678" y="0"/>
                  <a:pt x="308" y="135"/>
                  <a:pt x="0" y="352"/>
                </a:cubicBezTo>
                <a:lnTo>
                  <a:pt x="1084" y="1862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6">
            <a:extLst>
              <a:ext uri="{FF2B5EF4-FFF2-40B4-BE49-F238E27FC236}">
                <a16:creationId xmlns:a16="http://schemas.microsoft.com/office/drawing/2014/main" id="{B4DDF3A6-5CAC-B44D-A785-61A9E2A55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1549" y="8009295"/>
            <a:ext cx="1889061" cy="1611809"/>
          </a:xfrm>
          <a:custGeom>
            <a:avLst/>
            <a:gdLst>
              <a:gd name="T0" fmla="*/ 1772 w 1773"/>
              <a:gd name="T1" fmla="*/ 931 h 1511"/>
              <a:gd name="T2" fmla="*/ 1772 w 1773"/>
              <a:gd name="T3" fmla="*/ 931 h 1511"/>
              <a:gd name="T4" fmla="*/ 1094 w 1773"/>
              <a:gd name="T5" fmla="*/ 0 h 1511"/>
              <a:gd name="T6" fmla="*/ 0 w 1773"/>
              <a:gd name="T7" fmla="*/ 1510 h 1511"/>
              <a:gd name="T8" fmla="*/ 1772 w 1773"/>
              <a:gd name="T9" fmla="*/ 931 h 1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3" h="1511">
                <a:moveTo>
                  <a:pt x="1772" y="931"/>
                </a:moveTo>
                <a:lnTo>
                  <a:pt x="1772" y="931"/>
                </a:lnTo>
                <a:cubicBezTo>
                  <a:pt x="1645" y="552"/>
                  <a:pt x="1410" y="235"/>
                  <a:pt x="1094" y="0"/>
                </a:cubicBezTo>
                <a:cubicBezTo>
                  <a:pt x="0" y="1510"/>
                  <a:pt x="0" y="1510"/>
                  <a:pt x="0" y="1510"/>
                </a:cubicBezTo>
                <a:lnTo>
                  <a:pt x="1772" y="931"/>
                </a:lnTo>
              </a:path>
            </a:pathLst>
          </a:custGeom>
          <a:solidFill>
            <a:srgbClr val="5A81D5"/>
          </a:solidFill>
          <a:ln w="9525" cap="flat">
            <a:solidFill>
              <a:srgbClr val="5A81D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7">
            <a:extLst>
              <a:ext uri="{FF2B5EF4-FFF2-40B4-BE49-F238E27FC236}">
                <a16:creationId xmlns:a16="http://schemas.microsoft.com/office/drawing/2014/main" id="{F4A00683-199B-6F4F-872F-CD0A3332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2517" y="8103278"/>
            <a:ext cx="3016858" cy="3016858"/>
          </a:xfrm>
          <a:custGeom>
            <a:avLst/>
            <a:gdLst>
              <a:gd name="T0" fmla="*/ 2828 w 2829"/>
              <a:gd name="T1" fmla="*/ 1419 h 2830"/>
              <a:gd name="T2" fmla="*/ 2828 w 2829"/>
              <a:gd name="T3" fmla="*/ 1419 h 2830"/>
              <a:gd name="T4" fmla="*/ 1409 w 2829"/>
              <a:gd name="T5" fmla="*/ 2829 h 2830"/>
              <a:gd name="T6" fmla="*/ 0 w 2829"/>
              <a:gd name="T7" fmla="*/ 1419 h 2830"/>
              <a:gd name="T8" fmla="*/ 1409 w 2829"/>
              <a:gd name="T9" fmla="*/ 0 h 2830"/>
              <a:gd name="T10" fmla="*/ 2828 w 2829"/>
              <a:gd name="T11" fmla="*/ 1419 h 2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9" h="2830">
                <a:moveTo>
                  <a:pt x="2828" y="1419"/>
                </a:moveTo>
                <a:lnTo>
                  <a:pt x="2828" y="1419"/>
                </a:lnTo>
                <a:cubicBezTo>
                  <a:pt x="2828" y="2196"/>
                  <a:pt x="2195" y="2829"/>
                  <a:pt x="1409" y="2829"/>
                </a:cubicBezTo>
                <a:cubicBezTo>
                  <a:pt x="633" y="2829"/>
                  <a:pt x="0" y="2196"/>
                  <a:pt x="0" y="1419"/>
                </a:cubicBezTo>
                <a:cubicBezTo>
                  <a:pt x="0" y="632"/>
                  <a:pt x="633" y="0"/>
                  <a:pt x="1409" y="0"/>
                </a:cubicBezTo>
                <a:cubicBezTo>
                  <a:pt x="2195" y="0"/>
                  <a:pt x="2828" y="632"/>
                  <a:pt x="2828" y="14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8">
            <a:extLst>
              <a:ext uri="{FF2B5EF4-FFF2-40B4-BE49-F238E27FC236}">
                <a16:creationId xmlns:a16="http://schemas.microsoft.com/office/drawing/2014/main" id="{D5DCD297-89B6-2543-95FD-491A6452F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03" y="9992338"/>
            <a:ext cx="1062009" cy="1804476"/>
          </a:xfrm>
          <a:custGeom>
            <a:avLst/>
            <a:gdLst>
              <a:gd name="T0" fmla="*/ 0 w 996"/>
              <a:gd name="T1" fmla="*/ 1365 h 1692"/>
              <a:gd name="T2" fmla="*/ 0 w 996"/>
              <a:gd name="T3" fmla="*/ 1365 h 1692"/>
              <a:gd name="T4" fmla="*/ 995 w 996"/>
              <a:gd name="T5" fmla="*/ 1691 h 1692"/>
              <a:gd name="T6" fmla="*/ 995 w 996"/>
              <a:gd name="T7" fmla="*/ 0 h 1692"/>
              <a:gd name="T8" fmla="*/ 0 w 996"/>
              <a:gd name="T9" fmla="*/ 1365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6" h="1692">
                <a:moveTo>
                  <a:pt x="0" y="1365"/>
                </a:moveTo>
                <a:lnTo>
                  <a:pt x="0" y="1365"/>
                </a:lnTo>
                <a:cubicBezTo>
                  <a:pt x="280" y="1573"/>
                  <a:pt x="624" y="1691"/>
                  <a:pt x="995" y="1691"/>
                </a:cubicBezTo>
                <a:cubicBezTo>
                  <a:pt x="995" y="0"/>
                  <a:pt x="995" y="0"/>
                  <a:pt x="995" y="0"/>
                </a:cubicBezTo>
                <a:lnTo>
                  <a:pt x="0" y="1365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9">
            <a:extLst>
              <a:ext uri="{FF2B5EF4-FFF2-40B4-BE49-F238E27FC236}">
                <a16:creationId xmlns:a16="http://schemas.microsoft.com/office/drawing/2014/main" id="{2494ADDD-9EF3-4A48-AA7C-0796CEEFD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613" y="9992338"/>
            <a:ext cx="1062009" cy="1804476"/>
          </a:xfrm>
          <a:custGeom>
            <a:avLst/>
            <a:gdLst>
              <a:gd name="T0" fmla="*/ 0 w 995"/>
              <a:gd name="T1" fmla="*/ 1691 h 1692"/>
              <a:gd name="T2" fmla="*/ 0 w 995"/>
              <a:gd name="T3" fmla="*/ 1691 h 1692"/>
              <a:gd name="T4" fmla="*/ 994 w 995"/>
              <a:gd name="T5" fmla="*/ 1365 h 1692"/>
              <a:gd name="T6" fmla="*/ 0 w 995"/>
              <a:gd name="T7" fmla="*/ 0 h 1692"/>
              <a:gd name="T8" fmla="*/ 0 w 995"/>
              <a:gd name="T9" fmla="*/ 1691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5" h="1692">
                <a:moveTo>
                  <a:pt x="0" y="1691"/>
                </a:moveTo>
                <a:lnTo>
                  <a:pt x="0" y="1691"/>
                </a:lnTo>
                <a:cubicBezTo>
                  <a:pt x="370" y="1691"/>
                  <a:pt x="714" y="1573"/>
                  <a:pt x="994" y="1365"/>
                </a:cubicBezTo>
                <a:cubicBezTo>
                  <a:pt x="0" y="0"/>
                  <a:pt x="0" y="0"/>
                  <a:pt x="0" y="0"/>
                </a:cubicBezTo>
                <a:lnTo>
                  <a:pt x="0" y="1691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70">
            <a:extLst>
              <a:ext uri="{FF2B5EF4-FFF2-40B4-BE49-F238E27FC236}">
                <a16:creationId xmlns:a16="http://schemas.microsoft.com/office/drawing/2014/main" id="{47CAD89E-4FAF-1340-9955-2AF3DB001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738" y="9433137"/>
            <a:ext cx="1813874" cy="1118399"/>
          </a:xfrm>
          <a:custGeom>
            <a:avLst/>
            <a:gdLst>
              <a:gd name="T0" fmla="*/ 90 w 1701"/>
              <a:gd name="T1" fmla="*/ 0 h 1050"/>
              <a:gd name="T2" fmla="*/ 90 w 1701"/>
              <a:gd name="T3" fmla="*/ 0 h 1050"/>
              <a:gd name="T4" fmla="*/ 0 w 1701"/>
              <a:gd name="T5" fmla="*/ 524 h 1050"/>
              <a:gd name="T6" fmla="*/ 90 w 1701"/>
              <a:gd name="T7" fmla="*/ 1049 h 1050"/>
              <a:gd name="T8" fmla="*/ 1700 w 1701"/>
              <a:gd name="T9" fmla="*/ 524 h 1050"/>
              <a:gd name="T10" fmla="*/ 90 w 1701"/>
              <a:gd name="T11" fmla="*/ 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1" h="1050">
                <a:moveTo>
                  <a:pt x="90" y="0"/>
                </a:moveTo>
                <a:lnTo>
                  <a:pt x="90" y="0"/>
                </a:lnTo>
                <a:cubicBezTo>
                  <a:pt x="36" y="163"/>
                  <a:pt x="0" y="344"/>
                  <a:pt x="0" y="524"/>
                </a:cubicBezTo>
                <a:cubicBezTo>
                  <a:pt x="0" y="705"/>
                  <a:pt x="36" y="877"/>
                  <a:pt x="90" y="1049"/>
                </a:cubicBezTo>
                <a:cubicBezTo>
                  <a:pt x="1700" y="524"/>
                  <a:pt x="1700" y="524"/>
                  <a:pt x="1700" y="524"/>
                </a:cubicBezTo>
                <a:lnTo>
                  <a:pt x="90" y="0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71">
            <a:extLst>
              <a:ext uri="{FF2B5EF4-FFF2-40B4-BE49-F238E27FC236}">
                <a16:creationId xmlns:a16="http://schemas.microsoft.com/office/drawing/2014/main" id="{63FB3DFD-B2CE-EB45-A978-68BD5EEED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419" y="9992338"/>
            <a:ext cx="1715193" cy="1456738"/>
          </a:xfrm>
          <a:custGeom>
            <a:avLst/>
            <a:gdLst>
              <a:gd name="T0" fmla="*/ 0 w 1611"/>
              <a:gd name="T1" fmla="*/ 525 h 1366"/>
              <a:gd name="T2" fmla="*/ 0 w 1611"/>
              <a:gd name="T3" fmla="*/ 525 h 1366"/>
              <a:gd name="T4" fmla="*/ 615 w 1611"/>
              <a:gd name="T5" fmla="*/ 1365 h 1366"/>
              <a:gd name="T6" fmla="*/ 1610 w 1611"/>
              <a:gd name="T7" fmla="*/ 0 h 1366"/>
              <a:gd name="T8" fmla="*/ 0 w 1611"/>
              <a:gd name="T9" fmla="*/ 525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1" h="1366">
                <a:moveTo>
                  <a:pt x="0" y="525"/>
                </a:moveTo>
                <a:lnTo>
                  <a:pt x="0" y="525"/>
                </a:lnTo>
                <a:cubicBezTo>
                  <a:pt x="109" y="868"/>
                  <a:pt x="326" y="1157"/>
                  <a:pt x="615" y="1365"/>
                </a:cubicBezTo>
                <a:cubicBezTo>
                  <a:pt x="1610" y="0"/>
                  <a:pt x="1610" y="0"/>
                  <a:pt x="1610" y="0"/>
                </a:cubicBezTo>
                <a:lnTo>
                  <a:pt x="0" y="525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72">
            <a:extLst>
              <a:ext uri="{FF2B5EF4-FFF2-40B4-BE49-F238E27FC236}">
                <a16:creationId xmlns:a16="http://schemas.microsoft.com/office/drawing/2014/main" id="{86F8B21F-3F32-0C46-B0C8-48F431CF8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419" y="8526202"/>
            <a:ext cx="1715193" cy="1466137"/>
          </a:xfrm>
          <a:custGeom>
            <a:avLst/>
            <a:gdLst>
              <a:gd name="T0" fmla="*/ 615 w 1611"/>
              <a:gd name="T1" fmla="*/ 0 h 1375"/>
              <a:gd name="T2" fmla="*/ 615 w 1611"/>
              <a:gd name="T3" fmla="*/ 0 h 1375"/>
              <a:gd name="T4" fmla="*/ 0 w 1611"/>
              <a:gd name="T5" fmla="*/ 850 h 1375"/>
              <a:gd name="T6" fmla="*/ 1610 w 1611"/>
              <a:gd name="T7" fmla="*/ 1374 h 1375"/>
              <a:gd name="T8" fmla="*/ 615 w 1611"/>
              <a:gd name="T9" fmla="*/ 0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1" h="1375">
                <a:moveTo>
                  <a:pt x="615" y="0"/>
                </a:moveTo>
                <a:lnTo>
                  <a:pt x="615" y="0"/>
                </a:lnTo>
                <a:cubicBezTo>
                  <a:pt x="326" y="208"/>
                  <a:pt x="109" y="507"/>
                  <a:pt x="0" y="850"/>
                </a:cubicBezTo>
                <a:cubicBezTo>
                  <a:pt x="1610" y="1374"/>
                  <a:pt x="1610" y="1374"/>
                  <a:pt x="1610" y="1374"/>
                </a:cubicBezTo>
                <a:lnTo>
                  <a:pt x="615" y="0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73">
            <a:extLst>
              <a:ext uri="{FF2B5EF4-FFF2-40B4-BE49-F238E27FC236}">
                <a16:creationId xmlns:a16="http://schemas.microsoft.com/office/drawing/2014/main" id="{81E5D1E7-5956-2A4B-A30E-3A1A135EA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613" y="9433137"/>
            <a:ext cx="1799775" cy="1118399"/>
          </a:xfrm>
          <a:custGeom>
            <a:avLst/>
            <a:gdLst>
              <a:gd name="T0" fmla="*/ 1609 w 1691"/>
              <a:gd name="T1" fmla="*/ 1049 h 1050"/>
              <a:gd name="T2" fmla="*/ 1609 w 1691"/>
              <a:gd name="T3" fmla="*/ 1049 h 1050"/>
              <a:gd name="T4" fmla="*/ 1690 w 1691"/>
              <a:gd name="T5" fmla="*/ 524 h 1050"/>
              <a:gd name="T6" fmla="*/ 1609 w 1691"/>
              <a:gd name="T7" fmla="*/ 0 h 1050"/>
              <a:gd name="T8" fmla="*/ 0 w 1691"/>
              <a:gd name="T9" fmla="*/ 524 h 1050"/>
              <a:gd name="T10" fmla="*/ 1609 w 1691"/>
              <a:gd name="T11" fmla="*/ 1049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1" h="1050">
                <a:moveTo>
                  <a:pt x="1609" y="1049"/>
                </a:moveTo>
                <a:lnTo>
                  <a:pt x="1609" y="1049"/>
                </a:lnTo>
                <a:cubicBezTo>
                  <a:pt x="1663" y="877"/>
                  <a:pt x="1690" y="705"/>
                  <a:pt x="1690" y="524"/>
                </a:cubicBezTo>
                <a:cubicBezTo>
                  <a:pt x="1690" y="344"/>
                  <a:pt x="1663" y="163"/>
                  <a:pt x="1609" y="0"/>
                </a:cubicBezTo>
                <a:cubicBezTo>
                  <a:pt x="0" y="524"/>
                  <a:pt x="0" y="524"/>
                  <a:pt x="0" y="524"/>
                </a:cubicBezTo>
                <a:lnTo>
                  <a:pt x="1609" y="1049"/>
                </a:lnTo>
              </a:path>
            </a:pathLst>
          </a:custGeom>
          <a:solidFill>
            <a:srgbClr val="71D0F7"/>
          </a:solidFill>
          <a:ln w="9525" cap="flat">
            <a:solidFill>
              <a:srgbClr val="71D0F7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74">
            <a:extLst>
              <a:ext uri="{FF2B5EF4-FFF2-40B4-BE49-F238E27FC236}">
                <a16:creationId xmlns:a16="http://schemas.microsoft.com/office/drawing/2014/main" id="{16F149C0-1FE1-924A-9D64-B38F92DB7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613" y="8192560"/>
            <a:ext cx="1062009" cy="1799778"/>
          </a:xfrm>
          <a:custGeom>
            <a:avLst/>
            <a:gdLst>
              <a:gd name="T0" fmla="*/ 994 w 995"/>
              <a:gd name="T1" fmla="*/ 316 h 1691"/>
              <a:gd name="T2" fmla="*/ 994 w 995"/>
              <a:gd name="T3" fmla="*/ 316 h 1691"/>
              <a:gd name="T4" fmla="*/ 0 w 995"/>
              <a:gd name="T5" fmla="*/ 0 h 1691"/>
              <a:gd name="T6" fmla="*/ 0 w 995"/>
              <a:gd name="T7" fmla="*/ 1690 h 1691"/>
              <a:gd name="T8" fmla="*/ 994 w 995"/>
              <a:gd name="T9" fmla="*/ 316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5" h="1691">
                <a:moveTo>
                  <a:pt x="994" y="316"/>
                </a:moveTo>
                <a:lnTo>
                  <a:pt x="994" y="316"/>
                </a:lnTo>
                <a:cubicBezTo>
                  <a:pt x="714" y="118"/>
                  <a:pt x="370" y="0"/>
                  <a:pt x="0" y="0"/>
                </a:cubicBezTo>
                <a:cubicBezTo>
                  <a:pt x="0" y="1690"/>
                  <a:pt x="0" y="1690"/>
                  <a:pt x="0" y="1690"/>
                </a:cubicBezTo>
                <a:lnTo>
                  <a:pt x="994" y="316"/>
                </a:lnTo>
              </a:path>
            </a:pathLst>
          </a:custGeom>
          <a:solidFill>
            <a:srgbClr val="71D0F7"/>
          </a:solidFill>
          <a:ln w="9525" cap="flat">
            <a:solidFill>
              <a:srgbClr val="71D0F7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75">
            <a:extLst>
              <a:ext uri="{FF2B5EF4-FFF2-40B4-BE49-F238E27FC236}">
                <a16:creationId xmlns:a16="http://schemas.microsoft.com/office/drawing/2014/main" id="{2FFD37CF-724E-2B4E-ACE0-F6DDFD9E0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613" y="9992338"/>
            <a:ext cx="1715190" cy="1456738"/>
          </a:xfrm>
          <a:custGeom>
            <a:avLst/>
            <a:gdLst>
              <a:gd name="T0" fmla="*/ 994 w 1610"/>
              <a:gd name="T1" fmla="*/ 1365 h 1366"/>
              <a:gd name="T2" fmla="*/ 994 w 1610"/>
              <a:gd name="T3" fmla="*/ 1365 h 1366"/>
              <a:gd name="T4" fmla="*/ 1609 w 1610"/>
              <a:gd name="T5" fmla="*/ 525 h 1366"/>
              <a:gd name="T6" fmla="*/ 0 w 1610"/>
              <a:gd name="T7" fmla="*/ 0 h 1366"/>
              <a:gd name="T8" fmla="*/ 994 w 1610"/>
              <a:gd name="T9" fmla="*/ 1365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0" h="1366">
                <a:moveTo>
                  <a:pt x="994" y="1365"/>
                </a:moveTo>
                <a:lnTo>
                  <a:pt x="994" y="1365"/>
                </a:lnTo>
                <a:cubicBezTo>
                  <a:pt x="1274" y="1157"/>
                  <a:pt x="1491" y="868"/>
                  <a:pt x="1609" y="525"/>
                </a:cubicBezTo>
                <a:cubicBezTo>
                  <a:pt x="0" y="0"/>
                  <a:pt x="0" y="0"/>
                  <a:pt x="0" y="0"/>
                </a:cubicBezTo>
                <a:lnTo>
                  <a:pt x="994" y="1365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76">
            <a:extLst>
              <a:ext uri="{FF2B5EF4-FFF2-40B4-BE49-F238E27FC236}">
                <a16:creationId xmlns:a16="http://schemas.microsoft.com/office/drawing/2014/main" id="{AA6616E8-FB9D-164F-A590-5FFBD27E1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03" y="8192560"/>
            <a:ext cx="1062009" cy="1799778"/>
          </a:xfrm>
          <a:custGeom>
            <a:avLst/>
            <a:gdLst>
              <a:gd name="T0" fmla="*/ 995 w 996"/>
              <a:gd name="T1" fmla="*/ 1690 h 1691"/>
              <a:gd name="T2" fmla="*/ 995 w 996"/>
              <a:gd name="T3" fmla="*/ 1690 h 1691"/>
              <a:gd name="T4" fmla="*/ 995 w 996"/>
              <a:gd name="T5" fmla="*/ 0 h 1691"/>
              <a:gd name="T6" fmla="*/ 0 w 996"/>
              <a:gd name="T7" fmla="*/ 316 h 1691"/>
              <a:gd name="T8" fmla="*/ 995 w 996"/>
              <a:gd name="T9" fmla="*/ 1690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6" h="1691">
                <a:moveTo>
                  <a:pt x="995" y="1690"/>
                </a:moveTo>
                <a:lnTo>
                  <a:pt x="995" y="1690"/>
                </a:lnTo>
                <a:cubicBezTo>
                  <a:pt x="995" y="0"/>
                  <a:pt x="995" y="0"/>
                  <a:pt x="995" y="0"/>
                </a:cubicBezTo>
                <a:cubicBezTo>
                  <a:pt x="624" y="0"/>
                  <a:pt x="280" y="118"/>
                  <a:pt x="0" y="316"/>
                </a:cubicBezTo>
                <a:lnTo>
                  <a:pt x="995" y="1690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77">
            <a:extLst>
              <a:ext uri="{FF2B5EF4-FFF2-40B4-BE49-F238E27FC236}">
                <a16:creationId xmlns:a16="http://schemas.microsoft.com/office/drawing/2014/main" id="{D71D51EA-9597-0A46-910C-791B27CCC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613" y="8526202"/>
            <a:ext cx="1715190" cy="1466137"/>
          </a:xfrm>
          <a:custGeom>
            <a:avLst/>
            <a:gdLst>
              <a:gd name="T0" fmla="*/ 1609 w 1610"/>
              <a:gd name="T1" fmla="*/ 850 h 1375"/>
              <a:gd name="T2" fmla="*/ 1609 w 1610"/>
              <a:gd name="T3" fmla="*/ 850 h 1375"/>
              <a:gd name="T4" fmla="*/ 994 w 1610"/>
              <a:gd name="T5" fmla="*/ 0 h 1375"/>
              <a:gd name="T6" fmla="*/ 0 w 1610"/>
              <a:gd name="T7" fmla="*/ 1374 h 1375"/>
              <a:gd name="T8" fmla="*/ 1609 w 1610"/>
              <a:gd name="T9" fmla="*/ 850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0" h="1375">
                <a:moveTo>
                  <a:pt x="1609" y="850"/>
                </a:moveTo>
                <a:lnTo>
                  <a:pt x="1609" y="850"/>
                </a:lnTo>
                <a:cubicBezTo>
                  <a:pt x="1491" y="507"/>
                  <a:pt x="1274" y="208"/>
                  <a:pt x="994" y="0"/>
                </a:cubicBezTo>
                <a:cubicBezTo>
                  <a:pt x="0" y="1374"/>
                  <a:pt x="0" y="1374"/>
                  <a:pt x="0" y="1374"/>
                </a:cubicBezTo>
                <a:lnTo>
                  <a:pt x="1609" y="850"/>
                </a:lnTo>
              </a:path>
            </a:pathLst>
          </a:custGeom>
          <a:solidFill>
            <a:srgbClr val="71D0F7"/>
          </a:solidFill>
          <a:ln w="9525" cap="flat">
            <a:solidFill>
              <a:srgbClr val="71D0F7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78">
            <a:extLst>
              <a:ext uri="{FF2B5EF4-FFF2-40B4-BE49-F238E27FC236}">
                <a16:creationId xmlns:a16="http://schemas.microsoft.com/office/drawing/2014/main" id="{2F1D170B-5421-0647-A8C0-C62633648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061" y="8615484"/>
            <a:ext cx="2744307" cy="2753705"/>
          </a:xfrm>
          <a:custGeom>
            <a:avLst/>
            <a:gdLst>
              <a:gd name="T0" fmla="*/ 2576 w 2577"/>
              <a:gd name="T1" fmla="*/ 1292 h 2586"/>
              <a:gd name="T2" fmla="*/ 2576 w 2577"/>
              <a:gd name="T3" fmla="*/ 1292 h 2586"/>
              <a:gd name="T4" fmla="*/ 1293 w 2577"/>
              <a:gd name="T5" fmla="*/ 2585 h 2586"/>
              <a:gd name="T6" fmla="*/ 0 w 2577"/>
              <a:gd name="T7" fmla="*/ 1292 h 2586"/>
              <a:gd name="T8" fmla="*/ 1293 w 2577"/>
              <a:gd name="T9" fmla="*/ 0 h 2586"/>
              <a:gd name="T10" fmla="*/ 2576 w 2577"/>
              <a:gd name="T11" fmla="*/ 1292 h 2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77" h="2586">
                <a:moveTo>
                  <a:pt x="2576" y="1292"/>
                </a:moveTo>
                <a:lnTo>
                  <a:pt x="2576" y="1292"/>
                </a:lnTo>
                <a:cubicBezTo>
                  <a:pt x="2576" y="2007"/>
                  <a:pt x="2007" y="2585"/>
                  <a:pt x="1293" y="2585"/>
                </a:cubicBezTo>
                <a:cubicBezTo>
                  <a:pt x="578" y="2585"/>
                  <a:pt x="0" y="2007"/>
                  <a:pt x="0" y="1292"/>
                </a:cubicBezTo>
                <a:cubicBezTo>
                  <a:pt x="0" y="578"/>
                  <a:pt x="578" y="0"/>
                  <a:pt x="1293" y="0"/>
                </a:cubicBezTo>
                <a:cubicBezTo>
                  <a:pt x="2007" y="0"/>
                  <a:pt x="2576" y="578"/>
                  <a:pt x="2576" y="129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201">
            <a:extLst>
              <a:ext uri="{FF2B5EF4-FFF2-40B4-BE49-F238E27FC236}">
                <a16:creationId xmlns:a16="http://schemas.microsoft.com/office/drawing/2014/main" id="{4F89E954-18CD-A344-8797-11271D7C3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3392" y="9442536"/>
            <a:ext cx="136274" cy="28195"/>
          </a:xfrm>
          <a:custGeom>
            <a:avLst/>
            <a:gdLst>
              <a:gd name="T0" fmla="*/ 126 w 127"/>
              <a:gd name="T1" fmla="*/ 27 h 28"/>
              <a:gd name="T2" fmla="*/ 0 w 127"/>
              <a:gd name="T3" fmla="*/ 27 h 28"/>
              <a:gd name="T4" fmla="*/ 0 w 127"/>
              <a:gd name="T5" fmla="*/ 0 h 28"/>
              <a:gd name="T6" fmla="*/ 126 w 127"/>
              <a:gd name="T7" fmla="*/ 0 h 28"/>
              <a:gd name="T8" fmla="*/ 126 w 127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28">
                <a:moveTo>
                  <a:pt x="126" y="27"/>
                </a:moveTo>
                <a:lnTo>
                  <a:pt x="0" y="27"/>
                </a:lnTo>
                <a:lnTo>
                  <a:pt x="0" y="0"/>
                </a:lnTo>
                <a:lnTo>
                  <a:pt x="126" y="0"/>
                </a:lnTo>
                <a:lnTo>
                  <a:pt x="126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202">
            <a:extLst>
              <a:ext uri="{FF2B5EF4-FFF2-40B4-BE49-F238E27FC236}">
                <a16:creationId xmlns:a16="http://schemas.microsoft.com/office/drawing/2014/main" id="{3B020934-7991-8242-BC5F-9FA3C1C11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189" y="9348553"/>
            <a:ext cx="136274" cy="263153"/>
          </a:xfrm>
          <a:custGeom>
            <a:avLst/>
            <a:gdLst>
              <a:gd name="T0" fmla="*/ 45 w 128"/>
              <a:gd name="T1" fmla="*/ 0 h 245"/>
              <a:gd name="T2" fmla="*/ 45 w 128"/>
              <a:gd name="T3" fmla="*/ 0 h 245"/>
              <a:gd name="T4" fmla="*/ 0 w 128"/>
              <a:gd name="T5" fmla="*/ 0 h 245"/>
              <a:gd name="T6" fmla="*/ 0 w 128"/>
              <a:gd name="T7" fmla="*/ 36 h 245"/>
              <a:gd name="T8" fmla="*/ 36 w 128"/>
              <a:gd name="T9" fmla="*/ 36 h 245"/>
              <a:gd name="T10" fmla="*/ 45 w 128"/>
              <a:gd name="T11" fmla="*/ 36 h 245"/>
              <a:gd name="T12" fmla="*/ 100 w 128"/>
              <a:gd name="T13" fmla="*/ 99 h 245"/>
              <a:gd name="T14" fmla="*/ 91 w 128"/>
              <a:gd name="T15" fmla="*/ 217 h 245"/>
              <a:gd name="T16" fmla="*/ 18 w 128"/>
              <a:gd name="T17" fmla="*/ 217 h 245"/>
              <a:gd name="T18" fmla="*/ 18 w 128"/>
              <a:gd name="T19" fmla="*/ 226 h 245"/>
              <a:gd name="T20" fmla="*/ 18 w 128"/>
              <a:gd name="T21" fmla="*/ 244 h 245"/>
              <a:gd name="T22" fmla="*/ 91 w 128"/>
              <a:gd name="T23" fmla="*/ 244 h 245"/>
              <a:gd name="T24" fmla="*/ 127 w 128"/>
              <a:gd name="T25" fmla="*/ 217 h 245"/>
              <a:gd name="T26" fmla="*/ 127 w 128"/>
              <a:gd name="T27" fmla="*/ 90 h 245"/>
              <a:gd name="T28" fmla="*/ 127 w 128"/>
              <a:gd name="T29" fmla="*/ 81 h 245"/>
              <a:gd name="T30" fmla="*/ 63 w 128"/>
              <a:gd name="T31" fmla="*/ 9 h 245"/>
              <a:gd name="T32" fmla="*/ 45 w 128"/>
              <a:gd name="T33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8" h="245">
                <a:moveTo>
                  <a:pt x="45" y="0"/>
                </a:moveTo>
                <a:lnTo>
                  <a:pt x="45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36" y="36"/>
                  <a:pt x="36" y="36"/>
                  <a:pt x="36" y="36"/>
                </a:cubicBezTo>
                <a:lnTo>
                  <a:pt x="45" y="36"/>
                </a:lnTo>
                <a:cubicBezTo>
                  <a:pt x="100" y="99"/>
                  <a:pt x="100" y="99"/>
                  <a:pt x="100" y="99"/>
                </a:cubicBezTo>
                <a:cubicBezTo>
                  <a:pt x="91" y="217"/>
                  <a:pt x="91" y="217"/>
                  <a:pt x="91" y="217"/>
                </a:cubicBezTo>
                <a:cubicBezTo>
                  <a:pt x="18" y="217"/>
                  <a:pt x="18" y="217"/>
                  <a:pt x="18" y="217"/>
                </a:cubicBezTo>
                <a:lnTo>
                  <a:pt x="18" y="226"/>
                </a:lnTo>
                <a:cubicBezTo>
                  <a:pt x="18" y="235"/>
                  <a:pt x="18" y="244"/>
                  <a:pt x="18" y="244"/>
                </a:cubicBezTo>
                <a:cubicBezTo>
                  <a:pt x="91" y="244"/>
                  <a:pt x="91" y="244"/>
                  <a:pt x="91" y="244"/>
                </a:cubicBezTo>
                <a:cubicBezTo>
                  <a:pt x="108" y="244"/>
                  <a:pt x="127" y="235"/>
                  <a:pt x="127" y="217"/>
                </a:cubicBezTo>
                <a:cubicBezTo>
                  <a:pt x="127" y="90"/>
                  <a:pt x="127" y="90"/>
                  <a:pt x="127" y="90"/>
                </a:cubicBezTo>
                <a:lnTo>
                  <a:pt x="127" y="81"/>
                </a:lnTo>
                <a:cubicBezTo>
                  <a:pt x="63" y="9"/>
                  <a:pt x="63" y="9"/>
                  <a:pt x="63" y="9"/>
                </a:cubicBezTo>
                <a:cubicBezTo>
                  <a:pt x="54" y="9"/>
                  <a:pt x="54" y="0"/>
                  <a:pt x="4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203">
            <a:extLst>
              <a:ext uri="{FF2B5EF4-FFF2-40B4-BE49-F238E27FC236}">
                <a16:creationId xmlns:a16="http://schemas.microsoft.com/office/drawing/2014/main" id="{DDF4897B-7064-2747-8A12-DA7C7E218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725" y="9578813"/>
            <a:ext cx="155074" cy="37593"/>
          </a:xfrm>
          <a:custGeom>
            <a:avLst/>
            <a:gdLst>
              <a:gd name="T0" fmla="*/ 145 w 146"/>
              <a:gd name="T1" fmla="*/ 0 h 37"/>
              <a:gd name="T2" fmla="*/ 145 w 146"/>
              <a:gd name="T3" fmla="*/ 0 h 37"/>
              <a:gd name="T4" fmla="*/ 0 w 146"/>
              <a:gd name="T5" fmla="*/ 0 h 37"/>
              <a:gd name="T6" fmla="*/ 0 w 146"/>
              <a:gd name="T7" fmla="*/ 9 h 37"/>
              <a:gd name="T8" fmla="*/ 0 w 146"/>
              <a:gd name="T9" fmla="*/ 36 h 37"/>
              <a:gd name="T10" fmla="*/ 145 w 146"/>
              <a:gd name="T11" fmla="*/ 36 h 37"/>
              <a:gd name="T12" fmla="*/ 145 w 146"/>
              <a:gd name="T13" fmla="*/ 9 h 37"/>
              <a:gd name="T14" fmla="*/ 145 w 146"/>
              <a:gd name="T15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" h="37">
                <a:moveTo>
                  <a:pt x="145" y="0"/>
                </a:moveTo>
                <a:lnTo>
                  <a:pt x="145" y="0"/>
                </a:lnTo>
                <a:cubicBezTo>
                  <a:pt x="0" y="0"/>
                  <a:pt x="0" y="0"/>
                  <a:pt x="0" y="0"/>
                </a:cubicBezTo>
                <a:lnTo>
                  <a:pt x="0" y="9"/>
                </a:lnTo>
                <a:cubicBezTo>
                  <a:pt x="0" y="18"/>
                  <a:pt x="0" y="27"/>
                  <a:pt x="0" y="36"/>
                </a:cubicBezTo>
                <a:cubicBezTo>
                  <a:pt x="145" y="36"/>
                  <a:pt x="145" y="36"/>
                  <a:pt x="145" y="36"/>
                </a:cubicBezTo>
                <a:cubicBezTo>
                  <a:pt x="145" y="27"/>
                  <a:pt x="145" y="18"/>
                  <a:pt x="145" y="9"/>
                </a:cubicBezTo>
                <a:lnTo>
                  <a:pt x="145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204">
            <a:extLst>
              <a:ext uri="{FF2B5EF4-FFF2-40B4-BE49-F238E27FC236}">
                <a16:creationId xmlns:a16="http://schemas.microsoft.com/office/drawing/2014/main" id="{F9139A42-5C78-B04E-B93F-473F86FED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062" y="9268668"/>
            <a:ext cx="404127" cy="291348"/>
          </a:xfrm>
          <a:custGeom>
            <a:avLst/>
            <a:gdLst>
              <a:gd name="T0" fmla="*/ 362 w 381"/>
              <a:gd name="T1" fmla="*/ 262 h 273"/>
              <a:gd name="T2" fmla="*/ 362 w 381"/>
              <a:gd name="T3" fmla="*/ 262 h 273"/>
              <a:gd name="T4" fmla="*/ 380 w 381"/>
              <a:gd name="T5" fmla="*/ 272 h 273"/>
              <a:gd name="T6" fmla="*/ 380 w 381"/>
              <a:gd name="T7" fmla="*/ 109 h 273"/>
              <a:gd name="T8" fmla="*/ 380 w 381"/>
              <a:gd name="T9" fmla="*/ 73 h 273"/>
              <a:gd name="T10" fmla="*/ 380 w 381"/>
              <a:gd name="T11" fmla="*/ 36 h 273"/>
              <a:gd name="T12" fmla="*/ 344 w 381"/>
              <a:gd name="T13" fmla="*/ 0 h 273"/>
              <a:gd name="T14" fmla="*/ 18 w 381"/>
              <a:gd name="T15" fmla="*/ 0 h 273"/>
              <a:gd name="T16" fmla="*/ 0 w 381"/>
              <a:gd name="T17" fmla="*/ 19 h 273"/>
              <a:gd name="T18" fmla="*/ 18 w 381"/>
              <a:gd name="T19" fmla="*/ 46 h 273"/>
              <a:gd name="T20" fmla="*/ 335 w 381"/>
              <a:gd name="T21" fmla="*/ 46 h 273"/>
              <a:gd name="T22" fmla="*/ 335 w 381"/>
              <a:gd name="T23" fmla="*/ 272 h 273"/>
              <a:gd name="T24" fmla="*/ 362 w 381"/>
              <a:gd name="T25" fmla="*/ 262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1" h="273">
                <a:moveTo>
                  <a:pt x="362" y="262"/>
                </a:moveTo>
                <a:lnTo>
                  <a:pt x="362" y="262"/>
                </a:lnTo>
                <a:cubicBezTo>
                  <a:pt x="362" y="262"/>
                  <a:pt x="371" y="262"/>
                  <a:pt x="380" y="272"/>
                </a:cubicBezTo>
                <a:cubicBezTo>
                  <a:pt x="380" y="109"/>
                  <a:pt x="380" y="109"/>
                  <a:pt x="380" y="109"/>
                </a:cubicBezTo>
                <a:cubicBezTo>
                  <a:pt x="380" y="73"/>
                  <a:pt x="380" y="73"/>
                  <a:pt x="380" y="73"/>
                </a:cubicBezTo>
                <a:cubicBezTo>
                  <a:pt x="380" y="36"/>
                  <a:pt x="380" y="36"/>
                  <a:pt x="380" y="36"/>
                </a:cubicBezTo>
                <a:cubicBezTo>
                  <a:pt x="380" y="19"/>
                  <a:pt x="362" y="0"/>
                  <a:pt x="344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10"/>
                  <a:pt x="0" y="19"/>
                </a:cubicBezTo>
                <a:cubicBezTo>
                  <a:pt x="0" y="36"/>
                  <a:pt x="9" y="46"/>
                  <a:pt x="18" y="46"/>
                </a:cubicBezTo>
                <a:cubicBezTo>
                  <a:pt x="335" y="46"/>
                  <a:pt x="335" y="46"/>
                  <a:pt x="335" y="46"/>
                </a:cubicBezTo>
                <a:cubicBezTo>
                  <a:pt x="335" y="272"/>
                  <a:pt x="335" y="272"/>
                  <a:pt x="335" y="272"/>
                </a:cubicBezTo>
                <a:cubicBezTo>
                  <a:pt x="344" y="272"/>
                  <a:pt x="353" y="262"/>
                  <a:pt x="362" y="2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205">
            <a:extLst>
              <a:ext uri="{FF2B5EF4-FFF2-40B4-BE49-F238E27FC236}">
                <a16:creationId xmlns:a16="http://schemas.microsoft.com/office/drawing/2014/main" id="{116F974A-52A0-184C-81B9-F87E7249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655" y="9423739"/>
            <a:ext cx="89282" cy="192667"/>
          </a:xfrm>
          <a:custGeom>
            <a:avLst/>
            <a:gdLst>
              <a:gd name="T0" fmla="*/ 72 w 82"/>
              <a:gd name="T1" fmla="*/ 145 h 182"/>
              <a:gd name="T2" fmla="*/ 72 w 82"/>
              <a:gd name="T3" fmla="*/ 145 h 182"/>
              <a:gd name="T4" fmla="*/ 45 w 82"/>
              <a:gd name="T5" fmla="*/ 145 h 182"/>
              <a:gd name="T6" fmla="*/ 45 w 82"/>
              <a:gd name="T7" fmla="*/ 0 h 182"/>
              <a:gd name="T8" fmla="*/ 0 w 82"/>
              <a:gd name="T9" fmla="*/ 0 h 182"/>
              <a:gd name="T10" fmla="*/ 0 w 82"/>
              <a:gd name="T11" fmla="*/ 145 h 182"/>
              <a:gd name="T12" fmla="*/ 9 w 82"/>
              <a:gd name="T13" fmla="*/ 163 h 182"/>
              <a:gd name="T14" fmla="*/ 36 w 82"/>
              <a:gd name="T15" fmla="*/ 181 h 182"/>
              <a:gd name="T16" fmla="*/ 36 w 82"/>
              <a:gd name="T17" fmla="*/ 181 h 182"/>
              <a:gd name="T18" fmla="*/ 81 w 82"/>
              <a:gd name="T19" fmla="*/ 181 h 182"/>
              <a:gd name="T20" fmla="*/ 72 w 82"/>
              <a:gd name="T21" fmla="*/ 154 h 182"/>
              <a:gd name="T22" fmla="*/ 72 w 82"/>
              <a:gd name="T23" fmla="*/ 145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" h="182">
                <a:moveTo>
                  <a:pt x="72" y="145"/>
                </a:moveTo>
                <a:lnTo>
                  <a:pt x="72" y="145"/>
                </a:lnTo>
                <a:cubicBezTo>
                  <a:pt x="45" y="145"/>
                  <a:pt x="45" y="145"/>
                  <a:pt x="45" y="145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54"/>
                  <a:pt x="0" y="163"/>
                  <a:pt x="9" y="163"/>
                </a:cubicBezTo>
                <a:cubicBezTo>
                  <a:pt x="18" y="172"/>
                  <a:pt x="27" y="181"/>
                  <a:pt x="36" y="181"/>
                </a:cubicBezTo>
                <a:lnTo>
                  <a:pt x="36" y="181"/>
                </a:lnTo>
                <a:cubicBezTo>
                  <a:pt x="81" y="181"/>
                  <a:pt x="81" y="181"/>
                  <a:pt x="81" y="181"/>
                </a:cubicBezTo>
                <a:cubicBezTo>
                  <a:pt x="72" y="172"/>
                  <a:pt x="72" y="163"/>
                  <a:pt x="72" y="154"/>
                </a:cubicBezTo>
                <a:lnTo>
                  <a:pt x="72" y="1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206">
            <a:extLst>
              <a:ext uri="{FF2B5EF4-FFF2-40B4-BE49-F238E27FC236}">
                <a16:creationId xmlns:a16="http://schemas.microsoft.com/office/drawing/2014/main" id="{CBCFEEF9-414A-4F47-AC31-2E46B43E2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2" y="9541219"/>
            <a:ext cx="117477" cy="108079"/>
          </a:xfrm>
          <a:custGeom>
            <a:avLst/>
            <a:gdLst>
              <a:gd name="T0" fmla="*/ 54 w 109"/>
              <a:gd name="T1" fmla="*/ 100 h 101"/>
              <a:gd name="T2" fmla="*/ 54 w 109"/>
              <a:gd name="T3" fmla="*/ 100 h 101"/>
              <a:gd name="T4" fmla="*/ 0 w 109"/>
              <a:gd name="T5" fmla="*/ 46 h 101"/>
              <a:gd name="T6" fmla="*/ 54 w 109"/>
              <a:gd name="T7" fmla="*/ 0 h 101"/>
              <a:gd name="T8" fmla="*/ 108 w 109"/>
              <a:gd name="T9" fmla="*/ 46 h 101"/>
              <a:gd name="T10" fmla="*/ 54 w 109"/>
              <a:gd name="T11" fmla="*/ 100 h 101"/>
              <a:gd name="T12" fmla="*/ 54 w 109"/>
              <a:gd name="T13" fmla="*/ 28 h 101"/>
              <a:gd name="T14" fmla="*/ 54 w 109"/>
              <a:gd name="T15" fmla="*/ 28 h 101"/>
              <a:gd name="T16" fmla="*/ 27 w 109"/>
              <a:gd name="T17" fmla="*/ 46 h 101"/>
              <a:gd name="T18" fmla="*/ 54 w 109"/>
              <a:gd name="T19" fmla="*/ 73 h 101"/>
              <a:gd name="T20" fmla="*/ 72 w 109"/>
              <a:gd name="T21" fmla="*/ 46 h 101"/>
              <a:gd name="T22" fmla="*/ 54 w 109"/>
              <a:gd name="T23" fmla="*/ 2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01">
                <a:moveTo>
                  <a:pt x="54" y="100"/>
                </a:moveTo>
                <a:lnTo>
                  <a:pt x="54" y="100"/>
                </a:lnTo>
                <a:cubicBezTo>
                  <a:pt x="27" y="100"/>
                  <a:pt x="0" y="82"/>
                  <a:pt x="0" y="46"/>
                </a:cubicBezTo>
                <a:cubicBezTo>
                  <a:pt x="0" y="19"/>
                  <a:pt x="27" y="0"/>
                  <a:pt x="54" y="0"/>
                </a:cubicBezTo>
                <a:cubicBezTo>
                  <a:pt x="81" y="0"/>
                  <a:pt x="108" y="19"/>
                  <a:pt x="108" y="46"/>
                </a:cubicBezTo>
                <a:cubicBezTo>
                  <a:pt x="108" y="82"/>
                  <a:pt x="81" y="100"/>
                  <a:pt x="54" y="100"/>
                </a:cubicBezTo>
                <a:close/>
                <a:moveTo>
                  <a:pt x="54" y="28"/>
                </a:moveTo>
                <a:lnTo>
                  <a:pt x="54" y="28"/>
                </a:lnTo>
                <a:cubicBezTo>
                  <a:pt x="36" y="28"/>
                  <a:pt x="27" y="37"/>
                  <a:pt x="27" y="46"/>
                </a:cubicBezTo>
                <a:cubicBezTo>
                  <a:pt x="27" y="64"/>
                  <a:pt x="36" y="73"/>
                  <a:pt x="54" y="73"/>
                </a:cubicBezTo>
                <a:cubicBezTo>
                  <a:pt x="63" y="73"/>
                  <a:pt x="72" y="64"/>
                  <a:pt x="72" y="46"/>
                </a:cubicBezTo>
                <a:cubicBezTo>
                  <a:pt x="72" y="37"/>
                  <a:pt x="63" y="28"/>
                  <a:pt x="54" y="2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207">
            <a:extLst>
              <a:ext uri="{FF2B5EF4-FFF2-40B4-BE49-F238E27FC236}">
                <a16:creationId xmlns:a16="http://schemas.microsoft.com/office/drawing/2014/main" id="{486CC19B-5AAD-3C4B-BDC2-ED43D77BE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742" y="9541219"/>
            <a:ext cx="117480" cy="108079"/>
          </a:xfrm>
          <a:custGeom>
            <a:avLst/>
            <a:gdLst>
              <a:gd name="T0" fmla="*/ 54 w 109"/>
              <a:gd name="T1" fmla="*/ 100 h 101"/>
              <a:gd name="T2" fmla="*/ 54 w 109"/>
              <a:gd name="T3" fmla="*/ 100 h 101"/>
              <a:gd name="T4" fmla="*/ 0 w 109"/>
              <a:gd name="T5" fmla="*/ 46 h 101"/>
              <a:gd name="T6" fmla="*/ 54 w 109"/>
              <a:gd name="T7" fmla="*/ 0 h 101"/>
              <a:gd name="T8" fmla="*/ 108 w 109"/>
              <a:gd name="T9" fmla="*/ 46 h 101"/>
              <a:gd name="T10" fmla="*/ 54 w 109"/>
              <a:gd name="T11" fmla="*/ 100 h 101"/>
              <a:gd name="T12" fmla="*/ 54 w 109"/>
              <a:gd name="T13" fmla="*/ 28 h 101"/>
              <a:gd name="T14" fmla="*/ 54 w 109"/>
              <a:gd name="T15" fmla="*/ 28 h 101"/>
              <a:gd name="T16" fmla="*/ 36 w 109"/>
              <a:gd name="T17" fmla="*/ 46 h 101"/>
              <a:gd name="T18" fmla="*/ 54 w 109"/>
              <a:gd name="T19" fmla="*/ 73 h 101"/>
              <a:gd name="T20" fmla="*/ 81 w 109"/>
              <a:gd name="T21" fmla="*/ 46 h 101"/>
              <a:gd name="T22" fmla="*/ 54 w 109"/>
              <a:gd name="T23" fmla="*/ 2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01">
                <a:moveTo>
                  <a:pt x="54" y="100"/>
                </a:moveTo>
                <a:lnTo>
                  <a:pt x="54" y="100"/>
                </a:lnTo>
                <a:cubicBezTo>
                  <a:pt x="27" y="100"/>
                  <a:pt x="0" y="82"/>
                  <a:pt x="0" y="46"/>
                </a:cubicBezTo>
                <a:cubicBezTo>
                  <a:pt x="0" y="19"/>
                  <a:pt x="27" y="0"/>
                  <a:pt x="54" y="0"/>
                </a:cubicBezTo>
                <a:cubicBezTo>
                  <a:pt x="81" y="0"/>
                  <a:pt x="108" y="19"/>
                  <a:pt x="108" y="46"/>
                </a:cubicBezTo>
                <a:cubicBezTo>
                  <a:pt x="108" y="82"/>
                  <a:pt x="81" y="100"/>
                  <a:pt x="54" y="100"/>
                </a:cubicBezTo>
                <a:close/>
                <a:moveTo>
                  <a:pt x="54" y="28"/>
                </a:moveTo>
                <a:lnTo>
                  <a:pt x="54" y="28"/>
                </a:lnTo>
                <a:cubicBezTo>
                  <a:pt x="45" y="28"/>
                  <a:pt x="36" y="37"/>
                  <a:pt x="36" y="46"/>
                </a:cubicBezTo>
                <a:cubicBezTo>
                  <a:pt x="36" y="64"/>
                  <a:pt x="45" y="73"/>
                  <a:pt x="54" y="73"/>
                </a:cubicBezTo>
                <a:cubicBezTo>
                  <a:pt x="72" y="73"/>
                  <a:pt x="81" y="64"/>
                  <a:pt x="81" y="46"/>
                </a:cubicBezTo>
                <a:cubicBezTo>
                  <a:pt x="81" y="37"/>
                  <a:pt x="72" y="28"/>
                  <a:pt x="54" y="2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208">
            <a:extLst>
              <a:ext uri="{FF2B5EF4-FFF2-40B4-BE49-F238E27FC236}">
                <a16:creationId xmlns:a16="http://schemas.microsoft.com/office/drawing/2014/main" id="{310C4131-95DE-2B40-A6BB-81C84BFA2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460" y="9348553"/>
            <a:ext cx="164469" cy="37593"/>
          </a:xfrm>
          <a:custGeom>
            <a:avLst/>
            <a:gdLst>
              <a:gd name="T0" fmla="*/ 136 w 155"/>
              <a:gd name="T1" fmla="*/ 36 h 37"/>
              <a:gd name="T2" fmla="*/ 136 w 155"/>
              <a:gd name="T3" fmla="*/ 36 h 37"/>
              <a:gd name="T4" fmla="*/ 18 w 155"/>
              <a:gd name="T5" fmla="*/ 36 h 37"/>
              <a:gd name="T6" fmla="*/ 0 w 155"/>
              <a:gd name="T7" fmla="*/ 18 h 37"/>
              <a:gd name="T8" fmla="*/ 0 w 155"/>
              <a:gd name="T9" fmla="*/ 18 h 37"/>
              <a:gd name="T10" fmla="*/ 18 w 155"/>
              <a:gd name="T11" fmla="*/ 0 h 37"/>
              <a:gd name="T12" fmla="*/ 136 w 155"/>
              <a:gd name="T13" fmla="*/ 0 h 37"/>
              <a:gd name="T14" fmla="*/ 154 w 155"/>
              <a:gd name="T15" fmla="*/ 18 h 37"/>
              <a:gd name="T16" fmla="*/ 154 w 155"/>
              <a:gd name="T17" fmla="*/ 18 h 37"/>
              <a:gd name="T18" fmla="*/ 136 w 155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" h="37">
                <a:moveTo>
                  <a:pt x="136" y="36"/>
                </a:moveTo>
                <a:lnTo>
                  <a:pt x="13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27"/>
                  <a:pt x="145" y="36"/>
                  <a:pt x="136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209">
            <a:extLst>
              <a:ext uri="{FF2B5EF4-FFF2-40B4-BE49-F238E27FC236}">
                <a16:creationId xmlns:a16="http://schemas.microsoft.com/office/drawing/2014/main" id="{5C69A902-AAB4-3345-81AE-3064E5438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256" y="9404942"/>
            <a:ext cx="89282" cy="37593"/>
          </a:xfrm>
          <a:custGeom>
            <a:avLst/>
            <a:gdLst>
              <a:gd name="T0" fmla="*/ 73 w 83"/>
              <a:gd name="T1" fmla="*/ 36 h 37"/>
              <a:gd name="T2" fmla="*/ 73 w 83"/>
              <a:gd name="T3" fmla="*/ 36 h 37"/>
              <a:gd name="T4" fmla="*/ 19 w 83"/>
              <a:gd name="T5" fmla="*/ 36 h 37"/>
              <a:gd name="T6" fmla="*/ 0 w 83"/>
              <a:gd name="T7" fmla="*/ 18 h 37"/>
              <a:gd name="T8" fmla="*/ 0 w 83"/>
              <a:gd name="T9" fmla="*/ 18 h 37"/>
              <a:gd name="T10" fmla="*/ 19 w 83"/>
              <a:gd name="T11" fmla="*/ 0 h 37"/>
              <a:gd name="T12" fmla="*/ 73 w 83"/>
              <a:gd name="T13" fmla="*/ 9 h 37"/>
              <a:gd name="T14" fmla="*/ 82 w 83"/>
              <a:gd name="T15" fmla="*/ 18 h 37"/>
              <a:gd name="T16" fmla="*/ 82 w 83"/>
              <a:gd name="T17" fmla="*/ 18 h 37"/>
              <a:gd name="T18" fmla="*/ 73 w 83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37">
                <a:moveTo>
                  <a:pt x="73" y="36"/>
                </a:moveTo>
                <a:lnTo>
                  <a:pt x="73" y="36"/>
                </a:lnTo>
                <a:cubicBezTo>
                  <a:pt x="19" y="36"/>
                  <a:pt x="19" y="36"/>
                  <a:pt x="19" y="36"/>
                </a:cubicBezTo>
                <a:cubicBezTo>
                  <a:pt x="10" y="36"/>
                  <a:pt x="0" y="27"/>
                  <a:pt x="0" y="18"/>
                </a:cubicBezTo>
                <a:lnTo>
                  <a:pt x="0" y="18"/>
                </a:lnTo>
                <a:cubicBezTo>
                  <a:pt x="10" y="9"/>
                  <a:pt x="10" y="0"/>
                  <a:pt x="19" y="0"/>
                </a:cubicBezTo>
                <a:cubicBezTo>
                  <a:pt x="73" y="9"/>
                  <a:pt x="73" y="9"/>
                  <a:pt x="73" y="9"/>
                </a:cubicBezTo>
                <a:cubicBezTo>
                  <a:pt x="82" y="9"/>
                  <a:pt x="82" y="9"/>
                  <a:pt x="82" y="18"/>
                </a:cubicBezTo>
                <a:lnTo>
                  <a:pt x="82" y="18"/>
                </a:lnTo>
                <a:cubicBezTo>
                  <a:pt x="82" y="27"/>
                  <a:pt x="82" y="36"/>
                  <a:pt x="73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210">
            <a:extLst>
              <a:ext uri="{FF2B5EF4-FFF2-40B4-BE49-F238E27FC236}">
                <a16:creationId xmlns:a16="http://schemas.microsoft.com/office/drawing/2014/main" id="{E45BB5E7-D5A3-E64F-B646-DA346E20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190" y="5908771"/>
            <a:ext cx="4934114" cy="6616411"/>
          </a:xfrm>
          <a:custGeom>
            <a:avLst/>
            <a:gdLst>
              <a:gd name="T0" fmla="*/ 4258 w 4630"/>
              <a:gd name="T1" fmla="*/ 2639 h 6211"/>
              <a:gd name="T2" fmla="*/ 4258 w 4630"/>
              <a:gd name="T3" fmla="*/ 2639 h 6211"/>
              <a:gd name="T4" fmla="*/ 2531 w 4630"/>
              <a:gd name="T5" fmla="*/ 154 h 6211"/>
              <a:gd name="T6" fmla="*/ 2097 w 4630"/>
              <a:gd name="T7" fmla="*/ 154 h 6211"/>
              <a:gd name="T8" fmla="*/ 362 w 4630"/>
              <a:gd name="T9" fmla="*/ 2639 h 6211"/>
              <a:gd name="T10" fmla="*/ 0 w 4630"/>
              <a:gd name="T11" fmla="*/ 3896 h 6211"/>
              <a:gd name="T12" fmla="*/ 2278 w 4630"/>
              <a:gd name="T13" fmla="*/ 6192 h 6211"/>
              <a:gd name="T14" fmla="*/ 4629 w 4630"/>
              <a:gd name="T15" fmla="*/ 3877 h 6211"/>
              <a:gd name="T16" fmla="*/ 4258 w 4630"/>
              <a:gd name="T17" fmla="*/ 2639 h 6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30" h="6211">
                <a:moveTo>
                  <a:pt x="4258" y="2639"/>
                </a:moveTo>
                <a:lnTo>
                  <a:pt x="4258" y="2639"/>
                </a:lnTo>
                <a:cubicBezTo>
                  <a:pt x="2531" y="154"/>
                  <a:pt x="2531" y="154"/>
                  <a:pt x="2531" y="154"/>
                </a:cubicBezTo>
                <a:cubicBezTo>
                  <a:pt x="2423" y="0"/>
                  <a:pt x="2206" y="0"/>
                  <a:pt x="2097" y="154"/>
                </a:cubicBezTo>
                <a:cubicBezTo>
                  <a:pt x="362" y="2639"/>
                  <a:pt x="362" y="2639"/>
                  <a:pt x="362" y="2639"/>
                </a:cubicBezTo>
                <a:cubicBezTo>
                  <a:pt x="136" y="3001"/>
                  <a:pt x="0" y="3435"/>
                  <a:pt x="0" y="3896"/>
                </a:cubicBezTo>
                <a:cubicBezTo>
                  <a:pt x="9" y="5143"/>
                  <a:pt x="1031" y="6174"/>
                  <a:pt x="2278" y="6192"/>
                </a:cubicBezTo>
                <a:cubicBezTo>
                  <a:pt x="3571" y="6210"/>
                  <a:pt x="4629" y="5170"/>
                  <a:pt x="4629" y="3877"/>
                </a:cubicBezTo>
                <a:cubicBezTo>
                  <a:pt x="4629" y="3426"/>
                  <a:pt x="4493" y="2992"/>
                  <a:pt x="4258" y="263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211">
            <a:extLst>
              <a:ext uri="{FF2B5EF4-FFF2-40B4-BE49-F238E27FC236}">
                <a16:creationId xmlns:a16="http://schemas.microsoft.com/office/drawing/2014/main" id="{99C389F3-8F93-E24A-90C2-63DE6D1FA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7239" y="9992338"/>
            <a:ext cx="1062009" cy="1804476"/>
          </a:xfrm>
          <a:custGeom>
            <a:avLst/>
            <a:gdLst>
              <a:gd name="T0" fmla="*/ 0 w 995"/>
              <a:gd name="T1" fmla="*/ 1365 h 1692"/>
              <a:gd name="T2" fmla="*/ 0 w 995"/>
              <a:gd name="T3" fmla="*/ 1365 h 1692"/>
              <a:gd name="T4" fmla="*/ 994 w 995"/>
              <a:gd name="T5" fmla="*/ 1691 h 1692"/>
              <a:gd name="T6" fmla="*/ 994 w 995"/>
              <a:gd name="T7" fmla="*/ 0 h 1692"/>
              <a:gd name="T8" fmla="*/ 0 w 995"/>
              <a:gd name="T9" fmla="*/ 1365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5" h="1692">
                <a:moveTo>
                  <a:pt x="0" y="1365"/>
                </a:moveTo>
                <a:lnTo>
                  <a:pt x="0" y="1365"/>
                </a:lnTo>
                <a:cubicBezTo>
                  <a:pt x="280" y="1573"/>
                  <a:pt x="624" y="1691"/>
                  <a:pt x="994" y="1691"/>
                </a:cubicBezTo>
                <a:cubicBezTo>
                  <a:pt x="994" y="0"/>
                  <a:pt x="994" y="0"/>
                  <a:pt x="994" y="0"/>
                </a:cubicBezTo>
                <a:lnTo>
                  <a:pt x="0" y="1365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12">
            <a:extLst>
              <a:ext uri="{FF2B5EF4-FFF2-40B4-BE49-F238E27FC236}">
                <a16:creationId xmlns:a16="http://schemas.microsoft.com/office/drawing/2014/main" id="{279F57DC-1D58-A842-9EA4-DD883471A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9248" y="9992338"/>
            <a:ext cx="1062009" cy="1804476"/>
          </a:xfrm>
          <a:custGeom>
            <a:avLst/>
            <a:gdLst>
              <a:gd name="T0" fmla="*/ 0 w 996"/>
              <a:gd name="T1" fmla="*/ 1691 h 1692"/>
              <a:gd name="T2" fmla="*/ 0 w 996"/>
              <a:gd name="T3" fmla="*/ 1691 h 1692"/>
              <a:gd name="T4" fmla="*/ 995 w 996"/>
              <a:gd name="T5" fmla="*/ 1365 h 1692"/>
              <a:gd name="T6" fmla="*/ 0 w 996"/>
              <a:gd name="T7" fmla="*/ 0 h 1692"/>
              <a:gd name="T8" fmla="*/ 0 w 996"/>
              <a:gd name="T9" fmla="*/ 1691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6" h="1692">
                <a:moveTo>
                  <a:pt x="0" y="1691"/>
                </a:moveTo>
                <a:lnTo>
                  <a:pt x="0" y="1691"/>
                </a:lnTo>
                <a:cubicBezTo>
                  <a:pt x="371" y="1691"/>
                  <a:pt x="715" y="1573"/>
                  <a:pt x="995" y="1365"/>
                </a:cubicBezTo>
                <a:cubicBezTo>
                  <a:pt x="0" y="0"/>
                  <a:pt x="0" y="0"/>
                  <a:pt x="0" y="0"/>
                </a:cubicBezTo>
                <a:lnTo>
                  <a:pt x="0" y="1691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13">
            <a:extLst>
              <a:ext uri="{FF2B5EF4-FFF2-40B4-BE49-F238E27FC236}">
                <a16:creationId xmlns:a16="http://schemas.microsoft.com/office/drawing/2014/main" id="{FFBE006A-BF5F-2F44-88BD-7A37A1573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9470" y="9433137"/>
            <a:ext cx="1799778" cy="1118399"/>
          </a:xfrm>
          <a:custGeom>
            <a:avLst/>
            <a:gdLst>
              <a:gd name="T0" fmla="*/ 81 w 1691"/>
              <a:gd name="T1" fmla="*/ 0 h 1050"/>
              <a:gd name="T2" fmla="*/ 81 w 1691"/>
              <a:gd name="T3" fmla="*/ 0 h 1050"/>
              <a:gd name="T4" fmla="*/ 0 w 1691"/>
              <a:gd name="T5" fmla="*/ 524 h 1050"/>
              <a:gd name="T6" fmla="*/ 81 w 1691"/>
              <a:gd name="T7" fmla="*/ 1049 h 1050"/>
              <a:gd name="T8" fmla="*/ 1690 w 1691"/>
              <a:gd name="T9" fmla="*/ 524 h 1050"/>
              <a:gd name="T10" fmla="*/ 81 w 1691"/>
              <a:gd name="T11" fmla="*/ 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1" h="1050">
                <a:moveTo>
                  <a:pt x="81" y="0"/>
                </a:moveTo>
                <a:lnTo>
                  <a:pt x="81" y="0"/>
                </a:lnTo>
                <a:cubicBezTo>
                  <a:pt x="27" y="163"/>
                  <a:pt x="0" y="344"/>
                  <a:pt x="0" y="524"/>
                </a:cubicBezTo>
                <a:cubicBezTo>
                  <a:pt x="0" y="705"/>
                  <a:pt x="27" y="877"/>
                  <a:pt x="81" y="1049"/>
                </a:cubicBezTo>
                <a:cubicBezTo>
                  <a:pt x="1690" y="524"/>
                  <a:pt x="1690" y="524"/>
                  <a:pt x="1690" y="524"/>
                </a:cubicBezTo>
                <a:lnTo>
                  <a:pt x="81" y="0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214">
            <a:extLst>
              <a:ext uri="{FF2B5EF4-FFF2-40B4-BE49-F238E27FC236}">
                <a16:creationId xmlns:a16="http://schemas.microsoft.com/office/drawing/2014/main" id="{82648FDA-4DAE-0745-86FF-7861C25F2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4055" y="9992338"/>
            <a:ext cx="1715193" cy="1456738"/>
          </a:xfrm>
          <a:custGeom>
            <a:avLst/>
            <a:gdLst>
              <a:gd name="T0" fmla="*/ 0 w 1610"/>
              <a:gd name="T1" fmla="*/ 525 h 1366"/>
              <a:gd name="T2" fmla="*/ 0 w 1610"/>
              <a:gd name="T3" fmla="*/ 525 h 1366"/>
              <a:gd name="T4" fmla="*/ 615 w 1610"/>
              <a:gd name="T5" fmla="*/ 1365 h 1366"/>
              <a:gd name="T6" fmla="*/ 1609 w 1610"/>
              <a:gd name="T7" fmla="*/ 0 h 1366"/>
              <a:gd name="T8" fmla="*/ 0 w 1610"/>
              <a:gd name="T9" fmla="*/ 525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0" h="1366">
                <a:moveTo>
                  <a:pt x="0" y="525"/>
                </a:moveTo>
                <a:lnTo>
                  <a:pt x="0" y="525"/>
                </a:lnTo>
                <a:cubicBezTo>
                  <a:pt x="109" y="868"/>
                  <a:pt x="326" y="1157"/>
                  <a:pt x="615" y="1365"/>
                </a:cubicBezTo>
                <a:cubicBezTo>
                  <a:pt x="1609" y="0"/>
                  <a:pt x="1609" y="0"/>
                  <a:pt x="1609" y="0"/>
                </a:cubicBezTo>
                <a:lnTo>
                  <a:pt x="0" y="525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215">
            <a:extLst>
              <a:ext uri="{FF2B5EF4-FFF2-40B4-BE49-F238E27FC236}">
                <a16:creationId xmlns:a16="http://schemas.microsoft.com/office/drawing/2014/main" id="{92DA64BF-C471-8547-A7EA-A2CA6594F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4055" y="8526202"/>
            <a:ext cx="1715193" cy="1466137"/>
          </a:xfrm>
          <a:custGeom>
            <a:avLst/>
            <a:gdLst>
              <a:gd name="T0" fmla="*/ 615 w 1610"/>
              <a:gd name="T1" fmla="*/ 0 h 1375"/>
              <a:gd name="T2" fmla="*/ 615 w 1610"/>
              <a:gd name="T3" fmla="*/ 0 h 1375"/>
              <a:gd name="T4" fmla="*/ 0 w 1610"/>
              <a:gd name="T5" fmla="*/ 850 h 1375"/>
              <a:gd name="T6" fmla="*/ 1609 w 1610"/>
              <a:gd name="T7" fmla="*/ 1374 h 1375"/>
              <a:gd name="T8" fmla="*/ 615 w 1610"/>
              <a:gd name="T9" fmla="*/ 0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0" h="1375">
                <a:moveTo>
                  <a:pt x="615" y="0"/>
                </a:moveTo>
                <a:lnTo>
                  <a:pt x="615" y="0"/>
                </a:lnTo>
                <a:cubicBezTo>
                  <a:pt x="326" y="208"/>
                  <a:pt x="109" y="507"/>
                  <a:pt x="0" y="850"/>
                </a:cubicBezTo>
                <a:cubicBezTo>
                  <a:pt x="1609" y="1374"/>
                  <a:pt x="1609" y="1374"/>
                  <a:pt x="1609" y="1374"/>
                </a:cubicBezTo>
                <a:lnTo>
                  <a:pt x="615" y="0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16">
            <a:extLst>
              <a:ext uri="{FF2B5EF4-FFF2-40B4-BE49-F238E27FC236}">
                <a16:creationId xmlns:a16="http://schemas.microsoft.com/office/drawing/2014/main" id="{CA9B60B7-B084-814A-A4BD-D2CBEC2E9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9248" y="9433137"/>
            <a:ext cx="1804476" cy="1118399"/>
          </a:xfrm>
          <a:custGeom>
            <a:avLst/>
            <a:gdLst>
              <a:gd name="T0" fmla="*/ 1610 w 1692"/>
              <a:gd name="T1" fmla="*/ 1049 h 1050"/>
              <a:gd name="T2" fmla="*/ 1610 w 1692"/>
              <a:gd name="T3" fmla="*/ 1049 h 1050"/>
              <a:gd name="T4" fmla="*/ 1691 w 1692"/>
              <a:gd name="T5" fmla="*/ 524 h 1050"/>
              <a:gd name="T6" fmla="*/ 1610 w 1692"/>
              <a:gd name="T7" fmla="*/ 0 h 1050"/>
              <a:gd name="T8" fmla="*/ 0 w 1692"/>
              <a:gd name="T9" fmla="*/ 524 h 1050"/>
              <a:gd name="T10" fmla="*/ 1610 w 1692"/>
              <a:gd name="T11" fmla="*/ 1049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2" h="1050">
                <a:moveTo>
                  <a:pt x="1610" y="1049"/>
                </a:moveTo>
                <a:lnTo>
                  <a:pt x="1610" y="1049"/>
                </a:lnTo>
                <a:cubicBezTo>
                  <a:pt x="1664" y="877"/>
                  <a:pt x="1691" y="705"/>
                  <a:pt x="1691" y="524"/>
                </a:cubicBezTo>
                <a:cubicBezTo>
                  <a:pt x="1691" y="344"/>
                  <a:pt x="1664" y="163"/>
                  <a:pt x="1610" y="0"/>
                </a:cubicBezTo>
                <a:cubicBezTo>
                  <a:pt x="0" y="524"/>
                  <a:pt x="0" y="524"/>
                  <a:pt x="0" y="524"/>
                </a:cubicBezTo>
                <a:lnTo>
                  <a:pt x="1610" y="1049"/>
                </a:lnTo>
              </a:path>
            </a:pathLst>
          </a:custGeom>
          <a:solidFill>
            <a:srgbClr val="71D0F7"/>
          </a:solidFill>
          <a:ln w="9525" cap="flat">
            <a:solidFill>
              <a:srgbClr val="71D0F7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17">
            <a:extLst>
              <a:ext uri="{FF2B5EF4-FFF2-40B4-BE49-F238E27FC236}">
                <a16:creationId xmlns:a16="http://schemas.microsoft.com/office/drawing/2014/main" id="{34432005-CD32-AE45-8870-975CC596D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9248" y="8192560"/>
            <a:ext cx="1062009" cy="1799778"/>
          </a:xfrm>
          <a:custGeom>
            <a:avLst/>
            <a:gdLst>
              <a:gd name="T0" fmla="*/ 995 w 996"/>
              <a:gd name="T1" fmla="*/ 316 h 1691"/>
              <a:gd name="T2" fmla="*/ 995 w 996"/>
              <a:gd name="T3" fmla="*/ 316 h 1691"/>
              <a:gd name="T4" fmla="*/ 0 w 996"/>
              <a:gd name="T5" fmla="*/ 0 h 1691"/>
              <a:gd name="T6" fmla="*/ 0 w 996"/>
              <a:gd name="T7" fmla="*/ 1690 h 1691"/>
              <a:gd name="T8" fmla="*/ 995 w 996"/>
              <a:gd name="T9" fmla="*/ 316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6" h="1691">
                <a:moveTo>
                  <a:pt x="995" y="316"/>
                </a:moveTo>
                <a:lnTo>
                  <a:pt x="995" y="316"/>
                </a:lnTo>
                <a:cubicBezTo>
                  <a:pt x="715" y="118"/>
                  <a:pt x="371" y="0"/>
                  <a:pt x="0" y="0"/>
                </a:cubicBezTo>
                <a:cubicBezTo>
                  <a:pt x="0" y="1690"/>
                  <a:pt x="0" y="1690"/>
                  <a:pt x="0" y="1690"/>
                </a:cubicBezTo>
                <a:lnTo>
                  <a:pt x="995" y="316"/>
                </a:lnTo>
              </a:path>
            </a:pathLst>
          </a:custGeom>
          <a:solidFill>
            <a:srgbClr val="71D0F7"/>
          </a:solidFill>
          <a:ln w="9525" cap="flat">
            <a:solidFill>
              <a:srgbClr val="71D0F7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18">
            <a:extLst>
              <a:ext uri="{FF2B5EF4-FFF2-40B4-BE49-F238E27FC236}">
                <a16:creationId xmlns:a16="http://schemas.microsoft.com/office/drawing/2014/main" id="{675530AC-7949-554F-8864-B77F3BAE8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9248" y="9992338"/>
            <a:ext cx="1715190" cy="1456738"/>
          </a:xfrm>
          <a:custGeom>
            <a:avLst/>
            <a:gdLst>
              <a:gd name="T0" fmla="*/ 995 w 1611"/>
              <a:gd name="T1" fmla="*/ 1365 h 1366"/>
              <a:gd name="T2" fmla="*/ 995 w 1611"/>
              <a:gd name="T3" fmla="*/ 1365 h 1366"/>
              <a:gd name="T4" fmla="*/ 1610 w 1611"/>
              <a:gd name="T5" fmla="*/ 525 h 1366"/>
              <a:gd name="T6" fmla="*/ 0 w 1611"/>
              <a:gd name="T7" fmla="*/ 0 h 1366"/>
              <a:gd name="T8" fmla="*/ 995 w 1611"/>
              <a:gd name="T9" fmla="*/ 1365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1" h="1366">
                <a:moveTo>
                  <a:pt x="995" y="1365"/>
                </a:moveTo>
                <a:lnTo>
                  <a:pt x="995" y="1365"/>
                </a:lnTo>
                <a:cubicBezTo>
                  <a:pt x="1284" y="1157"/>
                  <a:pt x="1501" y="868"/>
                  <a:pt x="1610" y="525"/>
                </a:cubicBezTo>
                <a:cubicBezTo>
                  <a:pt x="0" y="0"/>
                  <a:pt x="0" y="0"/>
                  <a:pt x="0" y="0"/>
                </a:cubicBezTo>
                <a:lnTo>
                  <a:pt x="995" y="1365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19">
            <a:extLst>
              <a:ext uri="{FF2B5EF4-FFF2-40B4-BE49-F238E27FC236}">
                <a16:creationId xmlns:a16="http://schemas.microsoft.com/office/drawing/2014/main" id="{41E60C4D-49A6-FF4B-8C90-B45DD8479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7239" y="8192560"/>
            <a:ext cx="1062009" cy="1799778"/>
          </a:xfrm>
          <a:custGeom>
            <a:avLst/>
            <a:gdLst>
              <a:gd name="T0" fmla="*/ 994 w 995"/>
              <a:gd name="T1" fmla="*/ 1690 h 1691"/>
              <a:gd name="T2" fmla="*/ 994 w 995"/>
              <a:gd name="T3" fmla="*/ 1690 h 1691"/>
              <a:gd name="T4" fmla="*/ 994 w 995"/>
              <a:gd name="T5" fmla="*/ 0 h 1691"/>
              <a:gd name="T6" fmla="*/ 0 w 995"/>
              <a:gd name="T7" fmla="*/ 316 h 1691"/>
              <a:gd name="T8" fmla="*/ 994 w 995"/>
              <a:gd name="T9" fmla="*/ 1690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5" h="1691">
                <a:moveTo>
                  <a:pt x="994" y="1690"/>
                </a:moveTo>
                <a:lnTo>
                  <a:pt x="994" y="1690"/>
                </a:lnTo>
                <a:cubicBezTo>
                  <a:pt x="994" y="0"/>
                  <a:pt x="994" y="0"/>
                  <a:pt x="994" y="0"/>
                </a:cubicBezTo>
                <a:cubicBezTo>
                  <a:pt x="624" y="0"/>
                  <a:pt x="280" y="118"/>
                  <a:pt x="0" y="316"/>
                </a:cubicBezTo>
                <a:lnTo>
                  <a:pt x="994" y="1690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20">
            <a:extLst>
              <a:ext uri="{FF2B5EF4-FFF2-40B4-BE49-F238E27FC236}">
                <a16:creationId xmlns:a16="http://schemas.microsoft.com/office/drawing/2014/main" id="{95BDB4C5-7EA4-754D-B837-79335DCB1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9248" y="8526202"/>
            <a:ext cx="1715190" cy="1466137"/>
          </a:xfrm>
          <a:custGeom>
            <a:avLst/>
            <a:gdLst>
              <a:gd name="T0" fmla="*/ 1610 w 1611"/>
              <a:gd name="T1" fmla="*/ 850 h 1375"/>
              <a:gd name="T2" fmla="*/ 1610 w 1611"/>
              <a:gd name="T3" fmla="*/ 850 h 1375"/>
              <a:gd name="T4" fmla="*/ 995 w 1611"/>
              <a:gd name="T5" fmla="*/ 0 h 1375"/>
              <a:gd name="T6" fmla="*/ 0 w 1611"/>
              <a:gd name="T7" fmla="*/ 1374 h 1375"/>
              <a:gd name="T8" fmla="*/ 1610 w 1611"/>
              <a:gd name="T9" fmla="*/ 850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1" h="1375">
                <a:moveTo>
                  <a:pt x="1610" y="850"/>
                </a:moveTo>
                <a:lnTo>
                  <a:pt x="1610" y="850"/>
                </a:lnTo>
                <a:cubicBezTo>
                  <a:pt x="1501" y="507"/>
                  <a:pt x="1284" y="208"/>
                  <a:pt x="995" y="0"/>
                </a:cubicBezTo>
                <a:cubicBezTo>
                  <a:pt x="0" y="1374"/>
                  <a:pt x="0" y="1374"/>
                  <a:pt x="0" y="1374"/>
                </a:cubicBezTo>
                <a:lnTo>
                  <a:pt x="1610" y="850"/>
                </a:lnTo>
              </a:path>
            </a:pathLst>
          </a:custGeom>
          <a:solidFill>
            <a:srgbClr val="71D0F7"/>
          </a:solidFill>
          <a:ln w="9525" cap="flat">
            <a:solidFill>
              <a:srgbClr val="71D0F7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21">
            <a:extLst>
              <a:ext uri="{FF2B5EF4-FFF2-40B4-BE49-F238E27FC236}">
                <a16:creationId xmlns:a16="http://schemas.microsoft.com/office/drawing/2014/main" id="{70EFC170-5471-0549-8028-77640585F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2394" y="8615484"/>
            <a:ext cx="2753705" cy="2753705"/>
          </a:xfrm>
          <a:custGeom>
            <a:avLst/>
            <a:gdLst>
              <a:gd name="T0" fmla="*/ 2585 w 2586"/>
              <a:gd name="T1" fmla="*/ 1292 h 2586"/>
              <a:gd name="T2" fmla="*/ 2585 w 2586"/>
              <a:gd name="T3" fmla="*/ 1292 h 2586"/>
              <a:gd name="T4" fmla="*/ 1292 w 2586"/>
              <a:gd name="T5" fmla="*/ 2585 h 2586"/>
              <a:gd name="T6" fmla="*/ 0 w 2586"/>
              <a:gd name="T7" fmla="*/ 1292 h 2586"/>
              <a:gd name="T8" fmla="*/ 1292 w 2586"/>
              <a:gd name="T9" fmla="*/ 0 h 2586"/>
              <a:gd name="T10" fmla="*/ 2585 w 2586"/>
              <a:gd name="T11" fmla="*/ 1292 h 2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6" h="2586">
                <a:moveTo>
                  <a:pt x="2585" y="1292"/>
                </a:moveTo>
                <a:lnTo>
                  <a:pt x="2585" y="1292"/>
                </a:lnTo>
                <a:cubicBezTo>
                  <a:pt x="2585" y="2007"/>
                  <a:pt x="2007" y="2585"/>
                  <a:pt x="1292" y="2585"/>
                </a:cubicBezTo>
                <a:cubicBezTo>
                  <a:pt x="578" y="2585"/>
                  <a:pt x="0" y="2007"/>
                  <a:pt x="0" y="1292"/>
                </a:cubicBezTo>
                <a:cubicBezTo>
                  <a:pt x="0" y="578"/>
                  <a:pt x="578" y="0"/>
                  <a:pt x="1292" y="0"/>
                </a:cubicBezTo>
                <a:cubicBezTo>
                  <a:pt x="2007" y="0"/>
                  <a:pt x="2585" y="578"/>
                  <a:pt x="2585" y="129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22">
            <a:extLst>
              <a:ext uri="{FF2B5EF4-FFF2-40B4-BE49-F238E27FC236}">
                <a16:creationId xmlns:a16="http://schemas.microsoft.com/office/drawing/2014/main" id="{567CBE32-78E7-5F4B-A581-D87D64CA2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8280" y="8864541"/>
            <a:ext cx="577998" cy="70486"/>
          </a:xfrm>
          <a:custGeom>
            <a:avLst/>
            <a:gdLst>
              <a:gd name="T0" fmla="*/ 542 w 543"/>
              <a:gd name="T1" fmla="*/ 63 h 64"/>
              <a:gd name="T2" fmla="*/ 0 w 543"/>
              <a:gd name="T3" fmla="*/ 63 h 64"/>
              <a:gd name="T4" fmla="*/ 0 w 543"/>
              <a:gd name="T5" fmla="*/ 0 h 64"/>
              <a:gd name="T6" fmla="*/ 542 w 543"/>
              <a:gd name="T7" fmla="*/ 0 h 64"/>
              <a:gd name="T8" fmla="*/ 542 w 543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3" h="64">
                <a:moveTo>
                  <a:pt x="542" y="63"/>
                </a:moveTo>
                <a:lnTo>
                  <a:pt x="0" y="63"/>
                </a:lnTo>
                <a:lnTo>
                  <a:pt x="0" y="0"/>
                </a:lnTo>
                <a:lnTo>
                  <a:pt x="542" y="0"/>
                </a:lnTo>
                <a:lnTo>
                  <a:pt x="542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23">
            <a:extLst>
              <a:ext uri="{FF2B5EF4-FFF2-40B4-BE49-F238E27FC236}">
                <a16:creationId xmlns:a16="http://schemas.microsoft.com/office/drawing/2014/main" id="{AE23CCC4-CB49-3141-9841-83F25D960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4670" y="9029010"/>
            <a:ext cx="117480" cy="61091"/>
          </a:xfrm>
          <a:custGeom>
            <a:avLst/>
            <a:gdLst>
              <a:gd name="T0" fmla="*/ 91 w 110"/>
              <a:gd name="T1" fmla="*/ 55 h 56"/>
              <a:gd name="T2" fmla="*/ 91 w 110"/>
              <a:gd name="T3" fmla="*/ 55 h 56"/>
              <a:gd name="T4" fmla="*/ 18 w 110"/>
              <a:gd name="T5" fmla="*/ 55 h 56"/>
              <a:gd name="T6" fmla="*/ 0 w 110"/>
              <a:gd name="T7" fmla="*/ 28 h 56"/>
              <a:gd name="T8" fmla="*/ 0 w 110"/>
              <a:gd name="T9" fmla="*/ 28 h 56"/>
              <a:gd name="T10" fmla="*/ 18 w 110"/>
              <a:gd name="T11" fmla="*/ 0 h 56"/>
              <a:gd name="T12" fmla="*/ 91 w 110"/>
              <a:gd name="T13" fmla="*/ 0 h 56"/>
              <a:gd name="T14" fmla="*/ 109 w 110"/>
              <a:gd name="T15" fmla="*/ 28 h 56"/>
              <a:gd name="T16" fmla="*/ 109 w 110"/>
              <a:gd name="T17" fmla="*/ 28 h 56"/>
              <a:gd name="T18" fmla="*/ 91 w 110"/>
              <a:gd name="T1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0" h="56">
                <a:moveTo>
                  <a:pt x="91" y="55"/>
                </a:moveTo>
                <a:lnTo>
                  <a:pt x="91" y="55"/>
                </a:lnTo>
                <a:cubicBezTo>
                  <a:pt x="18" y="55"/>
                  <a:pt x="18" y="55"/>
                  <a:pt x="18" y="55"/>
                </a:cubicBezTo>
                <a:cubicBezTo>
                  <a:pt x="9" y="55"/>
                  <a:pt x="0" y="45"/>
                  <a:pt x="0" y="28"/>
                </a:cubicBezTo>
                <a:lnTo>
                  <a:pt x="0" y="28"/>
                </a:lnTo>
                <a:cubicBezTo>
                  <a:pt x="0" y="19"/>
                  <a:pt x="9" y="0"/>
                  <a:pt x="18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0" y="0"/>
                  <a:pt x="109" y="19"/>
                  <a:pt x="109" y="28"/>
                </a:cubicBezTo>
                <a:lnTo>
                  <a:pt x="109" y="28"/>
                </a:lnTo>
                <a:cubicBezTo>
                  <a:pt x="109" y="45"/>
                  <a:pt x="100" y="55"/>
                  <a:pt x="91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24">
            <a:extLst>
              <a:ext uri="{FF2B5EF4-FFF2-40B4-BE49-F238E27FC236}">
                <a16:creationId xmlns:a16="http://schemas.microsoft.com/office/drawing/2014/main" id="{36E3D45C-2018-DD40-8948-EC0C6F415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0687" y="8690671"/>
            <a:ext cx="634388" cy="493413"/>
          </a:xfrm>
          <a:custGeom>
            <a:avLst/>
            <a:gdLst>
              <a:gd name="T0" fmla="*/ 505 w 597"/>
              <a:gd name="T1" fmla="*/ 461 h 462"/>
              <a:gd name="T2" fmla="*/ 505 w 597"/>
              <a:gd name="T3" fmla="*/ 461 h 462"/>
              <a:gd name="T4" fmla="*/ 89 w 597"/>
              <a:gd name="T5" fmla="*/ 461 h 462"/>
              <a:gd name="T6" fmla="*/ 0 w 597"/>
              <a:gd name="T7" fmla="*/ 371 h 462"/>
              <a:gd name="T8" fmla="*/ 0 w 597"/>
              <a:gd name="T9" fmla="*/ 90 h 462"/>
              <a:gd name="T10" fmla="*/ 89 w 597"/>
              <a:gd name="T11" fmla="*/ 0 h 462"/>
              <a:gd name="T12" fmla="*/ 505 w 597"/>
              <a:gd name="T13" fmla="*/ 0 h 462"/>
              <a:gd name="T14" fmla="*/ 596 w 597"/>
              <a:gd name="T15" fmla="*/ 90 h 462"/>
              <a:gd name="T16" fmla="*/ 596 w 597"/>
              <a:gd name="T17" fmla="*/ 371 h 462"/>
              <a:gd name="T18" fmla="*/ 505 w 597"/>
              <a:gd name="T19" fmla="*/ 461 h 462"/>
              <a:gd name="T20" fmla="*/ 89 w 597"/>
              <a:gd name="T21" fmla="*/ 45 h 462"/>
              <a:gd name="T22" fmla="*/ 89 w 597"/>
              <a:gd name="T23" fmla="*/ 45 h 462"/>
              <a:gd name="T24" fmla="*/ 45 w 597"/>
              <a:gd name="T25" fmla="*/ 90 h 462"/>
              <a:gd name="T26" fmla="*/ 45 w 597"/>
              <a:gd name="T27" fmla="*/ 371 h 462"/>
              <a:gd name="T28" fmla="*/ 89 w 597"/>
              <a:gd name="T29" fmla="*/ 416 h 462"/>
              <a:gd name="T30" fmla="*/ 505 w 597"/>
              <a:gd name="T31" fmla="*/ 416 h 462"/>
              <a:gd name="T32" fmla="*/ 551 w 597"/>
              <a:gd name="T33" fmla="*/ 371 h 462"/>
              <a:gd name="T34" fmla="*/ 551 w 597"/>
              <a:gd name="T35" fmla="*/ 90 h 462"/>
              <a:gd name="T36" fmla="*/ 505 w 597"/>
              <a:gd name="T37" fmla="*/ 45 h 462"/>
              <a:gd name="T38" fmla="*/ 89 w 597"/>
              <a:gd name="T39" fmla="*/ 45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7" h="462">
                <a:moveTo>
                  <a:pt x="505" y="461"/>
                </a:moveTo>
                <a:lnTo>
                  <a:pt x="505" y="461"/>
                </a:lnTo>
                <a:cubicBezTo>
                  <a:pt x="89" y="461"/>
                  <a:pt x="89" y="461"/>
                  <a:pt x="89" y="461"/>
                </a:cubicBezTo>
                <a:cubicBezTo>
                  <a:pt x="36" y="461"/>
                  <a:pt x="0" y="425"/>
                  <a:pt x="0" y="371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36" y="0"/>
                  <a:pt x="89" y="0"/>
                </a:cubicBezTo>
                <a:cubicBezTo>
                  <a:pt x="505" y="0"/>
                  <a:pt x="505" y="0"/>
                  <a:pt x="505" y="0"/>
                </a:cubicBezTo>
                <a:cubicBezTo>
                  <a:pt x="560" y="0"/>
                  <a:pt x="596" y="36"/>
                  <a:pt x="596" y="90"/>
                </a:cubicBezTo>
                <a:cubicBezTo>
                  <a:pt x="596" y="371"/>
                  <a:pt x="596" y="371"/>
                  <a:pt x="596" y="371"/>
                </a:cubicBezTo>
                <a:cubicBezTo>
                  <a:pt x="596" y="425"/>
                  <a:pt x="560" y="461"/>
                  <a:pt x="505" y="461"/>
                </a:cubicBezTo>
                <a:close/>
                <a:moveTo>
                  <a:pt x="89" y="45"/>
                </a:moveTo>
                <a:lnTo>
                  <a:pt x="89" y="45"/>
                </a:lnTo>
                <a:cubicBezTo>
                  <a:pt x="62" y="45"/>
                  <a:pt x="45" y="63"/>
                  <a:pt x="45" y="90"/>
                </a:cubicBezTo>
                <a:cubicBezTo>
                  <a:pt x="45" y="371"/>
                  <a:pt x="45" y="371"/>
                  <a:pt x="45" y="371"/>
                </a:cubicBezTo>
                <a:cubicBezTo>
                  <a:pt x="45" y="398"/>
                  <a:pt x="62" y="416"/>
                  <a:pt x="89" y="416"/>
                </a:cubicBezTo>
                <a:cubicBezTo>
                  <a:pt x="505" y="416"/>
                  <a:pt x="505" y="416"/>
                  <a:pt x="505" y="416"/>
                </a:cubicBezTo>
                <a:cubicBezTo>
                  <a:pt x="532" y="416"/>
                  <a:pt x="551" y="398"/>
                  <a:pt x="551" y="371"/>
                </a:cubicBezTo>
                <a:cubicBezTo>
                  <a:pt x="551" y="90"/>
                  <a:pt x="551" y="90"/>
                  <a:pt x="551" y="90"/>
                </a:cubicBezTo>
                <a:cubicBezTo>
                  <a:pt x="551" y="63"/>
                  <a:pt x="532" y="45"/>
                  <a:pt x="505" y="45"/>
                </a:cubicBezTo>
                <a:lnTo>
                  <a:pt x="89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25">
            <a:extLst>
              <a:ext uri="{FF2B5EF4-FFF2-40B4-BE49-F238E27FC236}">
                <a16:creationId xmlns:a16="http://schemas.microsoft.com/office/drawing/2014/main" id="{E89E3617-F883-DA42-B793-5671696DB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4776" y="9635203"/>
            <a:ext cx="366534" cy="46992"/>
          </a:xfrm>
          <a:custGeom>
            <a:avLst/>
            <a:gdLst>
              <a:gd name="T0" fmla="*/ 343 w 344"/>
              <a:gd name="T1" fmla="*/ 45 h 46"/>
              <a:gd name="T2" fmla="*/ 343 w 344"/>
              <a:gd name="T3" fmla="*/ 45 h 46"/>
              <a:gd name="T4" fmla="*/ 18 w 344"/>
              <a:gd name="T5" fmla="*/ 36 h 46"/>
              <a:gd name="T6" fmla="*/ 0 w 344"/>
              <a:gd name="T7" fmla="*/ 18 h 46"/>
              <a:gd name="T8" fmla="*/ 0 w 344"/>
              <a:gd name="T9" fmla="*/ 18 h 46"/>
              <a:gd name="T10" fmla="*/ 18 w 344"/>
              <a:gd name="T11" fmla="*/ 0 h 46"/>
              <a:gd name="T12" fmla="*/ 343 w 344"/>
              <a:gd name="T13" fmla="*/ 0 h 46"/>
              <a:gd name="T14" fmla="*/ 343 w 344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4" h="46">
                <a:moveTo>
                  <a:pt x="343" y="45"/>
                </a:moveTo>
                <a:lnTo>
                  <a:pt x="343" y="45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343" y="0"/>
                  <a:pt x="343" y="0"/>
                  <a:pt x="343" y="0"/>
                </a:cubicBezTo>
                <a:lnTo>
                  <a:pt x="343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26">
            <a:extLst>
              <a:ext uri="{FF2B5EF4-FFF2-40B4-BE49-F238E27FC236}">
                <a16:creationId xmlns:a16="http://schemas.microsoft.com/office/drawing/2014/main" id="{CC9D01F1-0117-5E47-B0D5-5D97D6996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9589" y="9249872"/>
            <a:ext cx="474616" cy="540401"/>
          </a:xfrm>
          <a:custGeom>
            <a:avLst/>
            <a:gdLst>
              <a:gd name="T0" fmla="*/ 344 w 444"/>
              <a:gd name="T1" fmla="*/ 507 h 508"/>
              <a:gd name="T2" fmla="*/ 344 w 444"/>
              <a:gd name="T3" fmla="*/ 507 h 508"/>
              <a:gd name="T4" fmla="*/ 109 w 444"/>
              <a:gd name="T5" fmla="*/ 507 h 508"/>
              <a:gd name="T6" fmla="*/ 37 w 444"/>
              <a:gd name="T7" fmla="*/ 470 h 508"/>
              <a:gd name="T8" fmla="*/ 9 w 444"/>
              <a:gd name="T9" fmla="*/ 398 h 508"/>
              <a:gd name="T10" fmla="*/ 28 w 444"/>
              <a:gd name="T11" fmla="*/ 73 h 508"/>
              <a:gd name="T12" fmla="*/ 100 w 444"/>
              <a:gd name="T13" fmla="*/ 0 h 508"/>
              <a:gd name="T14" fmla="*/ 353 w 444"/>
              <a:gd name="T15" fmla="*/ 0 h 508"/>
              <a:gd name="T16" fmla="*/ 425 w 444"/>
              <a:gd name="T17" fmla="*/ 73 h 508"/>
              <a:gd name="T18" fmla="*/ 443 w 444"/>
              <a:gd name="T19" fmla="*/ 398 h 508"/>
              <a:gd name="T20" fmla="*/ 416 w 444"/>
              <a:gd name="T21" fmla="*/ 470 h 508"/>
              <a:gd name="T22" fmla="*/ 344 w 444"/>
              <a:gd name="T23" fmla="*/ 507 h 508"/>
              <a:gd name="T24" fmla="*/ 100 w 444"/>
              <a:gd name="T25" fmla="*/ 54 h 508"/>
              <a:gd name="T26" fmla="*/ 100 w 444"/>
              <a:gd name="T27" fmla="*/ 54 h 508"/>
              <a:gd name="T28" fmla="*/ 73 w 444"/>
              <a:gd name="T29" fmla="*/ 82 h 508"/>
              <a:gd name="T30" fmla="*/ 55 w 444"/>
              <a:gd name="T31" fmla="*/ 398 h 508"/>
              <a:gd name="T32" fmla="*/ 73 w 444"/>
              <a:gd name="T33" fmla="*/ 443 h 508"/>
              <a:gd name="T34" fmla="*/ 109 w 444"/>
              <a:gd name="T35" fmla="*/ 461 h 508"/>
              <a:gd name="T36" fmla="*/ 344 w 444"/>
              <a:gd name="T37" fmla="*/ 461 h 508"/>
              <a:gd name="T38" fmla="*/ 380 w 444"/>
              <a:gd name="T39" fmla="*/ 443 h 508"/>
              <a:gd name="T40" fmla="*/ 398 w 444"/>
              <a:gd name="T41" fmla="*/ 398 h 508"/>
              <a:gd name="T42" fmla="*/ 380 w 444"/>
              <a:gd name="T43" fmla="*/ 82 h 508"/>
              <a:gd name="T44" fmla="*/ 353 w 444"/>
              <a:gd name="T45" fmla="*/ 54 h 508"/>
              <a:gd name="T46" fmla="*/ 100 w 444"/>
              <a:gd name="T47" fmla="*/ 54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4" h="508">
                <a:moveTo>
                  <a:pt x="344" y="507"/>
                </a:moveTo>
                <a:lnTo>
                  <a:pt x="344" y="507"/>
                </a:lnTo>
                <a:cubicBezTo>
                  <a:pt x="109" y="507"/>
                  <a:pt x="109" y="507"/>
                  <a:pt x="109" y="507"/>
                </a:cubicBezTo>
                <a:cubicBezTo>
                  <a:pt x="82" y="507"/>
                  <a:pt x="55" y="498"/>
                  <a:pt x="37" y="470"/>
                </a:cubicBezTo>
                <a:cubicBezTo>
                  <a:pt x="19" y="452"/>
                  <a:pt x="0" y="425"/>
                  <a:pt x="9" y="398"/>
                </a:cubicBezTo>
                <a:cubicBezTo>
                  <a:pt x="28" y="73"/>
                  <a:pt x="28" y="73"/>
                  <a:pt x="28" y="73"/>
                </a:cubicBezTo>
                <a:cubicBezTo>
                  <a:pt x="28" y="37"/>
                  <a:pt x="64" y="0"/>
                  <a:pt x="100" y="0"/>
                </a:cubicBezTo>
                <a:cubicBezTo>
                  <a:pt x="353" y="0"/>
                  <a:pt x="353" y="0"/>
                  <a:pt x="353" y="0"/>
                </a:cubicBezTo>
                <a:cubicBezTo>
                  <a:pt x="389" y="0"/>
                  <a:pt x="425" y="37"/>
                  <a:pt x="425" y="73"/>
                </a:cubicBezTo>
                <a:cubicBezTo>
                  <a:pt x="443" y="398"/>
                  <a:pt x="443" y="398"/>
                  <a:pt x="443" y="398"/>
                </a:cubicBezTo>
                <a:cubicBezTo>
                  <a:pt x="443" y="425"/>
                  <a:pt x="434" y="452"/>
                  <a:pt x="416" y="470"/>
                </a:cubicBezTo>
                <a:cubicBezTo>
                  <a:pt x="398" y="498"/>
                  <a:pt x="371" y="507"/>
                  <a:pt x="344" y="507"/>
                </a:cubicBezTo>
                <a:close/>
                <a:moveTo>
                  <a:pt x="100" y="54"/>
                </a:moveTo>
                <a:lnTo>
                  <a:pt x="100" y="54"/>
                </a:lnTo>
                <a:cubicBezTo>
                  <a:pt x="82" y="54"/>
                  <a:pt x="73" y="64"/>
                  <a:pt x="73" y="82"/>
                </a:cubicBezTo>
                <a:cubicBezTo>
                  <a:pt x="55" y="398"/>
                  <a:pt x="55" y="398"/>
                  <a:pt x="55" y="398"/>
                </a:cubicBezTo>
                <a:cubicBezTo>
                  <a:pt x="55" y="416"/>
                  <a:pt x="55" y="434"/>
                  <a:pt x="73" y="443"/>
                </a:cubicBezTo>
                <a:cubicBezTo>
                  <a:pt x="82" y="452"/>
                  <a:pt x="91" y="461"/>
                  <a:pt x="109" y="461"/>
                </a:cubicBezTo>
                <a:cubicBezTo>
                  <a:pt x="344" y="461"/>
                  <a:pt x="344" y="461"/>
                  <a:pt x="344" y="461"/>
                </a:cubicBezTo>
                <a:cubicBezTo>
                  <a:pt x="362" y="461"/>
                  <a:pt x="371" y="452"/>
                  <a:pt x="380" y="443"/>
                </a:cubicBezTo>
                <a:cubicBezTo>
                  <a:pt x="389" y="434"/>
                  <a:pt x="398" y="416"/>
                  <a:pt x="398" y="398"/>
                </a:cubicBezTo>
                <a:cubicBezTo>
                  <a:pt x="380" y="82"/>
                  <a:pt x="380" y="82"/>
                  <a:pt x="380" y="82"/>
                </a:cubicBezTo>
                <a:cubicBezTo>
                  <a:pt x="380" y="64"/>
                  <a:pt x="362" y="54"/>
                  <a:pt x="353" y="54"/>
                </a:cubicBezTo>
                <a:lnTo>
                  <a:pt x="100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27">
            <a:extLst>
              <a:ext uri="{FF2B5EF4-FFF2-40B4-BE49-F238E27FC236}">
                <a16:creationId xmlns:a16="http://schemas.microsoft.com/office/drawing/2014/main" id="{F7BD425D-D0BB-3D45-9303-D08E87154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768" y="9127694"/>
            <a:ext cx="230260" cy="253754"/>
          </a:xfrm>
          <a:custGeom>
            <a:avLst/>
            <a:gdLst>
              <a:gd name="T0" fmla="*/ 199 w 218"/>
              <a:gd name="T1" fmla="*/ 235 h 236"/>
              <a:gd name="T2" fmla="*/ 199 w 218"/>
              <a:gd name="T3" fmla="*/ 235 h 236"/>
              <a:gd name="T4" fmla="*/ 199 w 218"/>
              <a:gd name="T5" fmla="*/ 235 h 236"/>
              <a:gd name="T6" fmla="*/ 172 w 218"/>
              <a:gd name="T7" fmla="*/ 217 h 236"/>
              <a:gd name="T8" fmla="*/ 172 w 218"/>
              <a:gd name="T9" fmla="*/ 117 h 236"/>
              <a:gd name="T10" fmla="*/ 118 w 218"/>
              <a:gd name="T11" fmla="*/ 54 h 236"/>
              <a:gd name="T12" fmla="*/ 45 w 218"/>
              <a:gd name="T13" fmla="*/ 117 h 236"/>
              <a:gd name="T14" fmla="*/ 45 w 218"/>
              <a:gd name="T15" fmla="*/ 217 h 236"/>
              <a:gd name="T16" fmla="*/ 27 w 218"/>
              <a:gd name="T17" fmla="*/ 235 h 236"/>
              <a:gd name="T18" fmla="*/ 27 w 218"/>
              <a:gd name="T19" fmla="*/ 235 h 236"/>
              <a:gd name="T20" fmla="*/ 0 w 218"/>
              <a:gd name="T21" fmla="*/ 217 h 236"/>
              <a:gd name="T22" fmla="*/ 0 w 218"/>
              <a:gd name="T23" fmla="*/ 117 h 236"/>
              <a:gd name="T24" fmla="*/ 99 w 218"/>
              <a:gd name="T25" fmla="*/ 9 h 236"/>
              <a:gd name="T26" fmla="*/ 217 w 218"/>
              <a:gd name="T27" fmla="*/ 117 h 236"/>
              <a:gd name="T28" fmla="*/ 217 w 218"/>
              <a:gd name="T29" fmla="*/ 217 h 236"/>
              <a:gd name="T30" fmla="*/ 199 w 218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8" h="236">
                <a:moveTo>
                  <a:pt x="199" y="235"/>
                </a:moveTo>
                <a:lnTo>
                  <a:pt x="199" y="235"/>
                </a:lnTo>
                <a:lnTo>
                  <a:pt x="199" y="235"/>
                </a:lnTo>
                <a:cubicBezTo>
                  <a:pt x="181" y="235"/>
                  <a:pt x="172" y="226"/>
                  <a:pt x="172" y="217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90"/>
                  <a:pt x="145" y="63"/>
                  <a:pt x="118" y="54"/>
                </a:cubicBezTo>
                <a:cubicBezTo>
                  <a:pt x="81" y="54"/>
                  <a:pt x="45" y="81"/>
                  <a:pt x="45" y="117"/>
                </a:cubicBezTo>
                <a:cubicBezTo>
                  <a:pt x="45" y="217"/>
                  <a:pt x="45" y="217"/>
                  <a:pt x="45" y="217"/>
                </a:cubicBezTo>
                <a:cubicBezTo>
                  <a:pt x="45" y="226"/>
                  <a:pt x="36" y="235"/>
                  <a:pt x="27" y="235"/>
                </a:cubicBezTo>
                <a:lnTo>
                  <a:pt x="27" y="235"/>
                </a:lnTo>
                <a:cubicBezTo>
                  <a:pt x="9" y="235"/>
                  <a:pt x="0" y="226"/>
                  <a:pt x="0" y="217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63"/>
                  <a:pt x="45" y="9"/>
                  <a:pt x="99" y="9"/>
                </a:cubicBezTo>
                <a:cubicBezTo>
                  <a:pt x="163" y="0"/>
                  <a:pt x="217" y="54"/>
                  <a:pt x="217" y="117"/>
                </a:cubicBezTo>
                <a:cubicBezTo>
                  <a:pt x="217" y="217"/>
                  <a:pt x="217" y="217"/>
                  <a:pt x="217" y="217"/>
                </a:cubicBezTo>
                <a:cubicBezTo>
                  <a:pt x="217" y="226"/>
                  <a:pt x="208" y="235"/>
                  <a:pt x="199" y="2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34" name="Grupo 333">
            <a:extLst>
              <a:ext uri="{FF2B5EF4-FFF2-40B4-BE49-F238E27FC236}">
                <a16:creationId xmlns:a16="http://schemas.microsoft.com/office/drawing/2014/main" id="{2B55BAF0-D103-904D-B32F-DD8D3045511C}"/>
              </a:ext>
            </a:extLst>
          </p:cNvPr>
          <p:cNvGrpSpPr/>
          <p:nvPr/>
        </p:nvGrpSpPr>
        <p:grpSpPr>
          <a:xfrm>
            <a:off x="2668308" y="1234255"/>
            <a:ext cx="19041035" cy="2561450"/>
            <a:chOff x="2668308" y="861425"/>
            <a:chExt cx="19041035" cy="2561450"/>
          </a:xfrm>
        </p:grpSpPr>
        <p:sp>
          <p:nvSpPr>
            <p:cNvPr id="335" name="CuadroTexto 334">
              <a:extLst>
                <a:ext uri="{FF2B5EF4-FFF2-40B4-BE49-F238E27FC236}">
                  <a16:creationId xmlns:a16="http://schemas.microsoft.com/office/drawing/2014/main" id="{EC7F7A67-0B6C-B64C-9C6E-12A263ACEB79}"/>
                </a:ext>
              </a:extLst>
            </p:cNvPr>
            <p:cNvSpPr txBox="1"/>
            <p:nvPr/>
          </p:nvSpPr>
          <p:spPr>
            <a:xfrm>
              <a:off x="7078309" y="861425"/>
              <a:ext cx="1022106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Environment/Ecology</a:t>
              </a:r>
            </a:p>
          </p:txBody>
        </p:sp>
        <p:sp>
          <p:nvSpPr>
            <p:cNvPr id="336" name="CuadroTexto 335">
              <a:extLst>
                <a:ext uri="{FF2B5EF4-FFF2-40B4-BE49-F238E27FC236}">
                  <a16:creationId xmlns:a16="http://schemas.microsoft.com/office/drawing/2014/main" id="{1E5887B9-71FC-FA41-9F3C-4266A7DD499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37" name="Grupo 336">
            <a:extLst>
              <a:ext uri="{FF2B5EF4-FFF2-40B4-BE49-F238E27FC236}">
                <a16:creationId xmlns:a16="http://schemas.microsoft.com/office/drawing/2014/main" id="{F5A6AB68-EB99-F246-B4FF-48D27EB6E9C0}"/>
              </a:ext>
            </a:extLst>
          </p:cNvPr>
          <p:cNvGrpSpPr/>
          <p:nvPr/>
        </p:nvGrpSpPr>
        <p:grpSpPr>
          <a:xfrm>
            <a:off x="5384353" y="9737636"/>
            <a:ext cx="2064559" cy="821765"/>
            <a:chOff x="4247967" y="10881853"/>
            <a:chExt cx="4236804" cy="821765"/>
          </a:xfrm>
        </p:grpSpPr>
        <p:sp>
          <p:nvSpPr>
            <p:cNvPr id="338" name="CuadroTexto 395">
              <a:extLst>
                <a:ext uri="{FF2B5EF4-FFF2-40B4-BE49-F238E27FC236}">
                  <a16:creationId xmlns:a16="http://schemas.microsoft.com/office/drawing/2014/main" id="{B0F0BCF0-9598-924C-9D69-3FACADC4A5FE}"/>
                </a:ext>
              </a:extLst>
            </p:cNvPr>
            <p:cNvSpPr txBox="1"/>
            <p:nvPr/>
          </p:nvSpPr>
          <p:spPr>
            <a:xfrm flipH="1">
              <a:off x="5175031" y="10881853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39" name="Rectangle 40">
              <a:extLst>
                <a:ext uri="{FF2B5EF4-FFF2-40B4-BE49-F238E27FC236}">
                  <a16:creationId xmlns:a16="http://schemas.microsoft.com/office/drawing/2014/main" id="{D25F09F8-2725-554E-BCA6-1F8C45AFE73E}"/>
                </a:ext>
              </a:extLst>
            </p:cNvPr>
            <p:cNvSpPr/>
            <p:nvPr/>
          </p:nvSpPr>
          <p:spPr>
            <a:xfrm>
              <a:off x="4247967" y="11180398"/>
              <a:ext cx="423680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0" name="Grupo 339">
            <a:extLst>
              <a:ext uri="{FF2B5EF4-FFF2-40B4-BE49-F238E27FC236}">
                <a16:creationId xmlns:a16="http://schemas.microsoft.com/office/drawing/2014/main" id="{9C37ECD6-61BC-8341-97A8-E41C4A580935}"/>
              </a:ext>
            </a:extLst>
          </p:cNvPr>
          <p:cNvGrpSpPr/>
          <p:nvPr/>
        </p:nvGrpSpPr>
        <p:grpSpPr>
          <a:xfrm>
            <a:off x="11403672" y="9316246"/>
            <a:ext cx="2064559" cy="821765"/>
            <a:chOff x="4247967" y="10881853"/>
            <a:chExt cx="4236804" cy="821765"/>
          </a:xfrm>
        </p:grpSpPr>
        <p:sp>
          <p:nvSpPr>
            <p:cNvPr id="341" name="CuadroTexto 395">
              <a:extLst>
                <a:ext uri="{FF2B5EF4-FFF2-40B4-BE49-F238E27FC236}">
                  <a16:creationId xmlns:a16="http://schemas.microsoft.com/office/drawing/2014/main" id="{05F107A4-2F0A-364A-A08F-8C0C7CFD129C}"/>
                </a:ext>
              </a:extLst>
            </p:cNvPr>
            <p:cNvSpPr txBox="1"/>
            <p:nvPr/>
          </p:nvSpPr>
          <p:spPr>
            <a:xfrm flipH="1">
              <a:off x="5175031" y="10881853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42" name="Rectangle 40">
              <a:extLst>
                <a:ext uri="{FF2B5EF4-FFF2-40B4-BE49-F238E27FC236}">
                  <a16:creationId xmlns:a16="http://schemas.microsoft.com/office/drawing/2014/main" id="{969E1703-7E45-7844-AE43-9EBB154C8180}"/>
                </a:ext>
              </a:extLst>
            </p:cNvPr>
            <p:cNvSpPr/>
            <p:nvPr/>
          </p:nvSpPr>
          <p:spPr>
            <a:xfrm>
              <a:off x="4247967" y="11180398"/>
              <a:ext cx="423680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3" name="Grupo 342">
            <a:extLst>
              <a:ext uri="{FF2B5EF4-FFF2-40B4-BE49-F238E27FC236}">
                <a16:creationId xmlns:a16="http://schemas.microsoft.com/office/drawing/2014/main" id="{3AEDDFFB-CBB1-F04E-9C8D-8150A59B7775}"/>
              </a:ext>
            </a:extLst>
          </p:cNvPr>
          <p:cNvGrpSpPr/>
          <p:nvPr/>
        </p:nvGrpSpPr>
        <p:grpSpPr>
          <a:xfrm>
            <a:off x="17475618" y="9853415"/>
            <a:ext cx="2064559" cy="821765"/>
            <a:chOff x="4247967" y="10881853"/>
            <a:chExt cx="4236804" cy="821765"/>
          </a:xfrm>
        </p:grpSpPr>
        <p:sp>
          <p:nvSpPr>
            <p:cNvPr id="344" name="CuadroTexto 395">
              <a:extLst>
                <a:ext uri="{FF2B5EF4-FFF2-40B4-BE49-F238E27FC236}">
                  <a16:creationId xmlns:a16="http://schemas.microsoft.com/office/drawing/2014/main" id="{9C9E4DC2-A86C-0C4C-84D5-D7F872CAC32F}"/>
                </a:ext>
              </a:extLst>
            </p:cNvPr>
            <p:cNvSpPr txBox="1"/>
            <p:nvPr/>
          </p:nvSpPr>
          <p:spPr>
            <a:xfrm flipH="1">
              <a:off x="5175031" y="10881853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45" name="Rectangle 40">
              <a:extLst>
                <a:ext uri="{FF2B5EF4-FFF2-40B4-BE49-F238E27FC236}">
                  <a16:creationId xmlns:a16="http://schemas.microsoft.com/office/drawing/2014/main" id="{0514DBEC-035A-FF45-8009-79B1B28A0F80}"/>
                </a:ext>
              </a:extLst>
            </p:cNvPr>
            <p:cNvSpPr/>
            <p:nvPr/>
          </p:nvSpPr>
          <p:spPr>
            <a:xfrm>
              <a:off x="4247967" y="11180398"/>
              <a:ext cx="423680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01581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">
            <a:extLst>
              <a:ext uri="{FF2B5EF4-FFF2-40B4-BE49-F238E27FC236}">
                <a16:creationId xmlns:a16="http://schemas.microsoft.com/office/drawing/2014/main" id="{ECF2C7FF-7FBD-A843-AE76-53BF06325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01" y="11188564"/>
            <a:ext cx="6951308" cy="857344"/>
          </a:xfrm>
          <a:custGeom>
            <a:avLst/>
            <a:gdLst>
              <a:gd name="T0" fmla="*/ 6062 w 6294"/>
              <a:gd name="T1" fmla="*/ 773 h 774"/>
              <a:gd name="T2" fmla="*/ 6062 w 6294"/>
              <a:gd name="T3" fmla="*/ 773 h 774"/>
              <a:gd name="T4" fmla="*/ 231 w 6294"/>
              <a:gd name="T5" fmla="*/ 773 h 774"/>
              <a:gd name="T6" fmla="*/ 0 w 6294"/>
              <a:gd name="T7" fmla="*/ 542 h 774"/>
              <a:gd name="T8" fmla="*/ 0 w 6294"/>
              <a:gd name="T9" fmla="*/ 231 h 774"/>
              <a:gd name="T10" fmla="*/ 231 w 6294"/>
              <a:gd name="T11" fmla="*/ 0 h 774"/>
              <a:gd name="T12" fmla="*/ 6062 w 6294"/>
              <a:gd name="T13" fmla="*/ 0 h 774"/>
              <a:gd name="T14" fmla="*/ 6293 w 6294"/>
              <a:gd name="T15" fmla="*/ 231 h 774"/>
              <a:gd name="T16" fmla="*/ 6293 w 6294"/>
              <a:gd name="T17" fmla="*/ 542 h 774"/>
              <a:gd name="T18" fmla="*/ 6062 w 6294"/>
              <a:gd name="T19" fmla="*/ 773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94" h="774">
                <a:moveTo>
                  <a:pt x="6062" y="773"/>
                </a:moveTo>
                <a:lnTo>
                  <a:pt x="6062" y="773"/>
                </a:lnTo>
                <a:cubicBezTo>
                  <a:pt x="231" y="773"/>
                  <a:pt x="231" y="773"/>
                  <a:pt x="231" y="773"/>
                </a:cubicBezTo>
                <a:cubicBezTo>
                  <a:pt x="98" y="773"/>
                  <a:pt x="0" y="675"/>
                  <a:pt x="0" y="542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07"/>
                  <a:pt x="98" y="0"/>
                  <a:pt x="231" y="0"/>
                </a:cubicBezTo>
                <a:cubicBezTo>
                  <a:pt x="6062" y="0"/>
                  <a:pt x="6062" y="0"/>
                  <a:pt x="6062" y="0"/>
                </a:cubicBezTo>
                <a:cubicBezTo>
                  <a:pt x="6187" y="0"/>
                  <a:pt x="6293" y="107"/>
                  <a:pt x="6293" y="231"/>
                </a:cubicBezTo>
                <a:cubicBezTo>
                  <a:pt x="6293" y="542"/>
                  <a:pt x="6293" y="542"/>
                  <a:pt x="6293" y="542"/>
                </a:cubicBezTo>
                <a:cubicBezTo>
                  <a:pt x="6293" y="675"/>
                  <a:pt x="6187" y="773"/>
                  <a:pt x="6062" y="7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">
            <a:extLst>
              <a:ext uri="{FF2B5EF4-FFF2-40B4-BE49-F238E27FC236}">
                <a16:creationId xmlns:a16="http://schemas.microsoft.com/office/drawing/2014/main" id="{51506787-EE13-D04E-B4E3-BC9A80CD6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01" y="10336089"/>
            <a:ext cx="6951308" cy="852475"/>
          </a:xfrm>
          <a:custGeom>
            <a:avLst/>
            <a:gdLst>
              <a:gd name="T0" fmla="*/ 6062 w 6294"/>
              <a:gd name="T1" fmla="*/ 772 h 773"/>
              <a:gd name="T2" fmla="*/ 6062 w 6294"/>
              <a:gd name="T3" fmla="*/ 772 h 773"/>
              <a:gd name="T4" fmla="*/ 231 w 6294"/>
              <a:gd name="T5" fmla="*/ 772 h 773"/>
              <a:gd name="T6" fmla="*/ 0 w 6294"/>
              <a:gd name="T7" fmla="*/ 542 h 773"/>
              <a:gd name="T8" fmla="*/ 0 w 6294"/>
              <a:gd name="T9" fmla="*/ 231 h 773"/>
              <a:gd name="T10" fmla="*/ 231 w 6294"/>
              <a:gd name="T11" fmla="*/ 0 h 773"/>
              <a:gd name="T12" fmla="*/ 6062 w 6294"/>
              <a:gd name="T13" fmla="*/ 0 h 773"/>
              <a:gd name="T14" fmla="*/ 6293 w 6294"/>
              <a:gd name="T15" fmla="*/ 231 h 773"/>
              <a:gd name="T16" fmla="*/ 6293 w 6294"/>
              <a:gd name="T17" fmla="*/ 542 h 773"/>
              <a:gd name="T18" fmla="*/ 6062 w 6294"/>
              <a:gd name="T19" fmla="*/ 772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94" h="773">
                <a:moveTo>
                  <a:pt x="6062" y="772"/>
                </a:moveTo>
                <a:lnTo>
                  <a:pt x="6062" y="772"/>
                </a:lnTo>
                <a:cubicBezTo>
                  <a:pt x="231" y="772"/>
                  <a:pt x="231" y="772"/>
                  <a:pt x="231" y="772"/>
                </a:cubicBezTo>
                <a:cubicBezTo>
                  <a:pt x="98" y="772"/>
                  <a:pt x="0" y="675"/>
                  <a:pt x="0" y="542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07"/>
                  <a:pt x="98" y="0"/>
                  <a:pt x="231" y="0"/>
                </a:cubicBezTo>
                <a:cubicBezTo>
                  <a:pt x="6062" y="0"/>
                  <a:pt x="6062" y="0"/>
                  <a:pt x="6062" y="0"/>
                </a:cubicBezTo>
                <a:cubicBezTo>
                  <a:pt x="6187" y="0"/>
                  <a:pt x="6293" y="107"/>
                  <a:pt x="6293" y="231"/>
                </a:cubicBezTo>
                <a:cubicBezTo>
                  <a:pt x="6293" y="542"/>
                  <a:pt x="6293" y="542"/>
                  <a:pt x="6293" y="542"/>
                </a:cubicBezTo>
                <a:cubicBezTo>
                  <a:pt x="6293" y="675"/>
                  <a:pt x="6187" y="772"/>
                  <a:pt x="6062" y="7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3">
            <a:extLst>
              <a:ext uri="{FF2B5EF4-FFF2-40B4-BE49-F238E27FC236}">
                <a16:creationId xmlns:a16="http://schemas.microsoft.com/office/drawing/2014/main" id="{DAFB4721-7FAB-4A44-955D-AF614893D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01" y="9483617"/>
            <a:ext cx="6951308" cy="852472"/>
          </a:xfrm>
          <a:custGeom>
            <a:avLst/>
            <a:gdLst>
              <a:gd name="T0" fmla="*/ 6062 w 6294"/>
              <a:gd name="T1" fmla="*/ 772 h 773"/>
              <a:gd name="T2" fmla="*/ 6062 w 6294"/>
              <a:gd name="T3" fmla="*/ 772 h 773"/>
              <a:gd name="T4" fmla="*/ 231 w 6294"/>
              <a:gd name="T5" fmla="*/ 772 h 773"/>
              <a:gd name="T6" fmla="*/ 0 w 6294"/>
              <a:gd name="T7" fmla="*/ 542 h 773"/>
              <a:gd name="T8" fmla="*/ 0 w 6294"/>
              <a:gd name="T9" fmla="*/ 231 h 773"/>
              <a:gd name="T10" fmla="*/ 231 w 6294"/>
              <a:gd name="T11" fmla="*/ 0 h 773"/>
              <a:gd name="T12" fmla="*/ 6062 w 6294"/>
              <a:gd name="T13" fmla="*/ 0 h 773"/>
              <a:gd name="T14" fmla="*/ 6293 w 6294"/>
              <a:gd name="T15" fmla="*/ 231 h 773"/>
              <a:gd name="T16" fmla="*/ 6293 w 6294"/>
              <a:gd name="T17" fmla="*/ 542 h 773"/>
              <a:gd name="T18" fmla="*/ 6062 w 6294"/>
              <a:gd name="T19" fmla="*/ 772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94" h="773">
                <a:moveTo>
                  <a:pt x="6062" y="772"/>
                </a:moveTo>
                <a:lnTo>
                  <a:pt x="6062" y="772"/>
                </a:lnTo>
                <a:cubicBezTo>
                  <a:pt x="231" y="772"/>
                  <a:pt x="231" y="772"/>
                  <a:pt x="231" y="772"/>
                </a:cubicBezTo>
                <a:cubicBezTo>
                  <a:pt x="98" y="772"/>
                  <a:pt x="0" y="675"/>
                  <a:pt x="0" y="542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07"/>
                  <a:pt x="98" y="0"/>
                  <a:pt x="231" y="0"/>
                </a:cubicBezTo>
                <a:cubicBezTo>
                  <a:pt x="6062" y="0"/>
                  <a:pt x="6062" y="0"/>
                  <a:pt x="6062" y="0"/>
                </a:cubicBezTo>
                <a:cubicBezTo>
                  <a:pt x="6187" y="0"/>
                  <a:pt x="6293" y="107"/>
                  <a:pt x="6293" y="231"/>
                </a:cubicBezTo>
                <a:cubicBezTo>
                  <a:pt x="6293" y="542"/>
                  <a:pt x="6293" y="542"/>
                  <a:pt x="6293" y="542"/>
                </a:cubicBezTo>
                <a:cubicBezTo>
                  <a:pt x="6293" y="675"/>
                  <a:pt x="6187" y="772"/>
                  <a:pt x="6062" y="7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4">
            <a:extLst>
              <a:ext uri="{FF2B5EF4-FFF2-40B4-BE49-F238E27FC236}">
                <a16:creationId xmlns:a16="http://schemas.microsoft.com/office/drawing/2014/main" id="{46A6B100-E789-2E4E-A040-5A7800CA2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01" y="8631143"/>
            <a:ext cx="6951308" cy="852475"/>
          </a:xfrm>
          <a:custGeom>
            <a:avLst/>
            <a:gdLst>
              <a:gd name="T0" fmla="*/ 6062 w 6294"/>
              <a:gd name="T1" fmla="*/ 772 h 773"/>
              <a:gd name="T2" fmla="*/ 6062 w 6294"/>
              <a:gd name="T3" fmla="*/ 772 h 773"/>
              <a:gd name="T4" fmla="*/ 231 w 6294"/>
              <a:gd name="T5" fmla="*/ 772 h 773"/>
              <a:gd name="T6" fmla="*/ 0 w 6294"/>
              <a:gd name="T7" fmla="*/ 541 h 773"/>
              <a:gd name="T8" fmla="*/ 0 w 6294"/>
              <a:gd name="T9" fmla="*/ 231 h 773"/>
              <a:gd name="T10" fmla="*/ 231 w 6294"/>
              <a:gd name="T11" fmla="*/ 0 h 773"/>
              <a:gd name="T12" fmla="*/ 6062 w 6294"/>
              <a:gd name="T13" fmla="*/ 0 h 773"/>
              <a:gd name="T14" fmla="*/ 6293 w 6294"/>
              <a:gd name="T15" fmla="*/ 231 h 773"/>
              <a:gd name="T16" fmla="*/ 6293 w 6294"/>
              <a:gd name="T17" fmla="*/ 541 h 773"/>
              <a:gd name="T18" fmla="*/ 6062 w 6294"/>
              <a:gd name="T19" fmla="*/ 772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94" h="773">
                <a:moveTo>
                  <a:pt x="6062" y="772"/>
                </a:moveTo>
                <a:lnTo>
                  <a:pt x="6062" y="772"/>
                </a:lnTo>
                <a:cubicBezTo>
                  <a:pt x="231" y="772"/>
                  <a:pt x="231" y="772"/>
                  <a:pt x="231" y="772"/>
                </a:cubicBezTo>
                <a:cubicBezTo>
                  <a:pt x="98" y="772"/>
                  <a:pt x="0" y="666"/>
                  <a:pt x="0" y="54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06"/>
                  <a:pt x="98" y="0"/>
                  <a:pt x="231" y="0"/>
                </a:cubicBezTo>
                <a:cubicBezTo>
                  <a:pt x="6062" y="0"/>
                  <a:pt x="6062" y="0"/>
                  <a:pt x="6062" y="0"/>
                </a:cubicBezTo>
                <a:cubicBezTo>
                  <a:pt x="6187" y="0"/>
                  <a:pt x="6293" y="106"/>
                  <a:pt x="6293" y="231"/>
                </a:cubicBezTo>
                <a:cubicBezTo>
                  <a:pt x="6293" y="541"/>
                  <a:pt x="6293" y="541"/>
                  <a:pt x="6293" y="541"/>
                </a:cubicBezTo>
                <a:cubicBezTo>
                  <a:pt x="6293" y="666"/>
                  <a:pt x="6187" y="772"/>
                  <a:pt x="6062" y="7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C3C733ED-39A9-3848-B644-E1532626E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01" y="7778671"/>
            <a:ext cx="6951308" cy="852472"/>
          </a:xfrm>
          <a:custGeom>
            <a:avLst/>
            <a:gdLst>
              <a:gd name="T0" fmla="*/ 6062 w 6294"/>
              <a:gd name="T1" fmla="*/ 772 h 773"/>
              <a:gd name="T2" fmla="*/ 6062 w 6294"/>
              <a:gd name="T3" fmla="*/ 772 h 773"/>
              <a:gd name="T4" fmla="*/ 231 w 6294"/>
              <a:gd name="T5" fmla="*/ 772 h 773"/>
              <a:gd name="T6" fmla="*/ 0 w 6294"/>
              <a:gd name="T7" fmla="*/ 541 h 773"/>
              <a:gd name="T8" fmla="*/ 0 w 6294"/>
              <a:gd name="T9" fmla="*/ 230 h 773"/>
              <a:gd name="T10" fmla="*/ 231 w 6294"/>
              <a:gd name="T11" fmla="*/ 0 h 773"/>
              <a:gd name="T12" fmla="*/ 6062 w 6294"/>
              <a:gd name="T13" fmla="*/ 0 h 773"/>
              <a:gd name="T14" fmla="*/ 6293 w 6294"/>
              <a:gd name="T15" fmla="*/ 230 h 773"/>
              <a:gd name="T16" fmla="*/ 6293 w 6294"/>
              <a:gd name="T17" fmla="*/ 541 h 773"/>
              <a:gd name="T18" fmla="*/ 6062 w 6294"/>
              <a:gd name="T19" fmla="*/ 772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94" h="773">
                <a:moveTo>
                  <a:pt x="6062" y="772"/>
                </a:moveTo>
                <a:lnTo>
                  <a:pt x="6062" y="772"/>
                </a:lnTo>
                <a:cubicBezTo>
                  <a:pt x="231" y="772"/>
                  <a:pt x="231" y="772"/>
                  <a:pt x="231" y="772"/>
                </a:cubicBezTo>
                <a:cubicBezTo>
                  <a:pt x="98" y="772"/>
                  <a:pt x="0" y="665"/>
                  <a:pt x="0" y="54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97"/>
                  <a:pt x="98" y="0"/>
                  <a:pt x="231" y="0"/>
                </a:cubicBezTo>
                <a:cubicBezTo>
                  <a:pt x="6062" y="0"/>
                  <a:pt x="6062" y="0"/>
                  <a:pt x="6062" y="0"/>
                </a:cubicBezTo>
                <a:cubicBezTo>
                  <a:pt x="6187" y="0"/>
                  <a:pt x="6293" y="97"/>
                  <a:pt x="6293" y="230"/>
                </a:cubicBezTo>
                <a:cubicBezTo>
                  <a:pt x="6293" y="541"/>
                  <a:pt x="6293" y="541"/>
                  <a:pt x="6293" y="541"/>
                </a:cubicBezTo>
                <a:cubicBezTo>
                  <a:pt x="6293" y="665"/>
                  <a:pt x="6187" y="772"/>
                  <a:pt x="6062" y="7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6">
            <a:extLst>
              <a:ext uri="{FF2B5EF4-FFF2-40B4-BE49-F238E27FC236}">
                <a16:creationId xmlns:a16="http://schemas.microsoft.com/office/drawing/2014/main" id="{71839C3D-6834-084F-8652-825A3816C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01" y="6926196"/>
            <a:ext cx="6951308" cy="852475"/>
          </a:xfrm>
          <a:custGeom>
            <a:avLst/>
            <a:gdLst>
              <a:gd name="T0" fmla="*/ 6062 w 6294"/>
              <a:gd name="T1" fmla="*/ 772 h 773"/>
              <a:gd name="T2" fmla="*/ 6062 w 6294"/>
              <a:gd name="T3" fmla="*/ 772 h 773"/>
              <a:gd name="T4" fmla="*/ 231 w 6294"/>
              <a:gd name="T5" fmla="*/ 772 h 773"/>
              <a:gd name="T6" fmla="*/ 0 w 6294"/>
              <a:gd name="T7" fmla="*/ 541 h 773"/>
              <a:gd name="T8" fmla="*/ 0 w 6294"/>
              <a:gd name="T9" fmla="*/ 230 h 773"/>
              <a:gd name="T10" fmla="*/ 231 w 6294"/>
              <a:gd name="T11" fmla="*/ 0 h 773"/>
              <a:gd name="T12" fmla="*/ 6062 w 6294"/>
              <a:gd name="T13" fmla="*/ 0 h 773"/>
              <a:gd name="T14" fmla="*/ 6293 w 6294"/>
              <a:gd name="T15" fmla="*/ 230 h 773"/>
              <a:gd name="T16" fmla="*/ 6293 w 6294"/>
              <a:gd name="T17" fmla="*/ 541 h 773"/>
              <a:gd name="T18" fmla="*/ 6062 w 6294"/>
              <a:gd name="T19" fmla="*/ 772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94" h="773">
                <a:moveTo>
                  <a:pt x="6062" y="772"/>
                </a:moveTo>
                <a:lnTo>
                  <a:pt x="6062" y="772"/>
                </a:lnTo>
                <a:cubicBezTo>
                  <a:pt x="231" y="772"/>
                  <a:pt x="231" y="772"/>
                  <a:pt x="231" y="772"/>
                </a:cubicBezTo>
                <a:cubicBezTo>
                  <a:pt x="98" y="772"/>
                  <a:pt x="0" y="665"/>
                  <a:pt x="0" y="54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97"/>
                  <a:pt x="98" y="0"/>
                  <a:pt x="231" y="0"/>
                </a:cubicBezTo>
                <a:cubicBezTo>
                  <a:pt x="6062" y="0"/>
                  <a:pt x="6062" y="0"/>
                  <a:pt x="6062" y="0"/>
                </a:cubicBezTo>
                <a:cubicBezTo>
                  <a:pt x="6187" y="0"/>
                  <a:pt x="6293" y="97"/>
                  <a:pt x="6293" y="230"/>
                </a:cubicBezTo>
                <a:cubicBezTo>
                  <a:pt x="6293" y="541"/>
                  <a:pt x="6293" y="541"/>
                  <a:pt x="6293" y="541"/>
                </a:cubicBezTo>
                <a:cubicBezTo>
                  <a:pt x="6293" y="665"/>
                  <a:pt x="6187" y="772"/>
                  <a:pt x="6062" y="7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7">
            <a:extLst>
              <a:ext uri="{FF2B5EF4-FFF2-40B4-BE49-F238E27FC236}">
                <a16:creationId xmlns:a16="http://schemas.microsoft.com/office/drawing/2014/main" id="{40748087-133C-874F-99D0-6973674F2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01" y="6073725"/>
            <a:ext cx="6951308" cy="852472"/>
          </a:xfrm>
          <a:custGeom>
            <a:avLst/>
            <a:gdLst>
              <a:gd name="T0" fmla="*/ 6062 w 6294"/>
              <a:gd name="T1" fmla="*/ 772 h 773"/>
              <a:gd name="T2" fmla="*/ 6062 w 6294"/>
              <a:gd name="T3" fmla="*/ 772 h 773"/>
              <a:gd name="T4" fmla="*/ 231 w 6294"/>
              <a:gd name="T5" fmla="*/ 772 h 773"/>
              <a:gd name="T6" fmla="*/ 0 w 6294"/>
              <a:gd name="T7" fmla="*/ 542 h 773"/>
              <a:gd name="T8" fmla="*/ 0 w 6294"/>
              <a:gd name="T9" fmla="*/ 231 h 773"/>
              <a:gd name="T10" fmla="*/ 231 w 6294"/>
              <a:gd name="T11" fmla="*/ 0 h 773"/>
              <a:gd name="T12" fmla="*/ 6062 w 6294"/>
              <a:gd name="T13" fmla="*/ 0 h 773"/>
              <a:gd name="T14" fmla="*/ 6293 w 6294"/>
              <a:gd name="T15" fmla="*/ 231 h 773"/>
              <a:gd name="T16" fmla="*/ 6293 w 6294"/>
              <a:gd name="T17" fmla="*/ 542 h 773"/>
              <a:gd name="T18" fmla="*/ 6062 w 6294"/>
              <a:gd name="T19" fmla="*/ 772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94" h="773">
                <a:moveTo>
                  <a:pt x="6062" y="772"/>
                </a:moveTo>
                <a:lnTo>
                  <a:pt x="6062" y="772"/>
                </a:lnTo>
                <a:cubicBezTo>
                  <a:pt x="231" y="772"/>
                  <a:pt x="231" y="772"/>
                  <a:pt x="231" y="772"/>
                </a:cubicBezTo>
                <a:cubicBezTo>
                  <a:pt x="98" y="772"/>
                  <a:pt x="0" y="666"/>
                  <a:pt x="0" y="542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98"/>
                  <a:pt x="98" y="0"/>
                  <a:pt x="231" y="0"/>
                </a:cubicBezTo>
                <a:cubicBezTo>
                  <a:pt x="6062" y="0"/>
                  <a:pt x="6062" y="0"/>
                  <a:pt x="6062" y="0"/>
                </a:cubicBezTo>
                <a:cubicBezTo>
                  <a:pt x="6187" y="0"/>
                  <a:pt x="6293" y="98"/>
                  <a:pt x="6293" y="231"/>
                </a:cubicBezTo>
                <a:cubicBezTo>
                  <a:pt x="6293" y="542"/>
                  <a:pt x="6293" y="542"/>
                  <a:pt x="6293" y="542"/>
                </a:cubicBezTo>
                <a:cubicBezTo>
                  <a:pt x="6293" y="666"/>
                  <a:pt x="6187" y="772"/>
                  <a:pt x="6062" y="7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8">
            <a:extLst>
              <a:ext uri="{FF2B5EF4-FFF2-40B4-BE49-F238E27FC236}">
                <a16:creationId xmlns:a16="http://schemas.microsoft.com/office/drawing/2014/main" id="{3F1BDD02-F114-1841-AD0D-00104D3BA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01" y="5221250"/>
            <a:ext cx="6951308" cy="852475"/>
          </a:xfrm>
          <a:custGeom>
            <a:avLst/>
            <a:gdLst>
              <a:gd name="T0" fmla="*/ 6062 w 6294"/>
              <a:gd name="T1" fmla="*/ 772 h 773"/>
              <a:gd name="T2" fmla="*/ 6062 w 6294"/>
              <a:gd name="T3" fmla="*/ 772 h 773"/>
              <a:gd name="T4" fmla="*/ 231 w 6294"/>
              <a:gd name="T5" fmla="*/ 772 h 773"/>
              <a:gd name="T6" fmla="*/ 0 w 6294"/>
              <a:gd name="T7" fmla="*/ 541 h 773"/>
              <a:gd name="T8" fmla="*/ 0 w 6294"/>
              <a:gd name="T9" fmla="*/ 231 h 773"/>
              <a:gd name="T10" fmla="*/ 231 w 6294"/>
              <a:gd name="T11" fmla="*/ 0 h 773"/>
              <a:gd name="T12" fmla="*/ 6062 w 6294"/>
              <a:gd name="T13" fmla="*/ 0 h 773"/>
              <a:gd name="T14" fmla="*/ 6293 w 6294"/>
              <a:gd name="T15" fmla="*/ 231 h 773"/>
              <a:gd name="T16" fmla="*/ 6293 w 6294"/>
              <a:gd name="T17" fmla="*/ 541 h 773"/>
              <a:gd name="T18" fmla="*/ 6062 w 6294"/>
              <a:gd name="T19" fmla="*/ 772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94" h="773">
                <a:moveTo>
                  <a:pt x="6062" y="772"/>
                </a:moveTo>
                <a:lnTo>
                  <a:pt x="6062" y="772"/>
                </a:lnTo>
                <a:cubicBezTo>
                  <a:pt x="231" y="772"/>
                  <a:pt x="231" y="772"/>
                  <a:pt x="231" y="772"/>
                </a:cubicBezTo>
                <a:cubicBezTo>
                  <a:pt x="98" y="772"/>
                  <a:pt x="0" y="666"/>
                  <a:pt x="0" y="54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98"/>
                  <a:pt x="98" y="0"/>
                  <a:pt x="231" y="0"/>
                </a:cubicBezTo>
                <a:cubicBezTo>
                  <a:pt x="6062" y="0"/>
                  <a:pt x="6062" y="0"/>
                  <a:pt x="6062" y="0"/>
                </a:cubicBezTo>
                <a:cubicBezTo>
                  <a:pt x="6187" y="0"/>
                  <a:pt x="6293" y="98"/>
                  <a:pt x="6293" y="231"/>
                </a:cubicBezTo>
                <a:cubicBezTo>
                  <a:pt x="6293" y="541"/>
                  <a:pt x="6293" y="541"/>
                  <a:pt x="6293" y="541"/>
                </a:cubicBezTo>
                <a:cubicBezTo>
                  <a:pt x="6293" y="666"/>
                  <a:pt x="6187" y="772"/>
                  <a:pt x="6062" y="7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9">
            <a:extLst>
              <a:ext uri="{FF2B5EF4-FFF2-40B4-BE49-F238E27FC236}">
                <a16:creationId xmlns:a16="http://schemas.microsoft.com/office/drawing/2014/main" id="{D03A4743-2914-FE4E-85A1-98DD56000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01" y="2113377"/>
            <a:ext cx="6951308" cy="3117616"/>
          </a:xfrm>
          <a:custGeom>
            <a:avLst/>
            <a:gdLst>
              <a:gd name="T0" fmla="*/ 4225 w 6294"/>
              <a:gd name="T1" fmla="*/ 923 h 2824"/>
              <a:gd name="T2" fmla="*/ 4225 w 6294"/>
              <a:gd name="T3" fmla="*/ 923 h 2824"/>
              <a:gd name="T4" fmla="*/ 4234 w 6294"/>
              <a:gd name="T5" fmla="*/ 923 h 2824"/>
              <a:gd name="T6" fmla="*/ 4234 w 6294"/>
              <a:gd name="T7" fmla="*/ 284 h 2824"/>
              <a:gd name="T8" fmla="*/ 3950 w 6294"/>
              <a:gd name="T9" fmla="*/ 0 h 2824"/>
              <a:gd name="T10" fmla="*/ 2343 w 6294"/>
              <a:gd name="T11" fmla="*/ 0 h 2824"/>
              <a:gd name="T12" fmla="*/ 2059 w 6294"/>
              <a:gd name="T13" fmla="*/ 284 h 2824"/>
              <a:gd name="T14" fmla="*/ 2059 w 6294"/>
              <a:gd name="T15" fmla="*/ 817 h 2824"/>
              <a:gd name="T16" fmla="*/ 1962 w 6294"/>
              <a:gd name="T17" fmla="*/ 968 h 2824"/>
              <a:gd name="T18" fmla="*/ 98 w 6294"/>
              <a:gd name="T19" fmla="*/ 2015 h 2824"/>
              <a:gd name="T20" fmla="*/ 0 w 6294"/>
              <a:gd name="T21" fmla="*/ 2166 h 2824"/>
              <a:gd name="T22" fmla="*/ 0 w 6294"/>
              <a:gd name="T23" fmla="*/ 2539 h 2824"/>
              <a:gd name="T24" fmla="*/ 275 w 6294"/>
              <a:gd name="T25" fmla="*/ 2823 h 2824"/>
              <a:gd name="T26" fmla="*/ 6009 w 6294"/>
              <a:gd name="T27" fmla="*/ 2823 h 2824"/>
              <a:gd name="T28" fmla="*/ 6293 w 6294"/>
              <a:gd name="T29" fmla="*/ 2539 h 2824"/>
              <a:gd name="T30" fmla="*/ 6293 w 6294"/>
              <a:gd name="T31" fmla="*/ 2255 h 2824"/>
              <a:gd name="T32" fmla="*/ 6116 w 6294"/>
              <a:gd name="T33" fmla="*/ 1989 h 2824"/>
              <a:gd name="T34" fmla="*/ 6107 w 6294"/>
              <a:gd name="T35" fmla="*/ 1980 h 2824"/>
              <a:gd name="T36" fmla="*/ 4225 w 6294"/>
              <a:gd name="T37" fmla="*/ 923 h 2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94" h="2824">
                <a:moveTo>
                  <a:pt x="4225" y="923"/>
                </a:moveTo>
                <a:lnTo>
                  <a:pt x="4225" y="923"/>
                </a:lnTo>
                <a:cubicBezTo>
                  <a:pt x="4234" y="923"/>
                  <a:pt x="4234" y="923"/>
                  <a:pt x="4234" y="923"/>
                </a:cubicBezTo>
                <a:cubicBezTo>
                  <a:pt x="4234" y="284"/>
                  <a:pt x="4234" y="284"/>
                  <a:pt x="4234" y="284"/>
                </a:cubicBezTo>
                <a:cubicBezTo>
                  <a:pt x="4234" y="134"/>
                  <a:pt x="4110" y="0"/>
                  <a:pt x="3950" y="0"/>
                </a:cubicBezTo>
                <a:cubicBezTo>
                  <a:pt x="2343" y="0"/>
                  <a:pt x="2343" y="0"/>
                  <a:pt x="2343" y="0"/>
                </a:cubicBezTo>
                <a:cubicBezTo>
                  <a:pt x="2192" y="0"/>
                  <a:pt x="2059" y="134"/>
                  <a:pt x="2059" y="284"/>
                </a:cubicBezTo>
                <a:cubicBezTo>
                  <a:pt x="2059" y="817"/>
                  <a:pt x="2059" y="817"/>
                  <a:pt x="2059" y="817"/>
                </a:cubicBezTo>
                <a:cubicBezTo>
                  <a:pt x="2059" y="879"/>
                  <a:pt x="2024" y="941"/>
                  <a:pt x="1962" y="968"/>
                </a:cubicBezTo>
                <a:cubicBezTo>
                  <a:pt x="98" y="2015"/>
                  <a:pt x="98" y="2015"/>
                  <a:pt x="98" y="2015"/>
                </a:cubicBezTo>
                <a:cubicBezTo>
                  <a:pt x="36" y="2042"/>
                  <a:pt x="0" y="2104"/>
                  <a:pt x="0" y="2166"/>
                </a:cubicBezTo>
                <a:cubicBezTo>
                  <a:pt x="0" y="2539"/>
                  <a:pt x="0" y="2539"/>
                  <a:pt x="0" y="2539"/>
                </a:cubicBezTo>
                <a:cubicBezTo>
                  <a:pt x="0" y="2690"/>
                  <a:pt x="124" y="2823"/>
                  <a:pt x="275" y="2823"/>
                </a:cubicBezTo>
                <a:cubicBezTo>
                  <a:pt x="6009" y="2823"/>
                  <a:pt x="6009" y="2823"/>
                  <a:pt x="6009" y="2823"/>
                </a:cubicBezTo>
                <a:cubicBezTo>
                  <a:pt x="6169" y="2823"/>
                  <a:pt x="6293" y="2690"/>
                  <a:pt x="6293" y="2539"/>
                </a:cubicBezTo>
                <a:cubicBezTo>
                  <a:pt x="6293" y="2255"/>
                  <a:pt x="6293" y="2255"/>
                  <a:pt x="6293" y="2255"/>
                </a:cubicBezTo>
                <a:cubicBezTo>
                  <a:pt x="6293" y="2139"/>
                  <a:pt x="6222" y="2033"/>
                  <a:pt x="6116" y="1989"/>
                </a:cubicBezTo>
                <a:cubicBezTo>
                  <a:pt x="6116" y="1980"/>
                  <a:pt x="6116" y="1980"/>
                  <a:pt x="6107" y="1980"/>
                </a:cubicBezTo>
                <a:lnTo>
                  <a:pt x="4225" y="92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0">
            <a:extLst>
              <a:ext uri="{FF2B5EF4-FFF2-40B4-BE49-F238E27FC236}">
                <a16:creationId xmlns:a16="http://schemas.microsoft.com/office/drawing/2014/main" id="{37D9078E-1074-CD4E-94EB-D4DC7D105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0885" y="1670092"/>
            <a:ext cx="2401540" cy="511482"/>
          </a:xfrm>
          <a:custGeom>
            <a:avLst/>
            <a:gdLst>
              <a:gd name="T0" fmla="*/ 2122 w 2176"/>
              <a:gd name="T1" fmla="*/ 0 h 463"/>
              <a:gd name="T2" fmla="*/ 2122 w 2176"/>
              <a:gd name="T3" fmla="*/ 0 h 463"/>
              <a:gd name="T4" fmla="*/ 53 w 2176"/>
              <a:gd name="T5" fmla="*/ 0 h 463"/>
              <a:gd name="T6" fmla="*/ 0 w 2176"/>
              <a:gd name="T7" fmla="*/ 53 h 463"/>
              <a:gd name="T8" fmla="*/ 0 w 2176"/>
              <a:gd name="T9" fmla="*/ 417 h 463"/>
              <a:gd name="T10" fmla="*/ 53 w 2176"/>
              <a:gd name="T11" fmla="*/ 462 h 463"/>
              <a:gd name="T12" fmla="*/ 2122 w 2176"/>
              <a:gd name="T13" fmla="*/ 462 h 463"/>
              <a:gd name="T14" fmla="*/ 2175 w 2176"/>
              <a:gd name="T15" fmla="*/ 417 h 463"/>
              <a:gd name="T16" fmla="*/ 2175 w 2176"/>
              <a:gd name="T17" fmla="*/ 53 h 463"/>
              <a:gd name="T18" fmla="*/ 2122 w 2176"/>
              <a:gd name="T19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6" h="463">
                <a:moveTo>
                  <a:pt x="2122" y="0"/>
                </a:moveTo>
                <a:lnTo>
                  <a:pt x="2122" y="0"/>
                </a:lnTo>
                <a:cubicBezTo>
                  <a:pt x="53" y="0"/>
                  <a:pt x="53" y="0"/>
                  <a:pt x="53" y="0"/>
                </a:cubicBezTo>
                <a:cubicBezTo>
                  <a:pt x="27" y="0"/>
                  <a:pt x="0" y="26"/>
                  <a:pt x="0" y="53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444"/>
                  <a:pt x="27" y="462"/>
                  <a:pt x="53" y="462"/>
                </a:cubicBezTo>
                <a:cubicBezTo>
                  <a:pt x="2122" y="462"/>
                  <a:pt x="2122" y="462"/>
                  <a:pt x="2122" y="462"/>
                </a:cubicBezTo>
                <a:cubicBezTo>
                  <a:pt x="2148" y="462"/>
                  <a:pt x="2175" y="444"/>
                  <a:pt x="2175" y="417"/>
                </a:cubicBezTo>
                <a:cubicBezTo>
                  <a:pt x="2175" y="53"/>
                  <a:pt x="2175" y="53"/>
                  <a:pt x="2175" y="53"/>
                </a:cubicBezTo>
                <a:cubicBezTo>
                  <a:pt x="2175" y="26"/>
                  <a:pt x="2148" y="0"/>
                  <a:pt x="21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48">
            <a:extLst>
              <a:ext uri="{FF2B5EF4-FFF2-40B4-BE49-F238E27FC236}">
                <a16:creationId xmlns:a16="http://schemas.microsoft.com/office/drawing/2014/main" id="{A3FF1099-8BDC-D044-82F6-FC2FC74A6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053" y="4612342"/>
            <a:ext cx="2031323" cy="2031320"/>
          </a:xfrm>
          <a:custGeom>
            <a:avLst/>
            <a:gdLst>
              <a:gd name="T0" fmla="*/ 1837 w 1838"/>
              <a:gd name="T1" fmla="*/ 914 h 1838"/>
              <a:gd name="T2" fmla="*/ 1837 w 1838"/>
              <a:gd name="T3" fmla="*/ 914 h 1838"/>
              <a:gd name="T4" fmla="*/ 914 w 1838"/>
              <a:gd name="T5" fmla="*/ 1837 h 1838"/>
              <a:gd name="T6" fmla="*/ 0 w 1838"/>
              <a:gd name="T7" fmla="*/ 914 h 1838"/>
              <a:gd name="T8" fmla="*/ 914 w 1838"/>
              <a:gd name="T9" fmla="*/ 0 h 1838"/>
              <a:gd name="T10" fmla="*/ 1837 w 1838"/>
              <a:gd name="T11" fmla="*/ 914 h 1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38" h="1838">
                <a:moveTo>
                  <a:pt x="1837" y="914"/>
                </a:moveTo>
                <a:lnTo>
                  <a:pt x="1837" y="914"/>
                </a:lnTo>
                <a:cubicBezTo>
                  <a:pt x="1837" y="1429"/>
                  <a:pt x="1429" y="1837"/>
                  <a:pt x="914" y="1837"/>
                </a:cubicBezTo>
                <a:cubicBezTo>
                  <a:pt x="408" y="1837"/>
                  <a:pt x="0" y="1429"/>
                  <a:pt x="0" y="914"/>
                </a:cubicBezTo>
                <a:cubicBezTo>
                  <a:pt x="0" y="408"/>
                  <a:pt x="408" y="0"/>
                  <a:pt x="914" y="0"/>
                </a:cubicBezTo>
                <a:cubicBezTo>
                  <a:pt x="1429" y="0"/>
                  <a:pt x="1837" y="408"/>
                  <a:pt x="1837" y="9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236" name="Freeform 149">
            <a:extLst>
              <a:ext uri="{FF2B5EF4-FFF2-40B4-BE49-F238E27FC236}">
                <a16:creationId xmlns:a16="http://schemas.microsoft.com/office/drawing/2014/main" id="{3B8380A5-275A-A14D-9B78-594B45DAB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053" y="7574077"/>
            <a:ext cx="2031323" cy="2041063"/>
          </a:xfrm>
          <a:custGeom>
            <a:avLst/>
            <a:gdLst>
              <a:gd name="T0" fmla="*/ 1837 w 1838"/>
              <a:gd name="T1" fmla="*/ 923 h 1847"/>
              <a:gd name="T2" fmla="*/ 1837 w 1838"/>
              <a:gd name="T3" fmla="*/ 923 h 1847"/>
              <a:gd name="T4" fmla="*/ 914 w 1838"/>
              <a:gd name="T5" fmla="*/ 1846 h 1847"/>
              <a:gd name="T6" fmla="*/ 0 w 1838"/>
              <a:gd name="T7" fmla="*/ 923 h 1847"/>
              <a:gd name="T8" fmla="*/ 914 w 1838"/>
              <a:gd name="T9" fmla="*/ 0 h 1847"/>
              <a:gd name="T10" fmla="*/ 1837 w 1838"/>
              <a:gd name="T11" fmla="*/ 923 h 1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38" h="1847">
                <a:moveTo>
                  <a:pt x="1837" y="923"/>
                </a:moveTo>
                <a:lnTo>
                  <a:pt x="1837" y="923"/>
                </a:lnTo>
                <a:cubicBezTo>
                  <a:pt x="1837" y="1429"/>
                  <a:pt x="1429" y="1846"/>
                  <a:pt x="914" y="1846"/>
                </a:cubicBezTo>
                <a:cubicBezTo>
                  <a:pt x="408" y="1846"/>
                  <a:pt x="0" y="1429"/>
                  <a:pt x="0" y="923"/>
                </a:cubicBezTo>
                <a:cubicBezTo>
                  <a:pt x="0" y="417"/>
                  <a:pt x="408" y="0"/>
                  <a:pt x="914" y="0"/>
                </a:cubicBezTo>
                <a:cubicBezTo>
                  <a:pt x="1429" y="0"/>
                  <a:pt x="1837" y="417"/>
                  <a:pt x="1837" y="9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237" name="Freeform 150">
            <a:extLst>
              <a:ext uri="{FF2B5EF4-FFF2-40B4-BE49-F238E27FC236}">
                <a16:creationId xmlns:a16="http://schemas.microsoft.com/office/drawing/2014/main" id="{65F0837E-C537-3B45-BDD8-C07E7C66C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053" y="9766151"/>
            <a:ext cx="2031323" cy="2041063"/>
          </a:xfrm>
          <a:custGeom>
            <a:avLst/>
            <a:gdLst>
              <a:gd name="T0" fmla="*/ 1837 w 1838"/>
              <a:gd name="T1" fmla="*/ 924 h 1848"/>
              <a:gd name="T2" fmla="*/ 1837 w 1838"/>
              <a:gd name="T3" fmla="*/ 924 h 1848"/>
              <a:gd name="T4" fmla="*/ 914 w 1838"/>
              <a:gd name="T5" fmla="*/ 1847 h 1848"/>
              <a:gd name="T6" fmla="*/ 0 w 1838"/>
              <a:gd name="T7" fmla="*/ 924 h 1848"/>
              <a:gd name="T8" fmla="*/ 914 w 1838"/>
              <a:gd name="T9" fmla="*/ 0 h 1848"/>
              <a:gd name="T10" fmla="*/ 1837 w 1838"/>
              <a:gd name="T11" fmla="*/ 924 h 1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38" h="1848">
                <a:moveTo>
                  <a:pt x="1837" y="924"/>
                </a:moveTo>
                <a:lnTo>
                  <a:pt x="1837" y="924"/>
                </a:lnTo>
                <a:cubicBezTo>
                  <a:pt x="1837" y="1439"/>
                  <a:pt x="1429" y="1847"/>
                  <a:pt x="914" y="1847"/>
                </a:cubicBezTo>
                <a:cubicBezTo>
                  <a:pt x="408" y="1847"/>
                  <a:pt x="0" y="1439"/>
                  <a:pt x="0" y="924"/>
                </a:cubicBezTo>
                <a:cubicBezTo>
                  <a:pt x="0" y="418"/>
                  <a:pt x="408" y="0"/>
                  <a:pt x="914" y="0"/>
                </a:cubicBezTo>
                <a:cubicBezTo>
                  <a:pt x="1429" y="0"/>
                  <a:pt x="1837" y="418"/>
                  <a:pt x="1837" y="9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2"/>
              </a:solidFill>
            </a:endParaRPr>
          </a:p>
        </p:txBody>
      </p:sp>
      <p:sp>
        <p:nvSpPr>
          <p:cNvPr id="238" name="Freeform 151">
            <a:extLst>
              <a:ext uri="{FF2B5EF4-FFF2-40B4-BE49-F238E27FC236}">
                <a16:creationId xmlns:a16="http://schemas.microsoft.com/office/drawing/2014/main" id="{68571E86-0991-574A-B12F-C50097072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270" y="5649922"/>
            <a:ext cx="287404" cy="394575"/>
          </a:xfrm>
          <a:custGeom>
            <a:avLst/>
            <a:gdLst>
              <a:gd name="T0" fmla="*/ 257 w 258"/>
              <a:gd name="T1" fmla="*/ 355 h 356"/>
              <a:gd name="T2" fmla="*/ 257 w 258"/>
              <a:gd name="T3" fmla="*/ 355 h 356"/>
              <a:gd name="T4" fmla="*/ 0 w 258"/>
              <a:gd name="T5" fmla="*/ 355 h 356"/>
              <a:gd name="T6" fmla="*/ 0 w 258"/>
              <a:gd name="T7" fmla="*/ 53 h 356"/>
              <a:gd name="T8" fmla="*/ 53 w 258"/>
              <a:gd name="T9" fmla="*/ 0 h 356"/>
              <a:gd name="T10" fmla="*/ 204 w 258"/>
              <a:gd name="T11" fmla="*/ 0 h 356"/>
              <a:gd name="T12" fmla="*/ 257 w 258"/>
              <a:gd name="T13" fmla="*/ 53 h 356"/>
              <a:gd name="T14" fmla="*/ 257 w 258"/>
              <a:gd name="T15" fmla="*/ 355 h 356"/>
              <a:gd name="T16" fmla="*/ 53 w 258"/>
              <a:gd name="T17" fmla="*/ 310 h 356"/>
              <a:gd name="T18" fmla="*/ 53 w 258"/>
              <a:gd name="T19" fmla="*/ 310 h 356"/>
              <a:gd name="T20" fmla="*/ 204 w 258"/>
              <a:gd name="T21" fmla="*/ 310 h 356"/>
              <a:gd name="T22" fmla="*/ 204 w 258"/>
              <a:gd name="T23" fmla="*/ 53 h 356"/>
              <a:gd name="T24" fmla="*/ 204 w 258"/>
              <a:gd name="T25" fmla="*/ 44 h 356"/>
              <a:gd name="T26" fmla="*/ 53 w 258"/>
              <a:gd name="T27" fmla="*/ 44 h 356"/>
              <a:gd name="T28" fmla="*/ 53 w 258"/>
              <a:gd name="T29" fmla="*/ 53 h 356"/>
              <a:gd name="T30" fmla="*/ 53 w 258"/>
              <a:gd name="T31" fmla="*/ 310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8" h="356">
                <a:moveTo>
                  <a:pt x="257" y="355"/>
                </a:moveTo>
                <a:lnTo>
                  <a:pt x="257" y="355"/>
                </a:lnTo>
                <a:cubicBezTo>
                  <a:pt x="0" y="355"/>
                  <a:pt x="0" y="355"/>
                  <a:pt x="0" y="35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17"/>
                  <a:pt x="26" y="0"/>
                  <a:pt x="53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31" y="0"/>
                  <a:pt x="257" y="17"/>
                  <a:pt x="257" y="53"/>
                </a:cubicBezTo>
                <a:lnTo>
                  <a:pt x="257" y="355"/>
                </a:lnTo>
                <a:close/>
                <a:moveTo>
                  <a:pt x="53" y="310"/>
                </a:moveTo>
                <a:lnTo>
                  <a:pt x="53" y="310"/>
                </a:lnTo>
                <a:cubicBezTo>
                  <a:pt x="204" y="310"/>
                  <a:pt x="204" y="310"/>
                  <a:pt x="204" y="310"/>
                </a:cubicBezTo>
                <a:cubicBezTo>
                  <a:pt x="204" y="53"/>
                  <a:pt x="204" y="53"/>
                  <a:pt x="204" y="53"/>
                </a:cubicBezTo>
                <a:cubicBezTo>
                  <a:pt x="204" y="44"/>
                  <a:pt x="204" y="44"/>
                  <a:pt x="204" y="44"/>
                </a:cubicBezTo>
                <a:cubicBezTo>
                  <a:pt x="53" y="44"/>
                  <a:pt x="53" y="44"/>
                  <a:pt x="53" y="44"/>
                </a:cubicBezTo>
                <a:cubicBezTo>
                  <a:pt x="53" y="44"/>
                  <a:pt x="53" y="44"/>
                  <a:pt x="53" y="53"/>
                </a:cubicBezTo>
                <a:lnTo>
                  <a:pt x="53" y="3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52">
            <a:extLst>
              <a:ext uri="{FF2B5EF4-FFF2-40B4-BE49-F238E27FC236}">
                <a16:creationId xmlns:a16="http://schemas.microsoft.com/office/drawing/2014/main" id="{B6085DD9-4909-6846-9791-E5DD93680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64" y="5533012"/>
            <a:ext cx="823244" cy="521228"/>
          </a:xfrm>
          <a:custGeom>
            <a:avLst/>
            <a:gdLst>
              <a:gd name="T0" fmla="*/ 666 w 747"/>
              <a:gd name="T1" fmla="*/ 470 h 471"/>
              <a:gd name="T2" fmla="*/ 666 w 747"/>
              <a:gd name="T3" fmla="*/ 470 h 471"/>
              <a:gd name="T4" fmla="*/ 80 w 747"/>
              <a:gd name="T5" fmla="*/ 470 h 471"/>
              <a:gd name="T6" fmla="*/ 0 w 747"/>
              <a:gd name="T7" fmla="*/ 399 h 471"/>
              <a:gd name="T8" fmla="*/ 0 w 747"/>
              <a:gd name="T9" fmla="*/ 89 h 471"/>
              <a:gd name="T10" fmla="*/ 36 w 747"/>
              <a:gd name="T11" fmla="*/ 62 h 471"/>
              <a:gd name="T12" fmla="*/ 36 w 747"/>
              <a:gd name="T13" fmla="*/ 62 h 471"/>
              <a:gd name="T14" fmla="*/ 71 w 747"/>
              <a:gd name="T15" fmla="*/ 89 h 471"/>
              <a:gd name="T16" fmla="*/ 71 w 747"/>
              <a:gd name="T17" fmla="*/ 399 h 471"/>
              <a:gd name="T18" fmla="*/ 80 w 747"/>
              <a:gd name="T19" fmla="*/ 408 h 471"/>
              <a:gd name="T20" fmla="*/ 666 w 747"/>
              <a:gd name="T21" fmla="*/ 408 h 471"/>
              <a:gd name="T22" fmla="*/ 675 w 747"/>
              <a:gd name="T23" fmla="*/ 399 h 471"/>
              <a:gd name="T24" fmla="*/ 675 w 747"/>
              <a:gd name="T25" fmla="*/ 0 h 471"/>
              <a:gd name="T26" fmla="*/ 746 w 747"/>
              <a:gd name="T27" fmla="*/ 0 h 471"/>
              <a:gd name="T28" fmla="*/ 746 w 747"/>
              <a:gd name="T29" fmla="*/ 399 h 471"/>
              <a:gd name="T30" fmla="*/ 666 w 747"/>
              <a:gd name="T31" fmla="*/ 47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7" h="471">
                <a:moveTo>
                  <a:pt x="666" y="470"/>
                </a:moveTo>
                <a:lnTo>
                  <a:pt x="666" y="470"/>
                </a:lnTo>
                <a:cubicBezTo>
                  <a:pt x="80" y="470"/>
                  <a:pt x="80" y="470"/>
                  <a:pt x="80" y="470"/>
                </a:cubicBezTo>
                <a:cubicBezTo>
                  <a:pt x="36" y="470"/>
                  <a:pt x="0" y="435"/>
                  <a:pt x="0" y="39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71"/>
                  <a:pt x="18" y="62"/>
                  <a:pt x="36" y="62"/>
                </a:cubicBezTo>
                <a:lnTo>
                  <a:pt x="36" y="62"/>
                </a:lnTo>
                <a:cubicBezTo>
                  <a:pt x="54" y="62"/>
                  <a:pt x="71" y="71"/>
                  <a:pt x="71" y="89"/>
                </a:cubicBezTo>
                <a:cubicBezTo>
                  <a:pt x="71" y="399"/>
                  <a:pt x="71" y="399"/>
                  <a:pt x="71" y="399"/>
                </a:cubicBezTo>
                <a:cubicBezTo>
                  <a:pt x="71" y="399"/>
                  <a:pt x="71" y="408"/>
                  <a:pt x="80" y="408"/>
                </a:cubicBezTo>
                <a:cubicBezTo>
                  <a:pt x="666" y="408"/>
                  <a:pt x="666" y="408"/>
                  <a:pt x="666" y="408"/>
                </a:cubicBezTo>
                <a:cubicBezTo>
                  <a:pt x="675" y="408"/>
                  <a:pt x="675" y="399"/>
                  <a:pt x="675" y="399"/>
                </a:cubicBezTo>
                <a:cubicBezTo>
                  <a:pt x="675" y="0"/>
                  <a:pt x="675" y="0"/>
                  <a:pt x="675" y="0"/>
                </a:cubicBezTo>
                <a:cubicBezTo>
                  <a:pt x="746" y="0"/>
                  <a:pt x="746" y="0"/>
                  <a:pt x="746" y="0"/>
                </a:cubicBezTo>
                <a:cubicBezTo>
                  <a:pt x="746" y="399"/>
                  <a:pt x="746" y="399"/>
                  <a:pt x="746" y="399"/>
                </a:cubicBezTo>
                <a:cubicBezTo>
                  <a:pt x="746" y="435"/>
                  <a:pt x="710" y="470"/>
                  <a:pt x="666" y="47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53">
            <a:extLst>
              <a:ext uri="{FF2B5EF4-FFF2-40B4-BE49-F238E27FC236}">
                <a16:creationId xmlns:a16="http://schemas.microsoft.com/office/drawing/2014/main" id="{6F9B74E1-2CCC-724A-996C-345EF34EE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509" y="5201765"/>
            <a:ext cx="930412" cy="384832"/>
          </a:xfrm>
          <a:custGeom>
            <a:avLst/>
            <a:gdLst>
              <a:gd name="T0" fmla="*/ 710 w 844"/>
              <a:gd name="T1" fmla="*/ 346 h 347"/>
              <a:gd name="T2" fmla="*/ 710 w 844"/>
              <a:gd name="T3" fmla="*/ 346 h 347"/>
              <a:gd name="T4" fmla="*/ 612 w 844"/>
              <a:gd name="T5" fmla="*/ 302 h 347"/>
              <a:gd name="T6" fmla="*/ 515 w 844"/>
              <a:gd name="T7" fmla="*/ 346 h 347"/>
              <a:gd name="T8" fmla="*/ 417 w 844"/>
              <a:gd name="T9" fmla="*/ 302 h 347"/>
              <a:gd name="T10" fmla="*/ 320 w 844"/>
              <a:gd name="T11" fmla="*/ 346 h 347"/>
              <a:gd name="T12" fmla="*/ 222 w 844"/>
              <a:gd name="T13" fmla="*/ 302 h 347"/>
              <a:gd name="T14" fmla="*/ 115 w 844"/>
              <a:gd name="T15" fmla="*/ 346 h 347"/>
              <a:gd name="T16" fmla="*/ 0 w 844"/>
              <a:gd name="T17" fmla="*/ 204 h 347"/>
              <a:gd name="T18" fmla="*/ 0 w 844"/>
              <a:gd name="T19" fmla="*/ 196 h 347"/>
              <a:gd name="T20" fmla="*/ 107 w 844"/>
              <a:gd name="T21" fmla="*/ 27 h 347"/>
              <a:gd name="T22" fmla="*/ 168 w 844"/>
              <a:gd name="T23" fmla="*/ 0 h 347"/>
              <a:gd name="T24" fmla="*/ 675 w 844"/>
              <a:gd name="T25" fmla="*/ 0 h 347"/>
              <a:gd name="T26" fmla="*/ 675 w 844"/>
              <a:gd name="T27" fmla="*/ 0 h 347"/>
              <a:gd name="T28" fmla="*/ 728 w 844"/>
              <a:gd name="T29" fmla="*/ 27 h 347"/>
              <a:gd name="T30" fmla="*/ 843 w 844"/>
              <a:gd name="T31" fmla="*/ 204 h 347"/>
              <a:gd name="T32" fmla="*/ 843 w 844"/>
              <a:gd name="T33" fmla="*/ 213 h 347"/>
              <a:gd name="T34" fmla="*/ 719 w 844"/>
              <a:gd name="T35" fmla="*/ 346 h 347"/>
              <a:gd name="T36" fmla="*/ 710 w 844"/>
              <a:gd name="T37" fmla="*/ 346 h 347"/>
              <a:gd name="T38" fmla="*/ 612 w 844"/>
              <a:gd name="T39" fmla="*/ 213 h 347"/>
              <a:gd name="T40" fmla="*/ 612 w 844"/>
              <a:gd name="T41" fmla="*/ 213 h 347"/>
              <a:gd name="T42" fmla="*/ 612 w 844"/>
              <a:gd name="T43" fmla="*/ 213 h 347"/>
              <a:gd name="T44" fmla="*/ 657 w 844"/>
              <a:gd name="T45" fmla="*/ 240 h 347"/>
              <a:gd name="T46" fmla="*/ 719 w 844"/>
              <a:gd name="T47" fmla="*/ 275 h 347"/>
              <a:gd name="T48" fmla="*/ 772 w 844"/>
              <a:gd name="T49" fmla="*/ 222 h 347"/>
              <a:gd name="T50" fmla="*/ 675 w 844"/>
              <a:gd name="T51" fmla="*/ 62 h 347"/>
              <a:gd name="T52" fmla="*/ 168 w 844"/>
              <a:gd name="T53" fmla="*/ 62 h 347"/>
              <a:gd name="T54" fmla="*/ 168 w 844"/>
              <a:gd name="T55" fmla="*/ 71 h 347"/>
              <a:gd name="T56" fmla="*/ 62 w 844"/>
              <a:gd name="T57" fmla="*/ 213 h 347"/>
              <a:gd name="T58" fmla="*/ 124 w 844"/>
              <a:gd name="T59" fmla="*/ 275 h 347"/>
              <a:gd name="T60" fmla="*/ 186 w 844"/>
              <a:gd name="T61" fmla="*/ 240 h 347"/>
              <a:gd name="T62" fmla="*/ 222 w 844"/>
              <a:gd name="T63" fmla="*/ 213 h 347"/>
              <a:gd name="T64" fmla="*/ 222 w 844"/>
              <a:gd name="T65" fmla="*/ 213 h 347"/>
              <a:gd name="T66" fmla="*/ 266 w 844"/>
              <a:gd name="T67" fmla="*/ 240 h 347"/>
              <a:gd name="T68" fmla="*/ 320 w 844"/>
              <a:gd name="T69" fmla="*/ 275 h 347"/>
              <a:gd name="T70" fmla="*/ 381 w 844"/>
              <a:gd name="T71" fmla="*/ 240 h 347"/>
              <a:gd name="T72" fmla="*/ 417 w 844"/>
              <a:gd name="T73" fmla="*/ 213 h 347"/>
              <a:gd name="T74" fmla="*/ 417 w 844"/>
              <a:gd name="T75" fmla="*/ 213 h 347"/>
              <a:gd name="T76" fmla="*/ 462 w 844"/>
              <a:gd name="T77" fmla="*/ 240 h 347"/>
              <a:gd name="T78" fmla="*/ 515 w 844"/>
              <a:gd name="T79" fmla="*/ 275 h 347"/>
              <a:gd name="T80" fmla="*/ 577 w 844"/>
              <a:gd name="T81" fmla="*/ 240 h 347"/>
              <a:gd name="T82" fmla="*/ 612 w 844"/>
              <a:gd name="T83" fmla="*/ 21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44" h="347">
                <a:moveTo>
                  <a:pt x="710" y="346"/>
                </a:moveTo>
                <a:lnTo>
                  <a:pt x="710" y="346"/>
                </a:lnTo>
                <a:cubicBezTo>
                  <a:pt x="675" y="346"/>
                  <a:pt x="639" y="329"/>
                  <a:pt x="612" y="302"/>
                </a:cubicBezTo>
                <a:cubicBezTo>
                  <a:pt x="586" y="329"/>
                  <a:pt x="550" y="346"/>
                  <a:pt x="515" y="346"/>
                </a:cubicBezTo>
                <a:cubicBezTo>
                  <a:pt x="479" y="346"/>
                  <a:pt x="444" y="329"/>
                  <a:pt x="417" y="302"/>
                </a:cubicBezTo>
                <a:cubicBezTo>
                  <a:pt x="399" y="329"/>
                  <a:pt x="364" y="346"/>
                  <a:pt x="320" y="346"/>
                </a:cubicBezTo>
                <a:cubicBezTo>
                  <a:pt x="284" y="346"/>
                  <a:pt x="249" y="329"/>
                  <a:pt x="222" y="302"/>
                </a:cubicBezTo>
                <a:cubicBezTo>
                  <a:pt x="195" y="329"/>
                  <a:pt x="160" y="346"/>
                  <a:pt x="115" y="346"/>
                </a:cubicBezTo>
                <a:cubicBezTo>
                  <a:pt x="53" y="338"/>
                  <a:pt x="0" y="284"/>
                  <a:pt x="0" y="204"/>
                </a:cubicBezTo>
                <a:cubicBezTo>
                  <a:pt x="0" y="196"/>
                  <a:pt x="0" y="196"/>
                  <a:pt x="0" y="196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24" y="9"/>
                  <a:pt x="142" y="0"/>
                  <a:pt x="168" y="0"/>
                </a:cubicBezTo>
                <a:cubicBezTo>
                  <a:pt x="675" y="0"/>
                  <a:pt x="675" y="0"/>
                  <a:pt x="675" y="0"/>
                </a:cubicBezTo>
                <a:lnTo>
                  <a:pt x="675" y="0"/>
                </a:lnTo>
                <a:cubicBezTo>
                  <a:pt x="692" y="0"/>
                  <a:pt x="719" y="9"/>
                  <a:pt x="728" y="27"/>
                </a:cubicBezTo>
                <a:cubicBezTo>
                  <a:pt x="843" y="204"/>
                  <a:pt x="843" y="204"/>
                  <a:pt x="843" y="204"/>
                </a:cubicBezTo>
                <a:cubicBezTo>
                  <a:pt x="843" y="213"/>
                  <a:pt x="843" y="213"/>
                  <a:pt x="843" y="213"/>
                </a:cubicBezTo>
                <a:cubicBezTo>
                  <a:pt x="843" y="284"/>
                  <a:pt x="790" y="346"/>
                  <a:pt x="719" y="346"/>
                </a:cubicBezTo>
                <a:cubicBezTo>
                  <a:pt x="719" y="346"/>
                  <a:pt x="719" y="346"/>
                  <a:pt x="710" y="346"/>
                </a:cubicBezTo>
                <a:close/>
                <a:moveTo>
                  <a:pt x="612" y="213"/>
                </a:moveTo>
                <a:lnTo>
                  <a:pt x="612" y="213"/>
                </a:lnTo>
                <a:lnTo>
                  <a:pt x="612" y="213"/>
                </a:lnTo>
                <a:cubicBezTo>
                  <a:pt x="630" y="213"/>
                  <a:pt x="648" y="222"/>
                  <a:pt x="657" y="240"/>
                </a:cubicBezTo>
                <a:cubicBezTo>
                  <a:pt x="666" y="267"/>
                  <a:pt x="692" y="284"/>
                  <a:pt x="719" y="275"/>
                </a:cubicBezTo>
                <a:cubicBezTo>
                  <a:pt x="746" y="275"/>
                  <a:pt x="772" y="249"/>
                  <a:pt x="772" y="222"/>
                </a:cubicBezTo>
                <a:cubicBezTo>
                  <a:pt x="675" y="62"/>
                  <a:pt x="675" y="62"/>
                  <a:pt x="675" y="62"/>
                </a:cubicBezTo>
                <a:cubicBezTo>
                  <a:pt x="168" y="62"/>
                  <a:pt x="168" y="62"/>
                  <a:pt x="168" y="62"/>
                </a:cubicBezTo>
                <a:cubicBezTo>
                  <a:pt x="168" y="71"/>
                  <a:pt x="168" y="71"/>
                  <a:pt x="168" y="71"/>
                </a:cubicBezTo>
                <a:cubicBezTo>
                  <a:pt x="62" y="213"/>
                  <a:pt x="62" y="213"/>
                  <a:pt x="62" y="213"/>
                </a:cubicBezTo>
                <a:cubicBezTo>
                  <a:pt x="71" y="249"/>
                  <a:pt x="97" y="275"/>
                  <a:pt x="124" y="275"/>
                </a:cubicBezTo>
                <a:cubicBezTo>
                  <a:pt x="151" y="275"/>
                  <a:pt x="178" y="267"/>
                  <a:pt x="186" y="240"/>
                </a:cubicBezTo>
                <a:cubicBezTo>
                  <a:pt x="195" y="222"/>
                  <a:pt x="213" y="213"/>
                  <a:pt x="222" y="213"/>
                </a:cubicBezTo>
                <a:lnTo>
                  <a:pt x="222" y="213"/>
                </a:lnTo>
                <a:cubicBezTo>
                  <a:pt x="239" y="213"/>
                  <a:pt x="257" y="222"/>
                  <a:pt x="266" y="240"/>
                </a:cubicBezTo>
                <a:cubicBezTo>
                  <a:pt x="275" y="267"/>
                  <a:pt x="302" y="275"/>
                  <a:pt x="320" y="275"/>
                </a:cubicBezTo>
                <a:cubicBezTo>
                  <a:pt x="346" y="275"/>
                  <a:pt x="373" y="267"/>
                  <a:pt x="381" y="240"/>
                </a:cubicBezTo>
                <a:cubicBezTo>
                  <a:pt x="391" y="222"/>
                  <a:pt x="399" y="213"/>
                  <a:pt x="417" y="213"/>
                </a:cubicBezTo>
                <a:lnTo>
                  <a:pt x="417" y="213"/>
                </a:lnTo>
                <a:cubicBezTo>
                  <a:pt x="435" y="213"/>
                  <a:pt x="453" y="222"/>
                  <a:pt x="462" y="240"/>
                </a:cubicBezTo>
                <a:cubicBezTo>
                  <a:pt x="470" y="267"/>
                  <a:pt x="488" y="275"/>
                  <a:pt x="515" y="275"/>
                </a:cubicBezTo>
                <a:cubicBezTo>
                  <a:pt x="541" y="275"/>
                  <a:pt x="568" y="267"/>
                  <a:pt x="577" y="240"/>
                </a:cubicBezTo>
                <a:cubicBezTo>
                  <a:pt x="586" y="222"/>
                  <a:pt x="595" y="213"/>
                  <a:pt x="612" y="21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54">
            <a:extLst>
              <a:ext uri="{FF2B5EF4-FFF2-40B4-BE49-F238E27FC236}">
                <a16:creationId xmlns:a16="http://schemas.microsoft.com/office/drawing/2014/main" id="{AC89736F-3883-E241-A13F-CBA7E6591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872" y="8562945"/>
            <a:ext cx="243564" cy="48713"/>
          </a:xfrm>
          <a:custGeom>
            <a:avLst/>
            <a:gdLst>
              <a:gd name="T0" fmla="*/ 221 w 222"/>
              <a:gd name="T1" fmla="*/ 44 h 45"/>
              <a:gd name="T2" fmla="*/ 0 w 222"/>
              <a:gd name="T3" fmla="*/ 44 h 45"/>
              <a:gd name="T4" fmla="*/ 0 w 222"/>
              <a:gd name="T5" fmla="*/ 0 h 45"/>
              <a:gd name="T6" fmla="*/ 221 w 222"/>
              <a:gd name="T7" fmla="*/ 0 h 45"/>
              <a:gd name="T8" fmla="*/ 221 w 222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45">
                <a:moveTo>
                  <a:pt x="221" y="44"/>
                </a:moveTo>
                <a:lnTo>
                  <a:pt x="0" y="44"/>
                </a:lnTo>
                <a:lnTo>
                  <a:pt x="0" y="0"/>
                </a:lnTo>
                <a:lnTo>
                  <a:pt x="221" y="0"/>
                </a:lnTo>
                <a:lnTo>
                  <a:pt x="221" y="4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55">
            <a:extLst>
              <a:ext uri="{FF2B5EF4-FFF2-40B4-BE49-F238E27FC236}">
                <a16:creationId xmlns:a16="http://schemas.microsoft.com/office/drawing/2014/main" id="{D858A968-2DBB-E146-9CD9-7164BE72E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99" y="8407064"/>
            <a:ext cx="248437" cy="453030"/>
          </a:xfrm>
          <a:custGeom>
            <a:avLst/>
            <a:gdLst>
              <a:gd name="T0" fmla="*/ 89 w 223"/>
              <a:gd name="T1" fmla="*/ 0 h 409"/>
              <a:gd name="T2" fmla="*/ 89 w 223"/>
              <a:gd name="T3" fmla="*/ 0 h 409"/>
              <a:gd name="T4" fmla="*/ 0 w 223"/>
              <a:gd name="T5" fmla="*/ 0 h 409"/>
              <a:gd name="T6" fmla="*/ 0 w 223"/>
              <a:gd name="T7" fmla="*/ 44 h 409"/>
              <a:gd name="T8" fmla="*/ 62 w 223"/>
              <a:gd name="T9" fmla="*/ 44 h 409"/>
              <a:gd name="T10" fmla="*/ 89 w 223"/>
              <a:gd name="T11" fmla="*/ 53 h 409"/>
              <a:gd name="T12" fmla="*/ 169 w 223"/>
              <a:gd name="T13" fmla="*/ 151 h 409"/>
              <a:gd name="T14" fmla="*/ 169 w 223"/>
              <a:gd name="T15" fmla="*/ 355 h 409"/>
              <a:gd name="T16" fmla="*/ 36 w 223"/>
              <a:gd name="T17" fmla="*/ 355 h 409"/>
              <a:gd name="T18" fmla="*/ 45 w 223"/>
              <a:gd name="T19" fmla="*/ 373 h 409"/>
              <a:gd name="T20" fmla="*/ 36 w 223"/>
              <a:gd name="T21" fmla="*/ 408 h 409"/>
              <a:gd name="T22" fmla="*/ 169 w 223"/>
              <a:gd name="T23" fmla="*/ 408 h 409"/>
              <a:gd name="T24" fmla="*/ 222 w 223"/>
              <a:gd name="T25" fmla="*/ 355 h 409"/>
              <a:gd name="T26" fmla="*/ 222 w 223"/>
              <a:gd name="T27" fmla="*/ 142 h 409"/>
              <a:gd name="T28" fmla="*/ 213 w 223"/>
              <a:gd name="T29" fmla="*/ 133 h 409"/>
              <a:gd name="T30" fmla="*/ 107 w 223"/>
              <a:gd name="T31" fmla="*/ 9 h 409"/>
              <a:gd name="T32" fmla="*/ 89 w 223"/>
              <a:gd name="T33" fmla="*/ 0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3" h="409">
                <a:moveTo>
                  <a:pt x="89" y="0"/>
                </a:moveTo>
                <a:lnTo>
                  <a:pt x="89" y="0"/>
                </a:lnTo>
                <a:cubicBezTo>
                  <a:pt x="0" y="0"/>
                  <a:pt x="0" y="0"/>
                  <a:pt x="0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62" y="44"/>
                  <a:pt x="62" y="44"/>
                  <a:pt x="62" y="44"/>
                </a:cubicBezTo>
                <a:cubicBezTo>
                  <a:pt x="71" y="44"/>
                  <a:pt x="80" y="53"/>
                  <a:pt x="89" y="53"/>
                </a:cubicBezTo>
                <a:cubicBezTo>
                  <a:pt x="169" y="151"/>
                  <a:pt x="169" y="151"/>
                  <a:pt x="169" y="151"/>
                </a:cubicBezTo>
                <a:cubicBezTo>
                  <a:pt x="169" y="355"/>
                  <a:pt x="169" y="355"/>
                  <a:pt x="169" y="355"/>
                </a:cubicBezTo>
                <a:cubicBezTo>
                  <a:pt x="36" y="355"/>
                  <a:pt x="36" y="355"/>
                  <a:pt x="36" y="355"/>
                </a:cubicBezTo>
                <a:cubicBezTo>
                  <a:pt x="36" y="364"/>
                  <a:pt x="45" y="373"/>
                  <a:pt x="45" y="373"/>
                </a:cubicBezTo>
                <a:cubicBezTo>
                  <a:pt x="45" y="390"/>
                  <a:pt x="36" y="399"/>
                  <a:pt x="36" y="408"/>
                </a:cubicBezTo>
                <a:cubicBezTo>
                  <a:pt x="169" y="408"/>
                  <a:pt x="169" y="408"/>
                  <a:pt x="169" y="408"/>
                </a:cubicBezTo>
                <a:cubicBezTo>
                  <a:pt x="195" y="408"/>
                  <a:pt x="222" y="381"/>
                  <a:pt x="222" y="355"/>
                </a:cubicBezTo>
                <a:cubicBezTo>
                  <a:pt x="222" y="142"/>
                  <a:pt x="222" y="142"/>
                  <a:pt x="222" y="142"/>
                </a:cubicBezTo>
                <a:cubicBezTo>
                  <a:pt x="222" y="133"/>
                  <a:pt x="213" y="133"/>
                  <a:pt x="213" y="133"/>
                </a:cubicBezTo>
                <a:cubicBezTo>
                  <a:pt x="107" y="9"/>
                  <a:pt x="107" y="9"/>
                  <a:pt x="107" y="9"/>
                </a:cubicBezTo>
                <a:cubicBezTo>
                  <a:pt x="107" y="0"/>
                  <a:pt x="98" y="0"/>
                  <a:pt x="8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56">
            <a:extLst>
              <a:ext uri="{FF2B5EF4-FFF2-40B4-BE49-F238E27FC236}">
                <a16:creationId xmlns:a16="http://schemas.microsoft.com/office/drawing/2014/main" id="{5FAC70F2-5E7A-EE41-82E4-9BA872480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013" y="8787023"/>
            <a:ext cx="287404" cy="77940"/>
          </a:xfrm>
          <a:custGeom>
            <a:avLst/>
            <a:gdLst>
              <a:gd name="T0" fmla="*/ 257 w 258"/>
              <a:gd name="T1" fmla="*/ 0 h 72"/>
              <a:gd name="T2" fmla="*/ 257 w 258"/>
              <a:gd name="T3" fmla="*/ 0 h 72"/>
              <a:gd name="T4" fmla="*/ 9 w 258"/>
              <a:gd name="T5" fmla="*/ 0 h 72"/>
              <a:gd name="T6" fmla="*/ 17 w 258"/>
              <a:gd name="T7" fmla="*/ 27 h 72"/>
              <a:gd name="T8" fmla="*/ 0 w 258"/>
              <a:gd name="T9" fmla="*/ 71 h 72"/>
              <a:gd name="T10" fmla="*/ 257 w 258"/>
              <a:gd name="T11" fmla="*/ 71 h 72"/>
              <a:gd name="T12" fmla="*/ 248 w 258"/>
              <a:gd name="T13" fmla="*/ 27 h 72"/>
              <a:gd name="T14" fmla="*/ 257 w 258"/>
              <a:gd name="T15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8" h="72">
                <a:moveTo>
                  <a:pt x="257" y="0"/>
                </a:moveTo>
                <a:lnTo>
                  <a:pt x="257" y="0"/>
                </a:lnTo>
                <a:cubicBezTo>
                  <a:pt x="9" y="0"/>
                  <a:pt x="9" y="0"/>
                  <a:pt x="9" y="0"/>
                </a:cubicBezTo>
                <a:cubicBezTo>
                  <a:pt x="17" y="9"/>
                  <a:pt x="17" y="18"/>
                  <a:pt x="17" y="27"/>
                </a:cubicBezTo>
                <a:cubicBezTo>
                  <a:pt x="17" y="44"/>
                  <a:pt x="9" y="62"/>
                  <a:pt x="0" y="71"/>
                </a:cubicBezTo>
                <a:cubicBezTo>
                  <a:pt x="257" y="71"/>
                  <a:pt x="257" y="71"/>
                  <a:pt x="257" y="71"/>
                </a:cubicBezTo>
                <a:cubicBezTo>
                  <a:pt x="248" y="53"/>
                  <a:pt x="248" y="44"/>
                  <a:pt x="248" y="27"/>
                </a:cubicBezTo>
                <a:cubicBezTo>
                  <a:pt x="248" y="18"/>
                  <a:pt x="248" y="9"/>
                  <a:pt x="25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57">
            <a:extLst>
              <a:ext uri="{FF2B5EF4-FFF2-40B4-BE49-F238E27FC236}">
                <a16:creationId xmlns:a16="http://schemas.microsoft.com/office/drawing/2014/main" id="{92B137A9-09D7-A142-8DF6-FB4A975D2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766" y="8260926"/>
            <a:ext cx="706333" cy="511485"/>
          </a:xfrm>
          <a:custGeom>
            <a:avLst/>
            <a:gdLst>
              <a:gd name="T0" fmla="*/ 613 w 640"/>
              <a:gd name="T1" fmla="*/ 443 h 462"/>
              <a:gd name="T2" fmla="*/ 613 w 640"/>
              <a:gd name="T3" fmla="*/ 443 h 462"/>
              <a:gd name="T4" fmla="*/ 639 w 640"/>
              <a:gd name="T5" fmla="*/ 452 h 462"/>
              <a:gd name="T6" fmla="*/ 639 w 640"/>
              <a:gd name="T7" fmla="*/ 177 h 462"/>
              <a:gd name="T8" fmla="*/ 639 w 640"/>
              <a:gd name="T9" fmla="*/ 133 h 462"/>
              <a:gd name="T10" fmla="*/ 639 w 640"/>
              <a:gd name="T11" fmla="*/ 62 h 462"/>
              <a:gd name="T12" fmla="*/ 577 w 640"/>
              <a:gd name="T13" fmla="*/ 0 h 462"/>
              <a:gd name="T14" fmla="*/ 35 w 640"/>
              <a:gd name="T15" fmla="*/ 0 h 462"/>
              <a:gd name="T16" fmla="*/ 0 w 640"/>
              <a:gd name="T17" fmla="*/ 35 h 462"/>
              <a:gd name="T18" fmla="*/ 35 w 640"/>
              <a:gd name="T19" fmla="*/ 71 h 462"/>
              <a:gd name="T20" fmla="*/ 577 w 640"/>
              <a:gd name="T21" fmla="*/ 71 h 462"/>
              <a:gd name="T22" fmla="*/ 577 w 640"/>
              <a:gd name="T23" fmla="*/ 461 h 462"/>
              <a:gd name="T24" fmla="*/ 613 w 640"/>
              <a:gd name="T25" fmla="*/ 443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0" h="462">
                <a:moveTo>
                  <a:pt x="613" y="443"/>
                </a:moveTo>
                <a:lnTo>
                  <a:pt x="613" y="443"/>
                </a:lnTo>
                <a:cubicBezTo>
                  <a:pt x="621" y="443"/>
                  <a:pt x="630" y="443"/>
                  <a:pt x="639" y="452"/>
                </a:cubicBezTo>
                <a:cubicBezTo>
                  <a:pt x="639" y="177"/>
                  <a:pt x="639" y="177"/>
                  <a:pt x="639" y="177"/>
                </a:cubicBezTo>
                <a:cubicBezTo>
                  <a:pt x="639" y="133"/>
                  <a:pt x="639" y="133"/>
                  <a:pt x="639" y="133"/>
                </a:cubicBezTo>
                <a:cubicBezTo>
                  <a:pt x="639" y="62"/>
                  <a:pt x="639" y="62"/>
                  <a:pt x="639" y="62"/>
                </a:cubicBezTo>
                <a:cubicBezTo>
                  <a:pt x="639" y="26"/>
                  <a:pt x="613" y="0"/>
                  <a:pt x="57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18" y="0"/>
                  <a:pt x="0" y="17"/>
                  <a:pt x="0" y="35"/>
                </a:cubicBezTo>
                <a:cubicBezTo>
                  <a:pt x="0" y="53"/>
                  <a:pt x="18" y="71"/>
                  <a:pt x="35" y="71"/>
                </a:cubicBezTo>
                <a:cubicBezTo>
                  <a:pt x="577" y="71"/>
                  <a:pt x="577" y="71"/>
                  <a:pt x="577" y="71"/>
                </a:cubicBezTo>
                <a:cubicBezTo>
                  <a:pt x="577" y="461"/>
                  <a:pt x="577" y="461"/>
                  <a:pt x="577" y="461"/>
                </a:cubicBezTo>
                <a:cubicBezTo>
                  <a:pt x="586" y="452"/>
                  <a:pt x="595" y="443"/>
                  <a:pt x="613" y="4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58">
            <a:extLst>
              <a:ext uri="{FF2B5EF4-FFF2-40B4-BE49-F238E27FC236}">
                <a16:creationId xmlns:a16="http://schemas.microsoft.com/office/drawing/2014/main" id="{989441AE-4D32-5D4F-8110-ABFC2C964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706" y="8533717"/>
            <a:ext cx="146138" cy="336120"/>
          </a:xfrm>
          <a:custGeom>
            <a:avLst/>
            <a:gdLst>
              <a:gd name="T0" fmla="*/ 124 w 134"/>
              <a:gd name="T1" fmla="*/ 231 h 303"/>
              <a:gd name="T2" fmla="*/ 124 w 134"/>
              <a:gd name="T3" fmla="*/ 231 h 303"/>
              <a:gd name="T4" fmla="*/ 71 w 134"/>
              <a:gd name="T5" fmla="*/ 231 h 303"/>
              <a:gd name="T6" fmla="*/ 71 w 134"/>
              <a:gd name="T7" fmla="*/ 0 h 303"/>
              <a:gd name="T8" fmla="*/ 0 w 134"/>
              <a:gd name="T9" fmla="*/ 0 h 303"/>
              <a:gd name="T10" fmla="*/ 0 w 134"/>
              <a:gd name="T11" fmla="*/ 240 h 303"/>
              <a:gd name="T12" fmla="*/ 9 w 134"/>
              <a:gd name="T13" fmla="*/ 275 h 303"/>
              <a:gd name="T14" fmla="*/ 62 w 134"/>
              <a:gd name="T15" fmla="*/ 302 h 303"/>
              <a:gd name="T16" fmla="*/ 62 w 134"/>
              <a:gd name="T17" fmla="*/ 302 h 303"/>
              <a:gd name="T18" fmla="*/ 133 w 134"/>
              <a:gd name="T19" fmla="*/ 302 h 303"/>
              <a:gd name="T20" fmla="*/ 116 w 134"/>
              <a:gd name="T21" fmla="*/ 258 h 303"/>
              <a:gd name="T22" fmla="*/ 124 w 134"/>
              <a:gd name="T23" fmla="*/ 23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" h="303">
                <a:moveTo>
                  <a:pt x="124" y="231"/>
                </a:moveTo>
                <a:lnTo>
                  <a:pt x="124" y="231"/>
                </a:lnTo>
                <a:cubicBezTo>
                  <a:pt x="71" y="231"/>
                  <a:pt x="71" y="231"/>
                  <a:pt x="71" y="231"/>
                </a:cubicBezTo>
                <a:cubicBezTo>
                  <a:pt x="71" y="0"/>
                  <a:pt x="71" y="0"/>
                  <a:pt x="7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249"/>
                  <a:pt x="0" y="266"/>
                  <a:pt x="9" y="275"/>
                </a:cubicBezTo>
                <a:cubicBezTo>
                  <a:pt x="27" y="293"/>
                  <a:pt x="45" y="302"/>
                  <a:pt x="62" y="302"/>
                </a:cubicBezTo>
                <a:lnTo>
                  <a:pt x="62" y="302"/>
                </a:lnTo>
                <a:cubicBezTo>
                  <a:pt x="133" y="302"/>
                  <a:pt x="133" y="302"/>
                  <a:pt x="133" y="302"/>
                </a:cubicBezTo>
                <a:cubicBezTo>
                  <a:pt x="124" y="293"/>
                  <a:pt x="116" y="275"/>
                  <a:pt x="116" y="258"/>
                </a:cubicBezTo>
                <a:cubicBezTo>
                  <a:pt x="116" y="249"/>
                  <a:pt x="116" y="240"/>
                  <a:pt x="124" y="23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59">
            <a:extLst>
              <a:ext uri="{FF2B5EF4-FFF2-40B4-BE49-F238E27FC236}">
                <a16:creationId xmlns:a16="http://schemas.microsoft.com/office/drawing/2014/main" id="{61A41E1A-CB2B-8F47-8073-AB8FE962B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446" y="8718826"/>
            <a:ext cx="194851" cy="204594"/>
          </a:xfrm>
          <a:custGeom>
            <a:avLst/>
            <a:gdLst>
              <a:gd name="T0" fmla="*/ 89 w 178"/>
              <a:gd name="T1" fmla="*/ 186 h 187"/>
              <a:gd name="T2" fmla="*/ 89 w 178"/>
              <a:gd name="T3" fmla="*/ 186 h 187"/>
              <a:gd name="T4" fmla="*/ 0 w 178"/>
              <a:gd name="T5" fmla="*/ 89 h 187"/>
              <a:gd name="T6" fmla="*/ 89 w 178"/>
              <a:gd name="T7" fmla="*/ 0 h 187"/>
              <a:gd name="T8" fmla="*/ 177 w 178"/>
              <a:gd name="T9" fmla="*/ 89 h 187"/>
              <a:gd name="T10" fmla="*/ 89 w 178"/>
              <a:gd name="T11" fmla="*/ 186 h 187"/>
              <a:gd name="T12" fmla="*/ 89 w 178"/>
              <a:gd name="T13" fmla="*/ 53 h 187"/>
              <a:gd name="T14" fmla="*/ 89 w 178"/>
              <a:gd name="T15" fmla="*/ 53 h 187"/>
              <a:gd name="T16" fmla="*/ 53 w 178"/>
              <a:gd name="T17" fmla="*/ 89 h 187"/>
              <a:gd name="T18" fmla="*/ 89 w 178"/>
              <a:gd name="T19" fmla="*/ 133 h 187"/>
              <a:gd name="T20" fmla="*/ 133 w 178"/>
              <a:gd name="T21" fmla="*/ 89 h 187"/>
              <a:gd name="T22" fmla="*/ 89 w 178"/>
              <a:gd name="T23" fmla="*/ 53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8" h="187">
                <a:moveTo>
                  <a:pt x="89" y="186"/>
                </a:moveTo>
                <a:lnTo>
                  <a:pt x="89" y="186"/>
                </a:lnTo>
                <a:cubicBezTo>
                  <a:pt x="44" y="186"/>
                  <a:pt x="0" y="142"/>
                  <a:pt x="0" y="89"/>
                </a:cubicBezTo>
                <a:cubicBezTo>
                  <a:pt x="0" y="44"/>
                  <a:pt x="44" y="0"/>
                  <a:pt x="89" y="0"/>
                </a:cubicBezTo>
                <a:cubicBezTo>
                  <a:pt x="142" y="0"/>
                  <a:pt x="177" y="44"/>
                  <a:pt x="177" y="89"/>
                </a:cubicBezTo>
                <a:cubicBezTo>
                  <a:pt x="177" y="142"/>
                  <a:pt x="142" y="186"/>
                  <a:pt x="89" y="186"/>
                </a:cubicBezTo>
                <a:close/>
                <a:moveTo>
                  <a:pt x="89" y="53"/>
                </a:moveTo>
                <a:lnTo>
                  <a:pt x="89" y="53"/>
                </a:lnTo>
                <a:cubicBezTo>
                  <a:pt x="71" y="53"/>
                  <a:pt x="53" y="71"/>
                  <a:pt x="53" y="89"/>
                </a:cubicBezTo>
                <a:cubicBezTo>
                  <a:pt x="53" y="115"/>
                  <a:pt x="71" y="133"/>
                  <a:pt x="89" y="133"/>
                </a:cubicBezTo>
                <a:cubicBezTo>
                  <a:pt x="115" y="133"/>
                  <a:pt x="133" y="115"/>
                  <a:pt x="133" y="89"/>
                </a:cubicBezTo>
                <a:cubicBezTo>
                  <a:pt x="133" y="71"/>
                  <a:pt x="115" y="53"/>
                  <a:pt x="89" y="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60">
            <a:extLst>
              <a:ext uri="{FF2B5EF4-FFF2-40B4-BE49-F238E27FC236}">
                <a16:creationId xmlns:a16="http://schemas.microsoft.com/office/drawing/2014/main" id="{1FA19793-9C8B-1D41-B3F2-B813BA3D5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132" y="8718826"/>
            <a:ext cx="204594" cy="204594"/>
          </a:xfrm>
          <a:custGeom>
            <a:avLst/>
            <a:gdLst>
              <a:gd name="T0" fmla="*/ 98 w 187"/>
              <a:gd name="T1" fmla="*/ 186 h 187"/>
              <a:gd name="T2" fmla="*/ 98 w 187"/>
              <a:gd name="T3" fmla="*/ 186 h 187"/>
              <a:gd name="T4" fmla="*/ 0 w 187"/>
              <a:gd name="T5" fmla="*/ 89 h 187"/>
              <a:gd name="T6" fmla="*/ 98 w 187"/>
              <a:gd name="T7" fmla="*/ 0 h 187"/>
              <a:gd name="T8" fmla="*/ 186 w 187"/>
              <a:gd name="T9" fmla="*/ 89 h 187"/>
              <a:gd name="T10" fmla="*/ 98 w 187"/>
              <a:gd name="T11" fmla="*/ 186 h 187"/>
              <a:gd name="T12" fmla="*/ 98 w 187"/>
              <a:gd name="T13" fmla="*/ 53 h 187"/>
              <a:gd name="T14" fmla="*/ 98 w 187"/>
              <a:gd name="T15" fmla="*/ 53 h 187"/>
              <a:gd name="T16" fmla="*/ 53 w 187"/>
              <a:gd name="T17" fmla="*/ 89 h 187"/>
              <a:gd name="T18" fmla="*/ 98 w 187"/>
              <a:gd name="T19" fmla="*/ 133 h 187"/>
              <a:gd name="T20" fmla="*/ 133 w 187"/>
              <a:gd name="T21" fmla="*/ 89 h 187"/>
              <a:gd name="T22" fmla="*/ 98 w 187"/>
              <a:gd name="T23" fmla="*/ 53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7" h="187">
                <a:moveTo>
                  <a:pt x="98" y="186"/>
                </a:moveTo>
                <a:lnTo>
                  <a:pt x="98" y="186"/>
                </a:lnTo>
                <a:cubicBezTo>
                  <a:pt x="44" y="186"/>
                  <a:pt x="0" y="142"/>
                  <a:pt x="0" y="89"/>
                </a:cubicBezTo>
                <a:cubicBezTo>
                  <a:pt x="0" y="44"/>
                  <a:pt x="44" y="0"/>
                  <a:pt x="98" y="0"/>
                </a:cubicBezTo>
                <a:cubicBezTo>
                  <a:pt x="142" y="0"/>
                  <a:pt x="186" y="44"/>
                  <a:pt x="186" y="89"/>
                </a:cubicBezTo>
                <a:cubicBezTo>
                  <a:pt x="186" y="142"/>
                  <a:pt x="142" y="186"/>
                  <a:pt x="98" y="186"/>
                </a:cubicBezTo>
                <a:close/>
                <a:moveTo>
                  <a:pt x="98" y="53"/>
                </a:moveTo>
                <a:lnTo>
                  <a:pt x="98" y="53"/>
                </a:lnTo>
                <a:cubicBezTo>
                  <a:pt x="71" y="53"/>
                  <a:pt x="53" y="71"/>
                  <a:pt x="53" y="89"/>
                </a:cubicBezTo>
                <a:cubicBezTo>
                  <a:pt x="53" y="115"/>
                  <a:pt x="71" y="133"/>
                  <a:pt x="98" y="133"/>
                </a:cubicBezTo>
                <a:cubicBezTo>
                  <a:pt x="115" y="133"/>
                  <a:pt x="133" y="115"/>
                  <a:pt x="133" y="89"/>
                </a:cubicBezTo>
                <a:cubicBezTo>
                  <a:pt x="133" y="71"/>
                  <a:pt x="115" y="53"/>
                  <a:pt x="98" y="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61">
            <a:extLst>
              <a:ext uri="{FF2B5EF4-FFF2-40B4-BE49-F238E27FC236}">
                <a16:creationId xmlns:a16="http://schemas.microsoft.com/office/drawing/2014/main" id="{1C236DA5-F39D-E047-85D0-57A7F6F58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251" y="8397321"/>
            <a:ext cx="297146" cy="58455"/>
          </a:xfrm>
          <a:custGeom>
            <a:avLst/>
            <a:gdLst>
              <a:gd name="T0" fmla="*/ 230 w 267"/>
              <a:gd name="T1" fmla="*/ 53 h 54"/>
              <a:gd name="T2" fmla="*/ 230 w 267"/>
              <a:gd name="T3" fmla="*/ 53 h 54"/>
              <a:gd name="T4" fmla="*/ 27 w 267"/>
              <a:gd name="T5" fmla="*/ 53 h 54"/>
              <a:gd name="T6" fmla="*/ 0 w 267"/>
              <a:gd name="T7" fmla="*/ 27 h 54"/>
              <a:gd name="T8" fmla="*/ 0 w 267"/>
              <a:gd name="T9" fmla="*/ 27 h 54"/>
              <a:gd name="T10" fmla="*/ 27 w 267"/>
              <a:gd name="T11" fmla="*/ 0 h 54"/>
              <a:gd name="T12" fmla="*/ 230 w 267"/>
              <a:gd name="T13" fmla="*/ 0 h 54"/>
              <a:gd name="T14" fmla="*/ 266 w 267"/>
              <a:gd name="T15" fmla="*/ 27 h 54"/>
              <a:gd name="T16" fmla="*/ 266 w 267"/>
              <a:gd name="T17" fmla="*/ 27 h 54"/>
              <a:gd name="T18" fmla="*/ 230 w 267"/>
              <a:gd name="T1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7" h="54">
                <a:moveTo>
                  <a:pt x="230" y="53"/>
                </a:moveTo>
                <a:lnTo>
                  <a:pt x="230" y="53"/>
                </a:lnTo>
                <a:cubicBezTo>
                  <a:pt x="27" y="53"/>
                  <a:pt x="27" y="53"/>
                  <a:pt x="27" y="53"/>
                </a:cubicBezTo>
                <a:cubicBezTo>
                  <a:pt x="17" y="53"/>
                  <a:pt x="0" y="44"/>
                  <a:pt x="0" y="27"/>
                </a:cubicBezTo>
                <a:lnTo>
                  <a:pt x="0" y="27"/>
                </a:lnTo>
                <a:cubicBezTo>
                  <a:pt x="0" y="9"/>
                  <a:pt x="17" y="0"/>
                  <a:pt x="27" y="0"/>
                </a:cubicBezTo>
                <a:cubicBezTo>
                  <a:pt x="230" y="0"/>
                  <a:pt x="230" y="0"/>
                  <a:pt x="230" y="0"/>
                </a:cubicBezTo>
                <a:cubicBezTo>
                  <a:pt x="248" y="0"/>
                  <a:pt x="266" y="9"/>
                  <a:pt x="266" y="27"/>
                </a:cubicBezTo>
                <a:lnTo>
                  <a:pt x="266" y="27"/>
                </a:lnTo>
                <a:cubicBezTo>
                  <a:pt x="266" y="44"/>
                  <a:pt x="248" y="53"/>
                  <a:pt x="230" y="5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62">
            <a:extLst>
              <a:ext uri="{FF2B5EF4-FFF2-40B4-BE49-F238E27FC236}">
                <a16:creationId xmlns:a16="http://schemas.microsoft.com/office/drawing/2014/main" id="{24E6485C-3E54-274F-929B-3AFE6EC40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964" y="8504489"/>
            <a:ext cx="146138" cy="58455"/>
          </a:xfrm>
          <a:custGeom>
            <a:avLst/>
            <a:gdLst>
              <a:gd name="T0" fmla="*/ 107 w 134"/>
              <a:gd name="T1" fmla="*/ 53 h 54"/>
              <a:gd name="T2" fmla="*/ 107 w 134"/>
              <a:gd name="T3" fmla="*/ 53 h 54"/>
              <a:gd name="T4" fmla="*/ 27 w 134"/>
              <a:gd name="T5" fmla="*/ 44 h 54"/>
              <a:gd name="T6" fmla="*/ 0 w 134"/>
              <a:gd name="T7" fmla="*/ 26 h 54"/>
              <a:gd name="T8" fmla="*/ 0 w 134"/>
              <a:gd name="T9" fmla="*/ 26 h 54"/>
              <a:gd name="T10" fmla="*/ 27 w 134"/>
              <a:gd name="T11" fmla="*/ 0 h 54"/>
              <a:gd name="T12" fmla="*/ 107 w 134"/>
              <a:gd name="T13" fmla="*/ 0 h 54"/>
              <a:gd name="T14" fmla="*/ 133 w 134"/>
              <a:gd name="T15" fmla="*/ 26 h 54"/>
              <a:gd name="T16" fmla="*/ 133 w 134"/>
              <a:gd name="T17" fmla="*/ 26 h 54"/>
              <a:gd name="T18" fmla="*/ 107 w 134"/>
              <a:gd name="T1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4" h="54">
                <a:moveTo>
                  <a:pt x="107" y="53"/>
                </a:moveTo>
                <a:lnTo>
                  <a:pt x="107" y="53"/>
                </a:lnTo>
                <a:cubicBezTo>
                  <a:pt x="27" y="44"/>
                  <a:pt x="27" y="44"/>
                  <a:pt x="27" y="44"/>
                </a:cubicBezTo>
                <a:cubicBezTo>
                  <a:pt x="9" y="44"/>
                  <a:pt x="0" y="35"/>
                  <a:pt x="0" y="26"/>
                </a:cubicBezTo>
                <a:lnTo>
                  <a:pt x="0" y="26"/>
                </a:lnTo>
                <a:cubicBezTo>
                  <a:pt x="0" y="8"/>
                  <a:pt x="9" y="0"/>
                  <a:pt x="2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5" y="0"/>
                  <a:pt x="133" y="8"/>
                  <a:pt x="133" y="26"/>
                </a:cubicBezTo>
                <a:lnTo>
                  <a:pt x="133" y="26"/>
                </a:lnTo>
                <a:cubicBezTo>
                  <a:pt x="133" y="35"/>
                  <a:pt x="125" y="53"/>
                  <a:pt x="107" y="5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63">
            <a:extLst>
              <a:ext uri="{FF2B5EF4-FFF2-40B4-BE49-F238E27FC236}">
                <a16:creationId xmlns:a16="http://schemas.microsoft.com/office/drawing/2014/main" id="{8480473C-8B5E-9444-A225-F4473DF7C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221" y="10681951"/>
            <a:ext cx="842729" cy="97426"/>
          </a:xfrm>
          <a:custGeom>
            <a:avLst/>
            <a:gdLst>
              <a:gd name="T0" fmla="*/ 764 w 765"/>
              <a:gd name="T1" fmla="*/ 89 h 90"/>
              <a:gd name="T2" fmla="*/ 0 w 765"/>
              <a:gd name="T3" fmla="*/ 89 h 90"/>
              <a:gd name="T4" fmla="*/ 0 w 765"/>
              <a:gd name="T5" fmla="*/ 0 h 90"/>
              <a:gd name="T6" fmla="*/ 764 w 765"/>
              <a:gd name="T7" fmla="*/ 0 h 90"/>
              <a:gd name="T8" fmla="*/ 764 w 765"/>
              <a:gd name="T9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5" h="90">
                <a:moveTo>
                  <a:pt x="764" y="89"/>
                </a:moveTo>
                <a:lnTo>
                  <a:pt x="0" y="89"/>
                </a:lnTo>
                <a:lnTo>
                  <a:pt x="0" y="0"/>
                </a:lnTo>
                <a:lnTo>
                  <a:pt x="764" y="0"/>
                </a:lnTo>
                <a:lnTo>
                  <a:pt x="764" y="8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64">
            <a:extLst>
              <a:ext uri="{FF2B5EF4-FFF2-40B4-BE49-F238E27FC236}">
                <a16:creationId xmlns:a16="http://schemas.microsoft.com/office/drawing/2014/main" id="{7074B43E-1F9B-BC4F-B878-41B324C9A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904" y="10925515"/>
            <a:ext cx="180236" cy="77940"/>
          </a:xfrm>
          <a:custGeom>
            <a:avLst/>
            <a:gdLst>
              <a:gd name="T0" fmla="*/ 125 w 161"/>
              <a:gd name="T1" fmla="*/ 71 h 72"/>
              <a:gd name="T2" fmla="*/ 125 w 161"/>
              <a:gd name="T3" fmla="*/ 71 h 72"/>
              <a:gd name="T4" fmla="*/ 36 w 161"/>
              <a:gd name="T5" fmla="*/ 71 h 72"/>
              <a:gd name="T6" fmla="*/ 0 w 161"/>
              <a:gd name="T7" fmla="*/ 35 h 72"/>
              <a:gd name="T8" fmla="*/ 0 w 161"/>
              <a:gd name="T9" fmla="*/ 35 h 72"/>
              <a:gd name="T10" fmla="*/ 36 w 161"/>
              <a:gd name="T11" fmla="*/ 0 h 72"/>
              <a:gd name="T12" fmla="*/ 125 w 161"/>
              <a:gd name="T13" fmla="*/ 0 h 72"/>
              <a:gd name="T14" fmla="*/ 160 w 161"/>
              <a:gd name="T15" fmla="*/ 35 h 72"/>
              <a:gd name="T16" fmla="*/ 160 w 161"/>
              <a:gd name="T17" fmla="*/ 35 h 72"/>
              <a:gd name="T18" fmla="*/ 125 w 161"/>
              <a:gd name="T19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" h="72">
                <a:moveTo>
                  <a:pt x="125" y="71"/>
                </a:moveTo>
                <a:lnTo>
                  <a:pt x="125" y="71"/>
                </a:lnTo>
                <a:cubicBezTo>
                  <a:pt x="36" y="71"/>
                  <a:pt x="36" y="71"/>
                  <a:pt x="36" y="71"/>
                </a:cubicBezTo>
                <a:cubicBezTo>
                  <a:pt x="18" y="71"/>
                  <a:pt x="0" y="53"/>
                  <a:pt x="0" y="35"/>
                </a:cubicBezTo>
                <a:lnTo>
                  <a:pt x="0" y="35"/>
                </a:lnTo>
                <a:cubicBezTo>
                  <a:pt x="0" y="18"/>
                  <a:pt x="18" y="0"/>
                  <a:pt x="36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51" y="0"/>
                  <a:pt x="160" y="18"/>
                  <a:pt x="160" y="35"/>
                </a:cubicBezTo>
                <a:lnTo>
                  <a:pt x="160" y="35"/>
                </a:lnTo>
                <a:cubicBezTo>
                  <a:pt x="160" y="53"/>
                  <a:pt x="151" y="71"/>
                  <a:pt x="125" y="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65">
            <a:extLst>
              <a:ext uri="{FF2B5EF4-FFF2-40B4-BE49-F238E27FC236}">
                <a16:creationId xmlns:a16="http://schemas.microsoft.com/office/drawing/2014/main" id="{0F8F5F23-6F89-8247-B828-8C6C9F06E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509" y="10433514"/>
            <a:ext cx="930412" cy="716079"/>
          </a:xfrm>
          <a:custGeom>
            <a:avLst/>
            <a:gdLst>
              <a:gd name="T0" fmla="*/ 719 w 844"/>
              <a:gd name="T1" fmla="*/ 648 h 649"/>
              <a:gd name="T2" fmla="*/ 719 w 844"/>
              <a:gd name="T3" fmla="*/ 648 h 649"/>
              <a:gd name="T4" fmla="*/ 124 w 844"/>
              <a:gd name="T5" fmla="*/ 648 h 649"/>
              <a:gd name="T6" fmla="*/ 0 w 844"/>
              <a:gd name="T7" fmla="*/ 524 h 649"/>
              <a:gd name="T8" fmla="*/ 0 w 844"/>
              <a:gd name="T9" fmla="*/ 124 h 649"/>
              <a:gd name="T10" fmla="*/ 124 w 844"/>
              <a:gd name="T11" fmla="*/ 0 h 649"/>
              <a:gd name="T12" fmla="*/ 719 w 844"/>
              <a:gd name="T13" fmla="*/ 0 h 649"/>
              <a:gd name="T14" fmla="*/ 843 w 844"/>
              <a:gd name="T15" fmla="*/ 124 h 649"/>
              <a:gd name="T16" fmla="*/ 843 w 844"/>
              <a:gd name="T17" fmla="*/ 524 h 649"/>
              <a:gd name="T18" fmla="*/ 719 w 844"/>
              <a:gd name="T19" fmla="*/ 648 h 649"/>
              <a:gd name="T20" fmla="*/ 124 w 844"/>
              <a:gd name="T21" fmla="*/ 62 h 649"/>
              <a:gd name="T22" fmla="*/ 124 w 844"/>
              <a:gd name="T23" fmla="*/ 62 h 649"/>
              <a:gd name="T24" fmla="*/ 62 w 844"/>
              <a:gd name="T25" fmla="*/ 124 h 649"/>
              <a:gd name="T26" fmla="*/ 62 w 844"/>
              <a:gd name="T27" fmla="*/ 524 h 649"/>
              <a:gd name="T28" fmla="*/ 124 w 844"/>
              <a:gd name="T29" fmla="*/ 577 h 649"/>
              <a:gd name="T30" fmla="*/ 719 w 844"/>
              <a:gd name="T31" fmla="*/ 577 h 649"/>
              <a:gd name="T32" fmla="*/ 772 w 844"/>
              <a:gd name="T33" fmla="*/ 524 h 649"/>
              <a:gd name="T34" fmla="*/ 772 w 844"/>
              <a:gd name="T35" fmla="*/ 124 h 649"/>
              <a:gd name="T36" fmla="*/ 719 w 844"/>
              <a:gd name="T37" fmla="*/ 62 h 649"/>
              <a:gd name="T38" fmla="*/ 124 w 844"/>
              <a:gd name="T39" fmla="*/ 62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44" h="649">
                <a:moveTo>
                  <a:pt x="719" y="648"/>
                </a:moveTo>
                <a:lnTo>
                  <a:pt x="719" y="648"/>
                </a:lnTo>
                <a:cubicBezTo>
                  <a:pt x="124" y="648"/>
                  <a:pt x="124" y="648"/>
                  <a:pt x="124" y="648"/>
                </a:cubicBezTo>
                <a:cubicBezTo>
                  <a:pt x="53" y="648"/>
                  <a:pt x="0" y="586"/>
                  <a:pt x="0" y="52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53"/>
                  <a:pt x="53" y="0"/>
                  <a:pt x="124" y="0"/>
                </a:cubicBezTo>
                <a:cubicBezTo>
                  <a:pt x="719" y="0"/>
                  <a:pt x="719" y="0"/>
                  <a:pt x="719" y="0"/>
                </a:cubicBezTo>
                <a:cubicBezTo>
                  <a:pt x="790" y="0"/>
                  <a:pt x="843" y="53"/>
                  <a:pt x="843" y="124"/>
                </a:cubicBezTo>
                <a:cubicBezTo>
                  <a:pt x="843" y="524"/>
                  <a:pt x="843" y="524"/>
                  <a:pt x="843" y="524"/>
                </a:cubicBezTo>
                <a:cubicBezTo>
                  <a:pt x="843" y="586"/>
                  <a:pt x="790" y="648"/>
                  <a:pt x="719" y="648"/>
                </a:cubicBezTo>
                <a:close/>
                <a:moveTo>
                  <a:pt x="124" y="62"/>
                </a:moveTo>
                <a:lnTo>
                  <a:pt x="124" y="62"/>
                </a:lnTo>
                <a:cubicBezTo>
                  <a:pt x="89" y="62"/>
                  <a:pt x="62" y="89"/>
                  <a:pt x="62" y="124"/>
                </a:cubicBezTo>
                <a:cubicBezTo>
                  <a:pt x="62" y="524"/>
                  <a:pt x="62" y="524"/>
                  <a:pt x="62" y="524"/>
                </a:cubicBezTo>
                <a:cubicBezTo>
                  <a:pt x="62" y="551"/>
                  <a:pt x="89" y="577"/>
                  <a:pt x="124" y="577"/>
                </a:cubicBezTo>
                <a:cubicBezTo>
                  <a:pt x="719" y="577"/>
                  <a:pt x="719" y="577"/>
                  <a:pt x="719" y="577"/>
                </a:cubicBezTo>
                <a:cubicBezTo>
                  <a:pt x="746" y="577"/>
                  <a:pt x="772" y="551"/>
                  <a:pt x="772" y="524"/>
                </a:cubicBezTo>
                <a:cubicBezTo>
                  <a:pt x="772" y="124"/>
                  <a:pt x="772" y="124"/>
                  <a:pt x="772" y="124"/>
                </a:cubicBezTo>
                <a:cubicBezTo>
                  <a:pt x="772" y="89"/>
                  <a:pt x="746" y="62"/>
                  <a:pt x="719" y="62"/>
                </a:cubicBezTo>
                <a:lnTo>
                  <a:pt x="124" y="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53" name="Group 71">
            <a:extLst>
              <a:ext uri="{FF2B5EF4-FFF2-40B4-BE49-F238E27FC236}">
                <a16:creationId xmlns:a16="http://schemas.microsoft.com/office/drawing/2014/main" id="{170EB2EB-2CDA-564C-BD20-3BFF4829D5C4}"/>
              </a:ext>
            </a:extLst>
          </p:cNvPr>
          <p:cNvGrpSpPr/>
          <p:nvPr/>
        </p:nvGrpSpPr>
        <p:grpSpPr>
          <a:xfrm>
            <a:off x="13925435" y="5613388"/>
            <a:ext cx="9378731" cy="2500601"/>
            <a:chOff x="2232442" y="3643574"/>
            <a:chExt cx="9268065" cy="2500601"/>
          </a:xfrm>
        </p:grpSpPr>
        <p:sp>
          <p:nvSpPr>
            <p:cNvPr id="276" name="CuadroTexto 598">
              <a:extLst>
                <a:ext uri="{FF2B5EF4-FFF2-40B4-BE49-F238E27FC236}">
                  <a16:creationId xmlns:a16="http://schemas.microsoft.com/office/drawing/2014/main" id="{DAFF56F1-6291-1E43-BF68-6BA752D470D4}"/>
                </a:ext>
              </a:extLst>
            </p:cNvPr>
            <p:cNvSpPr txBox="1"/>
            <p:nvPr/>
          </p:nvSpPr>
          <p:spPr>
            <a:xfrm>
              <a:off x="2232442" y="3643574"/>
              <a:ext cx="926806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Environment/Ecology</a:t>
              </a:r>
            </a:p>
          </p:txBody>
        </p:sp>
        <p:sp>
          <p:nvSpPr>
            <p:cNvPr id="277" name="CuadroTexto 599">
              <a:extLst>
                <a:ext uri="{FF2B5EF4-FFF2-40B4-BE49-F238E27FC236}">
                  <a16:creationId xmlns:a16="http://schemas.microsoft.com/office/drawing/2014/main" id="{103ABE0B-0D6C-D543-B591-15F5032867A3}"/>
                </a:ext>
              </a:extLst>
            </p:cNvPr>
            <p:cNvSpPr txBox="1"/>
            <p:nvPr/>
          </p:nvSpPr>
          <p:spPr>
            <a:xfrm>
              <a:off x="2236244" y="4943846"/>
              <a:ext cx="80964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78" name="Grupo 277">
            <a:extLst>
              <a:ext uri="{FF2B5EF4-FFF2-40B4-BE49-F238E27FC236}">
                <a16:creationId xmlns:a16="http://schemas.microsoft.com/office/drawing/2014/main" id="{B98B1B4C-EEC1-5D48-8155-149F6A4C6E5A}"/>
              </a:ext>
            </a:extLst>
          </p:cNvPr>
          <p:cNvGrpSpPr/>
          <p:nvPr/>
        </p:nvGrpSpPr>
        <p:grpSpPr>
          <a:xfrm>
            <a:off x="9361470" y="4987868"/>
            <a:ext cx="3569803" cy="1319238"/>
            <a:chOff x="4247967" y="10692157"/>
            <a:chExt cx="4236804" cy="1319238"/>
          </a:xfrm>
        </p:grpSpPr>
        <p:sp>
          <p:nvSpPr>
            <p:cNvPr id="279" name="CuadroTexto 395">
              <a:extLst>
                <a:ext uri="{FF2B5EF4-FFF2-40B4-BE49-F238E27FC236}">
                  <a16:creationId xmlns:a16="http://schemas.microsoft.com/office/drawing/2014/main" id="{0840AED0-0947-624B-8A83-6631A53D8D6C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80" name="Rectangle 40">
              <a:extLst>
                <a:ext uri="{FF2B5EF4-FFF2-40B4-BE49-F238E27FC236}">
                  <a16:creationId xmlns:a16="http://schemas.microsoft.com/office/drawing/2014/main" id="{567EBE4A-3E38-B641-BF1D-D2DD158E7BD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1" name="Grupo 280">
            <a:extLst>
              <a:ext uri="{FF2B5EF4-FFF2-40B4-BE49-F238E27FC236}">
                <a16:creationId xmlns:a16="http://schemas.microsoft.com/office/drawing/2014/main" id="{040538CE-09CB-6346-BC55-0D04D8113410}"/>
              </a:ext>
            </a:extLst>
          </p:cNvPr>
          <p:cNvGrpSpPr/>
          <p:nvPr/>
        </p:nvGrpSpPr>
        <p:grpSpPr>
          <a:xfrm>
            <a:off x="9341110" y="7927682"/>
            <a:ext cx="3569803" cy="1319238"/>
            <a:chOff x="4247967" y="10692157"/>
            <a:chExt cx="4236804" cy="1319238"/>
          </a:xfrm>
        </p:grpSpPr>
        <p:sp>
          <p:nvSpPr>
            <p:cNvPr id="282" name="CuadroTexto 395">
              <a:extLst>
                <a:ext uri="{FF2B5EF4-FFF2-40B4-BE49-F238E27FC236}">
                  <a16:creationId xmlns:a16="http://schemas.microsoft.com/office/drawing/2014/main" id="{FBA9C8D6-C439-E54B-B883-EE970CC4B6B1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83" name="Rectangle 40">
              <a:extLst>
                <a:ext uri="{FF2B5EF4-FFF2-40B4-BE49-F238E27FC236}">
                  <a16:creationId xmlns:a16="http://schemas.microsoft.com/office/drawing/2014/main" id="{9AA2348C-76B7-CE49-85DE-5F0C8322945F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4" name="Grupo 283">
            <a:extLst>
              <a:ext uri="{FF2B5EF4-FFF2-40B4-BE49-F238E27FC236}">
                <a16:creationId xmlns:a16="http://schemas.microsoft.com/office/drawing/2014/main" id="{D5FA5743-1845-5047-8B3C-4850FC45AEFC}"/>
              </a:ext>
            </a:extLst>
          </p:cNvPr>
          <p:cNvGrpSpPr/>
          <p:nvPr/>
        </p:nvGrpSpPr>
        <p:grpSpPr>
          <a:xfrm>
            <a:off x="9341110" y="10152564"/>
            <a:ext cx="3569803" cy="1319238"/>
            <a:chOff x="4247967" y="10692157"/>
            <a:chExt cx="4236804" cy="1319238"/>
          </a:xfrm>
        </p:grpSpPr>
        <p:sp>
          <p:nvSpPr>
            <p:cNvPr id="285" name="CuadroTexto 395">
              <a:extLst>
                <a:ext uri="{FF2B5EF4-FFF2-40B4-BE49-F238E27FC236}">
                  <a16:creationId xmlns:a16="http://schemas.microsoft.com/office/drawing/2014/main" id="{41171DCA-2395-D341-88A2-C572CF1694AE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86" name="Rectangle 40">
              <a:extLst>
                <a:ext uri="{FF2B5EF4-FFF2-40B4-BE49-F238E27FC236}">
                  <a16:creationId xmlns:a16="http://schemas.microsoft.com/office/drawing/2014/main" id="{B1BBCC6F-69DE-064D-A324-097DA3D0E95F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8764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reeform 99">
            <a:extLst>
              <a:ext uri="{FF2B5EF4-FFF2-40B4-BE49-F238E27FC236}">
                <a16:creationId xmlns:a16="http://schemas.microsoft.com/office/drawing/2014/main" id="{C5609B2F-4C3D-F047-8AC9-50839EEDA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0074" y="1721645"/>
            <a:ext cx="1094329" cy="2272476"/>
          </a:xfrm>
          <a:custGeom>
            <a:avLst/>
            <a:gdLst>
              <a:gd name="T0" fmla="*/ 1027 w 1036"/>
              <a:gd name="T1" fmla="*/ 1279 h 2151"/>
              <a:gd name="T2" fmla="*/ 1027 w 1036"/>
              <a:gd name="T3" fmla="*/ 1279 h 2151"/>
              <a:gd name="T4" fmla="*/ 905 w 1036"/>
              <a:gd name="T5" fmla="*/ 1027 h 2151"/>
              <a:gd name="T6" fmla="*/ 992 w 1036"/>
              <a:gd name="T7" fmla="*/ 1027 h 2151"/>
              <a:gd name="T8" fmla="*/ 1027 w 1036"/>
              <a:gd name="T9" fmla="*/ 1001 h 2151"/>
              <a:gd name="T10" fmla="*/ 548 w 1036"/>
              <a:gd name="T11" fmla="*/ 44 h 2151"/>
              <a:gd name="T12" fmla="*/ 426 w 1036"/>
              <a:gd name="T13" fmla="*/ 44 h 2151"/>
              <a:gd name="T14" fmla="*/ 8 w 1036"/>
              <a:gd name="T15" fmla="*/ 1001 h 2151"/>
              <a:gd name="T16" fmla="*/ 43 w 1036"/>
              <a:gd name="T17" fmla="*/ 1027 h 2151"/>
              <a:gd name="T18" fmla="*/ 113 w 1036"/>
              <a:gd name="T19" fmla="*/ 1027 h 2151"/>
              <a:gd name="T20" fmla="*/ 8 w 1036"/>
              <a:gd name="T21" fmla="*/ 1279 h 2151"/>
              <a:gd name="T22" fmla="*/ 43 w 1036"/>
              <a:gd name="T23" fmla="*/ 1306 h 2151"/>
              <a:gd name="T24" fmla="*/ 130 w 1036"/>
              <a:gd name="T25" fmla="*/ 1306 h 2151"/>
              <a:gd name="T26" fmla="*/ 8 w 1036"/>
              <a:gd name="T27" fmla="*/ 1584 h 2151"/>
              <a:gd name="T28" fmla="*/ 43 w 1036"/>
              <a:gd name="T29" fmla="*/ 1610 h 2151"/>
              <a:gd name="T30" fmla="*/ 435 w 1036"/>
              <a:gd name="T31" fmla="*/ 1610 h 2151"/>
              <a:gd name="T32" fmla="*/ 435 w 1036"/>
              <a:gd name="T33" fmla="*/ 2071 h 2151"/>
              <a:gd name="T34" fmla="*/ 513 w 1036"/>
              <a:gd name="T35" fmla="*/ 2150 h 2151"/>
              <a:gd name="T36" fmla="*/ 513 w 1036"/>
              <a:gd name="T37" fmla="*/ 2150 h 2151"/>
              <a:gd name="T38" fmla="*/ 591 w 1036"/>
              <a:gd name="T39" fmla="*/ 2071 h 2151"/>
              <a:gd name="T40" fmla="*/ 591 w 1036"/>
              <a:gd name="T41" fmla="*/ 1610 h 2151"/>
              <a:gd name="T42" fmla="*/ 992 w 1036"/>
              <a:gd name="T43" fmla="*/ 1610 h 2151"/>
              <a:gd name="T44" fmla="*/ 1027 w 1036"/>
              <a:gd name="T45" fmla="*/ 1584 h 2151"/>
              <a:gd name="T46" fmla="*/ 887 w 1036"/>
              <a:gd name="T47" fmla="*/ 1306 h 2151"/>
              <a:gd name="T48" fmla="*/ 992 w 1036"/>
              <a:gd name="T49" fmla="*/ 1306 h 2151"/>
              <a:gd name="T50" fmla="*/ 1027 w 1036"/>
              <a:gd name="T51" fmla="*/ 1279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36" h="2151">
                <a:moveTo>
                  <a:pt x="1027" y="1279"/>
                </a:moveTo>
                <a:lnTo>
                  <a:pt x="1027" y="1279"/>
                </a:lnTo>
                <a:cubicBezTo>
                  <a:pt x="905" y="1027"/>
                  <a:pt x="905" y="1027"/>
                  <a:pt x="905" y="1027"/>
                </a:cubicBezTo>
                <a:cubicBezTo>
                  <a:pt x="992" y="1027"/>
                  <a:pt x="992" y="1027"/>
                  <a:pt x="992" y="1027"/>
                </a:cubicBezTo>
                <a:cubicBezTo>
                  <a:pt x="1018" y="1027"/>
                  <a:pt x="1035" y="1019"/>
                  <a:pt x="1027" y="1001"/>
                </a:cubicBezTo>
                <a:cubicBezTo>
                  <a:pt x="548" y="44"/>
                  <a:pt x="548" y="44"/>
                  <a:pt x="548" y="44"/>
                </a:cubicBezTo>
                <a:cubicBezTo>
                  <a:pt x="530" y="0"/>
                  <a:pt x="444" y="0"/>
                  <a:pt x="426" y="44"/>
                </a:cubicBezTo>
                <a:cubicBezTo>
                  <a:pt x="8" y="1001"/>
                  <a:pt x="8" y="1001"/>
                  <a:pt x="8" y="1001"/>
                </a:cubicBezTo>
                <a:cubicBezTo>
                  <a:pt x="0" y="1019"/>
                  <a:pt x="17" y="1027"/>
                  <a:pt x="43" y="1027"/>
                </a:cubicBezTo>
                <a:cubicBezTo>
                  <a:pt x="113" y="1027"/>
                  <a:pt x="113" y="1027"/>
                  <a:pt x="113" y="1027"/>
                </a:cubicBezTo>
                <a:cubicBezTo>
                  <a:pt x="8" y="1279"/>
                  <a:pt x="8" y="1279"/>
                  <a:pt x="8" y="1279"/>
                </a:cubicBezTo>
                <a:cubicBezTo>
                  <a:pt x="0" y="1297"/>
                  <a:pt x="17" y="1306"/>
                  <a:pt x="43" y="1306"/>
                </a:cubicBezTo>
                <a:cubicBezTo>
                  <a:pt x="130" y="1306"/>
                  <a:pt x="130" y="1306"/>
                  <a:pt x="130" y="1306"/>
                </a:cubicBezTo>
                <a:cubicBezTo>
                  <a:pt x="8" y="1584"/>
                  <a:pt x="8" y="1584"/>
                  <a:pt x="8" y="1584"/>
                </a:cubicBezTo>
                <a:cubicBezTo>
                  <a:pt x="0" y="1602"/>
                  <a:pt x="17" y="1610"/>
                  <a:pt x="43" y="1610"/>
                </a:cubicBezTo>
                <a:cubicBezTo>
                  <a:pt x="435" y="1610"/>
                  <a:pt x="435" y="1610"/>
                  <a:pt x="435" y="1610"/>
                </a:cubicBezTo>
                <a:cubicBezTo>
                  <a:pt x="435" y="2071"/>
                  <a:pt x="435" y="2071"/>
                  <a:pt x="435" y="2071"/>
                </a:cubicBezTo>
                <a:cubicBezTo>
                  <a:pt x="435" y="2115"/>
                  <a:pt x="470" y="2150"/>
                  <a:pt x="513" y="2150"/>
                </a:cubicBezTo>
                <a:lnTo>
                  <a:pt x="513" y="2150"/>
                </a:lnTo>
                <a:cubicBezTo>
                  <a:pt x="557" y="2150"/>
                  <a:pt x="591" y="2115"/>
                  <a:pt x="591" y="2071"/>
                </a:cubicBezTo>
                <a:cubicBezTo>
                  <a:pt x="591" y="1610"/>
                  <a:pt x="591" y="1610"/>
                  <a:pt x="591" y="1610"/>
                </a:cubicBezTo>
                <a:cubicBezTo>
                  <a:pt x="992" y="1610"/>
                  <a:pt x="992" y="1610"/>
                  <a:pt x="992" y="1610"/>
                </a:cubicBezTo>
                <a:cubicBezTo>
                  <a:pt x="1018" y="1610"/>
                  <a:pt x="1035" y="1602"/>
                  <a:pt x="1027" y="1584"/>
                </a:cubicBezTo>
                <a:cubicBezTo>
                  <a:pt x="887" y="1306"/>
                  <a:pt x="887" y="1306"/>
                  <a:pt x="887" y="1306"/>
                </a:cubicBezTo>
                <a:cubicBezTo>
                  <a:pt x="992" y="1306"/>
                  <a:pt x="992" y="1306"/>
                  <a:pt x="992" y="1306"/>
                </a:cubicBezTo>
                <a:cubicBezTo>
                  <a:pt x="1018" y="1306"/>
                  <a:pt x="1035" y="1297"/>
                  <a:pt x="1027" y="127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100">
            <a:extLst>
              <a:ext uri="{FF2B5EF4-FFF2-40B4-BE49-F238E27FC236}">
                <a16:creationId xmlns:a16="http://schemas.microsoft.com/office/drawing/2014/main" id="{F0F1AD8C-323E-BD42-9FD0-4E8422BD4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0884" y="1721645"/>
            <a:ext cx="1094326" cy="2272476"/>
          </a:xfrm>
          <a:custGeom>
            <a:avLst/>
            <a:gdLst>
              <a:gd name="T0" fmla="*/ 1027 w 1037"/>
              <a:gd name="T1" fmla="*/ 1001 h 2151"/>
              <a:gd name="T2" fmla="*/ 1027 w 1037"/>
              <a:gd name="T3" fmla="*/ 1001 h 2151"/>
              <a:gd name="T4" fmla="*/ 557 w 1037"/>
              <a:gd name="T5" fmla="*/ 44 h 2151"/>
              <a:gd name="T6" fmla="*/ 427 w 1037"/>
              <a:gd name="T7" fmla="*/ 44 h 2151"/>
              <a:gd name="T8" fmla="*/ 9 w 1037"/>
              <a:gd name="T9" fmla="*/ 1001 h 2151"/>
              <a:gd name="T10" fmla="*/ 44 w 1037"/>
              <a:gd name="T11" fmla="*/ 1027 h 2151"/>
              <a:gd name="T12" fmla="*/ 122 w 1037"/>
              <a:gd name="T13" fmla="*/ 1027 h 2151"/>
              <a:gd name="T14" fmla="*/ 9 w 1037"/>
              <a:gd name="T15" fmla="*/ 1279 h 2151"/>
              <a:gd name="T16" fmla="*/ 44 w 1037"/>
              <a:gd name="T17" fmla="*/ 1306 h 2151"/>
              <a:gd name="T18" fmla="*/ 131 w 1037"/>
              <a:gd name="T19" fmla="*/ 1306 h 2151"/>
              <a:gd name="T20" fmla="*/ 9 w 1037"/>
              <a:gd name="T21" fmla="*/ 1584 h 2151"/>
              <a:gd name="T22" fmla="*/ 44 w 1037"/>
              <a:gd name="T23" fmla="*/ 1610 h 2151"/>
              <a:gd name="T24" fmla="*/ 444 w 1037"/>
              <a:gd name="T25" fmla="*/ 1610 h 2151"/>
              <a:gd name="T26" fmla="*/ 444 w 1037"/>
              <a:gd name="T27" fmla="*/ 2071 h 2151"/>
              <a:gd name="T28" fmla="*/ 514 w 1037"/>
              <a:gd name="T29" fmla="*/ 2150 h 2151"/>
              <a:gd name="T30" fmla="*/ 514 w 1037"/>
              <a:gd name="T31" fmla="*/ 2150 h 2151"/>
              <a:gd name="T32" fmla="*/ 592 w 1037"/>
              <a:gd name="T33" fmla="*/ 2071 h 2151"/>
              <a:gd name="T34" fmla="*/ 592 w 1037"/>
              <a:gd name="T35" fmla="*/ 1610 h 2151"/>
              <a:gd name="T36" fmla="*/ 993 w 1037"/>
              <a:gd name="T37" fmla="*/ 1610 h 2151"/>
              <a:gd name="T38" fmla="*/ 1027 w 1037"/>
              <a:gd name="T39" fmla="*/ 1584 h 2151"/>
              <a:gd name="T40" fmla="*/ 888 w 1037"/>
              <a:gd name="T41" fmla="*/ 1306 h 2151"/>
              <a:gd name="T42" fmla="*/ 993 w 1037"/>
              <a:gd name="T43" fmla="*/ 1306 h 2151"/>
              <a:gd name="T44" fmla="*/ 1027 w 1037"/>
              <a:gd name="T45" fmla="*/ 1279 h 2151"/>
              <a:gd name="T46" fmla="*/ 905 w 1037"/>
              <a:gd name="T47" fmla="*/ 1027 h 2151"/>
              <a:gd name="T48" fmla="*/ 993 w 1037"/>
              <a:gd name="T49" fmla="*/ 1027 h 2151"/>
              <a:gd name="T50" fmla="*/ 1027 w 1037"/>
              <a:gd name="T51" fmla="*/ 1001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37" h="2151">
                <a:moveTo>
                  <a:pt x="1027" y="1001"/>
                </a:moveTo>
                <a:lnTo>
                  <a:pt x="1027" y="1001"/>
                </a:lnTo>
                <a:cubicBezTo>
                  <a:pt x="557" y="44"/>
                  <a:pt x="557" y="44"/>
                  <a:pt x="557" y="44"/>
                </a:cubicBezTo>
                <a:cubicBezTo>
                  <a:pt x="531" y="0"/>
                  <a:pt x="444" y="0"/>
                  <a:pt x="427" y="44"/>
                </a:cubicBezTo>
                <a:cubicBezTo>
                  <a:pt x="9" y="1001"/>
                  <a:pt x="9" y="1001"/>
                  <a:pt x="9" y="1001"/>
                </a:cubicBezTo>
                <a:cubicBezTo>
                  <a:pt x="0" y="1019"/>
                  <a:pt x="18" y="1027"/>
                  <a:pt x="44" y="1027"/>
                </a:cubicBezTo>
                <a:cubicBezTo>
                  <a:pt x="122" y="1027"/>
                  <a:pt x="122" y="1027"/>
                  <a:pt x="122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97"/>
                  <a:pt x="18" y="1306"/>
                  <a:pt x="44" y="1306"/>
                </a:cubicBezTo>
                <a:cubicBezTo>
                  <a:pt x="131" y="1306"/>
                  <a:pt x="131" y="1306"/>
                  <a:pt x="131" y="130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602"/>
                  <a:pt x="18" y="1610"/>
                  <a:pt x="44" y="1610"/>
                </a:cubicBezTo>
                <a:cubicBezTo>
                  <a:pt x="444" y="1610"/>
                  <a:pt x="444" y="1610"/>
                  <a:pt x="444" y="1610"/>
                </a:cubicBezTo>
                <a:cubicBezTo>
                  <a:pt x="444" y="2071"/>
                  <a:pt x="444" y="2071"/>
                  <a:pt x="444" y="2071"/>
                </a:cubicBezTo>
                <a:cubicBezTo>
                  <a:pt x="444" y="2115"/>
                  <a:pt x="479" y="2150"/>
                  <a:pt x="514" y="2150"/>
                </a:cubicBezTo>
                <a:lnTo>
                  <a:pt x="514" y="2150"/>
                </a:lnTo>
                <a:cubicBezTo>
                  <a:pt x="557" y="2150"/>
                  <a:pt x="592" y="2115"/>
                  <a:pt x="592" y="2071"/>
                </a:cubicBezTo>
                <a:cubicBezTo>
                  <a:pt x="592" y="1610"/>
                  <a:pt x="592" y="1610"/>
                  <a:pt x="592" y="1610"/>
                </a:cubicBezTo>
                <a:cubicBezTo>
                  <a:pt x="993" y="1610"/>
                  <a:pt x="993" y="1610"/>
                  <a:pt x="993" y="1610"/>
                </a:cubicBezTo>
                <a:cubicBezTo>
                  <a:pt x="1018" y="1610"/>
                  <a:pt x="1036" y="1602"/>
                  <a:pt x="1027" y="1584"/>
                </a:cubicBezTo>
                <a:cubicBezTo>
                  <a:pt x="888" y="1306"/>
                  <a:pt x="888" y="1306"/>
                  <a:pt x="888" y="1306"/>
                </a:cubicBezTo>
                <a:cubicBezTo>
                  <a:pt x="993" y="1306"/>
                  <a:pt x="993" y="1306"/>
                  <a:pt x="993" y="1306"/>
                </a:cubicBezTo>
                <a:cubicBezTo>
                  <a:pt x="1018" y="1306"/>
                  <a:pt x="1036" y="1297"/>
                  <a:pt x="1027" y="1279"/>
                </a:cubicBezTo>
                <a:cubicBezTo>
                  <a:pt x="905" y="1027"/>
                  <a:pt x="905" y="1027"/>
                  <a:pt x="905" y="1027"/>
                </a:cubicBezTo>
                <a:cubicBezTo>
                  <a:pt x="993" y="1027"/>
                  <a:pt x="993" y="1027"/>
                  <a:pt x="993" y="1027"/>
                </a:cubicBezTo>
                <a:cubicBezTo>
                  <a:pt x="1018" y="1027"/>
                  <a:pt x="1036" y="1019"/>
                  <a:pt x="1027" y="10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101">
            <a:extLst>
              <a:ext uri="{FF2B5EF4-FFF2-40B4-BE49-F238E27FC236}">
                <a16:creationId xmlns:a16="http://schemas.microsoft.com/office/drawing/2014/main" id="{7DCE849B-2AF4-EC43-86BD-4125FB35E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2018" y="1721645"/>
            <a:ext cx="1094326" cy="2272476"/>
          </a:xfrm>
          <a:custGeom>
            <a:avLst/>
            <a:gdLst>
              <a:gd name="T0" fmla="*/ 1027 w 1036"/>
              <a:gd name="T1" fmla="*/ 1001 h 2151"/>
              <a:gd name="T2" fmla="*/ 1027 w 1036"/>
              <a:gd name="T3" fmla="*/ 1001 h 2151"/>
              <a:gd name="T4" fmla="*/ 557 w 1036"/>
              <a:gd name="T5" fmla="*/ 44 h 2151"/>
              <a:gd name="T6" fmla="*/ 426 w 1036"/>
              <a:gd name="T7" fmla="*/ 44 h 2151"/>
              <a:gd name="T8" fmla="*/ 9 w 1036"/>
              <a:gd name="T9" fmla="*/ 1001 h 2151"/>
              <a:gd name="T10" fmla="*/ 43 w 1036"/>
              <a:gd name="T11" fmla="*/ 1027 h 2151"/>
              <a:gd name="T12" fmla="*/ 122 w 1036"/>
              <a:gd name="T13" fmla="*/ 1027 h 2151"/>
              <a:gd name="T14" fmla="*/ 9 w 1036"/>
              <a:gd name="T15" fmla="*/ 1279 h 2151"/>
              <a:gd name="T16" fmla="*/ 43 w 1036"/>
              <a:gd name="T17" fmla="*/ 1306 h 2151"/>
              <a:gd name="T18" fmla="*/ 130 w 1036"/>
              <a:gd name="T19" fmla="*/ 1306 h 2151"/>
              <a:gd name="T20" fmla="*/ 9 w 1036"/>
              <a:gd name="T21" fmla="*/ 1584 h 2151"/>
              <a:gd name="T22" fmla="*/ 43 w 1036"/>
              <a:gd name="T23" fmla="*/ 1610 h 2151"/>
              <a:gd name="T24" fmla="*/ 444 w 1036"/>
              <a:gd name="T25" fmla="*/ 1610 h 2151"/>
              <a:gd name="T26" fmla="*/ 444 w 1036"/>
              <a:gd name="T27" fmla="*/ 2071 h 2151"/>
              <a:gd name="T28" fmla="*/ 513 w 1036"/>
              <a:gd name="T29" fmla="*/ 2150 h 2151"/>
              <a:gd name="T30" fmla="*/ 592 w 1036"/>
              <a:gd name="T31" fmla="*/ 2071 h 2151"/>
              <a:gd name="T32" fmla="*/ 592 w 1036"/>
              <a:gd name="T33" fmla="*/ 1610 h 2151"/>
              <a:gd name="T34" fmla="*/ 992 w 1036"/>
              <a:gd name="T35" fmla="*/ 1610 h 2151"/>
              <a:gd name="T36" fmla="*/ 1027 w 1036"/>
              <a:gd name="T37" fmla="*/ 1584 h 2151"/>
              <a:gd name="T38" fmla="*/ 888 w 1036"/>
              <a:gd name="T39" fmla="*/ 1306 h 2151"/>
              <a:gd name="T40" fmla="*/ 992 w 1036"/>
              <a:gd name="T41" fmla="*/ 1306 h 2151"/>
              <a:gd name="T42" fmla="*/ 1027 w 1036"/>
              <a:gd name="T43" fmla="*/ 1279 h 2151"/>
              <a:gd name="T44" fmla="*/ 905 w 1036"/>
              <a:gd name="T45" fmla="*/ 1027 h 2151"/>
              <a:gd name="T46" fmla="*/ 992 w 1036"/>
              <a:gd name="T47" fmla="*/ 1027 h 2151"/>
              <a:gd name="T48" fmla="*/ 1027 w 1036"/>
              <a:gd name="T49" fmla="*/ 1001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36" h="2151">
                <a:moveTo>
                  <a:pt x="1027" y="1001"/>
                </a:moveTo>
                <a:lnTo>
                  <a:pt x="1027" y="1001"/>
                </a:lnTo>
                <a:cubicBezTo>
                  <a:pt x="557" y="44"/>
                  <a:pt x="557" y="44"/>
                  <a:pt x="557" y="44"/>
                </a:cubicBezTo>
                <a:cubicBezTo>
                  <a:pt x="531" y="0"/>
                  <a:pt x="444" y="0"/>
                  <a:pt x="426" y="44"/>
                </a:cubicBezTo>
                <a:cubicBezTo>
                  <a:pt x="9" y="1001"/>
                  <a:pt x="9" y="1001"/>
                  <a:pt x="9" y="1001"/>
                </a:cubicBezTo>
                <a:cubicBezTo>
                  <a:pt x="0" y="1019"/>
                  <a:pt x="17" y="1027"/>
                  <a:pt x="43" y="1027"/>
                </a:cubicBezTo>
                <a:cubicBezTo>
                  <a:pt x="122" y="1027"/>
                  <a:pt x="122" y="1027"/>
                  <a:pt x="122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97"/>
                  <a:pt x="17" y="1306"/>
                  <a:pt x="43" y="1306"/>
                </a:cubicBezTo>
                <a:cubicBezTo>
                  <a:pt x="130" y="1306"/>
                  <a:pt x="130" y="1306"/>
                  <a:pt x="130" y="130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602"/>
                  <a:pt x="17" y="1610"/>
                  <a:pt x="43" y="1610"/>
                </a:cubicBezTo>
                <a:cubicBezTo>
                  <a:pt x="444" y="1610"/>
                  <a:pt x="444" y="1610"/>
                  <a:pt x="444" y="1610"/>
                </a:cubicBezTo>
                <a:cubicBezTo>
                  <a:pt x="444" y="2071"/>
                  <a:pt x="444" y="2071"/>
                  <a:pt x="444" y="2071"/>
                </a:cubicBezTo>
                <a:cubicBezTo>
                  <a:pt x="444" y="2115"/>
                  <a:pt x="478" y="2150"/>
                  <a:pt x="513" y="2150"/>
                </a:cubicBezTo>
                <a:cubicBezTo>
                  <a:pt x="557" y="2150"/>
                  <a:pt x="592" y="2115"/>
                  <a:pt x="592" y="2071"/>
                </a:cubicBezTo>
                <a:cubicBezTo>
                  <a:pt x="592" y="1610"/>
                  <a:pt x="592" y="1610"/>
                  <a:pt x="592" y="1610"/>
                </a:cubicBezTo>
                <a:cubicBezTo>
                  <a:pt x="992" y="1610"/>
                  <a:pt x="992" y="1610"/>
                  <a:pt x="992" y="1610"/>
                </a:cubicBezTo>
                <a:cubicBezTo>
                  <a:pt x="1018" y="1610"/>
                  <a:pt x="1035" y="1602"/>
                  <a:pt x="1027" y="1584"/>
                </a:cubicBezTo>
                <a:cubicBezTo>
                  <a:pt x="888" y="1306"/>
                  <a:pt x="888" y="1306"/>
                  <a:pt x="888" y="1306"/>
                </a:cubicBezTo>
                <a:cubicBezTo>
                  <a:pt x="992" y="1306"/>
                  <a:pt x="992" y="1306"/>
                  <a:pt x="992" y="1306"/>
                </a:cubicBezTo>
                <a:cubicBezTo>
                  <a:pt x="1018" y="1306"/>
                  <a:pt x="1035" y="1297"/>
                  <a:pt x="1027" y="1279"/>
                </a:cubicBezTo>
                <a:cubicBezTo>
                  <a:pt x="905" y="1027"/>
                  <a:pt x="905" y="1027"/>
                  <a:pt x="905" y="1027"/>
                </a:cubicBezTo>
                <a:cubicBezTo>
                  <a:pt x="992" y="1027"/>
                  <a:pt x="992" y="1027"/>
                  <a:pt x="992" y="1027"/>
                </a:cubicBezTo>
                <a:cubicBezTo>
                  <a:pt x="1018" y="1027"/>
                  <a:pt x="1035" y="1019"/>
                  <a:pt x="1027" y="10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102">
            <a:extLst>
              <a:ext uri="{FF2B5EF4-FFF2-40B4-BE49-F238E27FC236}">
                <a16:creationId xmlns:a16="http://schemas.microsoft.com/office/drawing/2014/main" id="{DA4D156A-789D-8F44-B6EB-0A07278D3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3151" y="1721645"/>
            <a:ext cx="1094326" cy="2272476"/>
          </a:xfrm>
          <a:custGeom>
            <a:avLst/>
            <a:gdLst>
              <a:gd name="T0" fmla="*/ 1028 w 1037"/>
              <a:gd name="T1" fmla="*/ 1001 h 2151"/>
              <a:gd name="T2" fmla="*/ 1028 w 1037"/>
              <a:gd name="T3" fmla="*/ 1001 h 2151"/>
              <a:gd name="T4" fmla="*/ 557 w 1037"/>
              <a:gd name="T5" fmla="*/ 44 h 2151"/>
              <a:gd name="T6" fmla="*/ 427 w 1037"/>
              <a:gd name="T7" fmla="*/ 44 h 2151"/>
              <a:gd name="T8" fmla="*/ 9 w 1037"/>
              <a:gd name="T9" fmla="*/ 1001 h 2151"/>
              <a:gd name="T10" fmla="*/ 44 w 1037"/>
              <a:gd name="T11" fmla="*/ 1027 h 2151"/>
              <a:gd name="T12" fmla="*/ 122 w 1037"/>
              <a:gd name="T13" fmla="*/ 1027 h 2151"/>
              <a:gd name="T14" fmla="*/ 9 w 1037"/>
              <a:gd name="T15" fmla="*/ 1279 h 2151"/>
              <a:gd name="T16" fmla="*/ 44 w 1037"/>
              <a:gd name="T17" fmla="*/ 1306 h 2151"/>
              <a:gd name="T18" fmla="*/ 131 w 1037"/>
              <a:gd name="T19" fmla="*/ 1306 h 2151"/>
              <a:gd name="T20" fmla="*/ 9 w 1037"/>
              <a:gd name="T21" fmla="*/ 1584 h 2151"/>
              <a:gd name="T22" fmla="*/ 44 w 1037"/>
              <a:gd name="T23" fmla="*/ 1610 h 2151"/>
              <a:gd name="T24" fmla="*/ 444 w 1037"/>
              <a:gd name="T25" fmla="*/ 1610 h 2151"/>
              <a:gd name="T26" fmla="*/ 444 w 1037"/>
              <a:gd name="T27" fmla="*/ 2071 h 2151"/>
              <a:gd name="T28" fmla="*/ 514 w 1037"/>
              <a:gd name="T29" fmla="*/ 2150 h 2151"/>
              <a:gd name="T30" fmla="*/ 592 w 1037"/>
              <a:gd name="T31" fmla="*/ 2071 h 2151"/>
              <a:gd name="T32" fmla="*/ 592 w 1037"/>
              <a:gd name="T33" fmla="*/ 1610 h 2151"/>
              <a:gd name="T34" fmla="*/ 993 w 1037"/>
              <a:gd name="T35" fmla="*/ 1610 h 2151"/>
              <a:gd name="T36" fmla="*/ 1028 w 1037"/>
              <a:gd name="T37" fmla="*/ 1584 h 2151"/>
              <a:gd name="T38" fmla="*/ 888 w 1037"/>
              <a:gd name="T39" fmla="*/ 1306 h 2151"/>
              <a:gd name="T40" fmla="*/ 993 w 1037"/>
              <a:gd name="T41" fmla="*/ 1306 h 2151"/>
              <a:gd name="T42" fmla="*/ 1028 w 1037"/>
              <a:gd name="T43" fmla="*/ 1279 h 2151"/>
              <a:gd name="T44" fmla="*/ 906 w 1037"/>
              <a:gd name="T45" fmla="*/ 1027 h 2151"/>
              <a:gd name="T46" fmla="*/ 993 w 1037"/>
              <a:gd name="T47" fmla="*/ 1027 h 2151"/>
              <a:gd name="T48" fmla="*/ 1028 w 1037"/>
              <a:gd name="T49" fmla="*/ 1001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37" h="2151">
                <a:moveTo>
                  <a:pt x="1028" y="1001"/>
                </a:moveTo>
                <a:lnTo>
                  <a:pt x="1028" y="1001"/>
                </a:lnTo>
                <a:cubicBezTo>
                  <a:pt x="557" y="44"/>
                  <a:pt x="557" y="44"/>
                  <a:pt x="557" y="44"/>
                </a:cubicBezTo>
                <a:cubicBezTo>
                  <a:pt x="531" y="0"/>
                  <a:pt x="444" y="0"/>
                  <a:pt x="427" y="44"/>
                </a:cubicBezTo>
                <a:cubicBezTo>
                  <a:pt x="9" y="1001"/>
                  <a:pt x="9" y="1001"/>
                  <a:pt x="9" y="1001"/>
                </a:cubicBezTo>
                <a:cubicBezTo>
                  <a:pt x="0" y="1019"/>
                  <a:pt x="18" y="1027"/>
                  <a:pt x="44" y="1027"/>
                </a:cubicBezTo>
                <a:cubicBezTo>
                  <a:pt x="122" y="1027"/>
                  <a:pt x="122" y="1027"/>
                  <a:pt x="122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97"/>
                  <a:pt x="18" y="1306"/>
                  <a:pt x="44" y="1306"/>
                </a:cubicBezTo>
                <a:cubicBezTo>
                  <a:pt x="131" y="1306"/>
                  <a:pt x="131" y="1306"/>
                  <a:pt x="131" y="130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602"/>
                  <a:pt x="18" y="1610"/>
                  <a:pt x="44" y="1610"/>
                </a:cubicBezTo>
                <a:cubicBezTo>
                  <a:pt x="444" y="1610"/>
                  <a:pt x="444" y="1610"/>
                  <a:pt x="444" y="1610"/>
                </a:cubicBezTo>
                <a:cubicBezTo>
                  <a:pt x="444" y="2071"/>
                  <a:pt x="444" y="2071"/>
                  <a:pt x="444" y="2071"/>
                </a:cubicBezTo>
                <a:cubicBezTo>
                  <a:pt x="444" y="2115"/>
                  <a:pt x="471" y="2150"/>
                  <a:pt x="514" y="2150"/>
                </a:cubicBezTo>
                <a:cubicBezTo>
                  <a:pt x="557" y="2150"/>
                  <a:pt x="592" y="2115"/>
                  <a:pt x="592" y="2071"/>
                </a:cubicBezTo>
                <a:cubicBezTo>
                  <a:pt x="592" y="1610"/>
                  <a:pt x="592" y="1610"/>
                  <a:pt x="592" y="1610"/>
                </a:cubicBezTo>
                <a:cubicBezTo>
                  <a:pt x="993" y="1610"/>
                  <a:pt x="993" y="1610"/>
                  <a:pt x="993" y="1610"/>
                </a:cubicBezTo>
                <a:cubicBezTo>
                  <a:pt x="1019" y="1610"/>
                  <a:pt x="1036" y="1602"/>
                  <a:pt x="1028" y="1584"/>
                </a:cubicBezTo>
                <a:cubicBezTo>
                  <a:pt x="888" y="1306"/>
                  <a:pt x="888" y="1306"/>
                  <a:pt x="888" y="1306"/>
                </a:cubicBezTo>
                <a:cubicBezTo>
                  <a:pt x="993" y="1306"/>
                  <a:pt x="993" y="1306"/>
                  <a:pt x="993" y="1306"/>
                </a:cubicBezTo>
                <a:cubicBezTo>
                  <a:pt x="1019" y="1306"/>
                  <a:pt x="1036" y="1297"/>
                  <a:pt x="1028" y="1279"/>
                </a:cubicBezTo>
                <a:cubicBezTo>
                  <a:pt x="906" y="1027"/>
                  <a:pt x="906" y="1027"/>
                  <a:pt x="906" y="1027"/>
                </a:cubicBezTo>
                <a:cubicBezTo>
                  <a:pt x="993" y="1027"/>
                  <a:pt x="993" y="1027"/>
                  <a:pt x="993" y="1027"/>
                </a:cubicBezTo>
                <a:cubicBezTo>
                  <a:pt x="1019" y="1027"/>
                  <a:pt x="1036" y="1019"/>
                  <a:pt x="1028" y="10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103">
            <a:extLst>
              <a:ext uri="{FF2B5EF4-FFF2-40B4-BE49-F238E27FC236}">
                <a16:creationId xmlns:a16="http://schemas.microsoft.com/office/drawing/2014/main" id="{F50410CB-8F85-7043-8DF7-09756D495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4285" y="1721645"/>
            <a:ext cx="1094326" cy="2272476"/>
          </a:xfrm>
          <a:custGeom>
            <a:avLst/>
            <a:gdLst>
              <a:gd name="T0" fmla="*/ 1027 w 1037"/>
              <a:gd name="T1" fmla="*/ 1001 h 2151"/>
              <a:gd name="T2" fmla="*/ 1027 w 1037"/>
              <a:gd name="T3" fmla="*/ 1001 h 2151"/>
              <a:gd name="T4" fmla="*/ 557 w 1037"/>
              <a:gd name="T5" fmla="*/ 44 h 2151"/>
              <a:gd name="T6" fmla="*/ 427 w 1037"/>
              <a:gd name="T7" fmla="*/ 44 h 2151"/>
              <a:gd name="T8" fmla="*/ 9 w 1037"/>
              <a:gd name="T9" fmla="*/ 1001 h 2151"/>
              <a:gd name="T10" fmla="*/ 44 w 1037"/>
              <a:gd name="T11" fmla="*/ 1027 h 2151"/>
              <a:gd name="T12" fmla="*/ 113 w 1037"/>
              <a:gd name="T13" fmla="*/ 1027 h 2151"/>
              <a:gd name="T14" fmla="*/ 9 w 1037"/>
              <a:gd name="T15" fmla="*/ 1279 h 2151"/>
              <a:gd name="T16" fmla="*/ 44 w 1037"/>
              <a:gd name="T17" fmla="*/ 1306 h 2151"/>
              <a:gd name="T18" fmla="*/ 131 w 1037"/>
              <a:gd name="T19" fmla="*/ 1306 h 2151"/>
              <a:gd name="T20" fmla="*/ 9 w 1037"/>
              <a:gd name="T21" fmla="*/ 1584 h 2151"/>
              <a:gd name="T22" fmla="*/ 44 w 1037"/>
              <a:gd name="T23" fmla="*/ 1610 h 2151"/>
              <a:gd name="T24" fmla="*/ 435 w 1037"/>
              <a:gd name="T25" fmla="*/ 1610 h 2151"/>
              <a:gd name="T26" fmla="*/ 435 w 1037"/>
              <a:gd name="T27" fmla="*/ 2071 h 2151"/>
              <a:gd name="T28" fmla="*/ 513 w 1037"/>
              <a:gd name="T29" fmla="*/ 2150 h 2151"/>
              <a:gd name="T30" fmla="*/ 592 w 1037"/>
              <a:gd name="T31" fmla="*/ 2071 h 2151"/>
              <a:gd name="T32" fmla="*/ 592 w 1037"/>
              <a:gd name="T33" fmla="*/ 1610 h 2151"/>
              <a:gd name="T34" fmla="*/ 992 w 1037"/>
              <a:gd name="T35" fmla="*/ 1610 h 2151"/>
              <a:gd name="T36" fmla="*/ 1027 w 1037"/>
              <a:gd name="T37" fmla="*/ 1584 h 2151"/>
              <a:gd name="T38" fmla="*/ 888 w 1037"/>
              <a:gd name="T39" fmla="*/ 1306 h 2151"/>
              <a:gd name="T40" fmla="*/ 992 w 1037"/>
              <a:gd name="T41" fmla="*/ 1306 h 2151"/>
              <a:gd name="T42" fmla="*/ 1027 w 1037"/>
              <a:gd name="T43" fmla="*/ 1279 h 2151"/>
              <a:gd name="T44" fmla="*/ 905 w 1037"/>
              <a:gd name="T45" fmla="*/ 1027 h 2151"/>
              <a:gd name="T46" fmla="*/ 992 w 1037"/>
              <a:gd name="T47" fmla="*/ 1027 h 2151"/>
              <a:gd name="T48" fmla="*/ 1027 w 1037"/>
              <a:gd name="T49" fmla="*/ 1001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37" h="2151">
                <a:moveTo>
                  <a:pt x="1027" y="1001"/>
                </a:moveTo>
                <a:lnTo>
                  <a:pt x="1027" y="1001"/>
                </a:lnTo>
                <a:cubicBezTo>
                  <a:pt x="557" y="44"/>
                  <a:pt x="557" y="44"/>
                  <a:pt x="557" y="44"/>
                </a:cubicBezTo>
                <a:cubicBezTo>
                  <a:pt x="531" y="0"/>
                  <a:pt x="444" y="0"/>
                  <a:pt x="427" y="44"/>
                </a:cubicBezTo>
                <a:cubicBezTo>
                  <a:pt x="9" y="1001"/>
                  <a:pt x="9" y="1001"/>
                  <a:pt x="9" y="1001"/>
                </a:cubicBezTo>
                <a:cubicBezTo>
                  <a:pt x="0" y="1019"/>
                  <a:pt x="17" y="1027"/>
                  <a:pt x="44" y="1027"/>
                </a:cubicBezTo>
                <a:cubicBezTo>
                  <a:pt x="113" y="1027"/>
                  <a:pt x="113" y="1027"/>
                  <a:pt x="113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97"/>
                  <a:pt x="17" y="1306"/>
                  <a:pt x="44" y="1306"/>
                </a:cubicBezTo>
                <a:cubicBezTo>
                  <a:pt x="131" y="1306"/>
                  <a:pt x="131" y="1306"/>
                  <a:pt x="131" y="130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602"/>
                  <a:pt x="17" y="1610"/>
                  <a:pt x="44" y="1610"/>
                </a:cubicBezTo>
                <a:cubicBezTo>
                  <a:pt x="435" y="1610"/>
                  <a:pt x="435" y="1610"/>
                  <a:pt x="435" y="1610"/>
                </a:cubicBezTo>
                <a:cubicBezTo>
                  <a:pt x="435" y="2071"/>
                  <a:pt x="435" y="2071"/>
                  <a:pt x="435" y="2071"/>
                </a:cubicBezTo>
                <a:cubicBezTo>
                  <a:pt x="435" y="2115"/>
                  <a:pt x="470" y="2150"/>
                  <a:pt x="513" y="2150"/>
                </a:cubicBezTo>
                <a:cubicBezTo>
                  <a:pt x="557" y="2150"/>
                  <a:pt x="592" y="2115"/>
                  <a:pt x="592" y="2071"/>
                </a:cubicBezTo>
                <a:cubicBezTo>
                  <a:pt x="592" y="1610"/>
                  <a:pt x="592" y="1610"/>
                  <a:pt x="592" y="1610"/>
                </a:cubicBezTo>
                <a:cubicBezTo>
                  <a:pt x="992" y="1610"/>
                  <a:pt x="992" y="1610"/>
                  <a:pt x="992" y="1610"/>
                </a:cubicBezTo>
                <a:cubicBezTo>
                  <a:pt x="1018" y="1610"/>
                  <a:pt x="1036" y="1602"/>
                  <a:pt x="1027" y="1584"/>
                </a:cubicBezTo>
                <a:cubicBezTo>
                  <a:pt x="888" y="1306"/>
                  <a:pt x="888" y="1306"/>
                  <a:pt x="888" y="1306"/>
                </a:cubicBezTo>
                <a:cubicBezTo>
                  <a:pt x="992" y="1306"/>
                  <a:pt x="992" y="1306"/>
                  <a:pt x="992" y="1306"/>
                </a:cubicBezTo>
                <a:cubicBezTo>
                  <a:pt x="1018" y="1306"/>
                  <a:pt x="1036" y="1297"/>
                  <a:pt x="1027" y="1279"/>
                </a:cubicBezTo>
                <a:cubicBezTo>
                  <a:pt x="905" y="1027"/>
                  <a:pt x="905" y="1027"/>
                  <a:pt x="905" y="1027"/>
                </a:cubicBezTo>
                <a:cubicBezTo>
                  <a:pt x="992" y="1027"/>
                  <a:pt x="992" y="1027"/>
                  <a:pt x="992" y="1027"/>
                </a:cubicBezTo>
                <a:cubicBezTo>
                  <a:pt x="1018" y="1027"/>
                  <a:pt x="1036" y="1019"/>
                  <a:pt x="1027" y="10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104">
            <a:extLst>
              <a:ext uri="{FF2B5EF4-FFF2-40B4-BE49-F238E27FC236}">
                <a16:creationId xmlns:a16="http://schemas.microsoft.com/office/drawing/2014/main" id="{FAD88DD2-7049-4740-A702-1B159C0DA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0884" y="4394599"/>
            <a:ext cx="1094326" cy="2263163"/>
          </a:xfrm>
          <a:custGeom>
            <a:avLst/>
            <a:gdLst>
              <a:gd name="T0" fmla="*/ 1027 w 1037"/>
              <a:gd name="T1" fmla="*/ 1000 h 2142"/>
              <a:gd name="T2" fmla="*/ 1027 w 1037"/>
              <a:gd name="T3" fmla="*/ 1000 h 2142"/>
              <a:gd name="T4" fmla="*/ 557 w 1037"/>
              <a:gd name="T5" fmla="*/ 34 h 2142"/>
              <a:gd name="T6" fmla="*/ 427 w 1037"/>
              <a:gd name="T7" fmla="*/ 34 h 2142"/>
              <a:gd name="T8" fmla="*/ 9 w 1037"/>
              <a:gd name="T9" fmla="*/ 1000 h 2142"/>
              <a:gd name="T10" fmla="*/ 44 w 1037"/>
              <a:gd name="T11" fmla="*/ 1027 h 2142"/>
              <a:gd name="T12" fmla="*/ 122 w 1037"/>
              <a:gd name="T13" fmla="*/ 1027 h 2142"/>
              <a:gd name="T14" fmla="*/ 9 w 1037"/>
              <a:gd name="T15" fmla="*/ 1279 h 2142"/>
              <a:gd name="T16" fmla="*/ 44 w 1037"/>
              <a:gd name="T17" fmla="*/ 1296 h 2142"/>
              <a:gd name="T18" fmla="*/ 131 w 1037"/>
              <a:gd name="T19" fmla="*/ 1296 h 2142"/>
              <a:gd name="T20" fmla="*/ 9 w 1037"/>
              <a:gd name="T21" fmla="*/ 1584 h 2142"/>
              <a:gd name="T22" fmla="*/ 44 w 1037"/>
              <a:gd name="T23" fmla="*/ 1601 h 2142"/>
              <a:gd name="T24" fmla="*/ 444 w 1037"/>
              <a:gd name="T25" fmla="*/ 1601 h 2142"/>
              <a:gd name="T26" fmla="*/ 444 w 1037"/>
              <a:gd name="T27" fmla="*/ 2062 h 2142"/>
              <a:gd name="T28" fmla="*/ 514 w 1037"/>
              <a:gd name="T29" fmla="*/ 2141 h 2142"/>
              <a:gd name="T30" fmla="*/ 514 w 1037"/>
              <a:gd name="T31" fmla="*/ 2141 h 2142"/>
              <a:gd name="T32" fmla="*/ 592 w 1037"/>
              <a:gd name="T33" fmla="*/ 2062 h 2142"/>
              <a:gd name="T34" fmla="*/ 592 w 1037"/>
              <a:gd name="T35" fmla="*/ 1601 h 2142"/>
              <a:gd name="T36" fmla="*/ 993 w 1037"/>
              <a:gd name="T37" fmla="*/ 1601 h 2142"/>
              <a:gd name="T38" fmla="*/ 1027 w 1037"/>
              <a:gd name="T39" fmla="*/ 1584 h 2142"/>
              <a:gd name="T40" fmla="*/ 888 w 1037"/>
              <a:gd name="T41" fmla="*/ 1296 h 2142"/>
              <a:gd name="T42" fmla="*/ 993 w 1037"/>
              <a:gd name="T43" fmla="*/ 1296 h 2142"/>
              <a:gd name="T44" fmla="*/ 1027 w 1037"/>
              <a:gd name="T45" fmla="*/ 1270 h 2142"/>
              <a:gd name="T46" fmla="*/ 905 w 1037"/>
              <a:gd name="T47" fmla="*/ 1027 h 2142"/>
              <a:gd name="T48" fmla="*/ 993 w 1037"/>
              <a:gd name="T49" fmla="*/ 1027 h 2142"/>
              <a:gd name="T50" fmla="*/ 1027 w 1037"/>
              <a:gd name="T51" fmla="*/ 1000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37" h="2142">
                <a:moveTo>
                  <a:pt x="1027" y="1000"/>
                </a:moveTo>
                <a:lnTo>
                  <a:pt x="1027" y="1000"/>
                </a:lnTo>
                <a:cubicBezTo>
                  <a:pt x="557" y="34"/>
                  <a:pt x="557" y="34"/>
                  <a:pt x="557" y="34"/>
                </a:cubicBezTo>
                <a:cubicBezTo>
                  <a:pt x="531" y="0"/>
                  <a:pt x="444" y="0"/>
                  <a:pt x="427" y="34"/>
                </a:cubicBezTo>
                <a:cubicBezTo>
                  <a:pt x="9" y="1000"/>
                  <a:pt x="9" y="1000"/>
                  <a:pt x="9" y="1000"/>
                </a:cubicBezTo>
                <a:cubicBezTo>
                  <a:pt x="0" y="1009"/>
                  <a:pt x="18" y="1027"/>
                  <a:pt x="44" y="1027"/>
                </a:cubicBezTo>
                <a:cubicBezTo>
                  <a:pt x="122" y="1027"/>
                  <a:pt x="122" y="1027"/>
                  <a:pt x="122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88"/>
                  <a:pt x="18" y="1296"/>
                  <a:pt x="44" y="1296"/>
                </a:cubicBezTo>
                <a:cubicBezTo>
                  <a:pt x="131" y="1296"/>
                  <a:pt x="131" y="1296"/>
                  <a:pt x="131" y="129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592"/>
                  <a:pt x="18" y="1601"/>
                  <a:pt x="44" y="1601"/>
                </a:cubicBezTo>
                <a:cubicBezTo>
                  <a:pt x="444" y="1601"/>
                  <a:pt x="444" y="1601"/>
                  <a:pt x="444" y="1601"/>
                </a:cubicBezTo>
                <a:cubicBezTo>
                  <a:pt x="444" y="2062"/>
                  <a:pt x="444" y="2062"/>
                  <a:pt x="444" y="2062"/>
                </a:cubicBezTo>
                <a:cubicBezTo>
                  <a:pt x="444" y="2106"/>
                  <a:pt x="479" y="2141"/>
                  <a:pt x="514" y="2141"/>
                </a:cubicBezTo>
                <a:lnTo>
                  <a:pt x="514" y="2141"/>
                </a:lnTo>
                <a:cubicBezTo>
                  <a:pt x="557" y="2141"/>
                  <a:pt x="592" y="2106"/>
                  <a:pt x="592" y="2062"/>
                </a:cubicBezTo>
                <a:cubicBezTo>
                  <a:pt x="592" y="1601"/>
                  <a:pt x="592" y="1601"/>
                  <a:pt x="592" y="1601"/>
                </a:cubicBezTo>
                <a:cubicBezTo>
                  <a:pt x="993" y="1601"/>
                  <a:pt x="993" y="1601"/>
                  <a:pt x="993" y="1601"/>
                </a:cubicBezTo>
                <a:cubicBezTo>
                  <a:pt x="1018" y="1601"/>
                  <a:pt x="1036" y="1592"/>
                  <a:pt x="1027" y="1584"/>
                </a:cubicBezTo>
                <a:cubicBezTo>
                  <a:pt x="888" y="1296"/>
                  <a:pt x="888" y="1296"/>
                  <a:pt x="888" y="1296"/>
                </a:cubicBezTo>
                <a:cubicBezTo>
                  <a:pt x="993" y="1296"/>
                  <a:pt x="993" y="1296"/>
                  <a:pt x="993" y="1296"/>
                </a:cubicBezTo>
                <a:cubicBezTo>
                  <a:pt x="1018" y="1296"/>
                  <a:pt x="1036" y="1288"/>
                  <a:pt x="1027" y="1270"/>
                </a:cubicBezTo>
                <a:cubicBezTo>
                  <a:pt x="905" y="1027"/>
                  <a:pt x="905" y="1027"/>
                  <a:pt x="905" y="1027"/>
                </a:cubicBezTo>
                <a:cubicBezTo>
                  <a:pt x="993" y="1027"/>
                  <a:pt x="993" y="1027"/>
                  <a:pt x="993" y="1027"/>
                </a:cubicBezTo>
                <a:cubicBezTo>
                  <a:pt x="1018" y="1027"/>
                  <a:pt x="1036" y="1009"/>
                  <a:pt x="1027" y="10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105">
            <a:extLst>
              <a:ext uri="{FF2B5EF4-FFF2-40B4-BE49-F238E27FC236}">
                <a16:creationId xmlns:a16="http://schemas.microsoft.com/office/drawing/2014/main" id="{D388B6B8-7907-C547-96CA-0FCF311C5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2018" y="4394599"/>
            <a:ext cx="1094326" cy="2263163"/>
          </a:xfrm>
          <a:custGeom>
            <a:avLst/>
            <a:gdLst>
              <a:gd name="T0" fmla="*/ 1027 w 1036"/>
              <a:gd name="T1" fmla="*/ 1000 h 2142"/>
              <a:gd name="T2" fmla="*/ 1027 w 1036"/>
              <a:gd name="T3" fmla="*/ 1000 h 2142"/>
              <a:gd name="T4" fmla="*/ 557 w 1036"/>
              <a:gd name="T5" fmla="*/ 34 h 2142"/>
              <a:gd name="T6" fmla="*/ 426 w 1036"/>
              <a:gd name="T7" fmla="*/ 34 h 2142"/>
              <a:gd name="T8" fmla="*/ 9 w 1036"/>
              <a:gd name="T9" fmla="*/ 1000 h 2142"/>
              <a:gd name="T10" fmla="*/ 43 w 1036"/>
              <a:gd name="T11" fmla="*/ 1027 h 2142"/>
              <a:gd name="T12" fmla="*/ 122 w 1036"/>
              <a:gd name="T13" fmla="*/ 1027 h 2142"/>
              <a:gd name="T14" fmla="*/ 9 w 1036"/>
              <a:gd name="T15" fmla="*/ 1279 h 2142"/>
              <a:gd name="T16" fmla="*/ 43 w 1036"/>
              <a:gd name="T17" fmla="*/ 1296 h 2142"/>
              <a:gd name="T18" fmla="*/ 130 w 1036"/>
              <a:gd name="T19" fmla="*/ 1296 h 2142"/>
              <a:gd name="T20" fmla="*/ 9 w 1036"/>
              <a:gd name="T21" fmla="*/ 1584 h 2142"/>
              <a:gd name="T22" fmla="*/ 43 w 1036"/>
              <a:gd name="T23" fmla="*/ 1601 h 2142"/>
              <a:gd name="T24" fmla="*/ 444 w 1036"/>
              <a:gd name="T25" fmla="*/ 1601 h 2142"/>
              <a:gd name="T26" fmla="*/ 444 w 1036"/>
              <a:gd name="T27" fmla="*/ 2062 h 2142"/>
              <a:gd name="T28" fmla="*/ 513 w 1036"/>
              <a:gd name="T29" fmla="*/ 2141 h 2142"/>
              <a:gd name="T30" fmla="*/ 592 w 1036"/>
              <a:gd name="T31" fmla="*/ 2062 h 2142"/>
              <a:gd name="T32" fmla="*/ 592 w 1036"/>
              <a:gd name="T33" fmla="*/ 1601 h 2142"/>
              <a:gd name="T34" fmla="*/ 992 w 1036"/>
              <a:gd name="T35" fmla="*/ 1601 h 2142"/>
              <a:gd name="T36" fmla="*/ 1027 w 1036"/>
              <a:gd name="T37" fmla="*/ 1584 h 2142"/>
              <a:gd name="T38" fmla="*/ 888 w 1036"/>
              <a:gd name="T39" fmla="*/ 1296 h 2142"/>
              <a:gd name="T40" fmla="*/ 992 w 1036"/>
              <a:gd name="T41" fmla="*/ 1296 h 2142"/>
              <a:gd name="T42" fmla="*/ 1027 w 1036"/>
              <a:gd name="T43" fmla="*/ 1270 h 2142"/>
              <a:gd name="T44" fmla="*/ 905 w 1036"/>
              <a:gd name="T45" fmla="*/ 1027 h 2142"/>
              <a:gd name="T46" fmla="*/ 992 w 1036"/>
              <a:gd name="T47" fmla="*/ 1027 h 2142"/>
              <a:gd name="T48" fmla="*/ 1027 w 1036"/>
              <a:gd name="T49" fmla="*/ 1000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36" h="2142">
                <a:moveTo>
                  <a:pt x="1027" y="1000"/>
                </a:moveTo>
                <a:lnTo>
                  <a:pt x="1027" y="1000"/>
                </a:lnTo>
                <a:cubicBezTo>
                  <a:pt x="557" y="34"/>
                  <a:pt x="557" y="34"/>
                  <a:pt x="557" y="34"/>
                </a:cubicBezTo>
                <a:cubicBezTo>
                  <a:pt x="531" y="0"/>
                  <a:pt x="444" y="0"/>
                  <a:pt x="426" y="34"/>
                </a:cubicBezTo>
                <a:cubicBezTo>
                  <a:pt x="9" y="1000"/>
                  <a:pt x="9" y="1000"/>
                  <a:pt x="9" y="1000"/>
                </a:cubicBezTo>
                <a:cubicBezTo>
                  <a:pt x="0" y="1009"/>
                  <a:pt x="17" y="1027"/>
                  <a:pt x="43" y="1027"/>
                </a:cubicBezTo>
                <a:cubicBezTo>
                  <a:pt x="122" y="1027"/>
                  <a:pt x="122" y="1027"/>
                  <a:pt x="122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88"/>
                  <a:pt x="17" y="1296"/>
                  <a:pt x="43" y="1296"/>
                </a:cubicBezTo>
                <a:cubicBezTo>
                  <a:pt x="130" y="1296"/>
                  <a:pt x="130" y="1296"/>
                  <a:pt x="130" y="129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592"/>
                  <a:pt x="17" y="1601"/>
                  <a:pt x="43" y="1601"/>
                </a:cubicBezTo>
                <a:cubicBezTo>
                  <a:pt x="444" y="1601"/>
                  <a:pt x="444" y="1601"/>
                  <a:pt x="444" y="1601"/>
                </a:cubicBezTo>
                <a:cubicBezTo>
                  <a:pt x="444" y="2062"/>
                  <a:pt x="444" y="2062"/>
                  <a:pt x="444" y="2062"/>
                </a:cubicBezTo>
                <a:cubicBezTo>
                  <a:pt x="444" y="2106"/>
                  <a:pt x="478" y="2141"/>
                  <a:pt x="513" y="2141"/>
                </a:cubicBezTo>
                <a:cubicBezTo>
                  <a:pt x="557" y="2141"/>
                  <a:pt x="592" y="2106"/>
                  <a:pt x="592" y="2062"/>
                </a:cubicBezTo>
                <a:cubicBezTo>
                  <a:pt x="592" y="1601"/>
                  <a:pt x="592" y="1601"/>
                  <a:pt x="592" y="1601"/>
                </a:cubicBezTo>
                <a:cubicBezTo>
                  <a:pt x="992" y="1601"/>
                  <a:pt x="992" y="1601"/>
                  <a:pt x="992" y="1601"/>
                </a:cubicBezTo>
                <a:cubicBezTo>
                  <a:pt x="1018" y="1601"/>
                  <a:pt x="1035" y="1592"/>
                  <a:pt x="1027" y="1584"/>
                </a:cubicBezTo>
                <a:cubicBezTo>
                  <a:pt x="888" y="1296"/>
                  <a:pt x="888" y="1296"/>
                  <a:pt x="888" y="1296"/>
                </a:cubicBezTo>
                <a:cubicBezTo>
                  <a:pt x="992" y="1296"/>
                  <a:pt x="992" y="1296"/>
                  <a:pt x="992" y="1296"/>
                </a:cubicBezTo>
                <a:cubicBezTo>
                  <a:pt x="1018" y="1296"/>
                  <a:pt x="1035" y="1288"/>
                  <a:pt x="1027" y="1270"/>
                </a:cubicBezTo>
                <a:cubicBezTo>
                  <a:pt x="905" y="1027"/>
                  <a:pt x="905" y="1027"/>
                  <a:pt x="905" y="1027"/>
                </a:cubicBezTo>
                <a:cubicBezTo>
                  <a:pt x="992" y="1027"/>
                  <a:pt x="992" y="1027"/>
                  <a:pt x="992" y="1027"/>
                </a:cubicBezTo>
                <a:cubicBezTo>
                  <a:pt x="1018" y="1027"/>
                  <a:pt x="1035" y="1009"/>
                  <a:pt x="1027" y="10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106">
            <a:extLst>
              <a:ext uri="{FF2B5EF4-FFF2-40B4-BE49-F238E27FC236}">
                <a16:creationId xmlns:a16="http://schemas.microsoft.com/office/drawing/2014/main" id="{4B40E7C9-E9FD-6A4B-B156-FE68F6EDD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3151" y="4394599"/>
            <a:ext cx="1094326" cy="2263163"/>
          </a:xfrm>
          <a:custGeom>
            <a:avLst/>
            <a:gdLst>
              <a:gd name="T0" fmla="*/ 1028 w 1037"/>
              <a:gd name="T1" fmla="*/ 1000 h 2142"/>
              <a:gd name="T2" fmla="*/ 1028 w 1037"/>
              <a:gd name="T3" fmla="*/ 1000 h 2142"/>
              <a:gd name="T4" fmla="*/ 557 w 1037"/>
              <a:gd name="T5" fmla="*/ 34 h 2142"/>
              <a:gd name="T6" fmla="*/ 427 w 1037"/>
              <a:gd name="T7" fmla="*/ 34 h 2142"/>
              <a:gd name="T8" fmla="*/ 9 w 1037"/>
              <a:gd name="T9" fmla="*/ 1000 h 2142"/>
              <a:gd name="T10" fmla="*/ 44 w 1037"/>
              <a:gd name="T11" fmla="*/ 1027 h 2142"/>
              <a:gd name="T12" fmla="*/ 122 w 1037"/>
              <a:gd name="T13" fmla="*/ 1027 h 2142"/>
              <a:gd name="T14" fmla="*/ 9 w 1037"/>
              <a:gd name="T15" fmla="*/ 1279 h 2142"/>
              <a:gd name="T16" fmla="*/ 44 w 1037"/>
              <a:gd name="T17" fmla="*/ 1296 h 2142"/>
              <a:gd name="T18" fmla="*/ 131 w 1037"/>
              <a:gd name="T19" fmla="*/ 1296 h 2142"/>
              <a:gd name="T20" fmla="*/ 9 w 1037"/>
              <a:gd name="T21" fmla="*/ 1584 h 2142"/>
              <a:gd name="T22" fmla="*/ 44 w 1037"/>
              <a:gd name="T23" fmla="*/ 1601 h 2142"/>
              <a:gd name="T24" fmla="*/ 444 w 1037"/>
              <a:gd name="T25" fmla="*/ 1601 h 2142"/>
              <a:gd name="T26" fmla="*/ 444 w 1037"/>
              <a:gd name="T27" fmla="*/ 2062 h 2142"/>
              <a:gd name="T28" fmla="*/ 514 w 1037"/>
              <a:gd name="T29" fmla="*/ 2141 h 2142"/>
              <a:gd name="T30" fmla="*/ 592 w 1037"/>
              <a:gd name="T31" fmla="*/ 2062 h 2142"/>
              <a:gd name="T32" fmla="*/ 592 w 1037"/>
              <a:gd name="T33" fmla="*/ 1601 h 2142"/>
              <a:gd name="T34" fmla="*/ 993 w 1037"/>
              <a:gd name="T35" fmla="*/ 1601 h 2142"/>
              <a:gd name="T36" fmla="*/ 1028 w 1037"/>
              <a:gd name="T37" fmla="*/ 1584 h 2142"/>
              <a:gd name="T38" fmla="*/ 888 w 1037"/>
              <a:gd name="T39" fmla="*/ 1296 h 2142"/>
              <a:gd name="T40" fmla="*/ 993 w 1037"/>
              <a:gd name="T41" fmla="*/ 1296 h 2142"/>
              <a:gd name="T42" fmla="*/ 1028 w 1037"/>
              <a:gd name="T43" fmla="*/ 1270 h 2142"/>
              <a:gd name="T44" fmla="*/ 906 w 1037"/>
              <a:gd name="T45" fmla="*/ 1027 h 2142"/>
              <a:gd name="T46" fmla="*/ 993 w 1037"/>
              <a:gd name="T47" fmla="*/ 1027 h 2142"/>
              <a:gd name="T48" fmla="*/ 1028 w 1037"/>
              <a:gd name="T49" fmla="*/ 1000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37" h="2142">
                <a:moveTo>
                  <a:pt x="1028" y="1000"/>
                </a:moveTo>
                <a:lnTo>
                  <a:pt x="1028" y="1000"/>
                </a:lnTo>
                <a:cubicBezTo>
                  <a:pt x="557" y="34"/>
                  <a:pt x="557" y="34"/>
                  <a:pt x="557" y="34"/>
                </a:cubicBezTo>
                <a:cubicBezTo>
                  <a:pt x="531" y="0"/>
                  <a:pt x="444" y="0"/>
                  <a:pt x="427" y="34"/>
                </a:cubicBezTo>
                <a:cubicBezTo>
                  <a:pt x="9" y="1000"/>
                  <a:pt x="9" y="1000"/>
                  <a:pt x="9" y="1000"/>
                </a:cubicBezTo>
                <a:cubicBezTo>
                  <a:pt x="0" y="1009"/>
                  <a:pt x="18" y="1027"/>
                  <a:pt x="44" y="1027"/>
                </a:cubicBezTo>
                <a:cubicBezTo>
                  <a:pt x="122" y="1027"/>
                  <a:pt x="122" y="1027"/>
                  <a:pt x="122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88"/>
                  <a:pt x="18" y="1296"/>
                  <a:pt x="44" y="1296"/>
                </a:cubicBezTo>
                <a:cubicBezTo>
                  <a:pt x="131" y="1296"/>
                  <a:pt x="131" y="1296"/>
                  <a:pt x="131" y="129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592"/>
                  <a:pt x="18" y="1601"/>
                  <a:pt x="44" y="1601"/>
                </a:cubicBezTo>
                <a:cubicBezTo>
                  <a:pt x="444" y="1601"/>
                  <a:pt x="444" y="1601"/>
                  <a:pt x="444" y="1601"/>
                </a:cubicBezTo>
                <a:cubicBezTo>
                  <a:pt x="444" y="2062"/>
                  <a:pt x="444" y="2062"/>
                  <a:pt x="444" y="2062"/>
                </a:cubicBezTo>
                <a:cubicBezTo>
                  <a:pt x="444" y="2106"/>
                  <a:pt x="471" y="2141"/>
                  <a:pt x="514" y="2141"/>
                </a:cubicBezTo>
                <a:cubicBezTo>
                  <a:pt x="557" y="2141"/>
                  <a:pt x="592" y="2106"/>
                  <a:pt x="592" y="2062"/>
                </a:cubicBezTo>
                <a:cubicBezTo>
                  <a:pt x="592" y="1601"/>
                  <a:pt x="592" y="1601"/>
                  <a:pt x="592" y="1601"/>
                </a:cubicBezTo>
                <a:cubicBezTo>
                  <a:pt x="993" y="1601"/>
                  <a:pt x="993" y="1601"/>
                  <a:pt x="993" y="1601"/>
                </a:cubicBezTo>
                <a:cubicBezTo>
                  <a:pt x="1019" y="1601"/>
                  <a:pt x="1036" y="1592"/>
                  <a:pt x="1028" y="1584"/>
                </a:cubicBezTo>
                <a:cubicBezTo>
                  <a:pt x="888" y="1296"/>
                  <a:pt x="888" y="1296"/>
                  <a:pt x="888" y="1296"/>
                </a:cubicBezTo>
                <a:cubicBezTo>
                  <a:pt x="993" y="1296"/>
                  <a:pt x="993" y="1296"/>
                  <a:pt x="993" y="1296"/>
                </a:cubicBezTo>
                <a:cubicBezTo>
                  <a:pt x="1019" y="1296"/>
                  <a:pt x="1036" y="1288"/>
                  <a:pt x="1028" y="1270"/>
                </a:cubicBezTo>
                <a:cubicBezTo>
                  <a:pt x="906" y="1027"/>
                  <a:pt x="906" y="1027"/>
                  <a:pt x="906" y="1027"/>
                </a:cubicBezTo>
                <a:cubicBezTo>
                  <a:pt x="993" y="1027"/>
                  <a:pt x="993" y="1027"/>
                  <a:pt x="993" y="1027"/>
                </a:cubicBezTo>
                <a:cubicBezTo>
                  <a:pt x="1019" y="1027"/>
                  <a:pt x="1036" y="1009"/>
                  <a:pt x="1028" y="10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107">
            <a:extLst>
              <a:ext uri="{FF2B5EF4-FFF2-40B4-BE49-F238E27FC236}">
                <a16:creationId xmlns:a16="http://schemas.microsoft.com/office/drawing/2014/main" id="{6957B388-6C95-EC4A-B1A7-914566C5A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4285" y="4394599"/>
            <a:ext cx="1094326" cy="2263163"/>
          </a:xfrm>
          <a:custGeom>
            <a:avLst/>
            <a:gdLst>
              <a:gd name="T0" fmla="*/ 1027 w 1037"/>
              <a:gd name="T1" fmla="*/ 1000 h 2142"/>
              <a:gd name="T2" fmla="*/ 1027 w 1037"/>
              <a:gd name="T3" fmla="*/ 1000 h 2142"/>
              <a:gd name="T4" fmla="*/ 557 w 1037"/>
              <a:gd name="T5" fmla="*/ 34 h 2142"/>
              <a:gd name="T6" fmla="*/ 427 w 1037"/>
              <a:gd name="T7" fmla="*/ 34 h 2142"/>
              <a:gd name="T8" fmla="*/ 9 w 1037"/>
              <a:gd name="T9" fmla="*/ 1000 h 2142"/>
              <a:gd name="T10" fmla="*/ 44 w 1037"/>
              <a:gd name="T11" fmla="*/ 1027 h 2142"/>
              <a:gd name="T12" fmla="*/ 113 w 1037"/>
              <a:gd name="T13" fmla="*/ 1027 h 2142"/>
              <a:gd name="T14" fmla="*/ 9 w 1037"/>
              <a:gd name="T15" fmla="*/ 1279 h 2142"/>
              <a:gd name="T16" fmla="*/ 44 w 1037"/>
              <a:gd name="T17" fmla="*/ 1296 h 2142"/>
              <a:gd name="T18" fmla="*/ 131 w 1037"/>
              <a:gd name="T19" fmla="*/ 1296 h 2142"/>
              <a:gd name="T20" fmla="*/ 9 w 1037"/>
              <a:gd name="T21" fmla="*/ 1584 h 2142"/>
              <a:gd name="T22" fmla="*/ 44 w 1037"/>
              <a:gd name="T23" fmla="*/ 1601 h 2142"/>
              <a:gd name="T24" fmla="*/ 435 w 1037"/>
              <a:gd name="T25" fmla="*/ 1601 h 2142"/>
              <a:gd name="T26" fmla="*/ 435 w 1037"/>
              <a:gd name="T27" fmla="*/ 2062 h 2142"/>
              <a:gd name="T28" fmla="*/ 513 w 1037"/>
              <a:gd name="T29" fmla="*/ 2141 h 2142"/>
              <a:gd name="T30" fmla="*/ 592 w 1037"/>
              <a:gd name="T31" fmla="*/ 2062 h 2142"/>
              <a:gd name="T32" fmla="*/ 592 w 1037"/>
              <a:gd name="T33" fmla="*/ 1601 h 2142"/>
              <a:gd name="T34" fmla="*/ 992 w 1037"/>
              <a:gd name="T35" fmla="*/ 1601 h 2142"/>
              <a:gd name="T36" fmla="*/ 1027 w 1037"/>
              <a:gd name="T37" fmla="*/ 1584 h 2142"/>
              <a:gd name="T38" fmla="*/ 888 w 1037"/>
              <a:gd name="T39" fmla="*/ 1296 h 2142"/>
              <a:gd name="T40" fmla="*/ 992 w 1037"/>
              <a:gd name="T41" fmla="*/ 1296 h 2142"/>
              <a:gd name="T42" fmla="*/ 1027 w 1037"/>
              <a:gd name="T43" fmla="*/ 1270 h 2142"/>
              <a:gd name="T44" fmla="*/ 905 w 1037"/>
              <a:gd name="T45" fmla="*/ 1027 h 2142"/>
              <a:gd name="T46" fmla="*/ 992 w 1037"/>
              <a:gd name="T47" fmla="*/ 1027 h 2142"/>
              <a:gd name="T48" fmla="*/ 1027 w 1037"/>
              <a:gd name="T49" fmla="*/ 1000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37" h="2142">
                <a:moveTo>
                  <a:pt x="1027" y="1000"/>
                </a:moveTo>
                <a:lnTo>
                  <a:pt x="1027" y="1000"/>
                </a:lnTo>
                <a:cubicBezTo>
                  <a:pt x="557" y="34"/>
                  <a:pt x="557" y="34"/>
                  <a:pt x="557" y="34"/>
                </a:cubicBezTo>
                <a:cubicBezTo>
                  <a:pt x="531" y="0"/>
                  <a:pt x="444" y="0"/>
                  <a:pt x="427" y="34"/>
                </a:cubicBezTo>
                <a:cubicBezTo>
                  <a:pt x="9" y="1000"/>
                  <a:pt x="9" y="1000"/>
                  <a:pt x="9" y="1000"/>
                </a:cubicBezTo>
                <a:cubicBezTo>
                  <a:pt x="0" y="1009"/>
                  <a:pt x="17" y="1027"/>
                  <a:pt x="44" y="1027"/>
                </a:cubicBezTo>
                <a:cubicBezTo>
                  <a:pt x="113" y="1027"/>
                  <a:pt x="113" y="1027"/>
                  <a:pt x="113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88"/>
                  <a:pt x="17" y="1296"/>
                  <a:pt x="44" y="1296"/>
                </a:cubicBezTo>
                <a:cubicBezTo>
                  <a:pt x="131" y="1296"/>
                  <a:pt x="131" y="1296"/>
                  <a:pt x="131" y="129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592"/>
                  <a:pt x="17" y="1601"/>
                  <a:pt x="44" y="1601"/>
                </a:cubicBezTo>
                <a:cubicBezTo>
                  <a:pt x="435" y="1601"/>
                  <a:pt x="435" y="1601"/>
                  <a:pt x="435" y="1601"/>
                </a:cubicBezTo>
                <a:cubicBezTo>
                  <a:pt x="435" y="2062"/>
                  <a:pt x="435" y="2062"/>
                  <a:pt x="435" y="2062"/>
                </a:cubicBezTo>
                <a:cubicBezTo>
                  <a:pt x="435" y="2106"/>
                  <a:pt x="470" y="2141"/>
                  <a:pt x="513" y="2141"/>
                </a:cubicBezTo>
                <a:cubicBezTo>
                  <a:pt x="557" y="2141"/>
                  <a:pt x="592" y="2106"/>
                  <a:pt x="592" y="2062"/>
                </a:cubicBezTo>
                <a:cubicBezTo>
                  <a:pt x="592" y="1601"/>
                  <a:pt x="592" y="1601"/>
                  <a:pt x="592" y="1601"/>
                </a:cubicBezTo>
                <a:cubicBezTo>
                  <a:pt x="992" y="1601"/>
                  <a:pt x="992" y="1601"/>
                  <a:pt x="992" y="1601"/>
                </a:cubicBezTo>
                <a:cubicBezTo>
                  <a:pt x="1018" y="1601"/>
                  <a:pt x="1036" y="1592"/>
                  <a:pt x="1027" y="1584"/>
                </a:cubicBezTo>
                <a:cubicBezTo>
                  <a:pt x="888" y="1296"/>
                  <a:pt x="888" y="1296"/>
                  <a:pt x="888" y="1296"/>
                </a:cubicBezTo>
                <a:cubicBezTo>
                  <a:pt x="992" y="1296"/>
                  <a:pt x="992" y="1296"/>
                  <a:pt x="992" y="1296"/>
                </a:cubicBezTo>
                <a:cubicBezTo>
                  <a:pt x="1018" y="1296"/>
                  <a:pt x="1036" y="1288"/>
                  <a:pt x="1027" y="1270"/>
                </a:cubicBezTo>
                <a:cubicBezTo>
                  <a:pt x="905" y="1027"/>
                  <a:pt x="905" y="1027"/>
                  <a:pt x="905" y="1027"/>
                </a:cubicBezTo>
                <a:cubicBezTo>
                  <a:pt x="992" y="1027"/>
                  <a:pt x="992" y="1027"/>
                  <a:pt x="992" y="1027"/>
                </a:cubicBezTo>
                <a:cubicBezTo>
                  <a:pt x="1018" y="1027"/>
                  <a:pt x="1036" y="1009"/>
                  <a:pt x="1027" y="10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08">
            <a:extLst>
              <a:ext uri="{FF2B5EF4-FFF2-40B4-BE49-F238E27FC236}">
                <a16:creationId xmlns:a16="http://schemas.microsoft.com/office/drawing/2014/main" id="{912D0D1E-34A8-1A43-9B6C-6A0729E1A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0074" y="4394599"/>
            <a:ext cx="1094329" cy="2263163"/>
          </a:xfrm>
          <a:custGeom>
            <a:avLst/>
            <a:gdLst>
              <a:gd name="T0" fmla="*/ 1027 w 1036"/>
              <a:gd name="T1" fmla="*/ 1000 h 2142"/>
              <a:gd name="T2" fmla="*/ 1027 w 1036"/>
              <a:gd name="T3" fmla="*/ 1000 h 2142"/>
              <a:gd name="T4" fmla="*/ 548 w 1036"/>
              <a:gd name="T5" fmla="*/ 34 h 2142"/>
              <a:gd name="T6" fmla="*/ 426 w 1036"/>
              <a:gd name="T7" fmla="*/ 34 h 2142"/>
              <a:gd name="T8" fmla="*/ 8 w 1036"/>
              <a:gd name="T9" fmla="*/ 1000 h 2142"/>
              <a:gd name="T10" fmla="*/ 43 w 1036"/>
              <a:gd name="T11" fmla="*/ 1027 h 2142"/>
              <a:gd name="T12" fmla="*/ 113 w 1036"/>
              <a:gd name="T13" fmla="*/ 1027 h 2142"/>
              <a:gd name="T14" fmla="*/ 8 w 1036"/>
              <a:gd name="T15" fmla="*/ 1279 h 2142"/>
              <a:gd name="T16" fmla="*/ 43 w 1036"/>
              <a:gd name="T17" fmla="*/ 1296 h 2142"/>
              <a:gd name="T18" fmla="*/ 130 w 1036"/>
              <a:gd name="T19" fmla="*/ 1296 h 2142"/>
              <a:gd name="T20" fmla="*/ 8 w 1036"/>
              <a:gd name="T21" fmla="*/ 1584 h 2142"/>
              <a:gd name="T22" fmla="*/ 43 w 1036"/>
              <a:gd name="T23" fmla="*/ 1601 h 2142"/>
              <a:gd name="T24" fmla="*/ 435 w 1036"/>
              <a:gd name="T25" fmla="*/ 1601 h 2142"/>
              <a:gd name="T26" fmla="*/ 435 w 1036"/>
              <a:gd name="T27" fmla="*/ 2062 h 2142"/>
              <a:gd name="T28" fmla="*/ 513 w 1036"/>
              <a:gd name="T29" fmla="*/ 2141 h 2142"/>
              <a:gd name="T30" fmla="*/ 513 w 1036"/>
              <a:gd name="T31" fmla="*/ 2141 h 2142"/>
              <a:gd name="T32" fmla="*/ 591 w 1036"/>
              <a:gd name="T33" fmla="*/ 2062 h 2142"/>
              <a:gd name="T34" fmla="*/ 591 w 1036"/>
              <a:gd name="T35" fmla="*/ 1601 h 2142"/>
              <a:gd name="T36" fmla="*/ 992 w 1036"/>
              <a:gd name="T37" fmla="*/ 1601 h 2142"/>
              <a:gd name="T38" fmla="*/ 1027 w 1036"/>
              <a:gd name="T39" fmla="*/ 1584 h 2142"/>
              <a:gd name="T40" fmla="*/ 887 w 1036"/>
              <a:gd name="T41" fmla="*/ 1296 h 2142"/>
              <a:gd name="T42" fmla="*/ 992 w 1036"/>
              <a:gd name="T43" fmla="*/ 1296 h 2142"/>
              <a:gd name="T44" fmla="*/ 1027 w 1036"/>
              <a:gd name="T45" fmla="*/ 1270 h 2142"/>
              <a:gd name="T46" fmla="*/ 905 w 1036"/>
              <a:gd name="T47" fmla="*/ 1027 h 2142"/>
              <a:gd name="T48" fmla="*/ 992 w 1036"/>
              <a:gd name="T49" fmla="*/ 1027 h 2142"/>
              <a:gd name="T50" fmla="*/ 1027 w 1036"/>
              <a:gd name="T51" fmla="*/ 1000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36" h="2142">
                <a:moveTo>
                  <a:pt x="1027" y="1000"/>
                </a:moveTo>
                <a:lnTo>
                  <a:pt x="1027" y="1000"/>
                </a:lnTo>
                <a:cubicBezTo>
                  <a:pt x="548" y="34"/>
                  <a:pt x="548" y="34"/>
                  <a:pt x="548" y="34"/>
                </a:cubicBezTo>
                <a:cubicBezTo>
                  <a:pt x="530" y="0"/>
                  <a:pt x="444" y="0"/>
                  <a:pt x="426" y="34"/>
                </a:cubicBezTo>
                <a:cubicBezTo>
                  <a:pt x="8" y="1000"/>
                  <a:pt x="8" y="1000"/>
                  <a:pt x="8" y="1000"/>
                </a:cubicBezTo>
                <a:cubicBezTo>
                  <a:pt x="0" y="1009"/>
                  <a:pt x="17" y="1027"/>
                  <a:pt x="43" y="1027"/>
                </a:cubicBezTo>
                <a:cubicBezTo>
                  <a:pt x="113" y="1027"/>
                  <a:pt x="113" y="1027"/>
                  <a:pt x="113" y="1027"/>
                </a:cubicBezTo>
                <a:cubicBezTo>
                  <a:pt x="8" y="1279"/>
                  <a:pt x="8" y="1279"/>
                  <a:pt x="8" y="1279"/>
                </a:cubicBezTo>
                <a:cubicBezTo>
                  <a:pt x="0" y="1288"/>
                  <a:pt x="17" y="1296"/>
                  <a:pt x="43" y="1296"/>
                </a:cubicBezTo>
                <a:cubicBezTo>
                  <a:pt x="130" y="1296"/>
                  <a:pt x="130" y="1296"/>
                  <a:pt x="130" y="1296"/>
                </a:cubicBezTo>
                <a:cubicBezTo>
                  <a:pt x="8" y="1584"/>
                  <a:pt x="8" y="1584"/>
                  <a:pt x="8" y="1584"/>
                </a:cubicBezTo>
                <a:cubicBezTo>
                  <a:pt x="0" y="1592"/>
                  <a:pt x="17" y="1601"/>
                  <a:pt x="43" y="1601"/>
                </a:cubicBezTo>
                <a:cubicBezTo>
                  <a:pt x="435" y="1601"/>
                  <a:pt x="435" y="1601"/>
                  <a:pt x="435" y="1601"/>
                </a:cubicBezTo>
                <a:cubicBezTo>
                  <a:pt x="435" y="2062"/>
                  <a:pt x="435" y="2062"/>
                  <a:pt x="435" y="2062"/>
                </a:cubicBezTo>
                <a:cubicBezTo>
                  <a:pt x="435" y="2106"/>
                  <a:pt x="470" y="2141"/>
                  <a:pt x="513" y="2141"/>
                </a:cubicBezTo>
                <a:lnTo>
                  <a:pt x="513" y="2141"/>
                </a:lnTo>
                <a:cubicBezTo>
                  <a:pt x="557" y="2141"/>
                  <a:pt x="591" y="2106"/>
                  <a:pt x="591" y="2062"/>
                </a:cubicBezTo>
                <a:cubicBezTo>
                  <a:pt x="591" y="1601"/>
                  <a:pt x="591" y="1601"/>
                  <a:pt x="591" y="1601"/>
                </a:cubicBezTo>
                <a:cubicBezTo>
                  <a:pt x="992" y="1601"/>
                  <a:pt x="992" y="1601"/>
                  <a:pt x="992" y="1601"/>
                </a:cubicBezTo>
                <a:cubicBezTo>
                  <a:pt x="1018" y="1601"/>
                  <a:pt x="1035" y="1592"/>
                  <a:pt x="1027" y="1584"/>
                </a:cubicBezTo>
                <a:cubicBezTo>
                  <a:pt x="887" y="1296"/>
                  <a:pt x="887" y="1296"/>
                  <a:pt x="887" y="1296"/>
                </a:cubicBezTo>
                <a:cubicBezTo>
                  <a:pt x="992" y="1296"/>
                  <a:pt x="992" y="1296"/>
                  <a:pt x="992" y="1296"/>
                </a:cubicBezTo>
                <a:cubicBezTo>
                  <a:pt x="1018" y="1296"/>
                  <a:pt x="1035" y="1288"/>
                  <a:pt x="1027" y="1270"/>
                </a:cubicBezTo>
                <a:cubicBezTo>
                  <a:pt x="905" y="1027"/>
                  <a:pt x="905" y="1027"/>
                  <a:pt x="905" y="1027"/>
                </a:cubicBezTo>
                <a:cubicBezTo>
                  <a:pt x="992" y="1027"/>
                  <a:pt x="992" y="1027"/>
                  <a:pt x="992" y="1027"/>
                </a:cubicBezTo>
                <a:cubicBezTo>
                  <a:pt x="1018" y="1027"/>
                  <a:pt x="1035" y="1009"/>
                  <a:pt x="1027" y="10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09">
            <a:extLst>
              <a:ext uri="{FF2B5EF4-FFF2-40B4-BE49-F238E27FC236}">
                <a16:creationId xmlns:a16="http://schemas.microsoft.com/office/drawing/2014/main" id="{E64D8C51-7818-A743-BCD0-98CF03D33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0884" y="7058239"/>
            <a:ext cx="1094326" cy="2263163"/>
          </a:xfrm>
          <a:custGeom>
            <a:avLst/>
            <a:gdLst>
              <a:gd name="T0" fmla="*/ 1027 w 1037"/>
              <a:gd name="T1" fmla="*/ 1000 h 2141"/>
              <a:gd name="T2" fmla="*/ 1027 w 1037"/>
              <a:gd name="T3" fmla="*/ 1000 h 2141"/>
              <a:gd name="T4" fmla="*/ 557 w 1037"/>
              <a:gd name="T5" fmla="*/ 34 h 2141"/>
              <a:gd name="T6" fmla="*/ 427 w 1037"/>
              <a:gd name="T7" fmla="*/ 34 h 2141"/>
              <a:gd name="T8" fmla="*/ 9 w 1037"/>
              <a:gd name="T9" fmla="*/ 1000 h 2141"/>
              <a:gd name="T10" fmla="*/ 44 w 1037"/>
              <a:gd name="T11" fmla="*/ 1026 h 2141"/>
              <a:gd name="T12" fmla="*/ 122 w 1037"/>
              <a:gd name="T13" fmla="*/ 1026 h 2141"/>
              <a:gd name="T14" fmla="*/ 9 w 1037"/>
              <a:gd name="T15" fmla="*/ 1279 h 2141"/>
              <a:gd name="T16" fmla="*/ 44 w 1037"/>
              <a:gd name="T17" fmla="*/ 1305 h 2141"/>
              <a:gd name="T18" fmla="*/ 131 w 1037"/>
              <a:gd name="T19" fmla="*/ 1305 h 2141"/>
              <a:gd name="T20" fmla="*/ 9 w 1037"/>
              <a:gd name="T21" fmla="*/ 1583 h 2141"/>
              <a:gd name="T22" fmla="*/ 44 w 1037"/>
              <a:gd name="T23" fmla="*/ 1609 h 2141"/>
              <a:gd name="T24" fmla="*/ 444 w 1037"/>
              <a:gd name="T25" fmla="*/ 1609 h 2141"/>
              <a:gd name="T26" fmla="*/ 444 w 1037"/>
              <a:gd name="T27" fmla="*/ 2071 h 2141"/>
              <a:gd name="T28" fmla="*/ 514 w 1037"/>
              <a:gd name="T29" fmla="*/ 2140 h 2141"/>
              <a:gd name="T30" fmla="*/ 514 w 1037"/>
              <a:gd name="T31" fmla="*/ 2140 h 2141"/>
              <a:gd name="T32" fmla="*/ 592 w 1037"/>
              <a:gd name="T33" fmla="*/ 2071 h 2141"/>
              <a:gd name="T34" fmla="*/ 592 w 1037"/>
              <a:gd name="T35" fmla="*/ 1609 h 2141"/>
              <a:gd name="T36" fmla="*/ 993 w 1037"/>
              <a:gd name="T37" fmla="*/ 1609 h 2141"/>
              <a:gd name="T38" fmla="*/ 1027 w 1037"/>
              <a:gd name="T39" fmla="*/ 1583 h 2141"/>
              <a:gd name="T40" fmla="*/ 888 w 1037"/>
              <a:gd name="T41" fmla="*/ 1305 h 2141"/>
              <a:gd name="T42" fmla="*/ 993 w 1037"/>
              <a:gd name="T43" fmla="*/ 1305 h 2141"/>
              <a:gd name="T44" fmla="*/ 1027 w 1037"/>
              <a:gd name="T45" fmla="*/ 1279 h 2141"/>
              <a:gd name="T46" fmla="*/ 905 w 1037"/>
              <a:gd name="T47" fmla="*/ 1026 h 2141"/>
              <a:gd name="T48" fmla="*/ 993 w 1037"/>
              <a:gd name="T49" fmla="*/ 1026 h 2141"/>
              <a:gd name="T50" fmla="*/ 1027 w 1037"/>
              <a:gd name="T51" fmla="*/ 1000 h 2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37" h="2141">
                <a:moveTo>
                  <a:pt x="1027" y="1000"/>
                </a:moveTo>
                <a:lnTo>
                  <a:pt x="1027" y="1000"/>
                </a:lnTo>
                <a:cubicBezTo>
                  <a:pt x="557" y="34"/>
                  <a:pt x="557" y="34"/>
                  <a:pt x="557" y="34"/>
                </a:cubicBezTo>
                <a:cubicBezTo>
                  <a:pt x="531" y="0"/>
                  <a:pt x="444" y="0"/>
                  <a:pt x="427" y="34"/>
                </a:cubicBezTo>
                <a:cubicBezTo>
                  <a:pt x="9" y="1000"/>
                  <a:pt x="9" y="1000"/>
                  <a:pt x="9" y="1000"/>
                </a:cubicBezTo>
                <a:cubicBezTo>
                  <a:pt x="0" y="1009"/>
                  <a:pt x="18" y="1026"/>
                  <a:pt x="44" y="1026"/>
                </a:cubicBezTo>
                <a:cubicBezTo>
                  <a:pt x="122" y="1026"/>
                  <a:pt x="122" y="1026"/>
                  <a:pt x="122" y="1026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87"/>
                  <a:pt x="18" y="1305"/>
                  <a:pt x="44" y="1305"/>
                </a:cubicBezTo>
                <a:cubicBezTo>
                  <a:pt x="131" y="1305"/>
                  <a:pt x="131" y="1305"/>
                  <a:pt x="131" y="1305"/>
                </a:cubicBezTo>
                <a:cubicBezTo>
                  <a:pt x="9" y="1583"/>
                  <a:pt x="9" y="1583"/>
                  <a:pt x="9" y="1583"/>
                </a:cubicBezTo>
                <a:cubicBezTo>
                  <a:pt x="0" y="1592"/>
                  <a:pt x="18" y="1609"/>
                  <a:pt x="44" y="1609"/>
                </a:cubicBezTo>
                <a:cubicBezTo>
                  <a:pt x="444" y="1609"/>
                  <a:pt x="444" y="1609"/>
                  <a:pt x="444" y="1609"/>
                </a:cubicBezTo>
                <a:cubicBezTo>
                  <a:pt x="444" y="2071"/>
                  <a:pt x="444" y="2071"/>
                  <a:pt x="444" y="2071"/>
                </a:cubicBezTo>
                <a:cubicBezTo>
                  <a:pt x="444" y="2105"/>
                  <a:pt x="479" y="2140"/>
                  <a:pt x="514" y="2140"/>
                </a:cubicBezTo>
                <a:lnTo>
                  <a:pt x="514" y="2140"/>
                </a:lnTo>
                <a:cubicBezTo>
                  <a:pt x="557" y="2140"/>
                  <a:pt x="592" y="2105"/>
                  <a:pt x="592" y="2071"/>
                </a:cubicBezTo>
                <a:cubicBezTo>
                  <a:pt x="592" y="1609"/>
                  <a:pt x="592" y="1609"/>
                  <a:pt x="592" y="1609"/>
                </a:cubicBezTo>
                <a:cubicBezTo>
                  <a:pt x="993" y="1609"/>
                  <a:pt x="993" y="1609"/>
                  <a:pt x="993" y="1609"/>
                </a:cubicBezTo>
                <a:cubicBezTo>
                  <a:pt x="1018" y="1609"/>
                  <a:pt x="1036" y="1592"/>
                  <a:pt x="1027" y="1583"/>
                </a:cubicBezTo>
                <a:cubicBezTo>
                  <a:pt x="888" y="1305"/>
                  <a:pt x="888" y="1305"/>
                  <a:pt x="888" y="1305"/>
                </a:cubicBezTo>
                <a:cubicBezTo>
                  <a:pt x="993" y="1305"/>
                  <a:pt x="993" y="1305"/>
                  <a:pt x="993" y="1305"/>
                </a:cubicBezTo>
                <a:cubicBezTo>
                  <a:pt x="1018" y="1305"/>
                  <a:pt x="1036" y="1287"/>
                  <a:pt x="1027" y="1279"/>
                </a:cubicBezTo>
                <a:cubicBezTo>
                  <a:pt x="905" y="1026"/>
                  <a:pt x="905" y="1026"/>
                  <a:pt x="905" y="1026"/>
                </a:cubicBezTo>
                <a:cubicBezTo>
                  <a:pt x="993" y="1026"/>
                  <a:pt x="993" y="1026"/>
                  <a:pt x="993" y="1026"/>
                </a:cubicBezTo>
                <a:cubicBezTo>
                  <a:pt x="1018" y="1026"/>
                  <a:pt x="1036" y="1009"/>
                  <a:pt x="1027" y="10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10">
            <a:extLst>
              <a:ext uri="{FF2B5EF4-FFF2-40B4-BE49-F238E27FC236}">
                <a16:creationId xmlns:a16="http://schemas.microsoft.com/office/drawing/2014/main" id="{91E7338B-8B0D-5440-AB65-838CECBA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2018" y="7058239"/>
            <a:ext cx="1094326" cy="2263163"/>
          </a:xfrm>
          <a:custGeom>
            <a:avLst/>
            <a:gdLst>
              <a:gd name="T0" fmla="*/ 1027 w 1036"/>
              <a:gd name="T1" fmla="*/ 1000 h 2141"/>
              <a:gd name="T2" fmla="*/ 1027 w 1036"/>
              <a:gd name="T3" fmla="*/ 1000 h 2141"/>
              <a:gd name="T4" fmla="*/ 557 w 1036"/>
              <a:gd name="T5" fmla="*/ 34 h 2141"/>
              <a:gd name="T6" fmla="*/ 426 w 1036"/>
              <a:gd name="T7" fmla="*/ 34 h 2141"/>
              <a:gd name="T8" fmla="*/ 9 w 1036"/>
              <a:gd name="T9" fmla="*/ 1000 h 2141"/>
              <a:gd name="T10" fmla="*/ 43 w 1036"/>
              <a:gd name="T11" fmla="*/ 1026 h 2141"/>
              <a:gd name="T12" fmla="*/ 122 w 1036"/>
              <a:gd name="T13" fmla="*/ 1026 h 2141"/>
              <a:gd name="T14" fmla="*/ 9 w 1036"/>
              <a:gd name="T15" fmla="*/ 1279 h 2141"/>
              <a:gd name="T16" fmla="*/ 43 w 1036"/>
              <a:gd name="T17" fmla="*/ 1305 h 2141"/>
              <a:gd name="T18" fmla="*/ 130 w 1036"/>
              <a:gd name="T19" fmla="*/ 1305 h 2141"/>
              <a:gd name="T20" fmla="*/ 9 w 1036"/>
              <a:gd name="T21" fmla="*/ 1583 h 2141"/>
              <a:gd name="T22" fmla="*/ 43 w 1036"/>
              <a:gd name="T23" fmla="*/ 1609 h 2141"/>
              <a:gd name="T24" fmla="*/ 444 w 1036"/>
              <a:gd name="T25" fmla="*/ 1609 h 2141"/>
              <a:gd name="T26" fmla="*/ 444 w 1036"/>
              <a:gd name="T27" fmla="*/ 2071 h 2141"/>
              <a:gd name="T28" fmla="*/ 513 w 1036"/>
              <a:gd name="T29" fmla="*/ 2140 h 2141"/>
              <a:gd name="T30" fmla="*/ 592 w 1036"/>
              <a:gd name="T31" fmla="*/ 2071 h 2141"/>
              <a:gd name="T32" fmla="*/ 592 w 1036"/>
              <a:gd name="T33" fmla="*/ 1609 h 2141"/>
              <a:gd name="T34" fmla="*/ 992 w 1036"/>
              <a:gd name="T35" fmla="*/ 1609 h 2141"/>
              <a:gd name="T36" fmla="*/ 1027 w 1036"/>
              <a:gd name="T37" fmla="*/ 1583 h 2141"/>
              <a:gd name="T38" fmla="*/ 888 w 1036"/>
              <a:gd name="T39" fmla="*/ 1305 h 2141"/>
              <a:gd name="T40" fmla="*/ 992 w 1036"/>
              <a:gd name="T41" fmla="*/ 1305 h 2141"/>
              <a:gd name="T42" fmla="*/ 1027 w 1036"/>
              <a:gd name="T43" fmla="*/ 1279 h 2141"/>
              <a:gd name="T44" fmla="*/ 905 w 1036"/>
              <a:gd name="T45" fmla="*/ 1026 h 2141"/>
              <a:gd name="T46" fmla="*/ 992 w 1036"/>
              <a:gd name="T47" fmla="*/ 1026 h 2141"/>
              <a:gd name="T48" fmla="*/ 1027 w 1036"/>
              <a:gd name="T49" fmla="*/ 1000 h 2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36" h="2141">
                <a:moveTo>
                  <a:pt x="1027" y="1000"/>
                </a:moveTo>
                <a:lnTo>
                  <a:pt x="1027" y="1000"/>
                </a:lnTo>
                <a:cubicBezTo>
                  <a:pt x="557" y="34"/>
                  <a:pt x="557" y="34"/>
                  <a:pt x="557" y="34"/>
                </a:cubicBezTo>
                <a:cubicBezTo>
                  <a:pt x="531" y="0"/>
                  <a:pt x="444" y="0"/>
                  <a:pt x="426" y="34"/>
                </a:cubicBezTo>
                <a:cubicBezTo>
                  <a:pt x="9" y="1000"/>
                  <a:pt x="9" y="1000"/>
                  <a:pt x="9" y="1000"/>
                </a:cubicBezTo>
                <a:cubicBezTo>
                  <a:pt x="0" y="1009"/>
                  <a:pt x="17" y="1026"/>
                  <a:pt x="43" y="1026"/>
                </a:cubicBezTo>
                <a:cubicBezTo>
                  <a:pt x="122" y="1026"/>
                  <a:pt x="122" y="1026"/>
                  <a:pt x="122" y="1026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87"/>
                  <a:pt x="17" y="1305"/>
                  <a:pt x="43" y="1305"/>
                </a:cubicBezTo>
                <a:cubicBezTo>
                  <a:pt x="130" y="1305"/>
                  <a:pt x="130" y="1305"/>
                  <a:pt x="130" y="1305"/>
                </a:cubicBezTo>
                <a:cubicBezTo>
                  <a:pt x="9" y="1583"/>
                  <a:pt x="9" y="1583"/>
                  <a:pt x="9" y="1583"/>
                </a:cubicBezTo>
                <a:cubicBezTo>
                  <a:pt x="0" y="1592"/>
                  <a:pt x="17" y="1609"/>
                  <a:pt x="43" y="1609"/>
                </a:cubicBezTo>
                <a:cubicBezTo>
                  <a:pt x="444" y="1609"/>
                  <a:pt x="444" y="1609"/>
                  <a:pt x="444" y="1609"/>
                </a:cubicBezTo>
                <a:cubicBezTo>
                  <a:pt x="444" y="2071"/>
                  <a:pt x="444" y="2071"/>
                  <a:pt x="444" y="2071"/>
                </a:cubicBezTo>
                <a:cubicBezTo>
                  <a:pt x="444" y="2105"/>
                  <a:pt x="478" y="2140"/>
                  <a:pt x="513" y="2140"/>
                </a:cubicBezTo>
                <a:cubicBezTo>
                  <a:pt x="557" y="2140"/>
                  <a:pt x="592" y="2105"/>
                  <a:pt x="592" y="2071"/>
                </a:cubicBezTo>
                <a:cubicBezTo>
                  <a:pt x="592" y="1609"/>
                  <a:pt x="592" y="1609"/>
                  <a:pt x="592" y="1609"/>
                </a:cubicBezTo>
                <a:cubicBezTo>
                  <a:pt x="992" y="1609"/>
                  <a:pt x="992" y="1609"/>
                  <a:pt x="992" y="1609"/>
                </a:cubicBezTo>
                <a:cubicBezTo>
                  <a:pt x="1018" y="1609"/>
                  <a:pt x="1035" y="1592"/>
                  <a:pt x="1027" y="1583"/>
                </a:cubicBezTo>
                <a:cubicBezTo>
                  <a:pt x="888" y="1305"/>
                  <a:pt x="888" y="1305"/>
                  <a:pt x="888" y="1305"/>
                </a:cubicBezTo>
                <a:cubicBezTo>
                  <a:pt x="992" y="1305"/>
                  <a:pt x="992" y="1305"/>
                  <a:pt x="992" y="1305"/>
                </a:cubicBezTo>
                <a:cubicBezTo>
                  <a:pt x="1018" y="1305"/>
                  <a:pt x="1035" y="1287"/>
                  <a:pt x="1027" y="1279"/>
                </a:cubicBezTo>
                <a:cubicBezTo>
                  <a:pt x="905" y="1026"/>
                  <a:pt x="905" y="1026"/>
                  <a:pt x="905" y="1026"/>
                </a:cubicBezTo>
                <a:cubicBezTo>
                  <a:pt x="992" y="1026"/>
                  <a:pt x="992" y="1026"/>
                  <a:pt x="992" y="1026"/>
                </a:cubicBezTo>
                <a:cubicBezTo>
                  <a:pt x="1018" y="1026"/>
                  <a:pt x="1035" y="1009"/>
                  <a:pt x="1027" y="10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11">
            <a:extLst>
              <a:ext uri="{FF2B5EF4-FFF2-40B4-BE49-F238E27FC236}">
                <a16:creationId xmlns:a16="http://schemas.microsoft.com/office/drawing/2014/main" id="{170ADB42-E90B-E34F-A5CB-E0102AF93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3151" y="7058239"/>
            <a:ext cx="1094326" cy="2263163"/>
          </a:xfrm>
          <a:custGeom>
            <a:avLst/>
            <a:gdLst>
              <a:gd name="T0" fmla="*/ 1028 w 1037"/>
              <a:gd name="T1" fmla="*/ 1000 h 2141"/>
              <a:gd name="T2" fmla="*/ 1028 w 1037"/>
              <a:gd name="T3" fmla="*/ 1000 h 2141"/>
              <a:gd name="T4" fmla="*/ 557 w 1037"/>
              <a:gd name="T5" fmla="*/ 34 h 2141"/>
              <a:gd name="T6" fmla="*/ 427 w 1037"/>
              <a:gd name="T7" fmla="*/ 34 h 2141"/>
              <a:gd name="T8" fmla="*/ 9 w 1037"/>
              <a:gd name="T9" fmla="*/ 1000 h 2141"/>
              <a:gd name="T10" fmla="*/ 44 w 1037"/>
              <a:gd name="T11" fmla="*/ 1026 h 2141"/>
              <a:gd name="T12" fmla="*/ 122 w 1037"/>
              <a:gd name="T13" fmla="*/ 1026 h 2141"/>
              <a:gd name="T14" fmla="*/ 9 w 1037"/>
              <a:gd name="T15" fmla="*/ 1279 h 2141"/>
              <a:gd name="T16" fmla="*/ 44 w 1037"/>
              <a:gd name="T17" fmla="*/ 1305 h 2141"/>
              <a:gd name="T18" fmla="*/ 131 w 1037"/>
              <a:gd name="T19" fmla="*/ 1305 h 2141"/>
              <a:gd name="T20" fmla="*/ 9 w 1037"/>
              <a:gd name="T21" fmla="*/ 1583 h 2141"/>
              <a:gd name="T22" fmla="*/ 44 w 1037"/>
              <a:gd name="T23" fmla="*/ 1609 h 2141"/>
              <a:gd name="T24" fmla="*/ 444 w 1037"/>
              <a:gd name="T25" fmla="*/ 1609 h 2141"/>
              <a:gd name="T26" fmla="*/ 444 w 1037"/>
              <a:gd name="T27" fmla="*/ 2071 h 2141"/>
              <a:gd name="T28" fmla="*/ 514 w 1037"/>
              <a:gd name="T29" fmla="*/ 2140 h 2141"/>
              <a:gd name="T30" fmla="*/ 592 w 1037"/>
              <a:gd name="T31" fmla="*/ 2071 h 2141"/>
              <a:gd name="T32" fmla="*/ 592 w 1037"/>
              <a:gd name="T33" fmla="*/ 1609 h 2141"/>
              <a:gd name="T34" fmla="*/ 993 w 1037"/>
              <a:gd name="T35" fmla="*/ 1609 h 2141"/>
              <a:gd name="T36" fmla="*/ 1028 w 1037"/>
              <a:gd name="T37" fmla="*/ 1583 h 2141"/>
              <a:gd name="T38" fmla="*/ 888 w 1037"/>
              <a:gd name="T39" fmla="*/ 1305 h 2141"/>
              <a:gd name="T40" fmla="*/ 993 w 1037"/>
              <a:gd name="T41" fmla="*/ 1305 h 2141"/>
              <a:gd name="T42" fmla="*/ 1028 w 1037"/>
              <a:gd name="T43" fmla="*/ 1279 h 2141"/>
              <a:gd name="T44" fmla="*/ 906 w 1037"/>
              <a:gd name="T45" fmla="*/ 1026 h 2141"/>
              <a:gd name="T46" fmla="*/ 993 w 1037"/>
              <a:gd name="T47" fmla="*/ 1026 h 2141"/>
              <a:gd name="T48" fmla="*/ 1028 w 1037"/>
              <a:gd name="T49" fmla="*/ 1000 h 2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37" h="2141">
                <a:moveTo>
                  <a:pt x="1028" y="1000"/>
                </a:moveTo>
                <a:lnTo>
                  <a:pt x="1028" y="1000"/>
                </a:lnTo>
                <a:cubicBezTo>
                  <a:pt x="557" y="34"/>
                  <a:pt x="557" y="34"/>
                  <a:pt x="557" y="34"/>
                </a:cubicBezTo>
                <a:cubicBezTo>
                  <a:pt x="531" y="0"/>
                  <a:pt x="444" y="0"/>
                  <a:pt x="427" y="34"/>
                </a:cubicBezTo>
                <a:cubicBezTo>
                  <a:pt x="9" y="1000"/>
                  <a:pt x="9" y="1000"/>
                  <a:pt x="9" y="1000"/>
                </a:cubicBezTo>
                <a:cubicBezTo>
                  <a:pt x="0" y="1009"/>
                  <a:pt x="18" y="1026"/>
                  <a:pt x="44" y="1026"/>
                </a:cubicBezTo>
                <a:cubicBezTo>
                  <a:pt x="122" y="1026"/>
                  <a:pt x="122" y="1026"/>
                  <a:pt x="122" y="1026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87"/>
                  <a:pt x="18" y="1305"/>
                  <a:pt x="44" y="1305"/>
                </a:cubicBezTo>
                <a:cubicBezTo>
                  <a:pt x="131" y="1305"/>
                  <a:pt x="131" y="1305"/>
                  <a:pt x="131" y="1305"/>
                </a:cubicBezTo>
                <a:cubicBezTo>
                  <a:pt x="9" y="1583"/>
                  <a:pt x="9" y="1583"/>
                  <a:pt x="9" y="1583"/>
                </a:cubicBezTo>
                <a:cubicBezTo>
                  <a:pt x="0" y="1592"/>
                  <a:pt x="18" y="1609"/>
                  <a:pt x="44" y="1609"/>
                </a:cubicBezTo>
                <a:cubicBezTo>
                  <a:pt x="444" y="1609"/>
                  <a:pt x="444" y="1609"/>
                  <a:pt x="444" y="1609"/>
                </a:cubicBezTo>
                <a:cubicBezTo>
                  <a:pt x="444" y="2071"/>
                  <a:pt x="444" y="2071"/>
                  <a:pt x="444" y="2071"/>
                </a:cubicBezTo>
                <a:cubicBezTo>
                  <a:pt x="444" y="2105"/>
                  <a:pt x="471" y="2140"/>
                  <a:pt x="514" y="2140"/>
                </a:cubicBezTo>
                <a:cubicBezTo>
                  <a:pt x="557" y="2140"/>
                  <a:pt x="592" y="2105"/>
                  <a:pt x="592" y="2071"/>
                </a:cubicBezTo>
                <a:cubicBezTo>
                  <a:pt x="592" y="1609"/>
                  <a:pt x="592" y="1609"/>
                  <a:pt x="592" y="1609"/>
                </a:cubicBezTo>
                <a:cubicBezTo>
                  <a:pt x="993" y="1609"/>
                  <a:pt x="993" y="1609"/>
                  <a:pt x="993" y="1609"/>
                </a:cubicBezTo>
                <a:cubicBezTo>
                  <a:pt x="1019" y="1609"/>
                  <a:pt x="1036" y="1592"/>
                  <a:pt x="1028" y="1583"/>
                </a:cubicBezTo>
                <a:cubicBezTo>
                  <a:pt x="888" y="1305"/>
                  <a:pt x="888" y="1305"/>
                  <a:pt x="888" y="1305"/>
                </a:cubicBezTo>
                <a:cubicBezTo>
                  <a:pt x="993" y="1305"/>
                  <a:pt x="993" y="1305"/>
                  <a:pt x="993" y="1305"/>
                </a:cubicBezTo>
                <a:cubicBezTo>
                  <a:pt x="1019" y="1305"/>
                  <a:pt x="1036" y="1287"/>
                  <a:pt x="1028" y="1279"/>
                </a:cubicBezTo>
                <a:cubicBezTo>
                  <a:pt x="906" y="1026"/>
                  <a:pt x="906" y="1026"/>
                  <a:pt x="906" y="1026"/>
                </a:cubicBezTo>
                <a:cubicBezTo>
                  <a:pt x="993" y="1026"/>
                  <a:pt x="993" y="1026"/>
                  <a:pt x="993" y="1026"/>
                </a:cubicBezTo>
                <a:cubicBezTo>
                  <a:pt x="1019" y="1026"/>
                  <a:pt x="1036" y="1009"/>
                  <a:pt x="1028" y="100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12">
            <a:extLst>
              <a:ext uri="{FF2B5EF4-FFF2-40B4-BE49-F238E27FC236}">
                <a16:creationId xmlns:a16="http://schemas.microsoft.com/office/drawing/2014/main" id="{66FCA614-1B35-364E-AF7A-2797E5A81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4285" y="7058239"/>
            <a:ext cx="1094326" cy="2263163"/>
          </a:xfrm>
          <a:custGeom>
            <a:avLst/>
            <a:gdLst>
              <a:gd name="T0" fmla="*/ 1027 w 1037"/>
              <a:gd name="T1" fmla="*/ 1000 h 2141"/>
              <a:gd name="T2" fmla="*/ 1027 w 1037"/>
              <a:gd name="T3" fmla="*/ 1000 h 2141"/>
              <a:gd name="T4" fmla="*/ 557 w 1037"/>
              <a:gd name="T5" fmla="*/ 34 h 2141"/>
              <a:gd name="T6" fmla="*/ 427 w 1037"/>
              <a:gd name="T7" fmla="*/ 34 h 2141"/>
              <a:gd name="T8" fmla="*/ 9 w 1037"/>
              <a:gd name="T9" fmla="*/ 1000 h 2141"/>
              <a:gd name="T10" fmla="*/ 44 w 1037"/>
              <a:gd name="T11" fmla="*/ 1026 h 2141"/>
              <a:gd name="T12" fmla="*/ 113 w 1037"/>
              <a:gd name="T13" fmla="*/ 1026 h 2141"/>
              <a:gd name="T14" fmla="*/ 9 w 1037"/>
              <a:gd name="T15" fmla="*/ 1279 h 2141"/>
              <a:gd name="T16" fmla="*/ 44 w 1037"/>
              <a:gd name="T17" fmla="*/ 1305 h 2141"/>
              <a:gd name="T18" fmla="*/ 131 w 1037"/>
              <a:gd name="T19" fmla="*/ 1305 h 2141"/>
              <a:gd name="T20" fmla="*/ 9 w 1037"/>
              <a:gd name="T21" fmla="*/ 1583 h 2141"/>
              <a:gd name="T22" fmla="*/ 44 w 1037"/>
              <a:gd name="T23" fmla="*/ 1609 h 2141"/>
              <a:gd name="T24" fmla="*/ 435 w 1037"/>
              <a:gd name="T25" fmla="*/ 1609 h 2141"/>
              <a:gd name="T26" fmla="*/ 435 w 1037"/>
              <a:gd name="T27" fmla="*/ 2071 h 2141"/>
              <a:gd name="T28" fmla="*/ 513 w 1037"/>
              <a:gd name="T29" fmla="*/ 2140 h 2141"/>
              <a:gd name="T30" fmla="*/ 592 w 1037"/>
              <a:gd name="T31" fmla="*/ 2071 h 2141"/>
              <a:gd name="T32" fmla="*/ 592 w 1037"/>
              <a:gd name="T33" fmla="*/ 1609 h 2141"/>
              <a:gd name="T34" fmla="*/ 992 w 1037"/>
              <a:gd name="T35" fmla="*/ 1609 h 2141"/>
              <a:gd name="T36" fmla="*/ 1027 w 1037"/>
              <a:gd name="T37" fmla="*/ 1583 h 2141"/>
              <a:gd name="T38" fmla="*/ 888 w 1037"/>
              <a:gd name="T39" fmla="*/ 1305 h 2141"/>
              <a:gd name="T40" fmla="*/ 992 w 1037"/>
              <a:gd name="T41" fmla="*/ 1305 h 2141"/>
              <a:gd name="T42" fmla="*/ 1027 w 1037"/>
              <a:gd name="T43" fmla="*/ 1279 h 2141"/>
              <a:gd name="T44" fmla="*/ 905 w 1037"/>
              <a:gd name="T45" fmla="*/ 1026 h 2141"/>
              <a:gd name="T46" fmla="*/ 992 w 1037"/>
              <a:gd name="T47" fmla="*/ 1026 h 2141"/>
              <a:gd name="T48" fmla="*/ 1027 w 1037"/>
              <a:gd name="T49" fmla="*/ 1000 h 2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37" h="2141">
                <a:moveTo>
                  <a:pt x="1027" y="1000"/>
                </a:moveTo>
                <a:lnTo>
                  <a:pt x="1027" y="1000"/>
                </a:lnTo>
                <a:cubicBezTo>
                  <a:pt x="557" y="34"/>
                  <a:pt x="557" y="34"/>
                  <a:pt x="557" y="34"/>
                </a:cubicBezTo>
                <a:cubicBezTo>
                  <a:pt x="531" y="0"/>
                  <a:pt x="444" y="0"/>
                  <a:pt x="427" y="34"/>
                </a:cubicBezTo>
                <a:cubicBezTo>
                  <a:pt x="9" y="1000"/>
                  <a:pt x="9" y="1000"/>
                  <a:pt x="9" y="1000"/>
                </a:cubicBezTo>
                <a:cubicBezTo>
                  <a:pt x="0" y="1009"/>
                  <a:pt x="17" y="1026"/>
                  <a:pt x="44" y="1026"/>
                </a:cubicBezTo>
                <a:cubicBezTo>
                  <a:pt x="113" y="1026"/>
                  <a:pt x="113" y="1026"/>
                  <a:pt x="113" y="1026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87"/>
                  <a:pt x="17" y="1305"/>
                  <a:pt x="44" y="1305"/>
                </a:cubicBezTo>
                <a:cubicBezTo>
                  <a:pt x="131" y="1305"/>
                  <a:pt x="131" y="1305"/>
                  <a:pt x="131" y="1305"/>
                </a:cubicBezTo>
                <a:cubicBezTo>
                  <a:pt x="9" y="1583"/>
                  <a:pt x="9" y="1583"/>
                  <a:pt x="9" y="1583"/>
                </a:cubicBezTo>
                <a:cubicBezTo>
                  <a:pt x="0" y="1592"/>
                  <a:pt x="17" y="1609"/>
                  <a:pt x="44" y="1609"/>
                </a:cubicBezTo>
                <a:cubicBezTo>
                  <a:pt x="435" y="1609"/>
                  <a:pt x="435" y="1609"/>
                  <a:pt x="435" y="1609"/>
                </a:cubicBezTo>
                <a:cubicBezTo>
                  <a:pt x="435" y="2071"/>
                  <a:pt x="435" y="2071"/>
                  <a:pt x="435" y="2071"/>
                </a:cubicBezTo>
                <a:cubicBezTo>
                  <a:pt x="435" y="2105"/>
                  <a:pt x="470" y="2140"/>
                  <a:pt x="513" y="2140"/>
                </a:cubicBezTo>
                <a:cubicBezTo>
                  <a:pt x="557" y="2140"/>
                  <a:pt x="592" y="2105"/>
                  <a:pt x="592" y="2071"/>
                </a:cubicBezTo>
                <a:cubicBezTo>
                  <a:pt x="592" y="1609"/>
                  <a:pt x="592" y="1609"/>
                  <a:pt x="592" y="1609"/>
                </a:cubicBezTo>
                <a:cubicBezTo>
                  <a:pt x="992" y="1609"/>
                  <a:pt x="992" y="1609"/>
                  <a:pt x="992" y="1609"/>
                </a:cubicBezTo>
                <a:cubicBezTo>
                  <a:pt x="1018" y="1609"/>
                  <a:pt x="1036" y="1592"/>
                  <a:pt x="1027" y="1583"/>
                </a:cubicBezTo>
                <a:cubicBezTo>
                  <a:pt x="888" y="1305"/>
                  <a:pt x="888" y="1305"/>
                  <a:pt x="888" y="1305"/>
                </a:cubicBezTo>
                <a:cubicBezTo>
                  <a:pt x="992" y="1305"/>
                  <a:pt x="992" y="1305"/>
                  <a:pt x="992" y="1305"/>
                </a:cubicBezTo>
                <a:cubicBezTo>
                  <a:pt x="1018" y="1305"/>
                  <a:pt x="1036" y="1287"/>
                  <a:pt x="1027" y="1279"/>
                </a:cubicBezTo>
                <a:cubicBezTo>
                  <a:pt x="905" y="1026"/>
                  <a:pt x="905" y="1026"/>
                  <a:pt x="905" y="1026"/>
                </a:cubicBezTo>
                <a:cubicBezTo>
                  <a:pt x="992" y="1026"/>
                  <a:pt x="992" y="1026"/>
                  <a:pt x="992" y="1026"/>
                </a:cubicBezTo>
                <a:cubicBezTo>
                  <a:pt x="1018" y="1026"/>
                  <a:pt x="1036" y="1009"/>
                  <a:pt x="1027" y="100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13">
            <a:extLst>
              <a:ext uri="{FF2B5EF4-FFF2-40B4-BE49-F238E27FC236}">
                <a16:creationId xmlns:a16="http://schemas.microsoft.com/office/drawing/2014/main" id="{65C26EE6-4685-864D-B7C9-80234580B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0074" y="7058239"/>
            <a:ext cx="1094329" cy="2263163"/>
          </a:xfrm>
          <a:custGeom>
            <a:avLst/>
            <a:gdLst>
              <a:gd name="T0" fmla="*/ 1027 w 1036"/>
              <a:gd name="T1" fmla="*/ 1279 h 2141"/>
              <a:gd name="T2" fmla="*/ 1027 w 1036"/>
              <a:gd name="T3" fmla="*/ 1279 h 2141"/>
              <a:gd name="T4" fmla="*/ 905 w 1036"/>
              <a:gd name="T5" fmla="*/ 1026 h 2141"/>
              <a:gd name="T6" fmla="*/ 992 w 1036"/>
              <a:gd name="T7" fmla="*/ 1026 h 2141"/>
              <a:gd name="T8" fmla="*/ 1027 w 1036"/>
              <a:gd name="T9" fmla="*/ 1000 h 2141"/>
              <a:gd name="T10" fmla="*/ 548 w 1036"/>
              <a:gd name="T11" fmla="*/ 34 h 2141"/>
              <a:gd name="T12" fmla="*/ 426 w 1036"/>
              <a:gd name="T13" fmla="*/ 34 h 2141"/>
              <a:gd name="T14" fmla="*/ 8 w 1036"/>
              <a:gd name="T15" fmla="*/ 1000 h 2141"/>
              <a:gd name="T16" fmla="*/ 43 w 1036"/>
              <a:gd name="T17" fmla="*/ 1026 h 2141"/>
              <a:gd name="T18" fmla="*/ 113 w 1036"/>
              <a:gd name="T19" fmla="*/ 1026 h 2141"/>
              <a:gd name="T20" fmla="*/ 8 w 1036"/>
              <a:gd name="T21" fmla="*/ 1279 h 2141"/>
              <a:gd name="T22" fmla="*/ 43 w 1036"/>
              <a:gd name="T23" fmla="*/ 1305 h 2141"/>
              <a:gd name="T24" fmla="*/ 130 w 1036"/>
              <a:gd name="T25" fmla="*/ 1305 h 2141"/>
              <a:gd name="T26" fmla="*/ 8 w 1036"/>
              <a:gd name="T27" fmla="*/ 1583 h 2141"/>
              <a:gd name="T28" fmla="*/ 43 w 1036"/>
              <a:gd name="T29" fmla="*/ 1609 h 2141"/>
              <a:gd name="T30" fmla="*/ 435 w 1036"/>
              <a:gd name="T31" fmla="*/ 1609 h 2141"/>
              <a:gd name="T32" fmla="*/ 435 w 1036"/>
              <a:gd name="T33" fmla="*/ 2071 h 2141"/>
              <a:gd name="T34" fmla="*/ 513 w 1036"/>
              <a:gd name="T35" fmla="*/ 2140 h 2141"/>
              <a:gd name="T36" fmla="*/ 513 w 1036"/>
              <a:gd name="T37" fmla="*/ 2140 h 2141"/>
              <a:gd name="T38" fmla="*/ 591 w 1036"/>
              <a:gd name="T39" fmla="*/ 2071 h 2141"/>
              <a:gd name="T40" fmla="*/ 591 w 1036"/>
              <a:gd name="T41" fmla="*/ 1609 h 2141"/>
              <a:gd name="T42" fmla="*/ 992 w 1036"/>
              <a:gd name="T43" fmla="*/ 1609 h 2141"/>
              <a:gd name="T44" fmla="*/ 1027 w 1036"/>
              <a:gd name="T45" fmla="*/ 1583 h 2141"/>
              <a:gd name="T46" fmla="*/ 887 w 1036"/>
              <a:gd name="T47" fmla="*/ 1305 h 2141"/>
              <a:gd name="T48" fmla="*/ 992 w 1036"/>
              <a:gd name="T49" fmla="*/ 1305 h 2141"/>
              <a:gd name="T50" fmla="*/ 1027 w 1036"/>
              <a:gd name="T51" fmla="*/ 1279 h 2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36" h="2141">
                <a:moveTo>
                  <a:pt x="1027" y="1279"/>
                </a:moveTo>
                <a:lnTo>
                  <a:pt x="1027" y="1279"/>
                </a:lnTo>
                <a:cubicBezTo>
                  <a:pt x="905" y="1026"/>
                  <a:pt x="905" y="1026"/>
                  <a:pt x="905" y="1026"/>
                </a:cubicBezTo>
                <a:cubicBezTo>
                  <a:pt x="992" y="1026"/>
                  <a:pt x="992" y="1026"/>
                  <a:pt x="992" y="1026"/>
                </a:cubicBezTo>
                <a:cubicBezTo>
                  <a:pt x="1018" y="1026"/>
                  <a:pt x="1035" y="1009"/>
                  <a:pt x="1027" y="1000"/>
                </a:cubicBezTo>
                <a:cubicBezTo>
                  <a:pt x="548" y="34"/>
                  <a:pt x="548" y="34"/>
                  <a:pt x="548" y="34"/>
                </a:cubicBezTo>
                <a:cubicBezTo>
                  <a:pt x="530" y="0"/>
                  <a:pt x="444" y="0"/>
                  <a:pt x="426" y="34"/>
                </a:cubicBezTo>
                <a:cubicBezTo>
                  <a:pt x="8" y="1000"/>
                  <a:pt x="8" y="1000"/>
                  <a:pt x="8" y="1000"/>
                </a:cubicBezTo>
                <a:cubicBezTo>
                  <a:pt x="0" y="1009"/>
                  <a:pt x="17" y="1026"/>
                  <a:pt x="43" y="1026"/>
                </a:cubicBezTo>
                <a:cubicBezTo>
                  <a:pt x="113" y="1026"/>
                  <a:pt x="113" y="1026"/>
                  <a:pt x="113" y="1026"/>
                </a:cubicBezTo>
                <a:cubicBezTo>
                  <a:pt x="8" y="1279"/>
                  <a:pt x="8" y="1279"/>
                  <a:pt x="8" y="1279"/>
                </a:cubicBezTo>
                <a:cubicBezTo>
                  <a:pt x="0" y="1287"/>
                  <a:pt x="17" y="1305"/>
                  <a:pt x="43" y="1305"/>
                </a:cubicBezTo>
                <a:cubicBezTo>
                  <a:pt x="130" y="1305"/>
                  <a:pt x="130" y="1305"/>
                  <a:pt x="130" y="1305"/>
                </a:cubicBezTo>
                <a:cubicBezTo>
                  <a:pt x="8" y="1583"/>
                  <a:pt x="8" y="1583"/>
                  <a:pt x="8" y="1583"/>
                </a:cubicBezTo>
                <a:cubicBezTo>
                  <a:pt x="0" y="1592"/>
                  <a:pt x="17" y="1609"/>
                  <a:pt x="43" y="1609"/>
                </a:cubicBezTo>
                <a:cubicBezTo>
                  <a:pt x="435" y="1609"/>
                  <a:pt x="435" y="1609"/>
                  <a:pt x="435" y="1609"/>
                </a:cubicBezTo>
                <a:cubicBezTo>
                  <a:pt x="435" y="2071"/>
                  <a:pt x="435" y="2071"/>
                  <a:pt x="435" y="2071"/>
                </a:cubicBezTo>
                <a:cubicBezTo>
                  <a:pt x="435" y="2105"/>
                  <a:pt x="470" y="2140"/>
                  <a:pt x="513" y="2140"/>
                </a:cubicBezTo>
                <a:lnTo>
                  <a:pt x="513" y="2140"/>
                </a:lnTo>
                <a:cubicBezTo>
                  <a:pt x="557" y="2140"/>
                  <a:pt x="591" y="2105"/>
                  <a:pt x="591" y="2071"/>
                </a:cubicBezTo>
                <a:cubicBezTo>
                  <a:pt x="591" y="1609"/>
                  <a:pt x="591" y="1609"/>
                  <a:pt x="591" y="1609"/>
                </a:cubicBezTo>
                <a:cubicBezTo>
                  <a:pt x="992" y="1609"/>
                  <a:pt x="992" y="1609"/>
                  <a:pt x="992" y="1609"/>
                </a:cubicBezTo>
                <a:cubicBezTo>
                  <a:pt x="1018" y="1609"/>
                  <a:pt x="1035" y="1592"/>
                  <a:pt x="1027" y="1583"/>
                </a:cubicBezTo>
                <a:cubicBezTo>
                  <a:pt x="887" y="1305"/>
                  <a:pt x="887" y="1305"/>
                  <a:pt x="887" y="1305"/>
                </a:cubicBezTo>
                <a:cubicBezTo>
                  <a:pt x="992" y="1305"/>
                  <a:pt x="992" y="1305"/>
                  <a:pt x="992" y="1305"/>
                </a:cubicBezTo>
                <a:cubicBezTo>
                  <a:pt x="1018" y="1305"/>
                  <a:pt x="1035" y="1287"/>
                  <a:pt x="1027" y="12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14">
            <a:extLst>
              <a:ext uri="{FF2B5EF4-FFF2-40B4-BE49-F238E27FC236}">
                <a16:creationId xmlns:a16="http://schemas.microsoft.com/office/drawing/2014/main" id="{8EFC8B5B-3DF0-C049-8E09-2EA52BB6B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0884" y="9721880"/>
            <a:ext cx="1094326" cy="2272476"/>
          </a:xfrm>
          <a:custGeom>
            <a:avLst/>
            <a:gdLst>
              <a:gd name="T0" fmla="*/ 1027 w 1037"/>
              <a:gd name="T1" fmla="*/ 1001 h 2151"/>
              <a:gd name="T2" fmla="*/ 1027 w 1037"/>
              <a:gd name="T3" fmla="*/ 1001 h 2151"/>
              <a:gd name="T4" fmla="*/ 557 w 1037"/>
              <a:gd name="T5" fmla="*/ 44 h 2151"/>
              <a:gd name="T6" fmla="*/ 427 w 1037"/>
              <a:gd name="T7" fmla="*/ 44 h 2151"/>
              <a:gd name="T8" fmla="*/ 9 w 1037"/>
              <a:gd name="T9" fmla="*/ 1001 h 2151"/>
              <a:gd name="T10" fmla="*/ 44 w 1037"/>
              <a:gd name="T11" fmla="*/ 1027 h 2151"/>
              <a:gd name="T12" fmla="*/ 122 w 1037"/>
              <a:gd name="T13" fmla="*/ 1027 h 2151"/>
              <a:gd name="T14" fmla="*/ 9 w 1037"/>
              <a:gd name="T15" fmla="*/ 1279 h 2151"/>
              <a:gd name="T16" fmla="*/ 44 w 1037"/>
              <a:gd name="T17" fmla="*/ 1306 h 2151"/>
              <a:gd name="T18" fmla="*/ 131 w 1037"/>
              <a:gd name="T19" fmla="*/ 1306 h 2151"/>
              <a:gd name="T20" fmla="*/ 9 w 1037"/>
              <a:gd name="T21" fmla="*/ 1584 h 2151"/>
              <a:gd name="T22" fmla="*/ 44 w 1037"/>
              <a:gd name="T23" fmla="*/ 1610 h 2151"/>
              <a:gd name="T24" fmla="*/ 444 w 1037"/>
              <a:gd name="T25" fmla="*/ 1610 h 2151"/>
              <a:gd name="T26" fmla="*/ 444 w 1037"/>
              <a:gd name="T27" fmla="*/ 2071 h 2151"/>
              <a:gd name="T28" fmla="*/ 514 w 1037"/>
              <a:gd name="T29" fmla="*/ 2150 h 2151"/>
              <a:gd name="T30" fmla="*/ 514 w 1037"/>
              <a:gd name="T31" fmla="*/ 2150 h 2151"/>
              <a:gd name="T32" fmla="*/ 592 w 1037"/>
              <a:gd name="T33" fmla="*/ 2071 h 2151"/>
              <a:gd name="T34" fmla="*/ 592 w 1037"/>
              <a:gd name="T35" fmla="*/ 1610 h 2151"/>
              <a:gd name="T36" fmla="*/ 993 w 1037"/>
              <a:gd name="T37" fmla="*/ 1610 h 2151"/>
              <a:gd name="T38" fmla="*/ 1027 w 1037"/>
              <a:gd name="T39" fmla="*/ 1584 h 2151"/>
              <a:gd name="T40" fmla="*/ 888 w 1037"/>
              <a:gd name="T41" fmla="*/ 1306 h 2151"/>
              <a:gd name="T42" fmla="*/ 993 w 1037"/>
              <a:gd name="T43" fmla="*/ 1306 h 2151"/>
              <a:gd name="T44" fmla="*/ 1027 w 1037"/>
              <a:gd name="T45" fmla="*/ 1279 h 2151"/>
              <a:gd name="T46" fmla="*/ 905 w 1037"/>
              <a:gd name="T47" fmla="*/ 1027 h 2151"/>
              <a:gd name="T48" fmla="*/ 993 w 1037"/>
              <a:gd name="T49" fmla="*/ 1027 h 2151"/>
              <a:gd name="T50" fmla="*/ 1027 w 1037"/>
              <a:gd name="T51" fmla="*/ 1001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37" h="2151">
                <a:moveTo>
                  <a:pt x="1027" y="1001"/>
                </a:moveTo>
                <a:lnTo>
                  <a:pt x="1027" y="1001"/>
                </a:lnTo>
                <a:cubicBezTo>
                  <a:pt x="557" y="44"/>
                  <a:pt x="557" y="44"/>
                  <a:pt x="557" y="44"/>
                </a:cubicBezTo>
                <a:cubicBezTo>
                  <a:pt x="531" y="0"/>
                  <a:pt x="444" y="0"/>
                  <a:pt x="427" y="44"/>
                </a:cubicBezTo>
                <a:cubicBezTo>
                  <a:pt x="9" y="1001"/>
                  <a:pt x="9" y="1001"/>
                  <a:pt x="9" y="1001"/>
                </a:cubicBezTo>
                <a:cubicBezTo>
                  <a:pt x="0" y="1019"/>
                  <a:pt x="18" y="1027"/>
                  <a:pt x="44" y="1027"/>
                </a:cubicBezTo>
                <a:cubicBezTo>
                  <a:pt x="122" y="1027"/>
                  <a:pt x="122" y="1027"/>
                  <a:pt x="122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97"/>
                  <a:pt x="18" y="1306"/>
                  <a:pt x="44" y="1306"/>
                </a:cubicBezTo>
                <a:cubicBezTo>
                  <a:pt x="131" y="1306"/>
                  <a:pt x="131" y="1306"/>
                  <a:pt x="131" y="130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601"/>
                  <a:pt x="18" y="1610"/>
                  <a:pt x="44" y="1610"/>
                </a:cubicBezTo>
                <a:cubicBezTo>
                  <a:pt x="444" y="1610"/>
                  <a:pt x="444" y="1610"/>
                  <a:pt x="444" y="1610"/>
                </a:cubicBezTo>
                <a:cubicBezTo>
                  <a:pt x="444" y="2071"/>
                  <a:pt x="444" y="2071"/>
                  <a:pt x="444" y="2071"/>
                </a:cubicBezTo>
                <a:cubicBezTo>
                  <a:pt x="444" y="2115"/>
                  <a:pt x="479" y="2150"/>
                  <a:pt x="514" y="2150"/>
                </a:cubicBezTo>
                <a:lnTo>
                  <a:pt x="514" y="2150"/>
                </a:lnTo>
                <a:cubicBezTo>
                  <a:pt x="557" y="2150"/>
                  <a:pt x="592" y="2115"/>
                  <a:pt x="592" y="2071"/>
                </a:cubicBezTo>
                <a:cubicBezTo>
                  <a:pt x="592" y="1610"/>
                  <a:pt x="592" y="1610"/>
                  <a:pt x="592" y="1610"/>
                </a:cubicBezTo>
                <a:cubicBezTo>
                  <a:pt x="993" y="1610"/>
                  <a:pt x="993" y="1610"/>
                  <a:pt x="993" y="1610"/>
                </a:cubicBezTo>
                <a:cubicBezTo>
                  <a:pt x="1018" y="1610"/>
                  <a:pt x="1036" y="1601"/>
                  <a:pt x="1027" y="1584"/>
                </a:cubicBezTo>
                <a:cubicBezTo>
                  <a:pt x="888" y="1306"/>
                  <a:pt x="888" y="1306"/>
                  <a:pt x="888" y="1306"/>
                </a:cubicBezTo>
                <a:cubicBezTo>
                  <a:pt x="993" y="1306"/>
                  <a:pt x="993" y="1306"/>
                  <a:pt x="993" y="1306"/>
                </a:cubicBezTo>
                <a:cubicBezTo>
                  <a:pt x="1018" y="1306"/>
                  <a:pt x="1036" y="1297"/>
                  <a:pt x="1027" y="1279"/>
                </a:cubicBezTo>
                <a:cubicBezTo>
                  <a:pt x="905" y="1027"/>
                  <a:pt x="905" y="1027"/>
                  <a:pt x="905" y="1027"/>
                </a:cubicBezTo>
                <a:cubicBezTo>
                  <a:pt x="993" y="1027"/>
                  <a:pt x="993" y="1027"/>
                  <a:pt x="993" y="1027"/>
                </a:cubicBezTo>
                <a:cubicBezTo>
                  <a:pt x="1018" y="1027"/>
                  <a:pt x="1036" y="1019"/>
                  <a:pt x="1027" y="1001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15">
            <a:extLst>
              <a:ext uri="{FF2B5EF4-FFF2-40B4-BE49-F238E27FC236}">
                <a16:creationId xmlns:a16="http://schemas.microsoft.com/office/drawing/2014/main" id="{19614715-B4F2-3D4F-85A8-868667D90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2018" y="9721880"/>
            <a:ext cx="1094326" cy="2272476"/>
          </a:xfrm>
          <a:custGeom>
            <a:avLst/>
            <a:gdLst>
              <a:gd name="T0" fmla="*/ 1027 w 1036"/>
              <a:gd name="T1" fmla="*/ 1001 h 2151"/>
              <a:gd name="T2" fmla="*/ 1027 w 1036"/>
              <a:gd name="T3" fmla="*/ 1001 h 2151"/>
              <a:gd name="T4" fmla="*/ 557 w 1036"/>
              <a:gd name="T5" fmla="*/ 44 h 2151"/>
              <a:gd name="T6" fmla="*/ 426 w 1036"/>
              <a:gd name="T7" fmla="*/ 44 h 2151"/>
              <a:gd name="T8" fmla="*/ 9 w 1036"/>
              <a:gd name="T9" fmla="*/ 1001 h 2151"/>
              <a:gd name="T10" fmla="*/ 43 w 1036"/>
              <a:gd name="T11" fmla="*/ 1027 h 2151"/>
              <a:gd name="T12" fmla="*/ 122 w 1036"/>
              <a:gd name="T13" fmla="*/ 1027 h 2151"/>
              <a:gd name="T14" fmla="*/ 9 w 1036"/>
              <a:gd name="T15" fmla="*/ 1279 h 2151"/>
              <a:gd name="T16" fmla="*/ 43 w 1036"/>
              <a:gd name="T17" fmla="*/ 1306 h 2151"/>
              <a:gd name="T18" fmla="*/ 130 w 1036"/>
              <a:gd name="T19" fmla="*/ 1306 h 2151"/>
              <a:gd name="T20" fmla="*/ 9 w 1036"/>
              <a:gd name="T21" fmla="*/ 1584 h 2151"/>
              <a:gd name="T22" fmla="*/ 43 w 1036"/>
              <a:gd name="T23" fmla="*/ 1610 h 2151"/>
              <a:gd name="T24" fmla="*/ 444 w 1036"/>
              <a:gd name="T25" fmla="*/ 1610 h 2151"/>
              <a:gd name="T26" fmla="*/ 444 w 1036"/>
              <a:gd name="T27" fmla="*/ 2071 h 2151"/>
              <a:gd name="T28" fmla="*/ 513 w 1036"/>
              <a:gd name="T29" fmla="*/ 2150 h 2151"/>
              <a:gd name="T30" fmla="*/ 592 w 1036"/>
              <a:gd name="T31" fmla="*/ 2071 h 2151"/>
              <a:gd name="T32" fmla="*/ 592 w 1036"/>
              <a:gd name="T33" fmla="*/ 1610 h 2151"/>
              <a:gd name="T34" fmla="*/ 992 w 1036"/>
              <a:gd name="T35" fmla="*/ 1610 h 2151"/>
              <a:gd name="T36" fmla="*/ 1027 w 1036"/>
              <a:gd name="T37" fmla="*/ 1584 h 2151"/>
              <a:gd name="T38" fmla="*/ 888 w 1036"/>
              <a:gd name="T39" fmla="*/ 1306 h 2151"/>
              <a:gd name="T40" fmla="*/ 992 w 1036"/>
              <a:gd name="T41" fmla="*/ 1306 h 2151"/>
              <a:gd name="T42" fmla="*/ 1027 w 1036"/>
              <a:gd name="T43" fmla="*/ 1279 h 2151"/>
              <a:gd name="T44" fmla="*/ 905 w 1036"/>
              <a:gd name="T45" fmla="*/ 1027 h 2151"/>
              <a:gd name="T46" fmla="*/ 992 w 1036"/>
              <a:gd name="T47" fmla="*/ 1027 h 2151"/>
              <a:gd name="T48" fmla="*/ 1027 w 1036"/>
              <a:gd name="T49" fmla="*/ 1001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36" h="2151">
                <a:moveTo>
                  <a:pt x="1027" y="1001"/>
                </a:moveTo>
                <a:lnTo>
                  <a:pt x="1027" y="1001"/>
                </a:lnTo>
                <a:cubicBezTo>
                  <a:pt x="557" y="44"/>
                  <a:pt x="557" y="44"/>
                  <a:pt x="557" y="44"/>
                </a:cubicBezTo>
                <a:cubicBezTo>
                  <a:pt x="531" y="0"/>
                  <a:pt x="444" y="0"/>
                  <a:pt x="426" y="44"/>
                </a:cubicBezTo>
                <a:cubicBezTo>
                  <a:pt x="9" y="1001"/>
                  <a:pt x="9" y="1001"/>
                  <a:pt x="9" y="1001"/>
                </a:cubicBezTo>
                <a:cubicBezTo>
                  <a:pt x="0" y="1019"/>
                  <a:pt x="17" y="1027"/>
                  <a:pt x="43" y="1027"/>
                </a:cubicBezTo>
                <a:cubicBezTo>
                  <a:pt x="122" y="1027"/>
                  <a:pt x="122" y="1027"/>
                  <a:pt x="122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97"/>
                  <a:pt x="17" y="1306"/>
                  <a:pt x="43" y="1306"/>
                </a:cubicBezTo>
                <a:cubicBezTo>
                  <a:pt x="130" y="1306"/>
                  <a:pt x="130" y="1306"/>
                  <a:pt x="130" y="130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601"/>
                  <a:pt x="17" y="1610"/>
                  <a:pt x="43" y="1610"/>
                </a:cubicBezTo>
                <a:cubicBezTo>
                  <a:pt x="444" y="1610"/>
                  <a:pt x="444" y="1610"/>
                  <a:pt x="444" y="1610"/>
                </a:cubicBezTo>
                <a:cubicBezTo>
                  <a:pt x="444" y="2071"/>
                  <a:pt x="444" y="2071"/>
                  <a:pt x="444" y="2071"/>
                </a:cubicBezTo>
                <a:cubicBezTo>
                  <a:pt x="444" y="2115"/>
                  <a:pt x="478" y="2150"/>
                  <a:pt x="513" y="2150"/>
                </a:cubicBezTo>
                <a:cubicBezTo>
                  <a:pt x="557" y="2150"/>
                  <a:pt x="592" y="2115"/>
                  <a:pt x="592" y="2071"/>
                </a:cubicBezTo>
                <a:cubicBezTo>
                  <a:pt x="592" y="1610"/>
                  <a:pt x="592" y="1610"/>
                  <a:pt x="592" y="1610"/>
                </a:cubicBezTo>
                <a:cubicBezTo>
                  <a:pt x="992" y="1610"/>
                  <a:pt x="992" y="1610"/>
                  <a:pt x="992" y="1610"/>
                </a:cubicBezTo>
                <a:cubicBezTo>
                  <a:pt x="1018" y="1610"/>
                  <a:pt x="1035" y="1601"/>
                  <a:pt x="1027" y="1584"/>
                </a:cubicBezTo>
                <a:cubicBezTo>
                  <a:pt x="888" y="1306"/>
                  <a:pt x="888" y="1306"/>
                  <a:pt x="888" y="1306"/>
                </a:cubicBezTo>
                <a:cubicBezTo>
                  <a:pt x="992" y="1306"/>
                  <a:pt x="992" y="1306"/>
                  <a:pt x="992" y="1306"/>
                </a:cubicBezTo>
                <a:cubicBezTo>
                  <a:pt x="1018" y="1306"/>
                  <a:pt x="1035" y="1297"/>
                  <a:pt x="1027" y="1279"/>
                </a:cubicBezTo>
                <a:cubicBezTo>
                  <a:pt x="905" y="1027"/>
                  <a:pt x="905" y="1027"/>
                  <a:pt x="905" y="1027"/>
                </a:cubicBezTo>
                <a:cubicBezTo>
                  <a:pt x="992" y="1027"/>
                  <a:pt x="992" y="1027"/>
                  <a:pt x="992" y="1027"/>
                </a:cubicBezTo>
                <a:cubicBezTo>
                  <a:pt x="1018" y="1027"/>
                  <a:pt x="1035" y="1019"/>
                  <a:pt x="1027" y="1001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16">
            <a:extLst>
              <a:ext uri="{FF2B5EF4-FFF2-40B4-BE49-F238E27FC236}">
                <a16:creationId xmlns:a16="http://schemas.microsoft.com/office/drawing/2014/main" id="{EB5D3651-ED38-C644-824C-BB60965F2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3151" y="9721880"/>
            <a:ext cx="1094326" cy="2272476"/>
          </a:xfrm>
          <a:custGeom>
            <a:avLst/>
            <a:gdLst>
              <a:gd name="T0" fmla="*/ 1028 w 1037"/>
              <a:gd name="T1" fmla="*/ 1001 h 2151"/>
              <a:gd name="T2" fmla="*/ 1028 w 1037"/>
              <a:gd name="T3" fmla="*/ 1001 h 2151"/>
              <a:gd name="T4" fmla="*/ 557 w 1037"/>
              <a:gd name="T5" fmla="*/ 44 h 2151"/>
              <a:gd name="T6" fmla="*/ 427 w 1037"/>
              <a:gd name="T7" fmla="*/ 44 h 2151"/>
              <a:gd name="T8" fmla="*/ 9 w 1037"/>
              <a:gd name="T9" fmla="*/ 1001 h 2151"/>
              <a:gd name="T10" fmla="*/ 44 w 1037"/>
              <a:gd name="T11" fmla="*/ 1027 h 2151"/>
              <a:gd name="T12" fmla="*/ 122 w 1037"/>
              <a:gd name="T13" fmla="*/ 1027 h 2151"/>
              <a:gd name="T14" fmla="*/ 9 w 1037"/>
              <a:gd name="T15" fmla="*/ 1279 h 2151"/>
              <a:gd name="T16" fmla="*/ 44 w 1037"/>
              <a:gd name="T17" fmla="*/ 1306 h 2151"/>
              <a:gd name="T18" fmla="*/ 131 w 1037"/>
              <a:gd name="T19" fmla="*/ 1306 h 2151"/>
              <a:gd name="T20" fmla="*/ 9 w 1037"/>
              <a:gd name="T21" fmla="*/ 1584 h 2151"/>
              <a:gd name="T22" fmla="*/ 44 w 1037"/>
              <a:gd name="T23" fmla="*/ 1610 h 2151"/>
              <a:gd name="T24" fmla="*/ 444 w 1037"/>
              <a:gd name="T25" fmla="*/ 1610 h 2151"/>
              <a:gd name="T26" fmla="*/ 444 w 1037"/>
              <a:gd name="T27" fmla="*/ 2071 h 2151"/>
              <a:gd name="T28" fmla="*/ 514 w 1037"/>
              <a:gd name="T29" fmla="*/ 2150 h 2151"/>
              <a:gd name="T30" fmla="*/ 592 w 1037"/>
              <a:gd name="T31" fmla="*/ 2071 h 2151"/>
              <a:gd name="T32" fmla="*/ 592 w 1037"/>
              <a:gd name="T33" fmla="*/ 1610 h 2151"/>
              <a:gd name="T34" fmla="*/ 993 w 1037"/>
              <a:gd name="T35" fmla="*/ 1610 h 2151"/>
              <a:gd name="T36" fmla="*/ 1028 w 1037"/>
              <a:gd name="T37" fmla="*/ 1584 h 2151"/>
              <a:gd name="T38" fmla="*/ 888 w 1037"/>
              <a:gd name="T39" fmla="*/ 1306 h 2151"/>
              <a:gd name="T40" fmla="*/ 993 w 1037"/>
              <a:gd name="T41" fmla="*/ 1306 h 2151"/>
              <a:gd name="T42" fmla="*/ 1028 w 1037"/>
              <a:gd name="T43" fmla="*/ 1279 h 2151"/>
              <a:gd name="T44" fmla="*/ 906 w 1037"/>
              <a:gd name="T45" fmla="*/ 1027 h 2151"/>
              <a:gd name="T46" fmla="*/ 993 w 1037"/>
              <a:gd name="T47" fmla="*/ 1027 h 2151"/>
              <a:gd name="T48" fmla="*/ 1028 w 1037"/>
              <a:gd name="T49" fmla="*/ 1001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37" h="2151">
                <a:moveTo>
                  <a:pt x="1028" y="1001"/>
                </a:moveTo>
                <a:lnTo>
                  <a:pt x="1028" y="1001"/>
                </a:lnTo>
                <a:cubicBezTo>
                  <a:pt x="557" y="44"/>
                  <a:pt x="557" y="44"/>
                  <a:pt x="557" y="44"/>
                </a:cubicBezTo>
                <a:cubicBezTo>
                  <a:pt x="531" y="0"/>
                  <a:pt x="444" y="0"/>
                  <a:pt x="427" y="44"/>
                </a:cubicBezTo>
                <a:cubicBezTo>
                  <a:pt x="9" y="1001"/>
                  <a:pt x="9" y="1001"/>
                  <a:pt x="9" y="1001"/>
                </a:cubicBezTo>
                <a:cubicBezTo>
                  <a:pt x="0" y="1019"/>
                  <a:pt x="18" y="1027"/>
                  <a:pt x="44" y="1027"/>
                </a:cubicBezTo>
                <a:cubicBezTo>
                  <a:pt x="122" y="1027"/>
                  <a:pt x="122" y="1027"/>
                  <a:pt x="122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97"/>
                  <a:pt x="18" y="1306"/>
                  <a:pt x="44" y="1306"/>
                </a:cubicBezTo>
                <a:cubicBezTo>
                  <a:pt x="131" y="1306"/>
                  <a:pt x="131" y="1306"/>
                  <a:pt x="131" y="130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601"/>
                  <a:pt x="18" y="1610"/>
                  <a:pt x="44" y="1610"/>
                </a:cubicBezTo>
                <a:cubicBezTo>
                  <a:pt x="444" y="1610"/>
                  <a:pt x="444" y="1610"/>
                  <a:pt x="444" y="1610"/>
                </a:cubicBezTo>
                <a:cubicBezTo>
                  <a:pt x="444" y="2071"/>
                  <a:pt x="444" y="2071"/>
                  <a:pt x="444" y="2071"/>
                </a:cubicBezTo>
                <a:cubicBezTo>
                  <a:pt x="444" y="2115"/>
                  <a:pt x="471" y="2150"/>
                  <a:pt x="514" y="2150"/>
                </a:cubicBezTo>
                <a:cubicBezTo>
                  <a:pt x="557" y="2150"/>
                  <a:pt x="592" y="2115"/>
                  <a:pt x="592" y="2071"/>
                </a:cubicBezTo>
                <a:cubicBezTo>
                  <a:pt x="592" y="1610"/>
                  <a:pt x="592" y="1610"/>
                  <a:pt x="592" y="1610"/>
                </a:cubicBezTo>
                <a:cubicBezTo>
                  <a:pt x="993" y="1610"/>
                  <a:pt x="993" y="1610"/>
                  <a:pt x="993" y="1610"/>
                </a:cubicBezTo>
                <a:cubicBezTo>
                  <a:pt x="1019" y="1610"/>
                  <a:pt x="1036" y="1601"/>
                  <a:pt x="1028" y="1584"/>
                </a:cubicBezTo>
                <a:cubicBezTo>
                  <a:pt x="888" y="1306"/>
                  <a:pt x="888" y="1306"/>
                  <a:pt x="888" y="1306"/>
                </a:cubicBezTo>
                <a:cubicBezTo>
                  <a:pt x="993" y="1306"/>
                  <a:pt x="993" y="1306"/>
                  <a:pt x="993" y="1306"/>
                </a:cubicBezTo>
                <a:cubicBezTo>
                  <a:pt x="1019" y="1306"/>
                  <a:pt x="1036" y="1297"/>
                  <a:pt x="1028" y="1279"/>
                </a:cubicBezTo>
                <a:cubicBezTo>
                  <a:pt x="906" y="1027"/>
                  <a:pt x="906" y="1027"/>
                  <a:pt x="906" y="1027"/>
                </a:cubicBezTo>
                <a:cubicBezTo>
                  <a:pt x="993" y="1027"/>
                  <a:pt x="993" y="1027"/>
                  <a:pt x="993" y="1027"/>
                </a:cubicBezTo>
                <a:cubicBezTo>
                  <a:pt x="1019" y="1027"/>
                  <a:pt x="1036" y="1019"/>
                  <a:pt x="1028" y="1001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17">
            <a:extLst>
              <a:ext uri="{FF2B5EF4-FFF2-40B4-BE49-F238E27FC236}">
                <a16:creationId xmlns:a16="http://schemas.microsoft.com/office/drawing/2014/main" id="{00E74C4B-9A0F-084F-85DC-BEB3CEFF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4285" y="9721880"/>
            <a:ext cx="1094326" cy="2272476"/>
          </a:xfrm>
          <a:custGeom>
            <a:avLst/>
            <a:gdLst>
              <a:gd name="T0" fmla="*/ 1027 w 1037"/>
              <a:gd name="T1" fmla="*/ 1001 h 2151"/>
              <a:gd name="T2" fmla="*/ 1027 w 1037"/>
              <a:gd name="T3" fmla="*/ 1001 h 2151"/>
              <a:gd name="T4" fmla="*/ 557 w 1037"/>
              <a:gd name="T5" fmla="*/ 44 h 2151"/>
              <a:gd name="T6" fmla="*/ 427 w 1037"/>
              <a:gd name="T7" fmla="*/ 44 h 2151"/>
              <a:gd name="T8" fmla="*/ 9 w 1037"/>
              <a:gd name="T9" fmla="*/ 1001 h 2151"/>
              <a:gd name="T10" fmla="*/ 44 w 1037"/>
              <a:gd name="T11" fmla="*/ 1027 h 2151"/>
              <a:gd name="T12" fmla="*/ 113 w 1037"/>
              <a:gd name="T13" fmla="*/ 1027 h 2151"/>
              <a:gd name="T14" fmla="*/ 9 w 1037"/>
              <a:gd name="T15" fmla="*/ 1279 h 2151"/>
              <a:gd name="T16" fmla="*/ 44 w 1037"/>
              <a:gd name="T17" fmla="*/ 1306 h 2151"/>
              <a:gd name="T18" fmla="*/ 131 w 1037"/>
              <a:gd name="T19" fmla="*/ 1306 h 2151"/>
              <a:gd name="T20" fmla="*/ 9 w 1037"/>
              <a:gd name="T21" fmla="*/ 1584 h 2151"/>
              <a:gd name="T22" fmla="*/ 44 w 1037"/>
              <a:gd name="T23" fmla="*/ 1610 h 2151"/>
              <a:gd name="T24" fmla="*/ 435 w 1037"/>
              <a:gd name="T25" fmla="*/ 1610 h 2151"/>
              <a:gd name="T26" fmla="*/ 435 w 1037"/>
              <a:gd name="T27" fmla="*/ 2071 h 2151"/>
              <a:gd name="T28" fmla="*/ 513 w 1037"/>
              <a:gd name="T29" fmla="*/ 2150 h 2151"/>
              <a:gd name="T30" fmla="*/ 592 w 1037"/>
              <a:gd name="T31" fmla="*/ 2071 h 2151"/>
              <a:gd name="T32" fmla="*/ 592 w 1037"/>
              <a:gd name="T33" fmla="*/ 1610 h 2151"/>
              <a:gd name="T34" fmla="*/ 992 w 1037"/>
              <a:gd name="T35" fmla="*/ 1610 h 2151"/>
              <a:gd name="T36" fmla="*/ 1027 w 1037"/>
              <a:gd name="T37" fmla="*/ 1584 h 2151"/>
              <a:gd name="T38" fmla="*/ 888 w 1037"/>
              <a:gd name="T39" fmla="*/ 1306 h 2151"/>
              <a:gd name="T40" fmla="*/ 992 w 1037"/>
              <a:gd name="T41" fmla="*/ 1306 h 2151"/>
              <a:gd name="T42" fmla="*/ 1027 w 1037"/>
              <a:gd name="T43" fmla="*/ 1279 h 2151"/>
              <a:gd name="T44" fmla="*/ 905 w 1037"/>
              <a:gd name="T45" fmla="*/ 1027 h 2151"/>
              <a:gd name="T46" fmla="*/ 992 w 1037"/>
              <a:gd name="T47" fmla="*/ 1027 h 2151"/>
              <a:gd name="T48" fmla="*/ 1027 w 1037"/>
              <a:gd name="T49" fmla="*/ 1001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37" h="2151">
                <a:moveTo>
                  <a:pt x="1027" y="1001"/>
                </a:moveTo>
                <a:lnTo>
                  <a:pt x="1027" y="1001"/>
                </a:lnTo>
                <a:cubicBezTo>
                  <a:pt x="557" y="44"/>
                  <a:pt x="557" y="44"/>
                  <a:pt x="557" y="44"/>
                </a:cubicBezTo>
                <a:cubicBezTo>
                  <a:pt x="531" y="0"/>
                  <a:pt x="444" y="0"/>
                  <a:pt x="427" y="44"/>
                </a:cubicBezTo>
                <a:cubicBezTo>
                  <a:pt x="9" y="1001"/>
                  <a:pt x="9" y="1001"/>
                  <a:pt x="9" y="1001"/>
                </a:cubicBezTo>
                <a:cubicBezTo>
                  <a:pt x="0" y="1019"/>
                  <a:pt x="17" y="1027"/>
                  <a:pt x="44" y="1027"/>
                </a:cubicBezTo>
                <a:cubicBezTo>
                  <a:pt x="113" y="1027"/>
                  <a:pt x="113" y="1027"/>
                  <a:pt x="113" y="1027"/>
                </a:cubicBezTo>
                <a:cubicBezTo>
                  <a:pt x="9" y="1279"/>
                  <a:pt x="9" y="1279"/>
                  <a:pt x="9" y="1279"/>
                </a:cubicBezTo>
                <a:cubicBezTo>
                  <a:pt x="0" y="1297"/>
                  <a:pt x="17" y="1306"/>
                  <a:pt x="44" y="1306"/>
                </a:cubicBezTo>
                <a:cubicBezTo>
                  <a:pt x="131" y="1306"/>
                  <a:pt x="131" y="1306"/>
                  <a:pt x="131" y="1306"/>
                </a:cubicBezTo>
                <a:cubicBezTo>
                  <a:pt x="9" y="1584"/>
                  <a:pt x="9" y="1584"/>
                  <a:pt x="9" y="1584"/>
                </a:cubicBezTo>
                <a:cubicBezTo>
                  <a:pt x="0" y="1601"/>
                  <a:pt x="17" y="1610"/>
                  <a:pt x="44" y="1610"/>
                </a:cubicBezTo>
                <a:cubicBezTo>
                  <a:pt x="435" y="1610"/>
                  <a:pt x="435" y="1610"/>
                  <a:pt x="435" y="1610"/>
                </a:cubicBezTo>
                <a:cubicBezTo>
                  <a:pt x="435" y="2071"/>
                  <a:pt x="435" y="2071"/>
                  <a:pt x="435" y="2071"/>
                </a:cubicBezTo>
                <a:cubicBezTo>
                  <a:pt x="435" y="2115"/>
                  <a:pt x="470" y="2150"/>
                  <a:pt x="513" y="2150"/>
                </a:cubicBezTo>
                <a:cubicBezTo>
                  <a:pt x="557" y="2150"/>
                  <a:pt x="592" y="2115"/>
                  <a:pt x="592" y="2071"/>
                </a:cubicBezTo>
                <a:cubicBezTo>
                  <a:pt x="592" y="1610"/>
                  <a:pt x="592" y="1610"/>
                  <a:pt x="592" y="1610"/>
                </a:cubicBezTo>
                <a:cubicBezTo>
                  <a:pt x="992" y="1610"/>
                  <a:pt x="992" y="1610"/>
                  <a:pt x="992" y="1610"/>
                </a:cubicBezTo>
                <a:cubicBezTo>
                  <a:pt x="1018" y="1610"/>
                  <a:pt x="1036" y="1601"/>
                  <a:pt x="1027" y="1584"/>
                </a:cubicBezTo>
                <a:cubicBezTo>
                  <a:pt x="888" y="1306"/>
                  <a:pt x="888" y="1306"/>
                  <a:pt x="888" y="1306"/>
                </a:cubicBezTo>
                <a:cubicBezTo>
                  <a:pt x="992" y="1306"/>
                  <a:pt x="992" y="1306"/>
                  <a:pt x="992" y="1306"/>
                </a:cubicBezTo>
                <a:cubicBezTo>
                  <a:pt x="1018" y="1306"/>
                  <a:pt x="1036" y="1297"/>
                  <a:pt x="1027" y="1279"/>
                </a:cubicBezTo>
                <a:cubicBezTo>
                  <a:pt x="905" y="1027"/>
                  <a:pt x="905" y="1027"/>
                  <a:pt x="905" y="1027"/>
                </a:cubicBezTo>
                <a:cubicBezTo>
                  <a:pt x="992" y="1027"/>
                  <a:pt x="992" y="1027"/>
                  <a:pt x="992" y="1027"/>
                </a:cubicBezTo>
                <a:cubicBezTo>
                  <a:pt x="1018" y="1027"/>
                  <a:pt x="1036" y="1019"/>
                  <a:pt x="1027" y="1001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18">
            <a:extLst>
              <a:ext uri="{FF2B5EF4-FFF2-40B4-BE49-F238E27FC236}">
                <a16:creationId xmlns:a16="http://schemas.microsoft.com/office/drawing/2014/main" id="{6E26D4B9-AB4E-994B-8BB2-E20B46CC5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0074" y="9721880"/>
            <a:ext cx="1094329" cy="2272476"/>
          </a:xfrm>
          <a:custGeom>
            <a:avLst/>
            <a:gdLst>
              <a:gd name="T0" fmla="*/ 1027 w 1036"/>
              <a:gd name="T1" fmla="*/ 1001 h 2151"/>
              <a:gd name="T2" fmla="*/ 1027 w 1036"/>
              <a:gd name="T3" fmla="*/ 1001 h 2151"/>
              <a:gd name="T4" fmla="*/ 548 w 1036"/>
              <a:gd name="T5" fmla="*/ 44 h 2151"/>
              <a:gd name="T6" fmla="*/ 426 w 1036"/>
              <a:gd name="T7" fmla="*/ 44 h 2151"/>
              <a:gd name="T8" fmla="*/ 8 w 1036"/>
              <a:gd name="T9" fmla="*/ 1001 h 2151"/>
              <a:gd name="T10" fmla="*/ 43 w 1036"/>
              <a:gd name="T11" fmla="*/ 1027 h 2151"/>
              <a:gd name="T12" fmla="*/ 113 w 1036"/>
              <a:gd name="T13" fmla="*/ 1027 h 2151"/>
              <a:gd name="T14" fmla="*/ 8 w 1036"/>
              <a:gd name="T15" fmla="*/ 1279 h 2151"/>
              <a:gd name="T16" fmla="*/ 43 w 1036"/>
              <a:gd name="T17" fmla="*/ 1306 h 2151"/>
              <a:gd name="T18" fmla="*/ 130 w 1036"/>
              <a:gd name="T19" fmla="*/ 1306 h 2151"/>
              <a:gd name="T20" fmla="*/ 8 w 1036"/>
              <a:gd name="T21" fmla="*/ 1584 h 2151"/>
              <a:gd name="T22" fmla="*/ 43 w 1036"/>
              <a:gd name="T23" fmla="*/ 1610 h 2151"/>
              <a:gd name="T24" fmla="*/ 435 w 1036"/>
              <a:gd name="T25" fmla="*/ 1610 h 2151"/>
              <a:gd name="T26" fmla="*/ 435 w 1036"/>
              <a:gd name="T27" fmla="*/ 2071 h 2151"/>
              <a:gd name="T28" fmla="*/ 513 w 1036"/>
              <a:gd name="T29" fmla="*/ 2150 h 2151"/>
              <a:gd name="T30" fmla="*/ 513 w 1036"/>
              <a:gd name="T31" fmla="*/ 2150 h 2151"/>
              <a:gd name="T32" fmla="*/ 591 w 1036"/>
              <a:gd name="T33" fmla="*/ 2071 h 2151"/>
              <a:gd name="T34" fmla="*/ 591 w 1036"/>
              <a:gd name="T35" fmla="*/ 1610 h 2151"/>
              <a:gd name="T36" fmla="*/ 992 w 1036"/>
              <a:gd name="T37" fmla="*/ 1610 h 2151"/>
              <a:gd name="T38" fmla="*/ 1027 w 1036"/>
              <a:gd name="T39" fmla="*/ 1584 h 2151"/>
              <a:gd name="T40" fmla="*/ 887 w 1036"/>
              <a:gd name="T41" fmla="*/ 1306 h 2151"/>
              <a:gd name="T42" fmla="*/ 992 w 1036"/>
              <a:gd name="T43" fmla="*/ 1306 h 2151"/>
              <a:gd name="T44" fmla="*/ 1027 w 1036"/>
              <a:gd name="T45" fmla="*/ 1279 h 2151"/>
              <a:gd name="T46" fmla="*/ 905 w 1036"/>
              <a:gd name="T47" fmla="*/ 1027 h 2151"/>
              <a:gd name="T48" fmla="*/ 992 w 1036"/>
              <a:gd name="T49" fmla="*/ 1027 h 2151"/>
              <a:gd name="T50" fmla="*/ 1027 w 1036"/>
              <a:gd name="T51" fmla="*/ 1001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36" h="2151">
                <a:moveTo>
                  <a:pt x="1027" y="1001"/>
                </a:moveTo>
                <a:lnTo>
                  <a:pt x="1027" y="1001"/>
                </a:lnTo>
                <a:cubicBezTo>
                  <a:pt x="548" y="44"/>
                  <a:pt x="548" y="44"/>
                  <a:pt x="548" y="44"/>
                </a:cubicBezTo>
                <a:cubicBezTo>
                  <a:pt x="530" y="0"/>
                  <a:pt x="444" y="0"/>
                  <a:pt x="426" y="44"/>
                </a:cubicBezTo>
                <a:cubicBezTo>
                  <a:pt x="8" y="1001"/>
                  <a:pt x="8" y="1001"/>
                  <a:pt x="8" y="1001"/>
                </a:cubicBezTo>
                <a:cubicBezTo>
                  <a:pt x="0" y="1019"/>
                  <a:pt x="17" y="1027"/>
                  <a:pt x="43" y="1027"/>
                </a:cubicBezTo>
                <a:cubicBezTo>
                  <a:pt x="113" y="1027"/>
                  <a:pt x="113" y="1027"/>
                  <a:pt x="113" y="1027"/>
                </a:cubicBezTo>
                <a:cubicBezTo>
                  <a:pt x="8" y="1279"/>
                  <a:pt x="8" y="1279"/>
                  <a:pt x="8" y="1279"/>
                </a:cubicBezTo>
                <a:cubicBezTo>
                  <a:pt x="0" y="1297"/>
                  <a:pt x="17" y="1306"/>
                  <a:pt x="43" y="1306"/>
                </a:cubicBezTo>
                <a:cubicBezTo>
                  <a:pt x="130" y="1306"/>
                  <a:pt x="130" y="1306"/>
                  <a:pt x="130" y="1306"/>
                </a:cubicBezTo>
                <a:cubicBezTo>
                  <a:pt x="8" y="1584"/>
                  <a:pt x="8" y="1584"/>
                  <a:pt x="8" y="1584"/>
                </a:cubicBezTo>
                <a:cubicBezTo>
                  <a:pt x="0" y="1601"/>
                  <a:pt x="17" y="1610"/>
                  <a:pt x="43" y="1610"/>
                </a:cubicBezTo>
                <a:cubicBezTo>
                  <a:pt x="435" y="1610"/>
                  <a:pt x="435" y="1610"/>
                  <a:pt x="435" y="1610"/>
                </a:cubicBezTo>
                <a:cubicBezTo>
                  <a:pt x="435" y="2071"/>
                  <a:pt x="435" y="2071"/>
                  <a:pt x="435" y="2071"/>
                </a:cubicBezTo>
                <a:cubicBezTo>
                  <a:pt x="435" y="2115"/>
                  <a:pt x="470" y="2150"/>
                  <a:pt x="513" y="2150"/>
                </a:cubicBezTo>
                <a:lnTo>
                  <a:pt x="513" y="2150"/>
                </a:lnTo>
                <a:cubicBezTo>
                  <a:pt x="557" y="2150"/>
                  <a:pt x="591" y="2115"/>
                  <a:pt x="591" y="2071"/>
                </a:cubicBezTo>
                <a:cubicBezTo>
                  <a:pt x="591" y="1610"/>
                  <a:pt x="591" y="1610"/>
                  <a:pt x="591" y="1610"/>
                </a:cubicBezTo>
                <a:cubicBezTo>
                  <a:pt x="992" y="1610"/>
                  <a:pt x="992" y="1610"/>
                  <a:pt x="992" y="1610"/>
                </a:cubicBezTo>
                <a:cubicBezTo>
                  <a:pt x="1018" y="1610"/>
                  <a:pt x="1035" y="1601"/>
                  <a:pt x="1027" y="1584"/>
                </a:cubicBezTo>
                <a:cubicBezTo>
                  <a:pt x="887" y="1306"/>
                  <a:pt x="887" y="1306"/>
                  <a:pt x="887" y="1306"/>
                </a:cubicBezTo>
                <a:cubicBezTo>
                  <a:pt x="992" y="1306"/>
                  <a:pt x="992" y="1306"/>
                  <a:pt x="992" y="1306"/>
                </a:cubicBezTo>
                <a:cubicBezTo>
                  <a:pt x="1018" y="1306"/>
                  <a:pt x="1035" y="1297"/>
                  <a:pt x="1027" y="1279"/>
                </a:cubicBezTo>
                <a:cubicBezTo>
                  <a:pt x="905" y="1027"/>
                  <a:pt x="905" y="1027"/>
                  <a:pt x="905" y="1027"/>
                </a:cubicBezTo>
                <a:cubicBezTo>
                  <a:pt x="992" y="1027"/>
                  <a:pt x="992" y="1027"/>
                  <a:pt x="992" y="1027"/>
                </a:cubicBezTo>
                <a:cubicBezTo>
                  <a:pt x="1018" y="1027"/>
                  <a:pt x="1035" y="1019"/>
                  <a:pt x="1027" y="1001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19">
            <a:extLst>
              <a:ext uri="{FF2B5EF4-FFF2-40B4-BE49-F238E27FC236}">
                <a16:creationId xmlns:a16="http://schemas.microsoft.com/office/drawing/2014/main" id="{2002B1F9-0DFE-9C41-BAD4-E7E1B4496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8079" y="5931314"/>
            <a:ext cx="1452895" cy="1452895"/>
          </a:xfrm>
          <a:custGeom>
            <a:avLst/>
            <a:gdLst>
              <a:gd name="T0" fmla="*/ 1375 w 1376"/>
              <a:gd name="T1" fmla="*/ 688 h 1375"/>
              <a:gd name="T2" fmla="*/ 1375 w 1376"/>
              <a:gd name="T3" fmla="*/ 688 h 1375"/>
              <a:gd name="T4" fmla="*/ 687 w 1376"/>
              <a:gd name="T5" fmla="*/ 1374 h 1375"/>
              <a:gd name="T6" fmla="*/ 0 w 1376"/>
              <a:gd name="T7" fmla="*/ 688 h 1375"/>
              <a:gd name="T8" fmla="*/ 687 w 1376"/>
              <a:gd name="T9" fmla="*/ 0 h 1375"/>
              <a:gd name="T10" fmla="*/ 1375 w 1376"/>
              <a:gd name="T11" fmla="*/ 688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6" h="1375">
                <a:moveTo>
                  <a:pt x="1375" y="688"/>
                </a:moveTo>
                <a:lnTo>
                  <a:pt x="1375" y="688"/>
                </a:lnTo>
                <a:cubicBezTo>
                  <a:pt x="1375" y="1070"/>
                  <a:pt x="1070" y="1374"/>
                  <a:pt x="687" y="1374"/>
                </a:cubicBezTo>
                <a:cubicBezTo>
                  <a:pt x="304" y="1374"/>
                  <a:pt x="0" y="1070"/>
                  <a:pt x="0" y="688"/>
                </a:cubicBezTo>
                <a:cubicBezTo>
                  <a:pt x="0" y="305"/>
                  <a:pt x="304" y="0"/>
                  <a:pt x="687" y="0"/>
                </a:cubicBezTo>
                <a:cubicBezTo>
                  <a:pt x="1070" y="0"/>
                  <a:pt x="1375" y="305"/>
                  <a:pt x="1375" y="6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20">
            <a:extLst>
              <a:ext uri="{FF2B5EF4-FFF2-40B4-BE49-F238E27FC236}">
                <a16:creationId xmlns:a16="http://schemas.microsoft.com/office/drawing/2014/main" id="{BAB2261D-8868-A64B-9AE2-A051EC228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7005" y="9409881"/>
            <a:ext cx="1452895" cy="1452895"/>
          </a:xfrm>
          <a:custGeom>
            <a:avLst/>
            <a:gdLst>
              <a:gd name="T0" fmla="*/ 1375 w 1376"/>
              <a:gd name="T1" fmla="*/ 688 h 1376"/>
              <a:gd name="T2" fmla="*/ 1375 w 1376"/>
              <a:gd name="T3" fmla="*/ 688 h 1376"/>
              <a:gd name="T4" fmla="*/ 687 w 1376"/>
              <a:gd name="T5" fmla="*/ 1375 h 1376"/>
              <a:gd name="T6" fmla="*/ 0 w 1376"/>
              <a:gd name="T7" fmla="*/ 688 h 1376"/>
              <a:gd name="T8" fmla="*/ 687 w 1376"/>
              <a:gd name="T9" fmla="*/ 0 h 1376"/>
              <a:gd name="T10" fmla="*/ 1375 w 1376"/>
              <a:gd name="T11" fmla="*/ 688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6" h="1376">
                <a:moveTo>
                  <a:pt x="1375" y="688"/>
                </a:moveTo>
                <a:lnTo>
                  <a:pt x="1375" y="688"/>
                </a:lnTo>
                <a:cubicBezTo>
                  <a:pt x="1375" y="1071"/>
                  <a:pt x="1062" y="1375"/>
                  <a:pt x="687" y="1375"/>
                </a:cubicBezTo>
                <a:cubicBezTo>
                  <a:pt x="304" y="1375"/>
                  <a:pt x="0" y="1071"/>
                  <a:pt x="0" y="688"/>
                </a:cubicBezTo>
                <a:cubicBezTo>
                  <a:pt x="0" y="314"/>
                  <a:pt x="304" y="0"/>
                  <a:pt x="687" y="0"/>
                </a:cubicBezTo>
                <a:cubicBezTo>
                  <a:pt x="1062" y="0"/>
                  <a:pt x="1375" y="314"/>
                  <a:pt x="1375" y="688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121">
            <a:extLst>
              <a:ext uri="{FF2B5EF4-FFF2-40B4-BE49-F238E27FC236}">
                <a16:creationId xmlns:a16="http://schemas.microsoft.com/office/drawing/2014/main" id="{E9722E0B-28FF-6247-8B60-E1AE657F5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6019" y="2448092"/>
            <a:ext cx="1452895" cy="1452895"/>
          </a:xfrm>
          <a:custGeom>
            <a:avLst/>
            <a:gdLst>
              <a:gd name="T0" fmla="*/ 1375 w 1376"/>
              <a:gd name="T1" fmla="*/ 687 h 1376"/>
              <a:gd name="T2" fmla="*/ 1375 w 1376"/>
              <a:gd name="T3" fmla="*/ 687 h 1376"/>
              <a:gd name="T4" fmla="*/ 688 w 1376"/>
              <a:gd name="T5" fmla="*/ 1375 h 1376"/>
              <a:gd name="T6" fmla="*/ 0 w 1376"/>
              <a:gd name="T7" fmla="*/ 687 h 1376"/>
              <a:gd name="T8" fmla="*/ 688 w 1376"/>
              <a:gd name="T9" fmla="*/ 0 h 1376"/>
              <a:gd name="T10" fmla="*/ 1375 w 1376"/>
              <a:gd name="T11" fmla="*/ 687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6" h="1376">
                <a:moveTo>
                  <a:pt x="1375" y="687"/>
                </a:moveTo>
                <a:lnTo>
                  <a:pt x="1375" y="687"/>
                </a:lnTo>
                <a:cubicBezTo>
                  <a:pt x="1375" y="1062"/>
                  <a:pt x="1070" y="1375"/>
                  <a:pt x="688" y="1375"/>
                </a:cubicBezTo>
                <a:cubicBezTo>
                  <a:pt x="305" y="1375"/>
                  <a:pt x="0" y="1062"/>
                  <a:pt x="0" y="687"/>
                </a:cubicBezTo>
                <a:cubicBezTo>
                  <a:pt x="0" y="304"/>
                  <a:pt x="305" y="0"/>
                  <a:pt x="688" y="0"/>
                </a:cubicBezTo>
                <a:cubicBezTo>
                  <a:pt x="1070" y="0"/>
                  <a:pt x="1375" y="304"/>
                  <a:pt x="1375" y="68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59">
            <a:extLst>
              <a:ext uri="{FF2B5EF4-FFF2-40B4-BE49-F238E27FC236}">
                <a16:creationId xmlns:a16="http://schemas.microsoft.com/office/drawing/2014/main" id="{604CCC1E-AD54-394F-9343-724A7AE2C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719" y="6415613"/>
            <a:ext cx="488956" cy="479643"/>
          </a:xfrm>
          <a:custGeom>
            <a:avLst/>
            <a:gdLst>
              <a:gd name="T0" fmla="*/ 226 w 462"/>
              <a:gd name="T1" fmla="*/ 452 h 453"/>
              <a:gd name="T2" fmla="*/ 226 w 462"/>
              <a:gd name="T3" fmla="*/ 452 h 453"/>
              <a:gd name="T4" fmla="*/ 165 w 462"/>
              <a:gd name="T5" fmla="*/ 426 h 453"/>
              <a:gd name="T6" fmla="*/ 34 w 462"/>
              <a:gd name="T7" fmla="*/ 296 h 453"/>
              <a:gd name="T8" fmla="*/ 34 w 462"/>
              <a:gd name="T9" fmla="*/ 174 h 453"/>
              <a:gd name="T10" fmla="*/ 191 w 462"/>
              <a:gd name="T11" fmla="*/ 9 h 453"/>
              <a:gd name="T12" fmla="*/ 208 w 462"/>
              <a:gd name="T13" fmla="*/ 0 h 453"/>
              <a:gd name="T14" fmla="*/ 417 w 462"/>
              <a:gd name="T15" fmla="*/ 0 h 453"/>
              <a:gd name="T16" fmla="*/ 461 w 462"/>
              <a:gd name="T17" fmla="*/ 44 h 453"/>
              <a:gd name="T18" fmla="*/ 461 w 462"/>
              <a:gd name="T19" fmla="*/ 253 h 453"/>
              <a:gd name="T20" fmla="*/ 452 w 462"/>
              <a:gd name="T21" fmla="*/ 261 h 453"/>
              <a:gd name="T22" fmla="*/ 295 w 462"/>
              <a:gd name="T23" fmla="*/ 426 h 453"/>
              <a:gd name="T24" fmla="*/ 226 w 462"/>
              <a:gd name="T25" fmla="*/ 452 h 453"/>
              <a:gd name="T26" fmla="*/ 217 w 462"/>
              <a:gd name="T27" fmla="*/ 44 h 453"/>
              <a:gd name="T28" fmla="*/ 217 w 462"/>
              <a:gd name="T29" fmla="*/ 44 h 453"/>
              <a:gd name="T30" fmla="*/ 69 w 462"/>
              <a:gd name="T31" fmla="*/ 200 h 453"/>
              <a:gd name="T32" fmla="*/ 69 w 462"/>
              <a:gd name="T33" fmla="*/ 270 h 453"/>
              <a:gd name="T34" fmla="*/ 200 w 462"/>
              <a:gd name="T35" fmla="*/ 392 h 453"/>
              <a:gd name="T36" fmla="*/ 261 w 462"/>
              <a:gd name="T37" fmla="*/ 392 h 453"/>
              <a:gd name="T38" fmla="*/ 417 w 462"/>
              <a:gd name="T39" fmla="*/ 235 h 453"/>
              <a:gd name="T40" fmla="*/ 417 w 462"/>
              <a:gd name="T41" fmla="*/ 44 h 453"/>
              <a:gd name="T42" fmla="*/ 217 w 462"/>
              <a:gd name="T43" fmla="*/ 44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2" h="453">
                <a:moveTo>
                  <a:pt x="226" y="452"/>
                </a:moveTo>
                <a:lnTo>
                  <a:pt x="226" y="452"/>
                </a:lnTo>
                <a:cubicBezTo>
                  <a:pt x="208" y="452"/>
                  <a:pt x="182" y="443"/>
                  <a:pt x="165" y="426"/>
                </a:cubicBezTo>
                <a:cubicBezTo>
                  <a:pt x="34" y="296"/>
                  <a:pt x="34" y="296"/>
                  <a:pt x="34" y="296"/>
                </a:cubicBezTo>
                <a:cubicBezTo>
                  <a:pt x="0" y="261"/>
                  <a:pt x="0" y="209"/>
                  <a:pt x="34" y="174"/>
                </a:cubicBezTo>
                <a:cubicBezTo>
                  <a:pt x="191" y="9"/>
                  <a:pt x="191" y="9"/>
                  <a:pt x="191" y="9"/>
                </a:cubicBezTo>
                <a:cubicBezTo>
                  <a:pt x="200" y="9"/>
                  <a:pt x="208" y="0"/>
                  <a:pt x="208" y="0"/>
                </a:cubicBezTo>
                <a:cubicBezTo>
                  <a:pt x="417" y="0"/>
                  <a:pt x="417" y="0"/>
                  <a:pt x="417" y="0"/>
                </a:cubicBezTo>
                <a:cubicBezTo>
                  <a:pt x="443" y="0"/>
                  <a:pt x="461" y="18"/>
                  <a:pt x="461" y="44"/>
                </a:cubicBezTo>
                <a:cubicBezTo>
                  <a:pt x="461" y="253"/>
                  <a:pt x="461" y="253"/>
                  <a:pt x="461" y="253"/>
                </a:cubicBezTo>
                <a:cubicBezTo>
                  <a:pt x="461" y="253"/>
                  <a:pt x="461" y="261"/>
                  <a:pt x="452" y="261"/>
                </a:cubicBezTo>
                <a:cubicBezTo>
                  <a:pt x="295" y="426"/>
                  <a:pt x="295" y="426"/>
                  <a:pt x="295" y="426"/>
                </a:cubicBezTo>
                <a:cubicBezTo>
                  <a:pt x="278" y="443"/>
                  <a:pt x="252" y="452"/>
                  <a:pt x="226" y="452"/>
                </a:cubicBezTo>
                <a:close/>
                <a:moveTo>
                  <a:pt x="217" y="44"/>
                </a:moveTo>
                <a:lnTo>
                  <a:pt x="217" y="44"/>
                </a:lnTo>
                <a:cubicBezTo>
                  <a:pt x="69" y="200"/>
                  <a:pt x="69" y="200"/>
                  <a:pt x="69" y="200"/>
                </a:cubicBezTo>
                <a:cubicBezTo>
                  <a:pt x="52" y="218"/>
                  <a:pt x="52" y="253"/>
                  <a:pt x="69" y="270"/>
                </a:cubicBezTo>
                <a:cubicBezTo>
                  <a:pt x="200" y="392"/>
                  <a:pt x="200" y="392"/>
                  <a:pt x="200" y="392"/>
                </a:cubicBezTo>
                <a:cubicBezTo>
                  <a:pt x="217" y="409"/>
                  <a:pt x="243" y="409"/>
                  <a:pt x="261" y="392"/>
                </a:cubicBezTo>
                <a:cubicBezTo>
                  <a:pt x="417" y="235"/>
                  <a:pt x="417" y="235"/>
                  <a:pt x="417" y="235"/>
                </a:cubicBezTo>
                <a:cubicBezTo>
                  <a:pt x="417" y="44"/>
                  <a:pt x="417" y="44"/>
                  <a:pt x="417" y="44"/>
                </a:cubicBezTo>
                <a:lnTo>
                  <a:pt x="217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0">
            <a:extLst>
              <a:ext uri="{FF2B5EF4-FFF2-40B4-BE49-F238E27FC236}">
                <a16:creationId xmlns:a16="http://schemas.microsoft.com/office/drawing/2014/main" id="{EBC3681A-5D6B-2840-90F6-9FF2633E4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9720" y="6518060"/>
            <a:ext cx="74507" cy="83821"/>
          </a:xfrm>
          <a:custGeom>
            <a:avLst/>
            <a:gdLst>
              <a:gd name="T0" fmla="*/ 61 w 71"/>
              <a:gd name="T1" fmla="*/ 61 h 79"/>
              <a:gd name="T2" fmla="*/ 61 w 71"/>
              <a:gd name="T3" fmla="*/ 61 h 79"/>
              <a:gd name="T4" fmla="*/ 9 w 71"/>
              <a:gd name="T5" fmla="*/ 61 h 79"/>
              <a:gd name="T6" fmla="*/ 9 w 71"/>
              <a:gd name="T7" fmla="*/ 18 h 79"/>
              <a:gd name="T8" fmla="*/ 61 w 71"/>
              <a:gd name="T9" fmla="*/ 18 h 79"/>
              <a:gd name="T10" fmla="*/ 61 w 71"/>
              <a:gd name="T11" fmla="*/ 6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" h="79">
                <a:moveTo>
                  <a:pt x="61" y="61"/>
                </a:moveTo>
                <a:lnTo>
                  <a:pt x="61" y="61"/>
                </a:lnTo>
                <a:cubicBezTo>
                  <a:pt x="44" y="78"/>
                  <a:pt x="27" y="78"/>
                  <a:pt x="9" y="61"/>
                </a:cubicBezTo>
                <a:cubicBezTo>
                  <a:pt x="0" y="52"/>
                  <a:pt x="0" y="26"/>
                  <a:pt x="9" y="18"/>
                </a:cubicBezTo>
                <a:cubicBezTo>
                  <a:pt x="27" y="0"/>
                  <a:pt x="44" y="0"/>
                  <a:pt x="61" y="18"/>
                </a:cubicBezTo>
                <a:cubicBezTo>
                  <a:pt x="70" y="26"/>
                  <a:pt x="70" y="52"/>
                  <a:pt x="61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61">
            <a:extLst>
              <a:ext uri="{FF2B5EF4-FFF2-40B4-BE49-F238E27FC236}">
                <a16:creationId xmlns:a16="http://schemas.microsoft.com/office/drawing/2014/main" id="{B7F61179-C8BA-FF42-B8E0-005FD6745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6346" y="2941704"/>
            <a:ext cx="516897" cy="312001"/>
          </a:xfrm>
          <a:custGeom>
            <a:avLst/>
            <a:gdLst>
              <a:gd name="T0" fmla="*/ 391 w 488"/>
              <a:gd name="T1" fmla="*/ 295 h 296"/>
              <a:gd name="T2" fmla="*/ 391 w 488"/>
              <a:gd name="T3" fmla="*/ 295 h 296"/>
              <a:gd name="T4" fmla="*/ 183 w 488"/>
              <a:gd name="T5" fmla="*/ 295 h 296"/>
              <a:gd name="T6" fmla="*/ 139 w 488"/>
              <a:gd name="T7" fmla="*/ 252 h 296"/>
              <a:gd name="T8" fmla="*/ 78 w 488"/>
              <a:gd name="T9" fmla="*/ 43 h 296"/>
              <a:gd name="T10" fmla="*/ 26 w 488"/>
              <a:gd name="T11" fmla="*/ 43 h 296"/>
              <a:gd name="T12" fmla="*/ 0 w 488"/>
              <a:gd name="T13" fmla="*/ 17 h 296"/>
              <a:gd name="T14" fmla="*/ 26 w 488"/>
              <a:gd name="T15" fmla="*/ 0 h 296"/>
              <a:gd name="T16" fmla="*/ 96 w 488"/>
              <a:gd name="T17" fmla="*/ 0 h 296"/>
              <a:gd name="T18" fmla="*/ 113 w 488"/>
              <a:gd name="T19" fmla="*/ 17 h 296"/>
              <a:gd name="T20" fmla="*/ 183 w 488"/>
              <a:gd name="T21" fmla="*/ 243 h 296"/>
              <a:gd name="T22" fmla="*/ 183 w 488"/>
              <a:gd name="T23" fmla="*/ 252 h 296"/>
              <a:gd name="T24" fmla="*/ 391 w 488"/>
              <a:gd name="T25" fmla="*/ 252 h 296"/>
              <a:gd name="T26" fmla="*/ 391 w 488"/>
              <a:gd name="T27" fmla="*/ 243 h 296"/>
              <a:gd name="T28" fmla="*/ 426 w 488"/>
              <a:gd name="T29" fmla="*/ 113 h 296"/>
              <a:gd name="T30" fmla="*/ 252 w 488"/>
              <a:gd name="T31" fmla="*/ 113 h 296"/>
              <a:gd name="T32" fmla="*/ 235 w 488"/>
              <a:gd name="T33" fmla="*/ 87 h 296"/>
              <a:gd name="T34" fmla="*/ 252 w 488"/>
              <a:gd name="T35" fmla="*/ 69 h 296"/>
              <a:gd name="T36" fmla="*/ 461 w 488"/>
              <a:gd name="T37" fmla="*/ 69 h 296"/>
              <a:gd name="T38" fmla="*/ 479 w 488"/>
              <a:gd name="T39" fmla="*/ 78 h 296"/>
              <a:gd name="T40" fmla="*/ 479 w 488"/>
              <a:gd name="T41" fmla="*/ 96 h 296"/>
              <a:gd name="T42" fmla="*/ 435 w 488"/>
              <a:gd name="T43" fmla="*/ 252 h 296"/>
              <a:gd name="T44" fmla="*/ 391 w 488"/>
              <a:gd name="T45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88" h="296">
                <a:moveTo>
                  <a:pt x="391" y="295"/>
                </a:moveTo>
                <a:lnTo>
                  <a:pt x="391" y="295"/>
                </a:lnTo>
                <a:cubicBezTo>
                  <a:pt x="183" y="295"/>
                  <a:pt x="183" y="295"/>
                  <a:pt x="183" y="295"/>
                </a:cubicBezTo>
                <a:cubicBezTo>
                  <a:pt x="157" y="295"/>
                  <a:pt x="139" y="278"/>
                  <a:pt x="139" y="252"/>
                </a:cubicBezTo>
                <a:cubicBezTo>
                  <a:pt x="78" y="43"/>
                  <a:pt x="78" y="43"/>
                  <a:pt x="78" y="43"/>
                </a:cubicBezTo>
                <a:cubicBezTo>
                  <a:pt x="26" y="43"/>
                  <a:pt x="26" y="43"/>
                  <a:pt x="26" y="43"/>
                </a:cubicBezTo>
                <a:cubicBezTo>
                  <a:pt x="9" y="43"/>
                  <a:pt x="0" y="35"/>
                  <a:pt x="0" y="17"/>
                </a:cubicBezTo>
                <a:cubicBezTo>
                  <a:pt x="0" y="8"/>
                  <a:pt x="9" y="0"/>
                  <a:pt x="26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104" y="0"/>
                  <a:pt x="113" y="0"/>
                  <a:pt x="113" y="17"/>
                </a:cubicBezTo>
                <a:cubicBezTo>
                  <a:pt x="183" y="243"/>
                  <a:pt x="183" y="243"/>
                  <a:pt x="183" y="243"/>
                </a:cubicBezTo>
                <a:lnTo>
                  <a:pt x="183" y="252"/>
                </a:lnTo>
                <a:cubicBezTo>
                  <a:pt x="391" y="252"/>
                  <a:pt x="391" y="252"/>
                  <a:pt x="391" y="252"/>
                </a:cubicBezTo>
                <a:cubicBezTo>
                  <a:pt x="391" y="243"/>
                  <a:pt x="391" y="243"/>
                  <a:pt x="391" y="243"/>
                </a:cubicBezTo>
                <a:cubicBezTo>
                  <a:pt x="426" y="113"/>
                  <a:pt x="426" y="113"/>
                  <a:pt x="426" y="113"/>
                </a:cubicBezTo>
                <a:cubicBezTo>
                  <a:pt x="252" y="113"/>
                  <a:pt x="252" y="113"/>
                  <a:pt x="252" y="113"/>
                </a:cubicBezTo>
                <a:cubicBezTo>
                  <a:pt x="244" y="113"/>
                  <a:pt x="235" y="104"/>
                  <a:pt x="235" y="87"/>
                </a:cubicBezTo>
                <a:cubicBezTo>
                  <a:pt x="235" y="78"/>
                  <a:pt x="244" y="69"/>
                  <a:pt x="252" y="69"/>
                </a:cubicBezTo>
                <a:cubicBezTo>
                  <a:pt x="461" y="69"/>
                  <a:pt x="461" y="69"/>
                  <a:pt x="461" y="69"/>
                </a:cubicBezTo>
                <a:cubicBezTo>
                  <a:pt x="470" y="69"/>
                  <a:pt x="479" y="69"/>
                  <a:pt x="479" y="78"/>
                </a:cubicBezTo>
                <a:cubicBezTo>
                  <a:pt x="487" y="78"/>
                  <a:pt x="487" y="87"/>
                  <a:pt x="479" y="96"/>
                </a:cubicBezTo>
                <a:cubicBezTo>
                  <a:pt x="435" y="252"/>
                  <a:pt x="435" y="252"/>
                  <a:pt x="435" y="252"/>
                </a:cubicBezTo>
                <a:cubicBezTo>
                  <a:pt x="435" y="278"/>
                  <a:pt x="418" y="295"/>
                  <a:pt x="391" y="29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62">
            <a:extLst>
              <a:ext uri="{FF2B5EF4-FFF2-40B4-BE49-F238E27FC236}">
                <a16:creationId xmlns:a16="http://schemas.microsoft.com/office/drawing/2014/main" id="{4D918CF6-0CD2-114E-8917-4E75D72F7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2765" y="3300272"/>
            <a:ext cx="102448" cy="102448"/>
          </a:xfrm>
          <a:custGeom>
            <a:avLst/>
            <a:gdLst>
              <a:gd name="T0" fmla="*/ 0 w 97"/>
              <a:gd name="T1" fmla="*/ 44 h 97"/>
              <a:gd name="T2" fmla="*/ 0 w 97"/>
              <a:gd name="T3" fmla="*/ 44 h 97"/>
              <a:gd name="T4" fmla="*/ 52 w 97"/>
              <a:gd name="T5" fmla="*/ 0 h 97"/>
              <a:gd name="T6" fmla="*/ 96 w 97"/>
              <a:gd name="T7" fmla="*/ 44 h 97"/>
              <a:gd name="T8" fmla="*/ 52 w 97"/>
              <a:gd name="T9" fmla="*/ 96 h 97"/>
              <a:gd name="T10" fmla="*/ 0 w 97"/>
              <a:gd name="T11" fmla="*/ 4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7">
                <a:moveTo>
                  <a:pt x="0" y="44"/>
                </a:moveTo>
                <a:lnTo>
                  <a:pt x="0" y="44"/>
                </a:lnTo>
                <a:cubicBezTo>
                  <a:pt x="0" y="26"/>
                  <a:pt x="26" y="0"/>
                  <a:pt x="52" y="0"/>
                </a:cubicBezTo>
                <a:cubicBezTo>
                  <a:pt x="78" y="0"/>
                  <a:pt x="96" y="26"/>
                  <a:pt x="96" y="44"/>
                </a:cubicBezTo>
                <a:cubicBezTo>
                  <a:pt x="96" y="70"/>
                  <a:pt x="78" y="96"/>
                  <a:pt x="52" y="96"/>
                </a:cubicBezTo>
                <a:cubicBezTo>
                  <a:pt x="26" y="96"/>
                  <a:pt x="0" y="70"/>
                  <a:pt x="0" y="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63">
            <a:extLst>
              <a:ext uri="{FF2B5EF4-FFF2-40B4-BE49-F238E27FC236}">
                <a16:creationId xmlns:a16="http://schemas.microsoft.com/office/drawing/2014/main" id="{7985BBBA-B0B8-B341-B630-A02098316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2855" y="3300272"/>
            <a:ext cx="102448" cy="102448"/>
          </a:xfrm>
          <a:custGeom>
            <a:avLst/>
            <a:gdLst>
              <a:gd name="T0" fmla="*/ 0 w 96"/>
              <a:gd name="T1" fmla="*/ 44 h 97"/>
              <a:gd name="T2" fmla="*/ 0 w 96"/>
              <a:gd name="T3" fmla="*/ 44 h 97"/>
              <a:gd name="T4" fmla="*/ 52 w 96"/>
              <a:gd name="T5" fmla="*/ 0 h 97"/>
              <a:gd name="T6" fmla="*/ 95 w 96"/>
              <a:gd name="T7" fmla="*/ 44 h 97"/>
              <a:gd name="T8" fmla="*/ 52 w 96"/>
              <a:gd name="T9" fmla="*/ 96 h 97"/>
              <a:gd name="T10" fmla="*/ 0 w 96"/>
              <a:gd name="T11" fmla="*/ 4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" h="97">
                <a:moveTo>
                  <a:pt x="0" y="44"/>
                </a:moveTo>
                <a:lnTo>
                  <a:pt x="0" y="44"/>
                </a:lnTo>
                <a:cubicBezTo>
                  <a:pt x="0" y="26"/>
                  <a:pt x="25" y="0"/>
                  <a:pt x="52" y="0"/>
                </a:cubicBezTo>
                <a:cubicBezTo>
                  <a:pt x="78" y="0"/>
                  <a:pt x="95" y="26"/>
                  <a:pt x="95" y="44"/>
                </a:cubicBezTo>
                <a:cubicBezTo>
                  <a:pt x="95" y="70"/>
                  <a:pt x="78" y="96"/>
                  <a:pt x="52" y="96"/>
                </a:cubicBezTo>
                <a:cubicBezTo>
                  <a:pt x="25" y="96"/>
                  <a:pt x="0" y="70"/>
                  <a:pt x="0" y="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64">
            <a:extLst>
              <a:ext uri="{FF2B5EF4-FFF2-40B4-BE49-F238E27FC236}">
                <a16:creationId xmlns:a16="http://schemas.microsoft.com/office/drawing/2014/main" id="{B26DCA4C-9F1B-9542-B2CC-99805AB8C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3840" y="10145642"/>
            <a:ext cx="139701" cy="139701"/>
          </a:xfrm>
          <a:custGeom>
            <a:avLst/>
            <a:gdLst>
              <a:gd name="T0" fmla="*/ 96 w 132"/>
              <a:gd name="T1" fmla="*/ 130 h 131"/>
              <a:gd name="T2" fmla="*/ 96 w 132"/>
              <a:gd name="T3" fmla="*/ 130 h 131"/>
              <a:gd name="T4" fmla="*/ 35 w 132"/>
              <a:gd name="T5" fmla="*/ 130 h 131"/>
              <a:gd name="T6" fmla="*/ 0 w 132"/>
              <a:gd name="T7" fmla="*/ 95 h 131"/>
              <a:gd name="T8" fmla="*/ 0 w 132"/>
              <a:gd name="T9" fmla="*/ 34 h 131"/>
              <a:gd name="T10" fmla="*/ 35 w 132"/>
              <a:gd name="T11" fmla="*/ 0 h 131"/>
              <a:gd name="T12" fmla="*/ 96 w 132"/>
              <a:gd name="T13" fmla="*/ 0 h 131"/>
              <a:gd name="T14" fmla="*/ 131 w 132"/>
              <a:gd name="T15" fmla="*/ 34 h 131"/>
              <a:gd name="T16" fmla="*/ 131 w 132"/>
              <a:gd name="T17" fmla="*/ 95 h 131"/>
              <a:gd name="T18" fmla="*/ 96 w 132"/>
              <a:gd name="T19" fmla="*/ 130 h 131"/>
              <a:gd name="T20" fmla="*/ 96 w 132"/>
              <a:gd name="T21" fmla="*/ 34 h 131"/>
              <a:gd name="T22" fmla="*/ 96 w 132"/>
              <a:gd name="T23" fmla="*/ 34 h 131"/>
              <a:gd name="T24" fmla="*/ 35 w 132"/>
              <a:gd name="T25" fmla="*/ 34 h 131"/>
              <a:gd name="T26" fmla="*/ 35 w 132"/>
              <a:gd name="T27" fmla="*/ 95 h 131"/>
              <a:gd name="T28" fmla="*/ 96 w 132"/>
              <a:gd name="T29" fmla="*/ 95 h 131"/>
              <a:gd name="T30" fmla="*/ 96 w 132"/>
              <a:gd name="T31" fmla="*/ 3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2" h="131">
                <a:moveTo>
                  <a:pt x="96" y="130"/>
                </a:moveTo>
                <a:lnTo>
                  <a:pt x="96" y="130"/>
                </a:lnTo>
                <a:cubicBezTo>
                  <a:pt x="35" y="130"/>
                  <a:pt x="35" y="130"/>
                  <a:pt x="35" y="130"/>
                </a:cubicBezTo>
                <a:cubicBezTo>
                  <a:pt x="18" y="130"/>
                  <a:pt x="0" y="113"/>
                  <a:pt x="0" y="9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8" y="0"/>
                  <a:pt x="35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122" y="0"/>
                  <a:pt x="131" y="17"/>
                  <a:pt x="131" y="34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1" y="113"/>
                  <a:pt x="122" y="130"/>
                  <a:pt x="96" y="130"/>
                </a:cubicBezTo>
                <a:close/>
                <a:moveTo>
                  <a:pt x="96" y="34"/>
                </a:moveTo>
                <a:lnTo>
                  <a:pt x="96" y="34"/>
                </a:lnTo>
                <a:cubicBezTo>
                  <a:pt x="35" y="34"/>
                  <a:pt x="35" y="34"/>
                  <a:pt x="35" y="34"/>
                </a:cubicBezTo>
                <a:cubicBezTo>
                  <a:pt x="35" y="95"/>
                  <a:pt x="35" y="95"/>
                  <a:pt x="35" y="95"/>
                </a:cubicBezTo>
                <a:cubicBezTo>
                  <a:pt x="96" y="95"/>
                  <a:pt x="96" y="95"/>
                  <a:pt x="96" y="95"/>
                </a:cubicBezTo>
                <a:lnTo>
                  <a:pt x="96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65">
            <a:extLst>
              <a:ext uri="{FF2B5EF4-FFF2-40B4-BE49-F238E27FC236}">
                <a16:creationId xmlns:a16="http://schemas.microsoft.com/office/drawing/2014/main" id="{942B4C6B-9CC2-9A48-BC29-F1D0E863C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391" y="9973342"/>
            <a:ext cx="563464" cy="442389"/>
          </a:xfrm>
          <a:custGeom>
            <a:avLst/>
            <a:gdLst>
              <a:gd name="T0" fmla="*/ 444 w 533"/>
              <a:gd name="T1" fmla="*/ 418 h 419"/>
              <a:gd name="T2" fmla="*/ 444 w 533"/>
              <a:gd name="T3" fmla="*/ 418 h 419"/>
              <a:gd name="T4" fmla="*/ 88 w 533"/>
              <a:gd name="T5" fmla="*/ 418 h 419"/>
              <a:gd name="T6" fmla="*/ 0 w 533"/>
              <a:gd name="T7" fmla="*/ 331 h 419"/>
              <a:gd name="T8" fmla="*/ 0 w 533"/>
              <a:gd name="T9" fmla="*/ 0 h 419"/>
              <a:gd name="T10" fmla="*/ 53 w 533"/>
              <a:gd name="T11" fmla="*/ 0 h 419"/>
              <a:gd name="T12" fmla="*/ 53 w 533"/>
              <a:gd name="T13" fmla="*/ 331 h 419"/>
              <a:gd name="T14" fmla="*/ 88 w 533"/>
              <a:gd name="T15" fmla="*/ 374 h 419"/>
              <a:gd name="T16" fmla="*/ 444 w 533"/>
              <a:gd name="T17" fmla="*/ 374 h 419"/>
              <a:gd name="T18" fmla="*/ 488 w 533"/>
              <a:gd name="T19" fmla="*/ 331 h 419"/>
              <a:gd name="T20" fmla="*/ 488 w 533"/>
              <a:gd name="T21" fmla="*/ 122 h 419"/>
              <a:gd name="T22" fmla="*/ 444 w 533"/>
              <a:gd name="T23" fmla="*/ 78 h 419"/>
              <a:gd name="T24" fmla="*/ 88 w 533"/>
              <a:gd name="T25" fmla="*/ 78 h 419"/>
              <a:gd name="T26" fmla="*/ 88 w 533"/>
              <a:gd name="T27" fmla="*/ 35 h 419"/>
              <a:gd name="T28" fmla="*/ 444 w 533"/>
              <a:gd name="T29" fmla="*/ 35 h 419"/>
              <a:gd name="T30" fmla="*/ 532 w 533"/>
              <a:gd name="T31" fmla="*/ 122 h 419"/>
              <a:gd name="T32" fmla="*/ 532 w 533"/>
              <a:gd name="T33" fmla="*/ 331 h 419"/>
              <a:gd name="T34" fmla="*/ 444 w 533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3" h="419">
                <a:moveTo>
                  <a:pt x="444" y="418"/>
                </a:moveTo>
                <a:lnTo>
                  <a:pt x="444" y="418"/>
                </a:lnTo>
                <a:cubicBezTo>
                  <a:pt x="88" y="418"/>
                  <a:pt x="88" y="418"/>
                  <a:pt x="88" y="418"/>
                </a:cubicBezTo>
                <a:cubicBezTo>
                  <a:pt x="44" y="418"/>
                  <a:pt x="0" y="383"/>
                  <a:pt x="0" y="331"/>
                </a:cubicBezTo>
                <a:cubicBezTo>
                  <a:pt x="0" y="0"/>
                  <a:pt x="0" y="0"/>
                  <a:pt x="0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331"/>
                  <a:pt x="53" y="331"/>
                  <a:pt x="53" y="331"/>
                </a:cubicBezTo>
                <a:cubicBezTo>
                  <a:pt x="53" y="357"/>
                  <a:pt x="70" y="374"/>
                  <a:pt x="88" y="374"/>
                </a:cubicBezTo>
                <a:cubicBezTo>
                  <a:pt x="444" y="374"/>
                  <a:pt x="444" y="374"/>
                  <a:pt x="444" y="374"/>
                </a:cubicBezTo>
                <a:cubicBezTo>
                  <a:pt x="471" y="374"/>
                  <a:pt x="488" y="357"/>
                  <a:pt x="488" y="331"/>
                </a:cubicBezTo>
                <a:cubicBezTo>
                  <a:pt x="488" y="122"/>
                  <a:pt x="488" y="122"/>
                  <a:pt x="488" y="122"/>
                </a:cubicBezTo>
                <a:cubicBezTo>
                  <a:pt x="488" y="96"/>
                  <a:pt x="471" y="78"/>
                  <a:pt x="444" y="78"/>
                </a:cubicBezTo>
                <a:cubicBezTo>
                  <a:pt x="88" y="78"/>
                  <a:pt x="88" y="78"/>
                  <a:pt x="88" y="78"/>
                </a:cubicBezTo>
                <a:cubicBezTo>
                  <a:pt x="88" y="35"/>
                  <a:pt x="88" y="35"/>
                  <a:pt x="88" y="35"/>
                </a:cubicBezTo>
                <a:cubicBezTo>
                  <a:pt x="444" y="35"/>
                  <a:pt x="444" y="35"/>
                  <a:pt x="444" y="35"/>
                </a:cubicBezTo>
                <a:cubicBezTo>
                  <a:pt x="497" y="35"/>
                  <a:pt x="532" y="70"/>
                  <a:pt x="532" y="122"/>
                </a:cubicBezTo>
                <a:cubicBezTo>
                  <a:pt x="532" y="331"/>
                  <a:pt x="532" y="331"/>
                  <a:pt x="532" y="331"/>
                </a:cubicBezTo>
                <a:cubicBezTo>
                  <a:pt x="532" y="383"/>
                  <a:pt x="497" y="418"/>
                  <a:pt x="444" y="4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66">
            <a:extLst>
              <a:ext uri="{FF2B5EF4-FFF2-40B4-BE49-F238E27FC236}">
                <a16:creationId xmlns:a16="http://schemas.microsoft.com/office/drawing/2014/main" id="{E6E0E3B0-EEBB-9B46-B6B3-0DBC393C5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391" y="9870894"/>
            <a:ext cx="507583" cy="186269"/>
          </a:xfrm>
          <a:custGeom>
            <a:avLst/>
            <a:gdLst>
              <a:gd name="T0" fmla="*/ 96 w 480"/>
              <a:gd name="T1" fmla="*/ 174 h 175"/>
              <a:gd name="T2" fmla="*/ 96 w 480"/>
              <a:gd name="T3" fmla="*/ 174 h 175"/>
              <a:gd name="T4" fmla="*/ 9 w 480"/>
              <a:gd name="T5" fmla="*/ 79 h 175"/>
              <a:gd name="T6" fmla="*/ 96 w 480"/>
              <a:gd name="T7" fmla="*/ 0 h 175"/>
              <a:gd name="T8" fmla="*/ 410 w 480"/>
              <a:gd name="T9" fmla="*/ 0 h 175"/>
              <a:gd name="T10" fmla="*/ 479 w 480"/>
              <a:gd name="T11" fmla="*/ 79 h 175"/>
              <a:gd name="T12" fmla="*/ 479 w 480"/>
              <a:gd name="T13" fmla="*/ 88 h 175"/>
              <a:gd name="T14" fmla="*/ 462 w 480"/>
              <a:gd name="T15" fmla="*/ 114 h 175"/>
              <a:gd name="T16" fmla="*/ 462 w 480"/>
              <a:gd name="T17" fmla="*/ 114 h 175"/>
              <a:gd name="T18" fmla="*/ 436 w 480"/>
              <a:gd name="T19" fmla="*/ 88 h 175"/>
              <a:gd name="T20" fmla="*/ 436 w 480"/>
              <a:gd name="T21" fmla="*/ 79 h 175"/>
              <a:gd name="T22" fmla="*/ 410 w 480"/>
              <a:gd name="T23" fmla="*/ 44 h 175"/>
              <a:gd name="T24" fmla="*/ 96 w 480"/>
              <a:gd name="T25" fmla="*/ 44 h 175"/>
              <a:gd name="T26" fmla="*/ 53 w 480"/>
              <a:gd name="T27" fmla="*/ 79 h 175"/>
              <a:gd name="T28" fmla="*/ 96 w 480"/>
              <a:gd name="T29" fmla="*/ 131 h 175"/>
              <a:gd name="T30" fmla="*/ 96 w 480"/>
              <a:gd name="T31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0" h="175">
                <a:moveTo>
                  <a:pt x="96" y="174"/>
                </a:moveTo>
                <a:lnTo>
                  <a:pt x="96" y="174"/>
                </a:lnTo>
                <a:cubicBezTo>
                  <a:pt x="44" y="174"/>
                  <a:pt x="0" y="131"/>
                  <a:pt x="9" y="79"/>
                </a:cubicBezTo>
                <a:cubicBezTo>
                  <a:pt x="9" y="35"/>
                  <a:pt x="53" y="0"/>
                  <a:pt x="96" y="0"/>
                </a:cubicBezTo>
                <a:cubicBezTo>
                  <a:pt x="410" y="0"/>
                  <a:pt x="410" y="0"/>
                  <a:pt x="410" y="0"/>
                </a:cubicBezTo>
                <a:cubicBezTo>
                  <a:pt x="444" y="0"/>
                  <a:pt x="479" y="35"/>
                  <a:pt x="479" y="79"/>
                </a:cubicBezTo>
                <a:cubicBezTo>
                  <a:pt x="479" y="88"/>
                  <a:pt x="479" y="88"/>
                  <a:pt x="479" y="88"/>
                </a:cubicBezTo>
                <a:cubicBezTo>
                  <a:pt x="479" y="105"/>
                  <a:pt x="471" y="114"/>
                  <a:pt x="462" y="114"/>
                </a:cubicBezTo>
                <a:lnTo>
                  <a:pt x="462" y="114"/>
                </a:lnTo>
                <a:cubicBezTo>
                  <a:pt x="444" y="114"/>
                  <a:pt x="436" y="105"/>
                  <a:pt x="436" y="88"/>
                </a:cubicBezTo>
                <a:cubicBezTo>
                  <a:pt x="436" y="79"/>
                  <a:pt x="436" y="79"/>
                  <a:pt x="436" y="79"/>
                </a:cubicBezTo>
                <a:cubicBezTo>
                  <a:pt x="436" y="61"/>
                  <a:pt x="427" y="44"/>
                  <a:pt x="410" y="44"/>
                </a:cubicBezTo>
                <a:cubicBezTo>
                  <a:pt x="96" y="44"/>
                  <a:pt x="96" y="44"/>
                  <a:pt x="96" y="44"/>
                </a:cubicBezTo>
                <a:cubicBezTo>
                  <a:pt x="70" y="44"/>
                  <a:pt x="53" y="61"/>
                  <a:pt x="53" y="79"/>
                </a:cubicBezTo>
                <a:cubicBezTo>
                  <a:pt x="44" y="105"/>
                  <a:pt x="70" y="131"/>
                  <a:pt x="96" y="131"/>
                </a:cubicBezTo>
                <a:lnTo>
                  <a:pt x="96" y="17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18" name="Group 71">
            <a:extLst>
              <a:ext uri="{FF2B5EF4-FFF2-40B4-BE49-F238E27FC236}">
                <a16:creationId xmlns:a16="http://schemas.microsoft.com/office/drawing/2014/main" id="{97F15E45-BB73-D34C-A5E0-BD9F1B3C4F8C}"/>
              </a:ext>
            </a:extLst>
          </p:cNvPr>
          <p:cNvGrpSpPr/>
          <p:nvPr/>
        </p:nvGrpSpPr>
        <p:grpSpPr>
          <a:xfrm>
            <a:off x="1001014" y="5484647"/>
            <a:ext cx="8196930" cy="2297976"/>
            <a:chOff x="2232442" y="3723088"/>
            <a:chExt cx="8100211" cy="2297976"/>
          </a:xfrm>
        </p:grpSpPr>
        <p:sp>
          <p:nvSpPr>
            <p:cNvPr id="219" name="CuadroTexto 598">
              <a:extLst>
                <a:ext uri="{FF2B5EF4-FFF2-40B4-BE49-F238E27FC236}">
                  <a16:creationId xmlns:a16="http://schemas.microsoft.com/office/drawing/2014/main" id="{A531C6BE-7DAF-E141-A742-AAC642DA0C0C}"/>
                </a:ext>
              </a:extLst>
            </p:cNvPr>
            <p:cNvSpPr txBox="1"/>
            <p:nvPr/>
          </p:nvSpPr>
          <p:spPr>
            <a:xfrm>
              <a:off x="2232442" y="3723088"/>
              <a:ext cx="761978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Environment/Ecology</a:t>
              </a:r>
            </a:p>
          </p:txBody>
        </p:sp>
        <p:sp>
          <p:nvSpPr>
            <p:cNvPr id="220" name="CuadroTexto 599">
              <a:extLst>
                <a:ext uri="{FF2B5EF4-FFF2-40B4-BE49-F238E27FC236}">
                  <a16:creationId xmlns:a16="http://schemas.microsoft.com/office/drawing/2014/main" id="{6BE73076-607F-F744-8D82-C9A4EC368836}"/>
                </a:ext>
              </a:extLst>
            </p:cNvPr>
            <p:cNvSpPr txBox="1"/>
            <p:nvPr/>
          </p:nvSpPr>
          <p:spPr>
            <a:xfrm>
              <a:off x="2236244" y="4943846"/>
              <a:ext cx="809640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7BCB4DEA-4DAF-4E41-B807-8740EA286DF1}"/>
              </a:ext>
            </a:extLst>
          </p:cNvPr>
          <p:cNvGrpSpPr/>
          <p:nvPr/>
        </p:nvGrpSpPr>
        <p:grpSpPr>
          <a:xfrm>
            <a:off x="11428846" y="2542630"/>
            <a:ext cx="3569803" cy="1319238"/>
            <a:chOff x="4247967" y="10692157"/>
            <a:chExt cx="4236804" cy="1319238"/>
          </a:xfrm>
        </p:grpSpPr>
        <p:sp>
          <p:nvSpPr>
            <p:cNvPr id="222" name="CuadroTexto 395">
              <a:extLst>
                <a:ext uri="{FF2B5EF4-FFF2-40B4-BE49-F238E27FC236}">
                  <a16:creationId xmlns:a16="http://schemas.microsoft.com/office/drawing/2014/main" id="{BE04E396-F2C2-8844-BE71-FC7DE3FE6A9E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23" name="Rectangle 40">
              <a:extLst>
                <a:ext uri="{FF2B5EF4-FFF2-40B4-BE49-F238E27FC236}">
                  <a16:creationId xmlns:a16="http://schemas.microsoft.com/office/drawing/2014/main" id="{E9AFD75C-AA64-8A42-ACC7-32DB1B5AE0FF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4" name="Grupo 223">
            <a:extLst>
              <a:ext uri="{FF2B5EF4-FFF2-40B4-BE49-F238E27FC236}">
                <a16:creationId xmlns:a16="http://schemas.microsoft.com/office/drawing/2014/main" id="{7785D1F6-6EA3-BA48-B6B0-2D1749B221FB}"/>
              </a:ext>
            </a:extLst>
          </p:cNvPr>
          <p:cNvGrpSpPr/>
          <p:nvPr/>
        </p:nvGrpSpPr>
        <p:grpSpPr>
          <a:xfrm>
            <a:off x="11428845" y="6005297"/>
            <a:ext cx="3569803" cy="1319238"/>
            <a:chOff x="4247967" y="10692157"/>
            <a:chExt cx="4236804" cy="1319238"/>
          </a:xfrm>
        </p:grpSpPr>
        <p:sp>
          <p:nvSpPr>
            <p:cNvPr id="225" name="CuadroTexto 395">
              <a:extLst>
                <a:ext uri="{FF2B5EF4-FFF2-40B4-BE49-F238E27FC236}">
                  <a16:creationId xmlns:a16="http://schemas.microsoft.com/office/drawing/2014/main" id="{2D455C77-175D-134E-9D72-0A121D0D6626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26" name="Rectangle 40">
              <a:extLst>
                <a:ext uri="{FF2B5EF4-FFF2-40B4-BE49-F238E27FC236}">
                  <a16:creationId xmlns:a16="http://schemas.microsoft.com/office/drawing/2014/main" id="{4C607362-5850-8246-A121-D49CFF1C392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7" name="Grupo 226">
            <a:extLst>
              <a:ext uri="{FF2B5EF4-FFF2-40B4-BE49-F238E27FC236}">
                <a16:creationId xmlns:a16="http://schemas.microsoft.com/office/drawing/2014/main" id="{5B1C0C33-76B0-5647-89DE-2657FF79A39D}"/>
              </a:ext>
            </a:extLst>
          </p:cNvPr>
          <p:cNvGrpSpPr/>
          <p:nvPr/>
        </p:nvGrpSpPr>
        <p:grpSpPr>
          <a:xfrm>
            <a:off x="11441735" y="9480461"/>
            <a:ext cx="3569803" cy="1319238"/>
            <a:chOff x="4247967" y="10692157"/>
            <a:chExt cx="4236804" cy="1319238"/>
          </a:xfrm>
        </p:grpSpPr>
        <p:sp>
          <p:nvSpPr>
            <p:cNvPr id="228" name="CuadroTexto 395">
              <a:extLst>
                <a:ext uri="{FF2B5EF4-FFF2-40B4-BE49-F238E27FC236}">
                  <a16:creationId xmlns:a16="http://schemas.microsoft.com/office/drawing/2014/main" id="{1B8287E0-5AD8-DB43-B8CD-607358D201E7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29" name="Rectangle 40">
              <a:extLst>
                <a:ext uri="{FF2B5EF4-FFF2-40B4-BE49-F238E27FC236}">
                  <a16:creationId xmlns:a16="http://schemas.microsoft.com/office/drawing/2014/main" id="{ED687327-5E96-9843-8D6F-B0564C810FD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88277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1">
            <a:extLst>
              <a:ext uri="{FF2B5EF4-FFF2-40B4-BE49-F238E27FC236}">
                <a16:creationId xmlns:a16="http://schemas.microsoft.com/office/drawing/2014/main" id="{979A0912-47B7-F34D-BC80-7FA4039EF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544" y="6470083"/>
            <a:ext cx="4903490" cy="5973432"/>
          </a:xfrm>
          <a:custGeom>
            <a:avLst/>
            <a:gdLst>
              <a:gd name="T0" fmla="*/ 3461 w 4266"/>
              <a:gd name="T1" fmla="*/ 5194 h 5195"/>
              <a:gd name="T2" fmla="*/ 3461 w 4266"/>
              <a:gd name="T3" fmla="*/ 5194 h 5195"/>
              <a:gd name="T4" fmla="*/ 804 w 4266"/>
              <a:gd name="T5" fmla="*/ 5194 h 5195"/>
              <a:gd name="T6" fmla="*/ 442 w 4266"/>
              <a:gd name="T7" fmla="*/ 4859 h 5195"/>
              <a:gd name="T8" fmla="*/ 18 w 4266"/>
              <a:gd name="T9" fmla="*/ 387 h 5195"/>
              <a:gd name="T10" fmla="*/ 379 w 4266"/>
              <a:gd name="T11" fmla="*/ 0 h 5195"/>
              <a:gd name="T12" fmla="*/ 3885 w 4266"/>
              <a:gd name="T13" fmla="*/ 0 h 5195"/>
              <a:gd name="T14" fmla="*/ 4246 w 4266"/>
              <a:gd name="T15" fmla="*/ 387 h 5195"/>
              <a:gd name="T16" fmla="*/ 3822 w 4266"/>
              <a:gd name="T17" fmla="*/ 4859 h 5195"/>
              <a:gd name="T18" fmla="*/ 3461 w 4266"/>
              <a:gd name="T19" fmla="*/ 5194 h 5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66" h="5195">
                <a:moveTo>
                  <a:pt x="3461" y="5194"/>
                </a:moveTo>
                <a:lnTo>
                  <a:pt x="3461" y="5194"/>
                </a:lnTo>
                <a:cubicBezTo>
                  <a:pt x="804" y="5194"/>
                  <a:pt x="804" y="5194"/>
                  <a:pt x="804" y="5194"/>
                </a:cubicBezTo>
                <a:cubicBezTo>
                  <a:pt x="614" y="5194"/>
                  <a:pt x="461" y="5049"/>
                  <a:pt x="442" y="4859"/>
                </a:cubicBezTo>
                <a:cubicBezTo>
                  <a:pt x="18" y="387"/>
                  <a:pt x="18" y="387"/>
                  <a:pt x="18" y="387"/>
                </a:cubicBezTo>
                <a:cubicBezTo>
                  <a:pt x="0" y="180"/>
                  <a:pt x="172" y="0"/>
                  <a:pt x="379" y="0"/>
                </a:cubicBezTo>
                <a:cubicBezTo>
                  <a:pt x="3885" y="0"/>
                  <a:pt x="3885" y="0"/>
                  <a:pt x="3885" y="0"/>
                </a:cubicBezTo>
                <a:cubicBezTo>
                  <a:pt x="4102" y="0"/>
                  <a:pt x="4265" y="180"/>
                  <a:pt x="4246" y="387"/>
                </a:cubicBezTo>
                <a:cubicBezTo>
                  <a:pt x="3822" y="4859"/>
                  <a:pt x="3822" y="4859"/>
                  <a:pt x="3822" y="4859"/>
                </a:cubicBezTo>
                <a:cubicBezTo>
                  <a:pt x="3804" y="5049"/>
                  <a:pt x="3650" y="5194"/>
                  <a:pt x="3461" y="519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2">
            <a:extLst>
              <a:ext uri="{FF2B5EF4-FFF2-40B4-BE49-F238E27FC236}">
                <a16:creationId xmlns:a16="http://schemas.microsoft.com/office/drawing/2014/main" id="{BE6CC105-ADD3-3E4D-8124-B6D908F81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491" y="6262177"/>
            <a:ext cx="5197594" cy="811332"/>
          </a:xfrm>
          <a:custGeom>
            <a:avLst/>
            <a:gdLst>
              <a:gd name="T0" fmla="*/ 4356 w 4519"/>
              <a:gd name="T1" fmla="*/ 704 h 705"/>
              <a:gd name="T2" fmla="*/ 4356 w 4519"/>
              <a:gd name="T3" fmla="*/ 704 h 705"/>
              <a:gd name="T4" fmla="*/ 163 w 4519"/>
              <a:gd name="T5" fmla="*/ 704 h 705"/>
              <a:gd name="T6" fmla="*/ 0 w 4519"/>
              <a:gd name="T7" fmla="*/ 541 h 705"/>
              <a:gd name="T8" fmla="*/ 0 w 4519"/>
              <a:gd name="T9" fmla="*/ 163 h 705"/>
              <a:gd name="T10" fmla="*/ 163 w 4519"/>
              <a:gd name="T11" fmla="*/ 0 h 705"/>
              <a:gd name="T12" fmla="*/ 4356 w 4519"/>
              <a:gd name="T13" fmla="*/ 0 h 705"/>
              <a:gd name="T14" fmla="*/ 4518 w 4519"/>
              <a:gd name="T15" fmla="*/ 163 h 705"/>
              <a:gd name="T16" fmla="*/ 4518 w 4519"/>
              <a:gd name="T17" fmla="*/ 541 h 705"/>
              <a:gd name="T18" fmla="*/ 4356 w 4519"/>
              <a:gd name="T19" fmla="*/ 704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9" h="705">
                <a:moveTo>
                  <a:pt x="4356" y="704"/>
                </a:moveTo>
                <a:lnTo>
                  <a:pt x="4356" y="704"/>
                </a:lnTo>
                <a:cubicBezTo>
                  <a:pt x="163" y="704"/>
                  <a:pt x="163" y="704"/>
                  <a:pt x="163" y="704"/>
                </a:cubicBezTo>
                <a:cubicBezTo>
                  <a:pt x="72" y="704"/>
                  <a:pt x="0" y="631"/>
                  <a:pt x="0" y="541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72"/>
                  <a:pt x="72" y="0"/>
                  <a:pt x="163" y="0"/>
                </a:cubicBezTo>
                <a:cubicBezTo>
                  <a:pt x="4356" y="0"/>
                  <a:pt x="4356" y="0"/>
                  <a:pt x="4356" y="0"/>
                </a:cubicBezTo>
                <a:cubicBezTo>
                  <a:pt x="4446" y="0"/>
                  <a:pt x="4518" y="72"/>
                  <a:pt x="4518" y="163"/>
                </a:cubicBezTo>
                <a:cubicBezTo>
                  <a:pt x="4518" y="541"/>
                  <a:pt x="4518" y="541"/>
                  <a:pt x="4518" y="541"/>
                </a:cubicBezTo>
                <a:cubicBezTo>
                  <a:pt x="4518" y="631"/>
                  <a:pt x="4446" y="704"/>
                  <a:pt x="4356" y="70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3">
            <a:extLst>
              <a:ext uri="{FF2B5EF4-FFF2-40B4-BE49-F238E27FC236}">
                <a16:creationId xmlns:a16="http://schemas.microsoft.com/office/drawing/2014/main" id="{56D433F4-E40C-BC4A-84F3-F069F2CFD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233" y="5608042"/>
            <a:ext cx="2200738" cy="1161217"/>
          </a:xfrm>
          <a:custGeom>
            <a:avLst/>
            <a:gdLst>
              <a:gd name="T0" fmla="*/ 1762 w 1916"/>
              <a:gd name="T1" fmla="*/ 1011 h 1012"/>
              <a:gd name="T2" fmla="*/ 1762 w 1916"/>
              <a:gd name="T3" fmla="*/ 1011 h 1012"/>
              <a:gd name="T4" fmla="*/ 153 w 1916"/>
              <a:gd name="T5" fmla="*/ 1011 h 1012"/>
              <a:gd name="T6" fmla="*/ 0 w 1916"/>
              <a:gd name="T7" fmla="*/ 849 h 1012"/>
              <a:gd name="T8" fmla="*/ 0 w 1916"/>
              <a:gd name="T9" fmla="*/ 153 h 1012"/>
              <a:gd name="T10" fmla="*/ 153 w 1916"/>
              <a:gd name="T11" fmla="*/ 0 h 1012"/>
              <a:gd name="T12" fmla="*/ 1762 w 1916"/>
              <a:gd name="T13" fmla="*/ 0 h 1012"/>
              <a:gd name="T14" fmla="*/ 1915 w 1916"/>
              <a:gd name="T15" fmla="*/ 153 h 1012"/>
              <a:gd name="T16" fmla="*/ 1915 w 1916"/>
              <a:gd name="T17" fmla="*/ 849 h 1012"/>
              <a:gd name="T18" fmla="*/ 1762 w 1916"/>
              <a:gd name="T19" fmla="*/ 1011 h 1012"/>
              <a:gd name="T20" fmla="*/ 180 w 1916"/>
              <a:gd name="T21" fmla="*/ 831 h 1012"/>
              <a:gd name="T22" fmla="*/ 180 w 1916"/>
              <a:gd name="T23" fmla="*/ 831 h 1012"/>
              <a:gd name="T24" fmla="*/ 1735 w 1916"/>
              <a:gd name="T25" fmla="*/ 831 h 1012"/>
              <a:gd name="T26" fmla="*/ 1735 w 1916"/>
              <a:gd name="T27" fmla="*/ 180 h 1012"/>
              <a:gd name="T28" fmla="*/ 180 w 1916"/>
              <a:gd name="T29" fmla="*/ 180 h 1012"/>
              <a:gd name="T30" fmla="*/ 180 w 1916"/>
              <a:gd name="T31" fmla="*/ 831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16" h="1012">
                <a:moveTo>
                  <a:pt x="1762" y="1011"/>
                </a:moveTo>
                <a:lnTo>
                  <a:pt x="1762" y="1011"/>
                </a:lnTo>
                <a:cubicBezTo>
                  <a:pt x="153" y="1011"/>
                  <a:pt x="153" y="1011"/>
                  <a:pt x="153" y="1011"/>
                </a:cubicBezTo>
                <a:cubicBezTo>
                  <a:pt x="63" y="1011"/>
                  <a:pt x="0" y="939"/>
                  <a:pt x="0" y="849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72"/>
                  <a:pt x="63" y="0"/>
                  <a:pt x="153" y="0"/>
                </a:cubicBezTo>
                <a:cubicBezTo>
                  <a:pt x="1762" y="0"/>
                  <a:pt x="1762" y="0"/>
                  <a:pt x="1762" y="0"/>
                </a:cubicBezTo>
                <a:cubicBezTo>
                  <a:pt x="1843" y="0"/>
                  <a:pt x="1915" y="72"/>
                  <a:pt x="1915" y="153"/>
                </a:cubicBezTo>
                <a:cubicBezTo>
                  <a:pt x="1915" y="849"/>
                  <a:pt x="1915" y="849"/>
                  <a:pt x="1915" y="849"/>
                </a:cubicBezTo>
                <a:cubicBezTo>
                  <a:pt x="1915" y="939"/>
                  <a:pt x="1843" y="1011"/>
                  <a:pt x="1762" y="1011"/>
                </a:cubicBezTo>
                <a:close/>
                <a:moveTo>
                  <a:pt x="180" y="831"/>
                </a:moveTo>
                <a:lnTo>
                  <a:pt x="180" y="831"/>
                </a:lnTo>
                <a:cubicBezTo>
                  <a:pt x="1735" y="831"/>
                  <a:pt x="1735" y="831"/>
                  <a:pt x="1735" y="831"/>
                </a:cubicBezTo>
                <a:cubicBezTo>
                  <a:pt x="1735" y="180"/>
                  <a:pt x="1735" y="180"/>
                  <a:pt x="1735" y="180"/>
                </a:cubicBezTo>
                <a:cubicBezTo>
                  <a:pt x="180" y="180"/>
                  <a:pt x="180" y="180"/>
                  <a:pt x="180" y="180"/>
                </a:cubicBezTo>
                <a:lnTo>
                  <a:pt x="180" y="831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4">
            <a:extLst>
              <a:ext uri="{FF2B5EF4-FFF2-40B4-BE49-F238E27FC236}">
                <a16:creationId xmlns:a16="http://schemas.microsoft.com/office/drawing/2014/main" id="{CFFF1913-598C-0E44-9C8E-C66F9E945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434" y="11809660"/>
            <a:ext cx="2910654" cy="167339"/>
          </a:xfrm>
          <a:custGeom>
            <a:avLst/>
            <a:gdLst>
              <a:gd name="T0" fmla="*/ 2530 w 2531"/>
              <a:gd name="T1" fmla="*/ 144 h 145"/>
              <a:gd name="T2" fmla="*/ 0 w 2531"/>
              <a:gd name="T3" fmla="*/ 144 h 145"/>
              <a:gd name="T4" fmla="*/ 0 w 2531"/>
              <a:gd name="T5" fmla="*/ 0 h 145"/>
              <a:gd name="T6" fmla="*/ 2530 w 2531"/>
              <a:gd name="T7" fmla="*/ 0 h 145"/>
              <a:gd name="T8" fmla="*/ 2530 w 2531"/>
              <a:gd name="T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1" h="145">
                <a:moveTo>
                  <a:pt x="2530" y="144"/>
                </a:moveTo>
                <a:lnTo>
                  <a:pt x="0" y="144"/>
                </a:lnTo>
                <a:lnTo>
                  <a:pt x="0" y="0"/>
                </a:lnTo>
                <a:lnTo>
                  <a:pt x="2530" y="0"/>
                </a:lnTo>
                <a:lnTo>
                  <a:pt x="2530" y="144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CD154207-9F21-364A-9B6F-B128F1FAC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434" y="11495269"/>
            <a:ext cx="2910654" cy="167339"/>
          </a:xfrm>
          <a:custGeom>
            <a:avLst/>
            <a:gdLst>
              <a:gd name="T0" fmla="*/ 2530 w 2531"/>
              <a:gd name="T1" fmla="*/ 145 h 146"/>
              <a:gd name="T2" fmla="*/ 0 w 2531"/>
              <a:gd name="T3" fmla="*/ 145 h 146"/>
              <a:gd name="T4" fmla="*/ 0 w 2531"/>
              <a:gd name="T5" fmla="*/ 0 h 146"/>
              <a:gd name="T6" fmla="*/ 2530 w 2531"/>
              <a:gd name="T7" fmla="*/ 0 h 146"/>
              <a:gd name="T8" fmla="*/ 2530 w 2531"/>
              <a:gd name="T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1" h="146">
                <a:moveTo>
                  <a:pt x="2530" y="145"/>
                </a:moveTo>
                <a:lnTo>
                  <a:pt x="0" y="145"/>
                </a:lnTo>
                <a:lnTo>
                  <a:pt x="0" y="0"/>
                </a:lnTo>
                <a:lnTo>
                  <a:pt x="2530" y="0"/>
                </a:lnTo>
                <a:lnTo>
                  <a:pt x="2530" y="14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63FF24D8-3EB2-6546-A11F-B46CB64BE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434" y="11175809"/>
            <a:ext cx="2910654" cy="167336"/>
          </a:xfrm>
          <a:custGeom>
            <a:avLst/>
            <a:gdLst>
              <a:gd name="T0" fmla="*/ 2530 w 2531"/>
              <a:gd name="T1" fmla="*/ 145 h 146"/>
              <a:gd name="T2" fmla="*/ 0 w 2531"/>
              <a:gd name="T3" fmla="*/ 145 h 146"/>
              <a:gd name="T4" fmla="*/ 0 w 2531"/>
              <a:gd name="T5" fmla="*/ 0 h 146"/>
              <a:gd name="T6" fmla="*/ 2530 w 2531"/>
              <a:gd name="T7" fmla="*/ 0 h 146"/>
              <a:gd name="T8" fmla="*/ 2530 w 2531"/>
              <a:gd name="T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1" h="146">
                <a:moveTo>
                  <a:pt x="2530" y="145"/>
                </a:moveTo>
                <a:lnTo>
                  <a:pt x="0" y="145"/>
                </a:lnTo>
                <a:lnTo>
                  <a:pt x="0" y="0"/>
                </a:lnTo>
                <a:lnTo>
                  <a:pt x="2530" y="0"/>
                </a:lnTo>
                <a:lnTo>
                  <a:pt x="2530" y="14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1A069802-ED3E-CF46-B2CE-5B1061178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581" y="6470083"/>
            <a:ext cx="4903487" cy="5973432"/>
          </a:xfrm>
          <a:custGeom>
            <a:avLst/>
            <a:gdLst>
              <a:gd name="T0" fmla="*/ 3459 w 4265"/>
              <a:gd name="T1" fmla="*/ 5194 h 5195"/>
              <a:gd name="T2" fmla="*/ 3459 w 4265"/>
              <a:gd name="T3" fmla="*/ 5194 h 5195"/>
              <a:gd name="T4" fmla="*/ 804 w 4265"/>
              <a:gd name="T5" fmla="*/ 5194 h 5195"/>
              <a:gd name="T6" fmla="*/ 442 w 4265"/>
              <a:gd name="T7" fmla="*/ 4859 h 5195"/>
              <a:gd name="T8" fmla="*/ 18 w 4265"/>
              <a:gd name="T9" fmla="*/ 387 h 5195"/>
              <a:gd name="T10" fmla="*/ 379 w 4265"/>
              <a:gd name="T11" fmla="*/ 0 h 5195"/>
              <a:gd name="T12" fmla="*/ 3884 w 4265"/>
              <a:gd name="T13" fmla="*/ 0 h 5195"/>
              <a:gd name="T14" fmla="*/ 4245 w 4265"/>
              <a:gd name="T15" fmla="*/ 387 h 5195"/>
              <a:gd name="T16" fmla="*/ 3821 w 4265"/>
              <a:gd name="T17" fmla="*/ 4859 h 5195"/>
              <a:gd name="T18" fmla="*/ 3459 w 4265"/>
              <a:gd name="T19" fmla="*/ 5194 h 5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65" h="5195">
                <a:moveTo>
                  <a:pt x="3459" y="5194"/>
                </a:moveTo>
                <a:lnTo>
                  <a:pt x="3459" y="5194"/>
                </a:lnTo>
                <a:cubicBezTo>
                  <a:pt x="804" y="5194"/>
                  <a:pt x="804" y="5194"/>
                  <a:pt x="804" y="5194"/>
                </a:cubicBezTo>
                <a:cubicBezTo>
                  <a:pt x="614" y="5194"/>
                  <a:pt x="460" y="5049"/>
                  <a:pt x="442" y="4859"/>
                </a:cubicBezTo>
                <a:cubicBezTo>
                  <a:pt x="18" y="387"/>
                  <a:pt x="18" y="387"/>
                  <a:pt x="18" y="387"/>
                </a:cubicBezTo>
                <a:cubicBezTo>
                  <a:pt x="0" y="180"/>
                  <a:pt x="171" y="0"/>
                  <a:pt x="379" y="0"/>
                </a:cubicBezTo>
                <a:cubicBezTo>
                  <a:pt x="3884" y="0"/>
                  <a:pt x="3884" y="0"/>
                  <a:pt x="3884" y="0"/>
                </a:cubicBezTo>
                <a:cubicBezTo>
                  <a:pt x="4101" y="0"/>
                  <a:pt x="4264" y="180"/>
                  <a:pt x="4245" y="387"/>
                </a:cubicBezTo>
                <a:cubicBezTo>
                  <a:pt x="3821" y="4859"/>
                  <a:pt x="3821" y="4859"/>
                  <a:pt x="3821" y="4859"/>
                </a:cubicBezTo>
                <a:cubicBezTo>
                  <a:pt x="3803" y="5049"/>
                  <a:pt x="3649" y="5194"/>
                  <a:pt x="3459" y="51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8">
            <a:extLst>
              <a:ext uri="{FF2B5EF4-FFF2-40B4-BE49-F238E27FC236}">
                <a16:creationId xmlns:a16="http://schemas.microsoft.com/office/drawing/2014/main" id="{30A4F0A0-11FA-8343-B4AF-6E36C789C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8598" y="6262177"/>
            <a:ext cx="5197594" cy="811332"/>
          </a:xfrm>
          <a:custGeom>
            <a:avLst/>
            <a:gdLst>
              <a:gd name="T0" fmla="*/ 4354 w 4518"/>
              <a:gd name="T1" fmla="*/ 704 h 705"/>
              <a:gd name="T2" fmla="*/ 4354 w 4518"/>
              <a:gd name="T3" fmla="*/ 704 h 705"/>
              <a:gd name="T4" fmla="*/ 163 w 4518"/>
              <a:gd name="T5" fmla="*/ 704 h 705"/>
              <a:gd name="T6" fmla="*/ 0 w 4518"/>
              <a:gd name="T7" fmla="*/ 541 h 705"/>
              <a:gd name="T8" fmla="*/ 0 w 4518"/>
              <a:gd name="T9" fmla="*/ 163 h 705"/>
              <a:gd name="T10" fmla="*/ 163 w 4518"/>
              <a:gd name="T11" fmla="*/ 0 h 705"/>
              <a:gd name="T12" fmla="*/ 4354 w 4518"/>
              <a:gd name="T13" fmla="*/ 0 h 705"/>
              <a:gd name="T14" fmla="*/ 4517 w 4518"/>
              <a:gd name="T15" fmla="*/ 163 h 705"/>
              <a:gd name="T16" fmla="*/ 4517 w 4518"/>
              <a:gd name="T17" fmla="*/ 541 h 705"/>
              <a:gd name="T18" fmla="*/ 4354 w 4518"/>
              <a:gd name="T19" fmla="*/ 704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8" h="705">
                <a:moveTo>
                  <a:pt x="4354" y="704"/>
                </a:moveTo>
                <a:lnTo>
                  <a:pt x="4354" y="704"/>
                </a:lnTo>
                <a:cubicBezTo>
                  <a:pt x="163" y="704"/>
                  <a:pt x="163" y="704"/>
                  <a:pt x="163" y="704"/>
                </a:cubicBezTo>
                <a:cubicBezTo>
                  <a:pt x="72" y="704"/>
                  <a:pt x="0" y="631"/>
                  <a:pt x="0" y="541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72"/>
                  <a:pt x="72" y="0"/>
                  <a:pt x="163" y="0"/>
                </a:cubicBezTo>
                <a:cubicBezTo>
                  <a:pt x="4354" y="0"/>
                  <a:pt x="4354" y="0"/>
                  <a:pt x="4354" y="0"/>
                </a:cubicBezTo>
                <a:cubicBezTo>
                  <a:pt x="4445" y="0"/>
                  <a:pt x="4517" y="72"/>
                  <a:pt x="4517" y="163"/>
                </a:cubicBezTo>
                <a:cubicBezTo>
                  <a:pt x="4517" y="541"/>
                  <a:pt x="4517" y="541"/>
                  <a:pt x="4517" y="541"/>
                </a:cubicBezTo>
                <a:cubicBezTo>
                  <a:pt x="4517" y="631"/>
                  <a:pt x="4445" y="704"/>
                  <a:pt x="4354" y="70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9">
            <a:extLst>
              <a:ext uri="{FF2B5EF4-FFF2-40B4-BE49-F238E27FC236}">
                <a16:creationId xmlns:a16="http://schemas.microsoft.com/office/drawing/2014/main" id="{FDD1085A-FCCA-F849-B452-FEBD73E68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5340" y="5608042"/>
            <a:ext cx="2200738" cy="1161217"/>
          </a:xfrm>
          <a:custGeom>
            <a:avLst/>
            <a:gdLst>
              <a:gd name="T0" fmla="*/ 1761 w 1916"/>
              <a:gd name="T1" fmla="*/ 1011 h 1012"/>
              <a:gd name="T2" fmla="*/ 1761 w 1916"/>
              <a:gd name="T3" fmla="*/ 1011 h 1012"/>
              <a:gd name="T4" fmla="*/ 154 w 1916"/>
              <a:gd name="T5" fmla="*/ 1011 h 1012"/>
              <a:gd name="T6" fmla="*/ 0 w 1916"/>
              <a:gd name="T7" fmla="*/ 849 h 1012"/>
              <a:gd name="T8" fmla="*/ 0 w 1916"/>
              <a:gd name="T9" fmla="*/ 153 h 1012"/>
              <a:gd name="T10" fmla="*/ 154 w 1916"/>
              <a:gd name="T11" fmla="*/ 0 h 1012"/>
              <a:gd name="T12" fmla="*/ 1761 w 1916"/>
              <a:gd name="T13" fmla="*/ 0 h 1012"/>
              <a:gd name="T14" fmla="*/ 1915 w 1916"/>
              <a:gd name="T15" fmla="*/ 153 h 1012"/>
              <a:gd name="T16" fmla="*/ 1915 w 1916"/>
              <a:gd name="T17" fmla="*/ 849 h 1012"/>
              <a:gd name="T18" fmla="*/ 1761 w 1916"/>
              <a:gd name="T19" fmla="*/ 1011 h 1012"/>
              <a:gd name="T20" fmla="*/ 181 w 1916"/>
              <a:gd name="T21" fmla="*/ 831 h 1012"/>
              <a:gd name="T22" fmla="*/ 181 w 1916"/>
              <a:gd name="T23" fmla="*/ 831 h 1012"/>
              <a:gd name="T24" fmla="*/ 1734 w 1916"/>
              <a:gd name="T25" fmla="*/ 831 h 1012"/>
              <a:gd name="T26" fmla="*/ 1734 w 1916"/>
              <a:gd name="T27" fmla="*/ 180 h 1012"/>
              <a:gd name="T28" fmla="*/ 181 w 1916"/>
              <a:gd name="T29" fmla="*/ 180 h 1012"/>
              <a:gd name="T30" fmla="*/ 181 w 1916"/>
              <a:gd name="T31" fmla="*/ 831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16" h="1012">
                <a:moveTo>
                  <a:pt x="1761" y="1011"/>
                </a:moveTo>
                <a:lnTo>
                  <a:pt x="1761" y="1011"/>
                </a:lnTo>
                <a:cubicBezTo>
                  <a:pt x="154" y="1011"/>
                  <a:pt x="154" y="1011"/>
                  <a:pt x="154" y="1011"/>
                </a:cubicBezTo>
                <a:cubicBezTo>
                  <a:pt x="64" y="1011"/>
                  <a:pt x="0" y="939"/>
                  <a:pt x="0" y="849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72"/>
                  <a:pt x="64" y="0"/>
                  <a:pt x="154" y="0"/>
                </a:cubicBezTo>
                <a:cubicBezTo>
                  <a:pt x="1761" y="0"/>
                  <a:pt x="1761" y="0"/>
                  <a:pt x="1761" y="0"/>
                </a:cubicBezTo>
                <a:cubicBezTo>
                  <a:pt x="1843" y="0"/>
                  <a:pt x="1915" y="72"/>
                  <a:pt x="1915" y="153"/>
                </a:cubicBezTo>
                <a:cubicBezTo>
                  <a:pt x="1915" y="849"/>
                  <a:pt x="1915" y="849"/>
                  <a:pt x="1915" y="849"/>
                </a:cubicBezTo>
                <a:cubicBezTo>
                  <a:pt x="1915" y="939"/>
                  <a:pt x="1843" y="1011"/>
                  <a:pt x="1761" y="1011"/>
                </a:cubicBezTo>
                <a:close/>
                <a:moveTo>
                  <a:pt x="181" y="831"/>
                </a:moveTo>
                <a:lnTo>
                  <a:pt x="181" y="831"/>
                </a:lnTo>
                <a:cubicBezTo>
                  <a:pt x="1734" y="831"/>
                  <a:pt x="1734" y="831"/>
                  <a:pt x="1734" y="831"/>
                </a:cubicBezTo>
                <a:cubicBezTo>
                  <a:pt x="1734" y="180"/>
                  <a:pt x="1734" y="180"/>
                  <a:pt x="1734" y="180"/>
                </a:cubicBezTo>
                <a:cubicBezTo>
                  <a:pt x="181" y="180"/>
                  <a:pt x="181" y="180"/>
                  <a:pt x="181" y="180"/>
                </a:cubicBezTo>
                <a:lnTo>
                  <a:pt x="181" y="831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10">
            <a:extLst>
              <a:ext uri="{FF2B5EF4-FFF2-40B4-BE49-F238E27FC236}">
                <a16:creationId xmlns:a16="http://schemas.microsoft.com/office/drawing/2014/main" id="{948F45C1-8977-EB48-BA6B-DEB694058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8541" y="11809660"/>
            <a:ext cx="2910654" cy="167339"/>
          </a:xfrm>
          <a:custGeom>
            <a:avLst/>
            <a:gdLst>
              <a:gd name="T0" fmla="*/ 2529 w 2530"/>
              <a:gd name="T1" fmla="*/ 144 h 145"/>
              <a:gd name="T2" fmla="*/ 0 w 2530"/>
              <a:gd name="T3" fmla="*/ 144 h 145"/>
              <a:gd name="T4" fmla="*/ 0 w 2530"/>
              <a:gd name="T5" fmla="*/ 0 h 145"/>
              <a:gd name="T6" fmla="*/ 2529 w 2530"/>
              <a:gd name="T7" fmla="*/ 0 h 145"/>
              <a:gd name="T8" fmla="*/ 2529 w 2530"/>
              <a:gd name="T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0" h="145">
                <a:moveTo>
                  <a:pt x="2529" y="144"/>
                </a:moveTo>
                <a:lnTo>
                  <a:pt x="0" y="144"/>
                </a:lnTo>
                <a:lnTo>
                  <a:pt x="0" y="0"/>
                </a:lnTo>
                <a:lnTo>
                  <a:pt x="2529" y="0"/>
                </a:lnTo>
                <a:lnTo>
                  <a:pt x="2529" y="144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1">
            <a:extLst>
              <a:ext uri="{FF2B5EF4-FFF2-40B4-BE49-F238E27FC236}">
                <a16:creationId xmlns:a16="http://schemas.microsoft.com/office/drawing/2014/main" id="{47798AF2-143F-9A47-A1EE-2AC8A822F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8541" y="11495269"/>
            <a:ext cx="2910654" cy="167339"/>
          </a:xfrm>
          <a:custGeom>
            <a:avLst/>
            <a:gdLst>
              <a:gd name="T0" fmla="*/ 2529 w 2530"/>
              <a:gd name="T1" fmla="*/ 145 h 146"/>
              <a:gd name="T2" fmla="*/ 0 w 2530"/>
              <a:gd name="T3" fmla="*/ 145 h 146"/>
              <a:gd name="T4" fmla="*/ 0 w 2530"/>
              <a:gd name="T5" fmla="*/ 0 h 146"/>
              <a:gd name="T6" fmla="*/ 2529 w 2530"/>
              <a:gd name="T7" fmla="*/ 0 h 146"/>
              <a:gd name="T8" fmla="*/ 2529 w 2530"/>
              <a:gd name="T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0" h="146">
                <a:moveTo>
                  <a:pt x="2529" y="145"/>
                </a:moveTo>
                <a:lnTo>
                  <a:pt x="0" y="145"/>
                </a:lnTo>
                <a:lnTo>
                  <a:pt x="0" y="0"/>
                </a:lnTo>
                <a:lnTo>
                  <a:pt x="2529" y="0"/>
                </a:lnTo>
                <a:lnTo>
                  <a:pt x="2529" y="14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2">
            <a:extLst>
              <a:ext uri="{FF2B5EF4-FFF2-40B4-BE49-F238E27FC236}">
                <a16:creationId xmlns:a16="http://schemas.microsoft.com/office/drawing/2014/main" id="{815D5659-EB5B-1E41-8D94-B26042957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8541" y="11175809"/>
            <a:ext cx="2910654" cy="167336"/>
          </a:xfrm>
          <a:custGeom>
            <a:avLst/>
            <a:gdLst>
              <a:gd name="T0" fmla="*/ 2529 w 2530"/>
              <a:gd name="T1" fmla="*/ 145 h 146"/>
              <a:gd name="T2" fmla="*/ 0 w 2530"/>
              <a:gd name="T3" fmla="*/ 145 h 146"/>
              <a:gd name="T4" fmla="*/ 0 w 2530"/>
              <a:gd name="T5" fmla="*/ 0 h 146"/>
              <a:gd name="T6" fmla="*/ 2529 w 2530"/>
              <a:gd name="T7" fmla="*/ 0 h 146"/>
              <a:gd name="T8" fmla="*/ 2529 w 2530"/>
              <a:gd name="T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0" h="146">
                <a:moveTo>
                  <a:pt x="2529" y="145"/>
                </a:moveTo>
                <a:lnTo>
                  <a:pt x="0" y="145"/>
                </a:lnTo>
                <a:lnTo>
                  <a:pt x="0" y="0"/>
                </a:lnTo>
                <a:lnTo>
                  <a:pt x="2529" y="0"/>
                </a:lnTo>
                <a:lnTo>
                  <a:pt x="2529" y="14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3">
            <a:extLst>
              <a:ext uri="{FF2B5EF4-FFF2-40B4-BE49-F238E27FC236}">
                <a16:creationId xmlns:a16="http://schemas.microsoft.com/office/drawing/2014/main" id="{E898C424-FF1E-2943-A30E-231CD21E3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8688" y="6470083"/>
            <a:ext cx="4903487" cy="5973432"/>
          </a:xfrm>
          <a:custGeom>
            <a:avLst/>
            <a:gdLst>
              <a:gd name="T0" fmla="*/ 3461 w 4266"/>
              <a:gd name="T1" fmla="*/ 5194 h 5195"/>
              <a:gd name="T2" fmla="*/ 3461 w 4266"/>
              <a:gd name="T3" fmla="*/ 5194 h 5195"/>
              <a:gd name="T4" fmla="*/ 805 w 4266"/>
              <a:gd name="T5" fmla="*/ 5194 h 5195"/>
              <a:gd name="T6" fmla="*/ 443 w 4266"/>
              <a:gd name="T7" fmla="*/ 4859 h 5195"/>
              <a:gd name="T8" fmla="*/ 18 w 4266"/>
              <a:gd name="T9" fmla="*/ 387 h 5195"/>
              <a:gd name="T10" fmla="*/ 380 w 4266"/>
              <a:gd name="T11" fmla="*/ 0 h 5195"/>
              <a:gd name="T12" fmla="*/ 3886 w 4266"/>
              <a:gd name="T13" fmla="*/ 0 h 5195"/>
              <a:gd name="T14" fmla="*/ 4247 w 4266"/>
              <a:gd name="T15" fmla="*/ 387 h 5195"/>
              <a:gd name="T16" fmla="*/ 3822 w 4266"/>
              <a:gd name="T17" fmla="*/ 4859 h 5195"/>
              <a:gd name="T18" fmla="*/ 3461 w 4266"/>
              <a:gd name="T19" fmla="*/ 5194 h 5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66" h="5195">
                <a:moveTo>
                  <a:pt x="3461" y="5194"/>
                </a:moveTo>
                <a:lnTo>
                  <a:pt x="3461" y="5194"/>
                </a:lnTo>
                <a:cubicBezTo>
                  <a:pt x="805" y="5194"/>
                  <a:pt x="805" y="5194"/>
                  <a:pt x="805" y="5194"/>
                </a:cubicBezTo>
                <a:cubicBezTo>
                  <a:pt x="615" y="5194"/>
                  <a:pt x="461" y="5049"/>
                  <a:pt x="443" y="4859"/>
                </a:cubicBezTo>
                <a:cubicBezTo>
                  <a:pt x="18" y="387"/>
                  <a:pt x="18" y="387"/>
                  <a:pt x="18" y="387"/>
                </a:cubicBezTo>
                <a:cubicBezTo>
                  <a:pt x="0" y="180"/>
                  <a:pt x="172" y="0"/>
                  <a:pt x="380" y="0"/>
                </a:cubicBezTo>
                <a:cubicBezTo>
                  <a:pt x="3886" y="0"/>
                  <a:pt x="3886" y="0"/>
                  <a:pt x="3886" y="0"/>
                </a:cubicBezTo>
                <a:cubicBezTo>
                  <a:pt x="4103" y="0"/>
                  <a:pt x="4265" y="180"/>
                  <a:pt x="4247" y="387"/>
                </a:cubicBezTo>
                <a:cubicBezTo>
                  <a:pt x="3822" y="4859"/>
                  <a:pt x="3822" y="4859"/>
                  <a:pt x="3822" y="4859"/>
                </a:cubicBezTo>
                <a:cubicBezTo>
                  <a:pt x="3804" y="5049"/>
                  <a:pt x="3651" y="5194"/>
                  <a:pt x="3461" y="519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4">
            <a:extLst>
              <a:ext uri="{FF2B5EF4-FFF2-40B4-BE49-F238E27FC236}">
                <a16:creationId xmlns:a16="http://schemas.microsoft.com/office/drawing/2014/main" id="{DC4E40B8-86B7-634C-8932-F8563B4F4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1633" y="6262177"/>
            <a:ext cx="5207739" cy="811332"/>
          </a:xfrm>
          <a:custGeom>
            <a:avLst/>
            <a:gdLst>
              <a:gd name="T0" fmla="*/ 4355 w 4528"/>
              <a:gd name="T1" fmla="*/ 704 h 705"/>
              <a:gd name="T2" fmla="*/ 4355 w 4528"/>
              <a:gd name="T3" fmla="*/ 704 h 705"/>
              <a:gd name="T4" fmla="*/ 162 w 4528"/>
              <a:gd name="T5" fmla="*/ 704 h 705"/>
              <a:gd name="T6" fmla="*/ 0 w 4528"/>
              <a:gd name="T7" fmla="*/ 541 h 705"/>
              <a:gd name="T8" fmla="*/ 0 w 4528"/>
              <a:gd name="T9" fmla="*/ 163 h 705"/>
              <a:gd name="T10" fmla="*/ 162 w 4528"/>
              <a:gd name="T11" fmla="*/ 0 h 705"/>
              <a:gd name="T12" fmla="*/ 4355 w 4528"/>
              <a:gd name="T13" fmla="*/ 0 h 705"/>
              <a:gd name="T14" fmla="*/ 4527 w 4528"/>
              <a:gd name="T15" fmla="*/ 163 h 705"/>
              <a:gd name="T16" fmla="*/ 4527 w 4528"/>
              <a:gd name="T17" fmla="*/ 541 h 705"/>
              <a:gd name="T18" fmla="*/ 4355 w 4528"/>
              <a:gd name="T19" fmla="*/ 704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28" h="705">
                <a:moveTo>
                  <a:pt x="4355" y="704"/>
                </a:moveTo>
                <a:lnTo>
                  <a:pt x="4355" y="704"/>
                </a:lnTo>
                <a:cubicBezTo>
                  <a:pt x="162" y="704"/>
                  <a:pt x="162" y="704"/>
                  <a:pt x="162" y="704"/>
                </a:cubicBezTo>
                <a:cubicBezTo>
                  <a:pt x="72" y="704"/>
                  <a:pt x="0" y="631"/>
                  <a:pt x="0" y="541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72"/>
                  <a:pt x="72" y="0"/>
                  <a:pt x="162" y="0"/>
                </a:cubicBezTo>
                <a:cubicBezTo>
                  <a:pt x="4355" y="0"/>
                  <a:pt x="4355" y="0"/>
                  <a:pt x="4355" y="0"/>
                </a:cubicBezTo>
                <a:cubicBezTo>
                  <a:pt x="4445" y="0"/>
                  <a:pt x="4527" y="72"/>
                  <a:pt x="4527" y="163"/>
                </a:cubicBezTo>
                <a:cubicBezTo>
                  <a:pt x="4527" y="541"/>
                  <a:pt x="4527" y="541"/>
                  <a:pt x="4527" y="541"/>
                </a:cubicBezTo>
                <a:cubicBezTo>
                  <a:pt x="4527" y="631"/>
                  <a:pt x="4445" y="704"/>
                  <a:pt x="4355" y="70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5">
            <a:extLst>
              <a:ext uri="{FF2B5EF4-FFF2-40B4-BE49-F238E27FC236}">
                <a16:creationId xmlns:a16="http://schemas.microsoft.com/office/drawing/2014/main" id="{1EDB1EC1-EDE6-DF4E-917F-6E7458E26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3447" y="5608042"/>
            <a:ext cx="2205811" cy="1161217"/>
          </a:xfrm>
          <a:custGeom>
            <a:avLst/>
            <a:gdLst>
              <a:gd name="T0" fmla="*/ 1762 w 1917"/>
              <a:gd name="T1" fmla="*/ 1011 h 1012"/>
              <a:gd name="T2" fmla="*/ 1762 w 1917"/>
              <a:gd name="T3" fmla="*/ 1011 h 1012"/>
              <a:gd name="T4" fmla="*/ 154 w 1917"/>
              <a:gd name="T5" fmla="*/ 1011 h 1012"/>
              <a:gd name="T6" fmla="*/ 0 w 1917"/>
              <a:gd name="T7" fmla="*/ 849 h 1012"/>
              <a:gd name="T8" fmla="*/ 0 w 1917"/>
              <a:gd name="T9" fmla="*/ 153 h 1012"/>
              <a:gd name="T10" fmla="*/ 154 w 1917"/>
              <a:gd name="T11" fmla="*/ 0 h 1012"/>
              <a:gd name="T12" fmla="*/ 1762 w 1917"/>
              <a:gd name="T13" fmla="*/ 0 h 1012"/>
              <a:gd name="T14" fmla="*/ 1916 w 1917"/>
              <a:gd name="T15" fmla="*/ 153 h 1012"/>
              <a:gd name="T16" fmla="*/ 1916 w 1917"/>
              <a:gd name="T17" fmla="*/ 849 h 1012"/>
              <a:gd name="T18" fmla="*/ 1762 w 1917"/>
              <a:gd name="T19" fmla="*/ 1011 h 1012"/>
              <a:gd name="T20" fmla="*/ 181 w 1917"/>
              <a:gd name="T21" fmla="*/ 831 h 1012"/>
              <a:gd name="T22" fmla="*/ 181 w 1917"/>
              <a:gd name="T23" fmla="*/ 831 h 1012"/>
              <a:gd name="T24" fmla="*/ 1735 w 1917"/>
              <a:gd name="T25" fmla="*/ 831 h 1012"/>
              <a:gd name="T26" fmla="*/ 1735 w 1917"/>
              <a:gd name="T27" fmla="*/ 180 h 1012"/>
              <a:gd name="T28" fmla="*/ 181 w 1917"/>
              <a:gd name="T29" fmla="*/ 180 h 1012"/>
              <a:gd name="T30" fmla="*/ 181 w 1917"/>
              <a:gd name="T31" fmla="*/ 831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17" h="1012">
                <a:moveTo>
                  <a:pt x="1762" y="1011"/>
                </a:moveTo>
                <a:lnTo>
                  <a:pt x="1762" y="1011"/>
                </a:lnTo>
                <a:cubicBezTo>
                  <a:pt x="154" y="1011"/>
                  <a:pt x="154" y="1011"/>
                  <a:pt x="154" y="1011"/>
                </a:cubicBezTo>
                <a:cubicBezTo>
                  <a:pt x="72" y="1011"/>
                  <a:pt x="0" y="939"/>
                  <a:pt x="0" y="849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72"/>
                  <a:pt x="72" y="0"/>
                  <a:pt x="154" y="0"/>
                </a:cubicBezTo>
                <a:cubicBezTo>
                  <a:pt x="1762" y="0"/>
                  <a:pt x="1762" y="0"/>
                  <a:pt x="1762" y="0"/>
                </a:cubicBezTo>
                <a:cubicBezTo>
                  <a:pt x="1853" y="0"/>
                  <a:pt x="1916" y="72"/>
                  <a:pt x="1916" y="153"/>
                </a:cubicBezTo>
                <a:cubicBezTo>
                  <a:pt x="1916" y="849"/>
                  <a:pt x="1916" y="849"/>
                  <a:pt x="1916" y="849"/>
                </a:cubicBezTo>
                <a:cubicBezTo>
                  <a:pt x="1916" y="939"/>
                  <a:pt x="1853" y="1011"/>
                  <a:pt x="1762" y="1011"/>
                </a:cubicBezTo>
                <a:close/>
                <a:moveTo>
                  <a:pt x="181" y="831"/>
                </a:moveTo>
                <a:lnTo>
                  <a:pt x="181" y="831"/>
                </a:lnTo>
                <a:cubicBezTo>
                  <a:pt x="1735" y="831"/>
                  <a:pt x="1735" y="831"/>
                  <a:pt x="1735" y="831"/>
                </a:cubicBezTo>
                <a:cubicBezTo>
                  <a:pt x="1735" y="180"/>
                  <a:pt x="1735" y="180"/>
                  <a:pt x="1735" y="180"/>
                </a:cubicBezTo>
                <a:cubicBezTo>
                  <a:pt x="181" y="180"/>
                  <a:pt x="181" y="180"/>
                  <a:pt x="181" y="180"/>
                </a:cubicBezTo>
                <a:lnTo>
                  <a:pt x="181" y="831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6">
            <a:extLst>
              <a:ext uri="{FF2B5EF4-FFF2-40B4-BE49-F238E27FC236}">
                <a16:creationId xmlns:a16="http://schemas.microsoft.com/office/drawing/2014/main" id="{79AF5C12-0888-784C-9F15-F2BFB285E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1578" y="11809660"/>
            <a:ext cx="2910654" cy="167339"/>
          </a:xfrm>
          <a:custGeom>
            <a:avLst/>
            <a:gdLst>
              <a:gd name="T0" fmla="*/ 2530 w 2531"/>
              <a:gd name="T1" fmla="*/ 144 h 145"/>
              <a:gd name="T2" fmla="*/ 0 w 2531"/>
              <a:gd name="T3" fmla="*/ 144 h 145"/>
              <a:gd name="T4" fmla="*/ 0 w 2531"/>
              <a:gd name="T5" fmla="*/ 0 h 145"/>
              <a:gd name="T6" fmla="*/ 2530 w 2531"/>
              <a:gd name="T7" fmla="*/ 0 h 145"/>
              <a:gd name="T8" fmla="*/ 2530 w 2531"/>
              <a:gd name="T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1" h="145">
                <a:moveTo>
                  <a:pt x="2530" y="144"/>
                </a:moveTo>
                <a:lnTo>
                  <a:pt x="0" y="144"/>
                </a:lnTo>
                <a:lnTo>
                  <a:pt x="0" y="0"/>
                </a:lnTo>
                <a:lnTo>
                  <a:pt x="2530" y="0"/>
                </a:lnTo>
                <a:lnTo>
                  <a:pt x="2530" y="144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7">
            <a:extLst>
              <a:ext uri="{FF2B5EF4-FFF2-40B4-BE49-F238E27FC236}">
                <a16:creationId xmlns:a16="http://schemas.microsoft.com/office/drawing/2014/main" id="{0634709C-6CC2-C04C-AACE-810AD047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1578" y="11495269"/>
            <a:ext cx="2910654" cy="167339"/>
          </a:xfrm>
          <a:custGeom>
            <a:avLst/>
            <a:gdLst>
              <a:gd name="T0" fmla="*/ 2530 w 2531"/>
              <a:gd name="T1" fmla="*/ 145 h 146"/>
              <a:gd name="T2" fmla="*/ 0 w 2531"/>
              <a:gd name="T3" fmla="*/ 145 h 146"/>
              <a:gd name="T4" fmla="*/ 0 w 2531"/>
              <a:gd name="T5" fmla="*/ 0 h 146"/>
              <a:gd name="T6" fmla="*/ 2530 w 2531"/>
              <a:gd name="T7" fmla="*/ 0 h 146"/>
              <a:gd name="T8" fmla="*/ 2530 w 2531"/>
              <a:gd name="T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1" h="146">
                <a:moveTo>
                  <a:pt x="2530" y="145"/>
                </a:moveTo>
                <a:lnTo>
                  <a:pt x="0" y="145"/>
                </a:lnTo>
                <a:lnTo>
                  <a:pt x="0" y="0"/>
                </a:lnTo>
                <a:lnTo>
                  <a:pt x="2530" y="0"/>
                </a:lnTo>
                <a:lnTo>
                  <a:pt x="2530" y="14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8">
            <a:extLst>
              <a:ext uri="{FF2B5EF4-FFF2-40B4-BE49-F238E27FC236}">
                <a16:creationId xmlns:a16="http://schemas.microsoft.com/office/drawing/2014/main" id="{936B53FB-9896-1B41-9F60-804AB9CBD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1578" y="11175809"/>
            <a:ext cx="2910654" cy="167336"/>
          </a:xfrm>
          <a:custGeom>
            <a:avLst/>
            <a:gdLst>
              <a:gd name="T0" fmla="*/ 2530 w 2531"/>
              <a:gd name="T1" fmla="*/ 145 h 146"/>
              <a:gd name="T2" fmla="*/ 0 w 2531"/>
              <a:gd name="T3" fmla="*/ 145 h 146"/>
              <a:gd name="T4" fmla="*/ 0 w 2531"/>
              <a:gd name="T5" fmla="*/ 0 h 146"/>
              <a:gd name="T6" fmla="*/ 2530 w 2531"/>
              <a:gd name="T7" fmla="*/ 0 h 146"/>
              <a:gd name="T8" fmla="*/ 2530 w 2531"/>
              <a:gd name="T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1" h="146">
                <a:moveTo>
                  <a:pt x="2530" y="145"/>
                </a:moveTo>
                <a:lnTo>
                  <a:pt x="0" y="145"/>
                </a:lnTo>
                <a:lnTo>
                  <a:pt x="0" y="0"/>
                </a:lnTo>
                <a:lnTo>
                  <a:pt x="2530" y="0"/>
                </a:lnTo>
                <a:lnTo>
                  <a:pt x="2530" y="14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9">
            <a:extLst>
              <a:ext uri="{FF2B5EF4-FFF2-40B4-BE49-F238E27FC236}">
                <a16:creationId xmlns:a16="http://schemas.microsoft.com/office/drawing/2014/main" id="{3A97C5F3-3808-1745-9AA6-2C6093A9F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4656" y="8620113"/>
            <a:ext cx="248472" cy="60850"/>
          </a:xfrm>
          <a:custGeom>
            <a:avLst/>
            <a:gdLst>
              <a:gd name="T0" fmla="*/ 217 w 218"/>
              <a:gd name="T1" fmla="*/ 54 h 55"/>
              <a:gd name="T2" fmla="*/ 0 w 218"/>
              <a:gd name="T3" fmla="*/ 54 h 55"/>
              <a:gd name="T4" fmla="*/ 0 w 218"/>
              <a:gd name="T5" fmla="*/ 0 h 55"/>
              <a:gd name="T6" fmla="*/ 217 w 218"/>
              <a:gd name="T7" fmla="*/ 0 h 55"/>
              <a:gd name="T8" fmla="*/ 217 w 218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" h="55">
                <a:moveTo>
                  <a:pt x="217" y="54"/>
                </a:moveTo>
                <a:lnTo>
                  <a:pt x="0" y="54"/>
                </a:lnTo>
                <a:lnTo>
                  <a:pt x="0" y="0"/>
                </a:lnTo>
                <a:lnTo>
                  <a:pt x="217" y="0"/>
                </a:lnTo>
                <a:lnTo>
                  <a:pt x="217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0">
            <a:extLst>
              <a:ext uri="{FF2B5EF4-FFF2-40B4-BE49-F238E27FC236}">
                <a16:creationId xmlns:a16="http://schemas.microsoft.com/office/drawing/2014/main" id="{8E970906-1380-B946-875A-47BE7DF48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081" y="8462915"/>
            <a:ext cx="238330" cy="456374"/>
          </a:xfrm>
          <a:custGeom>
            <a:avLst/>
            <a:gdLst>
              <a:gd name="T0" fmla="*/ 81 w 209"/>
              <a:gd name="T1" fmla="*/ 0 h 399"/>
              <a:gd name="T2" fmla="*/ 81 w 209"/>
              <a:gd name="T3" fmla="*/ 0 h 399"/>
              <a:gd name="T4" fmla="*/ 0 w 209"/>
              <a:gd name="T5" fmla="*/ 0 h 399"/>
              <a:gd name="T6" fmla="*/ 0 w 209"/>
              <a:gd name="T7" fmla="*/ 45 h 399"/>
              <a:gd name="T8" fmla="*/ 63 w 209"/>
              <a:gd name="T9" fmla="*/ 45 h 399"/>
              <a:gd name="T10" fmla="*/ 81 w 209"/>
              <a:gd name="T11" fmla="*/ 55 h 399"/>
              <a:gd name="T12" fmla="*/ 163 w 209"/>
              <a:gd name="T13" fmla="*/ 154 h 399"/>
              <a:gd name="T14" fmla="*/ 163 w 209"/>
              <a:gd name="T15" fmla="*/ 353 h 399"/>
              <a:gd name="T16" fmla="*/ 36 w 209"/>
              <a:gd name="T17" fmla="*/ 353 h 399"/>
              <a:gd name="T18" fmla="*/ 36 w 209"/>
              <a:gd name="T19" fmla="*/ 371 h 399"/>
              <a:gd name="T20" fmla="*/ 27 w 209"/>
              <a:gd name="T21" fmla="*/ 398 h 399"/>
              <a:gd name="T22" fmla="*/ 163 w 209"/>
              <a:gd name="T23" fmla="*/ 398 h 399"/>
              <a:gd name="T24" fmla="*/ 208 w 209"/>
              <a:gd name="T25" fmla="*/ 353 h 399"/>
              <a:gd name="T26" fmla="*/ 208 w 209"/>
              <a:gd name="T27" fmla="*/ 136 h 399"/>
              <a:gd name="T28" fmla="*/ 208 w 209"/>
              <a:gd name="T29" fmla="*/ 127 h 399"/>
              <a:gd name="T30" fmla="*/ 109 w 209"/>
              <a:gd name="T31" fmla="*/ 9 h 399"/>
              <a:gd name="T32" fmla="*/ 81 w 209"/>
              <a:gd name="T33" fmla="*/ 0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9" h="399">
                <a:moveTo>
                  <a:pt x="81" y="0"/>
                </a:moveTo>
                <a:lnTo>
                  <a:pt x="81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72" y="45"/>
                  <a:pt x="81" y="55"/>
                  <a:pt x="81" y="55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353"/>
                  <a:pt x="163" y="353"/>
                  <a:pt x="163" y="353"/>
                </a:cubicBezTo>
                <a:cubicBezTo>
                  <a:pt x="36" y="353"/>
                  <a:pt x="36" y="353"/>
                  <a:pt x="36" y="353"/>
                </a:cubicBezTo>
                <a:cubicBezTo>
                  <a:pt x="36" y="353"/>
                  <a:pt x="36" y="362"/>
                  <a:pt x="36" y="371"/>
                </a:cubicBezTo>
                <a:cubicBezTo>
                  <a:pt x="36" y="380"/>
                  <a:pt x="36" y="389"/>
                  <a:pt x="27" y="398"/>
                </a:cubicBezTo>
                <a:cubicBezTo>
                  <a:pt x="163" y="398"/>
                  <a:pt x="163" y="398"/>
                  <a:pt x="163" y="398"/>
                </a:cubicBezTo>
                <a:cubicBezTo>
                  <a:pt x="190" y="398"/>
                  <a:pt x="208" y="380"/>
                  <a:pt x="208" y="353"/>
                </a:cubicBezTo>
                <a:cubicBezTo>
                  <a:pt x="208" y="136"/>
                  <a:pt x="208" y="136"/>
                  <a:pt x="208" y="136"/>
                </a:cubicBezTo>
                <a:cubicBezTo>
                  <a:pt x="208" y="136"/>
                  <a:pt x="208" y="136"/>
                  <a:pt x="208" y="127"/>
                </a:cubicBezTo>
                <a:cubicBezTo>
                  <a:pt x="109" y="9"/>
                  <a:pt x="109" y="9"/>
                  <a:pt x="109" y="9"/>
                </a:cubicBezTo>
                <a:cubicBezTo>
                  <a:pt x="99" y="0"/>
                  <a:pt x="90" y="0"/>
                  <a:pt x="8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1">
            <a:extLst>
              <a:ext uri="{FF2B5EF4-FFF2-40B4-BE49-F238E27FC236}">
                <a16:creationId xmlns:a16="http://schemas.microsoft.com/office/drawing/2014/main" id="{A0338F00-F75A-BC4F-BB04-0082C7105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913" y="8858440"/>
            <a:ext cx="283966" cy="76064"/>
          </a:xfrm>
          <a:custGeom>
            <a:avLst/>
            <a:gdLst>
              <a:gd name="T0" fmla="*/ 244 w 245"/>
              <a:gd name="T1" fmla="*/ 0 h 64"/>
              <a:gd name="T2" fmla="*/ 244 w 245"/>
              <a:gd name="T3" fmla="*/ 0 h 64"/>
              <a:gd name="T4" fmla="*/ 9 w 245"/>
              <a:gd name="T5" fmla="*/ 0 h 64"/>
              <a:gd name="T6" fmla="*/ 9 w 245"/>
              <a:gd name="T7" fmla="*/ 27 h 64"/>
              <a:gd name="T8" fmla="*/ 0 w 245"/>
              <a:gd name="T9" fmla="*/ 63 h 64"/>
              <a:gd name="T10" fmla="*/ 244 w 245"/>
              <a:gd name="T11" fmla="*/ 63 h 64"/>
              <a:gd name="T12" fmla="*/ 235 w 245"/>
              <a:gd name="T13" fmla="*/ 27 h 64"/>
              <a:gd name="T14" fmla="*/ 244 w 245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5" h="64">
                <a:moveTo>
                  <a:pt x="244" y="0"/>
                </a:moveTo>
                <a:lnTo>
                  <a:pt x="244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9" y="18"/>
                  <a:pt x="9" y="27"/>
                </a:cubicBezTo>
                <a:cubicBezTo>
                  <a:pt x="9" y="45"/>
                  <a:pt x="9" y="54"/>
                  <a:pt x="0" y="63"/>
                </a:cubicBezTo>
                <a:cubicBezTo>
                  <a:pt x="244" y="63"/>
                  <a:pt x="244" y="63"/>
                  <a:pt x="244" y="63"/>
                </a:cubicBezTo>
                <a:cubicBezTo>
                  <a:pt x="244" y="54"/>
                  <a:pt x="235" y="45"/>
                  <a:pt x="235" y="27"/>
                </a:cubicBezTo>
                <a:cubicBezTo>
                  <a:pt x="235" y="18"/>
                  <a:pt x="235" y="9"/>
                  <a:pt x="24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2">
            <a:extLst>
              <a:ext uri="{FF2B5EF4-FFF2-40B4-BE49-F238E27FC236}">
                <a16:creationId xmlns:a16="http://schemas.microsoft.com/office/drawing/2014/main" id="{8064D222-BDD2-1D42-A7F7-62D21932A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096" y="8315863"/>
            <a:ext cx="720057" cy="522293"/>
          </a:xfrm>
          <a:custGeom>
            <a:avLst/>
            <a:gdLst>
              <a:gd name="T0" fmla="*/ 597 w 625"/>
              <a:gd name="T1" fmla="*/ 434 h 452"/>
              <a:gd name="T2" fmla="*/ 597 w 625"/>
              <a:gd name="T3" fmla="*/ 434 h 452"/>
              <a:gd name="T4" fmla="*/ 624 w 625"/>
              <a:gd name="T5" fmla="*/ 443 h 452"/>
              <a:gd name="T6" fmla="*/ 624 w 625"/>
              <a:gd name="T7" fmla="*/ 171 h 452"/>
              <a:gd name="T8" fmla="*/ 624 w 625"/>
              <a:gd name="T9" fmla="*/ 126 h 452"/>
              <a:gd name="T10" fmla="*/ 624 w 625"/>
              <a:gd name="T11" fmla="*/ 63 h 452"/>
              <a:gd name="T12" fmla="*/ 561 w 625"/>
              <a:gd name="T13" fmla="*/ 0 h 452"/>
              <a:gd name="T14" fmla="*/ 37 w 625"/>
              <a:gd name="T15" fmla="*/ 0 h 452"/>
              <a:gd name="T16" fmla="*/ 0 w 625"/>
              <a:gd name="T17" fmla="*/ 36 h 452"/>
              <a:gd name="T18" fmla="*/ 37 w 625"/>
              <a:gd name="T19" fmla="*/ 72 h 452"/>
              <a:gd name="T20" fmla="*/ 561 w 625"/>
              <a:gd name="T21" fmla="*/ 72 h 452"/>
              <a:gd name="T22" fmla="*/ 561 w 625"/>
              <a:gd name="T23" fmla="*/ 451 h 452"/>
              <a:gd name="T24" fmla="*/ 597 w 625"/>
              <a:gd name="T25" fmla="*/ 434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25" h="452">
                <a:moveTo>
                  <a:pt x="597" y="434"/>
                </a:moveTo>
                <a:lnTo>
                  <a:pt x="597" y="434"/>
                </a:lnTo>
                <a:cubicBezTo>
                  <a:pt x="606" y="434"/>
                  <a:pt x="615" y="434"/>
                  <a:pt x="624" y="443"/>
                </a:cubicBezTo>
                <a:cubicBezTo>
                  <a:pt x="624" y="171"/>
                  <a:pt x="624" y="171"/>
                  <a:pt x="624" y="171"/>
                </a:cubicBezTo>
                <a:cubicBezTo>
                  <a:pt x="624" y="126"/>
                  <a:pt x="624" y="126"/>
                  <a:pt x="624" y="126"/>
                </a:cubicBezTo>
                <a:cubicBezTo>
                  <a:pt x="624" y="63"/>
                  <a:pt x="624" y="63"/>
                  <a:pt x="624" y="63"/>
                </a:cubicBezTo>
                <a:cubicBezTo>
                  <a:pt x="624" y="27"/>
                  <a:pt x="597" y="0"/>
                  <a:pt x="561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9" y="0"/>
                  <a:pt x="0" y="18"/>
                  <a:pt x="0" y="36"/>
                </a:cubicBezTo>
                <a:cubicBezTo>
                  <a:pt x="0" y="54"/>
                  <a:pt x="19" y="72"/>
                  <a:pt x="37" y="72"/>
                </a:cubicBezTo>
                <a:cubicBezTo>
                  <a:pt x="561" y="72"/>
                  <a:pt x="561" y="72"/>
                  <a:pt x="561" y="72"/>
                </a:cubicBezTo>
                <a:cubicBezTo>
                  <a:pt x="561" y="451"/>
                  <a:pt x="561" y="451"/>
                  <a:pt x="561" y="451"/>
                </a:cubicBezTo>
                <a:cubicBezTo>
                  <a:pt x="570" y="443"/>
                  <a:pt x="588" y="434"/>
                  <a:pt x="597" y="4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3">
            <a:extLst>
              <a:ext uri="{FF2B5EF4-FFF2-40B4-BE49-F238E27FC236}">
                <a16:creationId xmlns:a16="http://schemas.microsoft.com/office/drawing/2014/main" id="{EF5DA3EF-4179-1645-AB05-C47709B89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1230" y="8599829"/>
            <a:ext cx="147052" cy="334674"/>
          </a:xfrm>
          <a:custGeom>
            <a:avLst/>
            <a:gdLst>
              <a:gd name="T0" fmla="*/ 117 w 127"/>
              <a:gd name="T1" fmla="*/ 226 h 290"/>
              <a:gd name="T2" fmla="*/ 117 w 127"/>
              <a:gd name="T3" fmla="*/ 226 h 290"/>
              <a:gd name="T4" fmla="*/ 63 w 127"/>
              <a:gd name="T5" fmla="*/ 226 h 290"/>
              <a:gd name="T6" fmla="*/ 63 w 127"/>
              <a:gd name="T7" fmla="*/ 0 h 290"/>
              <a:gd name="T8" fmla="*/ 0 w 127"/>
              <a:gd name="T9" fmla="*/ 0 h 290"/>
              <a:gd name="T10" fmla="*/ 0 w 127"/>
              <a:gd name="T11" fmla="*/ 226 h 290"/>
              <a:gd name="T12" fmla="*/ 9 w 127"/>
              <a:gd name="T13" fmla="*/ 271 h 290"/>
              <a:gd name="T14" fmla="*/ 54 w 127"/>
              <a:gd name="T15" fmla="*/ 289 h 290"/>
              <a:gd name="T16" fmla="*/ 54 w 127"/>
              <a:gd name="T17" fmla="*/ 289 h 290"/>
              <a:gd name="T18" fmla="*/ 126 w 127"/>
              <a:gd name="T19" fmla="*/ 289 h 290"/>
              <a:gd name="T20" fmla="*/ 108 w 127"/>
              <a:gd name="T21" fmla="*/ 253 h 290"/>
              <a:gd name="T22" fmla="*/ 117 w 127"/>
              <a:gd name="T23" fmla="*/ 22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290">
                <a:moveTo>
                  <a:pt x="117" y="226"/>
                </a:moveTo>
                <a:lnTo>
                  <a:pt x="117" y="226"/>
                </a:lnTo>
                <a:cubicBezTo>
                  <a:pt x="63" y="226"/>
                  <a:pt x="63" y="226"/>
                  <a:pt x="63" y="226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44"/>
                  <a:pt x="0" y="253"/>
                  <a:pt x="9" y="271"/>
                </a:cubicBezTo>
                <a:cubicBezTo>
                  <a:pt x="18" y="280"/>
                  <a:pt x="36" y="289"/>
                  <a:pt x="54" y="289"/>
                </a:cubicBezTo>
                <a:lnTo>
                  <a:pt x="54" y="289"/>
                </a:lnTo>
                <a:cubicBezTo>
                  <a:pt x="126" y="289"/>
                  <a:pt x="126" y="289"/>
                  <a:pt x="126" y="289"/>
                </a:cubicBezTo>
                <a:cubicBezTo>
                  <a:pt x="117" y="280"/>
                  <a:pt x="108" y="271"/>
                  <a:pt x="108" y="253"/>
                </a:cubicBezTo>
                <a:cubicBezTo>
                  <a:pt x="108" y="244"/>
                  <a:pt x="108" y="235"/>
                  <a:pt x="117" y="2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4">
            <a:extLst>
              <a:ext uri="{FF2B5EF4-FFF2-40B4-BE49-F238E27FC236}">
                <a16:creationId xmlns:a16="http://schemas.microsoft.com/office/drawing/2014/main" id="{3EFCF7D0-812F-D74E-8336-F43E64063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240" y="8782379"/>
            <a:ext cx="207905" cy="207902"/>
          </a:xfrm>
          <a:custGeom>
            <a:avLst/>
            <a:gdLst>
              <a:gd name="T0" fmla="*/ 91 w 182"/>
              <a:gd name="T1" fmla="*/ 181 h 182"/>
              <a:gd name="T2" fmla="*/ 91 w 182"/>
              <a:gd name="T3" fmla="*/ 181 h 182"/>
              <a:gd name="T4" fmla="*/ 0 w 182"/>
              <a:gd name="T5" fmla="*/ 91 h 182"/>
              <a:gd name="T6" fmla="*/ 91 w 182"/>
              <a:gd name="T7" fmla="*/ 0 h 182"/>
              <a:gd name="T8" fmla="*/ 181 w 182"/>
              <a:gd name="T9" fmla="*/ 91 h 182"/>
              <a:gd name="T10" fmla="*/ 91 w 182"/>
              <a:gd name="T11" fmla="*/ 181 h 182"/>
              <a:gd name="T12" fmla="*/ 91 w 182"/>
              <a:gd name="T13" fmla="*/ 54 h 182"/>
              <a:gd name="T14" fmla="*/ 91 w 182"/>
              <a:gd name="T15" fmla="*/ 54 h 182"/>
              <a:gd name="T16" fmla="*/ 55 w 182"/>
              <a:gd name="T17" fmla="*/ 91 h 182"/>
              <a:gd name="T18" fmla="*/ 91 w 182"/>
              <a:gd name="T19" fmla="*/ 127 h 182"/>
              <a:gd name="T20" fmla="*/ 136 w 182"/>
              <a:gd name="T21" fmla="*/ 91 h 182"/>
              <a:gd name="T22" fmla="*/ 91 w 182"/>
              <a:gd name="T23" fmla="*/ 5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2" h="182">
                <a:moveTo>
                  <a:pt x="91" y="181"/>
                </a:moveTo>
                <a:lnTo>
                  <a:pt x="91" y="181"/>
                </a:lnTo>
                <a:cubicBezTo>
                  <a:pt x="46" y="181"/>
                  <a:pt x="0" y="136"/>
                  <a:pt x="0" y="91"/>
                </a:cubicBezTo>
                <a:cubicBezTo>
                  <a:pt x="0" y="45"/>
                  <a:pt x="46" y="0"/>
                  <a:pt x="91" y="0"/>
                </a:cubicBezTo>
                <a:cubicBezTo>
                  <a:pt x="145" y="0"/>
                  <a:pt x="181" y="45"/>
                  <a:pt x="181" y="91"/>
                </a:cubicBezTo>
                <a:cubicBezTo>
                  <a:pt x="181" y="136"/>
                  <a:pt x="145" y="181"/>
                  <a:pt x="91" y="181"/>
                </a:cubicBezTo>
                <a:close/>
                <a:moveTo>
                  <a:pt x="91" y="54"/>
                </a:moveTo>
                <a:lnTo>
                  <a:pt x="91" y="54"/>
                </a:lnTo>
                <a:cubicBezTo>
                  <a:pt x="73" y="54"/>
                  <a:pt x="55" y="73"/>
                  <a:pt x="55" y="91"/>
                </a:cubicBezTo>
                <a:cubicBezTo>
                  <a:pt x="55" y="109"/>
                  <a:pt x="73" y="127"/>
                  <a:pt x="91" y="127"/>
                </a:cubicBezTo>
                <a:cubicBezTo>
                  <a:pt x="118" y="127"/>
                  <a:pt x="136" y="109"/>
                  <a:pt x="136" y="91"/>
                </a:cubicBezTo>
                <a:cubicBezTo>
                  <a:pt x="136" y="73"/>
                  <a:pt x="118" y="54"/>
                  <a:pt x="91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5">
            <a:extLst>
              <a:ext uri="{FF2B5EF4-FFF2-40B4-BE49-F238E27FC236}">
                <a16:creationId xmlns:a16="http://schemas.microsoft.com/office/drawing/2014/main" id="{985E57DE-1253-CE49-AD8A-361013B97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574" y="8782379"/>
            <a:ext cx="207905" cy="207902"/>
          </a:xfrm>
          <a:custGeom>
            <a:avLst/>
            <a:gdLst>
              <a:gd name="T0" fmla="*/ 90 w 182"/>
              <a:gd name="T1" fmla="*/ 181 h 182"/>
              <a:gd name="T2" fmla="*/ 90 w 182"/>
              <a:gd name="T3" fmla="*/ 181 h 182"/>
              <a:gd name="T4" fmla="*/ 0 w 182"/>
              <a:gd name="T5" fmla="*/ 91 h 182"/>
              <a:gd name="T6" fmla="*/ 90 w 182"/>
              <a:gd name="T7" fmla="*/ 0 h 182"/>
              <a:gd name="T8" fmla="*/ 181 w 182"/>
              <a:gd name="T9" fmla="*/ 91 h 182"/>
              <a:gd name="T10" fmla="*/ 90 w 182"/>
              <a:gd name="T11" fmla="*/ 181 h 182"/>
              <a:gd name="T12" fmla="*/ 90 w 182"/>
              <a:gd name="T13" fmla="*/ 54 h 182"/>
              <a:gd name="T14" fmla="*/ 90 w 182"/>
              <a:gd name="T15" fmla="*/ 54 h 182"/>
              <a:gd name="T16" fmla="*/ 54 w 182"/>
              <a:gd name="T17" fmla="*/ 91 h 182"/>
              <a:gd name="T18" fmla="*/ 90 w 182"/>
              <a:gd name="T19" fmla="*/ 127 h 182"/>
              <a:gd name="T20" fmla="*/ 136 w 182"/>
              <a:gd name="T21" fmla="*/ 91 h 182"/>
              <a:gd name="T22" fmla="*/ 90 w 182"/>
              <a:gd name="T23" fmla="*/ 5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2" h="182">
                <a:moveTo>
                  <a:pt x="90" y="181"/>
                </a:moveTo>
                <a:lnTo>
                  <a:pt x="90" y="181"/>
                </a:lnTo>
                <a:cubicBezTo>
                  <a:pt x="45" y="181"/>
                  <a:pt x="0" y="136"/>
                  <a:pt x="0" y="91"/>
                </a:cubicBezTo>
                <a:cubicBezTo>
                  <a:pt x="0" y="45"/>
                  <a:pt x="45" y="0"/>
                  <a:pt x="90" y="0"/>
                </a:cubicBezTo>
                <a:cubicBezTo>
                  <a:pt x="145" y="0"/>
                  <a:pt x="181" y="45"/>
                  <a:pt x="181" y="91"/>
                </a:cubicBezTo>
                <a:cubicBezTo>
                  <a:pt x="181" y="136"/>
                  <a:pt x="145" y="181"/>
                  <a:pt x="90" y="181"/>
                </a:cubicBezTo>
                <a:close/>
                <a:moveTo>
                  <a:pt x="90" y="54"/>
                </a:moveTo>
                <a:lnTo>
                  <a:pt x="90" y="54"/>
                </a:lnTo>
                <a:cubicBezTo>
                  <a:pt x="73" y="54"/>
                  <a:pt x="54" y="73"/>
                  <a:pt x="54" y="91"/>
                </a:cubicBezTo>
                <a:cubicBezTo>
                  <a:pt x="54" y="109"/>
                  <a:pt x="73" y="127"/>
                  <a:pt x="90" y="127"/>
                </a:cubicBezTo>
                <a:cubicBezTo>
                  <a:pt x="118" y="127"/>
                  <a:pt x="136" y="109"/>
                  <a:pt x="136" y="91"/>
                </a:cubicBezTo>
                <a:cubicBezTo>
                  <a:pt x="136" y="73"/>
                  <a:pt x="118" y="54"/>
                  <a:pt x="90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6">
            <a:extLst>
              <a:ext uri="{FF2B5EF4-FFF2-40B4-BE49-F238E27FC236}">
                <a16:creationId xmlns:a16="http://schemas.microsoft.com/office/drawing/2014/main" id="{46FE4923-75DB-394E-A07E-AE9657701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80" y="8452774"/>
            <a:ext cx="294108" cy="60850"/>
          </a:xfrm>
          <a:custGeom>
            <a:avLst/>
            <a:gdLst>
              <a:gd name="T0" fmla="*/ 225 w 254"/>
              <a:gd name="T1" fmla="*/ 54 h 55"/>
              <a:gd name="T2" fmla="*/ 225 w 254"/>
              <a:gd name="T3" fmla="*/ 54 h 55"/>
              <a:gd name="T4" fmla="*/ 27 w 254"/>
              <a:gd name="T5" fmla="*/ 54 h 55"/>
              <a:gd name="T6" fmla="*/ 0 w 254"/>
              <a:gd name="T7" fmla="*/ 27 h 55"/>
              <a:gd name="T8" fmla="*/ 0 w 254"/>
              <a:gd name="T9" fmla="*/ 27 h 55"/>
              <a:gd name="T10" fmla="*/ 27 w 254"/>
              <a:gd name="T11" fmla="*/ 0 h 55"/>
              <a:gd name="T12" fmla="*/ 225 w 254"/>
              <a:gd name="T13" fmla="*/ 0 h 55"/>
              <a:gd name="T14" fmla="*/ 253 w 254"/>
              <a:gd name="T15" fmla="*/ 27 h 55"/>
              <a:gd name="T16" fmla="*/ 253 w 254"/>
              <a:gd name="T17" fmla="*/ 27 h 55"/>
              <a:gd name="T18" fmla="*/ 225 w 254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4" h="55">
                <a:moveTo>
                  <a:pt x="225" y="54"/>
                </a:moveTo>
                <a:lnTo>
                  <a:pt x="225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18"/>
                  <a:pt x="9" y="0"/>
                  <a:pt x="27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44" y="0"/>
                  <a:pt x="253" y="18"/>
                  <a:pt x="253" y="27"/>
                </a:cubicBezTo>
                <a:lnTo>
                  <a:pt x="253" y="27"/>
                </a:lnTo>
                <a:cubicBezTo>
                  <a:pt x="253" y="45"/>
                  <a:pt x="244" y="54"/>
                  <a:pt x="225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7">
            <a:extLst>
              <a:ext uri="{FF2B5EF4-FFF2-40B4-BE49-F238E27FC236}">
                <a16:creationId xmlns:a16="http://schemas.microsoft.com/office/drawing/2014/main" id="{5B0FF758-BFA2-C740-87AE-F48CA28E7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946" y="8569404"/>
            <a:ext cx="157194" cy="50708"/>
          </a:xfrm>
          <a:custGeom>
            <a:avLst/>
            <a:gdLst>
              <a:gd name="T0" fmla="*/ 108 w 136"/>
              <a:gd name="T1" fmla="*/ 45 h 46"/>
              <a:gd name="T2" fmla="*/ 108 w 136"/>
              <a:gd name="T3" fmla="*/ 45 h 46"/>
              <a:gd name="T4" fmla="*/ 27 w 136"/>
              <a:gd name="T5" fmla="*/ 45 h 46"/>
              <a:gd name="T6" fmla="*/ 0 w 136"/>
              <a:gd name="T7" fmla="*/ 18 h 46"/>
              <a:gd name="T8" fmla="*/ 0 w 136"/>
              <a:gd name="T9" fmla="*/ 18 h 46"/>
              <a:gd name="T10" fmla="*/ 27 w 136"/>
              <a:gd name="T11" fmla="*/ 0 h 46"/>
              <a:gd name="T12" fmla="*/ 108 w 136"/>
              <a:gd name="T13" fmla="*/ 0 h 46"/>
              <a:gd name="T14" fmla="*/ 135 w 136"/>
              <a:gd name="T15" fmla="*/ 27 h 46"/>
              <a:gd name="T16" fmla="*/ 135 w 136"/>
              <a:gd name="T17" fmla="*/ 27 h 46"/>
              <a:gd name="T18" fmla="*/ 108 w 136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46">
                <a:moveTo>
                  <a:pt x="108" y="45"/>
                </a:moveTo>
                <a:lnTo>
                  <a:pt x="108" y="45"/>
                </a:ln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18" y="0"/>
                  <a:pt x="27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26" y="0"/>
                  <a:pt x="135" y="9"/>
                  <a:pt x="135" y="27"/>
                </a:cubicBezTo>
                <a:lnTo>
                  <a:pt x="135" y="27"/>
                </a:lnTo>
                <a:cubicBezTo>
                  <a:pt x="135" y="36"/>
                  <a:pt x="126" y="45"/>
                  <a:pt x="10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8">
            <a:extLst>
              <a:ext uri="{FF2B5EF4-FFF2-40B4-BE49-F238E27FC236}">
                <a16:creationId xmlns:a16="http://schemas.microsoft.com/office/drawing/2014/main" id="{5A1035FF-6856-DE4F-8840-FF60D218E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2049" y="8628332"/>
            <a:ext cx="862040" cy="96347"/>
          </a:xfrm>
          <a:custGeom>
            <a:avLst/>
            <a:gdLst>
              <a:gd name="T0" fmla="*/ 748 w 749"/>
              <a:gd name="T1" fmla="*/ 82 h 83"/>
              <a:gd name="T2" fmla="*/ 0 w 749"/>
              <a:gd name="T3" fmla="*/ 82 h 83"/>
              <a:gd name="T4" fmla="*/ 0 w 749"/>
              <a:gd name="T5" fmla="*/ 0 h 83"/>
              <a:gd name="T6" fmla="*/ 748 w 749"/>
              <a:gd name="T7" fmla="*/ 0 h 83"/>
              <a:gd name="T8" fmla="*/ 748 w 749"/>
              <a:gd name="T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9" h="83">
                <a:moveTo>
                  <a:pt x="748" y="82"/>
                </a:moveTo>
                <a:lnTo>
                  <a:pt x="0" y="82"/>
                </a:lnTo>
                <a:lnTo>
                  <a:pt x="0" y="0"/>
                </a:lnTo>
                <a:lnTo>
                  <a:pt x="748" y="0"/>
                </a:lnTo>
                <a:lnTo>
                  <a:pt x="748" y="8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9">
            <a:extLst>
              <a:ext uri="{FF2B5EF4-FFF2-40B4-BE49-F238E27FC236}">
                <a16:creationId xmlns:a16="http://schemas.microsoft.com/office/drawing/2014/main" id="{73E0DAB9-1C7D-104F-8BBD-225956846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3182" y="8871732"/>
            <a:ext cx="187619" cy="86206"/>
          </a:xfrm>
          <a:custGeom>
            <a:avLst/>
            <a:gdLst>
              <a:gd name="T0" fmla="*/ 126 w 163"/>
              <a:gd name="T1" fmla="*/ 73 h 74"/>
              <a:gd name="T2" fmla="*/ 126 w 163"/>
              <a:gd name="T3" fmla="*/ 73 h 74"/>
              <a:gd name="T4" fmla="*/ 36 w 163"/>
              <a:gd name="T5" fmla="*/ 73 h 74"/>
              <a:gd name="T6" fmla="*/ 0 w 163"/>
              <a:gd name="T7" fmla="*/ 36 h 74"/>
              <a:gd name="T8" fmla="*/ 0 w 163"/>
              <a:gd name="T9" fmla="*/ 36 h 74"/>
              <a:gd name="T10" fmla="*/ 36 w 163"/>
              <a:gd name="T11" fmla="*/ 0 h 74"/>
              <a:gd name="T12" fmla="*/ 126 w 163"/>
              <a:gd name="T13" fmla="*/ 0 h 74"/>
              <a:gd name="T14" fmla="*/ 162 w 163"/>
              <a:gd name="T15" fmla="*/ 36 h 74"/>
              <a:gd name="T16" fmla="*/ 162 w 163"/>
              <a:gd name="T17" fmla="*/ 36 h 74"/>
              <a:gd name="T18" fmla="*/ 126 w 163"/>
              <a:gd name="T1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" h="74">
                <a:moveTo>
                  <a:pt x="126" y="73"/>
                </a:moveTo>
                <a:lnTo>
                  <a:pt x="126" y="73"/>
                </a:lnTo>
                <a:cubicBezTo>
                  <a:pt x="36" y="73"/>
                  <a:pt x="36" y="73"/>
                  <a:pt x="36" y="73"/>
                </a:cubicBezTo>
                <a:cubicBezTo>
                  <a:pt x="18" y="73"/>
                  <a:pt x="0" y="55"/>
                  <a:pt x="0" y="36"/>
                </a:cubicBezTo>
                <a:lnTo>
                  <a:pt x="0" y="36"/>
                </a:lnTo>
                <a:cubicBezTo>
                  <a:pt x="0" y="19"/>
                  <a:pt x="18" y="0"/>
                  <a:pt x="3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4" y="0"/>
                  <a:pt x="162" y="19"/>
                  <a:pt x="162" y="36"/>
                </a:cubicBezTo>
                <a:lnTo>
                  <a:pt x="162" y="36"/>
                </a:lnTo>
                <a:cubicBezTo>
                  <a:pt x="162" y="55"/>
                  <a:pt x="144" y="73"/>
                  <a:pt x="126" y="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30">
            <a:extLst>
              <a:ext uri="{FF2B5EF4-FFF2-40B4-BE49-F238E27FC236}">
                <a16:creationId xmlns:a16="http://schemas.microsoft.com/office/drawing/2014/main" id="{AB036BE5-CC26-C747-9DE3-59B119083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1341" y="8369722"/>
            <a:ext cx="948243" cy="730199"/>
          </a:xfrm>
          <a:custGeom>
            <a:avLst/>
            <a:gdLst>
              <a:gd name="T0" fmla="*/ 695 w 823"/>
              <a:gd name="T1" fmla="*/ 632 h 633"/>
              <a:gd name="T2" fmla="*/ 695 w 823"/>
              <a:gd name="T3" fmla="*/ 632 h 633"/>
              <a:gd name="T4" fmla="*/ 118 w 823"/>
              <a:gd name="T5" fmla="*/ 632 h 633"/>
              <a:gd name="T6" fmla="*/ 0 w 823"/>
              <a:gd name="T7" fmla="*/ 506 h 633"/>
              <a:gd name="T8" fmla="*/ 0 w 823"/>
              <a:gd name="T9" fmla="*/ 117 h 633"/>
              <a:gd name="T10" fmla="*/ 118 w 823"/>
              <a:gd name="T11" fmla="*/ 0 h 633"/>
              <a:gd name="T12" fmla="*/ 695 w 823"/>
              <a:gd name="T13" fmla="*/ 0 h 633"/>
              <a:gd name="T14" fmla="*/ 822 w 823"/>
              <a:gd name="T15" fmla="*/ 117 h 633"/>
              <a:gd name="T16" fmla="*/ 822 w 823"/>
              <a:gd name="T17" fmla="*/ 506 h 633"/>
              <a:gd name="T18" fmla="*/ 695 w 823"/>
              <a:gd name="T19" fmla="*/ 632 h 633"/>
              <a:gd name="T20" fmla="*/ 118 w 823"/>
              <a:gd name="T21" fmla="*/ 63 h 633"/>
              <a:gd name="T22" fmla="*/ 118 w 823"/>
              <a:gd name="T23" fmla="*/ 63 h 633"/>
              <a:gd name="T24" fmla="*/ 64 w 823"/>
              <a:gd name="T25" fmla="*/ 117 h 633"/>
              <a:gd name="T26" fmla="*/ 64 w 823"/>
              <a:gd name="T27" fmla="*/ 506 h 633"/>
              <a:gd name="T28" fmla="*/ 118 w 823"/>
              <a:gd name="T29" fmla="*/ 569 h 633"/>
              <a:gd name="T30" fmla="*/ 695 w 823"/>
              <a:gd name="T31" fmla="*/ 569 h 633"/>
              <a:gd name="T32" fmla="*/ 758 w 823"/>
              <a:gd name="T33" fmla="*/ 506 h 633"/>
              <a:gd name="T34" fmla="*/ 758 w 823"/>
              <a:gd name="T35" fmla="*/ 117 h 633"/>
              <a:gd name="T36" fmla="*/ 695 w 823"/>
              <a:gd name="T37" fmla="*/ 63 h 633"/>
              <a:gd name="T38" fmla="*/ 118 w 823"/>
              <a:gd name="T39" fmla="*/ 63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3" h="633">
                <a:moveTo>
                  <a:pt x="695" y="632"/>
                </a:moveTo>
                <a:lnTo>
                  <a:pt x="695" y="632"/>
                </a:lnTo>
                <a:cubicBezTo>
                  <a:pt x="118" y="632"/>
                  <a:pt x="118" y="632"/>
                  <a:pt x="118" y="632"/>
                </a:cubicBezTo>
                <a:cubicBezTo>
                  <a:pt x="55" y="632"/>
                  <a:pt x="0" y="578"/>
                  <a:pt x="0" y="506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55" y="0"/>
                  <a:pt x="118" y="0"/>
                </a:cubicBezTo>
                <a:cubicBezTo>
                  <a:pt x="695" y="0"/>
                  <a:pt x="695" y="0"/>
                  <a:pt x="695" y="0"/>
                </a:cubicBezTo>
                <a:cubicBezTo>
                  <a:pt x="768" y="0"/>
                  <a:pt x="822" y="54"/>
                  <a:pt x="822" y="117"/>
                </a:cubicBezTo>
                <a:cubicBezTo>
                  <a:pt x="822" y="506"/>
                  <a:pt x="822" y="506"/>
                  <a:pt x="822" y="506"/>
                </a:cubicBezTo>
                <a:cubicBezTo>
                  <a:pt x="822" y="578"/>
                  <a:pt x="768" y="632"/>
                  <a:pt x="695" y="632"/>
                </a:cubicBezTo>
                <a:close/>
                <a:moveTo>
                  <a:pt x="118" y="63"/>
                </a:moveTo>
                <a:lnTo>
                  <a:pt x="118" y="63"/>
                </a:lnTo>
                <a:cubicBezTo>
                  <a:pt x="91" y="63"/>
                  <a:pt x="64" y="90"/>
                  <a:pt x="64" y="117"/>
                </a:cubicBezTo>
                <a:cubicBezTo>
                  <a:pt x="64" y="506"/>
                  <a:pt x="64" y="506"/>
                  <a:pt x="64" y="506"/>
                </a:cubicBezTo>
                <a:cubicBezTo>
                  <a:pt x="64" y="542"/>
                  <a:pt x="91" y="569"/>
                  <a:pt x="118" y="569"/>
                </a:cubicBezTo>
                <a:cubicBezTo>
                  <a:pt x="695" y="569"/>
                  <a:pt x="695" y="569"/>
                  <a:pt x="695" y="569"/>
                </a:cubicBezTo>
                <a:cubicBezTo>
                  <a:pt x="731" y="569"/>
                  <a:pt x="758" y="542"/>
                  <a:pt x="758" y="506"/>
                </a:cubicBezTo>
                <a:cubicBezTo>
                  <a:pt x="758" y="117"/>
                  <a:pt x="758" y="117"/>
                  <a:pt x="758" y="117"/>
                </a:cubicBezTo>
                <a:cubicBezTo>
                  <a:pt x="758" y="90"/>
                  <a:pt x="731" y="63"/>
                  <a:pt x="695" y="63"/>
                </a:cubicBezTo>
                <a:lnTo>
                  <a:pt x="118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31">
            <a:extLst>
              <a:ext uri="{FF2B5EF4-FFF2-40B4-BE49-F238E27FC236}">
                <a16:creationId xmlns:a16="http://schemas.microsoft.com/office/drawing/2014/main" id="{32CE41C1-70CF-394B-A844-883F2B8CC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9568" y="8919290"/>
            <a:ext cx="542577" cy="50708"/>
          </a:xfrm>
          <a:custGeom>
            <a:avLst/>
            <a:gdLst>
              <a:gd name="T0" fmla="*/ 470 w 471"/>
              <a:gd name="T1" fmla="*/ 45 h 46"/>
              <a:gd name="T2" fmla="*/ 470 w 471"/>
              <a:gd name="T3" fmla="*/ 45 h 46"/>
              <a:gd name="T4" fmla="*/ 27 w 471"/>
              <a:gd name="T5" fmla="*/ 45 h 46"/>
              <a:gd name="T6" fmla="*/ 0 w 471"/>
              <a:gd name="T7" fmla="*/ 27 h 46"/>
              <a:gd name="T8" fmla="*/ 0 w 471"/>
              <a:gd name="T9" fmla="*/ 27 h 46"/>
              <a:gd name="T10" fmla="*/ 27 w 471"/>
              <a:gd name="T11" fmla="*/ 0 h 46"/>
              <a:gd name="T12" fmla="*/ 470 w 471"/>
              <a:gd name="T13" fmla="*/ 0 h 46"/>
              <a:gd name="T14" fmla="*/ 470 w 47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1" h="46">
                <a:moveTo>
                  <a:pt x="470" y="45"/>
                </a:moveTo>
                <a:lnTo>
                  <a:pt x="470" y="45"/>
                </a:ln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27" y="0"/>
                </a:cubicBezTo>
                <a:cubicBezTo>
                  <a:pt x="470" y="0"/>
                  <a:pt x="470" y="0"/>
                  <a:pt x="470" y="0"/>
                </a:cubicBezTo>
                <a:lnTo>
                  <a:pt x="470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32">
            <a:extLst>
              <a:ext uri="{FF2B5EF4-FFF2-40B4-BE49-F238E27FC236}">
                <a16:creationId xmlns:a16="http://schemas.microsoft.com/office/drawing/2014/main" id="{AF76EFE6-7D82-4F44-9E2C-FE089DAE7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8152" y="8361499"/>
            <a:ext cx="689632" cy="780907"/>
          </a:xfrm>
          <a:custGeom>
            <a:avLst/>
            <a:gdLst>
              <a:gd name="T0" fmla="*/ 461 w 598"/>
              <a:gd name="T1" fmla="*/ 677 h 678"/>
              <a:gd name="T2" fmla="*/ 461 w 598"/>
              <a:gd name="T3" fmla="*/ 677 h 678"/>
              <a:gd name="T4" fmla="*/ 136 w 598"/>
              <a:gd name="T5" fmla="*/ 677 h 678"/>
              <a:gd name="T6" fmla="*/ 37 w 598"/>
              <a:gd name="T7" fmla="*/ 632 h 678"/>
              <a:gd name="T8" fmla="*/ 0 w 598"/>
              <a:gd name="T9" fmla="*/ 533 h 678"/>
              <a:gd name="T10" fmla="*/ 28 w 598"/>
              <a:gd name="T11" fmla="*/ 90 h 678"/>
              <a:gd name="T12" fmla="*/ 127 w 598"/>
              <a:gd name="T13" fmla="*/ 0 h 678"/>
              <a:gd name="T14" fmla="*/ 470 w 598"/>
              <a:gd name="T15" fmla="*/ 0 h 678"/>
              <a:gd name="T16" fmla="*/ 570 w 598"/>
              <a:gd name="T17" fmla="*/ 90 h 678"/>
              <a:gd name="T18" fmla="*/ 597 w 598"/>
              <a:gd name="T19" fmla="*/ 533 h 678"/>
              <a:gd name="T20" fmla="*/ 561 w 598"/>
              <a:gd name="T21" fmla="*/ 632 h 678"/>
              <a:gd name="T22" fmla="*/ 461 w 598"/>
              <a:gd name="T23" fmla="*/ 677 h 678"/>
              <a:gd name="T24" fmla="*/ 127 w 598"/>
              <a:gd name="T25" fmla="*/ 63 h 678"/>
              <a:gd name="T26" fmla="*/ 127 w 598"/>
              <a:gd name="T27" fmla="*/ 63 h 678"/>
              <a:gd name="T28" fmla="*/ 91 w 598"/>
              <a:gd name="T29" fmla="*/ 99 h 678"/>
              <a:gd name="T30" fmla="*/ 73 w 598"/>
              <a:gd name="T31" fmla="*/ 533 h 678"/>
              <a:gd name="T32" fmla="*/ 91 w 598"/>
              <a:gd name="T33" fmla="*/ 587 h 678"/>
              <a:gd name="T34" fmla="*/ 136 w 598"/>
              <a:gd name="T35" fmla="*/ 614 h 678"/>
              <a:gd name="T36" fmla="*/ 461 w 598"/>
              <a:gd name="T37" fmla="*/ 614 h 678"/>
              <a:gd name="T38" fmla="*/ 515 w 598"/>
              <a:gd name="T39" fmla="*/ 587 h 678"/>
              <a:gd name="T40" fmla="*/ 534 w 598"/>
              <a:gd name="T41" fmla="*/ 533 h 678"/>
              <a:gd name="T42" fmla="*/ 507 w 598"/>
              <a:gd name="T43" fmla="*/ 99 h 678"/>
              <a:gd name="T44" fmla="*/ 470 w 598"/>
              <a:gd name="T45" fmla="*/ 63 h 678"/>
              <a:gd name="T46" fmla="*/ 127 w 598"/>
              <a:gd name="T47" fmla="*/ 63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98" h="678">
                <a:moveTo>
                  <a:pt x="461" y="677"/>
                </a:moveTo>
                <a:lnTo>
                  <a:pt x="461" y="677"/>
                </a:lnTo>
                <a:cubicBezTo>
                  <a:pt x="136" y="677"/>
                  <a:pt x="136" y="677"/>
                  <a:pt x="136" y="677"/>
                </a:cubicBezTo>
                <a:cubicBezTo>
                  <a:pt x="100" y="677"/>
                  <a:pt x="64" y="660"/>
                  <a:pt x="37" y="632"/>
                </a:cubicBezTo>
                <a:cubicBezTo>
                  <a:pt x="18" y="605"/>
                  <a:pt x="0" y="569"/>
                  <a:pt x="0" y="533"/>
                </a:cubicBezTo>
                <a:cubicBezTo>
                  <a:pt x="28" y="90"/>
                  <a:pt x="28" y="90"/>
                  <a:pt x="28" y="90"/>
                </a:cubicBezTo>
                <a:cubicBezTo>
                  <a:pt x="28" y="36"/>
                  <a:pt x="73" y="0"/>
                  <a:pt x="127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525" y="0"/>
                  <a:pt x="570" y="36"/>
                  <a:pt x="570" y="90"/>
                </a:cubicBezTo>
                <a:cubicBezTo>
                  <a:pt x="597" y="533"/>
                  <a:pt x="597" y="533"/>
                  <a:pt x="597" y="533"/>
                </a:cubicBezTo>
                <a:cubicBezTo>
                  <a:pt x="597" y="569"/>
                  <a:pt x="588" y="605"/>
                  <a:pt x="561" y="632"/>
                </a:cubicBezTo>
                <a:cubicBezTo>
                  <a:pt x="534" y="660"/>
                  <a:pt x="498" y="677"/>
                  <a:pt x="461" y="677"/>
                </a:cubicBezTo>
                <a:close/>
                <a:moveTo>
                  <a:pt x="127" y="63"/>
                </a:moveTo>
                <a:lnTo>
                  <a:pt x="127" y="63"/>
                </a:lnTo>
                <a:cubicBezTo>
                  <a:pt x="109" y="63"/>
                  <a:pt x="100" y="81"/>
                  <a:pt x="91" y="99"/>
                </a:cubicBezTo>
                <a:cubicBezTo>
                  <a:pt x="73" y="533"/>
                  <a:pt x="73" y="533"/>
                  <a:pt x="73" y="533"/>
                </a:cubicBezTo>
                <a:cubicBezTo>
                  <a:pt x="64" y="551"/>
                  <a:pt x="73" y="578"/>
                  <a:pt x="91" y="587"/>
                </a:cubicBezTo>
                <a:cubicBezTo>
                  <a:pt x="100" y="605"/>
                  <a:pt x="118" y="614"/>
                  <a:pt x="136" y="614"/>
                </a:cubicBezTo>
                <a:cubicBezTo>
                  <a:pt x="461" y="614"/>
                  <a:pt x="461" y="614"/>
                  <a:pt x="461" y="614"/>
                </a:cubicBezTo>
                <a:cubicBezTo>
                  <a:pt x="479" y="614"/>
                  <a:pt x="498" y="605"/>
                  <a:pt x="515" y="587"/>
                </a:cubicBezTo>
                <a:cubicBezTo>
                  <a:pt x="525" y="578"/>
                  <a:pt x="534" y="551"/>
                  <a:pt x="534" y="533"/>
                </a:cubicBezTo>
                <a:cubicBezTo>
                  <a:pt x="507" y="99"/>
                  <a:pt x="507" y="99"/>
                  <a:pt x="507" y="99"/>
                </a:cubicBezTo>
                <a:cubicBezTo>
                  <a:pt x="507" y="81"/>
                  <a:pt x="489" y="63"/>
                  <a:pt x="470" y="63"/>
                </a:cubicBezTo>
                <a:lnTo>
                  <a:pt x="127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33">
            <a:extLst>
              <a:ext uri="{FF2B5EF4-FFF2-40B4-BE49-F238E27FC236}">
                <a16:creationId xmlns:a16="http://schemas.microsoft.com/office/drawing/2014/main" id="{227F3130-711F-4A4A-8463-9F78414BB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5629" y="8173880"/>
            <a:ext cx="344816" cy="365099"/>
          </a:xfrm>
          <a:custGeom>
            <a:avLst/>
            <a:gdLst>
              <a:gd name="T0" fmla="*/ 262 w 299"/>
              <a:gd name="T1" fmla="*/ 317 h 318"/>
              <a:gd name="T2" fmla="*/ 262 w 299"/>
              <a:gd name="T3" fmla="*/ 317 h 318"/>
              <a:gd name="T4" fmla="*/ 262 w 299"/>
              <a:gd name="T5" fmla="*/ 317 h 318"/>
              <a:gd name="T6" fmla="*/ 235 w 299"/>
              <a:gd name="T7" fmla="*/ 280 h 318"/>
              <a:gd name="T8" fmla="*/ 235 w 299"/>
              <a:gd name="T9" fmla="*/ 154 h 318"/>
              <a:gd name="T10" fmla="*/ 154 w 299"/>
              <a:gd name="T11" fmla="*/ 73 h 318"/>
              <a:gd name="T12" fmla="*/ 63 w 299"/>
              <a:gd name="T13" fmla="*/ 154 h 318"/>
              <a:gd name="T14" fmla="*/ 63 w 299"/>
              <a:gd name="T15" fmla="*/ 280 h 318"/>
              <a:gd name="T16" fmla="*/ 36 w 299"/>
              <a:gd name="T17" fmla="*/ 317 h 318"/>
              <a:gd name="T18" fmla="*/ 36 w 299"/>
              <a:gd name="T19" fmla="*/ 317 h 318"/>
              <a:gd name="T20" fmla="*/ 0 w 299"/>
              <a:gd name="T21" fmla="*/ 280 h 318"/>
              <a:gd name="T22" fmla="*/ 0 w 299"/>
              <a:gd name="T23" fmla="*/ 163 h 318"/>
              <a:gd name="T24" fmla="*/ 136 w 299"/>
              <a:gd name="T25" fmla="*/ 9 h 318"/>
              <a:gd name="T26" fmla="*/ 298 w 299"/>
              <a:gd name="T27" fmla="*/ 154 h 318"/>
              <a:gd name="T28" fmla="*/ 298 w 299"/>
              <a:gd name="T29" fmla="*/ 280 h 318"/>
              <a:gd name="T30" fmla="*/ 262 w 299"/>
              <a:gd name="T31" fmla="*/ 317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9" h="318">
                <a:moveTo>
                  <a:pt x="262" y="317"/>
                </a:moveTo>
                <a:lnTo>
                  <a:pt x="262" y="317"/>
                </a:lnTo>
                <a:lnTo>
                  <a:pt x="262" y="317"/>
                </a:lnTo>
                <a:cubicBezTo>
                  <a:pt x="244" y="317"/>
                  <a:pt x="235" y="298"/>
                  <a:pt x="235" y="280"/>
                </a:cubicBezTo>
                <a:cubicBezTo>
                  <a:pt x="235" y="154"/>
                  <a:pt x="235" y="154"/>
                  <a:pt x="235" y="154"/>
                </a:cubicBezTo>
                <a:cubicBezTo>
                  <a:pt x="235" y="118"/>
                  <a:pt x="199" y="73"/>
                  <a:pt x="154" y="73"/>
                </a:cubicBezTo>
                <a:cubicBezTo>
                  <a:pt x="108" y="64"/>
                  <a:pt x="63" y="109"/>
                  <a:pt x="63" y="154"/>
                </a:cubicBezTo>
                <a:cubicBezTo>
                  <a:pt x="63" y="280"/>
                  <a:pt x="63" y="280"/>
                  <a:pt x="63" y="280"/>
                </a:cubicBezTo>
                <a:cubicBezTo>
                  <a:pt x="63" y="298"/>
                  <a:pt x="54" y="317"/>
                  <a:pt x="36" y="317"/>
                </a:cubicBezTo>
                <a:lnTo>
                  <a:pt x="36" y="317"/>
                </a:lnTo>
                <a:cubicBezTo>
                  <a:pt x="18" y="317"/>
                  <a:pt x="0" y="298"/>
                  <a:pt x="0" y="280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81"/>
                  <a:pt x="63" y="9"/>
                  <a:pt x="136" y="9"/>
                </a:cubicBezTo>
                <a:cubicBezTo>
                  <a:pt x="226" y="0"/>
                  <a:pt x="298" y="73"/>
                  <a:pt x="298" y="154"/>
                </a:cubicBezTo>
                <a:cubicBezTo>
                  <a:pt x="298" y="280"/>
                  <a:pt x="298" y="280"/>
                  <a:pt x="298" y="280"/>
                </a:cubicBezTo>
                <a:cubicBezTo>
                  <a:pt x="298" y="298"/>
                  <a:pt x="280" y="317"/>
                  <a:pt x="262" y="3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10" name="Grupo 309">
            <a:extLst>
              <a:ext uri="{FF2B5EF4-FFF2-40B4-BE49-F238E27FC236}">
                <a16:creationId xmlns:a16="http://schemas.microsoft.com/office/drawing/2014/main" id="{5C5C433C-9335-3544-95F3-06BFA4A4D24F}"/>
              </a:ext>
            </a:extLst>
          </p:cNvPr>
          <p:cNvGrpSpPr/>
          <p:nvPr/>
        </p:nvGrpSpPr>
        <p:grpSpPr>
          <a:xfrm>
            <a:off x="2668308" y="1234255"/>
            <a:ext cx="19041035" cy="2561450"/>
            <a:chOff x="2668308" y="861425"/>
            <a:chExt cx="19041035" cy="2561450"/>
          </a:xfrm>
        </p:grpSpPr>
        <p:sp>
          <p:nvSpPr>
            <p:cNvPr id="311" name="CuadroTexto 310">
              <a:extLst>
                <a:ext uri="{FF2B5EF4-FFF2-40B4-BE49-F238E27FC236}">
                  <a16:creationId xmlns:a16="http://schemas.microsoft.com/office/drawing/2014/main" id="{8E68E36C-829C-A545-953F-D74C9B37EF86}"/>
                </a:ext>
              </a:extLst>
            </p:cNvPr>
            <p:cNvSpPr txBox="1"/>
            <p:nvPr/>
          </p:nvSpPr>
          <p:spPr>
            <a:xfrm>
              <a:off x="7078309" y="861425"/>
              <a:ext cx="1022106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Environment/Ecology</a:t>
              </a:r>
            </a:p>
          </p:txBody>
        </p:sp>
        <p:sp>
          <p:nvSpPr>
            <p:cNvPr id="312" name="CuadroTexto 311">
              <a:extLst>
                <a:ext uri="{FF2B5EF4-FFF2-40B4-BE49-F238E27FC236}">
                  <a16:creationId xmlns:a16="http://schemas.microsoft.com/office/drawing/2014/main" id="{AF7ACCC3-A94B-FE41-9139-90846B3340D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13" name="Grupo 312">
            <a:extLst>
              <a:ext uri="{FF2B5EF4-FFF2-40B4-BE49-F238E27FC236}">
                <a16:creationId xmlns:a16="http://schemas.microsoft.com/office/drawing/2014/main" id="{2F520BEA-8DD4-D847-94F7-1BC4F569F825}"/>
              </a:ext>
            </a:extLst>
          </p:cNvPr>
          <p:cNvGrpSpPr/>
          <p:nvPr/>
        </p:nvGrpSpPr>
        <p:grpSpPr>
          <a:xfrm>
            <a:off x="10493872" y="9407371"/>
            <a:ext cx="3092379" cy="1105287"/>
            <a:chOff x="4247967" y="10782997"/>
            <a:chExt cx="4236804" cy="1105287"/>
          </a:xfrm>
        </p:grpSpPr>
        <p:sp>
          <p:nvSpPr>
            <p:cNvPr id="314" name="CuadroTexto 395">
              <a:extLst>
                <a:ext uri="{FF2B5EF4-FFF2-40B4-BE49-F238E27FC236}">
                  <a16:creationId xmlns:a16="http://schemas.microsoft.com/office/drawing/2014/main" id="{740383F9-D077-3E40-987A-CD1B2469188C}"/>
                </a:ext>
              </a:extLst>
            </p:cNvPr>
            <p:cNvSpPr txBox="1"/>
            <p:nvPr/>
          </p:nvSpPr>
          <p:spPr>
            <a:xfrm flipH="1">
              <a:off x="5175030" y="10782997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15" name="Rectangle 40">
              <a:extLst>
                <a:ext uri="{FF2B5EF4-FFF2-40B4-BE49-F238E27FC236}">
                  <a16:creationId xmlns:a16="http://schemas.microsoft.com/office/drawing/2014/main" id="{17C97893-3BF2-E748-B06C-78F1993933D8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6" name="Grupo 315">
            <a:extLst>
              <a:ext uri="{FF2B5EF4-FFF2-40B4-BE49-F238E27FC236}">
                <a16:creationId xmlns:a16="http://schemas.microsoft.com/office/drawing/2014/main" id="{FC817202-309F-D748-8BFD-5C314D074A49}"/>
              </a:ext>
            </a:extLst>
          </p:cNvPr>
          <p:cNvGrpSpPr/>
          <p:nvPr/>
        </p:nvGrpSpPr>
        <p:grpSpPr>
          <a:xfrm>
            <a:off x="16730162" y="9388044"/>
            <a:ext cx="3092379" cy="1105287"/>
            <a:chOff x="4247967" y="10782997"/>
            <a:chExt cx="4236804" cy="1105287"/>
          </a:xfrm>
        </p:grpSpPr>
        <p:sp>
          <p:nvSpPr>
            <p:cNvPr id="317" name="CuadroTexto 395">
              <a:extLst>
                <a:ext uri="{FF2B5EF4-FFF2-40B4-BE49-F238E27FC236}">
                  <a16:creationId xmlns:a16="http://schemas.microsoft.com/office/drawing/2014/main" id="{70343C50-FD09-9A4C-8844-DE1D8CD63327}"/>
                </a:ext>
              </a:extLst>
            </p:cNvPr>
            <p:cNvSpPr txBox="1"/>
            <p:nvPr/>
          </p:nvSpPr>
          <p:spPr>
            <a:xfrm flipH="1">
              <a:off x="5175030" y="10782997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18" name="Rectangle 40">
              <a:extLst>
                <a:ext uri="{FF2B5EF4-FFF2-40B4-BE49-F238E27FC236}">
                  <a16:creationId xmlns:a16="http://schemas.microsoft.com/office/drawing/2014/main" id="{BAD8EBB2-42F2-F649-9C4D-2FE003158C4F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9" name="Grupo 318">
            <a:extLst>
              <a:ext uri="{FF2B5EF4-FFF2-40B4-BE49-F238E27FC236}">
                <a16:creationId xmlns:a16="http://schemas.microsoft.com/office/drawing/2014/main" id="{D27F8D50-8E7E-6248-A085-1D7145068676}"/>
              </a:ext>
            </a:extLst>
          </p:cNvPr>
          <p:cNvGrpSpPr/>
          <p:nvPr/>
        </p:nvGrpSpPr>
        <p:grpSpPr>
          <a:xfrm>
            <a:off x="4053098" y="9395157"/>
            <a:ext cx="3092379" cy="1105287"/>
            <a:chOff x="4247967" y="10782997"/>
            <a:chExt cx="4236804" cy="1105287"/>
          </a:xfrm>
        </p:grpSpPr>
        <p:sp>
          <p:nvSpPr>
            <p:cNvPr id="320" name="CuadroTexto 395">
              <a:extLst>
                <a:ext uri="{FF2B5EF4-FFF2-40B4-BE49-F238E27FC236}">
                  <a16:creationId xmlns:a16="http://schemas.microsoft.com/office/drawing/2014/main" id="{2980CED9-0D3D-174E-B60E-9174D6A07A9D}"/>
                </a:ext>
              </a:extLst>
            </p:cNvPr>
            <p:cNvSpPr txBox="1"/>
            <p:nvPr/>
          </p:nvSpPr>
          <p:spPr>
            <a:xfrm flipH="1">
              <a:off x="5175030" y="10782997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21" name="Rectangle 40">
              <a:extLst>
                <a:ext uri="{FF2B5EF4-FFF2-40B4-BE49-F238E27FC236}">
                  <a16:creationId xmlns:a16="http://schemas.microsoft.com/office/drawing/2014/main" id="{572A1504-BCF0-8448-9BD3-9AAB5B9A61D6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614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EnvironmentEcology 1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24CC7B"/>
      </a:accent1>
      <a:accent2>
        <a:srgbClr val="5A81D4"/>
      </a:accent2>
      <a:accent3>
        <a:srgbClr val="98CB7F"/>
      </a:accent3>
      <a:accent4>
        <a:srgbClr val="70CFF6"/>
      </a:accent4>
      <a:accent5>
        <a:srgbClr val="5EAB95"/>
      </a:accent5>
      <a:accent6>
        <a:srgbClr val="E1E2E1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92892</TotalTime>
  <Words>416</Words>
  <Application>Microsoft Macintosh PowerPoint</Application>
  <PresentationFormat>Personalizado</PresentationFormat>
  <Paragraphs>104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16719</cp:revision>
  <dcterms:created xsi:type="dcterms:W3CDTF">2014-11-12T21:47:38Z</dcterms:created>
  <dcterms:modified xsi:type="dcterms:W3CDTF">2019-10-14T18:19:39Z</dcterms:modified>
  <cp:category/>
</cp:coreProperties>
</file>