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2" d="100"/>
          <a:sy n="22" d="100"/>
        </p:scale>
        <p:origin x="1960" y="1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9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9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2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5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3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3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7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8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>
            <a:extLst>
              <a:ext uri="{FF2B5EF4-FFF2-40B4-BE49-F238E27FC236}">
                <a16:creationId xmlns:a16="http://schemas.microsoft.com/office/drawing/2014/main" id="{7E59D8AB-C82A-F14D-9387-C1132571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429" y="3877703"/>
            <a:ext cx="3306644" cy="7385956"/>
          </a:xfrm>
          <a:custGeom>
            <a:avLst/>
            <a:gdLst>
              <a:gd name="T0" fmla="*/ 3036 w 3037"/>
              <a:gd name="T1" fmla="*/ 3396 h 6786"/>
              <a:gd name="T2" fmla="*/ 1988 w 3037"/>
              <a:gd name="T3" fmla="*/ 3396 h 6786"/>
              <a:gd name="T4" fmla="*/ 2403 w 3037"/>
              <a:gd name="T5" fmla="*/ 0 h 6786"/>
              <a:gd name="T6" fmla="*/ 0 w 3037"/>
              <a:gd name="T7" fmla="*/ 3396 h 6786"/>
              <a:gd name="T8" fmla="*/ 1048 w 3037"/>
              <a:gd name="T9" fmla="*/ 3396 h 6786"/>
              <a:gd name="T10" fmla="*/ 632 w 3037"/>
              <a:gd name="T11" fmla="*/ 6785 h 6786"/>
              <a:gd name="T12" fmla="*/ 3036 w 3037"/>
              <a:gd name="T13" fmla="*/ 3396 h 6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6786">
                <a:moveTo>
                  <a:pt x="3036" y="3396"/>
                </a:moveTo>
                <a:lnTo>
                  <a:pt x="1988" y="3396"/>
                </a:lnTo>
                <a:lnTo>
                  <a:pt x="2403" y="0"/>
                </a:lnTo>
                <a:lnTo>
                  <a:pt x="0" y="3396"/>
                </a:lnTo>
                <a:lnTo>
                  <a:pt x="1048" y="3396"/>
                </a:lnTo>
                <a:lnTo>
                  <a:pt x="632" y="6785"/>
                </a:lnTo>
                <a:lnTo>
                  <a:pt x="3036" y="33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">
            <a:extLst>
              <a:ext uri="{FF2B5EF4-FFF2-40B4-BE49-F238E27FC236}">
                <a16:creationId xmlns:a16="http://schemas.microsoft.com/office/drawing/2014/main" id="{BAC55DEE-4511-9E44-A948-647F59D2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506" y="3877703"/>
            <a:ext cx="3301843" cy="7385956"/>
          </a:xfrm>
          <a:custGeom>
            <a:avLst/>
            <a:gdLst>
              <a:gd name="T0" fmla="*/ 3035 w 3036"/>
              <a:gd name="T1" fmla="*/ 3396 h 6786"/>
              <a:gd name="T2" fmla="*/ 1987 w 3036"/>
              <a:gd name="T3" fmla="*/ 3396 h 6786"/>
              <a:gd name="T4" fmla="*/ 2403 w 3036"/>
              <a:gd name="T5" fmla="*/ 0 h 6786"/>
              <a:gd name="T6" fmla="*/ 0 w 3036"/>
              <a:gd name="T7" fmla="*/ 3396 h 6786"/>
              <a:gd name="T8" fmla="*/ 1048 w 3036"/>
              <a:gd name="T9" fmla="*/ 3396 h 6786"/>
              <a:gd name="T10" fmla="*/ 632 w 3036"/>
              <a:gd name="T11" fmla="*/ 6785 h 6786"/>
              <a:gd name="T12" fmla="*/ 3035 w 3036"/>
              <a:gd name="T13" fmla="*/ 3396 h 6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6" h="6786">
                <a:moveTo>
                  <a:pt x="3035" y="3396"/>
                </a:moveTo>
                <a:lnTo>
                  <a:pt x="1987" y="3396"/>
                </a:lnTo>
                <a:lnTo>
                  <a:pt x="2403" y="0"/>
                </a:lnTo>
                <a:lnTo>
                  <a:pt x="0" y="3396"/>
                </a:lnTo>
                <a:lnTo>
                  <a:pt x="1048" y="3396"/>
                </a:lnTo>
                <a:lnTo>
                  <a:pt x="632" y="6785"/>
                </a:lnTo>
                <a:lnTo>
                  <a:pt x="3035" y="33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3">
            <a:extLst>
              <a:ext uri="{FF2B5EF4-FFF2-40B4-BE49-F238E27FC236}">
                <a16:creationId xmlns:a16="http://schemas.microsoft.com/office/drawing/2014/main" id="{D8FE14C9-441D-E54A-9C7B-EC27DB39E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4440" y="3877703"/>
            <a:ext cx="3306644" cy="7385956"/>
          </a:xfrm>
          <a:custGeom>
            <a:avLst/>
            <a:gdLst>
              <a:gd name="T0" fmla="*/ 3036 w 3037"/>
              <a:gd name="T1" fmla="*/ 3396 h 6786"/>
              <a:gd name="T2" fmla="*/ 1988 w 3037"/>
              <a:gd name="T3" fmla="*/ 3396 h 6786"/>
              <a:gd name="T4" fmla="*/ 2403 w 3037"/>
              <a:gd name="T5" fmla="*/ 0 h 6786"/>
              <a:gd name="T6" fmla="*/ 0 w 3037"/>
              <a:gd name="T7" fmla="*/ 3396 h 6786"/>
              <a:gd name="T8" fmla="*/ 1048 w 3037"/>
              <a:gd name="T9" fmla="*/ 3396 h 6786"/>
              <a:gd name="T10" fmla="*/ 623 w 3037"/>
              <a:gd name="T11" fmla="*/ 6785 h 6786"/>
              <a:gd name="T12" fmla="*/ 3036 w 3037"/>
              <a:gd name="T13" fmla="*/ 3396 h 6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6786">
                <a:moveTo>
                  <a:pt x="3036" y="3396"/>
                </a:moveTo>
                <a:lnTo>
                  <a:pt x="1988" y="3396"/>
                </a:lnTo>
                <a:lnTo>
                  <a:pt x="2403" y="0"/>
                </a:lnTo>
                <a:lnTo>
                  <a:pt x="0" y="3396"/>
                </a:lnTo>
                <a:lnTo>
                  <a:pt x="1048" y="3396"/>
                </a:lnTo>
                <a:lnTo>
                  <a:pt x="623" y="6785"/>
                </a:lnTo>
                <a:lnTo>
                  <a:pt x="3036" y="33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4">
            <a:extLst>
              <a:ext uri="{FF2B5EF4-FFF2-40B4-BE49-F238E27FC236}">
                <a16:creationId xmlns:a16="http://schemas.microsoft.com/office/drawing/2014/main" id="{C262A687-2973-7346-8CD8-7099D0A67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165" y="8076996"/>
            <a:ext cx="2529172" cy="2529172"/>
          </a:xfrm>
          <a:custGeom>
            <a:avLst/>
            <a:gdLst>
              <a:gd name="T0" fmla="*/ 2322 w 2323"/>
              <a:gd name="T1" fmla="*/ 1157 h 2323"/>
              <a:gd name="T2" fmla="*/ 2322 w 2323"/>
              <a:gd name="T3" fmla="*/ 1157 h 2323"/>
              <a:gd name="T4" fmla="*/ 1166 w 2323"/>
              <a:gd name="T5" fmla="*/ 2322 h 2323"/>
              <a:gd name="T6" fmla="*/ 0 w 2323"/>
              <a:gd name="T7" fmla="*/ 1157 h 2323"/>
              <a:gd name="T8" fmla="*/ 1166 w 2323"/>
              <a:gd name="T9" fmla="*/ 0 h 2323"/>
              <a:gd name="T10" fmla="*/ 2322 w 2323"/>
              <a:gd name="T11" fmla="*/ 1157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3" h="2323">
                <a:moveTo>
                  <a:pt x="2322" y="1157"/>
                </a:moveTo>
                <a:lnTo>
                  <a:pt x="2322" y="1157"/>
                </a:lnTo>
                <a:cubicBezTo>
                  <a:pt x="2322" y="1798"/>
                  <a:pt x="1807" y="2322"/>
                  <a:pt x="1166" y="2322"/>
                </a:cubicBezTo>
                <a:cubicBezTo>
                  <a:pt x="524" y="2322"/>
                  <a:pt x="0" y="1798"/>
                  <a:pt x="0" y="1157"/>
                </a:cubicBezTo>
                <a:cubicBezTo>
                  <a:pt x="0" y="515"/>
                  <a:pt x="524" y="0"/>
                  <a:pt x="1166" y="0"/>
                </a:cubicBezTo>
                <a:cubicBezTo>
                  <a:pt x="1807" y="0"/>
                  <a:pt x="2322" y="515"/>
                  <a:pt x="2322" y="1157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2A76A11D-1898-484B-885E-EFCD859D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441" y="8076996"/>
            <a:ext cx="2529172" cy="2529172"/>
          </a:xfrm>
          <a:custGeom>
            <a:avLst/>
            <a:gdLst>
              <a:gd name="T0" fmla="*/ 2321 w 2322"/>
              <a:gd name="T1" fmla="*/ 1157 h 2323"/>
              <a:gd name="T2" fmla="*/ 2321 w 2322"/>
              <a:gd name="T3" fmla="*/ 1157 h 2323"/>
              <a:gd name="T4" fmla="*/ 1166 w 2322"/>
              <a:gd name="T5" fmla="*/ 2322 h 2323"/>
              <a:gd name="T6" fmla="*/ 0 w 2322"/>
              <a:gd name="T7" fmla="*/ 1157 h 2323"/>
              <a:gd name="T8" fmla="*/ 1166 w 2322"/>
              <a:gd name="T9" fmla="*/ 0 h 2323"/>
              <a:gd name="T10" fmla="*/ 2321 w 2322"/>
              <a:gd name="T11" fmla="*/ 1157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2" h="2323">
                <a:moveTo>
                  <a:pt x="2321" y="1157"/>
                </a:moveTo>
                <a:lnTo>
                  <a:pt x="2321" y="1157"/>
                </a:lnTo>
                <a:cubicBezTo>
                  <a:pt x="2321" y="1798"/>
                  <a:pt x="1806" y="2322"/>
                  <a:pt x="1166" y="2322"/>
                </a:cubicBezTo>
                <a:cubicBezTo>
                  <a:pt x="524" y="2322"/>
                  <a:pt x="0" y="1798"/>
                  <a:pt x="0" y="1157"/>
                </a:cubicBezTo>
                <a:cubicBezTo>
                  <a:pt x="0" y="515"/>
                  <a:pt x="524" y="0"/>
                  <a:pt x="1166" y="0"/>
                </a:cubicBezTo>
                <a:cubicBezTo>
                  <a:pt x="1806" y="0"/>
                  <a:pt x="2321" y="515"/>
                  <a:pt x="2321" y="1157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D2D507E3-E239-1C48-8977-022D0548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515" y="8076996"/>
            <a:ext cx="2519576" cy="2529172"/>
          </a:xfrm>
          <a:custGeom>
            <a:avLst/>
            <a:gdLst>
              <a:gd name="T0" fmla="*/ 2314 w 2315"/>
              <a:gd name="T1" fmla="*/ 1157 h 2323"/>
              <a:gd name="T2" fmla="*/ 2314 w 2315"/>
              <a:gd name="T3" fmla="*/ 1157 h 2323"/>
              <a:gd name="T4" fmla="*/ 1157 w 2315"/>
              <a:gd name="T5" fmla="*/ 2322 h 2323"/>
              <a:gd name="T6" fmla="*/ 0 w 2315"/>
              <a:gd name="T7" fmla="*/ 1157 h 2323"/>
              <a:gd name="T8" fmla="*/ 1157 w 2315"/>
              <a:gd name="T9" fmla="*/ 0 h 2323"/>
              <a:gd name="T10" fmla="*/ 2314 w 2315"/>
              <a:gd name="T11" fmla="*/ 1157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5" h="2323">
                <a:moveTo>
                  <a:pt x="2314" y="1157"/>
                </a:moveTo>
                <a:lnTo>
                  <a:pt x="2314" y="1157"/>
                </a:lnTo>
                <a:cubicBezTo>
                  <a:pt x="2314" y="1798"/>
                  <a:pt x="1799" y="2322"/>
                  <a:pt x="1157" y="2322"/>
                </a:cubicBezTo>
                <a:cubicBezTo>
                  <a:pt x="516" y="2322"/>
                  <a:pt x="0" y="1798"/>
                  <a:pt x="0" y="1157"/>
                </a:cubicBezTo>
                <a:cubicBezTo>
                  <a:pt x="0" y="515"/>
                  <a:pt x="516" y="0"/>
                  <a:pt x="1157" y="0"/>
                </a:cubicBezTo>
                <a:cubicBezTo>
                  <a:pt x="1799" y="0"/>
                  <a:pt x="2314" y="515"/>
                  <a:pt x="2314" y="1157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90225288-71A2-F145-B8E8-1AF57D396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119" y="9305589"/>
            <a:ext cx="235159" cy="62388"/>
          </a:xfrm>
          <a:custGeom>
            <a:avLst/>
            <a:gdLst>
              <a:gd name="T0" fmla="*/ 217 w 218"/>
              <a:gd name="T1" fmla="*/ 55 h 56"/>
              <a:gd name="T2" fmla="*/ 0 w 218"/>
              <a:gd name="T3" fmla="*/ 55 h 56"/>
              <a:gd name="T4" fmla="*/ 0 w 218"/>
              <a:gd name="T5" fmla="*/ 0 h 56"/>
              <a:gd name="T6" fmla="*/ 217 w 218"/>
              <a:gd name="T7" fmla="*/ 0 h 56"/>
              <a:gd name="T8" fmla="*/ 217 w 218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56">
                <a:moveTo>
                  <a:pt x="217" y="55"/>
                </a:moveTo>
                <a:lnTo>
                  <a:pt x="0" y="55"/>
                </a:lnTo>
                <a:lnTo>
                  <a:pt x="0" y="0"/>
                </a:lnTo>
                <a:lnTo>
                  <a:pt x="217" y="0"/>
                </a:lnTo>
                <a:lnTo>
                  <a:pt x="217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CFADF9BE-7E2F-4241-B5AB-590C2D8A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12" y="9156813"/>
            <a:ext cx="225560" cy="431927"/>
          </a:xfrm>
          <a:custGeom>
            <a:avLst/>
            <a:gdLst>
              <a:gd name="T0" fmla="*/ 81 w 208"/>
              <a:gd name="T1" fmla="*/ 0 h 399"/>
              <a:gd name="T2" fmla="*/ 81 w 208"/>
              <a:gd name="T3" fmla="*/ 0 h 399"/>
              <a:gd name="T4" fmla="*/ 0 w 208"/>
              <a:gd name="T5" fmla="*/ 0 h 399"/>
              <a:gd name="T6" fmla="*/ 0 w 208"/>
              <a:gd name="T7" fmla="*/ 45 h 399"/>
              <a:gd name="T8" fmla="*/ 54 w 208"/>
              <a:gd name="T9" fmla="*/ 45 h 399"/>
              <a:gd name="T10" fmla="*/ 81 w 208"/>
              <a:gd name="T11" fmla="*/ 54 h 399"/>
              <a:gd name="T12" fmla="*/ 162 w 208"/>
              <a:gd name="T13" fmla="*/ 154 h 399"/>
              <a:gd name="T14" fmla="*/ 153 w 208"/>
              <a:gd name="T15" fmla="*/ 352 h 399"/>
              <a:gd name="T16" fmla="*/ 26 w 208"/>
              <a:gd name="T17" fmla="*/ 352 h 399"/>
              <a:gd name="T18" fmla="*/ 36 w 208"/>
              <a:gd name="T19" fmla="*/ 371 h 399"/>
              <a:gd name="T20" fmla="*/ 26 w 208"/>
              <a:gd name="T21" fmla="*/ 398 h 399"/>
              <a:gd name="T22" fmla="*/ 153 w 208"/>
              <a:gd name="T23" fmla="*/ 398 h 399"/>
              <a:gd name="T24" fmla="*/ 207 w 208"/>
              <a:gd name="T25" fmla="*/ 343 h 399"/>
              <a:gd name="T26" fmla="*/ 207 w 208"/>
              <a:gd name="T27" fmla="*/ 135 h 399"/>
              <a:gd name="T28" fmla="*/ 207 w 208"/>
              <a:gd name="T29" fmla="*/ 126 h 399"/>
              <a:gd name="T30" fmla="*/ 99 w 208"/>
              <a:gd name="T31" fmla="*/ 9 h 399"/>
              <a:gd name="T32" fmla="*/ 81 w 208"/>
              <a:gd name="T3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8" h="399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72" y="54"/>
                  <a:pt x="81" y="54"/>
                </a:cubicBezTo>
                <a:cubicBezTo>
                  <a:pt x="162" y="154"/>
                  <a:pt x="162" y="154"/>
                  <a:pt x="162" y="154"/>
                </a:cubicBezTo>
                <a:cubicBezTo>
                  <a:pt x="153" y="352"/>
                  <a:pt x="153" y="352"/>
                  <a:pt x="153" y="352"/>
                </a:cubicBezTo>
                <a:cubicBezTo>
                  <a:pt x="26" y="352"/>
                  <a:pt x="26" y="352"/>
                  <a:pt x="26" y="352"/>
                </a:cubicBezTo>
                <a:cubicBezTo>
                  <a:pt x="36" y="352"/>
                  <a:pt x="36" y="362"/>
                  <a:pt x="36" y="371"/>
                </a:cubicBezTo>
                <a:cubicBezTo>
                  <a:pt x="36" y="379"/>
                  <a:pt x="26" y="388"/>
                  <a:pt x="26" y="398"/>
                </a:cubicBezTo>
                <a:cubicBezTo>
                  <a:pt x="153" y="398"/>
                  <a:pt x="153" y="398"/>
                  <a:pt x="153" y="398"/>
                </a:cubicBezTo>
                <a:cubicBezTo>
                  <a:pt x="180" y="398"/>
                  <a:pt x="207" y="371"/>
                  <a:pt x="207" y="343"/>
                </a:cubicBezTo>
                <a:cubicBezTo>
                  <a:pt x="207" y="135"/>
                  <a:pt x="207" y="135"/>
                  <a:pt x="207" y="135"/>
                </a:cubicBezTo>
                <a:lnTo>
                  <a:pt x="207" y="126"/>
                </a:ln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90" y="0"/>
                  <a:pt x="8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574292DD-DDE5-6443-9625-B90E5F060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774" y="9531150"/>
            <a:ext cx="278353" cy="71989"/>
          </a:xfrm>
          <a:custGeom>
            <a:avLst/>
            <a:gdLst>
              <a:gd name="T0" fmla="*/ 244 w 254"/>
              <a:gd name="T1" fmla="*/ 0 h 65"/>
              <a:gd name="T2" fmla="*/ 244 w 254"/>
              <a:gd name="T3" fmla="*/ 0 h 65"/>
              <a:gd name="T4" fmla="*/ 9 w 254"/>
              <a:gd name="T5" fmla="*/ 0 h 65"/>
              <a:gd name="T6" fmla="*/ 18 w 254"/>
              <a:gd name="T7" fmla="*/ 28 h 65"/>
              <a:gd name="T8" fmla="*/ 0 w 254"/>
              <a:gd name="T9" fmla="*/ 64 h 65"/>
              <a:gd name="T10" fmla="*/ 253 w 254"/>
              <a:gd name="T11" fmla="*/ 64 h 65"/>
              <a:gd name="T12" fmla="*/ 244 w 254"/>
              <a:gd name="T13" fmla="*/ 28 h 65"/>
              <a:gd name="T14" fmla="*/ 244 w 254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65">
                <a:moveTo>
                  <a:pt x="244" y="0"/>
                </a:moveTo>
                <a:lnTo>
                  <a:pt x="244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9"/>
                  <a:pt x="18" y="28"/>
                </a:cubicBezTo>
                <a:cubicBezTo>
                  <a:pt x="18" y="36"/>
                  <a:pt x="9" y="55"/>
                  <a:pt x="0" y="64"/>
                </a:cubicBezTo>
                <a:cubicBezTo>
                  <a:pt x="253" y="64"/>
                  <a:pt x="253" y="64"/>
                  <a:pt x="253" y="64"/>
                </a:cubicBezTo>
                <a:cubicBezTo>
                  <a:pt x="244" y="55"/>
                  <a:pt x="244" y="36"/>
                  <a:pt x="244" y="28"/>
                </a:cubicBezTo>
                <a:cubicBezTo>
                  <a:pt x="244" y="19"/>
                  <a:pt x="244" y="9"/>
                  <a:pt x="24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C9E0CE97-9C7D-5741-8C36-A0F44D525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429" y="9022435"/>
            <a:ext cx="691083" cy="479919"/>
          </a:xfrm>
          <a:custGeom>
            <a:avLst/>
            <a:gdLst>
              <a:gd name="T0" fmla="*/ 605 w 634"/>
              <a:gd name="T1" fmla="*/ 433 h 443"/>
              <a:gd name="T2" fmla="*/ 605 w 634"/>
              <a:gd name="T3" fmla="*/ 433 h 443"/>
              <a:gd name="T4" fmla="*/ 633 w 634"/>
              <a:gd name="T5" fmla="*/ 433 h 443"/>
              <a:gd name="T6" fmla="*/ 633 w 634"/>
              <a:gd name="T7" fmla="*/ 171 h 443"/>
              <a:gd name="T8" fmla="*/ 633 w 634"/>
              <a:gd name="T9" fmla="*/ 126 h 443"/>
              <a:gd name="T10" fmla="*/ 633 w 634"/>
              <a:gd name="T11" fmla="*/ 63 h 443"/>
              <a:gd name="T12" fmla="*/ 569 w 634"/>
              <a:gd name="T13" fmla="*/ 0 h 443"/>
              <a:gd name="T14" fmla="*/ 36 w 634"/>
              <a:gd name="T15" fmla="*/ 0 h 443"/>
              <a:gd name="T16" fmla="*/ 0 w 634"/>
              <a:gd name="T17" fmla="*/ 36 h 443"/>
              <a:gd name="T18" fmla="*/ 36 w 634"/>
              <a:gd name="T19" fmla="*/ 63 h 443"/>
              <a:gd name="T20" fmla="*/ 560 w 634"/>
              <a:gd name="T21" fmla="*/ 63 h 443"/>
              <a:gd name="T22" fmla="*/ 560 w 634"/>
              <a:gd name="T23" fmla="*/ 442 h 443"/>
              <a:gd name="T24" fmla="*/ 605 w 634"/>
              <a:gd name="T25" fmla="*/ 43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4" h="443">
                <a:moveTo>
                  <a:pt x="605" y="433"/>
                </a:moveTo>
                <a:lnTo>
                  <a:pt x="605" y="433"/>
                </a:lnTo>
                <a:cubicBezTo>
                  <a:pt x="614" y="433"/>
                  <a:pt x="623" y="433"/>
                  <a:pt x="633" y="433"/>
                </a:cubicBezTo>
                <a:cubicBezTo>
                  <a:pt x="633" y="171"/>
                  <a:pt x="633" y="171"/>
                  <a:pt x="633" y="171"/>
                </a:cubicBezTo>
                <a:cubicBezTo>
                  <a:pt x="633" y="126"/>
                  <a:pt x="633" y="126"/>
                  <a:pt x="633" y="126"/>
                </a:cubicBezTo>
                <a:cubicBezTo>
                  <a:pt x="633" y="63"/>
                  <a:pt x="633" y="63"/>
                  <a:pt x="633" y="63"/>
                </a:cubicBezTo>
                <a:cubicBezTo>
                  <a:pt x="633" y="27"/>
                  <a:pt x="605" y="0"/>
                  <a:pt x="56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442"/>
                  <a:pt x="560" y="442"/>
                  <a:pt x="560" y="442"/>
                </a:cubicBezTo>
                <a:cubicBezTo>
                  <a:pt x="578" y="433"/>
                  <a:pt x="587" y="433"/>
                  <a:pt x="605" y="4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67CC1868-A8E9-CF43-B289-9F4E6D60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014" y="9286392"/>
            <a:ext cx="139178" cy="316747"/>
          </a:xfrm>
          <a:custGeom>
            <a:avLst/>
            <a:gdLst>
              <a:gd name="T0" fmla="*/ 118 w 128"/>
              <a:gd name="T1" fmla="*/ 225 h 290"/>
              <a:gd name="T2" fmla="*/ 118 w 128"/>
              <a:gd name="T3" fmla="*/ 225 h 290"/>
              <a:gd name="T4" fmla="*/ 64 w 128"/>
              <a:gd name="T5" fmla="*/ 225 h 290"/>
              <a:gd name="T6" fmla="*/ 64 w 128"/>
              <a:gd name="T7" fmla="*/ 0 h 290"/>
              <a:gd name="T8" fmla="*/ 0 w 128"/>
              <a:gd name="T9" fmla="*/ 0 h 290"/>
              <a:gd name="T10" fmla="*/ 0 w 128"/>
              <a:gd name="T11" fmla="*/ 225 h 290"/>
              <a:gd name="T12" fmla="*/ 9 w 128"/>
              <a:gd name="T13" fmla="*/ 261 h 290"/>
              <a:gd name="T14" fmla="*/ 64 w 128"/>
              <a:gd name="T15" fmla="*/ 289 h 290"/>
              <a:gd name="T16" fmla="*/ 64 w 128"/>
              <a:gd name="T17" fmla="*/ 289 h 290"/>
              <a:gd name="T18" fmla="*/ 127 w 128"/>
              <a:gd name="T19" fmla="*/ 289 h 290"/>
              <a:gd name="T20" fmla="*/ 118 w 128"/>
              <a:gd name="T21" fmla="*/ 253 h 290"/>
              <a:gd name="T22" fmla="*/ 118 w 128"/>
              <a:gd name="T23" fmla="*/ 22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90">
                <a:moveTo>
                  <a:pt x="118" y="225"/>
                </a:moveTo>
                <a:lnTo>
                  <a:pt x="118" y="225"/>
                </a:lnTo>
                <a:cubicBezTo>
                  <a:pt x="64" y="225"/>
                  <a:pt x="64" y="225"/>
                  <a:pt x="64" y="225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44"/>
                  <a:pt x="0" y="253"/>
                  <a:pt x="9" y="261"/>
                </a:cubicBezTo>
                <a:cubicBezTo>
                  <a:pt x="27" y="280"/>
                  <a:pt x="45" y="289"/>
                  <a:pt x="64" y="289"/>
                </a:cubicBezTo>
                <a:lnTo>
                  <a:pt x="64" y="289"/>
                </a:lnTo>
                <a:cubicBezTo>
                  <a:pt x="127" y="289"/>
                  <a:pt x="127" y="289"/>
                  <a:pt x="127" y="289"/>
                </a:cubicBezTo>
                <a:cubicBezTo>
                  <a:pt x="118" y="280"/>
                  <a:pt x="118" y="261"/>
                  <a:pt x="118" y="253"/>
                </a:cubicBezTo>
                <a:cubicBezTo>
                  <a:pt x="118" y="244"/>
                  <a:pt x="118" y="234"/>
                  <a:pt x="118" y="2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id="{09243FC1-5B9C-DE4B-872E-02EF3B9A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933" y="9463961"/>
            <a:ext cx="187170" cy="196768"/>
          </a:xfrm>
          <a:custGeom>
            <a:avLst/>
            <a:gdLst>
              <a:gd name="T0" fmla="*/ 90 w 173"/>
              <a:gd name="T1" fmla="*/ 181 h 182"/>
              <a:gd name="T2" fmla="*/ 90 w 173"/>
              <a:gd name="T3" fmla="*/ 181 h 182"/>
              <a:gd name="T4" fmla="*/ 0 w 173"/>
              <a:gd name="T5" fmla="*/ 91 h 182"/>
              <a:gd name="T6" fmla="*/ 90 w 173"/>
              <a:gd name="T7" fmla="*/ 0 h 182"/>
              <a:gd name="T8" fmla="*/ 172 w 173"/>
              <a:gd name="T9" fmla="*/ 91 h 182"/>
              <a:gd name="T10" fmla="*/ 90 w 173"/>
              <a:gd name="T11" fmla="*/ 181 h 182"/>
              <a:gd name="T12" fmla="*/ 90 w 173"/>
              <a:gd name="T13" fmla="*/ 45 h 182"/>
              <a:gd name="T14" fmla="*/ 90 w 173"/>
              <a:gd name="T15" fmla="*/ 45 h 182"/>
              <a:gd name="T16" fmla="*/ 45 w 173"/>
              <a:gd name="T17" fmla="*/ 91 h 182"/>
              <a:gd name="T18" fmla="*/ 90 w 173"/>
              <a:gd name="T19" fmla="*/ 127 h 182"/>
              <a:gd name="T20" fmla="*/ 127 w 173"/>
              <a:gd name="T21" fmla="*/ 91 h 182"/>
              <a:gd name="T22" fmla="*/ 90 w 173"/>
              <a:gd name="T23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82">
                <a:moveTo>
                  <a:pt x="90" y="181"/>
                </a:moveTo>
                <a:lnTo>
                  <a:pt x="90" y="181"/>
                </a:lnTo>
                <a:cubicBezTo>
                  <a:pt x="36" y="181"/>
                  <a:pt x="0" y="136"/>
                  <a:pt x="0" y="91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72" y="36"/>
                  <a:pt x="172" y="91"/>
                </a:cubicBezTo>
                <a:cubicBezTo>
                  <a:pt x="172" y="136"/>
                  <a:pt x="135" y="181"/>
                  <a:pt x="90" y="18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1"/>
                </a:cubicBezTo>
                <a:cubicBezTo>
                  <a:pt x="45" y="108"/>
                  <a:pt x="63" y="127"/>
                  <a:pt x="90" y="127"/>
                </a:cubicBezTo>
                <a:cubicBezTo>
                  <a:pt x="108" y="127"/>
                  <a:pt x="127" y="108"/>
                  <a:pt x="127" y="91"/>
                </a:cubicBezTo>
                <a:cubicBezTo>
                  <a:pt x="127" y="63"/>
                  <a:pt x="108" y="45"/>
                  <a:pt x="9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27DA56BC-5D75-7342-816A-7894B2C31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997" y="9463961"/>
            <a:ext cx="187170" cy="196768"/>
          </a:xfrm>
          <a:custGeom>
            <a:avLst/>
            <a:gdLst>
              <a:gd name="T0" fmla="*/ 90 w 172"/>
              <a:gd name="T1" fmla="*/ 181 h 182"/>
              <a:gd name="T2" fmla="*/ 90 w 172"/>
              <a:gd name="T3" fmla="*/ 181 h 182"/>
              <a:gd name="T4" fmla="*/ 0 w 172"/>
              <a:gd name="T5" fmla="*/ 91 h 182"/>
              <a:gd name="T6" fmla="*/ 90 w 172"/>
              <a:gd name="T7" fmla="*/ 0 h 182"/>
              <a:gd name="T8" fmla="*/ 171 w 172"/>
              <a:gd name="T9" fmla="*/ 91 h 182"/>
              <a:gd name="T10" fmla="*/ 90 w 172"/>
              <a:gd name="T11" fmla="*/ 181 h 182"/>
              <a:gd name="T12" fmla="*/ 90 w 172"/>
              <a:gd name="T13" fmla="*/ 45 h 182"/>
              <a:gd name="T14" fmla="*/ 90 w 172"/>
              <a:gd name="T15" fmla="*/ 45 h 182"/>
              <a:gd name="T16" fmla="*/ 45 w 172"/>
              <a:gd name="T17" fmla="*/ 91 h 182"/>
              <a:gd name="T18" fmla="*/ 90 w 172"/>
              <a:gd name="T19" fmla="*/ 127 h 182"/>
              <a:gd name="T20" fmla="*/ 126 w 172"/>
              <a:gd name="T21" fmla="*/ 91 h 182"/>
              <a:gd name="T22" fmla="*/ 90 w 172"/>
              <a:gd name="T23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82">
                <a:moveTo>
                  <a:pt x="90" y="181"/>
                </a:moveTo>
                <a:lnTo>
                  <a:pt x="90" y="181"/>
                </a:lnTo>
                <a:cubicBezTo>
                  <a:pt x="36" y="181"/>
                  <a:pt x="0" y="136"/>
                  <a:pt x="0" y="91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71" y="36"/>
                  <a:pt x="171" y="91"/>
                </a:cubicBezTo>
                <a:cubicBezTo>
                  <a:pt x="171" y="136"/>
                  <a:pt x="135" y="181"/>
                  <a:pt x="90" y="18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1"/>
                </a:cubicBezTo>
                <a:cubicBezTo>
                  <a:pt x="45" y="108"/>
                  <a:pt x="63" y="127"/>
                  <a:pt x="90" y="127"/>
                </a:cubicBezTo>
                <a:cubicBezTo>
                  <a:pt x="108" y="127"/>
                  <a:pt x="126" y="108"/>
                  <a:pt x="126" y="91"/>
                </a:cubicBezTo>
                <a:cubicBezTo>
                  <a:pt x="126" y="63"/>
                  <a:pt x="108" y="45"/>
                  <a:pt x="9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4">
            <a:extLst>
              <a:ext uri="{FF2B5EF4-FFF2-40B4-BE49-F238E27FC236}">
                <a16:creationId xmlns:a16="http://schemas.microsoft.com/office/drawing/2014/main" id="{75B680D9-5CBE-644C-B0F2-3C49EABD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423" y="9147214"/>
            <a:ext cx="287951" cy="57590"/>
          </a:xfrm>
          <a:custGeom>
            <a:avLst/>
            <a:gdLst>
              <a:gd name="T0" fmla="*/ 235 w 263"/>
              <a:gd name="T1" fmla="*/ 54 h 55"/>
              <a:gd name="T2" fmla="*/ 235 w 263"/>
              <a:gd name="T3" fmla="*/ 54 h 55"/>
              <a:gd name="T4" fmla="*/ 36 w 263"/>
              <a:gd name="T5" fmla="*/ 54 h 55"/>
              <a:gd name="T6" fmla="*/ 0 w 263"/>
              <a:gd name="T7" fmla="*/ 27 h 55"/>
              <a:gd name="T8" fmla="*/ 0 w 263"/>
              <a:gd name="T9" fmla="*/ 27 h 55"/>
              <a:gd name="T10" fmla="*/ 36 w 263"/>
              <a:gd name="T11" fmla="*/ 0 h 55"/>
              <a:gd name="T12" fmla="*/ 235 w 263"/>
              <a:gd name="T13" fmla="*/ 0 h 55"/>
              <a:gd name="T14" fmla="*/ 262 w 263"/>
              <a:gd name="T15" fmla="*/ 27 h 55"/>
              <a:gd name="T16" fmla="*/ 262 w 263"/>
              <a:gd name="T17" fmla="*/ 27 h 55"/>
              <a:gd name="T18" fmla="*/ 235 w 26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55">
                <a:moveTo>
                  <a:pt x="235" y="54"/>
                </a:moveTo>
                <a:lnTo>
                  <a:pt x="235" y="54"/>
                </a:lnTo>
                <a:cubicBezTo>
                  <a:pt x="36" y="54"/>
                  <a:pt x="36" y="54"/>
                  <a:pt x="36" y="54"/>
                </a:cubicBezTo>
                <a:cubicBezTo>
                  <a:pt x="18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62" y="9"/>
                  <a:pt x="262" y="27"/>
                </a:cubicBezTo>
                <a:lnTo>
                  <a:pt x="262" y="27"/>
                </a:lnTo>
                <a:cubicBezTo>
                  <a:pt x="262" y="45"/>
                  <a:pt x="244" y="54"/>
                  <a:pt x="235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5">
            <a:extLst>
              <a:ext uri="{FF2B5EF4-FFF2-40B4-BE49-F238E27FC236}">
                <a16:creationId xmlns:a16="http://schemas.microsoft.com/office/drawing/2014/main" id="{D3198389-89C0-5442-A772-6C4CAD9B0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15" y="9257597"/>
            <a:ext cx="139178" cy="47992"/>
          </a:xfrm>
          <a:custGeom>
            <a:avLst/>
            <a:gdLst>
              <a:gd name="T0" fmla="*/ 109 w 128"/>
              <a:gd name="T1" fmla="*/ 45 h 46"/>
              <a:gd name="T2" fmla="*/ 109 w 128"/>
              <a:gd name="T3" fmla="*/ 45 h 46"/>
              <a:gd name="T4" fmla="*/ 27 w 128"/>
              <a:gd name="T5" fmla="*/ 45 h 46"/>
              <a:gd name="T6" fmla="*/ 0 w 128"/>
              <a:gd name="T7" fmla="*/ 19 h 46"/>
              <a:gd name="T8" fmla="*/ 0 w 128"/>
              <a:gd name="T9" fmla="*/ 19 h 46"/>
              <a:gd name="T10" fmla="*/ 27 w 128"/>
              <a:gd name="T11" fmla="*/ 0 h 46"/>
              <a:gd name="T12" fmla="*/ 109 w 128"/>
              <a:gd name="T13" fmla="*/ 0 h 46"/>
              <a:gd name="T14" fmla="*/ 127 w 128"/>
              <a:gd name="T15" fmla="*/ 19 h 46"/>
              <a:gd name="T16" fmla="*/ 127 w 128"/>
              <a:gd name="T17" fmla="*/ 19 h 46"/>
              <a:gd name="T18" fmla="*/ 109 w 12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46">
                <a:moveTo>
                  <a:pt x="109" y="45"/>
                </a:moveTo>
                <a:lnTo>
                  <a:pt x="10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9"/>
                </a:cubicBezTo>
                <a:lnTo>
                  <a:pt x="127" y="19"/>
                </a:lnTo>
                <a:cubicBezTo>
                  <a:pt x="127" y="36"/>
                  <a:pt x="118" y="45"/>
                  <a:pt x="109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6">
            <a:extLst>
              <a:ext uri="{FF2B5EF4-FFF2-40B4-BE49-F238E27FC236}">
                <a16:creationId xmlns:a16="http://schemas.microsoft.com/office/drawing/2014/main" id="{EB0FD62D-C969-2A44-BE53-682B81D2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0894" y="9238401"/>
            <a:ext cx="806264" cy="91183"/>
          </a:xfrm>
          <a:custGeom>
            <a:avLst/>
            <a:gdLst>
              <a:gd name="T0" fmla="*/ 741 w 742"/>
              <a:gd name="T1" fmla="*/ 82 h 83"/>
              <a:gd name="T2" fmla="*/ 0 w 742"/>
              <a:gd name="T3" fmla="*/ 82 h 83"/>
              <a:gd name="T4" fmla="*/ 0 w 742"/>
              <a:gd name="T5" fmla="*/ 0 h 83"/>
              <a:gd name="T6" fmla="*/ 741 w 742"/>
              <a:gd name="T7" fmla="*/ 0 h 83"/>
              <a:gd name="T8" fmla="*/ 741 w 742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2" h="83">
                <a:moveTo>
                  <a:pt x="741" y="82"/>
                </a:moveTo>
                <a:lnTo>
                  <a:pt x="0" y="82"/>
                </a:lnTo>
                <a:lnTo>
                  <a:pt x="0" y="0"/>
                </a:lnTo>
                <a:lnTo>
                  <a:pt x="741" y="0"/>
                </a:lnTo>
                <a:lnTo>
                  <a:pt x="741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7">
            <a:extLst>
              <a:ext uri="{FF2B5EF4-FFF2-40B4-BE49-F238E27FC236}">
                <a16:creationId xmlns:a16="http://schemas.microsoft.com/office/drawing/2014/main" id="{0982F5D3-FDB9-8940-A6ED-77028D14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7681" y="9473559"/>
            <a:ext cx="167970" cy="71989"/>
          </a:xfrm>
          <a:custGeom>
            <a:avLst/>
            <a:gdLst>
              <a:gd name="T0" fmla="*/ 126 w 154"/>
              <a:gd name="T1" fmla="*/ 63 h 64"/>
              <a:gd name="T2" fmla="*/ 126 w 154"/>
              <a:gd name="T3" fmla="*/ 63 h 64"/>
              <a:gd name="T4" fmla="*/ 36 w 154"/>
              <a:gd name="T5" fmla="*/ 63 h 64"/>
              <a:gd name="T6" fmla="*/ 0 w 154"/>
              <a:gd name="T7" fmla="*/ 36 h 64"/>
              <a:gd name="T8" fmla="*/ 0 w 154"/>
              <a:gd name="T9" fmla="*/ 36 h 64"/>
              <a:gd name="T10" fmla="*/ 36 w 154"/>
              <a:gd name="T11" fmla="*/ 0 h 64"/>
              <a:gd name="T12" fmla="*/ 126 w 154"/>
              <a:gd name="T13" fmla="*/ 0 h 64"/>
              <a:gd name="T14" fmla="*/ 153 w 154"/>
              <a:gd name="T15" fmla="*/ 36 h 64"/>
              <a:gd name="T16" fmla="*/ 153 w 154"/>
              <a:gd name="T17" fmla="*/ 36 h 64"/>
              <a:gd name="T18" fmla="*/ 126 w 154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64">
                <a:moveTo>
                  <a:pt x="126" y="63"/>
                </a:moveTo>
                <a:lnTo>
                  <a:pt x="126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lnTo>
                  <a:pt x="0" y="36"/>
                </a:lnTo>
                <a:cubicBezTo>
                  <a:pt x="0" y="9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36"/>
                </a:cubicBezTo>
                <a:lnTo>
                  <a:pt x="153" y="36"/>
                </a:lnTo>
                <a:cubicBezTo>
                  <a:pt x="153" y="54"/>
                  <a:pt x="144" y="63"/>
                  <a:pt x="126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E34342F9-BFFA-9D46-8306-DA5B8D6B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3304" y="8988843"/>
            <a:ext cx="892649" cy="691083"/>
          </a:xfrm>
          <a:custGeom>
            <a:avLst/>
            <a:gdLst>
              <a:gd name="T0" fmla="*/ 704 w 822"/>
              <a:gd name="T1" fmla="*/ 633 h 634"/>
              <a:gd name="T2" fmla="*/ 704 w 822"/>
              <a:gd name="T3" fmla="*/ 633 h 634"/>
              <a:gd name="T4" fmla="*/ 127 w 822"/>
              <a:gd name="T5" fmla="*/ 633 h 634"/>
              <a:gd name="T6" fmla="*/ 0 w 822"/>
              <a:gd name="T7" fmla="*/ 516 h 634"/>
              <a:gd name="T8" fmla="*/ 0 w 822"/>
              <a:gd name="T9" fmla="*/ 127 h 634"/>
              <a:gd name="T10" fmla="*/ 127 w 822"/>
              <a:gd name="T11" fmla="*/ 0 h 634"/>
              <a:gd name="T12" fmla="*/ 704 w 822"/>
              <a:gd name="T13" fmla="*/ 0 h 634"/>
              <a:gd name="T14" fmla="*/ 821 w 822"/>
              <a:gd name="T15" fmla="*/ 127 h 634"/>
              <a:gd name="T16" fmla="*/ 821 w 822"/>
              <a:gd name="T17" fmla="*/ 516 h 634"/>
              <a:gd name="T18" fmla="*/ 704 w 822"/>
              <a:gd name="T19" fmla="*/ 633 h 634"/>
              <a:gd name="T20" fmla="*/ 127 w 822"/>
              <a:gd name="T21" fmla="*/ 73 h 634"/>
              <a:gd name="T22" fmla="*/ 127 w 822"/>
              <a:gd name="T23" fmla="*/ 73 h 634"/>
              <a:gd name="T24" fmla="*/ 73 w 822"/>
              <a:gd name="T25" fmla="*/ 127 h 634"/>
              <a:gd name="T26" fmla="*/ 73 w 822"/>
              <a:gd name="T27" fmla="*/ 516 h 634"/>
              <a:gd name="T28" fmla="*/ 127 w 822"/>
              <a:gd name="T29" fmla="*/ 570 h 634"/>
              <a:gd name="T30" fmla="*/ 704 w 822"/>
              <a:gd name="T31" fmla="*/ 570 h 634"/>
              <a:gd name="T32" fmla="*/ 758 w 822"/>
              <a:gd name="T33" fmla="*/ 516 h 634"/>
              <a:gd name="T34" fmla="*/ 758 w 822"/>
              <a:gd name="T35" fmla="*/ 127 h 634"/>
              <a:gd name="T36" fmla="*/ 704 w 822"/>
              <a:gd name="T37" fmla="*/ 73 h 634"/>
              <a:gd name="T38" fmla="*/ 127 w 822"/>
              <a:gd name="T39" fmla="*/ 7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2" h="634">
                <a:moveTo>
                  <a:pt x="704" y="633"/>
                </a:moveTo>
                <a:lnTo>
                  <a:pt x="704" y="633"/>
                </a:lnTo>
                <a:cubicBezTo>
                  <a:pt x="127" y="633"/>
                  <a:pt x="127" y="633"/>
                  <a:pt x="127" y="633"/>
                </a:cubicBezTo>
                <a:cubicBezTo>
                  <a:pt x="54" y="633"/>
                  <a:pt x="0" y="579"/>
                  <a:pt x="0" y="51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54" y="0"/>
                  <a:pt x="127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67" y="0"/>
                  <a:pt x="821" y="55"/>
                  <a:pt x="821" y="127"/>
                </a:cubicBezTo>
                <a:cubicBezTo>
                  <a:pt x="821" y="516"/>
                  <a:pt x="821" y="516"/>
                  <a:pt x="821" y="516"/>
                </a:cubicBezTo>
                <a:cubicBezTo>
                  <a:pt x="821" y="579"/>
                  <a:pt x="767" y="633"/>
                  <a:pt x="704" y="633"/>
                </a:cubicBezTo>
                <a:close/>
                <a:moveTo>
                  <a:pt x="127" y="73"/>
                </a:moveTo>
                <a:lnTo>
                  <a:pt x="127" y="73"/>
                </a:lnTo>
                <a:cubicBezTo>
                  <a:pt x="91" y="73"/>
                  <a:pt x="73" y="91"/>
                  <a:pt x="73" y="127"/>
                </a:cubicBezTo>
                <a:cubicBezTo>
                  <a:pt x="73" y="516"/>
                  <a:pt x="73" y="516"/>
                  <a:pt x="73" y="516"/>
                </a:cubicBezTo>
                <a:cubicBezTo>
                  <a:pt x="73" y="542"/>
                  <a:pt x="91" y="570"/>
                  <a:pt x="127" y="570"/>
                </a:cubicBezTo>
                <a:cubicBezTo>
                  <a:pt x="704" y="570"/>
                  <a:pt x="704" y="570"/>
                  <a:pt x="704" y="570"/>
                </a:cubicBezTo>
                <a:cubicBezTo>
                  <a:pt x="731" y="570"/>
                  <a:pt x="758" y="542"/>
                  <a:pt x="758" y="516"/>
                </a:cubicBezTo>
                <a:cubicBezTo>
                  <a:pt x="758" y="127"/>
                  <a:pt x="758" y="127"/>
                  <a:pt x="758" y="127"/>
                </a:cubicBezTo>
                <a:cubicBezTo>
                  <a:pt x="758" y="91"/>
                  <a:pt x="731" y="73"/>
                  <a:pt x="704" y="73"/>
                </a:cubicBezTo>
                <a:lnTo>
                  <a:pt x="12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9">
            <a:extLst>
              <a:ext uri="{FF2B5EF4-FFF2-40B4-BE49-F238E27FC236}">
                <a16:creationId xmlns:a16="http://schemas.microsoft.com/office/drawing/2014/main" id="{965EDAE9-0BCE-CE4E-A53E-5DA942CBB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343" y="9579142"/>
            <a:ext cx="513512" cy="62391"/>
          </a:xfrm>
          <a:custGeom>
            <a:avLst/>
            <a:gdLst>
              <a:gd name="T0" fmla="*/ 470 w 471"/>
              <a:gd name="T1" fmla="*/ 55 h 56"/>
              <a:gd name="T2" fmla="*/ 470 w 471"/>
              <a:gd name="T3" fmla="*/ 55 h 56"/>
              <a:gd name="T4" fmla="*/ 27 w 471"/>
              <a:gd name="T5" fmla="*/ 55 h 56"/>
              <a:gd name="T6" fmla="*/ 0 w 471"/>
              <a:gd name="T7" fmla="*/ 28 h 56"/>
              <a:gd name="T8" fmla="*/ 0 w 471"/>
              <a:gd name="T9" fmla="*/ 28 h 56"/>
              <a:gd name="T10" fmla="*/ 27 w 471"/>
              <a:gd name="T11" fmla="*/ 0 h 56"/>
              <a:gd name="T12" fmla="*/ 470 w 471"/>
              <a:gd name="T13" fmla="*/ 10 h 56"/>
              <a:gd name="T14" fmla="*/ 470 w 47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1" h="56">
                <a:moveTo>
                  <a:pt x="470" y="55"/>
                </a:moveTo>
                <a:lnTo>
                  <a:pt x="470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lnTo>
                  <a:pt x="0" y="28"/>
                </a:lnTo>
                <a:cubicBezTo>
                  <a:pt x="0" y="19"/>
                  <a:pt x="9" y="0"/>
                  <a:pt x="27" y="0"/>
                </a:cubicBezTo>
                <a:cubicBezTo>
                  <a:pt x="470" y="10"/>
                  <a:pt x="470" y="10"/>
                  <a:pt x="470" y="10"/>
                </a:cubicBezTo>
                <a:lnTo>
                  <a:pt x="47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0">
            <a:extLst>
              <a:ext uri="{FF2B5EF4-FFF2-40B4-BE49-F238E27FC236}">
                <a16:creationId xmlns:a16="http://schemas.microsoft.com/office/drawing/2014/main" id="{5359AA89-25CB-AE48-B286-0D60DD98E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4558" y="9051231"/>
            <a:ext cx="647892" cy="739075"/>
          </a:xfrm>
          <a:custGeom>
            <a:avLst/>
            <a:gdLst>
              <a:gd name="T0" fmla="*/ 461 w 597"/>
              <a:gd name="T1" fmla="*/ 677 h 678"/>
              <a:gd name="T2" fmla="*/ 461 w 597"/>
              <a:gd name="T3" fmla="*/ 677 h 678"/>
              <a:gd name="T4" fmla="*/ 136 w 597"/>
              <a:gd name="T5" fmla="*/ 677 h 678"/>
              <a:gd name="T6" fmla="*/ 36 w 597"/>
              <a:gd name="T7" fmla="*/ 641 h 678"/>
              <a:gd name="T8" fmla="*/ 0 w 597"/>
              <a:gd name="T9" fmla="*/ 533 h 678"/>
              <a:gd name="T10" fmla="*/ 27 w 597"/>
              <a:gd name="T11" fmla="*/ 99 h 678"/>
              <a:gd name="T12" fmla="*/ 127 w 597"/>
              <a:gd name="T13" fmla="*/ 0 h 678"/>
              <a:gd name="T14" fmla="*/ 470 w 597"/>
              <a:gd name="T15" fmla="*/ 0 h 678"/>
              <a:gd name="T16" fmla="*/ 569 w 597"/>
              <a:gd name="T17" fmla="*/ 99 h 678"/>
              <a:gd name="T18" fmla="*/ 596 w 597"/>
              <a:gd name="T19" fmla="*/ 533 h 678"/>
              <a:gd name="T20" fmla="*/ 560 w 597"/>
              <a:gd name="T21" fmla="*/ 641 h 678"/>
              <a:gd name="T22" fmla="*/ 461 w 597"/>
              <a:gd name="T23" fmla="*/ 677 h 678"/>
              <a:gd name="T24" fmla="*/ 127 w 597"/>
              <a:gd name="T25" fmla="*/ 63 h 678"/>
              <a:gd name="T26" fmla="*/ 127 w 597"/>
              <a:gd name="T27" fmla="*/ 63 h 678"/>
              <a:gd name="T28" fmla="*/ 90 w 597"/>
              <a:gd name="T29" fmla="*/ 99 h 678"/>
              <a:gd name="T30" fmla="*/ 63 w 597"/>
              <a:gd name="T31" fmla="*/ 542 h 678"/>
              <a:gd name="T32" fmla="*/ 81 w 597"/>
              <a:gd name="T33" fmla="*/ 596 h 678"/>
              <a:gd name="T34" fmla="*/ 136 w 597"/>
              <a:gd name="T35" fmla="*/ 614 h 678"/>
              <a:gd name="T36" fmla="*/ 461 w 597"/>
              <a:gd name="T37" fmla="*/ 614 h 678"/>
              <a:gd name="T38" fmla="*/ 515 w 597"/>
              <a:gd name="T39" fmla="*/ 596 h 678"/>
              <a:gd name="T40" fmla="*/ 533 w 597"/>
              <a:gd name="T41" fmla="*/ 542 h 678"/>
              <a:gd name="T42" fmla="*/ 506 w 597"/>
              <a:gd name="T43" fmla="*/ 99 h 678"/>
              <a:gd name="T44" fmla="*/ 470 w 597"/>
              <a:gd name="T45" fmla="*/ 63 h 678"/>
              <a:gd name="T46" fmla="*/ 127 w 597"/>
              <a:gd name="T47" fmla="*/ 63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7" h="678">
                <a:moveTo>
                  <a:pt x="461" y="677"/>
                </a:moveTo>
                <a:lnTo>
                  <a:pt x="461" y="677"/>
                </a:lnTo>
                <a:cubicBezTo>
                  <a:pt x="136" y="677"/>
                  <a:pt x="136" y="677"/>
                  <a:pt x="136" y="677"/>
                </a:cubicBezTo>
                <a:cubicBezTo>
                  <a:pt x="99" y="677"/>
                  <a:pt x="63" y="668"/>
                  <a:pt x="36" y="641"/>
                </a:cubicBezTo>
                <a:cubicBezTo>
                  <a:pt x="9" y="614"/>
                  <a:pt x="0" y="578"/>
                  <a:pt x="0" y="533"/>
                </a:cubicBezTo>
                <a:cubicBezTo>
                  <a:pt x="27" y="99"/>
                  <a:pt x="27" y="99"/>
                  <a:pt x="27" y="99"/>
                </a:cubicBezTo>
                <a:cubicBezTo>
                  <a:pt x="27" y="45"/>
                  <a:pt x="72" y="0"/>
                  <a:pt x="127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24" y="0"/>
                  <a:pt x="569" y="45"/>
                  <a:pt x="569" y="99"/>
                </a:cubicBezTo>
                <a:cubicBezTo>
                  <a:pt x="596" y="533"/>
                  <a:pt x="596" y="533"/>
                  <a:pt x="596" y="533"/>
                </a:cubicBezTo>
                <a:cubicBezTo>
                  <a:pt x="596" y="578"/>
                  <a:pt x="587" y="614"/>
                  <a:pt x="560" y="641"/>
                </a:cubicBezTo>
                <a:cubicBezTo>
                  <a:pt x="533" y="668"/>
                  <a:pt x="497" y="677"/>
                  <a:pt x="461" y="677"/>
                </a:cubicBezTo>
                <a:close/>
                <a:moveTo>
                  <a:pt x="127" y="63"/>
                </a:moveTo>
                <a:lnTo>
                  <a:pt x="127" y="63"/>
                </a:lnTo>
                <a:cubicBezTo>
                  <a:pt x="108" y="63"/>
                  <a:pt x="90" y="81"/>
                  <a:pt x="90" y="99"/>
                </a:cubicBezTo>
                <a:cubicBezTo>
                  <a:pt x="63" y="542"/>
                  <a:pt x="63" y="542"/>
                  <a:pt x="63" y="542"/>
                </a:cubicBezTo>
                <a:cubicBezTo>
                  <a:pt x="63" y="560"/>
                  <a:pt x="72" y="578"/>
                  <a:pt x="81" y="596"/>
                </a:cubicBezTo>
                <a:cubicBezTo>
                  <a:pt x="99" y="605"/>
                  <a:pt x="117" y="614"/>
                  <a:pt x="136" y="614"/>
                </a:cubicBezTo>
                <a:cubicBezTo>
                  <a:pt x="461" y="614"/>
                  <a:pt x="461" y="614"/>
                  <a:pt x="461" y="614"/>
                </a:cubicBezTo>
                <a:cubicBezTo>
                  <a:pt x="479" y="614"/>
                  <a:pt x="497" y="605"/>
                  <a:pt x="515" y="596"/>
                </a:cubicBezTo>
                <a:cubicBezTo>
                  <a:pt x="524" y="578"/>
                  <a:pt x="533" y="560"/>
                  <a:pt x="533" y="542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6" y="81"/>
                  <a:pt x="488" y="63"/>
                  <a:pt x="470" y="63"/>
                </a:cubicBezTo>
                <a:lnTo>
                  <a:pt x="127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1">
            <a:extLst>
              <a:ext uri="{FF2B5EF4-FFF2-40B4-BE49-F238E27FC236}">
                <a16:creationId xmlns:a16="http://schemas.microsoft.com/office/drawing/2014/main" id="{B0BCA11D-9628-C845-B588-0C8B524B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2531" y="8883260"/>
            <a:ext cx="326345" cy="345542"/>
          </a:xfrm>
          <a:custGeom>
            <a:avLst/>
            <a:gdLst>
              <a:gd name="T0" fmla="*/ 263 w 300"/>
              <a:gd name="T1" fmla="*/ 316 h 317"/>
              <a:gd name="T2" fmla="*/ 263 w 300"/>
              <a:gd name="T3" fmla="*/ 316 h 317"/>
              <a:gd name="T4" fmla="*/ 263 w 300"/>
              <a:gd name="T5" fmla="*/ 316 h 317"/>
              <a:gd name="T6" fmla="*/ 227 w 300"/>
              <a:gd name="T7" fmla="*/ 280 h 317"/>
              <a:gd name="T8" fmla="*/ 227 w 300"/>
              <a:gd name="T9" fmla="*/ 154 h 317"/>
              <a:gd name="T10" fmla="*/ 154 w 300"/>
              <a:gd name="T11" fmla="*/ 72 h 317"/>
              <a:gd name="T12" fmla="*/ 64 w 300"/>
              <a:gd name="T13" fmla="*/ 154 h 317"/>
              <a:gd name="T14" fmla="*/ 64 w 300"/>
              <a:gd name="T15" fmla="*/ 280 h 317"/>
              <a:gd name="T16" fmla="*/ 37 w 300"/>
              <a:gd name="T17" fmla="*/ 316 h 317"/>
              <a:gd name="T18" fmla="*/ 37 w 300"/>
              <a:gd name="T19" fmla="*/ 316 h 317"/>
              <a:gd name="T20" fmla="*/ 0 w 300"/>
              <a:gd name="T21" fmla="*/ 280 h 317"/>
              <a:gd name="T22" fmla="*/ 0 w 300"/>
              <a:gd name="T23" fmla="*/ 154 h 317"/>
              <a:gd name="T24" fmla="*/ 136 w 300"/>
              <a:gd name="T25" fmla="*/ 0 h 317"/>
              <a:gd name="T26" fmla="*/ 299 w 300"/>
              <a:gd name="T27" fmla="*/ 154 h 317"/>
              <a:gd name="T28" fmla="*/ 299 w 300"/>
              <a:gd name="T29" fmla="*/ 280 h 317"/>
              <a:gd name="T30" fmla="*/ 263 w 300"/>
              <a:gd name="T31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0" h="317">
                <a:moveTo>
                  <a:pt x="263" y="316"/>
                </a:moveTo>
                <a:lnTo>
                  <a:pt x="263" y="316"/>
                </a:lnTo>
                <a:lnTo>
                  <a:pt x="263" y="316"/>
                </a:lnTo>
                <a:cubicBezTo>
                  <a:pt x="245" y="316"/>
                  <a:pt x="227" y="298"/>
                  <a:pt x="227" y="280"/>
                </a:cubicBezTo>
                <a:cubicBezTo>
                  <a:pt x="227" y="154"/>
                  <a:pt x="227" y="154"/>
                  <a:pt x="227" y="154"/>
                </a:cubicBezTo>
                <a:cubicBezTo>
                  <a:pt x="227" y="109"/>
                  <a:pt x="199" y="72"/>
                  <a:pt x="154" y="72"/>
                </a:cubicBezTo>
                <a:cubicBezTo>
                  <a:pt x="109" y="63"/>
                  <a:pt x="64" y="99"/>
                  <a:pt x="64" y="154"/>
                </a:cubicBezTo>
                <a:cubicBezTo>
                  <a:pt x="64" y="280"/>
                  <a:pt x="64" y="280"/>
                  <a:pt x="64" y="280"/>
                </a:cubicBezTo>
                <a:cubicBezTo>
                  <a:pt x="64" y="298"/>
                  <a:pt x="55" y="316"/>
                  <a:pt x="37" y="316"/>
                </a:cubicBezTo>
                <a:lnTo>
                  <a:pt x="37" y="316"/>
                </a:lnTo>
                <a:cubicBezTo>
                  <a:pt x="19" y="316"/>
                  <a:pt x="0" y="298"/>
                  <a:pt x="0" y="28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72"/>
                  <a:pt x="55" y="9"/>
                  <a:pt x="136" y="0"/>
                </a:cubicBezTo>
                <a:cubicBezTo>
                  <a:pt x="227" y="0"/>
                  <a:pt x="299" y="63"/>
                  <a:pt x="299" y="154"/>
                </a:cubicBezTo>
                <a:cubicBezTo>
                  <a:pt x="299" y="280"/>
                  <a:pt x="299" y="280"/>
                  <a:pt x="299" y="280"/>
                </a:cubicBezTo>
                <a:cubicBezTo>
                  <a:pt x="299" y="298"/>
                  <a:pt x="281" y="316"/>
                  <a:pt x="263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D5E577C1-97F4-E449-A369-ADDB7D48CA74}"/>
              </a:ext>
            </a:extLst>
          </p:cNvPr>
          <p:cNvGrpSpPr/>
          <p:nvPr/>
        </p:nvGrpSpPr>
        <p:grpSpPr>
          <a:xfrm>
            <a:off x="2668308" y="571891"/>
            <a:ext cx="19041035" cy="2561450"/>
            <a:chOff x="2668308" y="861425"/>
            <a:chExt cx="19041035" cy="2561450"/>
          </a:xfrm>
        </p:grpSpPr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1BFCCD5C-3347-BB45-9C74-CF1007586659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5E539585-6738-664C-BF00-B4C763ECDA1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86F8C1F1-9546-6341-954A-41AFE80A2B5D}"/>
              </a:ext>
            </a:extLst>
          </p:cNvPr>
          <p:cNvGrpSpPr/>
          <p:nvPr/>
        </p:nvGrpSpPr>
        <p:grpSpPr>
          <a:xfrm>
            <a:off x="3721050" y="11398037"/>
            <a:ext cx="3569803" cy="1336018"/>
            <a:chOff x="4247967" y="10763868"/>
            <a:chExt cx="4236804" cy="1336018"/>
          </a:xfrm>
        </p:grpSpPr>
        <p:sp>
          <p:nvSpPr>
            <p:cNvPr id="288" name="CuadroTexto 395">
              <a:extLst>
                <a:ext uri="{FF2B5EF4-FFF2-40B4-BE49-F238E27FC236}">
                  <a16:creationId xmlns:a16="http://schemas.microsoft.com/office/drawing/2014/main" id="{56296534-E62F-4A4A-BBEB-F91039C8FCF6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89" name="Rectangle 40">
              <a:extLst>
                <a:ext uri="{FF2B5EF4-FFF2-40B4-BE49-F238E27FC236}">
                  <a16:creationId xmlns:a16="http://schemas.microsoft.com/office/drawing/2014/main" id="{07F98336-BC5D-1940-9A2E-4E19D9BAB115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5DBBB7DC-5A9B-BE45-AE7B-538AF363F91D}"/>
              </a:ext>
            </a:extLst>
          </p:cNvPr>
          <p:cNvGrpSpPr/>
          <p:nvPr/>
        </p:nvGrpSpPr>
        <p:grpSpPr>
          <a:xfrm>
            <a:off x="10399124" y="11426815"/>
            <a:ext cx="3569803" cy="1336018"/>
            <a:chOff x="4247967" y="10763868"/>
            <a:chExt cx="4236804" cy="1336018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08BCEDB4-2A0C-B040-8568-3A089BE48827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7B6D568D-8354-BE4A-97B5-76D194B511FD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104302B4-B899-9B4B-B8CB-774C92C466CE}"/>
              </a:ext>
            </a:extLst>
          </p:cNvPr>
          <p:cNvGrpSpPr/>
          <p:nvPr/>
        </p:nvGrpSpPr>
        <p:grpSpPr>
          <a:xfrm>
            <a:off x="17077197" y="11387647"/>
            <a:ext cx="3569803" cy="1336018"/>
            <a:chOff x="4247967" y="10763868"/>
            <a:chExt cx="4236804" cy="1336018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24BD7D2B-AB64-6541-B278-E3E797CC9DB8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D0371C64-0251-454F-8887-3F27B1479BF2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157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99">
            <a:extLst>
              <a:ext uri="{FF2B5EF4-FFF2-40B4-BE49-F238E27FC236}">
                <a16:creationId xmlns:a16="http://schemas.microsoft.com/office/drawing/2014/main" id="{7549ADC2-4520-3C49-9386-8481905B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801" y="5303637"/>
            <a:ext cx="7036063" cy="1757761"/>
          </a:xfrm>
          <a:custGeom>
            <a:avLst/>
            <a:gdLst>
              <a:gd name="T0" fmla="*/ 6077 w 6178"/>
              <a:gd name="T1" fmla="*/ 100 h 1542"/>
              <a:gd name="T2" fmla="*/ 6077 w 6178"/>
              <a:gd name="T3" fmla="*/ 100 h 1542"/>
              <a:gd name="T4" fmla="*/ 5385 w 6178"/>
              <a:gd name="T5" fmla="*/ 0 h 1542"/>
              <a:gd name="T6" fmla="*/ 5385 w 6178"/>
              <a:gd name="T7" fmla="*/ 0 h 1542"/>
              <a:gd name="T8" fmla="*/ 1250 w 6178"/>
              <a:gd name="T9" fmla="*/ 108 h 1542"/>
              <a:gd name="T10" fmla="*/ 1250 w 6178"/>
              <a:gd name="T11" fmla="*/ 108 h 1542"/>
              <a:gd name="T12" fmla="*/ 575 w 6178"/>
              <a:gd name="T13" fmla="*/ 275 h 1542"/>
              <a:gd name="T14" fmla="*/ 350 w 6178"/>
              <a:gd name="T15" fmla="*/ 375 h 1542"/>
              <a:gd name="T16" fmla="*/ 0 w 6178"/>
              <a:gd name="T17" fmla="*/ 883 h 1542"/>
              <a:gd name="T18" fmla="*/ 0 w 6178"/>
              <a:gd name="T19" fmla="*/ 1458 h 1542"/>
              <a:gd name="T20" fmla="*/ 91 w 6178"/>
              <a:gd name="T21" fmla="*/ 1541 h 1542"/>
              <a:gd name="T22" fmla="*/ 1250 w 6178"/>
              <a:gd name="T23" fmla="*/ 1541 h 1542"/>
              <a:gd name="T24" fmla="*/ 1250 w 6178"/>
              <a:gd name="T25" fmla="*/ 1541 h 1542"/>
              <a:gd name="T26" fmla="*/ 5585 w 6178"/>
              <a:gd name="T27" fmla="*/ 1541 h 1542"/>
              <a:gd name="T28" fmla="*/ 5910 w 6178"/>
              <a:gd name="T29" fmla="*/ 1408 h 1542"/>
              <a:gd name="T30" fmla="*/ 6177 w 6178"/>
              <a:gd name="T31" fmla="*/ 1025 h 1542"/>
              <a:gd name="T32" fmla="*/ 6177 w 6178"/>
              <a:gd name="T33" fmla="*/ 217 h 1542"/>
              <a:gd name="T34" fmla="*/ 6077 w 6178"/>
              <a:gd name="T35" fmla="*/ 10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78" h="1542">
                <a:moveTo>
                  <a:pt x="6077" y="100"/>
                </a:moveTo>
                <a:lnTo>
                  <a:pt x="6077" y="100"/>
                </a:lnTo>
                <a:cubicBezTo>
                  <a:pt x="5385" y="0"/>
                  <a:pt x="5385" y="0"/>
                  <a:pt x="5385" y="0"/>
                </a:cubicBezTo>
                <a:lnTo>
                  <a:pt x="5385" y="0"/>
                </a:lnTo>
                <a:cubicBezTo>
                  <a:pt x="1250" y="108"/>
                  <a:pt x="1250" y="108"/>
                  <a:pt x="1250" y="108"/>
                </a:cubicBezTo>
                <a:lnTo>
                  <a:pt x="1250" y="108"/>
                </a:lnTo>
                <a:cubicBezTo>
                  <a:pt x="1050" y="142"/>
                  <a:pt x="825" y="192"/>
                  <a:pt x="575" y="275"/>
                </a:cubicBezTo>
                <a:cubicBezTo>
                  <a:pt x="500" y="300"/>
                  <a:pt x="425" y="350"/>
                  <a:pt x="350" y="375"/>
                </a:cubicBezTo>
                <a:cubicBezTo>
                  <a:pt x="142" y="458"/>
                  <a:pt x="0" y="650"/>
                  <a:pt x="0" y="883"/>
                </a:cubicBezTo>
                <a:cubicBezTo>
                  <a:pt x="0" y="1458"/>
                  <a:pt x="0" y="1458"/>
                  <a:pt x="0" y="1458"/>
                </a:cubicBezTo>
                <a:cubicBezTo>
                  <a:pt x="0" y="1499"/>
                  <a:pt x="42" y="1541"/>
                  <a:pt x="91" y="1541"/>
                </a:cubicBezTo>
                <a:cubicBezTo>
                  <a:pt x="1250" y="1541"/>
                  <a:pt x="1250" y="1541"/>
                  <a:pt x="1250" y="1541"/>
                </a:cubicBezTo>
                <a:lnTo>
                  <a:pt x="1250" y="1541"/>
                </a:lnTo>
                <a:cubicBezTo>
                  <a:pt x="5585" y="1541"/>
                  <a:pt x="5585" y="1541"/>
                  <a:pt x="5585" y="1541"/>
                </a:cubicBezTo>
                <a:cubicBezTo>
                  <a:pt x="5910" y="1408"/>
                  <a:pt x="5910" y="1408"/>
                  <a:pt x="5910" y="1408"/>
                </a:cubicBezTo>
                <a:cubicBezTo>
                  <a:pt x="6069" y="1350"/>
                  <a:pt x="6177" y="1192"/>
                  <a:pt x="6177" y="1025"/>
                </a:cubicBezTo>
                <a:cubicBezTo>
                  <a:pt x="6177" y="217"/>
                  <a:pt x="6177" y="217"/>
                  <a:pt x="6177" y="217"/>
                </a:cubicBezTo>
                <a:cubicBezTo>
                  <a:pt x="6177" y="158"/>
                  <a:pt x="6135" y="108"/>
                  <a:pt x="6077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00">
            <a:extLst>
              <a:ext uri="{FF2B5EF4-FFF2-40B4-BE49-F238E27FC236}">
                <a16:creationId xmlns:a16="http://schemas.microsoft.com/office/drawing/2014/main" id="{71B6BE25-689A-714B-817F-35FDA78B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163" y="4645734"/>
            <a:ext cx="4730887" cy="788480"/>
          </a:xfrm>
          <a:custGeom>
            <a:avLst/>
            <a:gdLst>
              <a:gd name="T0" fmla="*/ 0 w 4152"/>
              <a:gd name="T1" fmla="*/ 691 h 692"/>
              <a:gd name="T2" fmla="*/ 0 w 4152"/>
              <a:gd name="T3" fmla="*/ 691 h 692"/>
              <a:gd name="T4" fmla="*/ 1959 w 4152"/>
              <a:gd name="T5" fmla="*/ 0 h 692"/>
              <a:gd name="T6" fmla="*/ 3951 w 4152"/>
              <a:gd name="T7" fmla="*/ 483 h 692"/>
              <a:gd name="T8" fmla="*/ 4151 w 4152"/>
              <a:gd name="T9" fmla="*/ 575 h 692"/>
              <a:gd name="T10" fmla="*/ 0 w 4152"/>
              <a:gd name="T11" fmla="*/ 691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2" h="692">
                <a:moveTo>
                  <a:pt x="0" y="691"/>
                </a:moveTo>
                <a:lnTo>
                  <a:pt x="0" y="691"/>
                </a:lnTo>
                <a:cubicBezTo>
                  <a:pt x="0" y="691"/>
                  <a:pt x="909" y="8"/>
                  <a:pt x="1959" y="0"/>
                </a:cubicBezTo>
                <a:cubicBezTo>
                  <a:pt x="3001" y="0"/>
                  <a:pt x="3026" y="91"/>
                  <a:pt x="3951" y="483"/>
                </a:cubicBezTo>
                <a:cubicBezTo>
                  <a:pt x="4151" y="575"/>
                  <a:pt x="4151" y="575"/>
                  <a:pt x="4151" y="575"/>
                </a:cubicBezTo>
                <a:lnTo>
                  <a:pt x="0" y="691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01">
            <a:extLst>
              <a:ext uri="{FF2B5EF4-FFF2-40B4-BE49-F238E27FC236}">
                <a16:creationId xmlns:a16="http://schemas.microsoft.com/office/drawing/2014/main" id="{D9250175-A3D4-4D4B-AAB2-5C85A5CE7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862" y="6117229"/>
            <a:ext cx="1436341" cy="1431321"/>
          </a:xfrm>
          <a:custGeom>
            <a:avLst/>
            <a:gdLst>
              <a:gd name="T0" fmla="*/ 1259 w 1260"/>
              <a:gd name="T1" fmla="*/ 633 h 1258"/>
              <a:gd name="T2" fmla="*/ 1259 w 1260"/>
              <a:gd name="T3" fmla="*/ 633 h 1258"/>
              <a:gd name="T4" fmla="*/ 634 w 1260"/>
              <a:gd name="T5" fmla="*/ 1257 h 1258"/>
              <a:gd name="T6" fmla="*/ 0 w 1260"/>
              <a:gd name="T7" fmla="*/ 633 h 1258"/>
              <a:gd name="T8" fmla="*/ 634 w 1260"/>
              <a:gd name="T9" fmla="*/ 0 h 1258"/>
              <a:gd name="T10" fmla="*/ 1259 w 1260"/>
              <a:gd name="T11" fmla="*/ 633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0" h="1258">
                <a:moveTo>
                  <a:pt x="1259" y="633"/>
                </a:moveTo>
                <a:lnTo>
                  <a:pt x="1259" y="633"/>
                </a:lnTo>
                <a:cubicBezTo>
                  <a:pt x="1259" y="982"/>
                  <a:pt x="976" y="1257"/>
                  <a:pt x="634" y="1257"/>
                </a:cubicBezTo>
                <a:cubicBezTo>
                  <a:pt x="284" y="1257"/>
                  <a:pt x="0" y="982"/>
                  <a:pt x="0" y="633"/>
                </a:cubicBezTo>
                <a:cubicBezTo>
                  <a:pt x="0" y="283"/>
                  <a:pt x="284" y="0"/>
                  <a:pt x="634" y="0"/>
                </a:cubicBezTo>
                <a:cubicBezTo>
                  <a:pt x="976" y="0"/>
                  <a:pt x="1259" y="283"/>
                  <a:pt x="1259" y="6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02">
            <a:extLst>
              <a:ext uri="{FF2B5EF4-FFF2-40B4-BE49-F238E27FC236}">
                <a16:creationId xmlns:a16="http://schemas.microsoft.com/office/drawing/2014/main" id="{BD8AE28F-7BFC-8442-95E6-698EA55F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659" y="6524027"/>
            <a:ext cx="617726" cy="617726"/>
          </a:xfrm>
          <a:custGeom>
            <a:avLst/>
            <a:gdLst>
              <a:gd name="T0" fmla="*/ 542 w 543"/>
              <a:gd name="T1" fmla="*/ 275 h 542"/>
              <a:gd name="T2" fmla="*/ 542 w 543"/>
              <a:gd name="T3" fmla="*/ 275 h 542"/>
              <a:gd name="T4" fmla="*/ 275 w 543"/>
              <a:gd name="T5" fmla="*/ 541 h 542"/>
              <a:gd name="T6" fmla="*/ 0 w 543"/>
              <a:gd name="T7" fmla="*/ 275 h 542"/>
              <a:gd name="T8" fmla="*/ 275 w 543"/>
              <a:gd name="T9" fmla="*/ 0 h 542"/>
              <a:gd name="T10" fmla="*/ 542 w 543"/>
              <a:gd name="T11" fmla="*/ 275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" h="542">
                <a:moveTo>
                  <a:pt x="542" y="275"/>
                </a:moveTo>
                <a:lnTo>
                  <a:pt x="542" y="275"/>
                </a:lnTo>
                <a:cubicBezTo>
                  <a:pt x="542" y="416"/>
                  <a:pt x="417" y="541"/>
                  <a:pt x="275" y="541"/>
                </a:cubicBezTo>
                <a:cubicBezTo>
                  <a:pt x="125" y="541"/>
                  <a:pt x="0" y="416"/>
                  <a:pt x="0" y="275"/>
                </a:cubicBezTo>
                <a:cubicBezTo>
                  <a:pt x="0" y="125"/>
                  <a:pt x="125" y="0"/>
                  <a:pt x="275" y="0"/>
                </a:cubicBezTo>
                <a:cubicBezTo>
                  <a:pt x="417" y="0"/>
                  <a:pt x="542" y="125"/>
                  <a:pt x="542" y="27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03">
            <a:extLst>
              <a:ext uri="{FF2B5EF4-FFF2-40B4-BE49-F238E27FC236}">
                <a16:creationId xmlns:a16="http://schemas.microsoft.com/office/drawing/2014/main" id="{78F2CCB8-1DAA-7D4D-8961-556FA3F2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26" y="4952085"/>
            <a:ext cx="5021" cy="381685"/>
          </a:xfrm>
          <a:custGeom>
            <a:avLst/>
            <a:gdLst>
              <a:gd name="T0" fmla="*/ 0 w 1"/>
              <a:gd name="T1" fmla="*/ 0 h 334"/>
              <a:gd name="T2" fmla="*/ 0 w 1"/>
              <a:gd name="T3" fmla="*/ 333 h 334"/>
              <a:gd name="T4" fmla="*/ 0 w 1"/>
              <a:gd name="T5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34">
                <a:moveTo>
                  <a:pt x="0" y="0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Line 104">
            <a:extLst>
              <a:ext uri="{FF2B5EF4-FFF2-40B4-BE49-F238E27FC236}">
                <a16:creationId xmlns:a16="http://schemas.microsoft.com/office/drawing/2014/main" id="{F07F0D1F-4CBB-5C4F-9F7B-73FF59711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8526" y="4952085"/>
            <a:ext cx="5021" cy="381685"/>
          </a:xfrm>
          <a:prstGeom prst="line">
            <a:avLst/>
          </a:prstGeom>
          <a:noFill/>
          <a:ln w="2088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" name="Freeform 105">
            <a:extLst>
              <a:ext uri="{FF2B5EF4-FFF2-40B4-BE49-F238E27FC236}">
                <a16:creationId xmlns:a16="http://schemas.microsoft.com/office/drawing/2014/main" id="{3D320451-B789-F24A-883B-8A377FD0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803" y="5549725"/>
            <a:ext cx="467061" cy="296307"/>
          </a:xfrm>
          <a:custGeom>
            <a:avLst/>
            <a:gdLst>
              <a:gd name="T0" fmla="*/ 408 w 409"/>
              <a:gd name="T1" fmla="*/ 258 h 259"/>
              <a:gd name="T2" fmla="*/ 408 w 409"/>
              <a:gd name="T3" fmla="*/ 258 h 259"/>
              <a:gd name="T4" fmla="*/ 108 w 409"/>
              <a:gd name="T5" fmla="*/ 258 h 259"/>
              <a:gd name="T6" fmla="*/ 0 w 409"/>
              <a:gd name="T7" fmla="*/ 150 h 259"/>
              <a:gd name="T8" fmla="*/ 0 w 409"/>
              <a:gd name="T9" fmla="*/ 108 h 259"/>
              <a:gd name="T10" fmla="*/ 108 w 409"/>
              <a:gd name="T11" fmla="*/ 0 h 259"/>
              <a:gd name="T12" fmla="*/ 408 w 409"/>
              <a:gd name="T13" fmla="*/ 0 h 259"/>
              <a:gd name="T14" fmla="*/ 408 w 409"/>
              <a:gd name="T15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9" h="259">
                <a:moveTo>
                  <a:pt x="408" y="258"/>
                </a:moveTo>
                <a:lnTo>
                  <a:pt x="408" y="258"/>
                </a:lnTo>
                <a:cubicBezTo>
                  <a:pt x="108" y="258"/>
                  <a:pt x="108" y="258"/>
                  <a:pt x="108" y="258"/>
                </a:cubicBezTo>
                <a:cubicBezTo>
                  <a:pt x="49" y="258"/>
                  <a:pt x="0" y="208"/>
                  <a:pt x="0" y="15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0"/>
                  <a:pt x="49" y="0"/>
                  <a:pt x="108" y="0"/>
                </a:cubicBezTo>
                <a:cubicBezTo>
                  <a:pt x="408" y="0"/>
                  <a:pt x="408" y="0"/>
                  <a:pt x="408" y="0"/>
                </a:cubicBezTo>
                <a:lnTo>
                  <a:pt x="408" y="258"/>
                </a:lnTo>
              </a:path>
            </a:pathLst>
          </a:custGeom>
          <a:solidFill>
            <a:srgbClr val="F22B0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06">
            <a:extLst>
              <a:ext uri="{FF2B5EF4-FFF2-40B4-BE49-F238E27FC236}">
                <a16:creationId xmlns:a16="http://schemas.microsoft.com/office/drawing/2014/main" id="{C0B4FD89-9A4C-904B-9D22-F8EBC2AD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593" y="5795810"/>
            <a:ext cx="331463" cy="170754"/>
          </a:xfrm>
          <a:custGeom>
            <a:avLst/>
            <a:gdLst>
              <a:gd name="T0" fmla="*/ 217 w 293"/>
              <a:gd name="T1" fmla="*/ 150 h 151"/>
              <a:gd name="T2" fmla="*/ 217 w 293"/>
              <a:gd name="T3" fmla="*/ 150 h 151"/>
              <a:gd name="T4" fmla="*/ 75 w 293"/>
              <a:gd name="T5" fmla="*/ 150 h 151"/>
              <a:gd name="T6" fmla="*/ 0 w 293"/>
              <a:gd name="T7" fmla="*/ 75 h 151"/>
              <a:gd name="T8" fmla="*/ 0 w 293"/>
              <a:gd name="T9" fmla="*/ 75 h 151"/>
              <a:gd name="T10" fmla="*/ 75 w 293"/>
              <a:gd name="T11" fmla="*/ 0 h 151"/>
              <a:gd name="T12" fmla="*/ 217 w 293"/>
              <a:gd name="T13" fmla="*/ 0 h 151"/>
              <a:gd name="T14" fmla="*/ 292 w 293"/>
              <a:gd name="T15" fmla="*/ 75 h 151"/>
              <a:gd name="T16" fmla="*/ 292 w 293"/>
              <a:gd name="T17" fmla="*/ 75 h 151"/>
              <a:gd name="T18" fmla="*/ 217 w 293"/>
              <a:gd name="T1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3" h="151">
                <a:moveTo>
                  <a:pt x="217" y="150"/>
                </a:moveTo>
                <a:lnTo>
                  <a:pt x="217" y="150"/>
                </a:lnTo>
                <a:cubicBezTo>
                  <a:pt x="75" y="150"/>
                  <a:pt x="75" y="150"/>
                  <a:pt x="75" y="150"/>
                </a:cubicBezTo>
                <a:cubicBezTo>
                  <a:pt x="34" y="150"/>
                  <a:pt x="0" y="117"/>
                  <a:pt x="0" y="75"/>
                </a:cubicBezTo>
                <a:lnTo>
                  <a:pt x="0" y="75"/>
                </a:lnTo>
                <a:cubicBezTo>
                  <a:pt x="0" y="34"/>
                  <a:pt x="34" y="0"/>
                  <a:pt x="75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59" y="0"/>
                  <a:pt x="292" y="34"/>
                  <a:pt x="292" y="75"/>
                </a:cubicBezTo>
                <a:lnTo>
                  <a:pt x="292" y="75"/>
                </a:lnTo>
                <a:cubicBezTo>
                  <a:pt x="292" y="117"/>
                  <a:pt x="259" y="150"/>
                  <a:pt x="217" y="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07">
            <a:extLst>
              <a:ext uri="{FF2B5EF4-FFF2-40B4-BE49-F238E27FC236}">
                <a16:creationId xmlns:a16="http://schemas.microsoft.com/office/drawing/2014/main" id="{089DBD00-30BB-1B49-B216-D4829F7E7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507" y="5795810"/>
            <a:ext cx="331463" cy="170754"/>
          </a:xfrm>
          <a:custGeom>
            <a:avLst/>
            <a:gdLst>
              <a:gd name="T0" fmla="*/ 217 w 293"/>
              <a:gd name="T1" fmla="*/ 150 h 151"/>
              <a:gd name="T2" fmla="*/ 217 w 293"/>
              <a:gd name="T3" fmla="*/ 150 h 151"/>
              <a:gd name="T4" fmla="*/ 75 w 293"/>
              <a:gd name="T5" fmla="*/ 150 h 151"/>
              <a:gd name="T6" fmla="*/ 0 w 293"/>
              <a:gd name="T7" fmla="*/ 75 h 151"/>
              <a:gd name="T8" fmla="*/ 0 w 293"/>
              <a:gd name="T9" fmla="*/ 75 h 151"/>
              <a:gd name="T10" fmla="*/ 75 w 293"/>
              <a:gd name="T11" fmla="*/ 0 h 151"/>
              <a:gd name="T12" fmla="*/ 217 w 293"/>
              <a:gd name="T13" fmla="*/ 0 h 151"/>
              <a:gd name="T14" fmla="*/ 292 w 293"/>
              <a:gd name="T15" fmla="*/ 75 h 151"/>
              <a:gd name="T16" fmla="*/ 292 w 293"/>
              <a:gd name="T17" fmla="*/ 75 h 151"/>
              <a:gd name="T18" fmla="*/ 217 w 293"/>
              <a:gd name="T1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3" h="151">
                <a:moveTo>
                  <a:pt x="217" y="150"/>
                </a:moveTo>
                <a:lnTo>
                  <a:pt x="217" y="150"/>
                </a:lnTo>
                <a:cubicBezTo>
                  <a:pt x="75" y="150"/>
                  <a:pt x="75" y="150"/>
                  <a:pt x="75" y="150"/>
                </a:cubicBezTo>
                <a:cubicBezTo>
                  <a:pt x="33" y="150"/>
                  <a:pt x="0" y="117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5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58" y="0"/>
                  <a:pt x="292" y="34"/>
                  <a:pt x="292" y="75"/>
                </a:cubicBezTo>
                <a:lnTo>
                  <a:pt x="292" y="75"/>
                </a:lnTo>
                <a:cubicBezTo>
                  <a:pt x="292" y="117"/>
                  <a:pt x="258" y="150"/>
                  <a:pt x="217" y="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08">
            <a:extLst>
              <a:ext uri="{FF2B5EF4-FFF2-40B4-BE49-F238E27FC236}">
                <a16:creationId xmlns:a16="http://schemas.microsoft.com/office/drawing/2014/main" id="{534F2F36-F59A-0D46-86A0-AD2BDA9D9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391" y="4665823"/>
            <a:ext cx="5021" cy="743282"/>
          </a:xfrm>
          <a:custGeom>
            <a:avLst/>
            <a:gdLst>
              <a:gd name="T0" fmla="*/ 0 w 1"/>
              <a:gd name="T1" fmla="*/ 651 h 652"/>
              <a:gd name="T2" fmla="*/ 0 w 1"/>
              <a:gd name="T3" fmla="*/ 0 h 652"/>
              <a:gd name="T4" fmla="*/ 0 w 1"/>
              <a:gd name="T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52">
                <a:moveTo>
                  <a:pt x="0" y="651"/>
                </a:moveTo>
                <a:lnTo>
                  <a:pt x="0" y="0"/>
                </a:lnTo>
                <a:lnTo>
                  <a:pt x="0" y="651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Line 109">
            <a:extLst>
              <a:ext uri="{FF2B5EF4-FFF2-40B4-BE49-F238E27FC236}">
                <a16:creationId xmlns:a16="http://schemas.microsoft.com/office/drawing/2014/main" id="{FDA82A00-C566-E242-A1DE-4572AD371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9391" y="4660799"/>
            <a:ext cx="5021" cy="753326"/>
          </a:xfrm>
          <a:prstGeom prst="line">
            <a:avLst/>
          </a:prstGeom>
          <a:noFill/>
          <a:ln w="2088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7" name="Freeform 110">
            <a:extLst>
              <a:ext uri="{FF2B5EF4-FFF2-40B4-BE49-F238E27FC236}">
                <a16:creationId xmlns:a16="http://schemas.microsoft.com/office/drawing/2014/main" id="{D8EB6B4B-7E18-FC4D-A51F-9F2AFECD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507" y="6117229"/>
            <a:ext cx="1446386" cy="1431321"/>
          </a:xfrm>
          <a:custGeom>
            <a:avLst/>
            <a:gdLst>
              <a:gd name="T0" fmla="*/ 1267 w 1268"/>
              <a:gd name="T1" fmla="*/ 633 h 1258"/>
              <a:gd name="T2" fmla="*/ 1267 w 1268"/>
              <a:gd name="T3" fmla="*/ 633 h 1258"/>
              <a:gd name="T4" fmla="*/ 634 w 1268"/>
              <a:gd name="T5" fmla="*/ 1257 h 1258"/>
              <a:gd name="T6" fmla="*/ 0 w 1268"/>
              <a:gd name="T7" fmla="*/ 633 h 1258"/>
              <a:gd name="T8" fmla="*/ 634 w 1268"/>
              <a:gd name="T9" fmla="*/ 0 h 1258"/>
              <a:gd name="T10" fmla="*/ 1267 w 1268"/>
              <a:gd name="T11" fmla="*/ 633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8" h="1258">
                <a:moveTo>
                  <a:pt x="1267" y="633"/>
                </a:moveTo>
                <a:lnTo>
                  <a:pt x="1267" y="633"/>
                </a:lnTo>
                <a:cubicBezTo>
                  <a:pt x="1267" y="982"/>
                  <a:pt x="984" y="1257"/>
                  <a:pt x="634" y="1257"/>
                </a:cubicBezTo>
                <a:cubicBezTo>
                  <a:pt x="284" y="1257"/>
                  <a:pt x="0" y="982"/>
                  <a:pt x="0" y="633"/>
                </a:cubicBezTo>
                <a:cubicBezTo>
                  <a:pt x="0" y="283"/>
                  <a:pt x="284" y="0"/>
                  <a:pt x="634" y="0"/>
                </a:cubicBezTo>
                <a:cubicBezTo>
                  <a:pt x="984" y="0"/>
                  <a:pt x="1267" y="283"/>
                  <a:pt x="1267" y="6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11">
            <a:extLst>
              <a:ext uri="{FF2B5EF4-FFF2-40B4-BE49-F238E27FC236}">
                <a16:creationId xmlns:a16="http://schemas.microsoft.com/office/drawing/2014/main" id="{62F05E72-80DD-C440-8A21-7F076841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369" y="6524027"/>
            <a:ext cx="607685" cy="617726"/>
          </a:xfrm>
          <a:custGeom>
            <a:avLst/>
            <a:gdLst>
              <a:gd name="T0" fmla="*/ 533 w 534"/>
              <a:gd name="T1" fmla="*/ 275 h 542"/>
              <a:gd name="T2" fmla="*/ 533 w 534"/>
              <a:gd name="T3" fmla="*/ 275 h 542"/>
              <a:gd name="T4" fmla="*/ 267 w 534"/>
              <a:gd name="T5" fmla="*/ 541 h 542"/>
              <a:gd name="T6" fmla="*/ 0 w 534"/>
              <a:gd name="T7" fmla="*/ 275 h 542"/>
              <a:gd name="T8" fmla="*/ 267 w 534"/>
              <a:gd name="T9" fmla="*/ 0 h 542"/>
              <a:gd name="T10" fmla="*/ 533 w 534"/>
              <a:gd name="T11" fmla="*/ 275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4" h="542">
                <a:moveTo>
                  <a:pt x="533" y="275"/>
                </a:moveTo>
                <a:lnTo>
                  <a:pt x="533" y="275"/>
                </a:lnTo>
                <a:cubicBezTo>
                  <a:pt x="533" y="416"/>
                  <a:pt x="417" y="541"/>
                  <a:pt x="267" y="541"/>
                </a:cubicBezTo>
                <a:cubicBezTo>
                  <a:pt x="117" y="541"/>
                  <a:pt x="0" y="416"/>
                  <a:pt x="0" y="275"/>
                </a:cubicBezTo>
                <a:cubicBezTo>
                  <a:pt x="0" y="125"/>
                  <a:pt x="117" y="0"/>
                  <a:pt x="267" y="0"/>
                </a:cubicBezTo>
                <a:cubicBezTo>
                  <a:pt x="417" y="0"/>
                  <a:pt x="533" y="125"/>
                  <a:pt x="533" y="27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12">
            <a:extLst>
              <a:ext uri="{FF2B5EF4-FFF2-40B4-BE49-F238E27FC236}">
                <a16:creationId xmlns:a16="http://schemas.microsoft.com/office/drawing/2014/main" id="{9F406B21-59F9-0347-B3C6-ABCDD57B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265" y="1712785"/>
            <a:ext cx="2219800" cy="542395"/>
          </a:xfrm>
          <a:custGeom>
            <a:avLst/>
            <a:gdLst>
              <a:gd name="T0" fmla="*/ 1950 w 1951"/>
              <a:gd name="T1" fmla="*/ 475 h 476"/>
              <a:gd name="T2" fmla="*/ 1950 w 1951"/>
              <a:gd name="T3" fmla="*/ 475 h 476"/>
              <a:gd name="T4" fmla="*/ 0 w 1951"/>
              <a:gd name="T5" fmla="*/ 475 h 476"/>
              <a:gd name="T6" fmla="*/ 0 w 1951"/>
              <a:gd name="T7" fmla="*/ 242 h 476"/>
              <a:gd name="T8" fmla="*/ 242 w 1951"/>
              <a:gd name="T9" fmla="*/ 0 h 476"/>
              <a:gd name="T10" fmla="*/ 1708 w 1951"/>
              <a:gd name="T11" fmla="*/ 0 h 476"/>
              <a:gd name="T12" fmla="*/ 1950 w 1951"/>
              <a:gd name="T13" fmla="*/ 242 h 476"/>
              <a:gd name="T14" fmla="*/ 1950 w 1951"/>
              <a:gd name="T15" fmla="*/ 475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1" h="476">
                <a:moveTo>
                  <a:pt x="1950" y="475"/>
                </a:moveTo>
                <a:lnTo>
                  <a:pt x="1950" y="475"/>
                </a:lnTo>
                <a:cubicBezTo>
                  <a:pt x="0" y="475"/>
                  <a:pt x="0" y="475"/>
                  <a:pt x="0" y="475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09"/>
                  <a:pt x="109" y="0"/>
                  <a:pt x="242" y="0"/>
                </a:cubicBezTo>
                <a:cubicBezTo>
                  <a:pt x="1708" y="0"/>
                  <a:pt x="1708" y="0"/>
                  <a:pt x="1708" y="0"/>
                </a:cubicBezTo>
                <a:cubicBezTo>
                  <a:pt x="1842" y="0"/>
                  <a:pt x="1950" y="109"/>
                  <a:pt x="1950" y="242"/>
                </a:cubicBezTo>
                <a:lnTo>
                  <a:pt x="1950" y="47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13">
            <a:extLst>
              <a:ext uri="{FF2B5EF4-FFF2-40B4-BE49-F238E27FC236}">
                <a16:creationId xmlns:a16="http://schemas.microsoft.com/office/drawing/2014/main" id="{853A3087-D28E-1A4A-A093-C18AC42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6141" y="4675867"/>
            <a:ext cx="4540044" cy="2410643"/>
          </a:xfrm>
          <a:custGeom>
            <a:avLst/>
            <a:gdLst>
              <a:gd name="T0" fmla="*/ 3984 w 3985"/>
              <a:gd name="T1" fmla="*/ 2116 h 2117"/>
              <a:gd name="T2" fmla="*/ 0 w 3985"/>
              <a:gd name="T3" fmla="*/ 2116 h 2117"/>
              <a:gd name="T4" fmla="*/ 0 w 3985"/>
              <a:gd name="T5" fmla="*/ 0 h 2117"/>
              <a:gd name="T6" fmla="*/ 3984 w 3985"/>
              <a:gd name="T7" fmla="*/ 0 h 2117"/>
              <a:gd name="T8" fmla="*/ 3984 w 3985"/>
              <a:gd name="T9" fmla="*/ 2116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5" h="2117">
                <a:moveTo>
                  <a:pt x="3984" y="2116"/>
                </a:moveTo>
                <a:lnTo>
                  <a:pt x="0" y="2116"/>
                </a:lnTo>
                <a:lnTo>
                  <a:pt x="0" y="0"/>
                </a:lnTo>
                <a:lnTo>
                  <a:pt x="3984" y="0"/>
                </a:lnTo>
                <a:lnTo>
                  <a:pt x="3984" y="21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14">
            <a:extLst>
              <a:ext uri="{FF2B5EF4-FFF2-40B4-BE49-F238E27FC236}">
                <a16:creationId xmlns:a16="http://schemas.microsoft.com/office/drawing/2014/main" id="{920710F7-7607-9E40-B1FB-F046B8EA7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6141" y="7096555"/>
            <a:ext cx="4540044" cy="2410643"/>
          </a:xfrm>
          <a:custGeom>
            <a:avLst/>
            <a:gdLst>
              <a:gd name="T0" fmla="*/ 3367 w 3985"/>
              <a:gd name="T1" fmla="*/ 2117 h 2118"/>
              <a:gd name="T2" fmla="*/ 3367 w 3985"/>
              <a:gd name="T3" fmla="*/ 2117 h 2118"/>
              <a:gd name="T4" fmla="*/ 617 w 3985"/>
              <a:gd name="T5" fmla="*/ 2117 h 2118"/>
              <a:gd name="T6" fmla="*/ 0 w 3985"/>
              <a:gd name="T7" fmla="*/ 1501 h 2118"/>
              <a:gd name="T8" fmla="*/ 0 w 3985"/>
              <a:gd name="T9" fmla="*/ 0 h 2118"/>
              <a:gd name="T10" fmla="*/ 3984 w 3985"/>
              <a:gd name="T11" fmla="*/ 0 h 2118"/>
              <a:gd name="T12" fmla="*/ 3984 w 3985"/>
              <a:gd name="T13" fmla="*/ 1501 h 2118"/>
              <a:gd name="T14" fmla="*/ 3367 w 3985"/>
              <a:gd name="T15" fmla="*/ 2117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5" h="2118">
                <a:moveTo>
                  <a:pt x="3367" y="2117"/>
                </a:moveTo>
                <a:lnTo>
                  <a:pt x="3367" y="2117"/>
                </a:lnTo>
                <a:cubicBezTo>
                  <a:pt x="617" y="2117"/>
                  <a:pt x="617" y="2117"/>
                  <a:pt x="617" y="2117"/>
                </a:cubicBezTo>
                <a:cubicBezTo>
                  <a:pt x="276" y="2117"/>
                  <a:pt x="0" y="1842"/>
                  <a:pt x="0" y="1501"/>
                </a:cubicBezTo>
                <a:cubicBezTo>
                  <a:pt x="0" y="0"/>
                  <a:pt x="0" y="0"/>
                  <a:pt x="0" y="0"/>
                </a:cubicBezTo>
                <a:cubicBezTo>
                  <a:pt x="3984" y="0"/>
                  <a:pt x="3984" y="0"/>
                  <a:pt x="3984" y="0"/>
                </a:cubicBezTo>
                <a:cubicBezTo>
                  <a:pt x="3984" y="1501"/>
                  <a:pt x="3984" y="1501"/>
                  <a:pt x="3984" y="1501"/>
                </a:cubicBezTo>
                <a:cubicBezTo>
                  <a:pt x="3984" y="1842"/>
                  <a:pt x="3709" y="2117"/>
                  <a:pt x="3367" y="21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15">
            <a:extLst>
              <a:ext uri="{FF2B5EF4-FFF2-40B4-BE49-F238E27FC236}">
                <a16:creationId xmlns:a16="http://schemas.microsoft.com/office/drawing/2014/main" id="{407510F7-66A8-7245-999D-25C9184F6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6141" y="2255180"/>
            <a:ext cx="4540044" cy="2410643"/>
          </a:xfrm>
          <a:custGeom>
            <a:avLst/>
            <a:gdLst>
              <a:gd name="T0" fmla="*/ 3984 w 3985"/>
              <a:gd name="T1" fmla="*/ 2117 h 2118"/>
              <a:gd name="T2" fmla="*/ 3984 w 3985"/>
              <a:gd name="T3" fmla="*/ 2117 h 2118"/>
              <a:gd name="T4" fmla="*/ 0 w 3985"/>
              <a:gd name="T5" fmla="*/ 2117 h 2118"/>
              <a:gd name="T6" fmla="*/ 0 w 3985"/>
              <a:gd name="T7" fmla="*/ 617 h 2118"/>
              <a:gd name="T8" fmla="*/ 617 w 3985"/>
              <a:gd name="T9" fmla="*/ 0 h 2118"/>
              <a:gd name="T10" fmla="*/ 3367 w 3985"/>
              <a:gd name="T11" fmla="*/ 0 h 2118"/>
              <a:gd name="T12" fmla="*/ 3984 w 3985"/>
              <a:gd name="T13" fmla="*/ 617 h 2118"/>
              <a:gd name="T14" fmla="*/ 3984 w 3985"/>
              <a:gd name="T15" fmla="*/ 2117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5" h="2118">
                <a:moveTo>
                  <a:pt x="3984" y="2117"/>
                </a:moveTo>
                <a:lnTo>
                  <a:pt x="3984" y="2117"/>
                </a:lnTo>
                <a:cubicBezTo>
                  <a:pt x="0" y="2117"/>
                  <a:pt x="0" y="2117"/>
                  <a:pt x="0" y="2117"/>
                </a:cubicBezTo>
                <a:cubicBezTo>
                  <a:pt x="0" y="617"/>
                  <a:pt x="0" y="617"/>
                  <a:pt x="0" y="617"/>
                </a:cubicBezTo>
                <a:cubicBezTo>
                  <a:pt x="0" y="275"/>
                  <a:pt x="276" y="0"/>
                  <a:pt x="617" y="0"/>
                </a:cubicBezTo>
                <a:cubicBezTo>
                  <a:pt x="3367" y="0"/>
                  <a:pt x="3367" y="0"/>
                  <a:pt x="3367" y="0"/>
                </a:cubicBezTo>
                <a:cubicBezTo>
                  <a:pt x="3709" y="0"/>
                  <a:pt x="3984" y="275"/>
                  <a:pt x="3984" y="617"/>
                </a:cubicBezTo>
                <a:lnTo>
                  <a:pt x="3984" y="211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3">
            <a:extLst>
              <a:ext uri="{FF2B5EF4-FFF2-40B4-BE49-F238E27FC236}">
                <a16:creationId xmlns:a16="http://schemas.microsoft.com/office/drawing/2014/main" id="{F8CFF163-4323-7242-A021-E337E58B0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870" y="5710435"/>
            <a:ext cx="502217" cy="60266"/>
          </a:xfrm>
          <a:custGeom>
            <a:avLst/>
            <a:gdLst>
              <a:gd name="T0" fmla="*/ 442 w 443"/>
              <a:gd name="T1" fmla="*/ 50 h 51"/>
              <a:gd name="T2" fmla="*/ 0 w 443"/>
              <a:gd name="T3" fmla="*/ 50 h 51"/>
              <a:gd name="T4" fmla="*/ 0 w 443"/>
              <a:gd name="T5" fmla="*/ 0 h 51"/>
              <a:gd name="T6" fmla="*/ 442 w 443"/>
              <a:gd name="T7" fmla="*/ 0 h 51"/>
              <a:gd name="T8" fmla="*/ 442 w 443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51">
                <a:moveTo>
                  <a:pt x="442" y="50"/>
                </a:moveTo>
                <a:lnTo>
                  <a:pt x="0" y="50"/>
                </a:lnTo>
                <a:lnTo>
                  <a:pt x="0" y="0"/>
                </a:lnTo>
                <a:lnTo>
                  <a:pt x="442" y="0"/>
                </a:lnTo>
                <a:lnTo>
                  <a:pt x="442" y="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4">
            <a:extLst>
              <a:ext uri="{FF2B5EF4-FFF2-40B4-BE49-F238E27FC236}">
                <a16:creationId xmlns:a16="http://schemas.microsoft.com/office/drawing/2014/main" id="{BDB1B14B-CEE0-BA4B-BD38-3317451A0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9068" y="5851056"/>
            <a:ext cx="105467" cy="50222"/>
          </a:xfrm>
          <a:custGeom>
            <a:avLst/>
            <a:gdLst>
              <a:gd name="T0" fmla="*/ 75 w 93"/>
              <a:gd name="T1" fmla="*/ 42 h 43"/>
              <a:gd name="T2" fmla="*/ 75 w 93"/>
              <a:gd name="T3" fmla="*/ 42 h 43"/>
              <a:gd name="T4" fmla="*/ 16 w 93"/>
              <a:gd name="T5" fmla="*/ 42 h 43"/>
              <a:gd name="T6" fmla="*/ 0 w 93"/>
              <a:gd name="T7" fmla="*/ 25 h 43"/>
              <a:gd name="T8" fmla="*/ 0 w 93"/>
              <a:gd name="T9" fmla="*/ 25 h 43"/>
              <a:gd name="T10" fmla="*/ 16 w 93"/>
              <a:gd name="T11" fmla="*/ 0 h 43"/>
              <a:gd name="T12" fmla="*/ 75 w 93"/>
              <a:gd name="T13" fmla="*/ 0 h 43"/>
              <a:gd name="T14" fmla="*/ 92 w 93"/>
              <a:gd name="T15" fmla="*/ 25 h 43"/>
              <a:gd name="T16" fmla="*/ 92 w 93"/>
              <a:gd name="T17" fmla="*/ 25 h 43"/>
              <a:gd name="T18" fmla="*/ 75 w 93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43">
                <a:moveTo>
                  <a:pt x="75" y="42"/>
                </a:moveTo>
                <a:lnTo>
                  <a:pt x="75" y="42"/>
                </a:lnTo>
                <a:cubicBezTo>
                  <a:pt x="16" y="42"/>
                  <a:pt x="16" y="42"/>
                  <a:pt x="16" y="42"/>
                </a:cubicBezTo>
                <a:cubicBezTo>
                  <a:pt x="8" y="42"/>
                  <a:pt x="0" y="34"/>
                  <a:pt x="0" y="25"/>
                </a:cubicBezTo>
                <a:lnTo>
                  <a:pt x="0" y="25"/>
                </a:lnTo>
                <a:cubicBezTo>
                  <a:pt x="0" y="9"/>
                  <a:pt x="8" y="0"/>
                  <a:pt x="1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0"/>
                  <a:pt x="92" y="9"/>
                  <a:pt x="92" y="25"/>
                </a:cubicBezTo>
                <a:lnTo>
                  <a:pt x="92" y="25"/>
                </a:lnTo>
                <a:cubicBezTo>
                  <a:pt x="92" y="34"/>
                  <a:pt x="83" y="42"/>
                  <a:pt x="75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5">
            <a:extLst>
              <a:ext uri="{FF2B5EF4-FFF2-40B4-BE49-F238E27FC236}">
                <a16:creationId xmlns:a16="http://schemas.microsoft.com/office/drawing/2014/main" id="{288BF90D-C8E8-FF40-9E76-081BFA10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692" y="5559770"/>
            <a:ext cx="562483" cy="426883"/>
          </a:xfrm>
          <a:custGeom>
            <a:avLst/>
            <a:gdLst>
              <a:gd name="T0" fmla="*/ 417 w 493"/>
              <a:gd name="T1" fmla="*/ 375 h 376"/>
              <a:gd name="T2" fmla="*/ 417 w 493"/>
              <a:gd name="T3" fmla="*/ 375 h 376"/>
              <a:gd name="T4" fmla="*/ 75 w 493"/>
              <a:gd name="T5" fmla="*/ 375 h 376"/>
              <a:gd name="T6" fmla="*/ 0 w 493"/>
              <a:gd name="T7" fmla="*/ 300 h 376"/>
              <a:gd name="T8" fmla="*/ 0 w 493"/>
              <a:gd name="T9" fmla="*/ 75 h 376"/>
              <a:gd name="T10" fmla="*/ 75 w 493"/>
              <a:gd name="T11" fmla="*/ 0 h 376"/>
              <a:gd name="T12" fmla="*/ 417 w 493"/>
              <a:gd name="T13" fmla="*/ 0 h 376"/>
              <a:gd name="T14" fmla="*/ 492 w 493"/>
              <a:gd name="T15" fmla="*/ 75 h 376"/>
              <a:gd name="T16" fmla="*/ 492 w 493"/>
              <a:gd name="T17" fmla="*/ 300 h 376"/>
              <a:gd name="T18" fmla="*/ 417 w 493"/>
              <a:gd name="T19" fmla="*/ 375 h 376"/>
              <a:gd name="T20" fmla="*/ 75 w 493"/>
              <a:gd name="T21" fmla="*/ 42 h 376"/>
              <a:gd name="T22" fmla="*/ 75 w 493"/>
              <a:gd name="T23" fmla="*/ 42 h 376"/>
              <a:gd name="T24" fmla="*/ 42 w 493"/>
              <a:gd name="T25" fmla="*/ 75 h 376"/>
              <a:gd name="T26" fmla="*/ 42 w 493"/>
              <a:gd name="T27" fmla="*/ 300 h 376"/>
              <a:gd name="T28" fmla="*/ 75 w 493"/>
              <a:gd name="T29" fmla="*/ 342 h 376"/>
              <a:gd name="T30" fmla="*/ 417 w 493"/>
              <a:gd name="T31" fmla="*/ 342 h 376"/>
              <a:gd name="T32" fmla="*/ 450 w 493"/>
              <a:gd name="T33" fmla="*/ 300 h 376"/>
              <a:gd name="T34" fmla="*/ 450 w 493"/>
              <a:gd name="T35" fmla="*/ 75 h 376"/>
              <a:gd name="T36" fmla="*/ 417 w 493"/>
              <a:gd name="T37" fmla="*/ 42 h 376"/>
              <a:gd name="T38" fmla="*/ 75 w 493"/>
              <a:gd name="T39" fmla="*/ 42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3" h="376">
                <a:moveTo>
                  <a:pt x="417" y="375"/>
                </a:moveTo>
                <a:lnTo>
                  <a:pt x="417" y="375"/>
                </a:lnTo>
                <a:cubicBezTo>
                  <a:pt x="75" y="375"/>
                  <a:pt x="75" y="375"/>
                  <a:pt x="75" y="375"/>
                </a:cubicBezTo>
                <a:cubicBezTo>
                  <a:pt x="33" y="375"/>
                  <a:pt x="0" y="342"/>
                  <a:pt x="0" y="30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33" y="0"/>
                  <a:pt x="75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58" y="0"/>
                  <a:pt x="492" y="33"/>
                  <a:pt x="492" y="75"/>
                </a:cubicBezTo>
                <a:cubicBezTo>
                  <a:pt x="492" y="300"/>
                  <a:pt x="492" y="300"/>
                  <a:pt x="492" y="300"/>
                </a:cubicBezTo>
                <a:cubicBezTo>
                  <a:pt x="492" y="342"/>
                  <a:pt x="458" y="375"/>
                  <a:pt x="417" y="375"/>
                </a:cubicBezTo>
                <a:close/>
                <a:moveTo>
                  <a:pt x="75" y="42"/>
                </a:moveTo>
                <a:lnTo>
                  <a:pt x="75" y="42"/>
                </a:lnTo>
                <a:cubicBezTo>
                  <a:pt x="58" y="42"/>
                  <a:pt x="42" y="58"/>
                  <a:pt x="42" y="75"/>
                </a:cubicBezTo>
                <a:cubicBezTo>
                  <a:pt x="42" y="300"/>
                  <a:pt x="42" y="300"/>
                  <a:pt x="42" y="300"/>
                </a:cubicBezTo>
                <a:cubicBezTo>
                  <a:pt x="42" y="325"/>
                  <a:pt x="58" y="342"/>
                  <a:pt x="75" y="342"/>
                </a:cubicBezTo>
                <a:cubicBezTo>
                  <a:pt x="417" y="342"/>
                  <a:pt x="417" y="342"/>
                  <a:pt x="417" y="342"/>
                </a:cubicBezTo>
                <a:cubicBezTo>
                  <a:pt x="433" y="342"/>
                  <a:pt x="450" y="325"/>
                  <a:pt x="450" y="300"/>
                </a:cubicBezTo>
                <a:cubicBezTo>
                  <a:pt x="450" y="75"/>
                  <a:pt x="450" y="75"/>
                  <a:pt x="450" y="75"/>
                </a:cubicBezTo>
                <a:cubicBezTo>
                  <a:pt x="450" y="58"/>
                  <a:pt x="433" y="42"/>
                  <a:pt x="417" y="42"/>
                </a:cubicBezTo>
                <a:lnTo>
                  <a:pt x="75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56">
            <a:extLst>
              <a:ext uri="{FF2B5EF4-FFF2-40B4-BE49-F238E27FC236}">
                <a16:creationId xmlns:a16="http://schemas.microsoft.com/office/drawing/2014/main" id="{F22E1ED9-C548-444F-A2D1-6F74D9494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334" y="3565965"/>
            <a:ext cx="316398" cy="30133"/>
          </a:xfrm>
          <a:custGeom>
            <a:avLst/>
            <a:gdLst>
              <a:gd name="T0" fmla="*/ 275 w 276"/>
              <a:gd name="T1" fmla="*/ 26 h 27"/>
              <a:gd name="T2" fmla="*/ 275 w 276"/>
              <a:gd name="T3" fmla="*/ 26 h 27"/>
              <a:gd name="T4" fmla="*/ 17 w 276"/>
              <a:gd name="T5" fmla="*/ 26 h 27"/>
              <a:gd name="T6" fmla="*/ 0 w 276"/>
              <a:gd name="T7" fmla="*/ 9 h 27"/>
              <a:gd name="T8" fmla="*/ 0 w 276"/>
              <a:gd name="T9" fmla="*/ 9 h 27"/>
              <a:gd name="T10" fmla="*/ 17 w 276"/>
              <a:gd name="T11" fmla="*/ 0 h 27"/>
              <a:gd name="T12" fmla="*/ 275 w 276"/>
              <a:gd name="T13" fmla="*/ 0 h 27"/>
              <a:gd name="T14" fmla="*/ 275 w 276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" h="27">
                <a:moveTo>
                  <a:pt x="275" y="26"/>
                </a:moveTo>
                <a:lnTo>
                  <a:pt x="275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9"/>
                </a:cubicBezTo>
                <a:lnTo>
                  <a:pt x="0" y="9"/>
                </a:lnTo>
                <a:cubicBezTo>
                  <a:pt x="0" y="0"/>
                  <a:pt x="8" y="0"/>
                  <a:pt x="17" y="0"/>
                </a:cubicBezTo>
                <a:cubicBezTo>
                  <a:pt x="275" y="0"/>
                  <a:pt x="275" y="0"/>
                  <a:pt x="275" y="0"/>
                </a:cubicBezTo>
                <a:lnTo>
                  <a:pt x="275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57">
            <a:extLst>
              <a:ext uri="{FF2B5EF4-FFF2-40B4-BE49-F238E27FC236}">
                <a16:creationId xmlns:a16="http://schemas.microsoft.com/office/drawing/2014/main" id="{1302FD62-F4E3-8248-8BDF-FF2A8A438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047" y="3234502"/>
            <a:ext cx="406794" cy="457019"/>
          </a:xfrm>
          <a:custGeom>
            <a:avLst/>
            <a:gdLst>
              <a:gd name="T0" fmla="*/ 275 w 359"/>
              <a:gd name="T1" fmla="*/ 400 h 401"/>
              <a:gd name="T2" fmla="*/ 275 w 359"/>
              <a:gd name="T3" fmla="*/ 400 h 401"/>
              <a:gd name="T4" fmla="*/ 83 w 359"/>
              <a:gd name="T5" fmla="*/ 400 h 401"/>
              <a:gd name="T6" fmla="*/ 24 w 359"/>
              <a:gd name="T7" fmla="*/ 375 h 401"/>
              <a:gd name="T8" fmla="*/ 0 w 359"/>
              <a:gd name="T9" fmla="*/ 317 h 401"/>
              <a:gd name="T10" fmla="*/ 16 w 359"/>
              <a:gd name="T11" fmla="*/ 58 h 401"/>
              <a:gd name="T12" fmla="*/ 75 w 359"/>
              <a:gd name="T13" fmla="*/ 0 h 401"/>
              <a:gd name="T14" fmla="*/ 283 w 359"/>
              <a:gd name="T15" fmla="*/ 0 h 401"/>
              <a:gd name="T16" fmla="*/ 341 w 359"/>
              <a:gd name="T17" fmla="*/ 58 h 401"/>
              <a:gd name="T18" fmla="*/ 358 w 359"/>
              <a:gd name="T19" fmla="*/ 317 h 401"/>
              <a:gd name="T20" fmla="*/ 333 w 359"/>
              <a:gd name="T21" fmla="*/ 375 h 401"/>
              <a:gd name="T22" fmla="*/ 275 w 359"/>
              <a:gd name="T23" fmla="*/ 400 h 401"/>
              <a:gd name="T24" fmla="*/ 75 w 359"/>
              <a:gd name="T25" fmla="*/ 42 h 401"/>
              <a:gd name="T26" fmla="*/ 75 w 359"/>
              <a:gd name="T27" fmla="*/ 42 h 401"/>
              <a:gd name="T28" fmla="*/ 58 w 359"/>
              <a:gd name="T29" fmla="*/ 58 h 401"/>
              <a:gd name="T30" fmla="*/ 41 w 359"/>
              <a:gd name="T31" fmla="*/ 317 h 401"/>
              <a:gd name="T32" fmla="*/ 49 w 359"/>
              <a:gd name="T33" fmla="*/ 350 h 401"/>
              <a:gd name="T34" fmla="*/ 83 w 359"/>
              <a:gd name="T35" fmla="*/ 366 h 401"/>
              <a:gd name="T36" fmla="*/ 275 w 359"/>
              <a:gd name="T37" fmla="*/ 366 h 401"/>
              <a:gd name="T38" fmla="*/ 308 w 359"/>
              <a:gd name="T39" fmla="*/ 350 h 401"/>
              <a:gd name="T40" fmla="*/ 316 w 359"/>
              <a:gd name="T41" fmla="*/ 317 h 401"/>
              <a:gd name="T42" fmla="*/ 300 w 359"/>
              <a:gd name="T43" fmla="*/ 58 h 401"/>
              <a:gd name="T44" fmla="*/ 283 w 359"/>
              <a:gd name="T45" fmla="*/ 42 h 401"/>
              <a:gd name="T46" fmla="*/ 75 w 359"/>
              <a:gd name="T47" fmla="*/ 42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9" h="401">
                <a:moveTo>
                  <a:pt x="275" y="400"/>
                </a:moveTo>
                <a:lnTo>
                  <a:pt x="275" y="400"/>
                </a:lnTo>
                <a:cubicBezTo>
                  <a:pt x="83" y="400"/>
                  <a:pt x="83" y="400"/>
                  <a:pt x="83" y="400"/>
                </a:cubicBezTo>
                <a:cubicBezTo>
                  <a:pt x="58" y="400"/>
                  <a:pt x="41" y="391"/>
                  <a:pt x="24" y="375"/>
                </a:cubicBezTo>
                <a:cubicBezTo>
                  <a:pt x="8" y="358"/>
                  <a:pt x="0" y="342"/>
                  <a:pt x="0" y="317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25"/>
                  <a:pt x="49" y="0"/>
                  <a:pt x="75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41" y="25"/>
                  <a:pt x="341" y="58"/>
                </a:cubicBezTo>
                <a:cubicBezTo>
                  <a:pt x="358" y="317"/>
                  <a:pt x="358" y="317"/>
                  <a:pt x="358" y="317"/>
                </a:cubicBezTo>
                <a:cubicBezTo>
                  <a:pt x="358" y="342"/>
                  <a:pt x="350" y="358"/>
                  <a:pt x="333" y="375"/>
                </a:cubicBezTo>
                <a:cubicBezTo>
                  <a:pt x="316" y="391"/>
                  <a:pt x="300" y="400"/>
                  <a:pt x="275" y="400"/>
                </a:cubicBezTo>
                <a:close/>
                <a:moveTo>
                  <a:pt x="75" y="42"/>
                </a:moveTo>
                <a:lnTo>
                  <a:pt x="75" y="42"/>
                </a:lnTo>
                <a:cubicBezTo>
                  <a:pt x="66" y="42"/>
                  <a:pt x="58" y="50"/>
                  <a:pt x="58" y="58"/>
                </a:cubicBezTo>
                <a:cubicBezTo>
                  <a:pt x="41" y="317"/>
                  <a:pt x="41" y="317"/>
                  <a:pt x="41" y="317"/>
                </a:cubicBezTo>
                <a:cubicBezTo>
                  <a:pt x="41" y="333"/>
                  <a:pt x="41" y="342"/>
                  <a:pt x="49" y="350"/>
                </a:cubicBezTo>
                <a:cubicBezTo>
                  <a:pt x="58" y="358"/>
                  <a:pt x="75" y="366"/>
                  <a:pt x="83" y="366"/>
                </a:cubicBezTo>
                <a:cubicBezTo>
                  <a:pt x="275" y="366"/>
                  <a:pt x="275" y="366"/>
                  <a:pt x="275" y="366"/>
                </a:cubicBezTo>
                <a:cubicBezTo>
                  <a:pt x="283" y="366"/>
                  <a:pt x="300" y="358"/>
                  <a:pt x="308" y="350"/>
                </a:cubicBezTo>
                <a:cubicBezTo>
                  <a:pt x="316" y="342"/>
                  <a:pt x="316" y="333"/>
                  <a:pt x="316" y="317"/>
                </a:cubicBezTo>
                <a:cubicBezTo>
                  <a:pt x="300" y="58"/>
                  <a:pt x="300" y="58"/>
                  <a:pt x="300" y="58"/>
                </a:cubicBezTo>
                <a:cubicBezTo>
                  <a:pt x="300" y="50"/>
                  <a:pt x="291" y="42"/>
                  <a:pt x="283" y="42"/>
                </a:cubicBezTo>
                <a:lnTo>
                  <a:pt x="75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58">
            <a:extLst>
              <a:ext uri="{FF2B5EF4-FFF2-40B4-BE49-F238E27FC236}">
                <a16:creationId xmlns:a16="http://schemas.microsoft.com/office/drawing/2014/main" id="{7B90B40F-F15C-A848-A1C9-DF70BC2A7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491" y="3129038"/>
            <a:ext cx="200887" cy="210931"/>
          </a:xfrm>
          <a:custGeom>
            <a:avLst/>
            <a:gdLst>
              <a:gd name="T0" fmla="*/ 159 w 176"/>
              <a:gd name="T1" fmla="*/ 183 h 184"/>
              <a:gd name="T2" fmla="*/ 159 w 176"/>
              <a:gd name="T3" fmla="*/ 183 h 184"/>
              <a:gd name="T4" fmla="*/ 159 w 176"/>
              <a:gd name="T5" fmla="*/ 183 h 184"/>
              <a:gd name="T6" fmla="*/ 142 w 176"/>
              <a:gd name="T7" fmla="*/ 167 h 184"/>
              <a:gd name="T8" fmla="*/ 142 w 176"/>
              <a:gd name="T9" fmla="*/ 92 h 184"/>
              <a:gd name="T10" fmla="*/ 92 w 176"/>
              <a:gd name="T11" fmla="*/ 42 h 184"/>
              <a:gd name="T12" fmla="*/ 42 w 176"/>
              <a:gd name="T13" fmla="*/ 92 h 184"/>
              <a:gd name="T14" fmla="*/ 42 w 176"/>
              <a:gd name="T15" fmla="*/ 167 h 184"/>
              <a:gd name="T16" fmla="*/ 17 w 176"/>
              <a:gd name="T17" fmla="*/ 183 h 184"/>
              <a:gd name="T18" fmla="*/ 17 w 176"/>
              <a:gd name="T19" fmla="*/ 183 h 184"/>
              <a:gd name="T20" fmla="*/ 0 w 176"/>
              <a:gd name="T21" fmla="*/ 167 h 184"/>
              <a:gd name="T22" fmla="*/ 0 w 176"/>
              <a:gd name="T23" fmla="*/ 92 h 184"/>
              <a:gd name="T24" fmla="*/ 84 w 176"/>
              <a:gd name="T25" fmla="*/ 0 h 184"/>
              <a:gd name="T26" fmla="*/ 175 w 176"/>
              <a:gd name="T27" fmla="*/ 92 h 184"/>
              <a:gd name="T28" fmla="*/ 175 w 176"/>
              <a:gd name="T29" fmla="*/ 167 h 184"/>
              <a:gd name="T30" fmla="*/ 159 w 176"/>
              <a:gd name="T31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84">
                <a:moveTo>
                  <a:pt x="159" y="183"/>
                </a:moveTo>
                <a:lnTo>
                  <a:pt x="159" y="183"/>
                </a:lnTo>
                <a:lnTo>
                  <a:pt x="159" y="183"/>
                </a:lnTo>
                <a:cubicBezTo>
                  <a:pt x="150" y="183"/>
                  <a:pt x="142" y="175"/>
                  <a:pt x="142" y="167"/>
                </a:cubicBezTo>
                <a:cubicBezTo>
                  <a:pt x="142" y="92"/>
                  <a:pt x="142" y="92"/>
                  <a:pt x="142" y="92"/>
                </a:cubicBezTo>
                <a:cubicBezTo>
                  <a:pt x="142" y="67"/>
                  <a:pt x="117" y="42"/>
                  <a:pt x="92" y="42"/>
                </a:cubicBezTo>
                <a:cubicBezTo>
                  <a:pt x="67" y="34"/>
                  <a:pt x="42" y="58"/>
                  <a:pt x="42" y="92"/>
                </a:cubicBezTo>
                <a:cubicBezTo>
                  <a:pt x="42" y="167"/>
                  <a:pt x="42" y="167"/>
                  <a:pt x="42" y="167"/>
                </a:cubicBezTo>
                <a:cubicBezTo>
                  <a:pt x="42" y="175"/>
                  <a:pt x="33" y="183"/>
                  <a:pt x="17" y="183"/>
                </a:cubicBezTo>
                <a:lnTo>
                  <a:pt x="17" y="183"/>
                </a:lnTo>
                <a:cubicBezTo>
                  <a:pt x="9" y="183"/>
                  <a:pt x="0" y="175"/>
                  <a:pt x="0" y="167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33" y="0"/>
                  <a:pt x="84" y="0"/>
                </a:cubicBezTo>
                <a:cubicBezTo>
                  <a:pt x="133" y="0"/>
                  <a:pt x="175" y="34"/>
                  <a:pt x="175" y="92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75"/>
                  <a:pt x="167" y="183"/>
                  <a:pt x="159" y="1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59">
            <a:extLst>
              <a:ext uri="{FF2B5EF4-FFF2-40B4-BE49-F238E27FC236}">
                <a16:creationId xmlns:a16="http://schemas.microsoft.com/office/drawing/2014/main" id="{25298C0F-C359-E042-8381-2B5D7F00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334" y="7885034"/>
            <a:ext cx="145645" cy="145645"/>
          </a:xfrm>
          <a:custGeom>
            <a:avLst/>
            <a:gdLst>
              <a:gd name="T0" fmla="*/ 125 w 126"/>
              <a:gd name="T1" fmla="*/ 125 h 126"/>
              <a:gd name="T2" fmla="*/ 125 w 126"/>
              <a:gd name="T3" fmla="*/ 125 h 126"/>
              <a:gd name="T4" fmla="*/ 58 w 126"/>
              <a:gd name="T5" fmla="*/ 125 h 126"/>
              <a:gd name="T6" fmla="*/ 0 w 126"/>
              <a:gd name="T7" fmla="*/ 67 h 126"/>
              <a:gd name="T8" fmla="*/ 0 w 126"/>
              <a:gd name="T9" fmla="*/ 59 h 126"/>
              <a:gd name="T10" fmla="*/ 66 w 126"/>
              <a:gd name="T11" fmla="*/ 0 h 126"/>
              <a:gd name="T12" fmla="*/ 125 w 126"/>
              <a:gd name="T13" fmla="*/ 59 h 126"/>
              <a:gd name="T14" fmla="*/ 125 w 126"/>
              <a:gd name="T15" fmla="*/ 125 h 126"/>
              <a:gd name="T16" fmla="*/ 66 w 126"/>
              <a:gd name="T17" fmla="*/ 33 h 126"/>
              <a:gd name="T18" fmla="*/ 66 w 126"/>
              <a:gd name="T19" fmla="*/ 33 h 126"/>
              <a:gd name="T20" fmla="*/ 42 w 126"/>
              <a:gd name="T21" fmla="*/ 59 h 126"/>
              <a:gd name="T22" fmla="*/ 42 w 126"/>
              <a:gd name="T23" fmla="*/ 67 h 126"/>
              <a:gd name="T24" fmla="*/ 58 w 126"/>
              <a:gd name="T25" fmla="*/ 92 h 126"/>
              <a:gd name="T26" fmla="*/ 83 w 126"/>
              <a:gd name="T27" fmla="*/ 92 h 126"/>
              <a:gd name="T28" fmla="*/ 83 w 126"/>
              <a:gd name="T29" fmla="*/ 59 h 126"/>
              <a:gd name="T30" fmla="*/ 66 w 126"/>
              <a:gd name="T31" fmla="*/ 3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126">
                <a:moveTo>
                  <a:pt x="125" y="125"/>
                </a:moveTo>
                <a:lnTo>
                  <a:pt x="125" y="125"/>
                </a:lnTo>
                <a:cubicBezTo>
                  <a:pt x="58" y="125"/>
                  <a:pt x="58" y="125"/>
                  <a:pt x="58" y="125"/>
                </a:cubicBezTo>
                <a:cubicBezTo>
                  <a:pt x="25" y="125"/>
                  <a:pt x="0" y="100"/>
                  <a:pt x="0" y="67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33" y="0"/>
                  <a:pt x="66" y="0"/>
                </a:cubicBezTo>
                <a:cubicBezTo>
                  <a:pt x="100" y="0"/>
                  <a:pt x="125" y="25"/>
                  <a:pt x="125" y="59"/>
                </a:cubicBezTo>
                <a:lnTo>
                  <a:pt x="125" y="125"/>
                </a:lnTo>
                <a:close/>
                <a:moveTo>
                  <a:pt x="66" y="33"/>
                </a:moveTo>
                <a:lnTo>
                  <a:pt x="66" y="33"/>
                </a:lnTo>
                <a:cubicBezTo>
                  <a:pt x="50" y="33"/>
                  <a:pt x="42" y="50"/>
                  <a:pt x="42" y="59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83"/>
                  <a:pt x="50" y="92"/>
                  <a:pt x="58" y="92"/>
                </a:cubicBezTo>
                <a:cubicBezTo>
                  <a:pt x="83" y="92"/>
                  <a:pt x="83" y="92"/>
                  <a:pt x="83" y="92"/>
                </a:cubicBezTo>
                <a:cubicBezTo>
                  <a:pt x="83" y="59"/>
                  <a:pt x="83" y="59"/>
                  <a:pt x="83" y="59"/>
                </a:cubicBezTo>
                <a:cubicBezTo>
                  <a:pt x="83" y="50"/>
                  <a:pt x="75" y="33"/>
                  <a:pt x="6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0">
            <a:extLst>
              <a:ext uri="{FF2B5EF4-FFF2-40B4-BE49-F238E27FC236}">
                <a16:creationId xmlns:a16="http://schemas.microsoft.com/office/drawing/2014/main" id="{1CDDDAC0-3579-8A44-B2B5-4220D88C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910" y="7885034"/>
            <a:ext cx="145645" cy="145645"/>
          </a:xfrm>
          <a:custGeom>
            <a:avLst/>
            <a:gdLst>
              <a:gd name="T0" fmla="*/ 66 w 126"/>
              <a:gd name="T1" fmla="*/ 125 h 126"/>
              <a:gd name="T2" fmla="*/ 66 w 126"/>
              <a:gd name="T3" fmla="*/ 125 h 126"/>
              <a:gd name="T4" fmla="*/ 0 w 126"/>
              <a:gd name="T5" fmla="*/ 125 h 126"/>
              <a:gd name="T6" fmla="*/ 0 w 126"/>
              <a:gd name="T7" fmla="*/ 59 h 126"/>
              <a:gd name="T8" fmla="*/ 58 w 126"/>
              <a:gd name="T9" fmla="*/ 0 h 126"/>
              <a:gd name="T10" fmla="*/ 125 w 126"/>
              <a:gd name="T11" fmla="*/ 59 h 126"/>
              <a:gd name="T12" fmla="*/ 125 w 126"/>
              <a:gd name="T13" fmla="*/ 67 h 126"/>
              <a:gd name="T14" fmla="*/ 66 w 126"/>
              <a:gd name="T15" fmla="*/ 125 h 126"/>
              <a:gd name="T16" fmla="*/ 41 w 126"/>
              <a:gd name="T17" fmla="*/ 92 h 126"/>
              <a:gd name="T18" fmla="*/ 41 w 126"/>
              <a:gd name="T19" fmla="*/ 92 h 126"/>
              <a:gd name="T20" fmla="*/ 66 w 126"/>
              <a:gd name="T21" fmla="*/ 92 h 126"/>
              <a:gd name="T22" fmla="*/ 83 w 126"/>
              <a:gd name="T23" fmla="*/ 67 h 126"/>
              <a:gd name="T24" fmla="*/ 83 w 126"/>
              <a:gd name="T25" fmla="*/ 59 h 126"/>
              <a:gd name="T26" fmla="*/ 58 w 126"/>
              <a:gd name="T27" fmla="*/ 33 h 126"/>
              <a:gd name="T28" fmla="*/ 41 w 126"/>
              <a:gd name="T29" fmla="*/ 59 h 126"/>
              <a:gd name="T30" fmla="*/ 41 w 126"/>
              <a:gd name="T31" fmla="*/ 9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126">
                <a:moveTo>
                  <a:pt x="66" y="125"/>
                </a:moveTo>
                <a:lnTo>
                  <a:pt x="66" y="125"/>
                </a:lnTo>
                <a:cubicBezTo>
                  <a:pt x="0" y="125"/>
                  <a:pt x="0" y="125"/>
                  <a:pt x="0" y="125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25" y="0"/>
                  <a:pt x="58" y="0"/>
                </a:cubicBezTo>
                <a:cubicBezTo>
                  <a:pt x="91" y="0"/>
                  <a:pt x="125" y="25"/>
                  <a:pt x="125" y="59"/>
                </a:cubicBezTo>
                <a:cubicBezTo>
                  <a:pt x="125" y="67"/>
                  <a:pt x="125" y="67"/>
                  <a:pt x="125" y="67"/>
                </a:cubicBezTo>
                <a:cubicBezTo>
                  <a:pt x="125" y="100"/>
                  <a:pt x="100" y="125"/>
                  <a:pt x="66" y="125"/>
                </a:cubicBezTo>
                <a:close/>
                <a:moveTo>
                  <a:pt x="41" y="92"/>
                </a:moveTo>
                <a:lnTo>
                  <a:pt x="41" y="92"/>
                </a:lnTo>
                <a:cubicBezTo>
                  <a:pt x="66" y="92"/>
                  <a:pt x="66" y="92"/>
                  <a:pt x="66" y="92"/>
                </a:cubicBezTo>
                <a:cubicBezTo>
                  <a:pt x="75" y="92"/>
                  <a:pt x="83" y="83"/>
                  <a:pt x="83" y="67"/>
                </a:cubicBezTo>
                <a:cubicBezTo>
                  <a:pt x="83" y="59"/>
                  <a:pt x="83" y="59"/>
                  <a:pt x="83" y="59"/>
                </a:cubicBezTo>
                <a:cubicBezTo>
                  <a:pt x="83" y="50"/>
                  <a:pt x="75" y="33"/>
                  <a:pt x="58" y="33"/>
                </a:cubicBezTo>
                <a:cubicBezTo>
                  <a:pt x="49" y="33"/>
                  <a:pt x="41" y="50"/>
                  <a:pt x="41" y="59"/>
                </a:cubicBezTo>
                <a:lnTo>
                  <a:pt x="41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1">
            <a:extLst>
              <a:ext uri="{FF2B5EF4-FFF2-40B4-BE49-F238E27FC236}">
                <a16:creationId xmlns:a16="http://schemas.microsoft.com/office/drawing/2014/main" id="{3926F7CC-5D70-374C-BE6D-1BC4048A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801" y="8166276"/>
            <a:ext cx="50222" cy="200887"/>
          </a:xfrm>
          <a:custGeom>
            <a:avLst/>
            <a:gdLst>
              <a:gd name="T0" fmla="*/ 41 w 42"/>
              <a:gd name="T1" fmla="*/ 175 h 176"/>
              <a:gd name="T2" fmla="*/ 41 w 42"/>
              <a:gd name="T3" fmla="*/ 175 h 176"/>
              <a:gd name="T4" fmla="*/ 0 w 42"/>
              <a:gd name="T5" fmla="*/ 175 h 176"/>
              <a:gd name="T6" fmla="*/ 0 w 42"/>
              <a:gd name="T7" fmla="*/ 17 h 176"/>
              <a:gd name="T8" fmla="*/ 25 w 42"/>
              <a:gd name="T9" fmla="*/ 0 h 176"/>
              <a:gd name="T10" fmla="*/ 25 w 42"/>
              <a:gd name="T11" fmla="*/ 0 h 176"/>
              <a:gd name="T12" fmla="*/ 41 w 42"/>
              <a:gd name="T13" fmla="*/ 17 h 176"/>
              <a:gd name="T14" fmla="*/ 41 w 42"/>
              <a:gd name="T1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176">
                <a:moveTo>
                  <a:pt x="41" y="175"/>
                </a:moveTo>
                <a:lnTo>
                  <a:pt x="41" y="175"/>
                </a:lnTo>
                <a:cubicBezTo>
                  <a:pt x="0" y="175"/>
                  <a:pt x="0" y="175"/>
                  <a:pt x="0" y="17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41" y="9"/>
                  <a:pt x="41" y="17"/>
                </a:cubicBezTo>
                <a:lnTo>
                  <a:pt x="41" y="1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2">
            <a:extLst>
              <a:ext uri="{FF2B5EF4-FFF2-40B4-BE49-F238E27FC236}">
                <a16:creationId xmlns:a16="http://schemas.microsoft.com/office/drawing/2014/main" id="{34D80895-C35A-9642-B6FD-74DA4880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822" y="8005566"/>
            <a:ext cx="40177" cy="115512"/>
          </a:xfrm>
          <a:custGeom>
            <a:avLst/>
            <a:gdLst>
              <a:gd name="T0" fmla="*/ 33 w 34"/>
              <a:gd name="T1" fmla="*/ 100 h 101"/>
              <a:gd name="T2" fmla="*/ 0 w 34"/>
              <a:gd name="T3" fmla="*/ 100 h 101"/>
              <a:gd name="T4" fmla="*/ 0 w 34"/>
              <a:gd name="T5" fmla="*/ 0 h 101"/>
              <a:gd name="T6" fmla="*/ 33 w 34"/>
              <a:gd name="T7" fmla="*/ 0 h 101"/>
              <a:gd name="T8" fmla="*/ 33 w 34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01">
                <a:moveTo>
                  <a:pt x="33" y="100"/>
                </a:moveTo>
                <a:lnTo>
                  <a:pt x="0" y="100"/>
                </a:lnTo>
                <a:lnTo>
                  <a:pt x="0" y="0"/>
                </a:lnTo>
                <a:lnTo>
                  <a:pt x="33" y="0"/>
                </a:lnTo>
                <a:lnTo>
                  <a:pt x="33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3">
            <a:extLst>
              <a:ext uri="{FF2B5EF4-FFF2-40B4-BE49-F238E27FC236}">
                <a16:creationId xmlns:a16="http://schemas.microsoft.com/office/drawing/2014/main" id="{2EE96077-1ADA-8D40-8382-D1D8193C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914" y="8100989"/>
            <a:ext cx="467061" cy="296307"/>
          </a:xfrm>
          <a:custGeom>
            <a:avLst/>
            <a:gdLst>
              <a:gd name="T0" fmla="*/ 41 w 409"/>
              <a:gd name="T1" fmla="*/ 0 h 259"/>
              <a:gd name="T2" fmla="*/ 41 w 409"/>
              <a:gd name="T3" fmla="*/ 0 h 259"/>
              <a:gd name="T4" fmla="*/ 41 w 409"/>
              <a:gd name="T5" fmla="*/ 42 h 259"/>
              <a:gd name="T6" fmla="*/ 366 w 409"/>
              <a:gd name="T7" fmla="*/ 42 h 259"/>
              <a:gd name="T8" fmla="*/ 366 w 409"/>
              <a:gd name="T9" fmla="*/ 217 h 259"/>
              <a:gd name="T10" fmla="*/ 366 w 409"/>
              <a:gd name="T11" fmla="*/ 217 h 259"/>
              <a:gd name="T12" fmla="*/ 41 w 409"/>
              <a:gd name="T13" fmla="*/ 217 h 259"/>
              <a:gd name="T14" fmla="*/ 41 w 409"/>
              <a:gd name="T15" fmla="*/ 75 h 259"/>
              <a:gd name="T16" fmla="*/ 16 w 409"/>
              <a:gd name="T17" fmla="*/ 50 h 259"/>
              <a:gd name="T18" fmla="*/ 16 w 409"/>
              <a:gd name="T19" fmla="*/ 50 h 259"/>
              <a:gd name="T20" fmla="*/ 0 w 409"/>
              <a:gd name="T21" fmla="*/ 75 h 259"/>
              <a:gd name="T22" fmla="*/ 0 w 409"/>
              <a:gd name="T23" fmla="*/ 217 h 259"/>
              <a:gd name="T24" fmla="*/ 41 w 409"/>
              <a:gd name="T25" fmla="*/ 258 h 259"/>
              <a:gd name="T26" fmla="*/ 366 w 409"/>
              <a:gd name="T27" fmla="*/ 258 h 259"/>
              <a:gd name="T28" fmla="*/ 408 w 409"/>
              <a:gd name="T29" fmla="*/ 217 h 259"/>
              <a:gd name="T30" fmla="*/ 408 w 409"/>
              <a:gd name="T31" fmla="*/ 0 h 259"/>
              <a:gd name="T32" fmla="*/ 41 w 409"/>
              <a:gd name="T33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9" h="259">
                <a:moveTo>
                  <a:pt x="41" y="0"/>
                </a:moveTo>
                <a:lnTo>
                  <a:pt x="41" y="0"/>
                </a:lnTo>
                <a:cubicBezTo>
                  <a:pt x="41" y="42"/>
                  <a:pt x="41" y="42"/>
                  <a:pt x="41" y="42"/>
                </a:cubicBezTo>
                <a:cubicBezTo>
                  <a:pt x="366" y="42"/>
                  <a:pt x="366" y="42"/>
                  <a:pt x="366" y="42"/>
                </a:cubicBezTo>
                <a:cubicBezTo>
                  <a:pt x="366" y="217"/>
                  <a:pt x="366" y="217"/>
                  <a:pt x="366" y="217"/>
                </a:cubicBezTo>
                <a:lnTo>
                  <a:pt x="366" y="217"/>
                </a:lnTo>
                <a:cubicBezTo>
                  <a:pt x="41" y="217"/>
                  <a:pt x="41" y="217"/>
                  <a:pt x="41" y="217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58"/>
                  <a:pt x="33" y="50"/>
                  <a:pt x="16" y="50"/>
                </a:cubicBezTo>
                <a:lnTo>
                  <a:pt x="16" y="50"/>
                </a:lnTo>
                <a:cubicBezTo>
                  <a:pt x="8" y="50"/>
                  <a:pt x="0" y="58"/>
                  <a:pt x="0" y="75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42"/>
                  <a:pt x="16" y="258"/>
                  <a:pt x="41" y="258"/>
                </a:cubicBezTo>
                <a:cubicBezTo>
                  <a:pt x="366" y="258"/>
                  <a:pt x="366" y="258"/>
                  <a:pt x="366" y="258"/>
                </a:cubicBezTo>
                <a:cubicBezTo>
                  <a:pt x="391" y="258"/>
                  <a:pt x="408" y="242"/>
                  <a:pt x="408" y="217"/>
                </a:cubicBezTo>
                <a:cubicBezTo>
                  <a:pt x="408" y="0"/>
                  <a:pt x="408" y="0"/>
                  <a:pt x="408" y="0"/>
                </a:cubicBezTo>
                <a:lnTo>
                  <a:pt x="4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4">
            <a:extLst>
              <a:ext uri="{FF2B5EF4-FFF2-40B4-BE49-F238E27FC236}">
                <a16:creationId xmlns:a16="http://schemas.microsoft.com/office/drawing/2014/main" id="{C28F78F0-2E79-5E4F-9CEF-D575121E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692" y="7985478"/>
            <a:ext cx="562483" cy="160710"/>
          </a:xfrm>
          <a:custGeom>
            <a:avLst/>
            <a:gdLst>
              <a:gd name="T0" fmla="*/ 442 w 493"/>
              <a:gd name="T1" fmla="*/ 142 h 143"/>
              <a:gd name="T2" fmla="*/ 442 w 493"/>
              <a:gd name="T3" fmla="*/ 142 h 143"/>
              <a:gd name="T4" fmla="*/ 50 w 493"/>
              <a:gd name="T5" fmla="*/ 142 h 143"/>
              <a:gd name="T6" fmla="*/ 0 w 493"/>
              <a:gd name="T7" fmla="*/ 83 h 143"/>
              <a:gd name="T8" fmla="*/ 0 w 493"/>
              <a:gd name="T9" fmla="*/ 50 h 143"/>
              <a:gd name="T10" fmla="*/ 50 w 493"/>
              <a:gd name="T11" fmla="*/ 0 h 143"/>
              <a:gd name="T12" fmla="*/ 442 w 493"/>
              <a:gd name="T13" fmla="*/ 0 h 143"/>
              <a:gd name="T14" fmla="*/ 492 w 493"/>
              <a:gd name="T15" fmla="*/ 50 h 143"/>
              <a:gd name="T16" fmla="*/ 492 w 493"/>
              <a:gd name="T17" fmla="*/ 83 h 143"/>
              <a:gd name="T18" fmla="*/ 442 w 493"/>
              <a:gd name="T19" fmla="*/ 142 h 143"/>
              <a:gd name="T20" fmla="*/ 50 w 493"/>
              <a:gd name="T21" fmla="*/ 33 h 143"/>
              <a:gd name="T22" fmla="*/ 50 w 493"/>
              <a:gd name="T23" fmla="*/ 33 h 143"/>
              <a:gd name="T24" fmla="*/ 33 w 493"/>
              <a:gd name="T25" fmla="*/ 50 h 143"/>
              <a:gd name="T26" fmla="*/ 33 w 493"/>
              <a:gd name="T27" fmla="*/ 83 h 143"/>
              <a:gd name="T28" fmla="*/ 50 w 493"/>
              <a:gd name="T29" fmla="*/ 100 h 143"/>
              <a:gd name="T30" fmla="*/ 442 w 493"/>
              <a:gd name="T31" fmla="*/ 100 h 143"/>
              <a:gd name="T32" fmla="*/ 458 w 493"/>
              <a:gd name="T33" fmla="*/ 83 h 143"/>
              <a:gd name="T34" fmla="*/ 458 w 493"/>
              <a:gd name="T35" fmla="*/ 50 h 143"/>
              <a:gd name="T36" fmla="*/ 442 w 493"/>
              <a:gd name="T37" fmla="*/ 33 h 143"/>
              <a:gd name="T38" fmla="*/ 50 w 493"/>
              <a:gd name="T39" fmla="*/ 3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3" h="143">
                <a:moveTo>
                  <a:pt x="442" y="142"/>
                </a:moveTo>
                <a:lnTo>
                  <a:pt x="442" y="142"/>
                </a:lnTo>
                <a:cubicBezTo>
                  <a:pt x="50" y="142"/>
                  <a:pt x="50" y="142"/>
                  <a:pt x="50" y="142"/>
                </a:cubicBezTo>
                <a:cubicBezTo>
                  <a:pt x="25" y="142"/>
                  <a:pt x="0" y="116"/>
                  <a:pt x="0" y="83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67" y="0"/>
                  <a:pt x="492" y="25"/>
                  <a:pt x="492" y="50"/>
                </a:cubicBezTo>
                <a:cubicBezTo>
                  <a:pt x="492" y="83"/>
                  <a:pt x="492" y="83"/>
                  <a:pt x="492" y="83"/>
                </a:cubicBezTo>
                <a:cubicBezTo>
                  <a:pt x="492" y="116"/>
                  <a:pt x="467" y="142"/>
                  <a:pt x="442" y="142"/>
                </a:cubicBezTo>
                <a:close/>
                <a:moveTo>
                  <a:pt x="50" y="33"/>
                </a:moveTo>
                <a:lnTo>
                  <a:pt x="50" y="33"/>
                </a:lnTo>
                <a:cubicBezTo>
                  <a:pt x="42" y="33"/>
                  <a:pt x="33" y="42"/>
                  <a:pt x="33" y="50"/>
                </a:cubicBezTo>
                <a:cubicBezTo>
                  <a:pt x="33" y="83"/>
                  <a:pt x="33" y="83"/>
                  <a:pt x="33" y="83"/>
                </a:cubicBezTo>
                <a:cubicBezTo>
                  <a:pt x="33" y="91"/>
                  <a:pt x="42" y="100"/>
                  <a:pt x="50" y="100"/>
                </a:cubicBezTo>
                <a:cubicBezTo>
                  <a:pt x="442" y="100"/>
                  <a:pt x="442" y="100"/>
                  <a:pt x="442" y="100"/>
                </a:cubicBezTo>
                <a:cubicBezTo>
                  <a:pt x="450" y="100"/>
                  <a:pt x="458" y="91"/>
                  <a:pt x="458" y="83"/>
                </a:cubicBezTo>
                <a:cubicBezTo>
                  <a:pt x="458" y="50"/>
                  <a:pt x="458" y="50"/>
                  <a:pt x="458" y="50"/>
                </a:cubicBezTo>
                <a:cubicBezTo>
                  <a:pt x="458" y="42"/>
                  <a:pt x="450" y="33"/>
                  <a:pt x="442" y="33"/>
                </a:cubicBezTo>
                <a:lnTo>
                  <a:pt x="5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5">
            <a:extLst>
              <a:ext uri="{FF2B5EF4-FFF2-40B4-BE49-F238E27FC236}">
                <a16:creationId xmlns:a16="http://schemas.microsoft.com/office/drawing/2014/main" id="{CEF1587B-9E82-8343-984A-5ADB5884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864" y="6117229"/>
            <a:ext cx="3495432" cy="5885987"/>
          </a:xfrm>
          <a:custGeom>
            <a:avLst/>
            <a:gdLst>
              <a:gd name="T0" fmla="*/ 0 w 3069"/>
              <a:gd name="T1" fmla="*/ 0 h 5168"/>
              <a:gd name="T2" fmla="*/ 0 w 3069"/>
              <a:gd name="T3" fmla="*/ 0 h 5168"/>
              <a:gd name="T4" fmla="*/ 0 w 3069"/>
              <a:gd name="T5" fmla="*/ 0 h 5168"/>
              <a:gd name="T6" fmla="*/ 333 w 3069"/>
              <a:gd name="T7" fmla="*/ 333 h 5168"/>
              <a:gd name="T8" fmla="*/ 333 w 3069"/>
              <a:gd name="T9" fmla="*/ 3800 h 5168"/>
              <a:gd name="T10" fmla="*/ 1701 w 3069"/>
              <a:gd name="T11" fmla="*/ 5167 h 5168"/>
              <a:gd name="T12" fmla="*/ 1701 w 3069"/>
              <a:gd name="T13" fmla="*/ 5167 h 5168"/>
              <a:gd name="T14" fmla="*/ 3068 w 3069"/>
              <a:gd name="T15" fmla="*/ 3800 h 5168"/>
              <a:gd name="T16" fmla="*/ 3068 w 3069"/>
              <a:gd name="T17" fmla="*/ 2974 h 5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9" h="516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183" y="0"/>
                  <a:pt x="333" y="150"/>
                  <a:pt x="333" y="333"/>
                </a:cubicBezTo>
                <a:cubicBezTo>
                  <a:pt x="333" y="3800"/>
                  <a:pt x="333" y="3800"/>
                  <a:pt x="333" y="3800"/>
                </a:cubicBezTo>
                <a:cubicBezTo>
                  <a:pt x="333" y="4558"/>
                  <a:pt x="950" y="5167"/>
                  <a:pt x="1701" y="5167"/>
                </a:cubicBezTo>
                <a:lnTo>
                  <a:pt x="1701" y="5167"/>
                </a:lnTo>
                <a:cubicBezTo>
                  <a:pt x="2451" y="5167"/>
                  <a:pt x="3068" y="4558"/>
                  <a:pt x="3068" y="3800"/>
                </a:cubicBezTo>
                <a:cubicBezTo>
                  <a:pt x="3068" y="2974"/>
                  <a:pt x="3068" y="2974"/>
                  <a:pt x="3068" y="2974"/>
                </a:cubicBezTo>
              </a:path>
            </a:pathLst>
          </a:custGeom>
          <a:noFill/>
          <a:ln w="381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54" name="Group 71">
            <a:extLst>
              <a:ext uri="{FF2B5EF4-FFF2-40B4-BE49-F238E27FC236}">
                <a16:creationId xmlns:a16="http://schemas.microsoft.com/office/drawing/2014/main" id="{588B33C4-674A-EC4A-9540-807F0837E5C9}"/>
              </a:ext>
            </a:extLst>
          </p:cNvPr>
          <p:cNvGrpSpPr/>
          <p:nvPr/>
        </p:nvGrpSpPr>
        <p:grpSpPr>
          <a:xfrm>
            <a:off x="15317639" y="5191149"/>
            <a:ext cx="8460971" cy="2377490"/>
            <a:chOff x="2232442" y="3643574"/>
            <a:chExt cx="8361134" cy="2377490"/>
          </a:xfrm>
        </p:grpSpPr>
        <p:sp>
          <p:nvSpPr>
            <p:cNvPr id="255" name="CuadroTexto 598">
              <a:extLst>
                <a:ext uri="{FF2B5EF4-FFF2-40B4-BE49-F238E27FC236}">
                  <a16:creationId xmlns:a16="http://schemas.microsoft.com/office/drawing/2014/main" id="{692BEE10-E188-CD4E-B044-3B8F41590EB1}"/>
                </a:ext>
              </a:extLst>
            </p:cNvPr>
            <p:cNvSpPr txBox="1"/>
            <p:nvPr/>
          </p:nvSpPr>
          <p:spPr>
            <a:xfrm>
              <a:off x="2232442" y="3643574"/>
              <a:ext cx="83611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256" name="CuadroTexto 599">
              <a:extLst>
                <a:ext uri="{FF2B5EF4-FFF2-40B4-BE49-F238E27FC236}">
                  <a16:creationId xmlns:a16="http://schemas.microsoft.com/office/drawing/2014/main" id="{889C3462-9A06-504B-8750-0D31BB25E7FA}"/>
                </a:ext>
              </a:extLst>
            </p:cNvPr>
            <p:cNvSpPr txBox="1"/>
            <p:nvPr/>
          </p:nvSpPr>
          <p:spPr>
            <a:xfrm>
              <a:off x="2236244" y="4943846"/>
              <a:ext cx="80964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7BCE8D17-DF80-1649-97A3-8202C18FEA7F}"/>
              </a:ext>
            </a:extLst>
          </p:cNvPr>
          <p:cNvGrpSpPr/>
          <p:nvPr/>
        </p:nvGrpSpPr>
        <p:grpSpPr>
          <a:xfrm>
            <a:off x="10639551" y="2829781"/>
            <a:ext cx="2970124" cy="1196127"/>
            <a:chOff x="4247967" y="10692157"/>
            <a:chExt cx="4236804" cy="1196127"/>
          </a:xfrm>
        </p:grpSpPr>
        <p:sp>
          <p:nvSpPr>
            <p:cNvPr id="258" name="CuadroTexto 395">
              <a:extLst>
                <a:ext uri="{FF2B5EF4-FFF2-40B4-BE49-F238E27FC236}">
                  <a16:creationId xmlns:a16="http://schemas.microsoft.com/office/drawing/2014/main" id="{5866DC16-4C5C-864D-BC7A-060E1C46091B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9" name="Rectangle 40">
              <a:extLst>
                <a:ext uri="{FF2B5EF4-FFF2-40B4-BE49-F238E27FC236}">
                  <a16:creationId xmlns:a16="http://schemas.microsoft.com/office/drawing/2014/main" id="{6EFB0B2B-BDA2-E54F-8779-495C3A8D5B50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543019B8-B98F-E043-B7E7-EA07DE0FBF76}"/>
              </a:ext>
            </a:extLst>
          </p:cNvPr>
          <p:cNvGrpSpPr/>
          <p:nvPr/>
        </p:nvGrpSpPr>
        <p:grpSpPr>
          <a:xfrm>
            <a:off x="10596797" y="5208218"/>
            <a:ext cx="2970124" cy="1196127"/>
            <a:chOff x="4247967" y="10692157"/>
            <a:chExt cx="4236804" cy="1196127"/>
          </a:xfrm>
        </p:grpSpPr>
        <p:sp>
          <p:nvSpPr>
            <p:cNvPr id="261" name="CuadroTexto 395">
              <a:extLst>
                <a:ext uri="{FF2B5EF4-FFF2-40B4-BE49-F238E27FC236}">
                  <a16:creationId xmlns:a16="http://schemas.microsoft.com/office/drawing/2014/main" id="{E5ACDB8D-5F10-6944-8BC8-B0B179D2C9D6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62" name="Rectangle 40">
              <a:extLst>
                <a:ext uri="{FF2B5EF4-FFF2-40B4-BE49-F238E27FC236}">
                  <a16:creationId xmlns:a16="http://schemas.microsoft.com/office/drawing/2014/main" id="{C17B948B-235F-AE41-8D31-ED143D5ED51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F3F271EB-4B50-0643-B00B-3F9D22EE8CE8}"/>
              </a:ext>
            </a:extLst>
          </p:cNvPr>
          <p:cNvGrpSpPr/>
          <p:nvPr/>
        </p:nvGrpSpPr>
        <p:grpSpPr>
          <a:xfrm>
            <a:off x="10639551" y="7618861"/>
            <a:ext cx="2970124" cy="1196127"/>
            <a:chOff x="4247967" y="10692157"/>
            <a:chExt cx="4236804" cy="1196127"/>
          </a:xfrm>
        </p:grpSpPr>
        <p:sp>
          <p:nvSpPr>
            <p:cNvPr id="264" name="CuadroTexto 395">
              <a:extLst>
                <a:ext uri="{FF2B5EF4-FFF2-40B4-BE49-F238E27FC236}">
                  <a16:creationId xmlns:a16="http://schemas.microsoft.com/office/drawing/2014/main" id="{FBD95EEC-235C-724A-AFEB-225B5BC33B8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5" name="Rectangle 40">
              <a:extLst>
                <a:ext uri="{FF2B5EF4-FFF2-40B4-BE49-F238E27FC236}">
                  <a16:creationId xmlns:a16="http://schemas.microsoft.com/office/drawing/2014/main" id="{B0C7EB1D-7057-1A4A-93DA-712B95F6892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687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99">
            <a:extLst>
              <a:ext uri="{FF2B5EF4-FFF2-40B4-BE49-F238E27FC236}">
                <a16:creationId xmlns:a16="http://schemas.microsoft.com/office/drawing/2014/main" id="{109078E2-B4C5-034E-B2F5-F0A21F8A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195" y="6545046"/>
            <a:ext cx="2665740" cy="2269481"/>
          </a:xfrm>
          <a:custGeom>
            <a:avLst/>
            <a:gdLst>
              <a:gd name="T0" fmla="*/ 0 w 2612"/>
              <a:gd name="T1" fmla="*/ 854 h 2224"/>
              <a:gd name="T2" fmla="*/ 0 w 2612"/>
              <a:gd name="T3" fmla="*/ 854 h 2224"/>
              <a:gd name="T4" fmla="*/ 1000 w 2612"/>
              <a:gd name="T5" fmla="*/ 2223 h 2224"/>
              <a:gd name="T6" fmla="*/ 2611 w 2612"/>
              <a:gd name="T7" fmla="*/ 0 h 2224"/>
              <a:gd name="T8" fmla="*/ 0 w 2612"/>
              <a:gd name="T9" fmla="*/ 854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2" h="2224">
                <a:moveTo>
                  <a:pt x="0" y="854"/>
                </a:moveTo>
                <a:lnTo>
                  <a:pt x="0" y="854"/>
                </a:lnTo>
                <a:cubicBezTo>
                  <a:pt x="181" y="1404"/>
                  <a:pt x="532" y="1890"/>
                  <a:pt x="1000" y="2223"/>
                </a:cubicBezTo>
                <a:cubicBezTo>
                  <a:pt x="2611" y="0"/>
                  <a:pt x="2611" y="0"/>
                  <a:pt x="2611" y="0"/>
                </a:cubicBezTo>
                <a:lnTo>
                  <a:pt x="0" y="85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0">
            <a:extLst>
              <a:ext uri="{FF2B5EF4-FFF2-40B4-BE49-F238E27FC236}">
                <a16:creationId xmlns:a16="http://schemas.microsoft.com/office/drawing/2014/main" id="{76730A54-6CD4-9B4D-A94D-3E6B11EFB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195" y="4275565"/>
            <a:ext cx="2665740" cy="2269481"/>
          </a:xfrm>
          <a:custGeom>
            <a:avLst/>
            <a:gdLst>
              <a:gd name="T0" fmla="*/ 1000 w 2612"/>
              <a:gd name="T1" fmla="*/ 0 h 2224"/>
              <a:gd name="T2" fmla="*/ 1000 w 2612"/>
              <a:gd name="T3" fmla="*/ 0 h 2224"/>
              <a:gd name="T4" fmla="*/ 0 w 2612"/>
              <a:gd name="T5" fmla="*/ 1377 h 2224"/>
              <a:gd name="T6" fmla="*/ 2611 w 2612"/>
              <a:gd name="T7" fmla="*/ 2223 h 2224"/>
              <a:gd name="T8" fmla="*/ 1000 w 2612"/>
              <a:gd name="T9" fmla="*/ 0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2" h="2224">
                <a:moveTo>
                  <a:pt x="1000" y="0"/>
                </a:moveTo>
                <a:lnTo>
                  <a:pt x="1000" y="0"/>
                </a:lnTo>
                <a:cubicBezTo>
                  <a:pt x="532" y="333"/>
                  <a:pt x="181" y="819"/>
                  <a:pt x="0" y="1377"/>
                </a:cubicBezTo>
                <a:cubicBezTo>
                  <a:pt x="2611" y="2223"/>
                  <a:pt x="2611" y="2223"/>
                  <a:pt x="2611" y="2223"/>
                </a:cubicBezTo>
                <a:lnTo>
                  <a:pt x="100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1">
            <a:extLst>
              <a:ext uri="{FF2B5EF4-FFF2-40B4-BE49-F238E27FC236}">
                <a16:creationId xmlns:a16="http://schemas.microsoft.com/office/drawing/2014/main" id="{326055FC-A3A3-E047-B396-8DFD75DF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2107" y="5680482"/>
            <a:ext cx="2805332" cy="1738134"/>
          </a:xfrm>
          <a:custGeom>
            <a:avLst/>
            <a:gdLst>
              <a:gd name="T0" fmla="*/ 135 w 2747"/>
              <a:gd name="T1" fmla="*/ 0 h 1701"/>
              <a:gd name="T2" fmla="*/ 135 w 2747"/>
              <a:gd name="T3" fmla="*/ 0 h 1701"/>
              <a:gd name="T4" fmla="*/ 0 w 2747"/>
              <a:gd name="T5" fmla="*/ 846 h 1701"/>
              <a:gd name="T6" fmla="*/ 135 w 2747"/>
              <a:gd name="T7" fmla="*/ 1700 h 1701"/>
              <a:gd name="T8" fmla="*/ 2746 w 2747"/>
              <a:gd name="T9" fmla="*/ 846 h 1701"/>
              <a:gd name="T10" fmla="*/ 135 w 2747"/>
              <a:gd name="T11" fmla="*/ 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7" h="1701">
                <a:moveTo>
                  <a:pt x="135" y="0"/>
                </a:moveTo>
                <a:lnTo>
                  <a:pt x="135" y="0"/>
                </a:lnTo>
                <a:cubicBezTo>
                  <a:pt x="46" y="261"/>
                  <a:pt x="0" y="549"/>
                  <a:pt x="0" y="846"/>
                </a:cubicBezTo>
                <a:cubicBezTo>
                  <a:pt x="0" y="1143"/>
                  <a:pt x="46" y="1430"/>
                  <a:pt x="135" y="1700"/>
                </a:cubicBezTo>
                <a:cubicBezTo>
                  <a:pt x="2746" y="846"/>
                  <a:pt x="2746" y="846"/>
                  <a:pt x="2746" y="846"/>
                </a:cubicBezTo>
                <a:lnTo>
                  <a:pt x="13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2">
            <a:extLst>
              <a:ext uri="{FF2B5EF4-FFF2-40B4-BE49-F238E27FC236}">
                <a16:creationId xmlns:a16="http://schemas.microsoft.com/office/drawing/2014/main" id="{A4C3F62D-FF16-D54A-A782-2B877E48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2935" y="6545046"/>
            <a:ext cx="1657081" cy="2814335"/>
          </a:xfrm>
          <a:custGeom>
            <a:avLst/>
            <a:gdLst>
              <a:gd name="T0" fmla="*/ 0 w 1622"/>
              <a:gd name="T1" fmla="*/ 2754 h 2755"/>
              <a:gd name="T2" fmla="*/ 0 w 1622"/>
              <a:gd name="T3" fmla="*/ 2754 h 2755"/>
              <a:gd name="T4" fmla="*/ 1621 w 1622"/>
              <a:gd name="T5" fmla="*/ 2223 h 2755"/>
              <a:gd name="T6" fmla="*/ 0 w 1622"/>
              <a:gd name="T7" fmla="*/ 0 h 2755"/>
              <a:gd name="T8" fmla="*/ 0 w 1622"/>
              <a:gd name="T9" fmla="*/ 2754 h 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2" h="2755">
                <a:moveTo>
                  <a:pt x="0" y="2754"/>
                </a:moveTo>
                <a:lnTo>
                  <a:pt x="0" y="2754"/>
                </a:lnTo>
                <a:cubicBezTo>
                  <a:pt x="603" y="2754"/>
                  <a:pt x="1162" y="2556"/>
                  <a:pt x="1621" y="2223"/>
                </a:cubicBezTo>
                <a:cubicBezTo>
                  <a:pt x="0" y="0"/>
                  <a:pt x="0" y="0"/>
                  <a:pt x="0" y="0"/>
                </a:cubicBezTo>
                <a:lnTo>
                  <a:pt x="0" y="27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03">
            <a:extLst>
              <a:ext uri="{FF2B5EF4-FFF2-40B4-BE49-F238E27FC236}">
                <a16:creationId xmlns:a16="http://schemas.microsoft.com/office/drawing/2014/main" id="{A9767189-4E3A-BA4E-A5D1-983E3325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363" y="6545046"/>
            <a:ext cx="1648076" cy="2814335"/>
          </a:xfrm>
          <a:custGeom>
            <a:avLst/>
            <a:gdLst>
              <a:gd name="T0" fmla="*/ 0 w 1612"/>
              <a:gd name="T1" fmla="*/ 2223 h 2755"/>
              <a:gd name="T2" fmla="*/ 0 w 1612"/>
              <a:gd name="T3" fmla="*/ 2223 h 2755"/>
              <a:gd name="T4" fmla="*/ 1611 w 1612"/>
              <a:gd name="T5" fmla="*/ 2754 h 2755"/>
              <a:gd name="T6" fmla="*/ 1611 w 1612"/>
              <a:gd name="T7" fmla="*/ 0 h 2755"/>
              <a:gd name="T8" fmla="*/ 0 w 1612"/>
              <a:gd name="T9" fmla="*/ 2223 h 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2" h="2755">
                <a:moveTo>
                  <a:pt x="0" y="2223"/>
                </a:moveTo>
                <a:lnTo>
                  <a:pt x="0" y="2223"/>
                </a:lnTo>
                <a:cubicBezTo>
                  <a:pt x="450" y="2556"/>
                  <a:pt x="1008" y="2754"/>
                  <a:pt x="1611" y="2754"/>
                </a:cubicBezTo>
                <a:cubicBezTo>
                  <a:pt x="1611" y="0"/>
                  <a:pt x="1611" y="0"/>
                  <a:pt x="1611" y="0"/>
                </a:cubicBezTo>
                <a:lnTo>
                  <a:pt x="0" y="22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4">
            <a:extLst>
              <a:ext uri="{FF2B5EF4-FFF2-40B4-BE49-F238E27FC236}">
                <a16:creationId xmlns:a16="http://schemas.microsoft.com/office/drawing/2014/main" id="{74B993DA-2080-5543-94EC-08E9670E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363" y="3739714"/>
            <a:ext cx="1648076" cy="2805332"/>
          </a:xfrm>
          <a:custGeom>
            <a:avLst/>
            <a:gdLst>
              <a:gd name="T0" fmla="*/ 1611 w 1612"/>
              <a:gd name="T1" fmla="*/ 2745 h 2746"/>
              <a:gd name="T2" fmla="*/ 1611 w 1612"/>
              <a:gd name="T3" fmla="*/ 2745 h 2746"/>
              <a:gd name="T4" fmla="*/ 1611 w 1612"/>
              <a:gd name="T5" fmla="*/ 0 h 2746"/>
              <a:gd name="T6" fmla="*/ 0 w 1612"/>
              <a:gd name="T7" fmla="*/ 522 h 2746"/>
              <a:gd name="T8" fmla="*/ 1611 w 1612"/>
              <a:gd name="T9" fmla="*/ 2745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2" h="2746">
                <a:moveTo>
                  <a:pt x="1611" y="2745"/>
                </a:moveTo>
                <a:lnTo>
                  <a:pt x="1611" y="2745"/>
                </a:lnTo>
                <a:cubicBezTo>
                  <a:pt x="1611" y="0"/>
                  <a:pt x="1611" y="0"/>
                  <a:pt x="1611" y="0"/>
                </a:cubicBezTo>
                <a:cubicBezTo>
                  <a:pt x="1008" y="0"/>
                  <a:pt x="450" y="189"/>
                  <a:pt x="0" y="522"/>
                </a:cubicBezTo>
                <a:lnTo>
                  <a:pt x="1611" y="274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5">
            <a:extLst>
              <a:ext uri="{FF2B5EF4-FFF2-40B4-BE49-F238E27FC236}">
                <a16:creationId xmlns:a16="http://schemas.microsoft.com/office/drawing/2014/main" id="{93F550D7-883D-9C40-B665-226FD3FF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2935" y="3739714"/>
            <a:ext cx="1657081" cy="2805332"/>
          </a:xfrm>
          <a:custGeom>
            <a:avLst/>
            <a:gdLst>
              <a:gd name="T0" fmla="*/ 1621 w 1622"/>
              <a:gd name="T1" fmla="*/ 522 h 2746"/>
              <a:gd name="T2" fmla="*/ 1621 w 1622"/>
              <a:gd name="T3" fmla="*/ 522 h 2746"/>
              <a:gd name="T4" fmla="*/ 0 w 1622"/>
              <a:gd name="T5" fmla="*/ 0 h 2746"/>
              <a:gd name="T6" fmla="*/ 0 w 1622"/>
              <a:gd name="T7" fmla="*/ 2745 h 2746"/>
              <a:gd name="T8" fmla="*/ 1621 w 1622"/>
              <a:gd name="T9" fmla="*/ 522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2" h="2746">
                <a:moveTo>
                  <a:pt x="1621" y="522"/>
                </a:moveTo>
                <a:lnTo>
                  <a:pt x="1621" y="522"/>
                </a:lnTo>
                <a:cubicBezTo>
                  <a:pt x="1162" y="189"/>
                  <a:pt x="603" y="0"/>
                  <a:pt x="0" y="0"/>
                </a:cubicBezTo>
                <a:cubicBezTo>
                  <a:pt x="0" y="2745"/>
                  <a:pt x="0" y="2745"/>
                  <a:pt x="0" y="2745"/>
                </a:cubicBezTo>
                <a:lnTo>
                  <a:pt x="1621" y="5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6">
            <a:extLst>
              <a:ext uri="{FF2B5EF4-FFF2-40B4-BE49-F238E27FC236}">
                <a16:creationId xmlns:a16="http://schemas.microsoft.com/office/drawing/2014/main" id="{C9B707E8-8101-F44C-8533-FB635B64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2935" y="4275565"/>
            <a:ext cx="2674746" cy="2269481"/>
          </a:xfrm>
          <a:custGeom>
            <a:avLst/>
            <a:gdLst>
              <a:gd name="T0" fmla="*/ 2620 w 2621"/>
              <a:gd name="T1" fmla="*/ 1377 h 2224"/>
              <a:gd name="T2" fmla="*/ 2620 w 2621"/>
              <a:gd name="T3" fmla="*/ 1377 h 2224"/>
              <a:gd name="T4" fmla="*/ 1621 w 2621"/>
              <a:gd name="T5" fmla="*/ 0 h 2224"/>
              <a:gd name="T6" fmla="*/ 0 w 2621"/>
              <a:gd name="T7" fmla="*/ 2223 h 2224"/>
              <a:gd name="T8" fmla="*/ 2620 w 2621"/>
              <a:gd name="T9" fmla="*/ 1377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1" h="2224">
                <a:moveTo>
                  <a:pt x="2620" y="1377"/>
                </a:moveTo>
                <a:lnTo>
                  <a:pt x="2620" y="1377"/>
                </a:lnTo>
                <a:cubicBezTo>
                  <a:pt x="2440" y="819"/>
                  <a:pt x="2080" y="333"/>
                  <a:pt x="1621" y="0"/>
                </a:cubicBezTo>
                <a:cubicBezTo>
                  <a:pt x="0" y="2223"/>
                  <a:pt x="0" y="2223"/>
                  <a:pt x="0" y="2223"/>
                </a:cubicBezTo>
                <a:lnTo>
                  <a:pt x="2620" y="13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7">
            <a:extLst>
              <a:ext uri="{FF2B5EF4-FFF2-40B4-BE49-F238E27FC236}">
                <a16:creationId xmlns:a16="http://schemas.microsoft.com/office/drawing/2014/main" id="{888F70B4-5F82-9744-B1A1-938C8B8ED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2935" y="6545046"/>
            <a:ext cx="2674746" cy="2269481"/>
          </a:xfrm>
          <a:custGeom>
            <a:avLst/>
            <a:gdLst>
              <a:gd name="T0" fmla="*/ 1621 w 2621"/>
              <a:gd name="T1" fmla="*/ 2223 h 2224"/>
              <a:gd name="T2" fmla="*/ 1621 w 2621"/>
              <a:gd name="T3" fmla="*/ 2223 h 2224"/>
              <a:gd name="T4" fmla="*/ 2620 w 2621"/>
              <a:gd name="T5" fmla="*/ 854 h 2224"/>
              <a:gd name="T6" fmla="*/ 0 w 2621"/>
              <a:gd name="T7" fmla="*/ 0 h 2224"/>
              <a:gd name="T8" fmla="*/ 1621 w 2621"/>
              <a:gd name="T9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1" h="2224">
                <a:moveTo>
                  <a:pt x="1621" y="2223"/>
                </a:moveTo>
                <a:lnTo>
                  <a:pt x="1621" y="2223"/>
                </a:lnTo>
                <a:cubicBezTo>
                  <a:pt x="2080" y="1890"/>
                  <a:pt x="2440" y="1404"/>
                  <a:pt x="2620" y="854"/>
                </a:cubicBezTo>
                <a:cubicBezTo>
                  <a:pt x="0" y="0"/>
                  <a:pt x="0" y="0"/>
                  <a:pt x="0" y="0"/>
                </a:cubicBezTo>
                <a:lnTo>
                  <a:pt x="1621" y="22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8">
            <a:extLst>
              <a:ext uri="{FF2B5EF4-FFF2-40B4-BE49-F238E27FC236}">
                <a16:creationId xmlns:a16="http://schemas.microsoft.com/office/drawing/2014/main" id="{3874D338-FFC9-744A-973A-D9472B159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2935" y="5680482"/>
            <a:ext cx="2814338" cy="1738134"/>
          </a:xfrm>
          <a:custGeom>
            <a:avLst/>
            <a:gdLst>
              <a:gd name="T0" fmla="*/ 2620 w 2756"/>
              <a:gd name="T1" fmla="*/ 1700 h 1701"/>
              <a:gd name="T2" fmla="*/ 2620 w 2756"/>
              <a:gd name="T3" fmla="*/ 1700 h 1701"/>
              <a:gd name="T4" fmla="*/ 2755 w 2756"/>
              <a:gd name="T5" fmla="*/ 846 h 1701"/>
              <a:gd name="T6" fmla="*/ 2620 w 2756"/>
              <a:gd name="T7" fmla="*/ 0 h 1701"/>
              <a:gd name="T8" fmla="*/ 0 w 2756"/>
              <a:gd name="T9" fmla="*/ 846 h 1701"/>
              <a:gd name="T10" fmla="*/ 2620 w 2756"/>
              <a:gd name="T11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6" h="1701">
                <a:moveTo>
                  <a:pt x="2620" y="1700"/>
                </a:moveTo>
                <a:lnTo>
                  <a:pt x="2620" y="1700"/>
                </a:lnTo>
                <a:cubicBezTo>
                  <a:pt x="2710" y="1430"/>
                  <a:pt x="2755" y="1143"/>
                  <a:pt x="2755" y="846"/>
                </a:cubicBezTo>
                <a:cubicBezTo>
                  <a:pt x="2755" y="549"/>
                  <a:pt x="2710" y="261"/>
                  <a:pt x="2620" y="0"/>
                </a:cubicBezTo>
                <a:cubicBezTo>
                  <a:pt x="0" y="846"/>
                  <a:pt x="0" y="846"/>
                  <a:pt x="0" y="846"/>
                </a:cubicBezTo>
                <a:lnTo>
                  <a:pt x="2620" y="170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9">
            <a:extLst>
              <a:ext uri="{FF2B5EF4-FFF2-40B4-BE49-F238E27FC236}">
                <a16:creationId xmlns:a16="http://schemas.microsoft.com/office/drawing/2014/main" id="{BB5EF3DE-C5F9-C74B-B430-2DE3F09D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300" y="1353157"/>
            <a:ext cx="1958780" cy="1693105"/>
          </a:xfrm>
          <a:custGeom>
            <a:avLst/>
            <a:gdLst>
              <a:gd name="T0" fmla="*/ 774 w 1918"/>
              <a:gd name="T1" fmla="*/ 144 h 1657"/>
              <a:gd name="T2" fmla="*/ 774 w 1918"/>
              <a:gd name="T3" fmla="*/ 144 h 1657"/>
              <a:gd name="T4" fmla="*/ 81 w 1918"/>
              <a:gd name="T5" fmla="*/ 1342 h 1657"/>
              <a:gd name="T6" fmla="*/ 261 w 1918"/>
              <a:gd name="T7" fmla="*/ 1656 h 1657"/>
              <a:gd name="T8" fmla="*/ 1648 w 1918"/>
              <a:gd name="T9" fmla="*/ 1656 h 1657"/>
              <a:gd name="T10" fmla="*/ 1836 w 1918"/>
              <a:gd name="T11" fmla="*/ 1342 h 1657"/>
              <a:gd name="T12" fmla="*/ 1143 w 1918"/>
              <a:gd name="T13" fmla="*/ 144 h 1657"/>
              <a:gd name="T14" fmla="*/ 774 w 1918"/>
              <a:gd name="T15" fmla="*/ 144 h 1657"/>
              <a:gd name="T16" fmla="*/ 81 w 1918"/>
              <a:gd name="T17" fmla="*/ 1342 h 1657"/>
              <a:gd name="T18" fmla="*/ 261 w 1918"/>
              <a:gd name="T19" fmla="*/ 1656 h 1657"/>
              <a:gd name="T20" fmla="*/ 1648 w 1918"/>
              <a:gd name="T21" fmla="*/ 1656 h 1657"/>
              <a:gd name="T22" fmla="*/ 1836 w 1918"/>
              <a:gd name="T23" fmla="*/ 1342 h 1657"/>
              <a:gd name="T24" fmla="*/ 1143 w 1918"/>
              <a:gd name="T25" fmla="*/ 144 h 1657"/>
              <a:gd name="T26" fmla="*/ 774 w 1918"/>
              <a:gd name="T27" fmla="*/ 144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8" h="1657">
                <a:moveTo>
                  <a:pt x="774" y="144"/>
                </a:moveTo>
                <a:lnTo>
                  <a:pt x="774" y="144"/>
                </a:lnTo>
                <a:cubicBezTo>
                  <a:pt x="81" y="1342"/>
                  <a:pt x="81" y="1342"/>
                  <a:pt x="81" y="1342"/>
                </a:cubicBezTo>
                <a:cubicBezTo>
                  <a:pt x="0" y="1486"/>
                  <a:pt x="99" y="1656"/>
                  <a:pt x="261" y="1656"/>
                </a:cubicBezTo>
                <a:cubicBezTo>
                  <a:pt x="1648" y="1656"/>
                  <a:pt x="1648" y="1656"/>
                  <a:pt x="1648" y="1656"/>
                </a:cubicBezTo>
                <a:cubicBezTo>
                  <a:pt x="1809" y="1656"/>
                  <a:pt x="1917" y="1486"/>
                  <a:pt x="1836" y="1342"/>
                </a:cubicBezTo>
                <a:cubicBezTo>
                  <a:pt x="1143" y="144"/>
                  <a:pt x="1143" y="144"/>
                  <a:pt x="1143" y="144"/>
                </a:cubicBezTo>
                <a:cubicBezTo>
                  <a:pt x="1062" y="0"/>
                  <a:pt x="855" y="0"/>
                  <a:pt x="774" y="144"/>
                </a:cubicBezTo>
                <a:cubicBezTo>
                  <a:pt x="81" y="1342"/>
                  <a:pt x="81" y="1342"/>
                  <a:pt x="81" y="1342"/>
                </a:cubicBezTo>
                <a:cubicBezTo>
                  <a:pt x="0" y="1486"/>
                  <a:pt x="99" y="1656"/>
                  <a:pt x="261" y="1656"/>
                </a:cubicBezTo>
                <a:cubicBezTo>
                  <a:pt x="1648" y="1656"/>
                  <a:pt x="1648" y="1656"/>
                  <a:pt x="1648" y="1656"/>
                </a:cubicBezTo>
                <a:cubicBezTo>
                  <a:pt x="1809" y="1656"/>
                  <a:pt x="1917" y="1486"/>
                  <a:pt x="1836" y="1342"/>
                </a:cubicBezTo>
                <a:cubicBezTo>
                  <a:pt x="1143" y="144"/>
                  <a:pt x="1143" y="144"/>
                  <a:pt x="1143" y="144"/>
                </a:cubicBezTo>
                <a:cubicBezTo>
                  <a:pt x="1062" y="0"/>
                  <a:pt x="855" y="0"/>
                  <a:pt x="774" y="144"/>
                </a:cubicBezTo>
              </a:path>
            </a:pathLst>
          </a:custGeom>
          <a:solidFill>
            <a:srgbClr val="EFC7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10">
            <a:extLst>
              <a:ext uri="{FF2B5EF4-FFF2-40B4-BE49-F238E27FC236}">
                <a16:creationId xmlns:a16="http://schemas.microsoft.com/office/drawing/2014/main" id="{83617F22-637B-6047-832A-DFF21A613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300" y="10129386"/>
            <a:ext cx="1958780" cy="1702111"/>
          </a:xfrm>
          <a:custGeom>
            <a:avLst/>
            <a:gdLst>
              <a:gd name="T0" fmla="*/ 774 w 1918"/>
              <a:gd name="T1" fmla="*/ 1521 h 1666"/>
              <a:gd name="T2" fmla="*/ 774 w 1918"/>
              <a:gd name="T3" fmla="*/ 1521 h 1666"/>
              <a:gd name="T4" fmla="*/ 81 w 1918"/>
              <a:gd name="T5" fmla="*/ 324 h 1666"/>
              <a:gd name="T6" fmla="*/ 261 w 1918"/>
              <a:gd name="T7" fmla="*/ 0 h 1666"/>
              <a:gd name="T8" fmla="*/ 1648 w 1918"/>
              <a:gd name="T9" fmla="*/ 0 h 1666"/>
              <a:gd name="T10" fmla="*/ 1836 w 1918"/>
              <a:gd name="T11" fmla="*/ 324 h 1666"/>
              <a:gd name="T12" fmla="*/ 1143 w 1918"/>
              <a:gd name="T13" fmla="*/ 1521 h 1666"/>
              <a:gd name="T14" fmla="*/ 774 w 1918"/>
              <a:gd name="T15" fmla="*/ 1521 h 1666"/>
              <a:gd name="T16" fmla="*/ 81 w 1918"/>
              <a:gd name="T17" fmla="*/ 324 h 1666"/>
              <a:gd name="T18" fmla="*/ 261 w 1918"/>
              <a:gd name="T19" fmla="*/ 0 h 1666"/>
              <a:gd name="T20" fmla="*/ 1648 w 1918"/>
              <a:gd name="T21" fmla="*/ 0 h 1666"/>
              <a:gd name="T22" fmla="*/ 1836 w 1918"/>
              <a:gd name="T23" fmla="*/ 324 h 1666"/>
              <a:gd name="T24" fmla="*/ 1143 w 1918"/>
              <a:gd name="T25" fmla="*/ 1521 h 1666"/>
              <a:gd name="T26" fmla="*/ 774 w 1918"/>
              <a:gd name="T27" fmla="*/ 1521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8" h="1666">
                <a:moveTo>
                  <a:pt x="774" y="1521"/>
                </a:moveTo>
                <a:lnTo>
                  <a:pt x="774" y="1521"/>
                </a:lnTo>
                <a:cubicBezTo>
                  <a:pt x="81" y="324"/>
                  <a:pt x="81" y="324"/>
                  <a:pt x="81" y="324"/>
                </a:cubicBezTo>
                <a:cubicBezTo>
                  <a:pt x="0" y="180"/>
                  <a:pt x="99" y="0"/>
                  <a:pt x="261" y="0"/>
                </a:cubicBezTo>
                <a:cubicBezTo>
                  <a:pt x="1648" y="0"/>
                  <a:pt x="1648" y="0"/>
                  <a:pt x="1648" y="0"/>
                </a:cubicBezTo>
                <a:cubicBezTo>
                  <a:pt x="1809" y="0"/>
                  <a:pt x="1917" y="180"/>
                  <a:pt x="1836" y="324"/>
                </a:cubicBezTo>
                <a:cubicBezTo>
                  <a:pt x="1143" y="1521"/>
                  <a:pt x="1143" y="1521"/>
                  <a:pt x="1143" y="1521"/>
                </a:cubicBezTo>
                <a:cubicBezTo>
                  <a:pt x="1062" y="1665"/>
                  <a:pt x="855" y="1665"/>
                  <a:pt x="774" y="1521"/>
                </a:cubicBezTo>
                <a:cubicBezTo>
                  <a:pt x="81" y="324"/>
                  <a:pt x="81" y="324"/>
                  <a:pt x="81" y="324"/>
                </a:cubicBezTo>
                <a:cubicBezTo>
                  <a:pt x="0" y="180"/>
                  <a:pt x="99" y="0"/>
                  <a:pt x="261" y="0"/>
                </a:cubicBezTo>
                <a:cubicBezTo>
                  <a:pt x="1648" y="0"/>
                  <a:pt x="1648" y="0"/>
                  <a:pt x="1648" y="0"/>
                </a:cubicBezTo>
                <a:cubicBezTo>
                  <a:pt x="1809" y="0"/>
                  <a:pt x="1917" y="180"/>
                  <a:pt x="1836" y="324"/>
                </a:cubicBezTo>
                <a:cubicBezTo>
                  <a:pt x="1143" y="1521"/>
                  <a:pt x="1143" y="1521"/>
                  <a:pt x="1143" y="1521"/>
                </a:cubicBezTo>
                <a:cubicBezTo>
                  <a:pt x="1062" y="1665"/>
                  <a:pt x="855" y="1665"/>
                  <a:pt x="774" y="1521"/>
                </a:cubicBezTo>
              </a:path>
            </a:pathLst>
          </a:custGeom>
          <a:solidFill>
            <a:srgbClr val="EFC7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11">
            <a:extLst>
              <a:ext uri="{FF2B5EF4-FFF2-40B4-BE49-F238E27FC236}">
                <a16:creationId xmlns:a16="http://schemas.microsoft.com/office/drawing/2014/main" id="{B4BFB404-6B9C-1D40-9EA8-29B865CA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250" y="5608435"/>
            <a:ext cx="1693105" cy="1967783"/>
          </a:xfrm>
          <a:custGeom>
            <a:avLst/>
            <a:gdLst>
              <a:gd name="T0" fmla="*/ 1522 w 1658"/>
              <a:gd name="T1" fmla="*/ 774 h 1927"/>
              <a:gd name="T2" fmla="*/ 1522 w 1658"/>
              <a:gd name="T3" fmla="*/ 774 h 1927"/>
              <a:gd name="T4" fmla="*/ 315 w 1658"/>
              <a:gd name="T5" fmla="*/ 90 h 1927"/>
              <a:gd name="T6" fmla="*/ 0 w 1658"/>
              <a:gd name="T7" fmla="*/ 270 h 1927"/>
              <a:gd name="T8" fmla="*/ 0 w 1658"/>
              <a:gd name="T9" fmla="*/ 1655 h 1927"/>
              <a:gd name="T10" fmla="*/ 315 w 1658"/>
              <a:gd name="T11" fmla="*/ 1835 h 1927"/>
              <a:gd name="T12" fmla="*/ 1522 w 1658"/>
              <a:gd name="T13" fmla="*/ 1143 h 1927"/>
              <a:gd name="T14" fmla="*/ 1522 w 1658"/>
              <a:gd name="T15" fmla="*/ 774 h 1927"/>
              <a:gd name="T16" fmla="*/ 315 w 1658"/>
              <a:gd name="T17" fmla="*/ 90 h 1927"/>
              <a:gd name="T18" fmla="*/ 0 w 1658"/>
              <a:gd name="T19" fmla="*/ 270 h 1927"/>
              <a:gd name="T20" fmla="*/ 0 w 1658"/>
              <a:gd name="T21" fmla="*/ 1655 h 1927"/>
              <a:gd name="T22" fmla="*/ 315 w 1658"/>
              <a:gd name="T23" fmla="*/ 1835 h 1927"/>
              <a:gd name="T24" fmla="*/ 1522 w 1658"/>
              <a:gd name="T25" fmla="*/ 1143 h 1927"/>
              <a:gd name="T26" fmla="*/ 1522 w 1658"/>
              <a:gd name="T27" fmla="*/ 774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8" h="1927">
                <a:moveTo>
                  <a:pt x="1522" y="774"/>
                </a:moveTo>
                <a:lnTo>
                  <a:pt x="1522" y="774"/>
                </a:lnTo>
                <a:cubicBezTo>
                  <a:pt x="315" y="90"/>
                  <a:pt x="315" y="90"/>
                  <a:pt x="315" y="90"/>
                </a:cubicBezTo>
                <a:cubicBezTo>
                  <a:pt x="180" y="0"/>
                  <a:pt x="0" y="108"/>
                  <a:pt x="0" y="270"/>
                </a:cubicBezTo>
                <a:cubicBezTo>
                  <a:pt x="0" y="1655"/>
                  <a:pt x="0" y="1655"/>
                  <a:pt x="0" y="1655"/>
                </a:cubicBezTo>
                <a:cubicBezTo>
                  <a:pt x="0" y="1818"/>
                  <a:pt x="180" y="1926"/>
                  <a:pt x="315" y="1835"/>
                </a:cubicBezTo>
                <a:cubicBezTo>
                  <a:pt x="1522" y="1143"/>
                  <a:pt x="1522" y="1143"/>
                  <a:pt x="1522" y="1143"/>
                </a:cubicBezTo>
                <a:cubicBezTo>
                  <a:pt x="1657" y="1062"/>
                  <a:pt x="1657" y="864"/>
                  <a:pt x="1522" y="774"/>
                </a:cubicBezTo>
                <a:cubicBezTo>
                  <a:pt x="315" y="90"/>
                  <a:pt x="315" y="90"/>
                  <a:pt x="315" y="90"/>
                </a:cubicBezTo>
                <a:cubicBezTo>
                  <a:pt x="180" y="0"/>
                  <a:pt x="0" y="108"/>
                  <a:pt x="0" y="270"/>
                </a:cubicBezTo>
                <a:cubicBezTo>
                  <a:pt x="0" y="1655"/>
                  <a:pt x="0" y="1655"/>
                  <a:pt x="0" y="1655"/>
                </a:cubicBezTo>
                <a:cubicBezTo>
                  <a:pt x="0" y="1818"/>
                  <a:pt x="180" y="1926"/>
                  <a:pt x="315" y="1835"/>
                </a:cubicBezTo>
                <a:cubicBezTo>
                  <a:pt x="1522" y="1143"/>
                  <a:pt x="1522" y="1143"/>
                  <a:pt x="1522" y="1143"/>
                </a:cubicBezTo>
                <a:cubicBezTo>
                  <a:pt x="1657" y="1062"/>
                  <a:pt x="1657" y="864"/>
                  <a:pt x="1522" y="774"/>
                </a:cubicBezTo>
              </a:path>
            </a:pathLst>
          </a:custGeom>
          <a:solidFill>
            <a:srgbClr val="EFC7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12">
            <a:extLst>
              <a:ext uri="{FF2B5EF4-FFF2-40B4-BE49-F238E27FC236}">
                <a16:creationId xmlns:a16="http://schemas.microsoft.com/office/drawing/2014/main" id="{352FE724-45C3-8B4A-BA3E-7EA3F6522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6018" y="5608435"/>
            <a:ext cx="1702111" cy="1967783"/>
          </a:xfrm>
          <a:custGeom>
            <a:avLst/>
            <a:gdLst>
              <a:gd name="T0" fmla="*/ 144 w 1665"/>
              <a:gd name="T1" fmla="*/ 774 h 1927"/>
              <a:gd name="T2" fmla="*/ 144 w 1665"/>
              <a:gd name="T3" fmla="*/ 774 h 1927"/>
              <a:gd name="T4" fmla="*/ 1340 w 1665"/>
              <a:gd name="T5" fmla="*/ 90 h 1927"/>
              <a:gd name="T6" fmla="*/ 1664 w 1665"/>
              <a:gd name="T7" fmla="*/ 270 h 1927"/>
              <a:gd name="T8" fmla="*/ 1664 w 1665"/>
              <a:gd name="T9" fmla="*/ 1655 h 1927"/>
              <a:gd name="T10" fmla="*/ 1340 w 1665"/>
              <a:gd name="T11" fmla="*/ 1835 h 1927"/>
              <a:gd name="T12" fmla="*/ 144 w 1665"/>
              <a:gd name="T13" fmla="*/ 1143 h 1927"/>
              <a:gd name="T14" fmla="*/ 144 w 1665"/>
              <a:gd name="T15" fmla="*/ 774 h 1927"/>
              <a:gd name="T16" fmla="*/ 1340 w 1665"/>
              <a:gd name="T17" fmla="*/ 90 h 1927"/>
              <a:gd name="T18" fmla="*/ 1664 w 1665"/>
              <a:gd name="T19" fmla="*/ 270 h 1927"/>
              <a:gd name="T20" fmla="*/ 1664 w 1665"/>
              <a:gd name="T21" fmla="*/ 1655 h 1927"/>
              <a:gd name="T22" fmla="*/ 1340 w 1665"/>
              <a:gd name="T23" fmla="*/ 1835 h 1927"/>
              <a:gd name="T24" fmla="*/ 144 w 1665"/>
              <a:gd name="T25" fmla="*/ 1143 h 1927"/>
              <a:gd name="T26" fmla="*/ 144 w 1665"/>
              <a:gd name="T27" fmla="*/ 774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5" h="1927">
                <a:moveTo>
                  <a:pt x="144" y="774"/>
                </a:moveTo>
                <a:lnTo>
                  <a:pt x="144" y="774"/>
                </a:lnTo>
                <a:cubicBezTo>
                  <a:pt x="1340" y="90"/>
                  <a:pt x="1340" y="90"/>
                  <a:pt x="1340" y="90"/>
                </a:cubicBezTo>
                <a:cubicBezTo>
                  <a:pt x="1484" y="0"/>
                  <a:pt x="1664" y="108"/>
                  <a:pt x="1664" y="270"/>
                </a:cubicBezTo>
                <a:cubicBezTo>
                  <a:pt x="1664" y="1655"/>
                  <a:pt x="1664" y="1655"/>
                  <a:pt x="1664" y="1655"/>
                </a:cubicBezTo>
                <a:cubicBezTo>
                  <a:pt x="1664" y="1818"/>
                  <a:pt x="1484" y="1926"/>
                  <a:pt x="1340" y="1835"/>
                </a:cubicBezTo>
                <a:cubicBezTo>
                  <a:pt x="144" y="1143"/>
                  <a:pt x="144" y="1143"/>
                  <a:pt x="144" y="1143"/>
                </a:cubicBezTo>
                <a:cubicBezTo>
                  <a:pt x="0" y="1062"/>
                  <a:pt x="0" y="864"/>
                  <a:pt x="144" y="774"/>
                </a:cubicBezTo>
                <a:cubicBezTo>
                  <a:pt x="1340" y="90"/>
                  <a:pt x="1340" y="90"/>
                  <a:pt x="1340" y="90"/>
                </a:cubicBezTo>
                <a:cubicBezTo>
                  <a:pt x="1484" y="0"/>
                  <a:pt x="1664" y="108"/>
                  <a:pt x="1664" y="270"/>
                </a:cubicBezTo>
                <a:cubicBezTo>
                  <a:pt x="1664" y="1655"/>
                  <a:pt x="1664" y="1655"/>
                  <a:pt x="1664" y="1655"/>
                </a:cubicBezTo>
                <a:cubicBezTo>
                  <a:pt x="1664" y="1818"/>
                  <a:pt x="1484" y="1926"/>
                  <a:pt x="1340" y="1835"/>
                </a:cubicBezTo>
                <a:cubicBezTo>
                  <a:pt x="144" y="1143"/>
                  <a:pt x="144" y="1143"/>
                  <a:pt x="144" y="1143"/>
                </a:cubicBezTo>
                <a:cubicBezTo>
                  <a:pt x="0" y="1062"/>
                  <a:pt x="0" y="864"/>
                  <a:pt x="144" y="774"/>
                </a:cubicBezTo>
              </a:path>
            </a:pathLst>
          </a:custGeom>
          <a:solidFill>
            <a:srgbClr val="EFC7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13">
            <a:extLst>
              <a:ext uri="{FF2B5EF4-FFF2-40B4-BE49-F238E27FC236}">
                <a16:creationId xmlns:a16="http://schemas.microsoft.com/office/drawing/2014/main" id="{B6814DC6-9E78-8243-8149-272167B0C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8673" y="2812109"/>
            <a:ext cx="1886730" cy="1895739"/>
          </a:xfrm>
          <a:custGeom>
            <a:avLst/>
            <a:gdLst>
              <a:gd name="T0" fmla="*/ 1548 w 1846"/>
              <a:gd name="T1" fmla="*/ 45 h 1856"/>
              <a:gd name="T2" fmla="*/ 1548 w 1846"/>
              <a:gd name="T3" fmla="*/ 45 h 1856"/>
              <a:gd name="T4" fmla="*/ 207 w 1846"/>
              <a:gd name="T5" fmla="*/ 397 h 1856"/>
              <a:gd name="T6" fmla="*/ 117 w 1846"/>
              <a:gd name="T7" fmla="*/ 757 h 1856"/>
              <a:gd name="T8" fmla="*/ 1089 w 1846"/>
              <a:gd name="T9" fmla="*/ 1738 h 1856"/>
              <a:gd name="T10" fmla="*/ 1449 w 1846"/>
              <a:gd name="T11" fmla="*/ 1639 h 1856"/>
              <a:gd name="T12" fmla="*/ 1809 w 1846"/>
              <a:gd name="T13" fmla="*/ 306 h 1856"/>
              <a:gd name="T14" fmla="*/ 1548 w 1846"/>
              <a:gd name="T15" fmla="*/ 45 h 1856"/>
              <a:gd name="T16" fmla="*/ 207 w 1846"/>
              <a:gd name="T17" fmla="*/ 397 h 1856"/>
              <a:gd name="T18" fmla="*/ 117 w 1846"/>
              <a:gd name="T19" fmla="*/ 757 h 1856"/>
              <a:gd name="T20" fmla="*/ 1089 w 1846"/>
              <a:gd name="T21" fmla="*/ 1738 h 1856"/>
              <a:gd name="T22" fmla="*/ 1449 w 1846"/>
              <a:gd name="T23" fmla="*/ 1639 h 1856"/>
              <a:gd name="T24" fmla="*/ 1809 w 1846"/>
              <a:gd name="T25" fmla="*/ 306 h 1856"/>
              <a:gd name="T26" fmla="*/ 1548 w 1846"/>
              <a:gd name="T27" fmla="*/ 45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6" h="1856">
                <a:moveTo>
                  <a:pt x="1548" y="45"/>
                </a:moveTo>
                <a:lnTo>
                  <a:pt x="1548" y="45"/>
                </a:lnTo>
                <a:cubicBezTo>
                  <a:pt x="207" y="397"/>
                  <a:pt x="207" y="397"/>
                  <a:pt x="207" y="397"/>
                </a:cubicBezTo>
                <a:cubicBezTo>
                  <a:pt x="54" y="441"/>
                  <a:pt x="0" y="640"/>
                  <a:pt x="117" y="757"/>
                </a:cubicBezTo>
                <a:cubicBezTo>
                  <a:pt x="1089" y="1738"/>
                  <a:pt x="1089" y="1738"/>
                  <a:pt x="1089" y="1738"/>
                </a:cubicBezTo>
                <a:cubicBezTo>
                  <a:pt x="1206" y="1855"/>
                  <a:pt x="1404" y="1801"/>
                  <a:pt x="1449" y="1639"/>
                </a:cubicBezTo>
                <a:cubicBezTo>
                  <a:pt x="1809" y="306"/>
                  <a:pt x="1809" y="306"/>
                  <a:pt x="1809" y="306"/>
                </a:cubicBezTo>
                <a:cubicBezTo>
                  <a:pt x="1845" y="144"/>
                  <a:pt x="1701" y="0"/>
                  <a:pt x="1548" y="45"/>
                </a:cubicBezTo>
                <a:cubicBezTo>
                  <a:pt x="207" y="397"/>
                  <a:pt x="207" y="397"/>
                  <a:pt x="207" y="397"/>
                </a:cubicBezTo>
                <a:cubicBezTo>
                  <a:pt x="54" y="441"/>
                  <a:pt x="0" y="640"/>
                  <a:pt x="117" y="757"/>
                </a:cubicBezTo>
                <a:cubicBezTo>
                  <a:pt x="1089" y="1738"/>
                  <a:pt x="1089" y="1738"/>
                  <a:pt x="1089" y="1738"/>
                </a:cubicBezTo>
                <a:cubicBezTo>
                  <a:pt x="1206" y="1855"/>
                  <a:pt x="1404" y="1801"/>
                  <a:pt x="1449" y="1639"/>
                </a:cubicBezTo>
                <a:cubicBezTo>
                  <a:pt x="1809" y="306"/>
                  <a:pt x="1809" y="306"/>
                  <a:pt x="1809" y="306"/>
                </a:cubicBezTo>
                <a:cubicBezTo>
                  <a:pt x="1845" y="144"/>
                  <a:pt x="1701" y="0"/>
                  <a:pt x="1548" y="45"/>
                </a:cubicBezTo>
              </a:path>
            </a:pathLst>
          </a:custGeom>
          <a:solidFill>
            <a:srgbClr val="EFC7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4">
            <a:extLst>
              <a:ext uri="{FF2B5EF4-FFF2-40B4-BE49-F238E27FC236}">
                <a16:creationId xmlns:a16="http://schemas.microsoft.com/office/drawing/2014/main" id="{14BC1934-C14C-644C-AD27-A8633A5D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4970" y="8476806"/>
            <a:ext cx="1895736" cy="1895739"/>
          </a:xfrm>
          <a:custGeom>
            <a:avLst/>
            <a:gdLst>
              <a:gd name="T0" fmla="*/ 45 w 1856"/>
              <a:gd name="T1" fmla="*/ 1548 h 1855"/>
              <a:gd name="T2" fmla="*/ 45 w 1856"/>
              <a:gd name="T3" fmla="*/ 1548 h 1855"/>
              <a:gd name="T4" fmla="*/ 405 w 1856"/>
              <a:gd name="T5" fmla="*/ 216 h 1855"/>
              <a:gd name="T6" fmla="*/ 756 w 1856"/>
              <a:gd name="T7" fmla="*/ 117 h 1855"/>
              <a:gd name="T8" fmla="*/ 1738 w 1856"/>
              <a:gd name="T9" fmla="*/ 1098 h 1855"/>
              <a:gd name="T10" fmla="*/ 1639 w 1856"/>
              <a:gd name="T11" fmla="*/ 1458 h 1855"/>
              <a:gd name="T12" fmla="*/ 306 w 1856"/>
              <a:gd name="T13" fmla="*/ 1809 h 1855"/>
              <a:gd name="T14" fmla="*/ 45 w 1856"/>
              <a:gd name="T15" fmla="*/ 1548 h 1855"/>
              <a:gd name="T16" fmla="*/ 405 w 1856"/>
              <a:gd name="T17" fmla="*/ 216 h 1855"/>
              <a:gd name="T18" fmla="*/ 756 w 1856"/>
              <a:gd name="T19" fmla="*/ 117 h 1855"/>
              <a:gd name="T20" fmla="*/ 1738 w 1856"/>
              <a:gd name="T21" fmla="*/ 1098 h 1855"/>
              <a:gd name="T22" fmla="*/ 1639 w 1856"/>
              <a:gd name="T23" fmla="*/ 1458 h 1855"/>
              <a:gd name="T24" fmla="*/ 306 w 1856"/>
              <a:gd name="T25" fmla="*/ 1809 h 1855"/>
              <a:gd name="T26" fmla="*/ 45 w 1856"/>
              <a:gd name="T27" fmla="*/ 1548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6" h="1855">
                <a:moveTo>
                  <a:pt x="45" y="1548"/>
                </a:moveTo>
                <a:lnTo>
                  <a:pt x="45" y="1548"/>
                </a:lnTo>
                <a:cubicBezTo>
                  <a:pt x="405" y="216"/>
                  <a:pt x="405" y="216"/>
                  <a:pt x="405" y="216"/>
                </a:cubicBezTo>
                <a:cubicBezTo>
                  <a:pt x="441" y="54"/>
                  <a:pt x="639" y="0"/>
                  <a:pt x="756" y="117"/>
                </a:cubicBezTo>
                <a:cubicBezTo>
                  <a:pt x="1738" y="1098"/>
                  <a:pt x="1738" y="1098"/>
                  <a:pt x="1738" y="1098"/>
                </a:cubicBezTo>
                <a:cubicBezTo>
                  <a:pt x="1855" y="1215"/>
                  <a:pt x="1801" y="1413"/>
                  <a:pt x="1639" y="1458"/>
                </a:cubicBezTo>
                <a:cubicBezTo>
                  <a:pt x="306" y="1809"/>
                  <a:pt x="306" y="1809"/>
                  <a:pt x="306" y="1809"/>
                </a:cubicBezTo>
                <a:cubicBezTo>
                  <a:pt x="144" y="1854"/>
                  <a:pt x="0" y="1710"/>
                  <a:pt x="45" y="1548"/>
                </a:cubicBezTo>
                <a:cubicBezTo>
                  <a:pt x="405" y="216"/>
                  <a:pt x="405" y="216"/>
                  <a:pt x="405" y="216"/>
                </a:cubicBezTo>
                <a:cubicBezTo>
                  <a:pt x="441" y="54"/>
                  <a:pt x="639" y="0"/>
                  <a:pt x="756" y="117"/>
                </a:cubicBezTo>
                <a:cubicBezTo>
                  <a:pt x="1738" y="1098"/>
                  <a:pt x="1738" y="1098"/>
                  <a:pt x="1738" y="1098"/>
                </a:cubicBezTo>
                <a:cubicBezTo>
                  <a:pt x="1855" y="1215"/>
                  <a:pt x="1801" y="1413"/>
                  <a:pt x="1639" y="1458"/>
                </a:cubicBezTo>
                <a:cubicBezTo>
                  <a:pt x="306" y="1809"/>
                  <a:pt x="306" y="1809"/>
                  <a:pt x="306" y="1809"/>
                </a:cubicBezTo>
                <a:cubicBezTo>
                  <a:pt x="144" y="1854"/>
                  <a:pt x="0" y="1710"/>
                  <a:pt x="45" y="1548"/>
                </a:cubicBezTo>
              </a:path>
            </a:pathLst>
          </a:custGeom>
          <a:solidFill>
            <a:srgbClr val="EFC7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15">
            <a:extLst>
              <a:ext uri="{FF2B5EF4-FFF2-40B4-BE49-F238E27FC236}">
                <a16:creationId xmlns:a16="http://schemas.microsoft.com/office/drawing/2014/main" id="{82426D4D-EB58-B14F-A96E-49015EF4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8673" y="8476806"/>
            <a:ext cx="1886730" cy="1895739"/>
          </a:xfrm>
          <a:custGeom>
            <a:avLst/>
            <a:gdLst>
              <a:gd name="T0" fmla="*/ 1809 w 1846"/>
              <a:gd name="T1" fmla="*/ 1548 h 1855"/>
              <a:gd name="T2" fmla="*/ 1809 w 1846"/>
              <a:gd name="T3" fmla="*/ 1548 h 1855"/>
              <a:gd name="T4" fmla="*/ 1449 w 1846"/>
              <a:gd name="T5" fmla="*/ 216 h 1855"/>
              <a:gd name="T6" fmla="*/ 1089 w 1846"/>
              <a:gd name="T7" fmla="*/ 117 h 1855"/>
              <a:gd name="T8" fmla="*/ 117 w 1846"/>
              <a:gd name="T9" fmla="*/ 1098 h 1855"/>
              <a:gd name="T10" fmla="*/ 207 w 1846"/>
              <a:gd name="T11" fmla="*/ 1458 h 1855"/>
              <a:gd name="T12" fmla="*/ 1548 w 1846"/>
              <a:gd name="T13" fmla="*/ 1809 h 1855"/>
              <a:gd name="T14" fmla="*/ 1809 w 1846"/>
              <a:gd name="T15" fmla="*/ 1548 h 1855"/>
              <a:gd name="T16" fmla="*/ 1449 w 1846"/>
              <a:gd name="T17" fmla="*/ 216 h 1855"/>
              <a:gd name="T18" fmla="*/ 1089 w 1846"/>
              <a:gd name="T19" fmla="*/ 117 h 1855"/>
              <a:gd name="T20" fmla="*/ 117 w 1846"/>
              <a:gd name="T21" fmla="*/ 1098 h 1855"/>
              <a:gd name="T22" fmla="*/ 207 w 1846"/>
              <a:gd name="T23" fmla="*/ 1458 h 1855"/>
              <a:gd name="T24" fmla="*/ 1548 w 1846"/>
              <a:gd name="T25" fmla="*/ 1809 h 1855"/>
              <a:gd name="T26" fmla="*/ 1809 w 1846"/>
              <a:gd name="T27" fmla="*/ 1548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6" h="1855">
                <a:moveTo>
                  <a:pt x="1809" y="1548"/>
                </a:moveTo>
                <a:lnTo>
                  <a:pt x="1809" y="1548"/>
                </a:lnTo>
                <a:cubicBezTo>
                  <a:pt x="1449" y="216"/>
                  <a:pt x="1449" y="216"/>
                  <a:pt x="1449" y="216"/>
                </a:cubicBezTo>
                <a:cubicBezTo>
                  <a:pt x="1404" y="54"/>
                  <a:pt x="1206" y="0"/>
                  <a:pt x="1089" y="117"/>
                </a:cubicBezTo>
                <a:cubicBezTo>
                  <a:pt x="117" y="1098"/>
                  <a:pt x="117" y="1098"/>
                  <a:pt x="117" y="1098"/>
                </a:cubicBezTo>
                <a:cubicBezTo>
                  <a:pt x="0" y="1215"/>
                  <a:pt x="54" y="1413"/>
                  <a:pt x="207" y="1458"/>
                </a:cubicBezTo>
                <a:cubicBezTo>
                  <a:pt x="1548" y="1809"/>
                  <a:pt x="1548" y="1809"/>
                  <a:pt x="1548" y="1809"/>
                </a:cubicBezTo>
                <a:cubicBezTo>
                  <a:pt x="1701" y="1854"/>
                  <a:pt x="1845" y="1710"/>
                  <a:pt x="1809" y="1548"/>
                </a:cubicBezTo>
                <a:cubicBezTo>
                  <a:pt x="1449" y="216"/>
                  <a:pt x="1449" y="216"/>
                  <a:pt x="1449" y="216"/>
                </a:cubicBezTo>
                <a:cubicBezTo>
                  <a:pt x="1404" y="54"/>
                  <a:pt x="1206" y="0"/>
                  <a:pt x="1089" y="117"/>
                </a:cubicBezTo>
                <a:cubicBezTo>
                  <a:pt x="117" y="1098"/>
                  <a:pt x="117" y="1098"/>
                  <a:pt x="117" y="1098"/>
                </a:cubicBezTo>
                <a:cubicBezTo>
                  <a:pt x="0" y="1215"/>
                  <a:pt x="54" y="1413"/>
                  <a:pt x="207" y="1458"/>
                </a:cubicBezTo>
                <a:cubicBezTo>
                  <a:pt x="1548" y="1809"/>
                  <a:pt x="1548" y="1809"/>
                  <a:pt x="1548" y="1809"/>
                </a:cubicBezTo>
                <a:cubicBezTo>
                  <a:pt x="1701" y="1854"/>
                  <a:pt x="1845" y="1710"/>
                  <a:pt x="1809" y="1548"/>
                </a:cubicBezTo>
              </a:path>
            </a:pathLst>
          </a:custGeom>
          <a:solidFill>
            <a:srgbClr val="EFC7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6">
            <a:extLst>
              <a:ext uri="{FF2B5EF4-FFF2-40B4-BE49-F238E27FC236}">
                <a16:creationId xmlns:a16="http://schemas.microsoft.com/office/drawing/2014/main" id="{DEB50F7B-24FE-464F-81F8-F16D694FE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4970" y="2812109"/>
            <a:ext cx="1895736" cy="1895739"/>
          </a:xfrm>
          <a:custGeom>
            <a:avLst/>
            <a:gdLst>
              <a:gd name="T0" fmla="*/ 306 w 1856"/>
              <a:gd name="T1" fmla="*/ 45 h 1856"/>
              <a:gd name="T2" fmla="*/ 306 w 1856"/>
              <a:gd name="T3" fmla="*/ 45 h 1856"/>
              <a:gd name="T4" fmla="*/ 1639 w 1856"/>
              <a:gd name="T5" fmla="*/ 397 h 1856"/>
              <a:gd name="T6" fmla="*/ 1738 w 1856"/>
              <a:gd name="T7" fmla="*/ 757 h 1856"/>
              <a:gd name="T8" fmla="*/ 756 w 1856"/>
              <a:gd name="T9" fmla="*/ 1738 h 1856"/>
              <a:gd name="T10" fmla="*/ 405 w 1856"/>
              <a:gd name="T11" fmla="*/ 1639 h 1856"/>
              <a:gd name="T12" fmla="*/ 45 w 1856"/>
              <a:gd name="T13" fmla="*/ 306 h 1856"/>
              <a:gd name="T14" fmla="*/ 306 w 1856"/>
              <a:gd name="T15" fmla="*/ 45 h 1856"/>
              <a:gd name="T16" fmla="*/ 1639 w 1856"/>
              <a:gd name="T17" fmla="*/ 397 h 1856"/>
              <a:gd name="T18" fmla="*/ 1738 w 1856"/>
              <a:gd name="T19" fmla="*/ 757 h 1856"/>
              <a:gd name="T20" fmla="*/ 756 w 1856"/>
              <a:gd name="T21" fmla="*/ 1738 h 1856"/>
              <a:gd name="T22" fmla="*/ 405 w 1856"/>
              <a:gd name="T23" fmla="*/ 1639 h 1856"/>
              <a:gd name="T24" fmla="*/ 45 w 1856"/>
              <a:gd name="T25" fmla="*/ 306 h 1856"/>
              <a:gd name="T26" fmla="*/ 306 w 1856"/>
              <a:gd name="T27" fmla="*/ 45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6" h="1856">
                <a:moveTo>
                  <a:pt x="306" y="45"/>
                </a:moveTo>
                <a:lnTo>
                  <a:pt x="306" y="45"/>
                </a:lnTo>
                <a:cubicBezTo>
                  <a:pt x="1639" y="397"/>
                  <a:pt x="1639" y="397"/>
                  <a:pt x="1639" y="397"/>
                </a:cubicBezTo>
                <a:cubicBezTo>
                  <a:pt x="1801" y="441"/>
                  <a:pt x="1855" y="640"/>
                  <a:pt x="1738" y="757"/>
                </a:cubicBezTo>
                <a:cubicBezTo>
                  <a:pt x="756" y="1738"/>
                  <a:pt x="756" y="1738"/>
                  <a:pt x="756" y="1738"/>
                </a:cubicBezTo>
                <a:cubicBezTo>
                  <a:pt x="639" y="1855"/>
                  <a:pt x="441" y="1801"/>
                  <a:pt x="405" y="1639"/>
                </a:cubicBezTo>
                <a:cubicBezTo>
                  <a:pt x="45" y="306"/>
                  <a:pt x="45" y="306"/>
                  <a:pt x="45" y="306"/>
                </a:cubicBezTo>
                <a:cubicBezTo>
                  <a:pt x="0" y="144"/>
                  <a:pt x="144" y="0"/>
                  <a:pt x="306" y="45"/>
                </a:cubicBezTo>
                <a:cubicBezTo>
                  <a:pt x="1639" y="397"/>
                  <a:pt x="1639" y="397"/>
                  <a:pt x="1639" y="397"/>
                </a:cubicBezTo>
                <a:cubicBezTo>
                  <a:pt x="1801" y="441"/>
                  <a:pt x="1855" y="640"/>
                  <a:pt x="1738" y="757"/>
                </a:cubicBezTo>
                <a:cubicBezTo>
                  <a:pt x="756" y="1738"/>
                  <a:pt x="756" y="1738"/>
                  <a:pt x="756" y="1738"/>
                </a:cubicBezTo>
                <a:cubicBezTo>
                  <a:pt x="639" y="1855"/>
                  <a:pt x="441" y="1801"/>
                  <a:pt x="405" y="1639"/>
                </a:cubicBezTo>
                <a:cubicBezTo>
                  <a:pt x="45" y="306"/>
                  <a:pt x="45" y="306"/>
                  <a:pt x="45" y="306"/>
                </a:cubicBezTo>
                <a:cubicBezTo>
                  <a:pt x="0" y="144"/>
                  <a:pt x="144" y="0"/>
                  <a:pt x="306" y="45"/>
                </a:cubicBezTo>
              </a:path>
            </a:pathLst>
          </a:custGeom>
          <a:solidFill>
            <a:srgbClr val="EFC7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6">
            <a:extLst>
              <a:ext uri="{FF2B5EF4-FFF2-40B4-BE49-F238E27FC236}">
                <a16:creationId xmlns:a16="http://schemas.microsoft.com/office/drawing/2014/main" id="{1253F9BE-0E3B-AC42-9DD6-82EEB8C2C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312" y="5982178"/>
            <a:ext cx="1913747" cy="1913750"/>
          </a:xfrm>
          <a:custGeom>
            <a:avLst/>
            <a:gdLst>
              <a:gd name="T0" fmla="*/ 1873 w 1874"/>
              <a:gd name="T1" fmla="*/ 935 h 1873"/>
              <a:gd name="T2" fmla="*/ 1873 w 1874"/>
              <a:gd name="T3" fmla="*/ 935 h 1873"/>
              <a:gd name="T4" fmla="*/ 936 w 1874"/>
              <a:gd name="T5" fmla="*/ 1872 h 1873"/>
              <a:gd name="T6" fmla="*/ 0 w 1874"/>
              <a:gd name="T7" fmla="*/ 935 h 1873"/>
              <a:gd name="T8" fmla="*/ 936 w 1874"/>
              <a:gd name="T9" fmla="*/ 0 h 1873"/>
              <a:gd name="T10" fmla="*/ 1873 w 1874"/>
              <a:gd name="T11" fmla="*/ 935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4" h="1873">
                <a:moveTo>
                  <a:pt x="1873" y="935"/>
                </a:moveTo>
                <a:lnTo>
                  <a:pt x="1873" y="935"/>
                </a:lnTo>
                <a:cubicBezTo>
                  <a:pt x="1873" y="1449"/>
                  <a:pt x="1450" y="1872"/>
                  <a:pt x="936" y="1872"/>
                </a:cubicBezTo>
                <a:cubicBezTo>
                  <a:pt x="423" y="1872"/>
                  <a:pt x="0" y="1449"/>
                  <a:pt x="0" y="935"/>
                </a:cubicBezTo>
                <a:cubicBezTo>
                  <a:pt x="0" y="423"/>
                  <a:pt x="423" y="0"/>
                  <a:pt x="936" y="0"/>
                </a:cubicBezTo>
                <a:cubicBezTo>
                  <a:pt x="1450" y="0"/>
                  <a:pt x="1873" y="423"/>
                  <a:pt x="1873" y="935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7">
            <a:extLst>
              <a:ext uri="{FF2B5EF4-FFF2-40B4-BE49-F238E27FC236}">
                <a16:creationId xmlns:a16="http://schemas.microsoft.com/office/drawing/2014/main" id="{1E61EB32-2EA7-E04A-BB58-C833D925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312" y="8215635"/>
            <a:ext cx="1913747" cy="1913750"/>
          </a:xfrm>
          <a:custGeom>
            <a:avLst/>
            <a:gdLst>
              <a:gd name="T0" fmla="*/ 1873 w 1874"/>
              <a:gd name="T1" fmla="*/ 936 h 1873"/>
              <a:gd name="T2" fmla="*/ 1873 w 1874"/>
              <a:gd name="T3" fmla="*/ 936 h 1873"/>
              <a:gd name="T4" fmla="*/ 936 w 1874"/>
              <a:gd name="T5" fmla="*/ 1872 h 1873"/>
              <a:gd name="T6" fmla="*/ 0 w 1874"/>
              <a:gd name="T7" fmla="*/ 936 h 1873"/>
              <a:gd name="T8" fmla="*/ 936 w 1874"/>
              <a:gd name="T9" fmla="*/ 0 h 1873"/>
              <a:gd name="T10" fmla="*/ 1873 w 1874"/>
              <a:gd name="T11" fmla="*/ 936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4" h="1873">
                <a:moveTo>
                  <a:pt x="1873" y="936"/>
                </a:moveTo>
                <a:lnTo>
                  <a:pt x="1873" y="936"/>
                </a:lnTo>
                <a:cubicBezTo>
                  <a:pt x="1873" y="1458"/>
                  <a:pt x="1450" y="1872"/>
                  <a:pt x="936" y="1872"/>
                </a:cubicBezTo>
                <a:cubicBezTo>
                  <a:pt x="423" y="1872"/>
                  <a:pt x="0" y="1458"/>
                  <a:pt x="0" y="936"/>
                </a:cubicBezTo>
                <a:cubicBezTo>
                  <a:pt x="0" y="423"/>
                  <a:pt x="423" y="0"/>
                  <a:pt x="936" y="0"/>
                </a:cubicBezTo>
                <a:cubicBezTo>
                  <a:pt x="1450" y="0"/>
                  <a:pt x="1873" y="423"/>
                  <a:pt x="1873" y="9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8">
            <a:extLst>
              <a:ext uri="{FF2B5EF4-FFF2-40B4-BE49-F238E27FC236}">
                <a16:creationId xmlns:a16="http://schemas.microsoft.com/office/drawing/2014/main" id="{A259927C-F454-7B4B-A392-E8B1EDAB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312" y="10458099"/>
            <a:ext cx="1913747" cy="1904744"/>
          </a:xfrm>
          <a:custGeom>
            <a:avLst/>
            <a:gdLst>
              <a:gd name="T0" fmla="*/ 1873 w 1874"/>
              <a:gd name="T1" fmla="*/ 936 h 1865"/>
              <a:gd name="T2" fmla="*/ 1873 w 1874"/>
              <a:gd name="T3" fmla="*/ 936 h 1865"/>
              <a:gd name="T4" fmla="*/ 936 w 1874"/>
              <a:gd name="T5" fmla="*/ 1864 h 1865"/>
              <a:gd name="T6" fmla="*/ 0 w 1874"/>
              <a:gd name="T7" fmla="*/ 936 h 1865"/>
              <a:gd name="T8" fmla="*/ 936 w 1874"/>
              <a:gd name="T9" fmla="*/ 0 h 1865"/>
              <a:gd name="T10" fmla="*/ 1873 w 1874"/>
              <a:gd name="T11" fmla="*/ 936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4" h="1865">
                <a:moveTo>
                  <a:pt x="1873" y="936"/>
                </a:moveTo>
                <a:lnTo>
                  <a:pt x="1873" y="936"/>
                </a:lnTo>
                <a:cubicBezTo>
                  <a:pt x="1873" y="1449"/>
                  <a:pt x="1450" y="1864"/>
                  <a:pt x="936" y="1864"/>
                </a:cubicBezTo>
                <a:cubicBezTo>
                  <a:pt x="423" y="1864"/>
                  <a:pt x="0" y="1449"/>
                  <a:pt x="0" y="936"/>
                </a:cubicBezTo>
                <a:cubicBezTo>
                  <a:pt x="0" y="414"/>
                  <a:pt x="423" y="0"/>
                  <a:pt x="936" y="0"/>
                </a:cubicBezTo>
                <a:cubicBezTo>
                  <a:pt x="1450" y="0"/>
                  <a:pt x="1873" y="414"/>
                  <a:pt x="1873" y="9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9">
            <a:extLst>
              <a:ext uri="{FF2B5EF4-FFF2-40B4-BE49-F238E27FC236}">
                <a16:creationId xmlns:a16="http://schemas.microsoft.com/office/drawing/2014/main" id="{0B0F2529-ABBE-A44C-A72C-99770D61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46" y="6959317"/>
            <a:ext cx="256666" cy="378247"/>
          </a:xfrm>
          <a:custGeom>
            <a:avLst/>
            <a:gdLst>
              <a:gd name="T0" fmla="*/ 252 w 253"/>
              <a:gd name="T1" fmla="*/ 369 h 370"/>
              <a:gd name="T2" fmla="*/ 252 w 253"/>
              <a:gd name="T3" fmla="*/ 369 h 370"/>
              <a:gd name="T4" fmla="*/ 0 w 253"/>
              <a:gd name="T5" fmla="*/ 369 h 370"/>
              <a:gd name="T6" fmla="*/ 0 w 253"/>
              <a:gd name="T7" fmla="*/ 54 h 370"/>
              <a:gd name="T8" fmla="*/ 53 w 253"/>
              <a:gd name="T9" fmla="*/ 0 h 370"/>
              <a:gd name="T10" fmla="*/ 198 w 253"/>
              <a:gd name="T11" fmla="*/ 0 h 370"/>
              <a:gd name="T12" fmla="*/ 252 w 253"/>
              <a:gd name="T13" fmla="*/ 54 h 370"/>
              <a:gd name="T14" fmla="*/ 252 w 253"/>
              <a:gd name="T15" fmla="*/ 369 h 370"/>
              <a:gd name="T16" fmla="*/ 53 w 253"/>
              <a:gd name="T17" fmla="*/ 316 h 370"/>
              <a:gd name="T18" fmla="*/ 53 w 253"/>
              <a:gd name="T19" fmla="*/ 316 h 370"/>
              <a:gd name="T20" fmla="*/ 206 w 253"/>
              <a:gd name="T21" fmla="*/ 316 h 370"/>
              <a:gd name="T22" fmla="*/ 206 w 253"/>
              <a:gd name="T23" fmla="*/ 54 h 370"/>
              <a:gd name="T24" fmla="*/ 198 w 253"/>
              <a:gd name="T25" fmla="*/ 54 h 370"/>
              <a:gd name="T26" fmla="*/ 53 w 253"/>
              <a:gd name="T27" fmla="*/ 54 h 370"/>
              <a:gd name="T28" fmla="*/ 53 w 253"/>
              <a:gd name="T29" fmla="*/ 54 h 370"/>
              <a:gd name="T30" fmla="*/ 53 w 253"/>
              <a:gd name="T31" fmla="*/ 316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370">
                <a:moveTo>
                  <a:pt x="252" y="369"/>
                </a:moveTo>
                <a:lnTo>
                  <a:pt x="252" y="369"/>
                </a:lnTo>
                <a:cubicBezTo>
                  <a:pt x="0" y="369"/>
                  <a:pt x="0" y="369"/>
                  <a:pt x="0" y="36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8"/>
                  <a:pt x="26" y="0"/>
                  <a:pt x="53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34" y="0"/>
                  <a:pt x="252" y="28"/>
                  <a:pt x="252" y="54"/>
                </a:cubicBezTo>
                <a:lnTo>
                  <a:pt x="252" y="369"/>
                </a:lnTo>
                <a:close/>
                <a:moveTo>
                  <a:pt x="53" y="316"/>
                </a:moveTo>
                <a:lnTo>
                  <a:pt x="53" y="316"/>
                </a:lnTo>
                <a:cubicBezTo>
                  <a:pt x="206" y="316"/>
                  <a:pt x="206" y="316"/>
                  <a:pt x="206" y="316"/>
                </a:cubicBezTo>
                <a:cubicBezTo>
                  <a:pt x="206" y="54"/>
                  <a:pt x="206" y="54"/>
                  <a:pt x="206" y="54"/>
                </a:cubicBezTo>
                <a:cubicBezTo>
                  <a:pt x="206" y="54"/>
                  <a:pt x="206" y="54"/>
                  <a:pt x="198" y="54"/>
                </a:cubicBezTo>
                <a:cubicBezTo>
                  <a:pt x="53" y="54"/>
                  <a:pt x="53" y="54"/>
                  <a:pt x="53" y="54"/>
                </a:cubicBezTo>
                <a:lnTo>
                  <a:pt x="53" y="54"/>
                </a:lnTo>
                <a:lnTo>
                  <a:pt x="53" y="3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0">
            <a:extLst>
              <a:ext uri="{FF2B5EF4-FFF2-40B4-BE49-F238E27FC236}">
                <a16:creationId xmlns:a16="http://schemas.microsoft.com/office/drawing/2014/main" id="{07BAE644-6336-3B47-BEC0-0332029D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189" y="6855748"/>
            <a:ext cx="765500" cy="486317"/>
          </a:xfrm>
          <a:custGeom>
            <a:avLst/>
            <a:gdLst>
              <a:gd name="T0" fmla="*/ 676 w 749"/>
              <a:gd name="T1" fmla="*/ 476 h 477"/>
              <a:gd name="T2" fmla="*/ 676 w 749"/>
              <a:gd name="T3" fmla="*/ 476 h 477"/>
              <a:gd name="T4" fmla="*/ 81 w 749"/>
              <a:gd name="T5" fmla="*/ 476 h 477"/>
              <a:gd name="T6" fmla="*/ 0 w 749"/>
              <a:gd name="T7" fmla="*/ 395 h 477"/>
              <a:gd name="T8" fmla="*/ 0 w 749"/>
              <a:gd name="T9" fmla="*/ 90 h 477"/>
              <a:gd name="T10" fmla="*/ 36 w 749"/>
              <a:gd name="T11" fmla="*/ 54 h 477"/>
              <a:gd name="T12" fmla="*/ 36 w 749"/>
              <a:gd name="T13" fmla="*/ 54 h 477"/>
              <a:gd name="T14" fmla="*/ 72 w 749"/>
              <a:gd name="T15" fmla="*/ 90 h 477"/>
              <a:gd name="T16" fmla="*/ 72 w 749"/>
              <a:gd name="T17" fmla="*/ 395 h 477"/>
              <a:gd name="T18" fmla="*/ 81 w 749"/>
              <a:gd name="T19" fmla="*/ 404 h 477"/>
              <a:gd name="T20" fmla="*/ 676 w 749"/>
              <a:gd name="T21" fmla="*/ 404 h 477"/>
              <a:gd name="T22" fmla="*/ 685 w 749"/>
              <a:gd name="T23" fmla="*/ 395 h 477"/>
              <a:gd name="T24" fmla="*/ 685 w 749"/>
              <a:gd name="T25" fmla="*/ 0 h 477"/>
              <a:gd name="T26" fmla="*/ 748 w 749"/>
              <a:gd name="T27" fmla="*/ 0 h 477"/>
              <a:gd name="T28" fmla="*/ 748 w 749"/>
              <a:gd name="T29" fmla="*/ 395 h 477"/>
              <a:gd name="T30" fmla="*/ 676 w 749"/>
              <a:gd name="T31" fmla="*/ 47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9" h="477">
                <a:moveTo>
                  <a:pt x="676" y="476"/>
                </a:moveTo>
                <a:lnTo>
                  <a:pt x="676" y="476"/>
                </a:lnTo>
                <a:cubicBezTo>
                  <a:pt x="81" y="476"/>
                  <a:pt x="81" y="476"/>
                  <a:pt x="81" y="476"/>
                </a:cubicBezTo>
                <a:cubicBezTo>
                  <a:pt x="36" y="476"/>
                  <a:pt x="0" y="440"/>
                  <a:pt x="0" y="39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71"/>
                  <a:pt x="19" y="54"/>
                  <a:pt x="36" y="54"/>
                </a:cubicBezTo>
                <a:lnTo>
                  <a:pt x="36" y="54"/>
                </a:lnTo>
                <a:cubicBezTo>
                  <a:pt x="55" y="54"/>
                  <a:pt x="72" y="71"/>
                  <a:pt x="72" y="90"/>
                </a:cubicBezTo>
                <a:cubicBezTo>
                  <a:pt x="72" y="395"/>
                  <a:pt x="72" y="395"/>
                  <a:pt x="72" y="395"/>
                </a:cubicBezTo>
                <a:cubicBezTo>
                  <a:pt x="72" y="404"/>
                  <a:pt x="72" y="404"/>
                  <a:pt x="81" y="404"/>
                </a:cubicBezTo>
                <a:cubicBezTo>
                  <a:pt x="676" y="404"/>
                  <a:pt x="676" y="404"/>
                  <a:pt x="676" y="404"/>
                </a:cubicBezTo>
                <a:cubicBezTo>
                  <a:pt x="676" y="404"/>
                  <a:pt x="685" y="404"/>
                  <a:pt x="685" y="395"/>
                </a:cubicBezTo>
                <a:cubicBezTo>
                  <a:pt x="685" y="0"/>
                  <a:pt x="685" y="0"/>
                  <a:pt x="685" y="0"/>
                </a:cubicBezTo>
                <a:cubicBezTo>
                  <a:pt x="748" y="0"/>
                  <a:pt x="748" y="0"/>
                  <a:pt x="748" y="0"/>
                </a:cubicBezTo>
                <a:cubicBezTo>
                  <a:pt x="748" y="395"/>
                  <a:pt x="748" y="395"/>
                  <a:pt x="748" y="395"/>
                </a:cubicBezTo>
                <a:cubicBezTo>
                  <a:pt x="748" y="440"/>
                  <a:pt x="712" y="476"/>
                  <a:pt x="676" y="4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1">
            <a:extLst>
              <a:ext uri="{FF2B5EF4-FFF2-40B4-BE49-F238E27FC236}">
                <a16:creationId xmlns:a16="http://schemas.microsoft.com/office/drawing/2014/main" id="{0919D2DD-7C32-9848-AB3C-DBDB1964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148" y="6536041"/>
            <a:ext cx="882576" cy="369241"/>
          </a:xfrm>
          <a:custGeom>
            <a:avLst/>
            <a:gdLst>
              <a:gd name="T0" fmla="*/ 730 w 866"/>
              <a:gd name="T1" fmla="*/ 359 h 360"/>
              <a:gd name="T2" fmla="*/ 730 w 866"/>
              <a:gd name="T3" fmla="*/ 359 h 360"/>
              <a:gd name="T4" fmla="*/ 631 w 866"/>
              <a:gd name="T5" fmla="*/ 315 h 360"/>
              <a:gd name="T6" fmla="*/ 532 w 866"/>
              <a:gd name="T7" fmla="*/ 350 h 360"/>
              <a:gd name="T8" fmla="*/ 432 w 866"/>
              <a:gd name="T9" fmla="*/ 306 h 360"/>
              <a:gd name="T10" fmla="*/ 334 w 866"/>
              <a:gd name="T11" fmla="*/ 350 h 360"/>
              <a:gd name="T12" fmla="*/ 235 w 866"/>
              <a:gd name="T13" fmla="*/ 306 h 360"/>
              <a:gd name="T14" fmla="*/ 126 w 866"/>
              <a:gd name="T15" fmla="*/ 350 h 360"/>
              <a:gd name="T16" fmla="*/ 0 w 866"/>
              <a:gd name="T17" fmla="*/ 216 h 360"/>
              <a:gd name="T18" fmla="*/ 0 w 866"/>
              <a:gd name="T19" fmla="*/ 207 h 360"/>
              <a:gd name="T20" fmla="*/ 118 w 866"/>
              <a:gd name="T21" fmla="*/ 36 h 360"/>
              <a:gd name="T22" fmla="*/ 171 w 866"/>
              <a:gd name="T23" fmla="*/ 0 h 360"/>
              <a:gd name="T24" fmla="*/ 685 w 866"/>
              <a:gd name="T25" fmla="*/ 0 h 360"/>
              <a:gd name="T26" fmla="*/ 685 w 866"/>
              <a:gd name="T27" fmla="*/ 0 h 360"/>
              <a:gd name="T28" fmla="*/ 748 w 866"/>
              <a:gd name="T29" fmla="*/ 36 h 360"/>
              <a:gd name="T30" fmla="*/ 865 w 866"/>
              <a:gd name="T31" fmla="*/ 207 h 360"/>
              <a:gd name="T32" fmla="*/ 865 w 866"/>
              <a:gd name="T33" fmla="*/ 216 h 360"/>
              <a:gd name="T34" fmla="*/ 739 w 866"/>
              <a:gd name="T35" fmla="*/ 350 h 360"/>
              <a:gd name="T36" fmla="*/ 730 w 866"/>
              <a:gd name="T37" fmla="*/ 359 h 360"/>
              <a:gd name="T38" fmla="*/ 631 w 866"/>
              <a:gd name="T39" fmla="*/ 225 h 360"/>
              <a:gd name="T40" fmla="*/ 631 w 866"/>
              <a:gd name="T41" fmla="*/ 225 h 360"/>
              <a:gd name="T42" fmla="*/ 631 w 866"/>
              <a:gd name="T43" fmla="*/ 225 h 360"/>
              <a:gd name="T44" fmla="*/ 667 w 866"/>
              <a:gd name="T45" fmla="*/ 252 h 360"/>
              <a:gd name="T46" fmla="*/ 730 w 866"/>
              <a:gd name="T47" fmla="*/ 288 h 360"/>
              <a:gd name="T48" fmla="*/ 793 w 866"/>
              <a:gd name="T49" fmla="*/ 225 h 360"/>
              <a:gd name="T50" fmla="*/ 694 w 866"/>
              <a:gd name="T51" fmla="*/ 72 h 360"/>
              <a:gd name="T52" fmla="*/ 171 w 866"/>
              <a:gd name="T53" fmla="*/ 72 h 360"/>
              <a:gd name="T54" fmla="*/ 171 w 866"/>
              <a:gd name="T55" fmla="*/ 72 h 360"/>
              <a:gd name="T56" fmla="*/ 72 w 866"/>
              <a:gd name="T57" fmla="*/ 225 h 360"/>
              <a:gd name="T58" fmla="*/ 135 w 866"/>
              <a:gd name="T59" fmla="*/ 288 h 360"/>
              <a:gd name="T60" fmla="*/ 199 w 866"/>
              <a:gd name="T61" fmla="*/ 243 h 360"/>
              <a:gd name="T62" fmla="*/ 235 w 866"/>
              <a:gd name="T63" fmla="*/ 216 h 360"/>
              <a:gd name="T64" fmla="*/ 235 w 866"/>
              <a:gd name="T65" fmla="*/ 216 h 360"/>
              <a:gd name="T66" fmla="*/ 271 w 866"/>
              <a:gd name="T67" fmla="*/ 243 h 360"/>
              <a:gd name="T68" fmla="*/ 334 w 866"/>
              <a:gd name="T69" fmla="*/ 288 h 360"/>
              <a:gd name="T70" fmla="*/ 396 w 866"/>
              <a:gd name="T71" fmla="*/ 243 h 360"/>
              <a:gd name="T72" fmla="*/ 432 w 866"/>
              <a:gd name="T73" fmla="*/ 216 h 360"/>
              <a:gd name="T74" fmla="*/ 432 w 866"/>
              <a:gd name="T75" fmla="*/ 216 h 360"/>
              <a:gd name="T76" fmla="*/ 468 w 866"/>
              <a:gd name="T77" fmla="*/ 243 h 360"/>
              <a:gd name="T78" fmla="*/ 532 w 866"/>
              <a:gd name="T79" fmla="*/ 288 h 360"/>
              <a:gd name="T80" fmla="*/ 586 w 866"/>
              <a:gd name="T81" fmla="*/ 243 h 360"/>
              <a:gd name="T82" fmla="*/ 631 w 866"/>
              <a:gd name="T83" fmla="*/ 225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6" h="360">
                <a:moveTo>
                  <a:pt x="730" y="359"/>
                </a:moveTo>
                <a:lnTo>
                  <a:pt x="730" y="359"/>
                </a:lnTo>
                <a:cubicBezTo>
                  <a:pt x="685" y="359"/>
                  <a:pt x="648" y="341"/>
                  <a:pt x="631" y="315"/>
                </a:cubicBezTo>
                <a:cubicBezTo>
                  <a:pt x="604" y="333"/>
                  <a:pt x="568" y="350"/>
                  <a:pt x="532" y="350"/>
                </a:cubicBezTo>
                <a:cubicBezTo>
                  <a:pt x="496" y="350"/>
                  <a:pt x="460" y="333"/>
                  <a:pt x="432" y="306"/>
                </a:cubicBezTo>
                <a:cubicBezTo>
                  <a:pt x="406" y="333"/>
                  <a:pt x="370" y="350"/>
                  <a:pt x="334" y="350"/>
                </a:cubicBezTo>
                <a:cubicBezTo>
                  <a:pt x="298" y="350"/>
                  <a:pt x="262" y="333"/>
                  <a:pt x="235" y="306"/>
                </a:cubicBezTo>
                <a:cubicBezTo>
                  <a:pt x="207" y="341"/>
                  <a:pt x="171" y="359"/>
                  <a:pt x="126" y="350"/>
                </a:cubicBezTo>
                <a:cubicBezTo>
                  <a:pt x="54" y="350"/>
                  <a:pt x="0" y="288"/>
                  <a:pt x="0" y="216"/>
                </a:cubicBezTo>
                <a:cubicBezTo>
                  <a:pt x="0" y="207"/>
                  <a:pt x="0" y="207"/>
                  <a:pt x="0" y="207"/>
                </a:cubicBezTo>
                <a:cubicBezTo>
                  <a:pt x="118" y="36"/>
                  <a:pt x="118" y="36"/>
                  <a:pt x="118" y="36"/>
                </a:cubicBezTo>
                <a:cubicBezTo>
                  <a:pt x="126" y="18"/>
                  <a:pt x="154" y="0"/>
                  <a:pt x="171" y="0"/>
                </a:cubicBezTo>
                <a:cubicBezTo>
                  <a:pt x="685" y="0"/>
                  <a:pt x="685" y="0"/>
                  <a:pt x="685" y="0"/>
                </a:cubicBezTo>
                <a:lnTo>
                  <a:pt x="685" y="0"/>
                </a:lnTo>
                <a:cubicBezTo>
                  <a:pt x="712" y="0"/>
                  <a:pt x="730" y="9"/>
                  <a:pt x="748" y="36"/>
                </a:cubicBezTo>
                <a:cubicBezTo>
                  <a:pt x="865" y="207"/>
                  <a:pt x="865" y="207"/>
                  <a:pt x="865" y="207"/>
                </a:cubicBezTo>
                <a:cubicBezTo>
                  <a:pt x="865" y="216"/>
                  <a:pt x="865" y="216"/>
                  <a:pt x="865" y="216"/>
                </a:cubicBezTo>
                <a:cubicBezTo>
                  <a:pt x="865" y="288"/>
                  <a:pt x="811" y="350"/>
                  <a:pt x="739" y="350"/>
                </a:cubicBezTo>
                <a:cubicBezTo>
                  <a:pt x="730" y="359"/>
                  <a:pt x="730" y="359"/>
                  <a:pt x="730" y="359"/>
                </a:cubicBezTo>
                <a:close/>
                <a:moveTo>
                  <a:pt x="631" y="225"/>
                </a:moveTo>
                <a:lnTo>
                  <a:pt x="631" y="225"/>
                </a:lnTo>
                <a:lnTo>
                  <a:pt x="631" y="225"/>
                </a:lnTo>
                <a:cubicBezTo>
                  <a:pt x="648" y="225"/>
                  <a:pt x="658" y="234"/>
                  <a:pt x="667" y="252"/>
                </a:cubicBezTo>
                <a:cubicBezTo>
                  <a:pt x="676" y="270"/>
                  <a:pt x="703" y="288"/>
                  <a:pt x="730" y="288"/>
                </a:cubicBezTo>
                <a:cubicBezTo>
                  <a:pt x="766" y="288"/>
                  <a:pt x="784" y="261"/>
                  <a:pt x="793" y="225"/>
                </a:cubicBezTo>
                <a:cubicBezTo>
                  <a:pt x="694" y="72"/>
                  <a:pt x="694" y="72"/>
                  <a:pt x="694" y="72"/>
                </a:cubicBezTo>
                <a:cubicBezTo>
                  <a:pt x="171" y="72"/>
                  <a:pt x="171" y="72"/>
                  <a:pt x="171" y="72"/>
                </a:cubicBezTo>
                <a:lnTo>
                  <a:pt x="171" y="72"/>
                </a:lnTo>
                <a:cubicBezTo>
                  <a:pt x="72" y="225"/>
                  <a:pt x="72" y="225"/>
                  <a:pt x="72" y="225"/>
                </a:cubicBezTo>
                <a:cubicBezTo>
                  <a:pt x="72" y="252"/>
                  <a:pt x="99" y="279"/>
                  <a:pt x="135" y="288"/>
                </a:cubicBezTo>
                <a:cubicBezTo>
                  <a:pt x="162" y="288"/>
                  <a:pt x="180" y="270"/>
                  <a:pt x="199" y="243"/>
                </a:cubicBezTo>
                <a:cubicBezTo>
                  <a:pt x="199" y="234"/>
                  <a:pt x="216" y="216"/>
                  <a:pt x="235" y="216"/>
                </a:cubicBezTo>
                <a:lnTo>
                  <a:pt x="235" y="216"/>
                </a:lnTo>
                <a:cubicBezTo>
                  <a:pt x="252" y="216"/>
                  <a:pt x="271" y="234"/>
                  <a:pt x="271" y="243"/>
                </a:cubicBezTo>
                <a:cubicBezTo>
                  <a:pt x="288" y="270"/>
                  <a:pt x="307" y="288"/>
                  <a:pt x="334" y="288"/>
                </a:cubicBezTo>
                <a:cubicBezTo>
                  <a:pt x="360" y="288"/>
                  <a:pt x="379" y="270"/>
                  <a:pt x="396" y="243"/>
                </a:cubicBezTo>
                <a:cubicBezTo>
                  <a:pt x="396" y="234"/>
                  <a:pt x="415" y="216"/>
                  <a:pt x="432" y="216"/>
                </a:cubicBezTo>
                <a:lnTo>
                  <a:pt x="432" y="216"/>
                </a:lnTo>
                <a:cubicBezTo>
                  <a:pt x="451" y="216"/>
                  <a:pt x="468" y="234"/>
                  <a:pt x="468" y="243"/>
                </a:cubicBezTo>
                <a:cubicBezTo>
                  <a:pt x="478" y="270"/>
                  <a:pt x="504" y="288"/>
                  <a:pt x="532" y="288"/>
                </a:cubicBezTo>
                <a:cubicBezTo>
                  <a:pt x="559" y="288"/>
                  <a:pt x="576" y="270"/>
                  <a:pt x="586" y="243"/>
                </a:cubicBezTo>
                <a:cubicBezTo>
                  <a:pt x="595" y="234"/>
                  <a:pt x="612" y="225"/>
                  <a:pt x="631" y="2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2">
            <a:extLst>
              <a:ext uri="{FF2B5EF4-FFF2-40B4-BE49-F238E27FC236}">
                <a16:creationId xmlns:a16="http://schemas.microsoft.com/office/drawing/2014/main" id="{B9AA92B3-6A54-C34D-9324-A006D13A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554" y="9147745"/>
            <a:ext cx="229651" cy="54035"/>
          </a:xfrm>
          <a:custGeom>
            <a:avLst/>
            <a:gdLst>
              <a:gd name="T0" fmla="*/ 226 w 227"/>
              <a:gd name="T1" fmla="*/ 54 h 55"/>
              <a:gd name="T2" fmla="*/ 0 w 227"/>
              <a:gd name="T3" fmla="*/ 54 h 55"/>
              <a:gd name="T4" fmla="*/ 0 w 227"/>
              <a:gd name="T5" fmla="*/ 0 h 55"/>
              <a:gd name="T6" fmla="*/ 226 w 227"/>
              <a:gd name="T7" fmla="*/ 0 h 55"/>
              <a:gd name="T8" fmla="*/ 226 w 22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55">
                <a:moveTo>
                  <a:pt x="226" y="54"/>
                </a:moveTo>
                <a:lnTo>
                  <a:pt x="0" y="54"/>
                </a:lnTo>
                <a:lnTo>
                  <a:pt x="0" y="0"/>
                </a:lnTo>
                <a:lnTo>
                  <a:pt x="226" y="0"/>
                </a:lnTo>
                <a:lnTo>
                  <a:pt x="22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3">
            <a:extLst>
              <a:ext uri="{FF2B5EF4-FFF2-40B4-BE49-F238E27FC236}">
                <a16:creationId xmlns:a16="http://schemas.microsoft.com/office/drawing/2014/main" id="{C67C0D04-10FC-DA4A-BC54-FD220AA8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082" y="8999147"/>
            <a:ext cx="220643" cy="423276"/>
          </a:xfrm>
          <a:custGeom>
            <a:avLst/>
            <a:gdLst>
              <a:gd name="T0" fmla="*/ 91 w 218"/>
              <a:gd name="T1" fmla="*/ 0 h 415"/>
              <a:gd name="T2" fmla="*/ 91 w 218"/>
              <a:gd name="T3" fmla="*/ 0 h 415"/>
              <a:gd name="T4" fmla="*/ 0 w 218"/>
              <a:gd name="T5" fmla="*/ 0 h 415"/>
              <a:gd name="T6" fmla="*/ 0 w 218"/>
              <a:gd name="T7" fmla="*/ 45 h 415"/>
              <a:gd name="T8" fmla="*/ 64 w 218"/>
              <a:gd name="T9" fmla="*/ 45 h 415"/>
              <a:gd name="T10" fmla="*/ 82 w 218"/>
              <a:gd name="T11" fmla="*/ 63 h 415"/>
              <a:gd name="T12" fmla="*/ 172 w 218"/>
              <a:gd name="T13" fmla="*/ 153 h 415"/>
              <a:gd name="T14" fmla="*/ 163 w 218"/>
              <a:gd name="T15" fmla="*/ 360 h 415"/>
              <a:gd name="T16" fmla="*/ 37 w 218"/>
              <a:gd name="T17" fmla="*/ 360 h 415"/>
              <a:gd name="T18" fmla="*/ 37 w 218"/>
              <a:gd name="T19" fmla="*/ 387 h 415"/>
              <a:gd name="T20" fmla="*/ 28 w 218"/>
              <a:gd name="T21" fmla="*/ 414 h 415"/>
              <a:gd name="T22" fmla="*/ 163 w 218"/>
              <a:gd name="T23" fmla="*/ 414 h 415"/>
              <a:gd name="T24" fmla="*/ 217 w 218"/>
              <a:gd name="T25" fmla="*/ 360 h 415"/>
              <a:gd name="T26" fmla="*/ 217 w 218"/>
              <a:gd name="T27" fmla="*/ 144 h 415"/>
              <a:gd name="T28" fmla="*/ 217 w 218"/>
              <a:gd name="T29" fmla="*/ 135 h 415"/>
              <a:gd name="T30" fmla="*/ 109 w 218"/>
              <a:gd name="T31" fmla="*/ 9 h 415"/>
              <a:gd name="T32" fmla="*/ 91 w 218"/>
              <a:gd name="T3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8" h="415">
                <a:moveTo>
                  <a:pt x="91" y="0"/>
                </a:moveTo>
                <a:lnTo>
                  <a:pt x="9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73" y="45"/>
                  <a:pt x="82" y="54"/>
                  <a:pt x="82" y="63"/>
                </a:cubicBezTo>
                <a:cubicBezTo>
                  <a:pt x="172" y="153"/>
                  <a:pt x="172" y="153"/>
                  <a:pt x="172" y="153"/>
                </a:cubicBezTo>
                <a:cubicBezTo>
                  <a:pt x="163" y="360"/>
                  <a:pt x="163" y="360"/>
                  <a:pt x="163" y="360"/>
                </a:cubicBezTo>
                <a:cubicBezTo>
                  <a:pt x="37" y="360"/>
                  <a:pt x="37" y="360"/>
                  <a:pt x="37" y="360"/>
                </a:cubicBezTo>
                <a:cubicBezTo>
                  <a:pt x="37" y="369"/>
                  <a:pt x="37" y="378"/>
                  <a:pt x="37" y="387"/>
                </a:cubicBezTo>
                <a:cubicBezTo>
                  <a:pt x="37" y="396"/>
                  <a:pt x="37" y="405"/>
                  <a:pt x="28" y="414"/>
                </a:cubicBezTo>
                <a:cubicBezTo>
                  <a:pt x="163" y="414"/>
                  <a:pt x="163" y="414"/>
                  <a:pt x="163" y="414"/>
                </a:cubicBezTo>
                <a:cubicBezTo>
                  <a:pt x="199" y="414"/>
                  <a:pt x="217" y="387"/>
                  <a:pt x="217" y="360"/>
                </a:cubicBezTo>
                <a:cubicBezTo>
                  <a:pt x="217" y="144"/>
                  <a:pt x="217" y="144"/>
                  <a:pt x="217" y="144"/>
                </a:cubicBezTo>
                <a:cubicBezTo>
                  <a:pt x="217" y="135"/>
                  <a:pt x="217" y="135"/>
                  <a:pt x="217" y="135"/>
                </a:cubicBezTo>
                <a:cubicBezTo>
                  <a:pt x="109" y="9"/>
                  <a:pt x="109" y="9"/>
                  <a:pt x="109" y="9"/>
                </a:cubicBezTo>
                <a:cubicBezTo>
                  <a:pt x="100" y="0"/>
                  <a:pt x="100" y="0"/>
                  <a:pt x="9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4">
            <a:extLst>
              <a:ext uri="{FF2B5EF4-FFF2-40B4-BE49-F238E27FC236}">
                <a16:creationId xmlns:a16="http://schemas.microsoft.com/office/drawing/2014/main" id="{0F72A148-8299-8B42-90D0-5590D8CF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852" y="9354880"/>
            <a:ext cx="265672" cy="76549"/>
          </a:xfrm>
          <a:custGeom>
            <a:avLst/>
            <a:gdLst>
              <a:gd name="T0" fmla="*/ 252 w 262"/>
              <a:gd name="T1" fmla="*/ 0 h 73"/>
              <a:gd name="T2" fmla="*/ 252 w 262"/>
              <a:gd name="T3" fmla="*/ 0 h 73"/>
              <a:gd name="T4" fmla="*/ 8 w 262"/>
              <a:gd name="T5" fmla="*/ 0 h 73"/>
              <a:gd name="T6" fmla="*/ 8 w 262"/>
              <a:gd name="T7" fmla="*/ 36 h 73"/>
              <a:gd name="T8" fmla="*/ 0 w 262"/>
              <a:gd name="T9" fmla="*/ 72 h 73"/>
              <a:gd name="T10" fmla="*/ 261 w 262"/>
              <a:gd name="T11" fmla="*/ 72 h 73"/>
              <a:gd name="T12" fmla="*/ 243 w 262"/>
              <a:gd name="T13" fmla="*/ 36 h 73"/>
              <a:gd name="T14" fmla="*/ 252 w 262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73">
                <a:moveTo>
                  <a:pt x="252" y="0"/>
                </a:moveTo>
                <a:lnTo>
                  <a:pt x="252" y="0"/>
                </a:lnTo>
                <a:cubicBezTo>
                  <a:pt x="8" y="0"/>
                  <a:pt x="8" y="0"/>
                  <a:pt x="8" y="0"/>
                </a:cubicBezTo>
                <a:cubicBezTo>
                  <a:pt x="8" y="9"/>
                  <a:pt x="8" y="27"/>
                  <a:pt x="8" y="36"/>
                </a:cubicBezTo>
                <a:cubicBezTo>
                  <a:pt x="8" y="45"/>
                  <a:pt x="8" y="63"/>
                  <a:pt x="0" y="72"/>
                </a:cubicBezTo>
                <a:cubicBezTo>
                  <a:pt x="261" y="72"/>
                  <a:pt x="261" y="72"/>
                  <a:pt x="261" y="72"/>
                </a:cubicBezTo>
                <a:cubicBezTo>
                  <a:pt x="252" y="63"/>
                  <a:pt x="243" y="45"/>
                  <a:pt x="243" y="36"/>
                </a:cubicBezTo>
                <a:cubicBezTo>
                  <a:pt x="243" y="27"/>
                  <a:pt x="252" y="9"/>
                  <a:pt x="25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5">
            <a:extLst>
              <a:ext uri="{FF2B5EF4-FFF2-40B4-BE49-F238E27FC236}">
                <a16:creationId xmlns:a16="http://schemas.microsoft.com/office/drawing/2014/main" id="{C6A97294-90E2-C74C-9E86-65AF3473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148" y="8868563"/>
            <a:ext cx="661933" cy="468306"/>
          </a:xfrm>
          <a:custGeom>
            <a:avLst/>
            <a:gdLst>
              <a:gd name="T0" fmla="*/ 622 w 649"/>
              <a:gd name="T1" fmla="*/ 441 h 460"/>
              <a:gd name="T2" fmla="*/ 622 w 649"/>
              <a:gd name="T3" fmla="*/ 441 h 460"/>
              <a:gd name="T4" fmla="*/ 648 w 649"/>
              <a:gd name="T5" fmla="*/ 450 h 460"/>
              <a:gd name="T6" fmla="*/ 648 w 649"/>
              <a:gd name="T7" fmla="*/ 171 h 460"/>
              <a:gd name="T8" fmla="*/ 648 w 649"/>
              <a:gd name="T9" fmla="*/ 126 h 460"/>
              <a:gd name="T10" fmla="*/ 648 w 649"/>
              <a:gd name="T11" fmla="*/ 63 h 460"/>
              <a:gd name="T12" fmla="*/ 586 w 649"/>
              <a:gd name="T13" fmla="*/ 0 h 460"/>
              <a:gd name="T14" fmla="*/ 27 w 649"/>
              <a:gd name="T15" fmla="*/ 0 h 460"/>
              <a:gd name="T16" fmla="*/ 0 w 649"/>
              <a:gd name="T17" fmla="*/ 27 h 460"/>
              <a:gd name="T18" fmla="*/ 27 w 649"/>
              <a:gd name="T19" fmla="*/ 63 h 460"/>
              <a:gd name="T20" fmla="*/ 576 w 649"/>
              <a:gd name="T21" fmla="*/ 63 h 460"/>
              <a:gd name="T22" fmla="*/ 576 w 649"/>
              <a:gd name="T23" fmla="*/ 459 h 460"/>
              <a:gd name="T24" fmla="*/ 622 w 649"/>
              <a:gd name="T25" fmla="*/ 441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9" h="460">
                <a:moveTo>
                  <a:pt x="622" y="441"/>
                </a:moveTo>
                <a:lnTo>
                  <a:pt x="622" y="441"/>
                </a:lnTo>
                <a:cubicBezTo>
                  <a:pt x="631" y="441"/>
                  <a:pt x="640" y="450"/>
                  <a:pt x="648" y="450"/>
                </a:cubicBezTo>
                <a:cubicBezTo>
                  <a:pt x="648" y="171"/>
                  <a:pt x="648" y="171"/>
                  <a:pt x="648" y="171"/>
                </a:cubicBezTo>
                <a:cubicBezTo>
                  <a:pt x="648" y="126"/>
                  <a:pt x="648" y="126"/>
                  <a:pt x="648" y="126"/>
                </a:cubicBezTo>
                <a:cubicBezTo>
                  <a:pt x="648" y="63"/>
                  <a:pt x="648" y="63"/>
                  <a:pt x="648" y="63"/>
                </a:cubicBezTo>
                <a:cubicBezTo>
                  <a:pt x="648" y="27"/>
                  <a:pt x="622" y="0"/>
                  <a:pt x="58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0" y="0"/>
                  <a:pt x="0" y="9"/>
                  <a:pt x="0" y="27"/>
                </a:cubicBezTo>
                <a:cubicBezTo>
                  <a:pt x="0" y="45"/>
                  <a:pt x="10" y="63"/>
                  <a:pt x="27" y="63"/>
                </a:cubicBezTo>
                <a:cubicBezTo>
                  <a:pt x="576" y="63"/>
                  <a:pt x="576" y="63"/>
                  <a:pt x="576" y="63"/>
                </a:cubicBezTo>
                <a:cubicBezTo>
                  <a:pt x="576" y="459"/>
                  <a:pt x="576" y="459"/>
                  <a:pt x="576" y="459"/>
                </a:cubicBezTo>
                <a:cubicBezTo>
                  <a:pt x="586" y="450"/>
                  <a:pt x="604" y="441"/>
                  <a:pt x="622" y="4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6">
            <a:extLst>
              <a:ext uri="{FF2B5EF4-FFF2-40B4-BE49-F238E27FC236}">
                <a16:creationId xmlns:a16="http://schemas.microsoft.com/office/drawing/2014/main" id="{262F7915-4C08-9D46-B4AD-16C69DD11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195" y="9125229"/>
            <a:ext cx="130587" cy="306200"/>
          </a:xfrm>
          <a:custGeom>
            <a:avLst/>
            <a:gdLst>
              <a:gd name="T0" fmla="*/ 127 w 128"/>
              <a:gd name="T1" fmla="*/ 225 h 298"/>
              <a:gd name="T2" fmla="*/ 127 w 128"/>
              <a:gd name="T3" fmla="*/ 225 h 298"/>
              <a:gd name="T4" fmla="*/ 63 w 128"/>
              <a:gd name="T5" fmla="*/ 234 h 298"/>
              <a:gd name="T6" fmla="*/ 63 w 128"/>
              <a:gd name="T7" fmla="*/ 0 h 298"/>
              <a:gd name="T8" fmla="*/ 0 w 128"/>
              <a:gd name="T9" fmla="*/ 0 h 298"/>
              <a:gd name="T10" fmla="*/ 0 w 128"/>
              <a:gd name="T11" fmla="*/ 234 h 298"/>
              <a:gd name="T12" fmla="*/ 10 w 128"/>
              <a:gd name="T13" fmla="*/ 270 h 298"/>
              <a:gd name="T14" fmla="*/ 63 w 128"/>
              <a:gd name="T15" fmla="*/ 297 h 298"/>
              <a:gd name="T16" fmla="*/ 63 w 128"/>
              <a:gd name="T17" fmla="*/ 297 h 298"/>
              <a:gd name="T18" fmla="*/ 127 w 128"/>
              <a:gd name="T19" fmla="*/ 297 h 298"/>
              <a:gd name="T20" fmla="*/ 118 w 128"/>
              <a:gd name="T21" fmla="*/ 261 h 298"/>
              <a:gd name="T22" fmla="*/ 127 w 128"/>
              <a:gd name="T23" fmla="*/ 22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98">
                <a:moveTo>
                  <a:pt x="127" y="225"/>
                </a:moveTo>
                <a:lnTo>
                  <a:pt x="127" y="225"/>
                </a:lnTo>
                <a:cubicBezTo>
                  <a:pt x="63" y="234"/>
                  <a:pt x="63" y="234"/>
                  <a:pt x="63" y="234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43"/>
                  <a:pt x="0" y="261"/>
                  <a:pt x="10" y="270"/>
                </a:cubicBezTo>
                <a:cubicBezTo>
                  <a:pt x="18" y="288"/>
                  <a:pt x="36" y="297"/>
                  <a:pt x="63" y="297"/>
                </a:cubicBezTo>
                <a:lnTo>
                  <a:pt x="63" y="297"/>
                </a:lnTo>
                <a:cubicBezTo>
                  <a:pt x="127" y="297"/>
                  <a:pt x="127" y="297"/>
                  <a:pt x="127" y="297"/>
                </a:cubicBezTo>
                <a:cubicBezTo>
                  <a:pt x="118" y="288"/>
                  <a:pt x="118" y="270"/>
                  <a:pt x="118" y="261"/>
                </a:cubicBezTo>
                <a:cubicBezTo>
                  <a:pt x="118" y="252"/>
                  <a:pt x="118" y="234"/>
                  <a:pt x="127" y="2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7">
            <a:extLst>
              <a:ext uri="{FF2B5EF4-FFF2-40B4-BE49-F238E27FC236}">
                <a16:creationId xmlns:a16="http://schemas.microsoft.com/office/drawing/2014/main" id="{C77AB876-86AC-484C-9455-71951FE2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501" y="9300845"/>
            <a:ext cx="184622" cy="184619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0 w 181"/>
              <a:gd name="T5" fmla="*/ 90 h 181"/>
              <a:gd name="T6" fmla="*/ 90 w 181"/>
              <a:gd name="T7" fmla="*/ 0 h 181"/>
              <a:gd name="T8" fmla="*/ 180 w 181"/>
              <a:gd name="T9" fmla="*/ 90 h 181"/>
              <a:gd name="T10" fmla="*/ 90 w 181"/>
              <a:gd name="T11" fmla="*/ 180 h 181"/>
              <a:gd name="T12" fmla="*/ 90 w 181"/>
              <a:gd name="T13" fmla="*/ 45 h 181"/>
              <a:gd name="T14" fmla="*/ 90 w 181"/>
              <a:gd name="T15" fmla="*/ 45 h 181"/>
              <a:gd name="T16" fmla="*/ 44 w 181"/>
              <a:gd name="T17" fmla="*/ 90 h 181"/>
              <a:gd name="T18" fmla="*/ 90 w 181"/>
              <a:gd name="T19" fmla="*/ 126 h 181"/>
              <a:gd name="T20" fmla="*/ 126 w 181"/>
              <a:gd name="T21" fmla="*/ 90 h 181"/>
              <a:gd name="T22" fmla="*/ 90 w 181"/>
              <a:gd name="T23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36" y="180"/>
                  <a:pt x="0" y="135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80" y="36"/>
                  <a:pt x="180" y="90"/>
                </a:cubicBezTo>
                <a:cubicBezTo>
                  <a:pt x="180" y="135"/>
                  <a:pt x="135" y="180"/>
                  <a:pt x="90" y="180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4" y="63"/>
                  <a:pt x="44" y="90"/>
                </a:cubicBezTo>
                <a:cubicBezTo>
                  <a:pt x="44" y="108"/>
                  <a:pt x="63" y="126"/>
                  <a:pt x="90" y="126"/>
                </a:cubicBezTo>
                <a:cubicBezTo>
                  <a:pt x="108" y="126"/>
                  <a:pt x="126" y="108"/>
                  <a:pt x="126" y="90"/>
                </a:cubicBezTo>
                <a:cubicBezTo>
                  <a:pt x="126" y="63"/>
                  <a:pt x="108" y="45"/>
                  <a:pt x="9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8">
            <a:extLst>
              <a:ext uri="{FF2B5EF4-FFF2-40B4-BE49-F238E27FC236}">
                <a16:creationId xmlns:a16="http://schemas.microsoft.com/office/drawing/2014/main" id="{AB787C5E-FBFE-3B46-8AF3-4F18EA609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4" y="9300845"/>
            <a:ext cx="184622" cy="184619"/>
          </a:xfrm>
          <a:custGeom>
            <a:avLst/>
            <a:gdLst>
              <a:gd name="T0" fmla="*/ 90 w 182"/>
              <a:gd name="T1" fmla="*/ 180 h 181"/>
              <a:gd name="T2" fmla="*/ 90 w 182"/>
              <a:gd name="T3" fmla="*/ 180 h 181"/>
              <a:gd name="T4" fmla="*/ 0 w 182"/>
              <a:gd name="T5" fmla="*/ 90 h 181"/>
              <a:gd name="T6" fmla="*/ 90 w 182"/>
              <a:gd name="T7" fmla="*/ 0 h 181"/>
              <a:gd name="T8" fmla="*/ 181 w 182"/>
              <a:gd name="T9" fmla="*/ 90 h 181"/>
              <a:gd name="T10" fmla="*/ 90 w 182"/>
              <a:gd name="T11" fmla="*/ 180 h 181"/>
              <a:gd name="T12" fmla="*/ 90 w 182"/>
              <a:gd name="T13" fmla="*/ 45 h 181"/>
              <a:gd name="T14" fmla="*/ 90 w 182"/>
              <a:gd name="T15" fmla="*/ 45 h 181"/>
              <a:gd name="T16" fmla="*/ 54 w 182"/>
              <a:gd name="T17" fmla="*/ 90 h 181"/>
              <a:gd name="T18" fmla="*/ 90 w 182"/>
              <a:gd name="T19" fmla="*/ 126 h 181"/>
              <a:gd name="T20" fmla="*/ 136 w 182"/>
              <a:gd name="T21" fmla="*/ 90 h 181"/>
              <a:gd name="T22" fmla="*/ 90 w 182"/>
              <a:gd name="T23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1">
                <a:moveTo>
                  <a:pt x="90" y="180"/>
                </a:moveTo>
                <a:lnTo>
                  <a:pt x="90" y="180"/>
                </a:lnTo>
                <a:cubicBezTo>
                  <a:pt x="45" y="180"/>
                  <a:pt x="0" y="135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145" y="0"/>
                  <a:pt x="181" y="36"/>
                  <a:pt x="181" y="90"/>
                </a:cubicBezTo>
                <a:cubicBezTo>
                  <a:pt x="181" y="135"/>
                  <a:pt x="145" y="180"/>
                  <a:pt x="90" y="180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73" y="45"/>
                  <a:pt x="54" y="63"/>
                  <a:pt x="54" y="90"/>
                </a:cubicBezTo>
                <a:cubicBezTo>
                  <a:pt x="54" y="108"/>
                  <a:pt x="73" y="126"/>
                  <a:pt x="90" y="126"/>
                </a:cubicBezTo>
                <a:cubicBezTo>
                  <a:pt x="117" y="126"/>
                  <a:pt x="136" y="108"/>
                  <a:pt x="136" y="90"/>
                </a:cubicBezTo>
                <a:cubicBezTo>
                  <a:pt x="136" y="63"/>
                  <a:pt x="117" y="45"/>
                  <a:pt x="9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9">
            <a:extLst>
              <a:ext uri="{FF2B5EF4-FFF2-40B4-BE49-F238E27FC236}">
                <a16:creationId xmlns:a16="http://schemas.microsoft.com/office/drawing/2014/main" id="{923D46FC-AB67-8B46-AF50-F7F95FCC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160" y="8990141"/>
            <a:ext cx="265675" cy="67545"/>
          </a:xfrm>
          <a:custGeom>
            <a:avLst/>
            <a:gdLst>
              <a:gd name="T0" fmla="*/ 234 w 262"/>
              <a:gd name="T1" fmla="*/ 63 h 64"/>
              <a:gd name="T2" fmla="*/ 234 w 262"/>
              <a:gd name="T3" fmla="*/ 63 h 64"/>
              <a:gd name="T4" fmla="*/ 28 w 262"/>
              <a:gd name="T5" fmla="*/ 63 h 64"/>
              <a:gd name="T6" fmla="*/ 0 w 262"/>
              <a:gd name="T7" fmla="*/ 27 h 64"/>
              <a:gd name="T8" fmla="*/ 0 w 262"/>
              <a:gd name="T9" fmla="*/ 27 h 64"/>
              <a:gd name="T10" fmla="*/ 28 w 262"/>
              <a:gd name="T11" fmla="*/ 0 h 64"/>
              <a:gd name="T12" fmla="*/ 234 w 262"/>
              <a:gd name="T13" fmla="*/ 0 h 64"/>
              <a:gd name="T14" fmla="*/ 261 w 262"/>
              <a:gd name="T15" fmla="*/ 27 h 64"/>
              <a:gd name="T16" fmla="*/ 261 w 262"/>
              <a:gd name="T17" fmla="*/ 27 h 64"/>
              <a:gd name="T18" fmla="*/ 234 w 262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" h="64">
                <a:moveTo>
                  <a:pt x="234" y="63"/>
                </a:moveTo>
                <a:lnTo>
                  <a:pt x="234" y="63"/>
                </a:lnTo>
                <a:cubicBezTo>
                  <a:pt x="28" y="63"/>
                  <a:pt x="28" y="63"/>
                  <a:pt x="28" y="63"/>
                </a:cubicBezTo>
                <a:cubicBezTo>
                  <a:pt x="9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8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3" y="0"/>
                  <a:pt x="261" y="9"/>
                  <a:pt x="261" y="27"/>
                </a:cubicBezTo>
                <a:lnTo>
                  <a:pt x="261" y="27"/>
                </a:lnTo>
                <a:cubicBezTo>
                  <a:pt x="261" y="45"/>
                  <a:pt x="253" y="63"/>
                  <a:pt x="234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0">
            <a:extLst>
              <a:ext uri="{FF2B5EF4-FFF2-40B4-BE49-F238E27FC236}">
                <a16:creationId xmlns:a16="http://schemas.microsoft.com/office/drawing/2014/main" id="{0F08D1D3-2895-704C-85F9-A82CD907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183" y="9089205"/>
            <a:ext cx="148598" cy="54035"/>
          </a:xfrm>
          <a:custGeom>
            <a:avLst/>
            <a:gdLst>
              <a:gd name="T0" fmla="*/ 117 w 146"/>
              <a:gd name="T1" fmla="*/ 54 h 55"/>
              <a:gd name="T2" fmla="*/ 117 w 146"/>
              <a:gd name="T3" fmla="*/ 54 h 55"/>
              <a:gd name="T4" fmla="*/ 28 w 146"/>
              <a:gd name="T5" fmla="*/ 54 h 55"/>
              <a:gd name="T6" fmla="*/ 0 w 146"/>
              <a:gd name="T7" fmla="*/ 27 h 55"/>
              <a:gd name="T8" fmla="*/ 0 w 146"/>
              <a:gd name="T9" fmla="*/ 27 h 55"/>
              <a:gd name="T10" fmla="*/ 28 w 146"/>
              <a:gd name="T11" fmla="*/ 0 h 55"/>
              <a:gd name="T12" fmla="*/ 117 w 146"/>
              <a:gd name="T13" fmla="*/ 0 h 55"/>
              <a:gd name="T14" fmla="*/ 145 w 146"/>
              <a:gd name="T15" fmla="*/ 27 h 55"/>
              <a:gd name="T16" fmla="*/ 145 w 146"/>
              <a:gd name="T17" fmla="*/ 27 h 55"/>
              <a:gd name="T18" fmla="*/ 117 w 146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55">
                <a:moveTo>
                  <a:pt x="117" y="54"/>
                </a:moveTo>
                <a:lnTo>
                  <a:pt x="117" y="54"/>
                </a:lnTo>
                <a:cubicBezTo>
                  <a:pt x="28" y="54"/>
                  <a:pt x="28" y="54"/>
                  <a:pt x="28" y="54"/>
                </a:cubicBezTo>
                <a:cubicBezTo>
                  <a:pt x="18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45" y="18"/>
                  <a:pt x="145" y="27"/>
                </a:cubicBezTo>
                <a:lnTo>
                  <a:pt x="145" y="27"/>
                </a:lnTo>
                <a:cubicBezTo>
                  <a:pt x="145" y="45"/>
                  <a:pt x="126" y="54"/>
                  <a:pt x="117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1">
            <a:extLst>
              <a:ext uri="{FF2B5EF4-FFF2-40B4-BE49-F238E27FC236}">
                <a16:creationId xmlns:a16="http://schemas.microsoft.com/office/drawing/2014/main" id="{85691186-05B0-6947-A042-83AF185AE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183" y="11313657"/>
            <a:ext cx="792517" cy="85557"/>
          </a:xfrm>
          <a:custGeom>
            <a:avLst/>
            <a:gdLst>
              <a:gd name="T0" fmla="*/ 775 w 776"/>
              <a:gd name="T1" fmla="*/ 82 h 83"/>
              <a:gd name="T2" fmla="*/ 0 w 776"/>
              <a:gd name="T3" fmla="*/ 82 h 83"/>
              <a:gd name="T4" fmla="*/ 0 w 776"/>
              <a:gd name="T5" fmla="*/ 0 h 83"/>
              <a:gd name="T6" fmla="*/ 775 w 776"/>
              <a:gd name="T7" fmla="*/ 0 h 83"/>
              <a:gd name="T8" fmla="*/ 775 w 776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" h="83">
                <a:moveTo>
                  <a:pt x="775" y="82"/>
                </a:moveTo>
                <a:lnTo>
                  <a:pt x="0" y="82"/>
                </a:lnTo>
                <a:lnTo>
                  <a:pt x="0" y="0"/>
                </a:lnTo>
                <a:lnTo>
                  <a:pt x="775" y="0"/>
                </a:lnTo>
                <a:lnTo>
                  <a:pt x="775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2">
            <a:extLst>
              <a:ext uri="{FF2B5EF4-FFF2-40B4-BE49-F238E27FC236}">
                <a16:creationId xmlns:a16="http://schemas.microsoft.com/office/drawing/2014/main" id="{4326AD19-E1A6-754F-85DC-2BAA6CA8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36" y="11543308"/>
            <a:ext cx="166610" cy="63041"/>
          </a:xfrm>
          <a:custGeom>
            <a:avLst/>
            <a:gdLst>
              <a:gd name="T0" fmla="*/ 127 w 164"/>
              <a:gd name="T1" fmla="*/ 62 h 63"/>
              <a:gd name="T2" fmla="*/ 127 w 164"/>
              <a:gd name="T3" fmla="*/ 62 h 63"/>
              <a:gd name="T4" fmla="*/ 27 w 164"/>
              <a:gd name="T5" fmla="*/ 62 h 63"/>
              <a:gd name="T6" fmla="*/ 0 w 164"/>
              <a:gd name="T7" fmla="*/ 35 h 63"/>
              <a:gd name="T8" fmla="*/ 0 w 164"/>
              <a:gd name="T9" fmla="*/ 35 h 63"/>
              <a:gd name="T10" fmla="*/ 27 w 164"/>
              <a:gd name="T11" fmla="*/ 0 h 63"/>
              <a:gd name="T12" fmla="*/ 127 w 164"/>
              <a:gd name="T13" fmla="*/ 0 h 63"/>
              <a:gd name="T14" fmla="*/ 163 w 164"/>
              <a:gd name="T15" fmla="*/ 35 h 63"/>
              <a:gd name="T16" fmla="*/ 163 w 164"/>
              <a:gd name="T17" fmla="*/ 35 h 63"/>
              <a:gd name="T18" fmla="*/ 127 w 164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63">
                <a:moveTo>
                  <a:pt x="127" y="62"/>
                </a:moveTo>
                <a:lnTo>
                  <a:pt x="127" y="62"/>
                </a:lnTo>
                <a:cubicBezTo>
                  <a:pt x="27" y="62"/>
                  <a:pt x="27" y="62"/>
                  <a:pt x="27" y="62"/>
                </a:cubicBezTo>
                <a:cubicBezTo>
                  <a:pt x="9" y="62"/>
                  <a:pt x="0" y="53"/>
                  <a:pt x="0" y="35"/>
                </a:cubicBezTo>
                <a:lnTo>
                  <a:pt x="0" y="35"/>
                </a:lnTo>
                <a:cubicBezTo>
                  <a:pt x="0" y="9"/>
                  <a:pt x="9" y="0"/>
                  <a:pt x="2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4" y="0"/>
                  <a:pt x="163" y="9"/>
                  <a:pt x="163" y="35"/>
                </a:cubicBezTo>
                <a:lnTo>
                  <a:pt x="163" y="35"/>
                </a:lnTo>
                <a:cubicBezTo>
                  <a:pt x="163" y="53"/>
                  <a:pt x="144" y="62"/>
                  <a:pt x="127" y="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3">
            <a:extLst>
              <a:ext uri="{FF2B5EF4-FFF2-40B4-BE49-F238E27FC236}">
                <a16:creationId xmlns:a16="http://schemas.microsoft.com/office/drawing/2014/main" id="{37B9BAA0-32F2-5B42-A89B-2922AE7E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148" y="11075003"/>
            <a:ext cx="873570" cy="670936"/>
          </a:xfrm>
          <a:custGeom>
            <a:avLst/>
            <a:gdLst>
              <a:gd name="T0" fmla="*/ 730 w 857"/>
              <a:gd name="T1" fmla="*/ 657 h 658"/>
              <a:gd name="T2" fmla="*/ 730 w 857"/>
              <a:gd name="T3" fmla="*/ 657 h 658"/>
              <a:gd name="T4" fmla="*/ 135 w 857"/>
              <a:gd name="T5" fmla="*/ 657 h 658"/>
              <a:gd name="T6" fmla="*/ 0 w 857"/>
              <a:gd name="T7" fmla="*/ 532 h 658"/>
              <a:gd name="T8" fmla="*/ 0 w 857"/>
              <a:gd name="T9" fmla="*/ 126 h 658"/>
              <a:gd name="T10" fmla="*/ 135 w 857"/>
              <a:gd name="T11" fmla="*/ 0 h 658"/>
              <a:gd name="T12" fmla="*/ 730 w 857"/>
              <a:gd name="T13" fmla="*/ 0 h 658"/>
              <a:gd name="T14" fmla="*/ 856 w 857"/>
              <a:gd name="T15" fmla="*/ 126 h 658"/>
              <a:gd name="T16" fmla="*/ 856 w 857"/>
              <a:gd name="T17" fmla="*/ 532 h 658"/>
              <a:gd name="T18" fmla="*/ 730 w 857"/>
              <a:gd name="T19" fmla="*/ 657 h 658"/>
              <a:gd name="T20" fmla="*/ 135 w 857"/>
              <a:gd name="T21" fmla="*/ 72 h 658"/>
              <a:gd name="T22" fmla="*/ 135 w 857"/>
              <a:gd name="T23" fmla="*/ 72 h 658"/>
              <a:gd name="T24" fmla="*/ 72 w 857"/>
              <a:gd name="T25" fmla="*/ 126 h 658"/>
              <a:gd name="T26" fmla="*/ 72 w 857"/>
              <a:gd name="T27" fmla="*/ 532 h 658"/>
              <a:gd name="T28" fmla="*/ 135 w 857"/>
              <a:gd name="T29" fmla="*/ 594 h 658"/>
              <a:gd name="T30" fmla="*/ 730 w 857"/>
              <a:gd name="T31" fmla="*/ 594 h 658"/>
              <a:gd name="T32" fmla="*/ 793 w 857"/>
              <a:gd name="T33" fmla="*/ 532 h 658"/>
              <a:gd name="T34" fmla="*/ 793 w 857"/>
              <a:gd name="T35" fmla="*/ 126 h 658"/>
              <a:gd name="T36" fmla="*/ 730 w 857"/>
              <a:gd name="T37" fmla="*/ 72 h 658"/>
              <a:gd name="T38" fmla="*/ 135 w 857"/>
              <a:gd name="T39" fmla="*/ 72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7" h="658">
                <a:moveTo>
                  <a:pt x="730" y="657"/>
                </a:moveTo>
                <a:lnTo>
                  <a:pt x="730" y="657"/>
                </a:lnTo>
                <a:cubicBezTo>
                  <a:pt x="135" y="657"/>
                  <a:pt x="135" y="657"/>
                  <a:pt x="135" y="657"/>
                </a:cubicBezTo>
                <a:cubicBezTo>
                  <a:pt x="63" y="657"/>
                  <a:pt x="0" y="604"/>
                  <a:pt x="0" y="53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63" y="0"/>
                  <a:pt x="135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802" y="0"/>
                  <a:pt x="856" y="54"/>
                  <a:pt x="856" y="126"/>
                </a:cubicBezTo>
                <a:cubicBezTo>
                  <a:pt x="856" y="532"/>
                  <a:pt x="856" y="532"/>
                  <a:pt x="856" y="532"/>
                </a:cubicBezTo>
                <a:cubicBezTo>
                  <a:pt x="856" y="604"/>
                  <a:pt x="802" y="657"/>
                  <a:pt x="730" y="657"/>
                </a:cubicBezTo>
                <a:close/>
                <a:moveTo>
                  <a:pt x="135" y="72"/>
                </a:moveTo>
                <a:lnTo>
                  <a:pt x="135" y="72"/>
                </a:lnTo>
                <a:cubicBezTo>
                  <a:pt x="99" y="72"/>
                  <a:pt x="72" y="100"/>
                  <a:pt x="72" y="126"/>
                </a:cubicBezTo>
                <a:cubicBezTo>
                  <a:pt x="72" y="532"/>
                  <a:pt x="72" y="532"/>
                  <a:pt x="72" y="532"/>
                </a:cubicBezTo>
                <a:cubicBezTo>
                  <a:pt x="72" y="568"/>
                  <a:pt x="99" y="594"/>
                  <a:pt x="135" y="594"/>
                </a:cubicBezTo>
                <a:cubicBezTo>
                  <a:pt x="730" y="594"/>
                  <a:pt x="730" y="594"/>
                  <a:pt x="730" y="594"/>
                </a:cubicBezTo>
                <a:cubicBezTo>
                  <a:pt x="766" y="594"/>
                  <a:pt x="793" y="568"/>
                  <a:pt x="793" y="532"/>
                </a:cubicBezTo>
                <a:cubicBezTo>
                  <a:pt x="793" y="126"/>
                  <a:pt x="793" y="126"/>
                  <a:pt x="793" y="126"/>
                </a:cubicBezTo>
                <a:cubicBezTo>
                  <a:pt x="793" y="100"/>
                  <a:pt x="766" y="72"/>
                  <a:pt x="730" y="72"/>
                </a:cubicBezTo>
                <a:lnTo>
                  <a:pt x="135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77C821FB-CFF0-8346-A5E2-3EB6BFAC153F}"/>
              </a:ext>
            </a:extLst>
          </p:cNvPr>
          <p:cNvSpPr/>
          <p:nvPr/>
        </p:nvSpPr>
        <p:spPr>
          <a:xfrm>
            <a:off x="15980300" y="1543051"/>
            <a:ext cx="1958780" cy="16886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7" name="Triángulo 226">
            <a:extLst>
              <a:ext uri="{FF2B5EF4-FFF2-40B4-BE49-F238E27FC236}">
                <a16:creationId xmlns:a16="http://schemas.microsoft.com/office/drawing/2014/main" id="{DE9C72F9-64CC-5946-8116-9D6F3E536B3A}"/>
              </a:ext>
            </a:extLst>
          </p:cNvPr>
          <p:cNvSpPr/>
          <p:nvPr/>
        </p:nvSpPr>
        <p:spPr>
          <a:xfrm rot="2700000">
            <a:off x="19175135" y="2814906"/>
            <a:ext cx="1958780" cy="16886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8" name="Triángulo 227">
            <a:extLst>
              <a:ext uri="{FF2B5EF4-FFF2-40B4-BE49-F238E27FC236}">
                <a16:creationId xmlns:a16="http://schemas.microsoft.com/office/drawing/2014/main" id="{03A4A1B2-2F8E-074A-B819-A10742E5A5DE}"/>
              </a:ext>
            </a:extLst>
          </p:cNvPr>
          <p:cNvSpPr/>
          <p:nvPr/>
        </p:nvSpPr>
        <p:spPr>
          <a:xfrm rot="5400000">
            <a:off x="20226569" y="5806832"/>
            <a:ext cx="1958780" cy="16886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0" name="Triángulo 229">
            <a:extLst>
              <a:ext uri="{FF2B5EF4-FFF2-40B4-BE49-F238E27FC236}">
                <a16:creationId xmlns:a16="http://schemas.microsoft.com/office/drawing/2014/main" id="{F21DE1E6-A564-804C-86CB-17891F1DFD39}"/>
              </a:ext>
            </a:extLst>
          </p:cNvPr>
          <p:cNvSpPr/>
          <p:nvPr/>
        </p:nvSpPr>
        <p:spPr>
          <a:xfrm rot="8100000">
            <a:off x="19022710" y="8817570"/>
            <a:ext cx="1958780" cy="16886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1" name="Triángulo 230">
            <a:extLst>
              <a:ext uri="{FF2B5EF4-FFF2-40B4-BE49-F238E27FC236}">
                <a16:creationId xmlns:a16="http://schemas.microsoft.com/office/drawing/2014/main" id="{45877FFE-EA84-5C41-AE13-322A72331BF6}"/>
              </a:ext>
            </a:extLst>
          </p:cNvPr>
          <p:cNvSpPr/>
          <p:nvPr/>
        </p:nvSpPr>
        <p:spPr>
          <a:xfrm rot="10800000">
            <a:off x="15917259" y="9890729"/>
            <a:ext cx="1958780" cy="16886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2" name="Triángulo 231">
            <a:extLst>
              <a:ext uri="{FF2B5EF4-FFF2-40B4-BE49-F238E27FC236}">
                <a16:creationId xmlns:a16="http://schemas.microsoft.com/office/drawing/2014/main" id="{E43FC5EF-D41A-0D4C-A1BF-261C612253C0}"/>
              </a:ext>
            </a:extLst>
          </p:cNvPr>
          <p:cNvSpPr/>
          <p:nvPr/>
        </p:nvSpPr>
        <p:spPr>
          <a:xfrm rot="13500000">
            <a:off x="12751693" y="8749235"/>
            <a:ext cx="1958780" cy="16886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3" name="Triángulo 232">
            <a:extLst>
              <a:ext uri="{FF2B5EF4-FFF2-40B4-BE49-F238E27FC236}">
                <a16:creationId xmlns:a16="http://schemas.microsoft.com/office/drawing/2014/main" id="{58F052E4-D960-E640-82AE-A7D4DC83EECB}"/>
              </a:ext>
            </a:extLst>
          </p:cNvPr>
          <p:cNvSpPr/>
          <p:nvPr/>
        </p:nvSpPr>
        <p:spPr>
          <a:xfrm rot="16200000">
            <a:off x="11729526" y="5705514"/>
            <a:ext cx="1958780" cy="16886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4" name="Triángulo 233">
            <a:extLst>
              <a:ext uri="{FF2B5EF4-FFF2-40B4-BE49-F238E27FC236}">
                <a16:creationId xmlns:a16="http://schemas.microsoft.com/office/drawing/2014/main" id="{C649DB08-A457-CC4E-9DEF-BFC52F183975}"/>
              </a:ext>
            </a:extLst>
          </p:cNvPr>
          <p:cNvSpPr/>
          <p:nvPr/>
        </p:nvSpPr>
        <p:spPr>
          <a:xfrm rot="18900000">
            <a:off x="13083428" y="2725599"/>
            <a:ext cx="1958780" cy="16886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5" name="Group 71">
            <a:extLst>
              <a:ext uri="{FF2B5EF4-FFF2-40B4-BE49-F238E27FC236}">
                <a16:creationId xmlns:a16="http://schemas.microsoft.com/office/drawing/2014/main" id="{358380D9-B281-4B45-82A1-D24532074B77}"/>
              </a:ext>
            </a:extLst>
          </p:cNvPr>
          <p:cNvGrpSpPr/>
          <p:nvPr/>
        </p:nvGrpSpPr>
        <p:grpSpPr>
          <a:xfrm>
            <a:off x="1609196" y="1652694"/>
            <a:ext cx="8460971" cy="2377490"/>
            <a:chOff x="2232442" y="3643574"/>
            <a:chExt cx="8361134" cy="2377490"/>
          </a:xfrm>
        </p:grpSpPr>
        <p:sp>
          <p:nvSpPr>
            <p:cNvPr id="236" name="CuadroTexto 598">
              <a:extLst>
                <a:ext uri="{FF2B5EF4-FFF2-40B4-BE49-F238E27FC236}">
                  <a16:creationId xmlns:a16="http://schemas.microsoft.com/office/drawing/2014/main" id="{BA8F5CB8-895D-9F40-83AE-715ADA983914}"/>
                </a:ext>
              </a:extLst>
            </p:cNvPr>
            <p:cNvSpPr txBox="1"/>
            <p:nvPr/>
          </p:nvSpPr>
          <p:spPr>
            <a:xfrm>
              <a:off x="2232442" y="3643574"/>
              <a:ext cx="83611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237" name="CuadroTexto 599">
              <a:extLst>
                <a:ext uri="{FF2B5EF4-FFF2-40B4-BE49-F238E27FC236}">
                  <a16:creationId xmlns:a16="http://schemas.microsoft.com/office/drawing/2014/main" id="{C8FB2D5A-2E3C-6D4C-B3EA-0C51BE86B3E4}"/>
                </a:ext>
              </a:extLst>
            </p:cNvPr>
            <p:cNvSpPr txBox="1"/>
            <p:nvPr/>
          </p:nvSpPr>
          <p:spPr>
            <a:xfrm>
              <a:off x="2236244" y="4943846"/>
              <a:ext cx="80964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768889C0-C1EC-6542-B459-E974AB64D219}"/>
              </a:ext>
            </a:extLst>
          </p:cNvPr>
          <p:cNvGrpSpPr/>
          <p:nvPr/>
        </p:nvGrpSpPr>
        <p:grpSpPr>
          <a:xfrm>
            <a:off x="5154205" y="6045014"/>
            <a:ext cx="5836840" cy="2137415"/>
            <a:chOff x="4247967" y="10612643"/>
            <a:chExt cx="4236804" cy="2137415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BF67E862-8EFA-B74C-8110-60B710387DA2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55793BDF-95E3-1A4F-BF02-ACD490D5EEBC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B8B3F126-D19C-C144-BE88-AE8E406BA8A9}"/>
              </a:ext>
            </a:extLst>
          </p:cNvPr>
          <p:cNvGrpSpPr/>
          <p:nvPr/>
        </p:nvGrpSpPr>
        <p:grpSpPr>
          <a:xfrm>
            <a:off x="5145200" y="8268161"/>
            <a:ext cx="5836840" cy="2137415"/>
            <a:chOff x="4247967" y="10612643"/>
            <a:chExt cx="4236804" cy="2137415"/>
          </a:xfrm>
        </p:grpSpPr>
        <p:sp>
          <p:nvSpPr>
            <p:cNvPr id="242" name="CuadroTexto 395">
              <a:extLst>
                <a:ext uri="{FF2B5EF4-FFF2-40B4-BE49-F238E27FC236}">
                  <a16:creationId xmlns:a16="http://schemas.microsoft.com/office/drawing/2014/main" id="{6342880C-0613-FF47-85E7-6CB9F879252D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FD96156E-9103-5D4D-BFCD-455F00428BE2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BE2F58EB-418B-7F45-9422-EE9C7794830E}"/>
              </a:ext>
            </a:extLst>
          </p:cNvPr>
          <p:cNvGrpSpPr/>
          <p:nvPr/>
        </p:nvGrpSpPr>
        <p:grpSpPr>
          <a:xfrm>
            <a:off x="5136193" y="10503667"/>
            <a:ext cx="5836840" cy="2137415"/>
            <a:chOff x="4247967" y="10612643"/>
            <a:chExt cx="4236804" cy="2137415"/>
          </a:xfrm>
        </p:grpSpPr>
        <p:sp>
          <p:nvSpPr>
            <p:cNvPr id="245" name="CuadroTexto 395">
              <a:extLst>
                <a:ext uri="{FF2B5EF4-FFF2-40B4-BE49-F238E27FC236}">
                  <a16:creationId xmlns:a16="http://schemas.microsoft.com/office/drawing/2014/main" id="{53D33E8C-AC07-8D49-91D7-2A8D5D037351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58" name="Rectangle 40">
              <a:extLst>
                <a:ext uri="{FF2B5EF4-FFF2-40B4-BE49-F238E27FC236}">
                  <a16:creationId xmlns:a16="http://schemas.microsoft.com/office/drawing/2014/main" id="{C629BD1A-4833-3F43-84B2-271AF435617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223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155">
            <a:extLst>
              <a:ext uri="{FF2B5EF4-FFF2-40B4-BE49-F238E27FC236}">
                <a16:creationId xmlns:a16="http://schemas.microsoft.com/office/drawing/2014/main" id="{F69E7A20-6253-B24A-B52F-32D8CB33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78" y="6436953"/>
            <a:ext cx="227460" cy="6296328"/>
          </a:xfrm>
          <a:custGeom>
            <a:avLst/>
            <a:gdLst>
              <a:gd name="T0" fmla="*/ 121 w 208"/>
              <a:gd name="T1" fmla="*/ 5737 h 5738"/>
              <a:gd name="T2" fmla="*/ 121 w 208"/>
              <a:gd name="T3" fmla="*/ 5737 h 5738"/>
              <a:gd name="T4" fmla="*/ 86 w 208"/>
              <a:gd name="T5" fmla="*/ 5737 h 5738"/>
              <a:gd name="T6" fmla="*/ 0 w 208"/>
              <a:gd name="T7" fmla="*/ 5659 h 5738"/>
              <a:gd name="T8" fmla="*/ 0 w 208"/>
              <a:gd name="T9" fmla="*/ 78 h 5738"/>
              <a:gd name="T10" fmla="*/ 86 w 208"/>
              <a:gd name="T11" fmla="*/ 0 h 5738"/>
              <a:gd name="T12" fmla="*/ 121 w 208"/>
              <a:gd name="T13" fmla="*/ 0 h 5738"/>
              <a:gd name="T14" fmla="*/ 207 w 208"/>
              <a:gd name="T15" fmla="*/ 78 h 5738"/>
              <a:gd name="T16" fmla="*/ 207 w 208"/>
              <a:gd name="T17" fmla="*/ 5659 h 5738"/>
              <a:gd name="T18" fmla="*/ 121 w 208"/>
              <a:gd name="T19" fmla="*/ 5737 h 5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5738">
                <a:moveTo>
                  <a:pt x="121" y="5737"/>
                </a:moveTo>
                <a:lnTo>
                  <a:pt x="121" y="5737"/>
                </a:lnTo>
                <a:cubicBezTo>
                  <a:pt x="86" y="5737"/>
                  <a:pt x="86" y="5737"/>
                  <a:pt x="86" y="5737"/>
                </a:cubicBezTo>
                <a:cubicBezTo>
                  <a:pt x="43" y="5737"/>
                  <a:pt x="0" y="5702"/>
                  <a:pt x="0" y="5659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43" y="0"/>
                  <a:pt x="8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64" y="0"/>
                  <a:pt x="207" y="35"/>
                  <a:pt x="207" y="78"/>
                </a:cubicBezTo>
                <a:cubicBezTo>
                  <a:pt x="207" y="5659"/>
                  <a:pt x="207" y="5659"/>
                  <a:pt x="207" y="5659"/>
                </a:cubicBezTo>
                <a:cubicBezTo>
                  <a:pt x="207" y="5702"/>
                  <a:pt x="164" y="5737"/>
                  <a:pt x="121" y="5737"/>
                </a:cubicBezTo>
              </a:path>
            </a:pathLst>
          </a:custGeom>
          <a:solidFill>
            <a:srgbClr val="3827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56">
            <a:extLst>
              <a:ext uri="{FF2B5EF4-FFF2-40B4-BE49-F238E27FC236}">
                <a16:creationId xmlns:a16="http://schemas.microsoft.com/office/drawing/2014/main" id="{9957196C-F0CE-2340-8398-8FF4DF66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916" y="6044947"/>
            <a:ext cx="1558353" cy="2105227"/>
          </a:xfrm>
          <a:custGeom>
            <a:avLst/>
            <a:gdLst>
              <a:gd name="T0" fmla="*/ 43 w 1418"/>
              <a:gd name="T1" fmla="*/ 1883 h 1918"/>
              <a:gd name="T2" fmla="*/ 43 w 1418"/>
              <a:gd name="T3" fmla="*/ 1883 h 1918"/>
              <a:gd name="T4" fmla="*/ 43 w 1418"/>
              <a:gd name="T5" fmla="*/ 1883 h 1918"/>
              <a:gd name="T6" fmla="*/ 26 w 1418"/>
              <a:gd name="T7" fmla="*/ 1770 h 1918"/>
              <a:gd name="T8" fmla="*/ 1253 w 1418"/>
              <a:gd name="T9" fmla="*/ 43 h 1918"/>
              <a:gd name="T10" fmla="*/ 1365 w 1418"/>
              <a:gd name="T11" fmla="*/ 26 h 1918"/>
              <a:gd name="T12" fmla="*/ 1365 w 1418"/>
              <a:gd name="T13" fmla="*/ 26 h 1918"/>
              <a:gd name="T14" fmla="*/ 1391 w 1418"/>
              <a:gd name="T15" fmla="*/ 147 h 1918"/>
              <a:gd name="T16" fmla="*/ 164 w 1418"/>
              <a:gd name="T17" fmla="*/ 1866 h 1918"/>
              <a:gd name="T18" fmla="*/ 43 w 1418"/>
              <a:gd name="T19" fmla="*/ 1883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8" h="1918">
                <a:moveTo>
                  <a:pt x="43" y="1883"/>
                </a:moveTo>
                <a:lnTo>
                  <a:pt x="43" y="1883"/>
                </a:lnTo>
                <a:lnTo>
                  <a:pt x="43" y="1883"/>
                </a:lnTo>
                <a:cubicBezTo>
                  <a:pt x="8" y="1857"/>
                  <a:pt x="0" y="1805"/>
                  <a:pt x="26" y="1770"/>
                </a:cubicBezTo>
                <a:cubicBezTo>
                  <a:pt x="1253" y="43"/>
                  <a:pt x="1253" y="43"/>
                  <a:pt x="1253" y="43"/>
                </a:cubicBezTo>
                <a:cubicBezTo>
                  <a:pt x="1279" y="9"/>
                  <a:pt x="1331" y="0"/>
                  <a:pt x="1365" y="26"/>
                </a:cubicBezTo>
                <a:lnTo>
                  <a:pt x="1365" y="26"/>
                </a:lnTo>
                <a:cubicBezTo>
                  <a:pt x="1408" y="52"/>
                  <a:pt x="1417" y="104"/>
                  <a:pt x="1391" y="147"/>
                </a:cubicBezTo>
                <a:cubicBezTo>
                  <a:pt x="164" y="1866"/>
                  <a:pt x="164" y="1866"/>
                  <a:pt x="164" y="1866"/>
                </a:cubicBezTo>
                <a:cubicBezTo>
                  <a:pt x="138" y="1909"/>
                  <a:pt x="86" y="1917"/>
                  <a:pt x="43" y="1883"/>
                </a:cubicBezTo>
              </a:path>
            </a:pathLst>
          </a:custGeom>
          <a:solidFill>
            <a:srgbClr val="3827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7">
            <a:extLst>
              <a:ext uri="{FF2B5EF4-FFF2-40B4-BE49-F238E27FC236}">
                <a16:creationId xmlns:a16="http://schemas.microsoft.com/office/drawing/2014/main" id="{46783B6D-369B-3847-A4D2-D52E8C657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892" y="7763005"/>
            <a:ext cx="1839050" cy="1858408"/>
          </a:xfrm>
          <a:custGeom>
            <a:avLst/>
            <a:gdLst>
              <a:gd name="T0" fmla="*/ 1642 w 1677"/>
              <a:gd name="T1" fmla="*/ 1659 h 1695"/>
              <a:gd name="T2" fmla="*/ 1642 w 1677"/>
              <a:gd name="T3" fmla="*/ 1659 h 1695"/>
              <a:gd name="T4" fmla="*/ 1642 w 1677"/>
              <a:gd name="T5" fmla="*/ 1659 h 1695"/>
              <a:gd name="T6" fmla="*/ 1642 w 1677"/>
              <a:gd name="T7" fmla="*/ 1538 h 1695"/>
              <a:gd name="T8" fmla="*/ 155 w 1677"/>
              <a:gd name="T9" fmla="*/ 35 h 1695"/>
              <a:gd name="T10" fmla="*/ 34 w 1677"/>
              <a:gd name="T11" fmla="*/ 35 h 1695"/>
              <a:gd name="T12" fmla="*/ 34 w 1677"/>
              <a:gd name="T13" fmla="*/ 35 h 1695"/>
              <a:gd name="T14" fmla="*/ 34 w 1677"/>
              <a:gd name="T15" fmla="*/ 156 h 1695"/>
              <a:gd name="T16" fmla="*/ 1521 w 1677"/>
              <a:gd name="T17" fmla="*/ 1659 h 1695"/>
              <a:gd name="T18" fmla="*/ 1642 w 1677"/>
              <a:gd name="T19" fmla="*/ 1659 h 1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7" h="1695">
                <a:moveTo>
                  <a:pt x="1642" y="1659"/>
                </a:moveTo>
                <a:lnTo>
                  <a:pt x="1642" y="1659"/>
                </a:lnTo>
                <a:lnTo>
                  <a:pt x="1642" y="1659"/>
                </a:lnTo>
                <a:cubicBezTo>
                  <a:pt x="1676" y="1624"/>
                  <a:pt x="1676" y="1573"/>
                  <a:pt x="1642" y="1538"/>
                </a:cubicBezTo>
                <a:cubicBezTo>
                  <a:pt x="155" y="35"/>
                  <a:pt x="155" y="35"/>
                  <a:pt x="155" y="35"/>
                </a:cubicBezTo>
                <a:cubicBezTo>
                  <a:pt x="121" y="0"/>
                  <a:pt x="69" y="0"/>
                  <a:pt x="34" y="35"/>
                </a:cubicBezTo>
                <a:lnTo>
                  <a:pt x="34" y="35"/>
                </a:lnTo>
                <a:cubicBezTo>
                  <a:pt x="0" y="61"/>
                  <a:pt x="0" y="121"/>
                  <a:pt x="34" y="156"/>
                </a:cubicBezTo>
                <a:cubicBezTo>
                  <a:pt x="1521" y="1659"/>
                  <a:pt x="1521" y="1659"/>
                  <a:pt x="1521" y="1659"/>
                </a:cubicBezTo>
                <a:cubicBezTo>
                  <a:pt x="1555" y="1685"/>
                  <a:pt x="1607" y="1694"/>
                  <a:pt x="1642" y="1659"/>
                </a:cubicBezTo>
              </a:path>
            </a:pathLst>
          </a:custGeom>
          <a:solidFill>
            <a:srgbClr val="3827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8">
            <a:extLst>
              <a:ext uri="{FF2B5EF4-FFF2-40B4-BE49-F238E27FC236}">
                <a16:creationId xmlns:a16="http://schemas.microsoft.com/office/drawing/2014/main" id="{AFD961EC-EC15-2545-9F3B-BB60907C3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486" y="6388557"/>
            <a:ext cx="1253456" cy="1185705"/>
          </a:xfrm>
          <a:custGeom>
            <a:avLst/>
            <a:gdLst>
              <a:gd name="T0" fmla="*/ 1115 w 1142"/>
              <a:gd name="T1" fmla="*/ 1045 h 1080"/>
              <a:gd name="T2" fmla="*/ 1115 w 1142"/>
              <a:gd name="T3" fmla="*/ 1045 h 1080"/>
              <a:gd name="T4" fmla="*/ 1115 w 1142"/>
              <a:gd name="T5" fmla="*/ 1045 h 1080"/>
              <a:gd name="T6" fmla="*/ 1107 w 1142"/>
              <a:gd name="T7" fmla="*/ 924 h 1080"/>
              <a:gd name="T8" fmla="*/ 156 w 1142"/>
              <a:gd name="T9" fmla="*/ 35 h 1080"/>
              <a:gd name="T10" fmla="*/ 35 w 1142"/>
              <a:gd name="T11" fmla="*/ 43 h 1080"/>
              <a:gd name="T12" fmla="*/ 35 w 1142"/>
              <a:gd name="T13" fmla="*/ 43 h 1080"/>
              <a:gd name="T14" fmla="*/ 35 w 1142"/>
              <a:gd name="T15" fmla="*/ 156 h 1080"/>
              <a:gd name="T16" fmla="*/ 994 w 1142"/>
              <a:gd name="T17" fmla="*/ 1053 h 1080"/>
              <a:gd name="T18" fmla="*/ 1115 w 1142"/>
              <a:gd name="T19" fmla="*/ 1045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2" h="1080">
                <a:moveTo>
                  <a:pt x="1115" y="1045"/>
                </a:moveTo>
                <a:lnTo>
                  <a:pt x="1115" y="1045"/>
                </a:lnTo>
                <a:lnTo>
                  <a:pt x="1115" y="1045"/>
                </a:lnTo>
                <a:cubicBezTo>
                  <a:pt x="1141" y="1010"/>
                  <a:pt x="1141" y="958"/>
                  <a:pt x="1107" y="924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22" y="0"/>
                  <a:pt x="61" y="9"/>
                  <a:pt x="35" y="43"/>
                </a:cubicBezTo>
                <a:lnTo>
                  <a:pt x="35" y="43"/>
                </a:lnTo>
                <a:cubicBezTo>
                  <a:pt x="0" y="78"/>
                  <a:pt x="0" y="130"/>
                  <a:pt x="35" y="156"/>
                </a:cubicBezTo>
                <a:cubicBezTo>
                  <a:pt x="994" y="1053"/>
                  <a:pt x="994" y="1053"/>
                  <a:pt x="994" y="1053"/>
                </a:cubicBezTo>
                <a:cubicBezTo>
                  <a:pt x="1029" y="1079"/>
                  <a:pt x="1081" y="1079"/>
                  <a:pt x="1115" y="1045"/>
                </a:cubicBezTo>
              </a:path>
            </a:pathLst>
          </a:custGeom>
          <a:solidFill>
            <a:srgbClr val="3827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9">
            <a:extLst>
              <a:ext uri="{FF2B5EF4-FFF2-40B4-BE49-F238E27FC236}">
                <a16:creationId xmlns:a16="http://schemas.microsoft.com/office/drawing/2014/main" id="{B60CBA2E-9F56-D14F-B879-C5B67A62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1818" y="6436953"/>
            <a:ext cx="372648" cy="6296328"/>
          </a:xfrm>
          <a:custGeom>
            <a:avLst/>
            <a:gdLst>
              <a:gd name="T0" fmla="*/ 173 w 338"/>
              <a:gd name="T1" fmla="*/ 5737 h 5738"/>
              <a:gd name="T2" fmla="*/ 173 w 338"/>
              <a:gd name="T3" fmla="*/ 5737 h 5738"/>
              <a:gd name="T4" fmla="*/ 173 w 338"/>
              <a:gd name="T5" fmla="*/ 5737 h 5738"/>
              <a:gd name="T6" fmla="*/ 337 w 338"/>
              <a:gd name="T7" fmla="*/ 5572 h 5738"/>
              <a:gd name="T8" fmla="*/ 337 w 338"/>
              <a:gd name="T9" fmla="*/ 165 h 5738"/>
              <a:gd name="T10" fmla="*/ 173 w 338"/>
              <a:gd name="T11" fmla="*/ 0 h 5738"/>
              <a:gd name="T12" fmla="*/ 173 w 338"/>
              <a:gd name="T13" fmla="*/ 0 h 5738"/>
              <a:gd name="T14" fmla="*/ 0 w 338"/>
              <a:gd name="T15" fmla="*/ 165 h 5738"/>
              <a:gd name="T16" fmla="*/ 0 w 338"/>
              <a:gd name="T17" fmla="*/ 5572 h 5738"/>
              <a:gd name="T18" fmla="*/ 173 w 338"/>
              <a:gd name="T19" fmla="*/ 5737 h 5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" h="5738">
                <a:moveTo>
                  <a:pt x="173" y="5737"/>
                </a:moveTo>
                <a:lnTo>
                  <a:pt x="173" y="5737"/>
                </a:lnTo>
                <a:lnTo>
                  <a:pt x="173" y="5737"/>
                </a:lnTo>
                <a:cubicBezTo>
                  <a:pt x="268" y="5737"/>
                  <a:pt x="337" y="5668"/>
                  <a:pt x="337" y="5572"/>
                </a:cubicBezTo>
                <a:cubicBezTo>
                  <a:pt x="337" y="165"/>
                  <a:pt x="337" y="165"/>
                  <a:pt x="337" y="165"/>
                </a:cubicBezTo>
                <a:cubicBezTo>
                  <a:pt x="337" y="70"/>
                  <a:pt x="268" y="0"/>
                  <a:pt x="173" y="0"/>
                </a:cubicBezTo>
                <a:lnTo>
                  <a:pt x="173" y="0"/>
                </a:lnTo>
                <a:cubicBezTo>
                  <a:pt x="78" y="0"/>
                  <a:pt x="0" y="70"/>
                  <a:pt x="0" y="165"/>
                </a:cubicBezTo>
                <a:cubicBezTo>
                  <a:pt x="0" y="5572"/>
                  <a:pt x="0" y="5572"/>
                  <a:pt x="0" y="5572"/>
                </a:cubicBezTo>
                <a:cubicBezTo>
                  <a:pt x="0" y="5668"/>
                  <a:pt x="78" y="5737"/>
                  <a:pt x="173" y="5737"/>
                </a:cubicBezTo>
              </a:path>
            </a:pathLst>
          </a:custGeom>
          <a:solidFill>
            <a:srgbClr val="875C0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0">
            <a:extLst>
              <a:ext uri="{FF2B5EF4-FFF2-40B4-BE49-F238E27FC236}">
                <a16:creationId xmlns:a16="http://schemas.microsoft.com/office/drawing/2014/main" id="{E4ACD9F7-FA69-F94A-BCEF-5FA3DC49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5446" y="6064305"/>
            <a:ext cx="1659983" cy="2163302"/>
          </a:xfrm>
          <a:custGeom>
            <a:avLst/>
            <a:gdLst>
              <a:gd name="T0" fmla="*/ 1417 w 1513"/>
              <a:gd name="T1" fmla="*/ 1918 h 1970"/>
              <a:gd name="T2" fmla="*/ 1417 w 1513"/>
              <a:gd name="T3" fmla="*/ 1918 h 1970"/>
              <a:gd name="T4" fmla="*/ 1417 w 1513"/>
              <a:gd name="T5" fmla="*/ 1918 h 1970"/>
              <a:gd name="T6" fmla="*/ 1460 w 1513"/>
              <a:gd name="T7" fmla="*/ 1684 h 1970"/>
              <a:gd name="T8" fmla="*/ 328 w 1513"/>
              <a:gd name="T9" fmla="*/ 95 h 1970"/>
              <a:gd name="T10" fmla="*/ 95 w 1513"/>
              <a:gd name="T11" fmla="*/ 61 h 1970"/>
              <a:gd name="T12" fmla="*/ 95 w 1513"/>
              <a:gd name="T13" fmla="*/ 61 h 1970"/>
              <a:gd name="T14" fmla="*/ 52 w 1513"/>
              <a:gd name="T15" fmla="*/ 294 h 1970"/>
              <a:gd name="T16" fmla="*/ 1184 w 1513"/>
              <a:gd name="T17" fmla="*/ 1883 h 1970"/>
              <a:gd name="T18" fmla="*/ 1417 w 1513"/>
              <a:gd name="T19" fmla="*/ 1918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3" h="1970">
                <a:moveTo>
                  <a:pt x="1417" y="1918"/>
                </a:moveTo>
                <a:lnTo>
                  <a:pt x="1417" y="1918"/>
                </a:lnTo>
                <a:lnTo>
                  <a:pt x="1417" y="1918"/>
                </a:lnTo>
                <a:cubicBezTo>
                  <a:pt x="1495" y="1866"/>
                  <a:pt x="1512" y="1762"/>
                  <a:pt x="1460" y="1684"/>
                </a:cubicBezTo>
                <a:cubicBezTo>
                  <a:pt x="328" y="95"/>
                  <a:pt x="328" y="95"/>
                  <a:pt x="328" y="95"/>
                </a:cubicBezTo>
                <a:cubicBezTo>
                  <a:pt x="276" y="26"/>
                  <a:pt x="172" y="0"/>
                  <a:pt x="95" y="61"/>
                </a:cubicBezTo>
                <a:lnTo>
                  <a:pt x="95" y="61"/>
                </a:lnTo>
                <a:cubicBezTo>
                  <a:pt x="17" y="113"/>
                  <a:pt x="0" y="217"/>
                  <a:pt x="52" y="294"/>
                </a:cubicBezTo>
                <a:cubicBezTo>
                  <a:pt x="1184" y="1883"/>
                  <a:pt x="1184" y="1883"/>
                  <a:pt x="1184" y="1883"/>
                </a:cubicBezTo>
                <a:cubicBezTo>
                  <a:pt x="1235" y="1952"/>
                  <a:pt x="1339" y="1969"/>
                  <a:pt x="1417" y="1918"/>
                </a:cubicBezTo>
              </a:path>
            </a:pathLst>
          </a:custGeom>
          <a:solidFill>
            <a:srgbClr val="875C0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1">
            <a:extLst>
              <a:ext uri="{FF2B5EF4-FFF2-40B4-BE49-F238E27FC236}">
                <a16:creationId xmlns:a16="http://schemas.microsoft.com/office/drawing/2014/main" id="{21590A33-6DE4-B240-86AE-3A2A59FC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1498" y="7656534"/>
            <a:ext cx="1906804" cy="1926163"/>
          </a:xfrm>
          <a:custGeom>
            <a:avLst/>
            <a:gdLst>
              <a:gd name="T0" fmla="*/ 70 w 1739"/>
              <a:gd name="T1" fmla="*/ 1694 h 1755"/>
              <a:gd name="T2" fmla="*/ 70 w 1739"/>
              <a:gd name="T3" fmla="*/ 1694 h 1755"/>
              <a:gd name="T4" fmla="*/ 70 w 1739"/>
              <a:gd name="T5" fmla="*/ 1694 h 1755"/>
              <a:gd name="T6" fmla="*/ 70 w 1739"/>
              <a:gd name="T7" fmla="*/ 1452 h 1755"/>
              <a:gd name="T8" fmla="*/ 1435 w 1739"/>
              <a:gd name="T9" fmla="*/ 69 h 1755"/>
              <a:gd name="T10" fmla="*/ 1668 w 1739"/>
              <a:gd name="T11" fmla="*/ 69 h 1755"/>
              <a:gd name="T12" fmla="*/ 1668 w 1739"/>
              <a:gd name="T13" fmla="*/ 69 h 1755"/>
              <a:gd name="T14" fmla="*/ 1677 w 1739"/>
              <a:gd name="T15" fmla="*/ 311 h 1755"/>
              <a:gd name="T16" fmla="*/ 312 w 1739"/>
              <a:gd name="T17" fmla="*/ 1694 h 1755"/>
              <a:gd name="T18" fmla="*/ 70 w 1739"/>
              <a:gd name="T19" fmla="*/ 1694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9" h="1755">
                <a:moveTo>
                  <a:pt x="70" y="1694"/>
                </a:moveTo>
                <a:lnTo>
                  <a:pt x="70" y="1694"/>
                </a:lnTo>
                <a:lnTo>
                  <a:pt x="70" y="1694"/>
                </a:lnTo>
                <a:cubicBezTo>
                  <a:pt x="0" y="1624"/>
                  <a:pt x="0" y="1521"/>
                  <a:pt x="70" y="1452"/>
                </a:cubicBezTo>
                <a:cubicBezTo>
                  <a:pt x="1435" y="69"/>
                  <a:pt x="1435" y="69"/>
                  <a:pt x="1435" y="69"/>
                </a:cubicBezTo>
                <a:cubicBezTo>
                  <a:pt x="1496" y="0"/>
                  <a:pt x="1608" y="0"/>
                  <a:pt x="1668" y="69"/>
                </a:cubicBezTo>
                <a:lnTo>
                  <a:pt x="1668" y="69"/>
                </a:lnTo>
                <a:cubicBezTo>
                  <a:pt x="1738" y="130"/>
                  <a:pt x="1738" y="242"/>
                  <a:pt x="1677" y="311"/>
                </a:cubicBezTo>
                <a:cubicBezTo>
                  <a:pt x="312" y="1694"/>
                  <a:pt x="312" y="1694"/>
                  <a:pt x="312" y="1694"/>
                </a:cubicBezTo>
                <a:cubicBezTo>
                  <a:pt x="242" y="1754"/>
                  <a:pt x="139" y="1754"/>
                  <a:pt x="70" y="1694"/>
                </a:cubicBezTo>
              </a:path>
            </a:pathLst>
          </a:custGeom>
          <a:solidFill>
            <a:srgbClr val="875C0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2">
            <a:extLst>
              <a:ext uri="{FF2B5EF4-FFF2-40B4-BE49-F238E27FC236}">
                <a16:creationId xmlns:a16="http://schemas.microsoft.com/office/drawing/2014/main" id="{25B25CE4-14D6-264D-A9D6-651B874A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8931" y="6282086"/>
            <a:ext cx="1326052" cy="1263138"/>
          </a:xfrm>
          <a:custGeom>
            <a:avLst/>
            <a:gdLst>
              <a:gd name="T0" fmla="*/ 60 w 1210"/>
              <a:gd name="T1" fmla="*/ 1079 h 1149"/>
              <a:gd name="T2" fmla="*/ 60 w 1210"/>
              <a:gd name="T3" fmla="*/ 1079 h 1149"/>
              <a:gd name="T4" fmla="*/ 60 w 1210"/>
              <a:gd name="T5" fmla="*/ 1079 h 1149"/>
              <a:gd name="T6" fmla="*/ 69 w 1210"/>
              <a:gd name="T7" fmla="*/ 837 h 1149"/>
              <a:gd name="T8" fmla="*/ 898 w 1210"/>
              <a:gd name="T9" fmla="*/ 61 h 1149"/>
              <a:gd name="T10" fmla="*/ 1140 w 1210"/>
              <a:gd name="T11" fmla="*/ 69 h 1149"/>
              <a:gd name="T12" fmla="*/ 1140 w 1210"/>
              <a:gd name="T13" fmla="*/ 69 h 1149"/>
              <a:gd name="T14" fmla="*/ 1132 w 1210"/>
              <a:gd name="T15" fmla="*/ 311 h 1149"/>
              <a:gd name="T16" fmla="*/ 302 w 1210"/>
              <a:gd name="T17" fmla="*/ 1088 h 1149"/>
              <a:gd name="T18" fmla="*/ 60 w 1210"/>
              <a:gd name="T19" fmla="*/ 107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0" h="1149">
                <a:moveTo>
                  <a:pt x="60" y="1079"/>
                </a:moveTo>
                <a:lnTo>
                  <a:pt x="60" y="1079"/>
                </a:lnTo>
                <a:lnTo>
                  <a:pt x="60" y="1079"/>
                </a:lnTo>
                <a:cubicBezTo>
                  <a:pt x="0" y="1010"/>
                  <a:pt x="0" y="906"/>
                  <a:pt x="69" y="837"/>
                </a:cubicBezTo>
                <a:cubicBezTo>
                  <a:pt x="898" y="61"/>
                  <a:pt x="898" y="61"/>
                  <a:pt x="898" y="61"/>
                </a:cubicBezTo>
                <a:cubicBezTo>
                  <a:pt x="967" y="0"/>
                  <a:pt x="1080" y="0"/>
                  <a:pt x="1140" y="69"/>
                </a:cubicBezTo>
                <a:lnTo>
                  <a:pt x="1140" y="69"/>
                </a:lnTo>
                <a:cubicBezTo>
                  <a:pt x="1209" y="138"/>
                  <a:pt x="1201" y="251"/>
                  <a:pt x="1132" y="311"/>
                </a:cubicBezTo>
                <a:cubicBezTo>
                  <a:pt x="302" y="1088"/>
                  <a:pt x="302" y="1088"/>
                  <a:pt x="302" y="1088"/>
                </a:cubicBezTo>
                <a:cubicBezTo>
                  <a:pt x="233" y="1148"/>
                  <a:pt x="129" y="1148"/>
                  <a:pt x="60" y="1079"/>
                </a:cubicBezTo>
              </a:path>
            </a:pathLst>
          </a:custGeom>
          <a:solidFill>
            <a:srgbClr val="875C0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3">
            <a:extLst>
              <a:ext uri="{FF2B5EF4-FFF2-40B4-BE49-F238E27FC236}">
                <a16:creationId xmlns:a16="http://schemas.microsoft.com/office/drawing/2014/main" id="{C27FD4D4-F7C7-AA44-8DB0-C34A1A3E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230" y="5469032"/>
            <a:ext cx="1432523" cy="1432523"/>
          </a:xfrm>
          <a:custGeom>
            <a:avLst/>
            <a:gdLst>
              <a:gd name="T0" fmla="*/ 0 w 1306"/>
              <a:gd name="T1" fmla="*/ 657 h 1305"/>
              <a:gd name="T2" fmla="*/ 0 w 1306"/>
              <a:gd name="T3" fmla="*/ 657 h 1305"/>
              <a:gd name="T4" fmla="*/ 648 w 1306"/>
              <a:gd name="T5" fmla="*/ 1304 h 1305"/>
              <a:gd name="T6" fmla="*/ 1305 w 1306"/>
              <a:gd name="T7" fmla="*/ 657 h 1305"/>
              <a:gd name="T8" fmla="*/ 648 w 1306"/>
              <a:gd name="T9" fmla="*/ 0 h 1305"/>
              <a:gd name="T10" fmla="*/ 0 w 1306"/>
              <a:gd name="T11" fmla="*/ 657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6" h="1305">
                <a:moveTo>
                  <a:pt x="0" y="657"/>
                </a:moveTo>
                <a:lnTo>
                  <a:pt x="0" y="657"/>
                </a:lnTo>
                <a:cubicBezTo>
                  <a:pt x="0" y="1020"/>
                  <a:pt x="294" y="1304"/>
                  <a:pt x="648" y="1304"/>
                </a:cubicBezTo>
                <a:cubicBezTo>
                  <a:pt x="1011" y="1304"/>
                  <a:pt x="1305" y="1020"/>
                  <a:pt x="1305" y="657"/>
                </a:cubicBezTo>
                <a:cubicBezTo>
                  <a:pt x="1305" y="294"/>
                  <a:pt x="1011" y="0"/>
                  <a:pt x="648" y="0"/>
                </a:cubicBezTo>
                <a:cubicBezTo>
                  <a:pt x="294" y="0"/>
                  <a:pt x="0" y="294"/>
                  <a:pt x="0" y="657"/>
                </a:cubicBezTo>
              </a:path>
            </a:pathLst>
          </a:custGeom>
          <a:solidFill>
            <a:srgbClr val="99CB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4">
            <a:extLst>
              <a:ext uri="{FF2B5EF4-FFF2-40B4-BE49-F238E27FC236}">
                <a16:creationId xmlns:a16="http://schemas.microsoft.com/office/drawing/2014/main" id="{3695CC59-011A-AD49-B2EE-37AEDCDDF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808" y="4936676"/>
            <a:ext cx="1074392" cy="1074392"/>
          </a:xfrm>
          <a:custGeom>
            <a:avLst/>
            <a:gdLst>
              <a:gd name="T0" fmla="*/ 0 w 977"/>
              <a:gd name="T1" fmla="*/ 484 h 978"/>
              <a:gd name="T2" fmla="*/ 0 w 977"/>
              <a:gd name="T3" fmla="*/ 484 h 978"/>
              <a:gd name="T4" fmla="*/ 484 w 977"/>
              <a:gd name="T5" fmla="*/ 977 h 978"/>
              <a:gd name="T6" fmla="*/ 976 w 977"/>
              <a:gd name="T7" fmla="*/ 484 h 978"/>
              <a:gd name="T8" fmla="*/ 484 w 977"/>
              <a:gd name="T9" fmla="*/ 0 h 978"/>
              <a:gd name="T10" fmla="*/ 0 w 977"/>
              <a:gd name="T11" fmla="*/ 484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7" h="978">
                <a:moveTo>
                  <a:pt x="0" y="484"/>
                </a:moveTo>
                <a:lnTo>
                  <a:pt x="0" y="484"/>
                </a:lnTo>
                <a:cubicBezTo>
                  <a:pt x="0" y="752"/>
                  <a:pt x="216" y="977"/>
                  <a:pt x="484" y="977"/>
                </a:cubicBezTo>
                <a:cubicBezTo>
                  <a:pt x="752" y="977"/>
                  <a:pt x="976" y="752"/>
                  <a:pt x="976" y="484"/>
                </a:cubicBezTo>
                <a:cubicBezTo>
                  <a:pt x="976" y="216"/>
                  <a:pt x="752" y="0"/>
                  <a:pt x="484" y="0"/>
                </a:cubicBezTo>
                <a:cubicBezTo>
                  <a:pt x="216" y="0"/>
                  <a:pt x="0" y="216"/>
                  <a:pt x="0" y="484"/>
                </a:cubicBezTo>
              </a:path>
            </a:pathLst>
          </a:custGeom>
          <a:solidFill>
            <a:srgbClr val="99CB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5">
            <a:extLst>
              <a:ext uri="{FF2B5EF4-FFF2-40B4-BE49-F238E27FC236}">
                <a16:creationId xmlns:a16="http://schemas.microsoft.com/office/drawing/2014/main" id="{AE6B70D2-AFC9-8545-AFE1-FE9DA76E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451" y="5648099"/>
            <a:ext cx="1064713" cy="1074392"/>
          </a:xfrm>
          <a:custGeom>
            <a:avLst/>
            <a:gdLst>
              <a:gd name="T0" fmla="*/ 0 w 969"/>
              <a:gd name="T1" fmla="*/ 493 h 977"/>
              <a:gd name="T2" fmla="*/ 0 w 969"/>
              <a:gd name="T3" fmla="*/ 493 h 977"/>
              <a:gd name="T4" fmla="*/ 484 w 969"/>
              <a:gd name="T5" fmla="*/ 976 h 977"/>
              <a:gd name="T6" fmla="*/ 968 w 969"/>
              <a:gd name="T7" fmla="*/ 493 h 977"/>
              <a:gd name="T8" fmla="*/ 484 w 969"/>
              <a:gd name="T9" fmla="*/ 0 h 977"/>
              <a:gd name="T10" fmla="*/ 0 w 969"/>
              <a:gd name="T11" fmla="*/ 493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9" h="977">
                <a:moveTo>
                  <a:pt x="0" y="493"/>
                </a:moveTo>
                <a:lnTo>
                  <a:pt x="0" y="493"/>
                </a:lnTo>
                <a:cubicBezTo>
                  <a:pt x="0" y="761"/>
                  <a:pt x="216" y="976"/>
                  <a:pt x="484" y="976"/>
                </a:cubicBezTo>
                <a:cubicBezTo>
                  <a:pt x="752" y="976"/>
                  <a:pt x="968" y="761"/>
                  <a:pt x="968" y="493"/>
                </a:cubicBezTo>
                <a:cubicBezTo>
                  <a:pt x="968" y="225"/>
                  <a:pt x="752" y="0"/>
                  <a:pt x="484" y="0"/>
                </a:cubicBezTo>
                <a:cubicBezTo>
                  <a:pt x="216" y="0"/>
                  <a:pt x="0" y="225"/>
                  <a:pt x="0" y="493"/>
                </a:cubicBezTo>
              </a:path>
            </a:pathLst>
          </a:custGeom>
          <a:solidFill>
            <a:srgbClr val="99CB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6">
            <a:extLst>
              <a:ext uri="{FF2B5EF4-FFF2-40B4-BE49-F238E27FC236}">
                <a16:creationId xmlns:a16="http://schemas.microsoft.com/office/drawing/2014/main" id="{4700EFE7-3D76-EB4C-B4C0-D6F476F6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858" y="4312368"/>
            <a:ext cx="2468199" cy="2477878"/>
          </a:xfrm>
          <a:custGeom>
            <a:avLst/>
            <a:gdLst>
              <a:gd name="T0" fmla="*/ 0 w 2248"/>
              <a:gd name="T1" fmla="*/ 1123 h 2256"/>
              <a:gd name="T2" fmla="*/ 0 w 2248"/>
              <a:gd name="T3" fmla="*/ 1123 h 2256"/>
              <a:gd name="T4" fmla="*/ 1124 w 2248"/>
              <a:gd name="T5" fmla="*/ 2255 h 2256"/>
              <a:gd name="T6" fmla="*/ 2247 w 2248"/>
              <a:gd name="T7" fmla="*/ 1123 h 2256"/>
              <a:gd name="T8" fmla="*/ 1124 w 2248"/>
              <a:gd name="T9" fmla="*/ 0 h 2256"/>
              <a:gd name="T10" fmla="*/ 0 w 2248"/>
              <a:gd name="T11" fmla="*/ 1123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8" h="2256">
                <a:moveTo>
                  <a:pt x="0" y="1123"/>
                </a:moveTo>
                <a:lnTo>
                  <a:pt x="0" y="1123"/>
                </a:lnTo>
                <a:cubicBezTo>
                  <a:pt x="0" y="1745"/>
                  <a:pt x="501" y="2255"/>
                  <a:pt x="1124" y="2255"/>
                </a:cubicBezTo>
                <a:cubicBezTo>
                  <a:pt x="1746" y="2255"/>
                  <a:pt x="2247" y="1745"/>
                  <a:pt x="2247" y="1123"/>
                </a:cubicBezTo>
                <a:cubicBezTo>
                  <a:pt x="2247" y="510"/>
                  <a:pt x="1746" y="0"/>
                  <a:pt x="1124" y="0"/>
                </a:cubicBezTo>
                <a:cubicBezTo>
                  <a:pt x="501" y="0"/>
                  <a:pt x="0" y="510"/>
                  <a:pt x="0" y="1123"/>
                </a:cubicBezTo>
              </a:path>
            </a:pathLst>
          </a:custGeom>
          <a:solidFill>
            <a:srgbClr val="99CB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7">
            <a:extLst>
              <a:ext uri="{FF2B5EF4-FFF2-40B4-BE49-F238E27FC236}">
                <a16:creationId xmlns:a16="http://schemas.microsoft.com/office/drawing/2014/main" id="{8C183E56-BA48-3F43-94EB-6E5F7404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747" y="3620303"/>
            <a:ext cx="1785813" cy="1776137"/>
          </a:xfrm>
          <a:custGeom>
            <a:avLst/>
            <a:gdLst>
              <a:gd name="T0" fmla="*/ 0 w 1625"/>
              <a:gd name="T1" fmla="*/ 812 h 1617"/>
              <a:gd name="T2" fmla="*/ 0 w 1625"/>
              <a:gd name="T3" fmla="*/ 812 h 1617"/>
              <a:gd name="T4" fmla="*/ 812 w 1625"/>
              <a:gd name="T5" fmla="*/ 1616 h 1617"/>
              <a:gd name="T6" fmla="*/ 1624 w 1625"/>
              <a:gd name="T7" fmla="*/ 812 h 1617"/>
              <a:gd name="T8" fmla="*/ 812 w 1625"/>
              <a:gd name="T9" fmla="*/ 0 h 1617"/>
              <a:gd name="T10" fmla="*/ 0 w 1625"/>
              <a:gd name="T11" fmla="*/ 812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17">
                <a:moveTo>
                  <a:pt x="0" y="812"/>
                </a:moveTo>
                <a:lnTo>
                  <a:pt x="0" y="812"/>
                </a:lnTo>
                <a:cubicBezTo>
                  <a:pt x="0" y="1253"/>
                  <a:pt x="363" y="1616"/>
                  <a:pt x="812" y="1616"/>
                </a:cubicBezTo>
                <a:cubicBezTo>
                  <a:pt x="1261" y="1616"/>
                  <a:pt x="1624" y="1253"/>
                  <a:pt x="1624" y="812"/>
                </a:cubicBezTo>
                <a:cubicBezTo>
                  <a:pt x="1624" y="363"/>
                  <a:pt x="1261" y="0"/>
                  <a:pt x="812" y="0"/>
                </a:cubicBezTo>
                <a:cubicBezTo>
                  <a:pt x="363" y="0"/>
                  <a:pt x="0" y="363"/>
                  <a:pt x="0" y="812"/>
                </a:cubicBezTo>
              </a:path>
            </a:pathLst>
          </a:custGeom>
          <a:solidFill>
            <a:srgbClr val="99CB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8">
            <a:extLst>
              <a:ext uri="{FF2B5EF4-FFF2-40B4-BE49-F238E27FC236}">
                <a16:creationId xmlns:a16="http://schemas.microsoft.com/office/drawing/2014/main" id="{3FE49D84-8337-3C4B-A9DC-378C296A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058" y="5372240"/>
            <a:ext cx="1025996" cy="1035675"/>
          </a:xfrm>
          <a:custGeom>
            <a:avLst/>
            <a:gdLst>
              <a:gd name="T0" fmla="*/ 0 w 935"/>
              <a:gd name="T1" fmla="*/ 466 h 942"/>
              <a:gd name="T2" fmla="*/ 0 w 935"/>
              <a:gd name="T3" fmla="*/ 466 h 942"/>
              <a:gd name="T4" fmla="*/ 467 w 935"/>
              <a:gd name="T5" fmla="*/ 941 h 942"/>
              <a:gd name="T6" fmla="*/ 934 w 935"/>
              <a:gd name="T7" fmla="*/ 466 h 942"/>
              <a:gd name="T8" fmla="*/ 467 w 935"/>
              <a:gd name="T9" fmla="*/ 0 h 942"/>
              <a:gd name="T10" fmla="*/ 0 w 935"/>
              <a:gd name="T11" fmla="*/ 466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5" h="942">
                <a:moveTo>
                  <a:pt x="0" y="466"/>
                </a:moveTo>
                <a:lnTo>
                  <a:pt x="0" y="466"/>
                </a:lnTo>
                <a:cubicBezTo>
                  <a:pt x="0" y="725"/>
                  <a:pt x="208" y="941"/>
                  <a:pt x="467" y="941"/>
                </a:cubicBezTo>
                <a:cubicBezTo>
                  <a:pt x="726" y="941"/>
                  <a:pt x="934" y="725"/>
                  <a:pt x="934" y="466"/>
                </a:cubicBezTo>
                <a:cubicBezTo>
                  <a:pt x="934" y="207"/>
                  <a:pt x="726" y="0"/>
                  <a:pt x="467" y="0"/>
                </a:cubicBezTo>
                <a:cubicBezTo>
                  <a:pt x="208" y="0"/>
                  <a:pt x="0" y="207"/>
                  <a:pt x="0" y="466"/>
                </a:cubicBezTo>
              </a:path>
            </a:pathLst>
          </a:custGeom>
          <a:solidFill>
            <a:srgbClr val="99CB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9">
            <a:extLst>
              <a:ext uri="{FF2B5EF4-FFF2-40B4-BE49-F238E27FC236}">
                <a16:creationId xmlns:a16="http://schemas.microsoft.com/office/drawing/2014/main" id="{C15616C2-2308-704D-B606-C49DB402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8482" y="7220969"/>
            <a:ext cx="1650307" cy="1640628"/>
          </a:xfrm>
          <a:custGeom>
            <a:avLst/>
            <a:gdLst>
              <a:gd name="T0" fmla="*/ 0 w 1505"/>
              <a:gd name="T1" fmla="*/ 743 h 1495"/>
              <a:gd name="T2" fmla="*/ 0 w 1505"/>
              <a:gd name="T3" fmla="*/ 743 h 1495"/>
              <a:gd name="T4" fmla="*/ 752 w 1505"/>
              <a:gd name="T5" fmla="*/ 1494 h 1495"/>
              <a:gd name="T6" fmla="*/ 1504 w 1505"/>
              <a:gd name="T7" fmla="*/ 743 h 1495"/>
              <a:gd name="T8" fmla="*/ 752 w 1505"/>
              <a:gd name="T9" fmla="*/ 0 h 1495"/>
              <a:gd name="T10" fmla="*/ 0 w 1505"/>
              <a:gd name="T11" fmla="*/ 743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5" h="1495">
                <a:moveTo>
                  <a:pt x="0" y="743"/>
                </a:moveTo>
                <a:lnTo>
                  <a:pt x="0" y="743"/>
                </a:lnTo>
                <a:cubicBezTo>
                  <a:pt x="0" y="1157"/>
                  <a:pt x="337" y="1494"/>
                  <a:pt x="752" y="1494"/>
                </a:cubicBezTo>
                <a:cubicBezTo>
                  <a:pt x="1167" y="1494"/>
                  <a:pt x="1504" y="1157"/>
                  <a:pt x="1504" y="743"/>
                </a:cubicBezTo>
                <a:cubicBezTo>
                  <a:pt x="1504" y="328"/>
                  <a:pt x="1167" y="0"/>
                  <a:pt x="752" y="0"/>
                </a:cubicBezTo>
                <a:cubicBezTo>
                  <a:pt x="337" y="0"/>
                  <a:pt x="0" y="328"/>
                  <a:pt x="0" y="743"/>
                </a:cubicBezTo>
              </a:path>
            </a:pathLst>
          </a:custGeom>
          <a:solidFill>
            <a:srgbClr val="99CB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0">
            <a:extLst>
              <a:ext uri="{FF2B5EF4-FFF2-40B4-BE49-F238E27FC236}">
                <a16:creationId xmlns:a16="http://schemas.microsoft.com/office/drawing/2014/main" id="{CEED757E-AA41-0C40-85A7-836B7AE8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7383" y="7366158"/>
            <a:ext cx="1045355" cy="1035675"/>
          </a:xfrm>
          <a:custGeom>
            <a:avLst/>
            <a:gdLst>
              <a:gd name="T0" fmla="*/ 0 w 952"/>
              <a:gd name="T1" fmla="*/ 467 h 943"/>
              <a:gd name="T2" fmla="*/ 0 w 952"/>
              <a:gd name="T3" fmla="*/ 467 h 943"/>
              <a:gd name="T4" fmla="*/ 476 w 952"/>
              <a:gd name="T5" fmla="*/ 942 h 943"/>
              <a:gd name="T6" fmla="*/ 951 w 952"/>
              <a:gd name="T7" fmla="*/ 467 h 943"/>
              <a:gd name="T8" fmla="*/ 476 w 952"/>
              <a:gd name="T9" fmla="*/ 0 h 943"/>
              <a:gd name="T10" fmla="*/ 0 w 952"/>
              <a:gd name="T11" fmla="*/ 467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943">
                <a:moveTo>
                  <a:pt x="0" y="467"/>
                </a:moveTo>
                <a:lnTo>
                  <a:pt x="0" y="467"/>
                </a:lnTo>
                <a:cubicBezTo>
                  <a:pt x="0" y="735"/>
                  <a:pt x="216" y="942"/>
                  <a:pt x="476" y="942"/>
                </a:cubicBezTo>
                <a:cubicBezTo>
                  <a:pt x="735" y="942"/>
                  <a:pt x="951" y="735"/>
                  <a:pt x="951" y="467"/>
                </a:cubicBezTo>
                <a:cubicBezTo>
                  <a:pt x="951" y="207"/>
                  <a:pt x="735" y="0"/>
                  <a:pt x="476" y="0"/>
                </a:cubicBezTo>
                <a:cubicBezTo>
                  <a:pt x="216" y="0"/>
                  <a:pt x="0" y="207"/>
                  <a:pt x="0" y="467"/>
                </a:cubicBezTo>
              </a:path>
            </a:pathLst>
          </a:custGeom>
          <a:solidFill>
            <a:srgbClr val="99CB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1">
            <a:extLst>
              <a:ext uri="{FF2B5EF4-FFF2-40B4-BE49-F238E27FC236}">
                <a16:creationId xmlns:a16="http://schemas.microsoft.com/office/drawing/2014/main" id="{54987F2D-70E6-2946-965E-EB9840874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39" y="8237286"/>
            <a:ext cx="996959" cy="1006638"/>
          </a:xfrm>
          <a:custGeom>
            <a:avLst/>
            <a:gdLst>
              <a:gd name="T0" fmla="*/ 0 w 909"/>
              <a:gd name="T1" fmla="*/ 458 h 917"/>
              <a:gd name="T2" fmla="*/ 0 w 909"/>
              <a:gd name="T3" fmla="*/ 458 h 917"/>
              <a:gd name="T4" fmla="*/ 458 w 909"/>
              <a:gd name="T5" fmla="*/ 916 h 917"/>
              <a:gd name="T6" fmla="*/ 908 w 909"/>
              <a:gd name="T7" fmla="*/ 458 h 917"/>
              <a:gd name="T8" fmla="*/ 458 w 909"/>
              <a:gd name="T9" fmla="*/ 0 h 917"/>
              <a:gd name="T10" fmla="*/ 0 w 909"/>
              <a:gd name="T11" fmla="*/ 458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9" h="917">
                <a:moveTo>
                  <a:pt x="0" y="458"/>
                </a:moveTo>
                <a:lnTo>
                  <a:pt x="0" y="458"/>
                </a:lnTo>
                <a:cubicBezTo>
                  <a:pt x="0" y="709"/>
                  <a:pt x="199" y="916"/>
                  <a:pt x="458" y="916"/>
                </a:cubicBezTo>
                <a:cubicBezTo>
                  <a:pt x="709" y="916"/>
                  <a:pt x="908" y="709"/>
                  <a:pt x="908" y="458"/>
                </a:cubicBezTo>
                <a:cubicBezTo>
                  <a:pt x="908" y="199"/>
                  <a:pt x="709" y="0"/>
                  <a:pt x="458" y="0"/>
                </a:cubicBezTo>
                <a:cubicBezTo>
                  <a:pt x="199" y="0"/>
                  <a:pt x="0" y="199"/>
                  <a:pt x="0" y="458"/>
                </a:cubicBezTo>
              </a:path>
            </a:pathLst>
          </a:custGeom>
          <a:solidFill>
            <a:srgbClr val="99CB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2">
            <a:extLst>
              <a:ext uri="{FF2B5EF4-FFF2-40B4-BE49-F238E27FC236}">
                <a16:creationId xmlns:a16="http://schemas.microsoft.com/office/drawing/2014/main" id="{301A65B3-3E10-5C4C-A1A4-1584CBDB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1942" y="7637175"/>
            <a:ext cx="798533" cy="798536"/>
          </a:xfrm>
          <a:custGeom>
            <a:avLst/>
            <a:gdLst>
              <a:gd name="T0" fmla="*/ 0 w 727"/>
              <a:gd name="T1" fmla="*/ 363 h 727"/>
              <a:gd name="T2" fmla="*/ 0 w 727"/>
              <a:gd name="T3" fmla="*/ 363 h 727"/>
              <a:gd name="T4" fmla="*/ 363 w 727"/>
              <a:gd name="T5" fmla="*/ 726 h 727"/>
              <a:gd name="T6" fmla="*/ 726 w 727"/>
              <a:gd name="T7" fmla="*/ 363 h 727"/>
              <a:gd name="T8" fmla="*/ 363 w 727"/>
              <a:gd name="T9" fmla="*/ 0 h 727"/>
              <a:gd name="T10" fmla="*/ 0 w 727"/>
              <a:gd name="T11" fmla="*/ 36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7" h="727">
                <a:moveTo>
                  <a:pt x="0" y="363"/>
                </a:moveTo>
                <a:lnTo>
                  <a:pt x="0" y="363"/>
                </a:lnTo>
                <a:cubicBezTo>
                  <a:pt x="0" y="561"/>
                  <a:pt x="155" y="726"/>
                  <a:pt x="363" y="726"/>
                </a:cubicBezTo>
                <a:cubicBezTo>
                  <a:pt x="561" y="726"/>
                  <a:pt x="726" y="561"/>
                  <a:pt x="726" y="363"/>
                </a:cubicBezTo>
                <a:cubicBezTo>
                  <a:pt x="726" y="164"/>
                  <a:pt x="561" y="0"/>
                  <a:pt x="363" y="0"/>
                </a:cubicBezTo>
                <a:cubicBezTo>
                  <a:pt x="155" y="0"/>
                  <a:pt x="0" y="164"/>
                  <a:pt x="0" y="363"/>
                </a:cubicBezTo>
              </a:path>
            </a:pathLst>
          </a:custGeom>
          <a:solidFill>
            <a:srgbClr val="99CB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3">
            <a:extLst>
              <a:ext uri="{FF2B5EF4-FFF2-40B4-BE49-F238E27FC236}">
                <a16:creationId xmlns:a16="http://schemas.microsoft.com/office/drawing/2014/main" id="{DFFA3D21-F6D4-AC41-B104-116CD221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693" y="8295362"/>
            <a:ext cx="4505674" cy="1887446"/>
          </a:xfrm>
          <a:custGeom>
            <a:avLst/>
            <a:gdLst>
              <a:gd name="T0" fmla="*/ 4035 w 4106"/>
              <a:gd name="T1" fmla="*/ 769 h 1720"/>
              <a:gd name="T2" fmla="*/ 4035 w 4106"/>
              <a:gd name="T3" fmla="*/ 769 h 1720"/>
              <a:gd name="T4" fmla="*/ 2774 w 4106"/>
              <a:gd name="T5" fmla="*/ 43 h 1720"/>
              <a:gd name="T6" fmla="*/ 2609 w 4106"/>
              <a:gd name="T7" fmla="*/ 130 h 1720"/>
              <a:gd name="T8" fmla="*/ 2609 w 4106"/>
              <a:gd name="T9" fmla="*/ 207 h 1720"/>
              <a:gd name="T10" fmla="*/ 2601 w 4106"/>
              <a:gd name="T11" fmla="*/ 207 h 1720"/>
              <a:gd name="T12" fmla="*/ 130 w 4106"/>
              <a:gd name="T13" fmla="*/ 207 h 1720"/>
              <a:gd name="T14" fmla="*/ 0 w 4106"/>
              <a:gd name="T15" fmla="*/ 337 h 1720"/>
              <a:gd name="T16" fmla="*/ 0 w 4106"/>
              <a:gd name="T17" fmla="*/ 1382 h 1720"/>
              <a:gd name="T18" fmla="*/ 130 w 4106"/>
              <a:gd name="T19" fmla="*/ 1512 h 1720"/>
              <a:gd name="T20" fmla="*/ 2601 w 4106"/>
              <a:gd name="T21" fmla="*/ 1512 h 1720"/>
              <a:gd name="T22" fmla="*/ 2609 w 4106"/>
              <a:gd name="T23" fmla="*/ 1512 h 1720"/>
              <a:gd name="T24" fmla="*/ 2609 w 4106"/>
              <a:gd name="T25" fmla="*/ 1590 h 1720"/>
              <a:gd name="T26" fmla="*/ 2774 w 4106"/>
              <a:gd name="T27" fmla="*/ 1685 h 1720"/>
              <a:gd name="T28" fmla="*/ 4035 w 4106"/>
              <a:gd name="T29" fmla="*/ 950 h 1720"/>
              <a:gd name="T30" fmla="*/ 4035 w 4106"/>
              <a:gd name="T31" fmla="*/ 769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06" h="1720">
                <a:moveTo>
                  <a:pt x="4035" y="769"/>
                </a:moveTo>
                <a:lnTo>
                  <a:pt x="4035" y="769"/>
                </a:lnTo>
                <a:cubicBezTo>
                  <a:pt x="2774" y="43"/>
                  <a:pt x="2774" y="43"/>
                  <a:pt x="2774" y="43"/>
                </a:cubicBezTo>
                <a:cubicBezTo>
                  <a:pt x="2696" y="0"/>
                  <a:pt x="2609" y="52"/>
                  <a:pt x="2609" y="130"/>
                </a:cubicBezTo>
                <a:cubicBezTo>
                  <a:pt x="2609" y="207"/>
                  <a:pt x="2609" y="207"/>
                  <a:pt x="2609" y="207"/>
                </a:cubicBezTo>
                <a:lnTo>
                  <a:pt x="2601" y="207"/>
                </a:lnTo>
                <a:cubicBezTo>
                  <a:pt x="130" y="207"/>
                  <a:pt x="130" y="207"/>
                  <a:pt x="130" y="207"/>
                </a:cubicBezTo>
                <a:cubicBezTo>
                  <a:pt x="60" y="207"/>
                  <a:pt x="0" y="268"/>
                  <a:pt x="0" y="337"/>
                </a:cubicBezTo>
                <a:cubicBezTo>
                  <a:pt x="0" y="1382"/>
                  <a:pt x="0" y="1382"/>
                  <a:pt x="0" y="1382"/>
                </a:cubicBezTo>
                <a:cubicBezTo>
                  <a:pt x="0" y="1452"/>
                  <a:pt x="60" y="1512"/>
                  <a:pt x="130" y="1512"/>
                </a:cubicBezTo>
                <a:cubicBezTo>
                  <a:pt x="2601" y="1512"/>
                  <a:pt x="2601" y="1512"/>
                  <a:pt x="2601" y="1512"/>
                </a:cubicBezTo>
                <a:lnTo>
                  <a:pt x="2609" y="1512"/>
                </a:lnTo>
                <a:cubicBezTo>
                  <a:pt x="2609" y="1590"/>
                  <a:pt x="2609" y="1590"/>
                  <a:pt x="2609" y="1590"/>
                </a:cubicBezTo>
                <a:cubicBezTo>
                  <a:pt x="2609" y="1668"/>
                  <a:pt x="2696" y="1719"/>
                  <a:pt x="2774" y="1685"/>
                </a:cubicBezTo>
                <a:cubicBezTo>
                  <a:pt x="4035" y="950"/>
                  <a:pt x="4035" y="950"/>
                  <a:pt x="4035" y="950"/>
                </a:cubicBezTo>
                <a:cubicBezTo>
                  <a:pt x="4105" y="916"/>
                  <a:pt x="4105" y="812"/>
                  <a:pt x="4035" y="7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4">
            <a:extLst>
              <a:ext uri="{FF2B5EF4-FFF2-40B4-BE49-F238E27FC236}">
                <a16:creationId xmlns:a16="http://schemas.microsoft.com/office/drawing/2014/main" id="{80A530AD-45DE-CC49-9534-9C05562D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856" y="8295362"/>
            <a:ext cx="4505671" cy="1887446"/>
          </a:xfrm>
          <a:custGeom>
            <a:avLst/>
            <a:gdLst>
              <a:gd name="T0" fmla="*/ 4034 w 4105"/>
              <a:gd name="T1" fmla="*/ 769 h 1720"/>
              <a:gd name="T2" fmla="*/ 4034 w 4105"/>
              <a:gd name="T3" fmla="*/ 769 h 1720"/>
              <a:gd name="T4" fmla="*/ 2773 w 4105"/>
              <a:gd name="T5" fmla="*/ 43 h 1720"/>
              <a:gd name="T6" fmla="*/ 2609 w 4105"/>
              <a:gd name="T7" fmla="*/ 130 h 1720"/>
              <a:gd name="T8" fmla="*/ 2609 w 4105"/>
              <a:gd name="T9" fmla="*/ 207 h 1720"/>
              <a:gd name="T10" fmla="*/ 2600 w 4105"/>
              <a:gd name="T11" fmla="*/ 207 h 1720"/>
              <a:gd name="T12" fmla="*/ 130 w 4105"/>
              <a:gd name="T13" fmla="*/ 207 h 1720"/>
              <a:gd name="T14" fmla="*/ 0 w 4105"/>
              <a:gd name="T15" fmla="*/ 337 h 1720"/>
              <a:gd name="T16" fmla="*/ 0 w 4105"/>
              <a:gd name="T17" fmla="*/ 1382 h 1720"/>
              <a:gd name="T18" fmla="*/ 130 w 4105"/>
              <a:gd name="T19" fmla="*/ 1512 h 1720"/>
              <a:gd name="T20" fmla="*/ 2600 w 4105"/>
              <a:gd name="T21" fmla="*/ 1512 h 1720"/>
              <a:gd name="T22" fmla="*/ 2609 w 4105"/>
              <a:gd name="T23" fmla="*/ 1512 h 1720"/>
              <a:gd name="T24" fmla="*/ 2609 w 4105"/>
              <a:gd name="T25" fmla="*/ 1590 h 1720"/>
              <a:gd name="T26" fmla="*/ 2773 w 4105"/>
              <a:gd name="T27" fmla="*/ 1685 h 1720"/>
              <a:gd name="T28" fmla="*/ 4034 w 4105"/>
              <a:gd name="T29" fmla="*/ 950 h 1720"/>
              <a:gd name="T30" fmla="*/ 4034 w 4105"/>
              <a:gd name="T31" fmla="*/ 769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05" h="1720">
                <a:moveTo>
                  <a:pt x="4034" y="769"/>
                </a:moveTo>
                <a:lnTo>
                  <a:pt x="4034" y="769"/>
                </a:lnTo>
                <a:cubicBezTo>
                  <a:pt x="2773" y="43"/>
                  <a:pt x="2773" y="43"/>
                  <a:pt x="2773" y="43"/>
                </a:cubicBezTo>
                <a:cubicBezTo>
                  <a:pt x="2704" y="0"/>
                  <a:pt x="2609" y="52"/>
                  <a:pt x="2609" y="130"/>
                </a:cubicBezTo>
                <a:cubicBezTo>
                  <a:pt x="2609" y="207"/>
                  <a:pt x="2609" y="207"/>
                  <a:pt x="2609" y="207"/>
                </a:cubicBezTo>
                <a:lnTo>
                  <a:pt x="2600" y="207"/>
                </a:lnTo>
                <a:cubicBezTo>
                  <a:pt x="130" y="207"/>
                  <a:pt x="130" y="207"/>
                  <a:pt x="130" y="207"/>
                </a:cubicBezTo>
                <a:cubicBezTo>
                  <a:pt x="60" y="207"/>
                  <a:pt x="0" y="268"/>
                  <a:pt x="0" y="337"/>
                </a:cubicBezTo>
                <a:cubicBezTo>
                  <a:pt x="0" y="1382"/>
                  <a:pt x="0" y="1382"/>
                  <a:pt x="0" y="1382"/>
                </a:cubicBezTo>
                <a:cubicBezTo>
                  <a:pt x="0" y="1452"/>
                  <a:pt x="60" y="1512"/>
                  <a:pt x="130" y="1512"/>
                </a:cubicBezTo>
                <a:cubicBezTo>
                  <a:pt x="2600" y="1512"/>
                  <a:pt x="2600" y="1512"/>
                  <a:pt x="2600" y="1512"/>
                </a:cubicBezTo>
                <a:lnTo>
                  <a:pt x="2609" y="1512"/>
                </a:lnTo>
                <a:cubicBezTo>
                  <a:pt x="2609" y="1590"/>
                  <a:pt x="2609" y="1590"/>
                  <a:pt x="2609" y="1590"/>
                </a:cubicBezTo>
                <a:cubicBezTo>
                  <a:pt x="2609" y="1668"/>
                  <a:pt x="2704" y="1719"/>
                  <a:pt x="2773" y="1685"/>
                </a:cubicBezTo>
                <a:cubicBezTo>
                  <a:pt x="4034" y="950"/>
                  <a:pt x="4034" y="950"/>
                  <a:pt x="4034" y="950"/>
                </a:cubicBezTo>
                <a:cubicBezTo>
                  <a:pt x="4104" y="916"/>
                  <a:pt x="4104" y="812"/>
                  <a:pt x="4034" y="7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5">
            <a:extLst>
              <a:ext uri="{FF2B5EF4-FFF2-40B4-BE49-F238E27FC236}">
                <a16:creationId xmlns:a16="http://schemas.microsoft.com/office/drawing/2014/main" id="{42F87BD6-D084-5D4A-AF81-DD5BB2DB1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4695" y="8295362"/>
            <a:ext cx="4495995" cy="1887446"/>
          </a:xfrm>
          <a:custGeom>
            <a:avLst/>
            <a:gdLst>
              <a:gd name="T0" fmla="*/ 4027 w 4097"/>
              <a:gd name="T1" fmla="*/ 769 h 1720"/>
              <a:gd name="T2" fmla="*/ 4027 w 4097"/>
              <a:gd name="T3" fmla="*/ 769 h 1720"/>
              <a:gd name="T4" fmla="*/ 2765 w 4097"/>
              <a:gd name="T5" fmla="*/ 43 h 1720"/>
              <a:gd name="T6" fmla="*/ 2601 w 4097"/>
              <a:gd name="T7" fmla="*/ 130 h 1720"/>
              <a:gd name="T8" fmla="*/ 2601 w 4097"/>
              <a:gd name="T9" fmla="*/ 207 h 1720"/>
              <a:gd name="T10" fmla="*/ 2592 w 4097"/>
              <a:gd name="T11" fmla="*/ 207 h 1720"/>
              <a:gd name="T12" fmla="*/ 121 w 4097"/>
              <a:gd name="T13" fmla="*/ 207 h 1720"/>
              <a:gd name="T14" fmla="*/ 0 w 4097"/>
              <a:gd name="T15" fmla="*/ 337 h 1720"/>
              <a:gd name="T16" fmla="*/ 0 w 4097"/>
              <a:gd name="T17" fmla="*/ 1382 h 1720"/>
              <a:gd name="T18" fmla="*/ 121 w 4097"/>
              <a:gd name="T19" fmla="*/ 1512 h 1720"/>
              <a:gd name="T20" fmla="*/ 2592 w 4097"/>
              <a:gd name="T21" fmla="*/ 1512 h 1720"/>
              <a:gd name="T22" fmla="*/ 2601 w 4097"/>
              <a:gd name="T23" fmla="*/ 1512 h 1720"/>
              <a:gd name="T24" fmla="*/ 2601 w 4097"/>
              <a:gd name="T25" fmla="*/ 1590 h 1720"/>
              <a:gd name="T26" fmla="*/ 2765 w 4097"/>
              <a:gd name="T27" fmla="*/ 1685 h 1720"/>
              <a:gd name="T28" fmla="*/ 4027 w 4097"/>
              <a:gd name="T29" fmla="*/ 950 h 1720"/>
              <a:gd name="T30" fmla="*/ 4027 w 4097"/>
              <a:gd name="T31" fmla="*/ 769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97" h="1720">
                <a:moveTo>
                  <a:pt x="4027" y="769"/>
                </a:moveTo>
                <a:lnTo>
                  <a:pt x="4027" y="769"/>
                </a:lnTo>
                <a:cubicBezTo>
                  <a:pt x="2765" y="43"/>
                  <a:pt x="2765" y="43"/>
                  <a:pt x="2765" y="43"/>
                </a:cubicBezTo>
                <a:cubicBezTo>
                  <a:pt x="2696" y="0"/>
                  <a:pt x="2601" y="52"/>
                  <a:pt x="2601" y="130"/>
                </a:cubicBezTo>
                <a:cubicBezTo>
                  <a:pt x="2601" y="207"/>
                  <a:pt x="2601" y="207"/>
                  <a:pt x="2601" y="207"/>
                </a:cubicBezTo>
                <a:lnTo>
                  <a:pt x="2592" y="207"/>
                </a:lnTo>
                <a:cubicBezTo>
                  <a:pt x="121" y="207"/>
                  <a:pt x="121" y="207"/>
                  <a:pt x="121" y="207"/>
                </a:cubicBezTo>
                <a:cubicBezTo>
                  <a:pt x="52" y="207"/>
                  <a:pt x="0" y="268"/>
                  <a:pt x="0" y="337"/>
                </a:cubicBezTo>
                <a:cubicBezTo>
                  <a:pt x="0" y="1382"/>
                  <a:pt x="0" y="1382"/>
                  <a:pt x="0" y="1382"/>
                </a:cubicBezTo>
                <a:cubicBezTo>
                  <a:pt x="0" y="1452"/>
                  <a:pt x="52" y="1512"/>
                  <a:pt x="121" y="1512"/>
                </a:cubicBezTo>
                <a:cubicBezTo>
                  <a:pt x="2592" y="1512"/>
                  <a:pt x="2592" y="1512"/>
                  <a:pt x="2592" y="1512"/>
                </a:cubicBezTo>
                <a:lnTo>
                  <a:pt x="2601" y="1512"/>
                </a:lnTo>
                <a:cubicBezTo>
                  <a:pt x="2601" y="1590"/>
                  <a:pt x="2601" y="1590"/>
                  <a:pt x="2601" y="1590"/>
                </a:cubicBezTo>
                <a:cubicBezTo>
                  <a:pt x="2601" y="1668"/>
                  <a:pt x="2696" y="1719"/>
                  <a:pt x="2765" y="1685"/>
                </a:cubicBezTo>
                <a:cubicBezTo>
                  <a:pt x="4027" y="950"/>
                  <a:pt x="4027" y="950"/>
                  <a:pt x="4027" y="950"/>
                </a:cubicBezTo>
                <a:cubicBezTo>
                  <a:pt x="4096" y="916"/>
                  <a:pt x="4096" y="812"/>
                  <a:pt x="4027" y="7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13">
            <a:extLst>
              <a:ext uri="{FF2B5EF4-FFF2-40B4-BE49-F238E27FC236}">
                <a16:creationId xmlns:a16="http://schemas.microsoft.com/office/drawing/2014/main" id="{C21E74E6-4C88-BA4E-948E-8A9A3C1EB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484" y="9176170"/>
            <a:ext cx="454923" cy="48396"/>
          </a:xfrm>
          <a:custGeom>
            <a:avLst/>
            <a:gdLst>
              <a:gd name="T0" fmla="*/ 415 w 416"/>
              <a:gd name="T1" fmla="*/ 44 h 45"/>
              <a:gd name="T2" fmla="*/ 0 w 416"/>
              <a:gd name="T3" fmla="*/ 44 h 45"/>
              <a:gd name="T4" fmla="*/ 0 w 416"/>
              <a:gd name="T5" fmla="*/ 0 h 45"/>
              <a:gd name="T6" fmla="*/ 415 w 416"/>
              <a:gd name="T7" fmla="*/ 0 h 45"/>
              <a:gd name="T8" fmla="*/ 415 w 416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45">
                <a:moveTo>
                  <a:pt x="415" y="44"/>
                </a:moveTo>
                <a:lnTo>
                  <a:pt x="0" y="44"/>
                </a:lnTo>
                <a:lnTo>
                  <a:pt x="0" y="0"/>
                </a:lnTo>
                <a:lnTo>
                  <a:pt x="415" y="0"/>
                </a:lnTo>
                <a:lnTo>
                  <a:pt x="41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14">
            <a:extLst>
              <a:ext uri="{FF2B5EF4-FFF2-40B4-BE49-F238E27FC236}">
                <a16:creationId xmlns:a16="http://schemas.microsoft.com/office/drawing/2014/main" id="{3A73E378-0B39-2A44-807D-E238B4A8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880" y="9306841"/>
            <a:ext cx="96792" cy="38717"/>
          </a:xfrm>
          <a:custGeom>
            <a:avLst/>
            <a:gdLst>
              <a:gd name="T0" fmla="*/ 69 w 87"/>
              <a:gd name="T1" fmla="*/ 34 h 35"/>
              <a:gd name="T2" fmla="*/ 69 w 87"/>
              <a:gd name="T3" fmla="*/ 34 h 35"/>
              <a:gd name="T4" fmla="*/ 17 w 87"/>
              <a:gd name="T5" fmla="*/ 34 h 35"/>
              <a:gd name="T6" fmla="*/ 0 w 87"/>
              <a:gd name="T7" fmla="*/ 17 h 35"/>
              <a:gd name="T8" fmla="*/ 0 w 87"/>
              <a:gd name="T9" fmla="*/ 17 h 35"/>
              <a:gd name="T10" fmla="*/ 17 w 87"/>
              <a:gd name="T11" fmla="*/ 0 h 35"/>
              <a:gd name="T12" fmla="*/ 69 w 87"/>
              <a:gd name="T13" fmla="*/ 0 h 35"/>
              <a:gd name="T14" fmla="*/ 86 w 87"/>
              <a:gd name="T15" fmla="*/ 17 h 35"/>
              <a:gd name="T16" fmla="*/ 86 w 87"/>
              <a:gd name="T17" fmla="*/ 17 h 35"/>
              <a:gd name="T18" fmla="*/ 69 w 87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35">
                <a:moveTo>
                  <a:pt x="69" y="34"/>
                </a:moveTo>
                <a:lnTo>
                  <a:pt x="69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86" y="8"/>
                  <a:pt x="86" y="17"/>
                </a:cubicBezTo>
                <a:lnTo>
                  <a:pt x="86" y="17"/>
                </a:lnTo>
                <a:cubicBezTo>
                  <a:pt x="86" y="25"/>
                  <a:pt x="78" y="34"/>
                  <a:pt x="6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15">
            <a:extLst>
              <a:ext uri="{FF2B5EF4-FFF2-40B4-BE49-F238E27FC236}">
                <a16:creationId xmlns:a16="http://schemas.microsoft.com/office/drawing/2014/main" id="{DDED94E8-5E69-3C4E-BF3E-28EEB3D26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7446" y="9040661"/>
            <a:ext cx="503319" cy="377489"/>
          </a:xfrm>
          <a:custGeom>
            <a:avLst/>
            <a:gdLst>
              <a:gd name="T0" fmla="*/ 389 w 459"/>
              <a:gd name="T1" fmla="*/ 345 h 346"/>
              <a:gd name="T2" fmla="*/ 389 w 459"/>
              <a:gd name="T3" fmla="*/ 345 h 346"/>
              <a:gd name="T4" fmla="*/ 69 w 459"/>
              <a:gd name="T5" fmla="*/ 345 h 346"/>
              <a:gd name="T6" fmla="*/ 0 w 459"/>
              <a:gd name="T7" fmla="*/ 276 h 346"/>
              <a:gd name="T8" fmla="*/ 0 w 459"/>
              <a:gd name="T9" fmla="*/ 60 h 346"/>
              <a:gd name="T10" fmla="*/ 69 w 459"/>
              <a:gd name="T11" fmla="*/ 0 h 346"/>
              <a:gd name="T12" fmla="*/ 389 w 459"/>
              <a:gd name="T13" fmla="*/ 0 h 346"/>
              <a:gd name="T14" fmla="*/ 458 w 459"/>
              <a:gd name="T15" fmla="*/ 60 h 346"/>
              <a:gd name="T16" fmla="*/ 458 w 459"/>
              <a:gd name="T17" fmla="*/ 276 h 346"/>
              <a:gd name="T18" fmla="*/ 389 w 459"/>
              <a:gd name="T19" fmla="*/ 345 h 346"/>
              <a:gd name="T20" fmla="*/ 69 w 459"/>
              <a:gd name="T21" fmla="*/ 34 h 346"/>
              <a:gd name="T22" fmla="*/ 69 w 459"/>
              <a:gd name="T23" fmla="*/ 34 h 346"/>
              <a:gd name="T24" fmla="*/ 34 w 459"/>
              <a:gd name="T25" fmla="*/ 60 h 346"/>
              <a:gd name="T26" fmla="*/ 34 w 459"/>
              <a:gd name="T27" fmla="*/ 276 h 346"/>
              <a:gd name="T28" fmla="*/ 69 w 459"/>
              <a:gd name="T29" fmla="*/ 311 h 346"/>
              <a:gd name="T30" fmla="*/ 389 w 459"/>
              <a:gd name="T31" fmla="*/ 311 h 346"/>
              <a:gd name="T32" fmla="*/ 423 w 459"/>
              <a:gd name="T33" fmla="*/ 276 h 346"/>
              <a:gd name="T34" fmla="*/ 423 w 459"/>
              <a:gd name="T35" fmla="*/ 60 h 346"/>
              <a:gd name="T36" fmla="*/ 389 w 459"/>
              <a:gd name="T37" fmla="*/ 34 h 346"/>
              <a:gd name="T38" fmla="*/ 69 w 459"/>
              <a:gd name="T39" fmla="*/ 3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9" h="346">
                <a:moveTo>
                  <a:pt x="389" y="345"/>
                </a:moveTo>
                <a:lnTo>
                  <a:pt x="389" y="345"/>
                </a:lnTo>
                <a:cubicBezTo>
                  <a:pt x="69" y="345"/>
                  <a:pt x="69" y="345"/>
                  <a:pt x="69" y="345"/>
                </a:cubicBezTo>
                <a:cubicBezTo>
                  <a:pt x="26" y="345"/>
                  <a:pt x="0" y="319"/>
                  <a:pt x="0" y="27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6" y="0"/>
                  <a:pt x="69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23" y="0"/>
                  <a:pt x="458" y="26"/>
                  <a:pt x="458" y="60"/>
                </a:cubicBezTo>
                <a:cubicBezTo>
                  <a:pt x="458" y="276"/>
                  <a:pt x="458" y="276"/>
                  <a:pt x="458" y="276"/>
                </a:cubicBezTo>
                <a:cubicBezTo>
                  <a:pt x="458" y="319"/>
                  <a:pt x="423" y="345"/>
                  <a:pt x="389" y="345"/>
                </a:cubicBezTo>
                <a:close/>
                <a:moveTo>
                  <a:pt x="69" y="34"/>
                </a:moveTo>
                <a:lnTo>
                  <a:pt x="69" y="34"/>
                </a:lnTo>
                <a:cubicBezTo>
                  <a:pt x="52" y="34"/>
                  <a:pt x="34" y="43"/>
                  <a:pt x="34" y="60"/>
                </a:cubicBezTo>
                <a:cubicBezTo>
                  <a:pt x="34" y="276"/>
                  <a:pt x="34" y="276"/>
                  <a:pt x="34" y="276"/>
                </a:cubicBezTo>
                <a:cubicBezTo>
                  <a:pt x="34" y="293"/>
                  <a:pt x="52" y="311"/>
                  <a:pt x="69" y="311"/>
                </a:cubicBezTo>
                <a:cubicBezTo>
                  <a:pt x="389" y="311"/>
                  <a:pt x="389" y="311"/>
                  <a:pt x="389" y="311"/>
                </a:cubicBezTo>
                <a:cubicBezTo>
                  <a:pt x="406" y="311"/>
                  <a:pt x="423" y="293"/>
                  <a:pt x="423" y="276"/>
                </a:cubicBezTo>
                <a:cubicBezTo>
                  <a:pt x="423" y="60"/>
                  <a:pt x="423" y="60"/>
                  <a:pt x="423" y="60"/>
                </a:cubicBezTo>
                <a:cubicBezTo>
                  <a:pt x="423" y="43"/>
                  <a:pt x="406" y="34"/>
                  <a:pt x="389" y="34"/>
                </a:cubicBez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16">
            <a:extLst>
              <a:ext uri="{FF2B5EF4-FFF2-40B4-BE49-F238E27FC236}">
                <a16:creationId xmlns:a16="http://schemas.microsoft.com/office/drawing/2014/main" id="{6C359259-8980-4841-BF34-C2BE4C13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217" y="9306841"/>
            <a:ext cx="285538" cy="29038"/>
          </a:xfrm>
          <a:custGeom>
            <a:avLst/>
            <a:gdLst>
              <a:gd name="T0" fmla="*/ 259 w 260"/>
              <a:gd name="T1" fmla="*/ 25 h 26"/>
              <a:gd name="T2" fmla="*/ 259 w 260"/>
              <a:gd name="T3" fmla="*/ 25 h 26"/>
              <a:gd name="T4" fmla="*/ 17 w 260"/>
              <a:gd name="T5" fmla="*/ 25 h 26"/>
              <a:gd name="T6" fmla="*/ 0 w 260"/>
              <a:gd name="T7" fmla="*/ 8 h 26"/>
              <a:gd name="T8" fmla="*/ 0 w 260"/>
              <a:gd name="T9" fmla="*/ 8 h 26"/>
              <a:gd name="T10" fmla="*/ 17 w 260"/>
              <a:gd name="T11" fmla="*/ 0 h 26"/>
              <a:gd name="T12" fmla="*/ 259 w 260"/>
              <a:gd name="T13" fmla="*/ 0 h 26"/>
              <a:gd name="T14" fmla="*/ 259 w 260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26">
                <a:moveTo>
                  <a:pt x="259" y="25"/>
                </a:moveTo>
                <a:lnTo>
                  <a:pt x="259" y="25"/>
                </a:ln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17"/>
                  <a:pt x="0" y="8"/>
                </a:cubicBezTo>
                <a:lnTo>
                  <a:pt x="0" y="8"/>
                </a:lnTo>
                <a:cubicBezTo>
                  <a:pt x="0" y="8"/>
                  <a:pt x="9" y="0"/>
                  <a:pt x="17" y="0"/>
                </a:cubicBezTo>
                <a:cubicBezTo>
                  <a:pt x="259" y="0"/>
                  <a:pt x="259" y="0"/>
                  <a:pt x="259" y="0"/>
                </a:cubicBezTo>
                <a:lnTo>
                  <a:pt x="259" y="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7">
            <a:extLst>
              <a:ext uri="{FF2B5EF4-FFF2-40B4-BE49-F238E27FC236}">
                <a16:creationId xmlns:a16="http://schemas.microsoft.com/office/drawing/2014/main" id="{41E7834E-3290-5F4E-BBA2-66465691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821" y="9016464"/>
            <a:ext cx="353293" cy="406527"/>
          </a:xfrm>
          <a:custGeom>
            <a:avLst/>
            <a:gdLst>
              <a:gd name="T0" fmla="*/ 242 w 321"/>
              <a:gd name="T1" fmla="*/ 371 h 372"/>
              <a:gd name="T2" fmla="*/ 242 w 321"/>
              <a:gd name="T3" fmla="*/ 371 h 372"/>
              <a:gd name="T4" fmla="*/ 69 w 321"/>
              <a:gd name="T5" fmla="*/ 371 h 372"/>
              <a:gd name="T6" fmla="*/ 17 w 321"/>
              <a:gd name="T7" fmla="*/ 345 h 372"/>
              <a:gd name="T8" fmla="*/ 0 w 321"/>
              <a:gd name="T9" fmla="*/ 293 h 372"/>
              <a:gd name="T10" fmla="*/ 8 w 321"/>
              <a:gd name="T11" fmla="*/ 52 h 372"/>
              <a:gd name="T12" fmla="*/ 69 w 321"/>
              <a:gd name="T13" fmla="*/ 0 h 372"/>
              <a:gd name="T14" fmla="*/ 250 w 321"/>
              <a:gd name="T15" fmla="*/ 0 h 372"/>
              <a:gd name="T16" fmla="*/ 302 w 321"/>
              <a:gd name="T17" fmla="*/ 52 h 372"/>
              <a:gd name="T18" fmla="*/ 320 w 321"/>
              <a:gd name="T19" fmla="*/ 293 h 372"/>
              <a:gd name="T20" fmla="*/ 302 w 321"/>
              <a:gd name="T21" fmla="*/ 345 h 372"/>
              <a:gd name="T22" fmla="*/ 242 w 321"/>
              <a:gd name="T23" fmla="*/ 371 h 372"/>
              <a:gd name="T24" fmla="*/ 69 w 321"/>
              <a:gd name="T25" fmla="*/ 34 h 372"/>
              <a:gd name="T26" fmla="*/ 69 w 321"/>
              <a:gd name="T27" fmla="*/ 34 h 372"/>
              <a:gd name="T28" fmla="*/ 43 w 321"/>
              <a:gd name="T29" fmla="*/ 60 h 372"/>
              <a:gd name="T30" fmla="*/ 34 w 321"/>
              <a:gd name="T31" fmla="*/ 293 h 372"/>
              <a:gd name="T32" fmla="*/ 43 w 321"/>
              <a:gd name="T33" fmla="*/ 319 h 372"/>
              <a:gd name="T34" fmla="*/ 69 w 321"/>
              <a:gd name="T35" fmla="*/ 337 h 372"/>
              <a:gd name="T36" fmla="*/ 242 w 321"/>
              <a:gd name="T37" fmla="*/ 337 h 372"/>
              <a:gd name="T38" fmla="*/ 276 w 321"/>
              <a:gd name="T39" fmla="*/ 319 h 372"/>
              <a:gd name="T40" fmla="*/ 285 w 321"/>
              <a:gd name="T41" fmla="*/ 293 h 372"/>
              <a:gd name="T42" fmla="*/ 268 w 321"/>
              <a:gd name="T43" fmla="*/ 52 h 372"/>
              <a:gd name="T44" fmla="*/ 250 w 321"/>
              <a:gd name="T45" fmla="*/ 34 h 372"/>
              <a:gd name="T46" fmla="*/ 69 w 321"/>
              <a:gd name="T47" fmla="*/ 3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1" h="372">
                <a:moveTo>
                  <a:pt x="242" y="371"/>
                </a:moveTo>
                <a:lnTo>
                  <a:pt x="242" y="371"/>
                </a:lnTo>
                <a:cubicBezTo>
                  <a:pt x="69" y="371"/>
                  <a:pt x="69" y="371"/>
                  <a:pt x="69" y="371"/>
                </a:cubicBezTo>
                <a:cubicBezTo>
                  <a:pt x="52" y="371"/>
                  <a:pt x="34" y="363"/>
                  <a:pt x="17" y="345"/>
                </a:cubicBezTo>
                <a:cubicBezTo>
                  <a:pt x="0" y="328"/>
                  <a:pt x="0" y="311"/>
                  <a:pt x="0" y="293"/>
                </a:cubicBezTo>
                <a:cubicBezTo>
                  <a:pt x="8" y="52"/>
                  <a:pt x="8" y="52"/>
                  <a:pt x="8" y="52"/>
                </a:cubicBezTo>
                <a:cubicBezTo>
                  <a:pt x="17" y="26"/>
                  <a:pt x="34" y="0"/>
                  <a:pt x="69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76" y="0"/>
                  <a:pt x="302" y="26"/>
                  <a:pt x="302" y="52"/>
                </a:cubicBezTo>
                <a:cubicBezTo>
                  <a:pt x="320" y="293"/>
                  <a:pt x="320" y="293"/>
                  <a:pt x="320" y="293"/>
                </a:cubicBezTo>
                <a:cubicBezTo>
                  <a:pt x="320" y="311"/>
                  <a:pt x="311" y="328"/>
                  <a:pt x="302" y="345"/>
                </a:cubicBezTo>
                <a:cubicBezTo>
                  <a:pt x="285" y="363"/>
                  <a:pt x="268" y="371"/>
                  <a:pt x="242" y="371"/>
                </a:cubicBezTo>
                <a:close/>
                <a:moveTo>
                  <a:pt x="69" y="34"/>
                </a:moveTo>
                <a:lnTo>
                  <a:pt x="69" y="34"/>
                </a:lnTo>
                <a:cubicBezTo>
                  <a:pt x="60" y="34"/>
                  <a:pt x="52" y="43"/>
                  <a:pt x="43" y="60"/>
                </a:cubicBezTo>
                <a:cubicBezTo>
                  <a:pt x="34" y="293"/>
                  <a:pt x="34" y="293"/>
                  <a:pt x="34" y="293"/>
                </a:cubicBezTo>
                <a:cubicBezTo>
                  <a:pt x="34" y="302"/>
                  <a:pt x="34" y="311"/>
                  <a:pt x="43" y="319"/>
                </a:cubicBezTo>
                <a:cubicBezTo>
                  <a:pt x="52" y="328"/>
                  <a:pt x="60" y="337"/>
                  <a:pt x="69" y="337"/>
                </a:cubicBezTo>
                <a:cubicBezTo>
                  <a:pt x="242" y="337"/>
                  <a:pt x="242" y="337"/>
                  <a:pt x="242" y="337"/>
                </a:cubicBezTo>
                <a:cubicBezTo>
                  <a:pt x="259" y="337"/>
                  <a:pt x="268" y="328"/>
                  <a:pt x="276" y="319"/>
                </a:cubicBezTo>
                <a:cubicBezTo>
                  <a:pt x="285" y="311"/>
                  <a:pt x="285" y="302"/>
                  <a:pt x="285" y="293"/>
                </a:cubicBezTo>
                <a:cubicBezTo>
                  <a:pt x="268" y="52"/>
                  <a:pt x="268" y="52"/>
                  <a:pt x="268" y="52"/>
                </a:cubicBezTo>
                <a:cubicBezTo>
                  <a:pt x="268" y="43"/>
                  <a:pt x="259" y="34"/>
                  <a:pt x="250" y="34"/>
                </a:cubicBez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8">
            <a:extLst>
              <a:ext uri="{FF2B5EF4-FFF2-40B4-BE49-F238E27FC236}">
                <a16:creationId xmlns:a16="http://schemas.microsoft.com/office/drawing/2014/main" id="{85E743A5-ED1B-8641-B3D4-3007BFAB5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934" y="8919672"/>
            <a:ext cx="179067" cy="188743"/>
          </a:xfrm>
          <a:custGeom>
            <a:avLst/>
            <a:gdLst>
              <a:gd name="T0" fmla="*/ 146 w 165"/>
              <a:gd name="T1" fmla="*/ 173 h 174"/>
              <a:gd name="T2" fmla="*/ 146 w 165"/>
              <a:gd name="T3" fmla="*/ 173 h 174"/>
              <a:gd name="T4" fmla="*/ 146 w 165"/>
              <a:gd name="T5" fmla="*/ 173 h 174"/>
              <a:gd name="T6" fmla="*/ 129 w 165"/>
              <a:gd name="T7" fmla="*/ 156 h 174"/>
              <a:gd name="T8" fmla="*/ 129 w 165"/>
              <a:gd name="T9" fmla="*/ 87 h 174"/>
              <a:gd name="T10" fmla="*/ 86 w 165"/>
              <a:gd name="T11" fmla="*/ 43 h 174"/>
              <a:gd name="T12" fmla="*/ 34 w 165"/>
              <a:gd name="T13" fmla="*/ 87 h 174"/>
              <a:gd name="T14" fmla="*/ 34 w 165"/>
              <a:gd name="T15" fmla="*/ 156 h 174"/>
              <a:gd name="T16" fmla="*/ 17 w 165"/>
              <a:gd name="T17" fmla="*/ 173 h 174"/>
              <a:gd name="T18" fmla="*/ 17 w 165"/>
              <a:gd name="T19" fmla="*/ 173 h 174"/>
              <a:gd name="T20" fmla="*/ 0 w 165"/>
              <a:gd name="T21" fmla="*/ 156 h 174"/>
              <a:gd name="T22" fmla="*/ 0 w 165"/>
              <a:gd name="T23" fmla="*/ 87 h 174"/>
              <a:gd name="T24" fmla="*/ 77 w 165"/>
              <a:gd name="T25" fmla="*/ 9 h 174"/>
              <a:gd name="T26" fmla="*/ 164 w 165"/>
              <a:gd name="T27" fmla="*/ 87 h 174"/>
              <a:gd name="T28" fmla="*/ 164 w 165"/>
              <a:gd name="T29" fmla="*/ 156 h 174"/>
              <a:gd name="T30" fmla="*/ 146 w 165"/>
              <a:gd name="T31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74">
                <a:moveTo>
                  <a:pt x="146" y="173"/>
                </a:moveTo>
                <a:lnTo>
                  <a:pt x="146" y="173"/>
                </a:lnTo>
                <a:lnTo>
                  <a:pt x="146" y="173"/>
                </a:lnTo>
                <a:cubicBezTo>
                  <a:pt x="138" y="173"/>
                  <a:pt x="129" y="164"/>
                  <a:pt x="129" y="156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29" y="69"/>
                  <a:pt x="112" y="43"/>
                  <a:pt x="86" y="43"/>
                </a:cubicBezTo>
                <a:cubicBezTo>
                  <a:pt x="60" y="43"/>
                  <a:pt x="34" y="61"/>
                  <a:pt x="34" y="87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4" y="164"/>
                  <a:pt x="26" y="173"/>
                  <a:pt x="17" y="173"/>
                </a:cubicBezTo>
                <a:lnTo>
                  <a:pt x="17" y="173"/>
                </a:lnTo>
                <a:cubicBezTo>
                  <a:pt x="8" y="173"/>
                  <a:pt x="0" y="164"/>
                  <a:pt x="0" y="156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43"/>
                  <a:pt x="34" y="9"/>
                  <a:pt x="77" y="9"/>
                </a:cubicBezTo>
                <a:cubicBezTo>
                  <a:pt x="121" y="0"/>
                  <a:pt x="164" y="43"/>
                  <a:pt x="164" y="87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4" y="164"/>
                  <a:pt x="155" y="173"/>
                  <a:pt x="146" y="1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9">
            <a:extLst>
              <a:ext uri="{FF2B5EF4-FFF2-40B4-BE49-F238E27FC236}">
                <a16:creationId xmlns:a16="http://schemas.microsoft.com/office/drawing/2014/main" id="{45516BAB-76AE-1645-925E-BD2C840D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7081" y="8997106"/>
            <a:ext cx="125830" cy="135509"/>
          </a:xfrm>
          <a:custGeom>
            <a:avLst/>
            <a:gdLst>
              <a:gd name="T0" fmla="*/ 112 w 113"/>
              <a:gd name="T1" fmla="*/ 121 h 122"/>
              <a:gd name="T2" fmla="*/ 112 w 113"/>
              <a:gd name="T3" fmla="*/ 121 h 122"/>
              <a:gd name="T4" fmla="*/ 52 w 113"/>
              <a:gd name="T5" fmla="*/ 121 h 122"/>
              <a:gd name="T6" fmla="*/ 0 w 113"/>
              <a:gd name="T7" fmla="*/ 61 h 122"/>
              <a:gd name="T8" fmla="*/ 0 w 113"/>
              <a:gd name="T9" fmla="*/ 52 h 122"/>
              <a:gd name="T10" fmla="*/ 61 w 113"/>
              <a:gd name="T11" fmla="*/ 0 h 122"/>
              <a:gd name="T12" fmla="*/ 112 w 113"/>
              <a:gd name="T13" fmla="*/ 52 h 122"/>
              <a:gd name="T14" fmla="*/ 112 w 113"/>
              <a:gd name="T15" fmla="*/ 121 h 122"/>
              <a:gd name="T16" fmla="*/ 61 w 113"/>
              <a:gd name="T17" fmla="*/ 35 h 122"/>
              <a:gd name="T18" fmla="*/ 61 w 113"/>
              <a:gd name="T19" fmla="*/ 35 h 122"/>
              <a:gd name="T20" fmla="*/ 35 w 113"/>
              <a:gd name="T21" fmla="*/ 52 h 122"/>
              <a:gd name="T22" fmla="*/ 35 w 113"/>
              <a:gd name="T23" fmla="*/ 61 h 122"/>
              <a:gd name="T24" fmla="*/ 52 w 113"/>
              <a:gd name="T25" fmla="*/ 87 h 122"/>
              <a:gd name="T26" fmla="*/ 78 w 113"/>
              <a:gd name="T27" fmla="*/ 87 h 122"/>
              <a:gd name="T28" fmla="*/ 78 w 113"/>
              <a:gd name="T29" fmla="*/ 52 h 122"/>
              <a:gd name="T30" fmla="*/ 61 w 113"/>
              <a:gd name="T31" fmla="*/ 3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3" h="122">
                <a:moveTo>
                  <a:pt x="112" y="121"/>
                </a:moveTo>
                <a:lnTo>
                  <a:pt x="112" y="121"/>
                </a:lnTo>
                <a:cubicBezTo>
                  <a:pt x="52" y="121"/>
                  <a:pt x="52" y="121"/>
                  <a:pt x="52" y="121"/>
                </a:cubicBezTo>
                <a:cubicBezTo>
                  <a:pt x="26" y="121"/>
                  <a:pt x="0" y="95"/>
                  <a:pt x="0" y="6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61" y="0"/>
                </a:cubicBezTo>
                <a:cubicBezTo>
                  <a:pt x="86" y="0"/>
                  <a:pt x="112" y="26"/>
                  <a:pt x="112" y="52"/>
                </a:cubicBezTo>
                <a:lnTo>
                  <a:pt x="112" y="121"/>
                </a:lnTo>
                <a:close/>
                <a:moveTo>
                  <a:pt x="61" y="35"/>
                </a:moveTo>
                <a:lnTo>
                  <a:pt x="61" y="35"/>
                </a:lnTo>
                <a:cubicBezTo>
                  <a:pt x="43" y="35"/>
                  <a:pt x="35" y="44"/>
                  <a:pt x="35" y="52"/>
                </a:cubicBezTo>
                <a:cubicBezTo>
                  <a:pt x="35" y="61"/>
                  <a:pt x="35" y="61"/>
                  <a:pt x="35" y="61"/>
                </a:cubicBezTo>
                <a:cubicBezTo>
                  <a:pt x="35" y="70"/>
                  <a:pt x="43" y="87"/>
                  <a:pt x="52" y="87"/>
                </a:cubicBezTo>
                <a:cubicBezTo>
                  <a:pt x="78" y="87"/>
                  <a:pt x="78" y="87"/>
                  <a:pt x="78" y="87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44"/>
                  <a:pt x="69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20">
            <a:extLst>
              <a:ext uri="{FF2B5EF4-FFF2-40B4-BE49-F238E27FC236}">
                <a16:creationId xmlns:a16="http://schemas.microsoft.com/office/drawing/2014/main" id="{5AD6F14C-D1F4-2341-BE30-52F0B4F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8390" y="8997106"/>
            <a:ext cx="135509" cy="135509"/>
          </a:xfrm>
          <a:custGeom>
            <a:avLst/>
            <a:gdLst>
              <a:gd name="T0" fmla="*/ 60 w 122"/>
              <a:gd name="T1" fmla="*/ 121 h 122"/>
              <a:gd name="T2" fmla="*/ 60 w 122"/>
              <a:gd name="T3" fmla="*/ 121 h 122"/>
              <a:gd name="T4" fmla="*/ 0 w 122"/>
              <a:gd name="T5" fmla="*/ 121 h 122"/>
              <a:gd name="T6" fmla="*/ 0 w 122"/>
              <a:gd name="T7" fmla="*/ 52 h 122"/>
              <a:gd name="T8" fmla="*/ 60 w 122"/>
              <a:gd name="T9" fmla="*/ 0 h 122"/>
              <a:gd name="T10" fmla="*/ 121 w 122"/>
              <a:gd name="T11" fmla="*/ 52 h 122"/>
              <a:gd name="T12" fmla="*/ 121 w 122"/>
              <a:gd name="T13" fmla="*/ 61 h 122"/>
              <a:gd name="T14" fmla="*/ 60 w 122"/>
              <a:gd name="T15" fmla="*/ 121 h 122"/>
              <a:gd name="T16" fmla="*/ 43 w 122"/>
              <a:gd name="T17" fmla="*/ 87 h 122"/>
              <a:gd name="T18" fmla="*/ 43 w 122"/>
              <a:gd name="T19" fmla="*/ 87 h 122"/>
              <a:gd name="T20" fmla="*/ 60 w 122"/>
              <a:gd name="T21" fmla="*/ 87 h 122"/>
              <a:gd name="T22" fmla="*/ 78 w 122"/>
              <a:gd name="T23" fmla="*/ 61 h 122"/>
              <a:gd name="T24" fmla="*/ 78 w 122"/>
              <a:gd name="T25" fmla="*/ 52 h 122"/>
              <a:gd name="T26" fmla="*/ 60 w 122"/>
              <a:gd name="T27" fmla="*/ 35 h 122"/>
              <a:gd name="T28" fmla="*/ 43 w 122"/>
              <a:gd name="T29" fmla="*/ 52 h 122"/>
              <a:gd name="T30" fmla="*/ 43 w 122"/>
              <a:gd name="T31" fmla="*/ 8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" h="122">
                <a:moveTo>
                  <a:pt x="60" y="121"/>
                </a:moveTo>
                <a:lnTo>
                  <a:pt x="60" y="121"/>
                </a:lnTo>
                <a:cubicBezTo>
                  <a:pt x="0" y="121"/>
                  <a:pt x="0" y="121"/>
                  <a:pt x="0" y="12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60" y="0"/>
                </a:cubicBezTo>
                <a:cubicBezTo>
                  <a:pt x="95" y="0"/>
                  <a:pt x="121" y="26"/>
                  <a:pt x="121" y="52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121" y="95"/>
                  <a:pt x="95" y="121"/>
                  <a:pt x="60" y="121"/>
                </a:cubicBezTo>
                <a:close/>
                <a:moveTo>
                  <a:pt x="43" y="87"/>
                </a:moveTo>
                <a:lnTo>
                  <a:pt x="43" y="87"/>
                </a:lnTo>
                <a:cubicBezTo>
                  <a:pt x="60" y="87"/>
                  <a:pt x="60" y="87"/>
                  <a:pt x="60" y="87"/>
                </a:cubicBezTo>
                <a:cubicBezTo>
                  <a:pt x="69" y="87"/>
                  <a:pt x="78" y="70"/>
                  <a:pt x="78" y="61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44"/>
                  <a:pt x="69" y="35"/>
                  <a:pt x="60" y="35"/>
                </a:cubicBezTo>
                <a:cubicBezTo>
                  <a:pt x="52" y="35"/>
                  <a:pt x="43" y="44"/>
                  <a:pt x="43" y="52"/>
                </a:cubicBezTo>
                <a:lnTo>
                  <a:pt x="43" y="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21">
            <a:extLst>
              <a:ext uri="{FF2B5EF4-FFF2-40B4-BE49-F238E27FC236}">
                <a16:creationId xmlns:a16="http://schemas.microsoft.com/office/drawing/2014/main" id="{247EAD90-5349-FB4A-ACB2-FE32D7AA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032" y="9253603"/>
            <a:ext cx="38717" cy="179067"/>
          </a:xfrm>
          <a:custGeom>
            <a:avLst/>
            <a:gdLst>
              <a:gd name="T0" fmla="*/ 35 w 36"/>
              <a:gd name="T1" fmla="*/ 164 h 165"/>
              <a:gd name="T2" fmla="*/ 35 w 36"/>
              <a:gd name="T3" fmla="*/ 164 h 165"/>
              <a:gd name="T4" fmla="*/ 0 w 36"/>
              <a:gd name="T5" fmla="*/ 164 h 165"/>
              <a:gd name="T6" fmla="*/ 0 w 36"/>
              <a:gd name="T7" fmla="*/ 17 h 165"/>
              <a:gd name="T8" fmla="*/ 18 w 36"/>
              <a:gd name="T9" fmla="*/ 0 h 165"/>
              <a:gd name="T10" fmla="*/ 18 w 36"/>
              <a:gd name="T11" fmla="*/ 0 h 165"/>
              <a:gd name="T12" fmla="*/ 35 w 36"/>
              <a:gd name="T13" fmla="*/ 17 h 165"/>
              <a:gd name="T14" fmla="*/ 35 w 36"/>
              <a:gd name="T15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165">
                <a:moveTo>
                  <a:pt x="35" y="164"/>
                </a:moveTo>
                <a:lnTo>
                  <a:pt x="35" y="164"/>
                </a:lnTo>
                <a:cubicBezTo>
                  <a:pt x="0" y="164"/>
                  <a:pt x="0" y="164"/>
                  <a:pt x="0" y="16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26" y="0"/>
                  <a:pt x="35" y="8"/>
                  <a:pt x="35" y="17"/>
                </a:cubicBezTo>
                <a:lnTo>
                  <a:pt x="35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2">
            <a:extLst>
              <a:ext uri="{FF2B5EF4-FFF2-40B4-BE49-F238E27FC236}">
                <a16:creationId xmlns:a16="http://schemas.microsoft.com/office/drawing/2014/main" id="{EB621158-87B2-DE41-B96E-7A9C1C25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032" y="9108415"/>
            <a:ext cx="38717" cy="106471"/>
          </a:xfrm>
          <a:custGeom>
            <a:avLst/>
            <a:gdLst>
              <a:gd name="T0" fmla="*/ 35 w 36"/>
              <a:gd name="T1" fmla="*/ 95 h 96"/>
              <a:gd name="T2" fmla="*/ 0 w 36"/>
              <a:gd name="T3" fmla="*/ 95 h 96"/>
              <a:gd name="T4" fmla="*/ 0 w 36"/>
              <a:gd name="T5" fmla="*/ 0 h 96"/>
              <a:gd name="T6" fmla="*/ 35 w 36"/>
              <a:gd name="T7" fmla="*/ 0 h 96"/>
              <a:gd name="T8" fmla="*/ 35 w 36"/>
              <a:gd name="T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96">
                <a:moveTo>
                  <a:pt x="35" y="95"/>
                </a:moveTo>
                <a:lnTo>
                  <a:pt x="0" y="95"/>
                </a:lnTo>
                <a:lnTo>
                  <a:pt x="0" y="0"/>
                </a:lnTo>
                <a:lnTo>
                  <a:pt x="35" y="0"/>
                </a:lnTo>
                <a:lnTo>
                  <a:pt x="35" y="9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3">
            <a:extLst>
              <a:ext uri="{FF2B5EF4-FFF2-40B4-BE49-F238E27FC236}">
                <a16:creationId xmlns:a16="http://schemas.microsoft.com/office/drawing/2014/main" id="{D02C5C11-3BC9-3B4B-9E6A-4894519CA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9968" y="9195528"/>
            <a:ext cx="416206" cy="256501"/>
          </a:xfrm>
          <a:custGeom>
            <a:avLst/>
            <a:gdLst>
              <a:gd name="T0" fmla="*/ 35 w 381"/>
              <a:gd name="T1" fmla="*/ 0 h 234"/>
              <a:gd name="T2" fmla="*/ 35 w 381"/>
              <a:gd name="T3" fmla="*/ 0 h 234"/>
              <a:gd name="T4" fmla="*/ 35 w 381"/>
              <a:gd name="T5" fmla="*/ 34 h 234"/>
              <a:gd name="T6" fmla="*/ 337 w 381"/>
              <a:gd name="T7" fmla="*/ 34 h 234"/>
              <a:gd name="T8" fmla="*/ 337 w 381"/>
              <a:gd name="T9" fmla="*/ 199 h 234"/>
              <a:gd name="T10" fmla="*/ 337 w 381"/>
              <a:gd name="T11" fmla="*/ 199 h 234"/>
              <a:gd name="T12" fmla="*/ 35 w 381"/>
              <a:gd name="T13" fmla="*/ 199 h 234"/>
              <a:gd name="T14" fmla="*/ 35 w 381"/>
              <a:gd name="T15" fmla="*/ 60 h 234"/>
              <a:gd name="T16" fmla="*/ 18 w 381"/>
              <a:gd name="T17" fmla="*/ 43 h 234"/>
              <a:gd name="T18" fmla="*/ 18 w 381"/>
              <a:gd name="T19" fmla="*/ 43 h 234"/>
              <a:gd name="T20" fmla="*/ 0 w 381"/>
              <a:gd name="T21" fmla="*/ 60 h 234"/>
              <a:gd name="T22" fmla="*/ 0 w 381"/>
              <a:gd name="T23" fmla="*/ 199 h 234"/>
              <a:gd name="T24" fmla="*/ 35 w 381"/>
              <a:gd name="T25" fmla="*/ 233 h 234"/>
              <a:gd name="T26" fmla="*/ 337 w 381"/>
              <a:gd name="T27" fmla="*/ 233 h 234"/>
              <a:gd name="T28" fmla="*/ 380 w 381"/>
              <a:gd name="T29" fmla="*/ 199 h 234"/>
              <a:gd name="T30" fmla="*/ 380 w 381"/>
              <a:gd name="T31" fmla="*/ 0 h 234"/>
              <a:gd name="T32" fmla="*/ 35 w 381"/>
              <a:gd name="T33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1" h="234">
                <a:moveTo>
                  <a:pt x="35" y="0"/>
                </a:moveTo>
                <a:lnTo>
                  <a:pt x="35" y="0"/>
                </a:lnTo>
                <a:cubicBezTo>
                  <a:pt x="35" y="34"/>
                  <a:pt x="35" y="34"/>
                  <a:pt x="35" y="34"/>
                </a:cubicBezTo>
                <a:cubicBezTo>
                  <a:pt x="337" y="34"/>
                  <a:pt x="337" y="34"/>
                  <a:pt x="337" y="34"/>
                </a:cubicBezTo>
                <a:cubicBezTo>
                  <a:pt x="337" y="199"/>
                  <a:pt x="337" y="199"/>
                  <a:pt x="337" y="199"/>
                </a:cubicBezTo>
                <a:lnTo>
                  <a:pt x="337" y="199"/>
                </a:lnTo>
                <a:cubicBezTo>
                  <a:pt x="35" y="199"/>
                  <a:pt x="35" y="199"/>
                  <a:pt x="35" y="199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52"/>
                  <a:pt x="26" y="43"/>
                  <a:pt x="18" y="43"/>
                </a:cubicBezTo>
                <a:lnTo>
                  <a:pt x="18" y="43"/>
                </a:lnTo>
                <a:cubicBezTo>
                  <a:pt x="9" y="43"/>
                  <a:pt x="0" y="52"/>
                  <a:pt x="0" y="6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24"/>
                  <a:pt x="18" y="233"/>
                  <a:pt x="35" y="233"/>
                </a:cubicBezTo>
                <a:cubicBezTo>
                  <a:pt x="337" y="233"/>
                  <a:pt x="337" y="233"/>
                  <a:pt x="337" y="233"/>
                </a:cubicBezTo>
                <a:cubicBezTo>
                  <a:pt x="363" y="233"/>
                  <a:pt x="380" y="224"/>
                  <a:pt x="380" y="199"/>
                </a:cubicBezTo>
                <a:cubicBezTo>
                  <a:pt x="380" y="0"/>
                  <a:pt x="380" y="0"/>
                  <a:pt x="380" y="0"/>
                </a:cubicBezTo>
                <a:lnTo>
                  <a:pt x="3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4">
            <a:extLst>
              <a:ext uri="{FF2B5EF4-FFF2-40B4-BE49-F238E27FC236}">
                <a16:creationId xmlns:a16="http://schemas.microsoft.com/office/drawing/2014/main" id="{898925A6-7D76-9144-9BAE-62525D450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572" y="9079378"/>
            <a:ext cx="503319" cy="154867"/>
          </a:xfrm>
          <a:custGeom>
            <a:avLst/>
            <a:gdLst>
              <a:gd name="T0" fmla="*/ 406 w 459"/>
              <a:gd name="T1" fmla="*/ 138 h 139"/>
              <a:gd name="T2" fmla="*/ 406 w 459"/>
              <a:gd name="T3" fmla="*/ 138 h 139"/>
              <a:gd name="T4" fmla="*/ 52 w 459"/>
              <a:gd name="T5" fmla="*/ 138 h 139"/>
              <a:gd name="T6" fmla="*/ 0 w 459"/>
              <a:gd name="T7" fmla="*/ 86 h 139"/>
              <a:gd name="T8" fmla="*/ 0 w 459"/>
              <a:gd name="T9" fmla="*/ 61 h 139"/>
              <a:gd name="T10" fmla="*/ 52 w 459"/>
              <a:gd name="T11" fmla="*/ 0 h 139"/>
              <a:gd name="T12" fmla="*/ 406 w 459"/>
              <a:gd name="T13" fmla="*/ 0 h 139"/>
              <a:gd name="T14" fmla="*/ 458 w 459"/>
              <a:gd name="T15" fmla="*/ 61 h 139"/>
              <a:gd name="T16" fmla="*/ 458 w 459"/>
              <a:gd name="T17" fmla="*/ 86 h 139"/>
              <a:gd name="T18" fmla="*/ 406 w 459"/>
              <a:gd name="T19" fmla="*/ 138 h 139"/>
              <a:gd name="T20" fmla="*/ 52 w 459"/>
              <a:gd name="T21" fmla="*/ 43 h 139"/>
              <a:gd name="T22" fmla="*/ 52 w 459"/>
              <a:gd name="T23" fmla="*/ 43 h 139"/>
              <a:gd name="T24" fmla="*/ 35 w 459"/>
              <a:gd name="T25" fmla="*/ 61 h 139"/>
              <a:gd name="T26" fmla="*/ 35 w 459"/>
              <a:gd name="T27" fmla="*/ 86 h 139"/>
              <a:gd name="T28" fmla="*/ 52 w 459"/>
              <a:gd name="T29" fmla="*/ 95 h 139"/>
              <a:gd name="T30" fmla="*/ 406 w 459"/>
              <a:gd name="T31" fmla="*/ 95 h 139"/>
              <a:gd name="T32" fmla="*/ 423 w 459"/>
              <a:gd name="T33" fmla="*/ 86 h 139"/>
              <a:gd name="T34" fmla="*/ 423 w 459"/>
              <a:gd name="T35" fmla="*/ 61 h 139"/>
              <a:gd name="T36" fmla="*/ 406 w 459"/>
              <a:gd name="T37" fmla="*/ 43 h 139"/>
              <a:gd name="T38" fmla="*/ 52 w 459"/>
              <a:gd name="T39" fmla="*/ 4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9" h="139">
                <a:moveTo>
                  <a:pt x="406" y="138"/>
                </a:moveTo>
                <a:lnTo>
                  <a:pt x="406" y="138"/>
                </a:lnTo>
                <a:cubicBezTo>
                  <a:pt x="52" y="138"/>
                  <a:pt x="52" y="138"/>
                  <a:pt x="52" y="138"/>
                </a:cubicBezTo>
                <a:cubicBezTo>
                  <a:pt x="26" y="138"/>
                  <a:pt x="0" y="112"/>
                  <a:pt x="0" y="86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52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41" y="0"/>
                  <a:pt x="458" y="26"/>
                  <a:pt x="458" y="61"/>
                </a:cubicBezTo>
                <a:cubicBezTo>
                  <a:pt x="458" y="86"/>
                  <a:pt x="458" y="86"/>
                  <a:pt x="458" y="86"/>
                </a:cubicBezTo>
                <a:cubicBezTo>
                  <a:pt x="458" y="112"/>
                  <a:pt x="441" y="138"/>
                  <a:pt x="406" y="138"/>
                </a:cubicBezTo>
                <a:close/>
                <a:moveTo>
                  <a:pt x="52" y="43"/>
                </a:moveTo>
                <a:lnTo>
                  <a:pt x="52" y="43"/>
                </a:lnTo>
                <a:cubicBezTo>
                  <a:pt x="43" y="43"/>
                  <a:pt x="35" y="52"/>
                  <a:pt x="35" y="61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95"/>
                  <a:pt x="43" y="95"/>
                  <a:pt x="52" y="95"/>
                </a:cubicBezTo>
                <a:cubicBezTo>
                  <a:pt x="406" y="95"/>
                  <a:pt x="406" y="95"/>
                  <a:pt x="406" y="95"/>
                </a:cubicBezTo>
                <a:cubicBezTo>
                  <a:pt x="415" y="95"/>
                  <a:pt x="423" y="95"/>
                  <a:pt x="423" y="86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23" y="52"/>
                  <a:pt x="415" y="43"/>
                  <a:pt x="406" y="43"/>
                </a:cubicBezTo>
                <a:lnTo>
                  <a:pt x="52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7B25BB80-8A52-1A46-9D4F-47CA775BC0B8}"/>
              </a:ext>
            </a:extLst>
          </p:cNvPr>
          <p:cNvGrpSpPr/>
          <p:nvPr/>
        </p:nvGrpSpPr>
        <p:grpSpPr>
          <a:xfrm>
            <a:off x="2668308" y="724291"/>
            <a:ext cx="19041035" cy="2561450"/>
            <a:chOff x="2668308" y="861425"/>
            <a:chExt cx="19041035" cy="2561450"/>
          </a:xfrm>
        </p:grpSpPr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2623DBB0-4954-C94C-A458-D2FCC2B3CD7F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20" name="CuadroTexto 319">
              <a:extLst>
                <a:ext uri="{FF2B5EF4-FFF2-40B4-BE49-F238E27FC236}">
                  <a16:creationId xmlns:a16="http://schemas.microsoft.com/office/drawing/2014/main" id="{75839E40-3AC9-B941-AE2B-7A0BDD114A7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0B0CD5E5-2B2D-2B45-92E6-42895E67EEAD}"/>
              </a:ext>
            </a:extLst>
          </p:cNvPr>
          <p:cNvGrpSpPr/>
          <p:nvPr/>
        </p:nvGrpSpPr>
        <p:grpSpPr>
          <a:xfrm>
            <a:off x="5866200" y="8739030"/>
            <a:ext cx="2592203" cy="912996"/>
            <a:chOff x="4247967" y="10852177"/>
            <a:chExt cx="4236804" cy="912996"/>
          </a:xfrm>
        </p:grpSpPr>
        <p:sp>
          <p:nvSpPr>
            <p:cNvPr id="322" name="CuadroTexto 395">
              <a:extLst>
                <a:ext uri="{FF2B5EF4-FFF2-40B4-BE49-F238E27FC236}">
                  <a16:creationId xmlns:a16="http://schemas.microsoft.com/office/drawing/2014/main" id="{94DB4297-DE74-D94A-8DC3-6373B8E34F83}"/>
                </a:ext>
              </a:extLst>
            </p:cNvPr>
            <p:cNvSpPr txBox="1"/>
            <p:nvPr/>
          </p:nvSpPr>
          <p:spPr>
            <a:xfrm flipH="1">
              <a:off x="4263265" y="10852177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3" name="Rectangle 40">
              <a:extLst>
                <a:ext uri="{FF2B5EF4-FFF2-40B4-BE49-F238E27FC236}">
                  <a16:creationId xmlns:a16="http://schemas.microsoft.com/office/drawing/2014/main" id="{5BCD5B77-DB18-364D-8ABD-5440066C4CB9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4" name="Grupo 323">
            <a:extLst>
              <a:ext uri="{FF2B5EF4-FFF2-40B4-BE49-F238E27FC236}">
                <a16:creationId xmlns:a16="http://schemas.microsoft.com/office/drawing/2014/main" id="{D56D95CC-8B1E-FD42-9165-0CEDB7DFF164}"/>
              </a:ext>
            </a:extLst>
          </p:cNvPr>
          <p:cNvGrpSpPr/>
          <p:nvPr/>
        </p:nvGrpSpPr>
        <p:grpSpPr>
          <a:xfrm>
            <a:off x="10565405" y="8728383"/>
            <a:ext cx="2592203" cy="912996"/>
            <a:chOff x="4247967" y="10852177"/>
            <a:chExt cx="4236804" cy="912996"/>
          </a:xfrm>
        </p:grpSpPr>
        <p:sp>
          <p:nvSpPr>
            <p:cNvPr id="325" name="CuadroTexto 395">
              <a:extLst>
                <a:ext uri="{FF2B5EF4-FFF2-40B4-BE49-F238E27FC236}">
                  <a16:creationId xmlns:a16="http://schemas.microsoft.com/office/drawing/2014/main" id="{28177FC9-B04E-A845-AF44-D13581C8CFBA}"/>
                </a:ext>
              </a:extLst>
            </p:cNvPr>
            <p:cNvSpPr txBox="1"/>
            <p:nvPr/>
          </p:nvSpPr>
          <p:spPr>
            <a:xfrm flipH="1">
              <a:off x="4263265" y="10852177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6" name="Rectangle 40">
              <a:extLst>
                <a:ext uri="{FF2B5EF4-FFF2-40B4-BE49-F238E27FC236}">
                  <a16:creationId xmlns:a16="http://schemas.microsoft.com/office/drawing/2014/main" id="{B9531BDA-94F0-F74C-B433-F841745B4366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252943B6-6113-D844-9E25-196C0D10D986}"/>
              </a:ext>
            </a:extLst>
          </p:cNvPr>
          <p:cNvGrpSpPr/>
          <p:nvPr/>
        </p:nvGrpSpPr>
        <p:grpSpPr>
          <a:xfrm>
            <a:off x="15638078" y="8723173"/>
            <a:ext cx="2592203" cy="912996"/>
            <a:chOff x="4247967" y="10852177"/>
            <a:chExt cx="4236804" cy="912996"/>
          </a:xfrm>
        </p:grpSpPr>
        <p:sp>
          <p:nvSpPr>
            <p:cNvPr id="328" name="CuadroTexto 395">
              <a:extLst>
                <a:ext uri="{FF2B5EF4-FFF2-40B4-BE49-F238E27FC236}">
                  <a16:creationId xmlns:a16="http://schemas.microsoft.com/office/drawing/2014/main" id="{31C16BA4-8B4C-5748-A82B-101AFDEA64C2}"/>
                </a:ext>
              </a:extLst>
            </p:cNvPr>
            <p:cNvSpPr txBox="1"/>
            <p:nvPr/>
          </p:nvSpPr>
          <p:spPr>
            <a:xfrm flipH="1">
              <a:off x="4263265" y="10852177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7F9AF216-1D7E-C14B-B47A-1EB95710AFF2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120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reeform 155">
            <a:extLst>
              <a:ext uri="{FF2B5EF4-FFF2-40B4-BE49-F238E27FC236}">
                <a16:creationId xmlns:a16="http://schemas.microsoft.com/office/drawing/2014/main" id="{DCF19C65-239D-5B4D-AB4A-7701635A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710" y="4413816"/>
            <a:ext cx="5619619" cy="6501128"/>
          </a:xfrm>
          <a:custGeom>
            <a:avLst/>
            <a:gdLst>
              <a:gd name="T0" fmla="*/ 4945 w 4946"/>
              <a:gd name="T1" fmla="*/ 2467 h 5722"/>
              <a:gd name="T2" fmla="*/ 4945 w 4946"/>
              <a:gd name="T3" fmla="*/ 2467 h 5722"/>
              <a:gd name="T4" fmla="*/ 2477 w 4946"/>
              <a:gd name="T5" fmla="*/ 0 h 5722"/>
              <a:gd name="T6" fmla="*/ 18 w 4946"/>
              <a:gd name="T7" fmla="*/ 2494 h 5722"/>
              <a:gd name="T8" fmla="*/ 578 w 4946"/>
              <a:gd name="T9" fmla="*/ 4040 h 5722"/>
              <a:gd name="T10" fmla="*/ 1456 w 4946"/>
              <a:gd name="T11" fmla="*/ 5459 h 5722"/>
              <a:gd name="T12" fmla="*/ 1456 w 4946"/>
              <a:gd name="T13" fmla="*/ 5459 h 5722"/>
              <a:gd name="T14" fmla="*/ 1718 w 4946"/>
              <a:gd name="T15" fmla="*/ 5721 h 5722"/>
              <a:gd name="T16" fmla="*/ 3236 w 4946"/>
              <a:gd name="T17" fmla="*/ 5721 h 5722"/>
              <a:gd name="T18" fmla="*/ 3498 w 4946"/>
              <a:gd name="T19" fmla="*/ 5459 h 5722"/>
              <a:gd name="T20" fmla="*/ 3498 w 4946"/>
              <a:gd name="T21" fmla="*/ 5459 h 5722"/>
              <a:gd name="T22" fmla="*/ 4366 w 4946"/>
              <a:gd name="T23" fmla="*/ 4049 h 5722"/>
              <a:gd name="T24" fmla="*/ 4945 w 4946"/>
              <a:gd name="T25" fmla="*/ 2467 h 5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6" h="5722">
                <a:moveTo>
                  <a:pt x="4945" y="2467"/>
                </a:moveTo>
                <a:lnTo>
                  <a:pt x="4945" y="2467"/>
                </a:lnTo>
                <a:cubicBezTo>
                  <a:pt x="4945" y="1103"/>
                  <a:pt x="3842" y="0"/>
                  <a:pt x="2477" y="0"/>
                </a:cubicBezTo>
                <a:cubicBezTo>
                  <a:pt x="1121" y="0"/>
                  <a:pt x="0" y="1139"/>
                  <a:pt x="18" y="2494"/>
                </a:cubicBezTo>
                <a:cubicBezTo>
                  <a:pt x="18" y="3082"/>
                  <a:pt x="235" y="3615"/>
                  <a:pt x="578" y="4040"/>
                </a:cubicBezTo>
                <a:cubicBezTo>
                  <a:pt x="913" y="4437"/>
                  <a:pt x="1456" y="4935"/>
                  <a:pt x="1456" y="5459"/>
                </a:cubicBezTo>
                <a:lnTo>
                  <a:pt x="1456" y="5459"/>
                </a:lnTo>
                <a:cubicBezTo>
                  <a:pt x="1456" y="5604"/>
                  <a:pt x="1573" y="5721"/>
                  <a:pt x="1718" y="5721"/>
                </a:cubicBezTo>
                <a:cubicBezTo>
                  <a:pt x="3236" y="5721"/>
                  <a:pt x="3236" y="5721"/>
                  <a:pt x="3236" y="5721"/>
                </a:cubicBezTo>
                <a:cubicBezTo>
                  <a:pt x="3381" y="5721"/>
                  <a:pt x="3498" y="5604"/>
                  <a:pt x="3498" y="5459"/>
                </a:cubicBezTo>
                <a:lnTo>
                  <a:pt x="3498" y="5459"/>
                </a:lnTo>
                <a:cubicBezTo>
                  <a:pt x="3498" y="4944"/>
                  <a:pt x="4041" y="4437"/>
                  <a:pt x="4366" y="4049"/>
                </a:cubicBezTo>
                <a:cubicBezTo>
                  <a:pt x="4728" y="3615"/>
                  <a:pt x="4945" y="3063"/>
                  <a:pt x="4945" y="24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56">
            <a:extLst>
              <a:ext uri="{FF2B5EF4-FFF2-40B4-BE49-F238E27FC236}">
                <a16:creationId xmlns:a16="http://schemas.microsoft.com/office/drawing/2014/main" id="{6EC87E4C-69F8-1D4E-B3C5-FE37F566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687" y="11040160"/>
            <a:ext cx="2158694" cy="280480"/>
          </a:xfrm>
          <a:custGeom>
            <a:avLst/>
            <a:gdLst>
              <a:gd name="T0" fmla="*/ 1781 w 1899"/>
              <a:gd name="T1" fmla="*/ 244 h 245"/>
              <a:gd name="T2" fmla="*/ 1781 w 1899"/>
              <a:gd name="T3" fmla="*/ 244 h 245"/>
              <a:gd name="T4" fmla="*/ 126 w 1899"/>
              <a:gd name="T5" fmla="*/ 244 h 245"/>
              <a:gd name="T6" fmla="*/ 0 w 1899"/>
              <a:gd name="T7" fmla="*/ 117 h 245"/>
              <a:gd name="T8" fmla="*/ 0 w 1899"/>
              <a:gd name="T9" fmla="*/ 117 h 245"/>
              <a:gd name="T10" fmla="*/ 126 w 1899"/>
              <a:gd name="T11" fmla="*/ 0 h 245"/>
              <a:gd name="T12" fmla="*/ 1781 w 1899"/>
              <a:gd name="T13" fmla="*/ 0 h 245"/>
              <a:gd name="T14" fmla="*/ 1898 w 1899"/>
              <a:gd name="T15" fmla="*/ 117 h 245"/>
              <a:gd name="T16" fmla="*/ 1898 w 1899"/>
              <a:gd name="T17" fmla="*/ 117 h 245"/>
              <a:gd name="T18" fmla="*/ 1781 w 1899"/>
              <a:gd name="T1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9" h="245">
                <a:moveTo>
                  <a:pt x="1781" y="244"/>
                </a:moveTo>
                <a:lnTo>
                  <a:pt x="1781" y="244"/>
                </a:lnTo>
                <a:cubicBezTo>
                  <a:pt x="126" y="244"/>
                  <a:pt x="126" y="244"/>
                  <a:pt x="126" y="244"/>
                </a:cubicBezTo>
                <a:cubicBezTo>
                  <a:pt x="54" y="244"/>
                  <a:pt x="0" y="189"/>
                  <a:pt x="0" y="117"/>
                </a:cubicBezTo>
                <a:lnTo>
                  <a:pt x="0" y="117"/>
                </a:lnTo>
                <a:cubicBezTo>
                  <a:pt x="0" y="54"/>
                  <a:pt x="54" y="0"/>
                  <a:pt x="126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44" y="0"/>
                  <a:pt x="1898" y="54"/>
                  <a:pt x="1898" y="117"/>
                </a:cubicBezTo>
                <a:lnTo>
                  <a:pt x="1898" y="117"/>
                </a:lnTo>
                <a:cubicBezTo>
                  <a:pt x="1898" y="189"/>
                  <a:pt x="1844" y="244"/>
                  <a:pt x="1781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57">
            <a:extLst>
              <a:ext uri="{FF2B5EF4-FFF2-40B4-BE49-F238E27FC236}">
                <a16:creationId xmlns:a16="http://schemas.microsoft.com/office/drawing/2014/main" id="{B7EA8240-E9C1-7644-AC3F-4B5789A6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687" y="11425819"/>
            <a:ext cx="2158694" cy="280480"/>
          </a:xfrm>
          <a:custGeom>
            <a:avLst/>
            <a:gdLst>
              <a:gd name="T0" fmla="*/ 1781 w 1899"/>
              <a:gd name="T1" fmla="*/ 244 h 245"/>
              <a:gd name="T2" fmla="*/ 1781 w 1899"/>
              <a:gd name="T3" fmla="*/ 244 h 245"/>
              <a:gd name="T4" fmla="*/ 126 w 1899"/>
              <a:gd name="T5" fmla="*/ 244 h 245"/>
              <a:gd name="T6" fmla="*/ 0 w 1899"/>
              <a:gd name="T7" fmla="*/ 127 h 245"/>
              <a:gd name="T8" fmla="*/ 0 w 1899"/>
              <a:gd name="T9" fmla="*/ 127 h 245"/>
              <a:gd name="T10" fmla="*/ 126 w 1899"/>
              <a:gd name="T11" fmla="*/ 0 h 245"/>
              <a:gd name="T12" fmla="*/ 1781 w 1899"/>
              <a:gd name="T13" fmla="*/ 0 h 245"/>
              <a:gd name="T14" fmla="*/ 1898 w 1899"/>
              <a:gd name="T15" fmla="*/ 127 h 245"/>
              <a:gd name="T16" fmla="*/ 1898 w 1899"/>
              <a:gd name="T17" fmla="*/ 127 h 245"/>
              <a:gd name="T18" fmla="*/ 1781 w 1899"/>
              <a:gd name="T1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9" h="245">
                <a:moveTo>
                  <a:pt x="1781" y="244"/>
                </a:moveTo>
                <a:lnTo>
                  <a:pt x="1781" y="244"/>
                </a:lnTo>
                <a:cubicBezTo>
                  <a:pt x="126" y="244"/>
                  <a:pt x="126" y="244"/>
                  <a:pt x="126" y="244"/>
                </a:cubicBezTo>
                <a:cubicBezTo>
                  <a:pt x="54" y="244"/>
                  <a:pt x="0" y="190"/>
                  <a:pt x="0" y="127"/>
                </a:cubicBezTo>
                <a:lnTo>
                  <a:pt x="0" y="127"/>
                </a:lnTo>
                <a:cubicBezTo>
                  <a:pt x="0" y="54"/>
                  <a:pt x="54" y="0"/>
                  <a:pt x="126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44" y="0"/>
                  <a:pt x="1898" y="54"/>
                  <a:pt x="1898" y="127"/>
                </a:cubicBezTo>
                <a:lnTo>
                  <a:pt x="1898" y="127"/>
                </a:lnTo>
                <a:cubicBezTo>
                  <a:pt x="1898" y="190"/>
                  <a:pt x="1844" y="244"/>
                  <a:pt x="1781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58">
            <a:extLst>
              <a:ext uri="{FF2B5EF4-FFF2-40B4-BE49-F238E27FC236}">
                <a16:creationId xmlns:a16="http://schemas.microsoft.com/office/drawing/2014/main" id="{C49881B8-38B0-2A4A-810A-A46EAD9F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892" y="11826505"/>
            <a:ext cx="1913275" cy="781337"/>
          </a:xfrm>
          <a:custGeom>
            <a:avLst/>
            <a:gdLst>
              <a:gd name="T0" fmla="*/ 1682 w 1683"/>
              <a:gd name="T1" fmla="*/ 0 h 688"/>
              <a:gd name="T2" fmla="*/ 1682 w 1683"/>
              <a:gd name="T3" fmla="*/ 0 h 688"/>
              <a:gd name="T4" fmla="*/ 841 w 1683"/>
              <a:gd name="T5" fmla="*/ 687 h 688"/>
              <a:gd name="T6" fmla="*/ 0 w 1683"/>
              <a:gd name="T7" fmla="*/ 0 h 688"/>
              <a:gd name="T8" fmla="*/ 1682 w 1683"/>
              <a:gd name="T9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3" h="688">
                <a:moveTo>
                  <a:pt x="1682" y="0"/>
                </a:moveTo>
                <a:lnTo>
                  <a:pt x="1682" y="0"/>
                </a:lnTo>
                <a:cubicBezTo>
                  <a:pt x="1682" y="379"/>
                  <a:pt x="1311" y="687"/>
                  <a:pt x="841" y="687"/>
                </a:cubicBezTo>
                <a:cubicBezTo>
                  <a:pt x="380" y="687"/>
                  <a:pt x="0" y="379"/>
                  <a:pt x="0" y="0"/>
                </a:cubicBezTo>
                <a:lnTo>
                  <a:pt x="168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59">
            <a:extLst>
              <a:ext uri="{FF2B5EF4-FFF2-40B4-BE49-F238E27FC236}">
                <a16:creationId xmlns:a16="http://schemas.microsoft.com/office/drawing/2014/main" id="{4E6121C4-B8F4-104E-B6BB-5AB6776B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118" y="4413816"/>
            <a:ext cx="5614612" cy="6501128"/>
          </a:xfrm>
          <a:custGeom>
            <a:avLst/>
            <a:gdLst>
              <a:gd name="T0" fmla="*/ 4944 w 4945"/>
              <a:gd name="T1" fmla="*/ 2467 h 5722"/>
              <a:gd name="T2" fmla="*/ 4944 w 4945"/>
              <a:gd name="T3" fmla="*/ 2467 h 5722"/>
              <a:gd name="T4" fmla="*/ 2476 w 4945"/>
              <a:gd name="T5" fmla="*/ 0 h 5722"/>
              <a:gd name="T6" fmla="*/ 9 w 4945"/>
              <a:gd name="T7" fmla="*/ 2494 h 5722"/>
              <a:gd name="T8" fmla="*/ 578 w 4945"/>
              <a:gd name="T9" fmla="*/ 4040 h 5722"/>
              <a:gd name="T10" fmla="*/ 1455 w 4945"/>
              <a:gd name="T11" fmla="*/ 5459 h 5722"/>
              <a:gd name="T12" fmla="*/ 1455 w 4945"/>
              <a:gd name="T13" fmla="*/ 5459 h 5722"/>
              <a:gd name="T14" fmla="*/ 1717 w 4945"/>
              <a:gd name="T15" fmla="*/ 5721 h 5722"/>
              <a:gd name="T16" fmla="*/ 3235 w 4945"/>
              <a:gd name="T17" fmla="*/ 5721 h 5722"/>
              <a:gd name="T18" fmla="*/ 3497 w 4945"/>
              <a:gd name="T19" fmla="*/ 5459 h 5722"/>
              <a:gd name="T20" fmla="*/ 3497 w 4945"/>
              <a:gd name="T21" fmla="*/ 5459 h 5722"/>
              <a:gd name="T22" fmla="*/ 4365 w 4945"/>
              <a:gd name="T23" fmla="*/ 4049 h 5722"/>
              <a:gd name="T24" fmla="*/ 4944 w 4945"/>
              <a:gd name="T25" fmla="*/ 2467 h 5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5" h="5722">
                <a:moveTo>
                  <a:pt x="4944" y="2467"/>
                </a:moveTo>
                <a:lnTo>
                  <a:pt x="4944" y="2467"/>
                </a:lnTo>
                <a:cubicBezTo>
                  <a:pt x="4944" y="1103"/>
                  <a:pt x="3832" y="0"/>
                  <a:pt x="2476" y="0"/>
                </a:cubicBezTo>
                <a:cubicBezTo>
                  <a:pt x="1112" y="0"/>
                  <a:pt x="0" y="1139"/>
                  <a:pt x="9" y="2494"/>
                </a:cubicBezTo>
                <a:cubicBezTo>
                  <a:pt x="18" y="3082"/>
                  <a:pt x="235" y="3615"/>
                  <a:pt x="578" y="4040"/>
                </a:cubicBezTo>
                <a:cubicBezTo>
                  <a:pt x="913" y="4437"/>
                  <a:pt x="1455" y="4935"/>
                  <a:pt x="1455" y="5459"/>
                </a:cubicBezTo>
                <a:lnTo>
                  <a:pt x="1455" y="5459"/>
                </a:lnTo>
                <a:cubicBezTo>
                  <a:pt x="1455" y="5604"/>
                  <a:pt x="1573" y="5721"/>
                  <a:pt x="1717" y="5721"/>
                </a:cubicBezTo>
                <a:cubicBezTo>
                  <a:pt x="3235" y="5721"/>
                  <a:pt x="3235" y="5721"/>
                  <a:pt x="3235" y="5721"/>
                </a:cubicBezTo>
                <a:cubicBezTo>
                  <a:pt x="3380" y="5721"/>
                  <a:pt x="3497" y="5604"/>
                  <a:pt x="3497" y="5459"/>
                </a:cubicBezTo>
                <a:lnTo>
                  <a:pt x="3497" y="5459"/>
                </a:lnTo>
                <a:cubicBezTo>
                  <a:pt x="3497" y="4944"/>
                  <a:pt x="4040" y="4437"/>
                  <a:pt x="4365" y="4049"/>
                </a:cubicBezTo>
                <a:cubicBezTo>
                  <a:pt x="4727" y="3615"/>
                  <a:pt x="4944" y="3063"/>
                  <a:pt x="4944" y="24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0">
            <a:extLst>
              <a:ext uri="{FF2B5EF4-FFF2-40B4-BE49-F238E27FC236}">
                <a16:creationId xmlns:a16="http://schemas.microsoft.com/office/drawing/2014/main" id="{1DCA9678-E968-3849-8466-1DD1110C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085" y="11040160"/>
            <a:ext cx="2153687" cy="280480"/>
          </a:xfrm>
          <a:custGeom>
            <a:avLst/>
            <a:gdLst>
              <a:gd name="T0" fmla="*/ 1779 w 1898"/>
              <a:gd name="T1" fmla="*/ 244 h 245"/>
              <a:gd name="T2" fmla="*/ 1779 w 1898"/>
              <a:gd name="T3" fmla="*/ 244 h 245"/>
              <a:gd name="T4" fmla="*/ 117 w 1898"/>
              <a:gd name="T5" fmla="*/ 244 h 245"/>
              <a:gd name="T6" fmla="*/ 0 w 1898"/>
              <a:gd name="T7" fmla="*/ 117 h 245"/>
              <a:gd name="T8" fmla="*/ 0 w 1898"/>
              <a:gd name="T9" fmla="*/ 117 h 245"/>
              <a:gd name="T10" fmla="*/ 117 w 1898"/>
              <a:gd name="T11" fmla="*/ 0 h 245"/>
              <a:gd name="T12" fmla="*/ 1779 w 1898"/>
              <a:gd name="T13" fmla="*/ 0 h 245"/>
              <a:gd name="T14" fmla="*/ 1897 w 1898"/>
              <a:gd name="T15" fmla="*/ 117 h 245"/>
              <a:gd name="T16" fmla="*/ 1897 w 1898"/>
              <a:gd name="T17" fmla="*/ 117 h 245"/>
              <a:gd name="T18" fmla="*/ 1779 w 1898"/>
              <a:gd name="T1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8" h="245">
                <a:moveTo>
                  <a:pt x="1779" y="244"/>
                </a:moveTo>
                <a:lnTo>
                  <a:pt x="1779" y="244"/>
                </a:lnTo>
                <a:cubicBezTo>
                  <a:pt x="117" y="244"/>
                  <a:pt x="117" y="244"/>
                  <a:pt x="117" y="244"/>
                </a:cubicBezTo>
                <a:cubicBezTo>
                  <a:pt x="54" y="244"/>
                  <a:pt x="0" y="189"/>
                  <a:pt x="0" y="117"/>
                </a:cubicBezTo>
                <a:lnTo>
                  <a:pt x="0" y="117"/>
                </a:lnTo>
                <a:cubicBezTo>
                  <a:pt x="0" y="54"/>
                  <a:pt x="54" y="0"/>
                  <a:pt x="117" y="0"/>
                </a:cubicBezTo>
                <a:cubicBezTo>
                  <a:pt x="1779" y="0"/>
                  <a:pt x="1779" y="0"/>
                  <a:pt x="1779" y="0"/>
                </a:cubicBezTo>
                <a:cubicBezTo>
                  <a:pt x="1843" y="0"/>
                  <a:pt x="1897" y="54"/>
                  <a:pt x="1897" y="117"/>
                </a:cubicBezTo>
                <a:lnTo>
                  <a:pt x="1897" y="117"/>
                </a:lnTo>
                <a:cubicBezTo>
                  <a:pt x="1897" y="189"/>
                  <a:pt x="1843" y="244"/>
                  <a:pt x="1779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1">
            <a:extLst>
              <a:ext uri="{FF2B5EF4-FFF2-40B4-BE49-F238E27FC236}">
                <a16:creationId xmlns:a16="http://schemas.microsoft.com/office/drawing/2014/main" id="{A3767B01-EE2C-F545-8E0A-8776C7212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085" y="11425819"/>
            <a:ext cx="2153687" cy="280480"/>
          </a:xfrm>
          <a:custGeom>
            <a:avLst/>
            <a:gdLst>
              <a:gd name="T0" fmla="*/ 1779 w 1898"/>
              <a:gd name="T1" fmla="*/ 244 h 245"/>
              <a:gd name="T2" fmla="*/ 1779 w 1898"/>
              <a:gd name="T3" fmla="*/ 244 h 245"/>
              <a:gd name="T4" fmla="*/ 117 w 1898"/>
              <a:gd name="T5" fmla="*/ 244 h 245"/>
              <a:gd name="T6" fmla="*/ 0 w 1898"/>
              <a:gd name="T7" fmla="*/ 127 h 245"/>
              <a:gd name="T8" fmla="*/ 0 w 1898"/>
              <a:gd name="T9" fmla="*/ 127 h 245"/>
              <a:gd name="T10" fmla="*/ 117 w 1898"/>
              <a:gd name="T11" fmla="*/ 0 h 245"/>
              <a:gd name="T12" fmla="*/ 1779 w 1898"/>
              <a:gd name="T13" fmla="*/ 0 h 245"/>
              <a:gd name="T14" fmla="*/ 1897 w 1898"/>
              <a:gd name="T15" fmla="*/ 127 h 245"/>
              <a:gd name="T16" fmla="*/ 1897 w 1898"/>
              <a:gd name="T17" fmla="*/ 127 h 245"/>
              <a:gd name="T18" fmla="*/ 1779 w 1898"/>
              <a:gd name="T1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8" h="245">
                <a:moveTo>
                  <a:pt x="1779" y="244"/>
                </a:moveTo>
                <a:lnTo>
                  <a:pt x="1779" y="244"/>
                </a:lnTo>
                <a:cubicBezTo>
                  <a:pt x="117" y="244"/>
                  <a:pt x="117" y="244"/>
                  <a:pt x="117" y="244"/>
                </a:cubicBezTo>
                <a:cubicBezTo>
                  <a:pt x="54" y="244"/>
                  <a:pt x="0" y="190"/>
                  <a:pt x="0" y="127"/>
                </a:cubicBezTo>
                <a:lnTo>
                  <a:pt x="0" y="127"/>
                </a:lnTo>
                <a:cubicBezTo>
                  <a:pt x="0" y="54"/>
                  <a:pt x="54" y="0"/>
                  <a:pt x="117" y="0"/>
                </a:cubicBezTo>
                <a:cubicBezTo>
                  <a:pt x="1779" y="0"/>
                  <a:pt x="1779" y="0"/>
                  <a:pt x="1779" y="0"/>
                </a:cubicBezTo>
                <a:cubicBezTo>
                  <a:pt x="1843" y="0"/>
                  <a:pt x="1897" y="54"/>
                  <a:pt x="1897" y="127"/>
                </a:cubicBezTo>
                <a:lnTo>
                  <a:pt x="1897" y="127"/>
                </a:lnTo>
                <a:cubicBezTo>
                  <a:pt x="1897" y="190"/>
                  <a:pt x="1843" y="244"/>
                  <a:pt x="1779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2">
            <a:extLst>
              <a:ext uri="{FF2B5EF4-FFF2-40B4-BE49-F238E27FC236}">
                <a16:creationId xmlns:a16="http://schemas.microsoft.com/office/drawing/2014/main" id="{DC3C6AAB-0343-6040-B9A6-F16F5C92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7301" y="11826505"/>
            <a:ext cx="1908265" cy="781337"/>
          </a:xfrm>
          <a:custGeom>
            <a:avLst/>
            <a:gdLst>
              <a:gd name="T0" fmla="*/ 1680 w 1681"/>
              <a:gd name="T1" fmla="*/ 0 h 688"/>
              <a:gd name="T2" fmla="*/ 1680 w 1681"/>
              <a:gd name="T3" fmla="*/ 0 h 688"/>
              <a:gd name="T4" fmla="*/ 840 w 1681"/>
              <a:gd name="T5" fmla="*/ 687 h 688"/>
              <a:gd name="T6" fmla="*/ 0 w 1681"/>
              <a:gd name="T7" fmla="*/ 0 h 688"/>
              <a:gd name="T8" fmla="*/ 1680 w 1681"/>
              <a:gd name="T9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1" h="688">
                <a:moveTo>
                  <a:pt x="1680" y="0"/>
                </a:moveTo>
                <a:lnTo>
                  <a:pt x="1680" y="0"/>
                </a:lnTo>
                <a:cubicBezTo>
                  <a:pt x="1680" y="379"/>
                  <a:pt x="1310" y="687"/>
                  <a:pt x="840" y="687"/>
                </a:cubicBezTo>
                <a:cubicBezTo>
                  <a:pt x="380" y="687"/>
                  <a:pt x="0" y="379"/>
                  <a:pt x="0" y="0"/>
                </a:cubicBezTo>
                <a:lnTo>
                  <a:pt x="168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3">
            <a:extLst>
              <a:ext uri="{FF2B5EF4-FFF2-40B4-BE49-F238E27FC236}">
                <a16:creationId xmlns:a16="http://schemas.microsoft.com/office/drawing/2014/main" id="{0030B1F7-BF7C-B64F-893D-F6834807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4502" y="4413816"/>
            <a:ext cx="5629636" cy="6501128"/>
          </a:xfrm>
          <a:custGeom>
            <a:avLst/>
            <a:gdLst>
              <a:gd name="T0" fmla="*/ 4954 w 4955"/>
              <a:gd name="T1" fmla="*/ 2467 h 5722"/>
              <a:gd name="T2" fmla="*/ 4954 w 4955"/>
              <a:gd name="T3" fmla="*/ 2467 h 5722"/>
              <a:gd name="T4" fmla="*/ 2477 w 4955"/>
              <a:gd name="T5" fmla="*/ 0 h 5722"/>
              <a:gd name="T6" fmla="*/ 19 w 4955"/>
              <a:gd name="T7" fmla="*/ 2494 h 5722"/>
              <a:gd name="T8" fmla="*/ 588 w 4955"/>
              <a:gd name="T9" fmla="*/ 4040 h 5722"/>
              <a:gd name="T10" fmla="*/ 1465 w 4955"/>
              <a:gd name="T11" fmla="*/ 5459 h 5722"/>
              <a:gd name="T12" fmla="*/ 1465 w 4955"/>
              <a:gd name="T13" fmla="*/ 5459 h 5722"/>
              <a:gd name="T14" fmla="*/ 1727 w 4955"/>
              <a:gd name="T15" fmla="*/ 5721 h 5722"/>
              <a:gd name="T16" fmla="*/ 3246 w 4955"/>
              <a:gd name="T17" fmla="*/ 5721 h 5722"/>
              <a:gd name="T18" fmla="*/ 3508 w 4955"/>
              <a:gd name="T19" fmla="*/ 5459 h 5722"/>
              <a:gd name="T20" fmla="*/ 3508 w 4955"/>
              <a:gd name="T21" fmla="*/ 5459 h 5722"/>
              <a:gd name="T22" fmla="*/ 4376 w 4955"/>
              <a:gd name="T23" fmla="*/ 4049 h 5722"/>
              <a:gd name="T24" fmla="*/ 4954 w 4955"/>
              <a:gd name="T25" fmla="*/ 2467 h 5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55" h="5722">
                <a:moveTo>
                  <a:pt x="4954" y="2467"/>
                </a:moveTo>
                <a:lnTo>
                  <a:pt x="4954" y="2467"/>
                </a:lnTo>
                <a:cubicBezTo>
                  <a:pt x="4954" y="1103"/>
                  <a:pt x="3842" y="0"/>
                  <a:pt x="2477" y="0"/>
                </a:cubicBezTo>
                <a:cubicBezTo>
                  <a:pt x="1121" y="0"/>
                  <a:pt x="0" y="1139"/>
                  <a:pt x="19" y="2494"/>
                </a:cubicBezTo>
                <a:cubicBezTo>
                  <a:pt x="27" y="3082"/>
                  <a:pt x="235" y="3615"/>
                  <a:pt x="588" y="4040"/>
                </a:cubicBezTo>
                <a:cubicBezTo>
                  <a:pt x="913" y="4437"/>
                  <a:pt x="1465" y="4935"/>
                  <a:pt x="1465" y="5459"/>
                </a:cubicBezTo>
                <a:lnTo>
                  <a:pt x="1465" y="5459"/>
                </a:lnTo>
                <a:cubicBezTo>
                  <a:pt x="1465" y="5604"/>
                  <a:pt x="1582" y="5721"/>
                  <a:pt x="1727" y="5721"/>
                </a:cubicBezTo>
                <a:cubicBezTo>
                  <a:pt x="3246" y="5721"/>
                  <a:pt x="3246" y="5721"/>
                  <a:pt x="3246" y="5721"/>
                </a:cubicBezTo>
                <a:cubicBezTo>
                  <a:pt x="3390" y="5721"/>
                  <a:pt x="3508" y="5604"/>
                  <a:pt x="3508" y="5459"/>
                </a:cubicBezTo>
                <a:lnTo>
                  <a:pt x="3508" y="5459"/>
                </a:lnTo>
                <a:cubicBezTo>
                  <a:pt x="3508" y="4944"/>
                  <a:pt x="4050" y="4437"/>
                  <a:pt x="4376" y="4049"/>
                </a:cubicBezTo>
                <a:cubicBezTo>
                  <a:pt x="4737" y="3615"/>
                  <a:pt x="4954" y="3063"/>
                  <a:pt x="4954" y="24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4">
            <a:extLst>
              <a:ext uri="{FF2B5EF4-FFF2-40B4-BE49-F238E27FC236}">
                <a16:creationId xmlns:a16="http://schemas.microsoft.com/office/drawing/2014/main" id="{B0D4B1B7-162D-7343-B212-303C69AB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493" y="11040160"/>
            <a:ext cx="2158697" cy="280480"/>
          </a:xfrm>
          <a:custGeom>
            <a:avLst/>
            <a:gdLst>
              <a:gd name="T0" fmla="*/ 1781 w 1899"/>
              <a:gd name="T1" fmla="*/ 244 h 245"/>
              <a:gd name="T2" fmla="*/ 1781 w 1899"/>
              <a:gd name="T3" fmla="*/ 244 h 245"/>
              <a:gd name="T4" fmla="*/ 118 w 1899"/>
              <a:gd name="T5" fmla="*/ 244 h 245"/>
              <a:gd name="T6" fmla="*/ 0 w 1899"/>
              <a:gd name="T7" fmla="*/ 117 h 245"/>
              <a:gd name="T8" fmla="*/ 0 w 1899"/>
              <a:gd name="T9" fmla="*/ 117 h 245"/>
              <a:gd name="T10" fmla="*/ 118 w 1899"/>
              <a:gd name="T11" fmla="*/ 0 h 245"/>
              <a:gd name="T12" fmla="*/ 1781 w 1899"/>
              <a:gd name="T13" fmla="*/ 0 h 245"/>
              <a:gd name="T14" fmla="*/ 1898 w 1899"/>
              <a:gd name="T15" fmla="*/ 117 h 245"/>
              <a:gd name="T16" fmla="*/ 1898 w 1899"/>
              <a:gd name="T17" fmla="*/ 117 h 245"/>
              <a:gd name="T18" fmla="*/ 1781 w 1899"/>
              <a:gd name="T1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9" h="245">
                <a:moveTo>
                  <a:pt x="1781" y="244"/>
                </a:moveTo>
                <a:lnTo>
                  <a:pt x="1781" y="244"/>
                </a:lnTo>
                <a:cubicBezTo>
                  <a:pt x="118" y="244"/>
                  <a:pt x="118" y="244"/>
                  <a:pt x="118" y="244"/>
                </a:cubicBezTo>
                <a:cubicBezTo>
                  <a:pt x="54" y="244"/>
                  <a:pt x="0" y="189"/>
                  <a:pt x="0" y="117"/>
                </a:cubicBezTo>
                <a:lnTo>
                  <a:pt x="0" y="117"/>
                </a:lnTo>
                <a:cubicBezTo>
                  <a:pt x="0" y="54"/>
                  <a:pt x="54" y="0"/>
                  <a:pt x="118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44" y="0"/>
                  <a:pt x="1898" y="54"/>
                  <a:pt x="1898" y="117"/>
                </a:cubicBezTo>
                <a:lnTo>
                  <a:pt x="1898" y="117"/>
                </a:lnTo>
                <a:cubicBezTo>
                  <a:pt x="1898" y="189"/>
                  <a:pt x="1844" y="244"/>
                  <a:pt x="1781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5">
            <a:extLst>
              <a:ext uri="{FF2B5EF4-FFF2-40B4-BE49-F238E27FC236}">
                <a16:creationId xmlns:a16="http://schemas.microsoft.com/office/drawing/2014/main" id="{7CA021BB-D6E8-8D4D-9950-AFDDE212F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493" y="11425819"/>
            <a:ext cx="2158697" cy="280480"/>
          </a:xfrm>
          <a:custGeom>
            <a:avLst/>
            <a:gdLst>
              <a:gd name="T0" fmla="*/ 1781 w 1899"/>
              <a:gd name="T1" fmla="*/ 244 h 245"/>
              <a:gd name="T2" fmla="*/ 1781 w 1899"/>
              <a:gd name="T3" fmla="*/ 244 h 245"/>
              <a:gd name="T4" fmla="*/ 118 w 1899"/>
              <a:gd name="T5" fmla="*/ 244 h 245"/>
              <a:gd name="T6" fmla="*/ 0 w 1899"/>
              <a:gd name="T7" fmla="*/ 127 h 245"/>
              <a:gd name="T8" fmla="*/ 0 w 1899"/>
              <a:gd name="T9" fmla="*/ 127 h 245"/>
              <a:gd name="T10" fmla="*/ 118 w 1899"/>
              <a:gd name="T11" fmla="*/ 0 h 245"/>
              <a:gd name="T12" fmla="*/ 1781 w 1899"/>
              <a:gd name="T13" fmla="*/ 0 h 245"/>
              <a:gd name="T14" fmla="*/ 1898 w 1899"/>
              <a:gd name="T15" fmla="*/ 127 h 245"/>
              <a:gd name="T16" fmla="*/ 1898 w 1899"/>
              <a:gd name="T17" fmla="*/ 127 h 245"/>
              <a:gd name="T18" fmla="*/ 1781 w 1899"/>
              <a:gd name="T1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9" h="245">
                <a:moveTo>
                  <a:pt x="1781" y="244"/>
                </a:moveTo>
                <a:lnTo>
                  <a:pt x="1781" y="244"/>
                </a:lnTo>
                <a:cubicBezTo>
                  <a:pt x="118" y="244"/>
                  <a:pt x="118" y="244"/>
                  <a:pt x="118" y="244"/>
                </a:cubicBezTo>
                <a:cubicBezTo>
                  <a:pt x="54" y="244"/>
                  <a:pt x="0" y="190"/>
                  <a:pt x="0" y="127"/>
                </a:cubicBezTo>
                <a:lnTo>
                  <a:pt x="0" y="127"/>
                </a:lnTo>
                <a:cubicBezTo>
                  <a:pt x="0" y="54"/>
                  <a:pt x="54" y="0"/>
                  <a:pt x="118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44" y="0"/>
                  <a:pt x="1898" y="54"/>
                  <a:pt x="1898" y="127"/>
                </a:cubicBezTo>
                <a:lnTo>
                  <a:pt x="1898" y="127"/>
                </a:lnTo>
                <a:cubicBezTo>
                  <a:pt x="1898" y="190"/>
                  <a:pt x="1844" y="244"/>
                  <a:pt x="1781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6">
            <a:extLst>
              <a:ext uri="{FF2B5EF4-FFF2-40B4-BE49-F238E27FC236}">
                <a16:creationId xmlns:a16="http://schemas.microsoft.com/office/drawing/2014/main" id="{01138822-7BD1-0B49-B314-9BBB00F2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2698" y="11826505"/>
            <a:ext cx="1908268" cy="781337"/>
          </a:xfrm>
          <a:custGeom>
            <a:avLst/>
            <a:gdLst>
              <a:gd name="T0" fmla="*/ 1681 w 1682"/>
              <a:gd name="T1" fmla="*/ 0 h 688"/>
              <a:gd name="T2" fmla="*/ 1681 w 1682"/>
              <a:gd name="T3" fmla="*/ 0 h 688"/>
              <a:gd name="T4" fmla="*/ 840 w 1682"/>
              <a:gd name="T5" fmla="*/ 687 h 688"/>
              <a:gd name="T6" fmla="*/ 0 w 1682"/>
              <a:gd name="T7" fmla="*/ 0 h 688"/>
              <a:gd name="T8" fmla="*/ 1681 w 1682"/>
              <a:gd name="T9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2" h="688">
                <a:moveTo>
                  <a:pt x="1681" y="0"/>
                </a:moveTo>
                <a:lnTo>
                  <a:pt x="1681" y="0"/>
                </a:lnTo>
                <a:cubicBezTo>
                  <a:pt x="1681" y="379"/>
                  <a:pt x="1301" y="687"/>
                  <a:pt x="840" y="687"/>
                </a:cubicBezTo>
                <a:cubicBezTo>
                  <a:pt x="370" y="687"/>
                  <a:pt x="0" y="379"/>
                  <a:pt x="0" y="0"/>
                </a:cubicBezTo>
                <a:lnTo>
                  <a:pt x="168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67">
            <a:extLst>
              <a:ext uri="{FF2B5EF4-FFF2-40B4-BE49-F238E27FC236}">
                <a16:creationId xmlns:a16="http://schemas.microsoft.com/office/drawing/2014/main" id="{069D6F93-9147-0C4B-90B8-25923958C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1999" y="7113439"/>
            <a:ext cx="1106896" cy="1893241"/>
          </a:xfrm>
          <a:custGeom>
            <a:avLst/>
            <a:gdLst>
              <a:gd name="T0" fmla="*/ 0 w 976"/>
              <a:gd name="T1" fmla="*/ 1347 h 1665"/>
              <a:gd name="T2" fmla="*/ 0 w 976"/>
              <a:gd name="T3" fmla="*/ 1347 h 1665"/>
              <a:gd name="T4" fmla="*/ 975 w 976"/>
              <a:gd name="T5" fmla="*/ 1664 h 1665"/>
              <a:gd name="T6" fmla="*/ 975 w 976"/>
              <a:gd name="T7" fmla="*/ 0 h 1665"/>
              <a:gd name="T8" fmla="*/ 0 w 976"/>
              <a:gd name="T9" fmla="*/ 1347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6" h="1665">
                <a:moveTo>
                  <a:pt x="0" y="1347"/>
                </a:moveTo>
                <a:lnTo>
                  <a:pt x="0" y="1347"/>
                </a:lnTo>
                <a:cubicBezTo>
                  <a:pt x="271" y="1546"/>
                  <a:pt x="615" y="1664"/>
                  <a:pt x="975" y="1664"/>
                </a:cubicBezTo>
                <a:cubicBezTo>
                  <a:pt x="975" y="0"/>
                  <a:pt x="975" y="0"/>
                  <a:pt x="975" y="0"/>
                </a:cubicBezTo>
                <a:lnTo>
                  <a:pt x="0" y="1347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68">
            <a:extLst>
              <a:ext uri="{FF2B5EF4-FFF2-40B4-BE49-F238E27FC236}">
                <a16:creationId xmlns:a16="http://schemas.microsoft.com/office/drawing/2014/main" id="{FA3624CB-B7CA-FB49-B1BC-0D15A87C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8895" y="7113439"/>
            <a:ext cx="1121920" cy="1893241"/>
          </a:xfrm>
          <a:custGeom>
            <a:avLst/>
            <a:gdLst>
              <a:gd name="T0" fmla="*/ 0 w 987"/>
              <a:gd name="T1" fmla="*/ 1664 h 1665"/>
              <a:gd name="T2" fmla="*/ 0 w 987"/>
              <a:gd name="T3" fmla="*/ 1664 h 1665"/>
              <a:gd name="T4" fmla="*/ 986 w 987"/>
              <a:gd name="T5" fmla="*/ 1347 h 1665"/>
              <a:gd name="T6" fmla="*/ 0 w 987"/>
              <a:gd name="T7" fmla="*/ 0 h 1665"/>
              <a:gd name="T8" fmla="*/ 0 w 987"/>
              <a:gd name="T9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7" h="1665">
                <a:moveTo>
                  <a:pt x="0" y="1664"/>
                </a:moveTo>
                <a:lnTo>
                  <a:pt x="0" y="1664"/>
                </a:lnTo>
                <a:cubicBezTo>
                  <a:pt x="371" y="1664"/>
                  <a:pt x="706" y="1546"/>
                  <a:pt x="986" y="1347"/>
                </a:cubicBezTo>
                <a:cubicBezTo>
                  <a:pt x="0" y="0"/>
                  <a:pt x="0" y="0"/>
                  <a:pt x="0" y="0"/>
                </a:cubicBezTo>
                <a:lnTo>
                  <a:pt x="0" y="1664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69">
            <a:extLst>
              <a:ext uri="{FF2B5EF4-FFF2-40B4-BE49-F238E27FC236}">
                <a16:creationId xmlns:a16="http://schemas.microsoft.com/office/drawing/2014/main" id="{A484B77E-2333-8D44-AD41-771C746C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0661" y="6532444"/>
            <a:ext cx="1888234" cy="1172006"/>
          </a:xfrm>
          <a:custGeom>
            <a:avLst/>
            <a:gdLst>
              <a:gd name="T0" fmla="*/ 82 w 1663"/>
              <a:gd name="T1" fmla="*/ 0 h 1031"/>
              <a:gd name="T2" fmla="*/ 82 w 1663"/>
              <a:gd name="T3" fmla="*/ 0 h 1031"/>
              <a:gd name="T4" fmla="*/ 0 w 1663"/>
              <a:gd name="T5" fmla="*/ 514 h 1031"/>
              <a:gd name="T6" fmla="*/ 82 w 1663"/>
              <a:gd name="T7" fmla="*/ 1030 h 1031"/>
              <a:gd name="T8" fmla="*/ 1662 w 1663"/>
              <a:gd name="T9" fmla="*/ 514 h 1031"/>
              <a:gd name="T10" fmla="*/ 82 w 1663"/>
              <a:gd name="T11" fmla="*/ 0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3" h="1031">
                <a:moveTo>
                  <a:pt x="82" y="0"/>
                </a:moveTo>
                <a:lnTo>
                  <a:pt x="82" y="0"/>
                </a:lnTo>
                <a:cubicBezTo>
                  <a:pt x="27" y="163"/>
                  <a:pt x="0" y="333"/>
                  <a:pt x="0" y="514"/>
                </a:cubicBezTo>
                <a:cubicBezTo>
                  <a:pt x="0" y="695"/>
                  <a:pt x="27" y="867"/>
                  <a:pt x="82" y="1030"/>
                </a:cubicBezTo>
                <a:cubicBezTo>
                  <a:pt x="1662" y="514"/>
                  <a:pt x="1662" y="514"/>
                  <a:pt x="1662" y="514"/>
                </a:cubicBezTo>
                <a:lnTo>
                  <a:pt x="82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70">
            <a:extLst>
              <a:ext uri="{FF2B5EF4-FFF2-40B4-BE49-F238E27FC236}">
                <a16:creationId xmlns:a16="http://schemas.microsoft.com/office/drawing/2014/main" id="{0E75B054-43D0-014E-A022-31652A58A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826" y="7113439"/>
            <a:ext cx="1798076" cy="1532623"/>
          </a:xfrm>
          <a:custGeom>
            <a:avLst/>
            <a:gdLst>
              <a:gd name="T0" fmla="*/ 0 w 1581"/>
              <a:gd name="T1" fmla="*/ 516 h 1348"/>
              <a:gd name="T2" fmla="*/ 0 w 1581"/>
              <a:gd name="T3" fmla="*/ 516 h 1348"/>
              <a:gd name="T4" fmla="*/ 605 w 1581"/>
              <a:gd name="T5" fmla="*/ 1347 h 1348"/>
              <a:gd name="T6" fmla="*/ 1580 w 1581"/>
              <a:gd name="T7" fmla="*/ 0 h 1348"/>
              <a:gd name="T8" fmla="*/ 0 w 1581"/>
              <a:gd name="T9" fmla="*/ 516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1" h="1348">
                <a:moveTo>
                  <a:pt x="0" y="516"/>
                </a:moveTo>
                <a:lnTo>
                  <a:pt x="0" y="516"/>
                </a:lnTo>
                <a:cubicBezTo>
                  <a:pt x="108" y="850"/>
                  <a:pt x="325" y="1139"/>
                  <a:pt x="605" y="1347"/>
                </a:cubicBezTo>
                <a:cubicBezTo>
                  <a:pt x="1580" y="0"/>
                  <a:pt x="1580" y="0"/>
                  <a:pt x="1580" y="0"/>
                </a:cubicBezTo>
                <a:lnTo>
                  <a:pt x="0" y="516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71">
            <a:extLst>
              <a:ext uri="{FF2B5EF4-FFF2-40B4-BE49-F238E27FC236}">
                <a16:creationId xmlns:a16="http://schemas.microsoft.com/office/drawing/2014/main" id="{680622E6-558B-0F43-A406-85168BE6E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826" y="5575805"/>
            <a:ext cx="1798076" cy="1542641"/>
          </a:xfrm>
          <a:custGeom>
            <a:avLst/>
            <a:gdLst>
              <a:gd name="T0" fmla="*/ 605 w 1581"/>
              <a:gd name="T1" fmla="*/ 0 h 1356"/>
              <a:gd name="T2" fmla="*/ 605 w 1581"/>
              <a:gd name="T3" fmla="*/ 0 h 1356"/>
              <a:gd name="T4" fmla="*/ 0 w 1581"/>
              <a:gd name="T5" fmla="*/ 841 h 1356"/>
              <a:gd name="T6" fmla="*/ 1580 w 1581"/>
              <a:gd name="T7" fmla="*/ 1355 h 1356"/>
              <a:gd name="T8" fmla="*/ 605 w 1581"/>
              <a:gd name="T9" fmla="*/ 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1" h="1356">
                <a:moveTo>
                  <a:pt x="605" y="0"/>
                </a:moveTo>
                <a:lnTo>
                  <a:pt x="605" y="0"/>
                </a:lnTo>
                <a:cubicBezTo>
                  <a:pt x="325" y="208"/>
                  <a:pt x="108" y="498"/>
                  <a:pt x="0" y="841"/>
                </a:cubicBezTo>
                <a:cubicBezTo>
                  <a:pt x="1580" y="1355"/>
                  <a:pt x="1580" y="1355"/>
                  <a:pt x="1580" y="1355"/>
                </a:cubicBezTo>
                <a:lnTo>
                  <a:pt x="605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72">
            <a:extLst>
              <a:ext uri="{FF2B5EF4-FFF2-40B4-BE49-F238E27FC236}">
                <a16:creationId xmlns:a16="http://schemas.microsoft.com/office/drawing/2014/main" id="{B27E4C4F-A7E6-174F-8C5A-EF191A81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8895" y="6532444"/>
            <a:ext cx="1903258" cy="1172006"/>
          </a:xfrm>
          <a:custGeom>
            <a:avLst/>
            <a:gdLst>
              <a:gd name="T0" fmla="*/ 1592 w 1674"/>
              <a:gd name="T1" fmla="*/ 1030 h 1031"/>
              <a:gd name="T2" fmla="*/ 1592 w 1674"/>
              <a:gd name="T3" fmla="*/ 1030 h 1031"/>
              <a:gd name="T4" fmla="*/ 1673 w 1674"/>
              <a:gd name="T5" fmla="*/ 514 h 1031"/>
              <a:gd name="T6" fmla="*/ 1592 w 1674"/>
              <a:gd name="T7" fmla="*/ 0 h 1031"/>
              <a:gd name="T8" fmla="*/ 0 w 1674"/>
              <a:gd name="T9" fmla="*/ 514 h 1031"/>
              <a:gd name="T10" fmla="*/ 1592 w 1674"/>
              <a:gd name="T11" fmla="*/ 1030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4" h="1031">
                <a:moveTo>
                  <a:pt x="1592" y="1030"/>
                </a:moveTo>
                <a:lnTo>
                  <a:pt x="1592" y="1030"/>
                </a:lnTo>
                <a:cubicBezTo>
                  <a:pt x="1646" y="867"/>
                  <a:pt x="1673" y="695"/>
                  <a:pt x="1673" y="514"/>
                </a:cubicBezTo>
                <a:cubicBezTo>
                  <a:pt x="1673" y="333"/>
                  <a:pt x="1646" y="163"/>
                  <a:pt x="1592" y="0"/>
                </a:cubicBezTo>
                <a:cubicBezTo>
                  <a:pt x="0" y="514"/>
                  <a:pt x="0" y="514"/>
                  <a:pt x="0" y="514"/>
                </a:cubicBezTo>
                <a:lnTo>
                  <a:pt x="1592" y="10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73">
            <a:extLst>
              <a:ext uri="{FF2B5EF4-FFF2-40B4-BE49-F238E27FC236}">
                <a16:creationId xmlns:a16="http://schemas.microsoft.com/office/drawing/2014/main" id="{957FD264-4771-DC40-8EC1-54C304AD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8895" y="5215188"/>
            <a:ext cx="1121920" cy="1898251"/>
          </a:xfrm>
          <a:custGeom>
            <a:avLst/>
            <a:gdLst>
              <a:gd name="T0" fmla="*/ 986 w 987"/>
              <a:gd name="T1" fmla="*/ 316 h 1672"/>
              <a:gd name="T2" fmla="*/ 986 w 987"/>
              <a:gd name="T3" fmla="*/ 316 h 1672"/>
              <a:gd name="T4" fmla="*/ 0 w 987"/>
              <a:gd name="T5" fmla="*/ 0 h 1672"/>
              <a:gd name="T6" fmla="*/ 0 w 987"/>
              <a:gd name="T7" fmla="*/ 1671 h 1672"/>
              <a:gd name="T8" fmla="*/ 986 w 987"/>
              <a:gd name="T9" fmla="*/ 316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7" h="1672">
                <a:moveTo>
                  <a:pt x="986" y="316"/>
                </a:moveTo>
                <a:lnTo>
                  <a:pt x="986" y="316"/>
                </a:lnTo>
                <a:cubicBezTo>
                  <a:pt x="706" y="117"/>
                  <a:pt x="371" y="0"/>
                  <a:pt x="0" y="0"/>
                </a:cubicBezTo>
                <a:cubicBezTo>
                  <a:pt x="0" y="1671"/>
                  <a:pt x="0" y="1671"/>
                  <a:pt x="0" y="1671"/>
                </a:cubicBezTo>
                <a:lnTo>
                  <a:pt x="986" y="3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74">
            <a:extLst>
              <a:ext uri="{FF2B5EF4-FFF2-40B4-BE49-F238E27FC236}">
                <a16:creationId xmlns:a16="http://schemas.microsoft.com/office/drawing/2014/main" id="{53E1CA82-7C93-BD4B-B061-5AA682A5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8895" y="7113439"/>
            <a:ext cx="1808093" cy="1532623"/>
          </a:xfrm>
          <a:custGeom>
            <a:avLst/>
            <a:gdLst>
              <a:gd name="T0" fmla="*/ 986 w 1593"/>
              <a:gd name="T1" fmla="*/ 1347 h 1348"/>
              <a:gd name="T2" fmla="*/ 986 w 1593"/>
              <a:gd name="T3" fmla="*/ 1347 h 1348"/>
              <a:gd name="T4" fmla="*/ 1592 w 1593"/>
              <a:gd name="T5" fmla="*/ 516 h 1348"/>
              <a:gd name="T6" fmla="*/ 0 w 1593"/>
              <a:gd name="T7" fmla="*/ 0 h 1348"/>
              <a:gd name="T8" fmla="*/ 986 w 1593"/>
              <a:gd name="T9" fmla="*/ 1347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3" h="1348">
                <a:moveTo>
                  <a:pt x="986" y="1347"/>
                </a:moveTo>
                <a:lnTo>
                  <a:pt x="986" y="1347"/>
                </a:lnTo>
                <a:cubicBezTo>
                  <a:pt x="1266" y="1139"/>
                  <a:pt x="1483" y="850"/>
                  <a:pt x="1592" y="516"/>
                </a:cubicBezTo>
                <a:cubicBezTo>
                  <a:pt x="0" y="0"/>
                  <a:pt x="0" y="0"/>
                  <a:pt x="0" y="0"/>
                </a:cubicBezTo>
                <a:lnTo>
                  <a:pt x="986" y="1347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75">
            <a:extLst>
              <a:ext uri="{FF2B5EF4-FFF2-40B4-BE49-F238E27FC236}">
                <a16:creationId xmlns:a16="http://schemas.microsoft.com/office/drawing/2014/main" id="{B95AADB4-96A5-5040-8908-259B93F77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1999" y="5215188"/>
            <a:ext cx="1106896" cy="1898251"/>
          </a:xfrm>
          <a:custGeom>
            <a:avLst/>
            <a:gdLst>
              <a:gd name="T0" fmla="*/ 975 w 976"/>
              <a:gd name="T1" fmla="*/ 1671 h 1672"/>
              <a:gd name="T2" fmla="*/ 975 w 976"/>
              <a:gd name="T3" fmla="*/ 1671 h 1672"/>
              <a:gd name="T4" fmla="*/ 975 w 976"/>
              <a:gd name="T5" fmla="*/ 0 h 1672"/>
              <a:gd name="T6" fmla="*/ 0 w 976"/>
              <a:gd name="T7" fmla="*/ 316 h 1672"/>
              <a:gd name="T8" fmla="*/ 975 w 976"/>
              <a:gd name="T9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6" h="1672">
                <a:moveTo>
                  <a:pt x="975" y="1671"/>
                </a:moveTo>
                <a:lnTo>
                  <a:pt x="975" y="1671"/>
                </a:lnTo>
                <a:cubicBezTo>
                  <a:pt x="975" y="0"/>
                  <a:pt x="975" y="0"/>
                  <a:pt x="975" y="0"/>
                </a:cubicBezTo>
                <a:cubicBezTo>
                  <a:pt x="615" y="0"/>
                  <a:pt x="271" y="117"/>
                  <a:pt x="0" y="316"/>
                </a:cubicBezTo>
                <a:lnTo>
                  <a:pt x="975" y="1671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76">
            <a:extLst>
              <a:ext uri="{FF2B5EF4-FFF2-40B4-BE49-F238E27FC236}">
                <a16:creationId xmlns:a16="http://schemas.microsoft.com/office/drawing/2014/main" id="{2C30AD05-1AD2-B84B-9D26-FBA272476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8895" y="5575805"/>
            <a:ext cx="1808093" cy="1542641"/>
          </a:xfrm>
          <a:custGeom>
            <a:avLst/>
            <a:gdLst>
              <a:gd name="T0" fmla="*/ 1592 w 1593"/>
              <a:gd name="T1" fmla="*/ 841 h 1356"/>
              <a:gd name="T2" fmla="*/ 1592 w 1593"/>
              <a:gd name="T3" fmla="*/ 841 h 1356"/>
              <a:gd name="T4" fmla="*/ 986 w 1593"/>
              <a:gd name="T5" fmla="*/ 0 h 1356"/>
              <a:gd name="T6" fmla="*/ 0 w 1593"/>
              <a:gd name="T7" fmla="*/ 1355 h 1356"/>
              <a:gd name="T8" fmla="*/ 1592 w 1593"/>
              <a:gd name="T9" fmla="*/ 841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3" h="1356">
                <a:moveTo>
                  <a:pt x="1592" y="841"/>
                </a:moveTo>
                <a:lnTo>
                  <a:pt x="1592" y="841"/>
                </a:lnTo>
                <a:cubicBezTo>
                  <a:pt x="1483" y="498"/>
                  <a:pt x="1266" y="208"/>
                  <a:pt x="986" y="0"/>
                </a:cubicBezTo>
                <a:cubicBezTo>
                  <a:pt x="0" y="1355"/>
                  <a:pt x="0" y="1355"/>
                  <a:pt x="0" y="1355"/>
                </a:cubicBezTo>
                <a:lnTo>
                  <a:pt x="1592" y="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77">
            <a:extLst>
              <a:ext uri="{FF2B5EF4-FFF2-40B4-BE49-F238E27FC236}">
                <a16:creationId xmlns:a16="http://schemas.microsoft.com/office/drawing/2014/main" id="{AEA48D14-2C67-9440-85D8-BCEB502B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1433" y="5670970"/>
            <a:ext cx="2884938" cy="2884938"/>
          </a:xfrm>
          <a:custGeom>
            <a:avLst/>
            <a:gdLst>
              <a:gd name="T0" fmla="*/ 2539 w 2540"/>
              <a:gd name="T1" fmla="*/ 1273 h 2540"/>
              <a:gd name="T2" fmla="*/ 2539 w 2540"/>
              <a:gd name="T3" fmla="*/ 1273 h 2540"/>
              <a:gd name="T4" fmla="*/ 1264 w 2540"/>
              <a:gd name="T5" fmla="*/ 2539 h 2540"/>
              <a:gd name="T6" fmla="*/ 0 w 2540"/>
              <a:gd name="T7" fmla="*/ 1273 h 2540"/>
              <a:gd name="T8" fmla="*/ 1264 w 2540"/>
              <a:gd name="T9" fmla="*/ 0 h 2540"/>
              <a:gd name="T10" fmla="*/ 2539 w 2540"/>
              <a:gd name="T11" fmla="*/ 1273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0" h="2540">
                <a:moveTo>
                  <a:pt x="2539" y="1273"/>
                </a:moveTo>
                <a:lnTo>
                  <a:pt x="2539" y="1273"/>
                </a:lnTo>
                <a:cubicBezTo>
                  <a:pt x="2539" y="1970"/>
                  <a:pt x="1970" y="2539"/>
                  <a:pt x="1264" y="2539"/>
                </a:cubicBezTo>
                <a:cubicBezTo>
                  <a:pt x="569" y="2539"/>
                  <a:pt x="0" y="1970"/>
                  <a:pt x="0" y="1273"/>
                </a:cubicBezTo>
                <a:cubicBezTo>
                  <a:pt x="0" y="569"/>
                  <a:pt x="569" y="0"/>
                  <a:pt x="1264" y="0"/>
                </a:cubicBezTo>
                <a:cubicBezTo>
                  <a:pt x="1970" y="0"/>
                  <a:pt x="2539" y="569"/>
                  <a:pt x="2539" y="12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78">
            <a:extLst>
              <a:ext uri="{FF2B5EF4-FFF2-40B4-BE49-F238E27FC236}">
                <a16:creationId xmlns:a16="http://schemas.microsoft.com/office/drawing/2014/main" id="{66CC4838-4A07-8E4B-A2BE-0D524C54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91" y="7103422"/>
            <a:ext cx="1131938" cy="1923292"/>
          </a:xfrm>
          <a:custGeom>
            <a:avLst/>
            <a:gdLst>
              <a:gd name="T0" fmla="*/ 0 w 996"/>
              <a:gd name="T1" fmla="*/ 1365 h 1692"/>
              <a:gd name="T2" fmla="*/ 0 w 996"/>
              <a:gd name="T3" fmla="*/ 1365 h 1692"/>
              <a:gd name="T4" fmla="*/ 995 w 996"/>
              <a:gd name="T5" fmla="*/ 1691 h 1692"/>
              <a:gd name="T6" fmla="*/ 995 w 996"/>
              <a:gd name="T7" fmla="*/ 0 h 1692"/>
              <a:gd name="T8" fmla="*/ 0 w 996"/>
              <a:gd name="T9" fmla="*/ 1365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1692">
                <a:moveTo>
                  <a:pt x="0" y="1365"/>
                </a:moveTo>
                <a:lnTo>
                  <a:pt x="0" y="1365"/>
                </a:lnTo>
                <a:cubicBezTo>
                  <a:pt x="281" y="1573"/>
                  <a:pt x="624" y="1691"/>
                  <a:pt x="995" y="1691"/>
                </a:cubicBezTo>
                <a:cubicBezTo>
                  <a:pt x="995" y="0"/>
                  <a:pt x="995" y="0"/>
                  <a:pt x="995" y="0"/>
                </a:cubicBezTo>
                <a:lnTo>
                  <a:pt x="0" y="1365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79">
            <a:extLst>
              <a:ext uri="{FF2B5EF4-FFF2-40B4-BE49-F238E27FC236}">
                <a16:creationId xmlns:a16="http://schemas.microsoft.com/office/drawing/2014/main" id="{1265B5F5-C3D1-8D4C-8ED7-51827256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28" y="7103422"/>
            <a:ext cx="1131938" cy="1923292"/>
          </a:xfrm>
          <a:custGeom>
            <a:avLst/>
            <a:gdLst>
              <a:gd name="T0" fmla="*/ 0 w 995"/>
              <a:gd name="T1" fmla="*/ 1691 h 1692"/>
              <a:gd name="T2" fmla="*/ 0 w 995"/>
              <a:gd name="T3" fmla="*/ 1691 h 1692"/>
              <a:gd name="T4" fmla="*/ 994 w 995"/>
              <a:gd name="T5" fmla="*/ 1365 h 1692"/>
              <a:gd name="T6" fmla="*/ 0 w 995"/>
              <a:gd name="T7" fmla="*/ 0 h 1692"/>
              <a:gd name="T8" fmla="*/ 0 w 995"/>
              <a:gd name="T9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1692">
                <a:moveTo>
                  <a:pt x="0" y="1691"/>
                </a:moveTo>
                <a:lnTo>
                  <a:pt x="0" y="1691"/>
                </a:lnTo>
                <a:cubicBezTo>
                  <a:pt x="371" y="1691"/>
                  <a:pt x="714" y="1573"/>
                  <a:pt x="994" y="1365"/>
                </a:cubicBezTo>
                <a:cubicBezTo>
                  <a:pt x="0" y="0"/>
                  <a:pt x="0" y="0"/>
                  <a:pt x="0" y="0"/>
                </a:cubicBezTo>
                <a:lnTo>
                  <a:pt x="0" y="1691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80">
            <a:extLst>
              <a:ext uri="{FF2B5EF4-FFF2-40B4-BE49-F238E27FC236}">
                <a16:creationId xmlns:a16="http://schemas.microsoft.com/office/drawing/2014/main" id="{0824F86E-33ED-5B43-9A0A-7E00D37BC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236" y="6512410"/>
            <a:ext cx="1923292" cy="1192040"/>
          </a:xfrm>
          <a:custGeom>
            <a:avLst/>
            <a:gdLst>
              <a:gd name="T0" fmla="*/ 82 w 1692"/>
              <a:gd name="T1" fmla="*/ 0 h 1049"/>
              <a:gd name="T2" fmla="*/ 82 w 1692"/>
              <a:gd name="T3" fmla="*/ 0 h 1049"/>
              <a:gd name="T4" fmla="*/ 0 w 1692"/>
              <a:gd name="T5" fmla="*/ 523 h 1049"/>
              <a:gd name="T6" fmla="*/ 82 w 1692"/>
              <a:gd name="T7" fmla="*/ 1048 h 1049"/>
              <a:gd name="T8" fmla="*/ 1691 w 1692"/>
              <a:gd name="T9" fmla="*/ 523 h 1049"/>
              <a:gd name="T10" fmla="*/ 82 w 1692"/>
              <a:gd name="T11" fmla="*/ 0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2" h="1049">
                <a:moveTo>
                  <a:pt x="82" y="0"/>
                </a:moveTo>
                <a:lnTo>
                  <a:pt x="82" y="0"/>
                </a:lnTo>
                <a:cubicBezTo>
                  <a:pt x="28" y="163"/>
                  <a:pt x="0" y="343"/>
                  <a:pt x="0" y="523"/>
                </a:cubicBezTo>
                <a:cubicBezTo>
                  <a:pt x="0" y="704"/>
                  <a:pt x="28" y="885"/>
                  <a:pt x="82" y="1048"/>
                </a:cubicBezTo>
                <a:cubicBezTo>
                  <a:pt x="1691" y="523"/>
                  <a:pt x="1691" y="523"/>
                  <a:pt x="1691" y="523"/>
                </a:cubicBezTo>
                <a:lnTo>
                  <a:pt x="82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81">
            <a:extLst>
              <a:ext uri="{FF2B5EF4-FFF2-40B4-BE49-F238E27FC236}">
                <a16:creationId xmlns:a16="http://schemas.microsoft.com/office/drawing/2014/main" id="{474A8779-89BC-384D-96E6-7D0F39C0C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401" y="7103422"/>
            <a:ext cx="1828128" cy="1552658"/>
          </a:xfrm>
          <a:custGeom>
            <a:avLst/>
            <a:gdLst>
              <a:gd name="T0" fmla="*/ 0 w 1610"/>
              <a:gd name="T1" fmla="*/ 525 h 1366"/>
              <a:gd name="T2" fmla="*/ 0 w 1610"/>
              <a:gd name="T3" fmla="*/ 525 h 1366"/>
              <a:gd name="T4" fmla="*/ 614 w 1610"/>
              <a:gd name="T5" fmla="*/ 1365 h 1366"/>
              <a:gd name="T6" fmla="*/ 1609 w 1610"/>
              <a:gd name="T7" fmla="*/ 0 h 1366"/>
              <a:gd name="T8" fmla="*/ 0 w 1610"/>
              <a:gd name="T9" fmla="*/ 525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1366">
                <a:moveTo>
                  <a:pt x="0" y="525"/>
                </a:moveTo>
                <a:lnTo>
                  <a:pt x="0" y="525"/>
                </a:lnTo>
                <a:cubicBezTo>
                  <a:pt x="108" y="868"/>
                  <a:pt x="325" y="1157"/>
                  <a:pt x="614" y="1365"/>
                </a:cubicBezTo>
                <a:cubicBezTo>
                  <a:pt x="1609" y="0"/>
                  <a:pt x="1609" y="0"/>
                  <a:pt x="1609" y="0"/>
                </a:cubicBezTo>
                <a:lnTo>
                  <a:pt x="0" y="525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82">
            <a:extLst>
              <a:ext uri="{FF2B5EF4-FFF2-40B4-BE49-F238E27FC236}">
                <a16:creationId xmlns:a16="http://schemas.microsoft.com/office/drawing/2014/main" id="{2161D1DF-DBE7-544A-9D29-57C5DAC7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401" y="5545754"/>
            <a:ext cx="1828128" cy="1562675"/>
          </a:xfrm>
          <a:custGeom>
            <a:avLst/>
            <a:gdLst>
              <a:gd name="T0" fmla="*/ 614 w 1610"/>
              <a:gd name="T1" fmla="*/ 0 h 1374"/>
              <a:gd name="T2" fmla="*/ 614 w 1610"/>
              <a:gd name="T3" fmla="*/ 0 h 1374"/>
              <a:gd name="T4" fmla="*/ 0 w 1610"/>
              <a:gd name="T5" fmla="*/ 850 h 1374"/>
              <a:gd name="T6" fmla="*/ 1609 w 1610"/>
              <a:gd name="T7" fmla="*/ 1373 h 1374"/>
              <a:gd name="T8" fmla="*/ 614 w 1610"/>
              <a:gd name="T9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1374">
                <a:moveTo>
                  <a:pt x="614" y="0"/>
                </a:moveTo>
                <a:lnTo>
                  <a:pt x="614" y="0"/>
                </a:lnTo>
                <a:cubicBezTo>
                  <a:pt x="325" y="208"/>
                  <a:pt x="108" y="506"/>
                  <a:pt x="0" y="850"/>
                </a:cubicBezTo>
                <a:cubicBezTo>
                  <a:pt x="1609" y="1373"/>
                  <a:pt x="1609" y="1373"/>
                  <a:pt x="1609" y="1373"/>
                </a:cubicBezTo>
                <a:lnTo>
                  <a:pt x="614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83">
            <a:extLst>
              <a:ext uri="{FF2B5EF4-FFF2-40B4-BE49-F238E27FC236}">
                <a16:creationId xmlns:a16="http://schemas.microsoft.com/office/drawing/2014/main" id="{9DBE282C-03E8-CE49-A4D9-9A8840B3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28" y="6512410"/>
            <a:ext cx="1923292" cy="1192040"/>
          </a:xfrm>
          <a:custGeom>
            <a:avLst/>
            <a:gdLst>
              <a:gd name="T0" fmla="*/ 1609 w 1692"/>
              <a:gd name="T1" fmla="*/ 1048 h 1049"/>
              <a:gd name="T2" fmla="*/ 1609 w 1692"/>
              <a:gd name="T3" fmla="*/ 1048 h 1049"/>
              <a:gd name="T4" fmla="*/ 1691 w 1692"/>
              <a:gd name="T5" fmla="*/ 523 h 1049"/>
              <a:gd name="T6" fmla="*/ 1609 w 1692"/>
              <a:gd name="T7" fmla="*/ 0 h 1049"/>
              <a:gd name="T8" fmla="*/ 0 w 1692"/>
              <a:gd name="T9" fmla="*/ 523 h 1049"/>
              <a:gd name="T10" fmla="*/ 1609 w 1692"/>
              <a:gd name="T11" fmla="*/ 104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2" h="1049">
                <a:moveTo>
                  <a:pt x="1609" y="1048"/>
                </a:moveTo>
                <a:lnTo>
                  <a:pt x="1609" y="1048"/>
                </a:lnTo>
                <a:cubicBezTo>
                  <a:pt x="1663" y="885"/>
                  <a:pt x="1691" y="704"/>
                  <a:pt x="1691" y="523"/>
                </a:cubicBezTo>
                <a:cubicBezTo>
                  <a:pt x="1691" y="343"/>
                  <a:pt x="1663" y="163"/>
                  <a:pt x="1609" y="0"/>
                </a:cubicBezTo>
                <a:cubicBezTo>
                  <a:pt x="0" y="523"/>
                  <a:pt x="0" y="523"/>
                  <a:pt x="0" y="523"/>
                </a:cubicBezTo>
                <a:lnTo>
                  <a:pt x="1609" y="104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84">
            <a:extLst>
              <a:ext uri="{FF2B5EF4-FFF2-40B4-BE49-F238E27FC236}">
                <a16:creationId xmlns:a16="http://schemas.microsoft.com/office/drawing/2014/main" id="{1417BFC0-FB3D-974F-81D6-7AADC91A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28" y="5185137"/>
            <a:ext cx="1131938" cy="1918285"/>
          </a:xfrm>
          <a:custGeom>
            <a:avLst/>
            <a:gdLst>
              <a:gd name="T0" fmla="*/ 994 w 995"/>
              <a:gd name="T1" fmla="*/ 316 h 1690"/>
              <a:gd name="T2" fmla="*/ 994 w 995"/>
              <a:gd name="T3" fmla="*/ 316 h 1690"/>
              <a:gd name="T4" fmla="*/ 0 w 995"/>
              <a:gd name="T5" fmla="*/ 0 h 1690"/>
              <a:gd name="T6" fmla="*/ 0 w 995"/>
              <a:gd name="T7" fmla="*/ 1689 h 1690"/>
              <a:gd name="T8" fmla="*/ 994 w 995"/>
              <a:gd name="T9" fmla="*/ 316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1690">
                <a:moveTo>
                  <a:pt x="994" y="316"/>
                </a:moveTo>
                <a:lnTo>
                  <a:pt x="994" y="316"/>
                </a:lnTo>
                <a:cubicBezTo>
                  <a:pt x="714" y="118"/>
                  <a:pt x="371" y="0"/>
                  <a:pt x="0" y="0"/>
                </a:cubicBezTo>
                <a:cubicBezTo>
                  <a:pt x="0" y="1689"/>
                  <a:pt x="0" y="1689"/>
                  <a:pt x="0" y="1689"/>
                </a:cubicBezTo>
                <a:lnTo>
                  <a:pt x="994" y="3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85">
            <a:extLst>
              <a:ext uri="{FF2B5EF4-FFF2-40B4-BE49-F238E27FC236}">
                <a16:creationId xmlns:a16="http://schemas.microsoft.com/office/drawing/2014/main" id="{4B3141BD-5DAB-5441-98D4-BFFAA658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28" y="7103422"/>
            <a:ext cx="1828131" cy="1552658"/>
          </a:xfrm>
          <a:custGeom>
            <a:avLst/>
            <a:gdLst>
              <a:gd name="T0" fmla="*/ 994 w 1610"/>
              <a:gd name="T1" fmla="*/ 1365 h 1366"/>
              <a:gd name="T2" fmla="*/ 994 w 1610"/>
              <a:gd name="T3" fmla="*/ 1365 h 1366"/>
              <a:gd name="T4" fmla="*/ 1609 w 1610"/>
              <a:gd name="T5" fmla="*/ 525 h 1366"/>
              <a:gd name="T6" fmla="*/ 0 w 1610"/>
              <a:gd name="T7" fmla="*/ 0 h 1366"/>
              <a:gd name="T8" fmla="*/ 994 w 1610"/>
              <a:gd name="T9" fmla="*/ 1365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1366">
                <a:moveTo>
                  <a:pt x="994" y="1365"/>
                </a:moveTo>
                <a:lnTo>
                  <a:pt x="994" y="1365"/>
                </a:lnTo>
                <a:cubicBezTo>
                  <a:pt x="1284" y="1157"/>
                  <a:pt x="1501" y="868"/>
                  <a:pt x="1609" y="525"/>
                </a:cubicBezTo>
                <a:cubicBezTo>
                  <a:pt x="0" y="0"/>
                  <a:pt x="0" y="0"/>
                  <a:pt x="0" y="0"/>
                </a:cubicBezTo>
                <a:lnTo>
                  <a:pt x="994" y="1365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86">
            <a:extLst>
              <a:ext uri="{FF2B5EF4-FFF2-40B4-BE49-F238E27FC236}">
                <a16:creationId xmlns:a16="http://schemas.microsoft.com/office/drawing/2014/main" id="{9738ECA7-9923-C841-839F-14FF20BF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91" y="5185137"/>
            <a:ext cx="1131938" cy="1918285"/>
          </a:xfrm>
          <a:custGeom>
            <a:avLst/>
            <a:gdLst>
              <a:gd name="T0" fmla="*/ 995 w 996"/>
              <a:gd name="T1" fmla="*/ 1689 h 1690"/>
              <a:gd name="T2" fmla="*/ 995 w 996"/>
              <a:gd name="T3" fmla="*/ 1689 h 1690"/>
              <a:gd name="T4" fmla="*/ 995 w 996"/>
              <a:gd name="T5" fmla="*/ 0 h 1690"/>
              <a:gd name="T6" fmla="*/ 0 w 996"/>
              <a:gd name="T7" fmla="*/ 316 h 1690"/>
              <a:gd name="T8" fmla="*/ 995 w 996"/>
              <a:gd name="T9" fmla="*/ 168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1690">
                <a:moveTo>
                  <a:pt x="995" y="1689"/>
                </a:moveTo>
                <a:lnTo>
                  <a:pt x="995" y="1689"/>
                </a:lnTo>
                <a:cubicBezTo>
                  <a:pt x="995" y="0"/>
                  <a:pt x="995" y="0"/>
                  <a:pt x="995" y="0"/>
                </a:cubicBezTo>
                <a:cubicBezTo>
                  <a:pt x="624" y="0"/>
                  <a:pt x="281" y="118"/>
                  <a:pt x="0" y="316"/>
                </a:cubicBezTo>
                <a:lnTo>
                  <a:pt x="995" y="1689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87">
            <a:extLst>
              <a:ext uri="{FF2B5EF4-FFF2-40B4-BE49-F238E27FC236}">
                <a16:creationId xmlns:a16="http://schemas.microsoft.com/office/drawing/2014/main" id="{F385D378-3A49-6D40-BC37-0AA49385A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28" y="5545754"/>
            <a:ext cx="1828131" cy="1562675"/>
          </a:xfrm>
          <a:custGeom>
            <a:avLst/>
            <a:gdLst>
              <a:gd name="T0" fmla="*/ 1609 w 1610"/>
              <a:gd name="T1" fmla="*/ 850 h 1374"/>
              <a:gd name="T2" fmla="*/ 1609 w 1610"/>
              <a:gd name="T3" fmla="*/ 850 h 1374"/>
              <a:gd name="T4" fmla="*/ 994 w 1610"/>
              <a:gd name="T5" fmla="*/ 0 h 1374"/>
              <a:gd name="T6" fmla="*/ 0 w 1610"/>
              <a:gd name="T7" fmla="*/ 1373 h 1374"/>
              <a:gd name="T8" fmla="*/ 1609 w 1610"/>
              <a:gd name="T9" fmla="*/ 85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1374">
                <a:moveTo>
                  <a:pt x="1609" y="850"/>
                </a:moveTo>
                <a:lnTo>
                  <a:pt x="1609" y="850"/>
                </a:lnTo>
                <a:cubicBezTo>
                  <a:pt x="1501" y="506"/>
                  <a:pt x="1284" y="208"/>
                  <a:pt x="994" y="0"/>
                </a:cubicBezTo>
                <a:cubicBezTo>
                  <a:pt x="0" y="1373"/>
                  <a:pt x="0" y="1373"/>
                  <a:pt x="0" y="1373"/>
                </a:cubicBezTo>
                <a:lnTo>
                  <a:pt x="1609" y="8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88">
            <a:extLst>
              <a:ext uri="{FF2B5EF4-FFF2-40B4-BE49-F238E27FC236}">
                <a16:creationId xmlns:a16="http://schemas.microsoft.com/office/drawing/2014/main" id="{B497F889-6A21-C14B-AE19-888C9916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018" y="5635908"/>
            <a:ext cx="2940031" cy="2935024"/>
          </a:xfrm>
          <a:custGeom>
            <a:avLst/>
            <a:gdLst>
              <a:gd name="T0" fmla="*/ 2586 w 2587"/>
              <a:gd name="T1" fmla="*/ 1291 h 2585"/>
              <a:gd name="T2" fmla="*/ 2586 w 2587"/>
              <a:gd name="T3" fmla="*/ 1291 h 2585"/>
              <a:gd name="T4" fmla="*/ 1293 w 2587"/>
              <a:gd name="T5" fmla="*/ 2584 h 2585"/>
              <a:gd name="T6" fmla="*/ 0 w 2587"/>
              <a:gd name="T7" fmla="*/ 1291 h 2585"/>
              <a:gd name="T8" fmla="*/ 1293 w 2587"/>
              <a:gd name="T9" fmla="*/ 0 h 2585"/>
              <a:gd name="T10" fmla="*/ 2586 w 2587"/>
              <a:gd name="T11" fmla="*/ 1291 h 2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7" h="2585">
                <a:moveTo>
                  <a:pt x="2586" y="1291"/>
                </a:moveTo>
                <a:lnTo>
                  <a:pt x="2586" y="1291"/>
                </a:lnTo>
                <a:cubicBezTo>
                  <a:pt x="2586" y="2006"/>
                  <a:pt x="2007" y="2584"/>
                  <a:pt x="1293" y="2584"/>
                </a:cubicBezTo>
                <a:cubicBezTo>
                  <a:pt x="579" y="2584"/>
                  <a:pt x="0" y="2006"/>
                  <a:pt x="0" y="1291"/>
                </a:cubicBezTo>
                <a:cubicBezTo>
                  <a:pt x="0" y="578"/>
                  <a:pt x="579" y="0"/>
                  <a:pt x="1293" y="0"/>
                </a:cubicBezTo>
                <a:cubicBezTo>
                  <a:pt x="2007" y="0"/>
                  <a:pt x="2586" y="578"/>
                  <a:pt x="2586" y="129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11">
            <a:extLst>
              <a:ext uri="{FF2B5EF4-FFF2-40B4-BE49-F238E27FC236}">
                <a16:creationId xmlns:a16="http://schemas.microsoft.com/office/drawing/2014/main" id="{2F2DCE95-AD3E-A24C-877B-AEABE43C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744" y="6522427"/>
            <a:ext cx="155264" cy="30051"/>
          </a:xfrm>
          <a:custGeom>
            <a:avLst/>
            <a:gdLst>
              <a:gd name="T0" fmla="*/ 135 w 136"/>
              <a:gd name="T1" fmla="*/ 27 h 28"/>
              <a:gd name="T2" fmla="*/ 0 w 136"/>
              <a:gd name="T3" fmla="*/ 27 h 28"/>
              <a:gd name="T4" fmla="*/ 0 w 136"/>
              <a:gd name="T5" fmla="*/ 0 h 28"/>
              <a:gd name="T6" fmla="*/ 135 w 136"/>
              <a:gd name="T7" fmla="*/ 0 h 28"/>
              <a:gd name="T8" fmla="*/ 135 w 136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8">
                <a:moveTo>
                  <a:pt x="135" y="27"/>
                </a:moveTo>
                <a:lnTo>
                  <a:pt x="0" y="27"/>
                </a:lnTo>
                <a:lnTo>
                  <a:pt x="0" y="0"/>
                </a:lnTo>
                <a:lnTo>
                  <a:pt x="135" y="0"/>
                </a:lnTo>
                <a:lnTo>
                  <a:pt x="135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3D4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12">
            <a:extLst>
              <a:ext uri="{FF2B5EF4-FFF2-40B4-BE49-F238E27FC236}">
                <a16:creationId xmlns:a16="http://schemas.microsoft.com/office/drawing/2014/main" id="{5DFC0EC5-C3B8-064A-955C-7FBACBC2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768" y="6427263"/>
            <a:ext cx="145250" cy="270463"/>
          </a:xfrm>
          <a:custGeom>
            <a:avLst/>
            <a:gdLst>
              <a:gd name="T0" fmla="*/ 55 w 128"/>
              <a:gd name="T1" fmla="*/ 0 h 236"/>
              <a:gd name="T2" fmla="*/ 55 w 128"/>
              <a:gd name="T3" fmla="*/ 0 h 236"/>
              <a:gd name="T4" fmla="*/ 0 w 128"/>
              <a:gd name="T5" fmla="*/ 0 h 236"/>
              <a:gd name="T6" fmla="*/ 0 w 128"/>
              <a:gd name="T7" fmla="*/ 27 h 236"/>
              <a:gd name="T8" fmla="*/ 37 w 128"/>
              <a:gd name="T9" fmla="*/ 27 h 236"/>
              <a:gd name="T10" fmla="*/ 55 w 128"/>
              <a:gd name="T11" fmla="*/ 36 h 236"/>
              <a:gd name="T12" fmla="*/ 100 w 128"/>
              <a:gd name="T13" fmla="*/ 90 h 236"/>
              <a:gd name="T14" fmla="*/ 100 w 128"/>
              <a:gd name="T15" fmla="*/ 208 h 236"/>
              <a:gd name="T16" fmla="*/ 19 w 128"/>
              <a:gd name="T17" fmla="*/ 208 h 236"/>
              <a:gd name="T18" fmla="*/ 19 w 128"/>
              <a:gd name="T19" fmla="*/ 226 h 236"/>
              <a:gd name="T20" fmla="*/ 19 w 128"/>
              <a:gd name="T21" fmla="*/ 235 h 236"/>
              <a:gd name="T22" fmla="*/ 100 w 128"/>
              <a:gd name="T23" fmla="*/ 235 h 236"/>
              <a:gd name="T24" fmla="*/ 127 w 128"/>
              <a:gd name="T25" fmla="*/ 208 h 236"/>
              <a:gd name="T26" fmla="*/ 127 w 128"/>
              <a:gd name="T27" fmla="*/ 81 h 236"/>
              <a:gd name="T28" fmla="*/ 127 w 128"/>
              <a:gd name="T29" fmla="*/ 72 h 236"/>
              <a:gd name="T30" fmla="*/ 64 w 128"/>
              <a:gd name="T31" fmla="*/ 0 h 236"/>
              <a:gd name="T32" fmla="*/ 55 w 128"/>
              <a:gd name="T33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236">
                <a:moveTo>
                  <a:pt x="55" y="0"/>
                </a:moveTo>
                <a:lnTo>
                  <a:pt x="55" y="0"/>
                </a:ln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46" y="27"/>
                  <a:pt x="46" y="27"/>
                  <a:pt x="55" y="36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208"/>
                  <a:pt x="100" y="208"/>
                  <a:pt x="100" y="208"/>
                </a:cubicBezTo>
                <a:cubicBezTo>
                  <a:pt x="19" y="208"/>
                  <a:pt x="19" y="208"/>
                  <a:pt x="19" y="208"/>
                </a:cubicBezTo>
                <a:cubicBezTo>
                  <a:pt x="19" y="217"/>
                  <a:pt x="19" y="217"/>
                  <a:pt x="19" y="226"/>
                </a:cubicBezTo>
                <a:lnTo>
                  <a:pt x="19" y="235"/>
                </a:lnTo>
                <a:cubicBezTo>
                  <a:pt x="100" y="235"/>
                  <a:pt x="100" y="235"/>
                  <a:pt x="100" y="235"/>
                </a:cubicBezTo>
                <a:cubicBezTo>
                  <a:pt x="118" y="235"/>
                  <a:pt x="127" y="226"/>
                  <a:pt x="127" y="208"/>
                </a:cubicBezTo>
                <a:cubicBezTo>
                  <a:pt x="127" y="81"/>
                  <a:pt x="127" y="81"/>
                  <a:pt x="127" y="81"/>
                </a:cubicBezTo>
                <a:lnTo>
                  <a:pt x="127" y="72"/>
                </a:lnTo>
                <a:cubicBezTo>
                  <a:pt x="64" y="0"/>
                  <a:pt x="64" y="0"/>
                  <a:pt x="64" y="0"/>
                </a:cubicBezTo>
                <a:lnTo>
                  <a:pt x="5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3D4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13">
            <a:extLst>
              <a:ext uri="{FF2B5EF4-FFF2-40B4-BE49-F238E27FC236}">
                <a16:creationId xmlns:a16="http://schemas.microsoft.com/office/drawing/2014/main" id="{20CF8739-B5C8-7C4E-9525-EBE1661F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391" y="6662667"/>
            <a:ext cx="175302" cy="40069"/>
          </a:xfrm>
          <a:custGeom>
            <a:avLst/>
            <a:gdLst>
              <a:gd name="T0" fmla="*/ 144 w 154"/>
              <a:gd name="T1" fmla="*/ 0 h 37"/>
              <a:gd name="T2" fmla="*/ 144 w 154"/>
              <a:gd name="T3" fmla="*/ 0 h 37"/>
              <a:gd name="T4" fmla="*/ 0 w 154"/>
              <a:gd name="T5" fmla="*/ 0 h 37"/>
              <a:gd name="T6" fmla="*/ 9 w 154"/>
              <a:gd name="T7" fmla="*/ 18 h 37"/>
              <a:gd name="T8" fmla="*/ 0 w 154"/>
              <a:gd name="T9" fmla="*/ 36 h 37"/>
              <a:gd name="T10" fmla="*/ 153 w 154"/>
              <a:gd name="T11" fmla="*/ 36 h 37"/>
              <a:gd name="T12" fmla="*/ 144 w 154"/>
              <a:gd name="T13" fmla="*/ 18 h 37"/>
              <a:gd name="T14" fmla="*/ 144 w 154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7">
                <a:moveTo>
                  <a:pt x="144" y="0"/>
                </a:moveTo>
                <a:lnTo>
                  <a:pt x="144" y="0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9"/>
                  <a:pt x="9" y="18"/>
                </a:cubicBezTo>
                <a:cubicBezTo>
                  <a:pt x="9" y="27"/>
                  <a:pt x="0" y="27"/>
                  <a:pt x="0" y="36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44" y="27"/>
                  <a:pt x="144" y="18"/>
                  <a:pt x="144" y="18"/>
                </a:cubicBezTo>
                <a:cubicBezTo>
                  <a:pt x="144" y="9"/>
                  <a:pt x="144" y="0"/>
                  <a:pt x="14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3D4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14">
            <a:extLst>
              <a:ext uri="{FF2B5EF4-FFF2-40B4-BE49-F238E27FC236}">
                <a16:creationId xmlns:a16="http://schemas.microsoft.com/office/drawing/2014/main" id="{C06C9FF0-FE8B-5A46-9706-40BA63D8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31" y="6337108"/>
            <a:ext cx="430737" cy="310532"/>
          </a:xfrm>
          <a:custGeom>
            <a:avLst/>
            <a:gdLst>
              <a:gd name="T0" fmla="*/ 362 w 380"/>
              <a:gd name="T1" fmla="*/ 263 h 273"/>
              <a:gd name="T2" fmla="*/ 362 w 380"/>
              <a:gd name="T3" fmla="*/ 263 h 273"/>
              <a:gd name="T4" fmla="*/ 379 w 380"/>
              <a:gd name="T5" fmla="*/ 272 h 273"/>
              <a:gd name="T6" fmla="*/ 379 w 380"/>
              <a:gd name="T7" fmla="*/ 109 h 273"/>
              <a:gd name="T8" fmla="*/ 379 w 380"/>
              <a:gd name="T9" fmla="*/ 82 h 273"/>
              <a:gd name="T10" fmla="*/ 379 w 380"/>
              <a:gd name="T11" fmla="*/ 36 h 273"/>
              <a:gd name="T12" fmla="*/ 343 w 380"/>
              <a:gd name="T13" fmla="*/ 0 h 273"/>
              <a:gd name="T14" fmla="*/ 18 w 380"/>
              <a:gd name="T15" fmla="*/ 0 h 273"/>
              <a:gd name="T16" fmla="*/ 0 w 380"/>
              <a:gd name="T17" fmla="*/ 18 h 273"/>
              <a:gd name="T18" fmla="*/ 18 w 380"/>
              <a:gd name="T19" fmla="*/ 46 h 273"/>
              <a:gd name="T20" fmla="*/ 343 w 380"/>
              <a:gd name="T21" fmla="*/ 46 h 273"/>
              <a:gd name="T22" fmla="*/ 343 w 380"/>
              <a:gd name="T23" fmla="*/ 272 h 273"/>
              <a:gd name="T24" fmla="*/ 362 w 380"/>
              <a:gd name="T25" fmla="*/ 26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" h="273">
                <a:moveTo>
                  <a:pt x="362" y="263"/>
                </a:moveTo>
                <a:lnTo>
                  <a:pt x="362" y="263"/>
                </a:lnTo>
                <a:cubicBezTo>
                  <a:pt x="370" y="263"/>
                  <a:pt x="370" y="263"/>
                  <a:pt x="379" y="272"/>
                </a:cubicBezTo>
                <a:cubicBezTo>
                  <a:pt x="379" y="109"/>
                  <a:pt x="379" y="109"/>
                  <a:pt x="379" y="109"/>
                </a:cubicBezTo>
                <a:cubicBezTo>
                  <a:pt x="379" y="82"/>
                  <a:pt x="379" y="82"/>
                  <a:pt x="379" y="82"/>
                </a:cubicBezTo>
                <a:cubicBezTo>
                  <a:pt x="379" y="36"/>
                  <a:pt x="379" y="36"/>
                  <a:pt x="379" y="36"/>
                </a:cubicBezTo>
                <a:cubicBezTo>
                  <a:pt x="379" y="18"/>
                  <a:pt x="362" y="0"/>
                  <a:pt x="3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10"/>
                  <a:pt x="0" y="18"/>
                </a:cubicBezTo>
                <a:cubicBezTo>
                  <a:pt x="0" y="36"/>
                  <a:pt x="9" y="46"/>
                  <a:pt x="18" y="46"/>
                </a:cubicBezTo>
                <a:cubicBezTo>
                  <a:pt x="343" y="46"/>
                  <a:pt x="343" y="46"/>
                  <a:pt x="343" y="46"/>
                </a:cubicBezTo>
                <a:cubicBezTo>
                  <a:pt x="343" y="272"/>
                  <a:pt x="343" y="272"/>
                  <a:pt x="343" y="272"/>
                </a:cubicBezTo>
                <a:cubicBezTo>
                  <a:pt x="343" y="272"/>
                  <a:pt x="353" y="263"/>
                  <a:pt x="362" y="2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3D4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15">
            <a:extLst>
              <a:ext uri="{FF2B5EF4-FFF2-40B4-BE49-F238E27FC236}">
                <a16:creationId xmlns:a16="http://schemas.microsoft.com/office/drawing/2014/main" id="{D4E21A3B-23A1-504A-9187-70E6B2A2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127" y="6512410"/>
            <a:ext cx="85144" cy="195333"/>
          </a:xfrm>
          <a:custGeom>
            <a:avLst/>
            <a:gdLst>
              <a:gd name="T0" fmla="*/ 72 w 73"/>
              <a:gd name="T1" fmla="*/ 136 h 173"/>
              <a:gd name="T2" fmla="*/ 72 w 73"/>
              <a:gd name="T3" fmla="*/ 136 h 173"/>
              <a:gd name="T4" fmla="*/ 36 w 73"/>
              <a:gd name="T5" fmla="*/ 136 h 173"/>
              <a:gd name="T6" fmla="*/ 36 w 73"/>
              <a:gd name="T7" fmla="*/ 0 h 173"/>
              <a:gd name="T8" fmla="*/ 0 w 73"/>
              <a:gd name="T9" fmla="*/ 0 h 173"/>
              <a:gd name="T10" fmla="*/ 0 w 73"/>
              <a:gd name="T11" fmla="*/ 136 h 173"/>
              <a:gd name="T12" fmla="*/ 0 w 73"/>
              <a:gd name="T13" fmla="*/ 163 h 173"/>
              <a:gd name="T14" fmla="*/ 36 w 73"/>
              <a:gd name="T15" fmla="*/ 172 h 173"/>
              <a:gd name="T16" fmla="*/ 36 w 73"/>
              <a:gd name="T17" fmla="*/ 172 h 173"/>
              <a:gd name="T18" fmla="*/ 72 w 73"/>
              <a:gd name="T19" fmla="*/ 172 h 173"/>
              <a:gd name="T20" fmla="*/ 63 w 73"/>
              <a:gd name="T21" fmla="*/ 154 h 173"/>
              <a:gd name="T22" fmla="*/ 72 w 73"/>
              <a:gd name="T23" fmla="*/ 13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173">
                <a:moveTo>
                  <a:pt x="72" y="136"/>
                </a:moveTo>
                <a:lnTo>
                  <a:pt x="72" y="136"/>
                </a:lnTo>
                <a:cubicBezTo>
                  <a:pt x="36" y="136"/>
                  <a:pt x="36" y="136"/>
                  <a:pt x="36" y="136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5"/>
                  <a:pt x="0" y="154"/>
                  <a:pt x="0" y="163"/>
                </a:cubicBezTo>
                <a:cubicBezTo>
                  <a:pt x="9" y="172"/>
                  <a:pt x="18" y="172"/>
                  <a:pt x="36" y="172"/>
                </a:cubicBezTo>
                <a:lnTo>
                  <a:pt x="36" y="172"/>
                </a:lnTo>
                <a:cubicBezTo>
                  <a:pt x="72" y="172"/>
                  <a:pt x="72" y="172"/>
                  <a:pt x="72" y="172"/>
                </a:cubicBezTo>
                <a:cubicBezTo>
                  <a:pt x="72" y="163"/>
                  <a:pt x="63" y="163"/>
                  <a:pt x="63" y="154"/>
                </a:cubicBezTo>
                <a:cubicBezTo>
                  <a:pt x="63" y="145"/>
                  <a:pt x="63" y="136"/>
                  <a:pt x="72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3D4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16">
            <a:extLst>
              <a:ext uri="{FF2B5EF4-FFF2-40B4-BE49-F238E27FC236}">
                <a16:creationId xmlns:a16="http://schemas.microsoft.com/office/drawing/2014/main" id="{AE98897A-9676-A54A-9ACF-EB951AB6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631" y="6622599"/>
            <a:ext cx="125216" cy="115196"/>
          </a:xfrm>
          <a:custGeom>
            <a:avLst/>
            <a:gdLst>
              <a:gd name="T0" fmla="*/ 55 w 110"/>
              <a:gd name="T1" fmla="*/ 100 h 101"/>
              <a:gd name="T2" fmla="*/ 55 w 110"/>
              <a:gd name="T3" fmla="*/ 100 h 101"/>
              <a:gd name="T4" fmla="*/ 0 w 110"/>
              <a:gd name="T5" fmla="*/ 55 h 101"/>
              <a:gd name="T6" fmla="*/ 55 w 110"/>
              <a:gd name="T7" fmla="*/ 0 h 101"/>
              <a:gd name="T8" fmla="*/ 109 w 110"/>
              <a:gd name="T9" fmla="*/ 55 h 101"/>
              <a:gd name="T10" fmla="*/ 55 w 110"/>
              <a:gd name="T11" fmla="*/ 100 h 101"/>
              <a:gd name="T12" fmla="*/ 55 w 110"/>
              <a:gd name="T13" fmla="*/ 28 h 101"/>
              <a:gd name="T14" fmla="*/ 55 w 110"/>
              <a:gd name="T15" fmla="*/ 28 h 101"/>
              <a:gd name="T16" fmla="*/ 36 w 110"/>
              <a:gd name="T17" fmla="*/ 55 h 101"/>
              <a:gd name="T18" fmla="*/ 55 w 110"/>
              <a:gd name="T19" fmla="*/ 73 h 101"/>
              <a:gd name="T20" fmla="*/ 82 w 110"/>
              <a:gd name="T21" fmla="*/ 55 h 101"/>
              <a:gd name="T22" fmla="*/ 55 w 110"/>
              <a:gd name="T23" fmla="*/ 2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01">
                <a:moveTo>
                  <a:pt x="55" y="100"/>
                </a:moveTo>
                <a:lnTo>
                  <a:pt x="55" y="100"/>
                </a:lnTo>
                <a:cubicBezTo>
                  <a:pt x="27" y="100"/>
                  <a:pt x="0" y="82"/>
                  <a:pt x="0" y="55"/>
                </a:cubicBezTo>
                <a:cubicBezTo>
                  <a:pt x="0" y="19"/>
                  <a:pt x="27" y="0"/>
                  <a:pt x="55" y="0"/>
                </a:cubicBezTo>
                <a:cubicBezTo>
                  <a:pt x="82" y="0"/>
                  <a:pt x="109" y="19"/>
                  <a:pt x="109" y="55"/>
                </a:cubicBezTo>
                <a:cubicBezTo>
                  <a:pt x="109" y="82"/>
                  <a:pt x="82" y="100"/>
                  <a:pt x="55" y="100"/>
                </a:cubicBezTo>
                <a:close/>
                <a:moveTo>
                  <a:pt x="55" y="28"/>
                </a:moveTo>
                <a:lnTo>
                  <a:pt x="55" y="28"/>
                </a:lnTo>
                <a:cubicBezTo>
                  <a:pt x="46" y="28"/>
                  <a:pt x="36" y="37"/>
                  <a:pt x="36" y="55"/>
                </a:cubicBezTo>
                <a:cubicBezTo>
                  <a:pt x="36" y="64"/>
                  <a:pt x="46" y="73"/>
                  <a:pt x="55" y="73"/>
                </a:cubicBezTo>
                <a:cubicBezTo>
                  <a:pt x="72" y="73"/>
                  <a:pt x="82" y="64"/>
                  <a:pt x="82" y="55"/>
                </a:cubicBezTo>
                <a:cubicBezTo>
                  <a:pt x="82" y="37"/>
                  <a:pt x="72" y="28"/>
                  <a:pt x="55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3D4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17">
            <a:extLst>
              <a:ext uri="{FF2B5EF4-FFF2-40B4-BE49-F238E27FC236}">
                <a16:creationId xmlns:a16="http://schemas.microsoft.com/office/drawing/2014/main" id="{B8E190EB-2A9D-9A4C-8F36-44DC087C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230" y="6622599"/>
            <a:ext cx="115196" cy="115196"/>
          </a:xfrm>
          <a:custGeom>
            <a:avLst/>
            <a:gdLst>
              <a:gd name="T0" fmla="*/ 46 w 101"/>
              <a:gd name="T1" fmla="*/ 100 h 101"/>
              <a:gd name="T2" fmla="*/ 46 w 101"/>
              <a:gd name="T3" fmla="*/ 100 h 101"/>
              <a:gd name="T4" fmla="*/ 0 w 101"/>
              <a:gd name="T5" fmla="*/ 55 h 101"/>
              <a:gd name="T6" fmla="*/ 46 w 101"/>
              <a:gd name="T7" fmla="*/ 0 h 101"/>
              <a:gd name="T8" fmla="*/ 100 w 101"/>
              <a:gd name="T9" fmla="*/ 55 h 101"/>
              <a:gd name="T10" fmla="*/ 46 w 101"/>
              <a:gd name="T11" fmla="*/ 100 h 101"/>
              <a:gd name="T12" fmla="*/ 46 w 101"/>
              <a:gd name="T13" fmla="*/ 28 h 101"/>
              <a:gd name="T14" fmla="*/ 46 w 101"/>
              <a:gd name="T15" fmla="*/ 28 h 101"/>
              <a:gd name="T16" fmla="*/ 27 w 101"/>
              <a:gd name="T17" fmla="*/ 55 h 101"/>
              <a:gd name="T18" fmla="*/ 46 w 101"/>
              <a:gd name="T19" fmla="*/ 73 h 101"/>
              <a:gd name="T20" fmla="*/ 73 w 101"/>
              <a:gd name="T21" fmla="*/ 55 h 101"/>
              <a:gd name="T22" fmla="*/ 46 w 101"/>
              <a:gd name="T23" fmla="*/ 2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1">
                <a:moveTo>
                  <a:pt x="46" y="100"/>
                </a:moveTo>
                <a:lnTo>
                  <a:pt x="46" y="100"/>
                </a:lnTo>
                <a:cubicBezTo>
                  <a:pt x="18" y="100"/>
                  <a:pt x="0" y="82"/>
                  <a:pt x="0" y="55"/>
                </a:cubicBezTo>
                <a:cubicBezTo>
                  <a:pt x="0" y="19"/>
                  <a:pt x="18" y="0"/>
                  <a:pt x="46" y="0"/>
                </a:cubicBezTo>
                <a:cubicBezTo>
                  <a:pt x="82" y="0"/>
                  <a:pt x="100" y="19"/>
                  <a:pt x="100" y="55"/>
                </a:cubicBezTo>
                <a:cubicBezTo>
                  <a:pt x="100" y="82"/>
                  <a:pt x="82" y="100"/>
                  <a:pt x="46" y="100"/>
                </a:cubicBezTo>
                <a:close/>
                <a:moveTo>
                  <a:pt x="46" y="28"/>
                </a:moveTo>
                <a:lnTo>
                  <a:pt x="46" y="28"/>
                </a:lnTo>
                <a:cubicBezTo>
                  <a:pt x="37" y="28"/>
                  <a:pt x="27" y="37"/>
                  <a:pt x="27" y="55"/>
                </a:cubicBezTo>
                <a:cubicBezTo>
                  <a:pt x="27" y="64"/>
                  <a:pt x="37" y="73"/>
                  <a:pt x="46" y="73"/>
                </a:cubicBezTo>
                <a:cubicBezTo>
                  <a:pt x="63" y="73"/>
                  <a:pt x="73" y="64"/>
                  <a:pt x="73" y="55"/>
                </a:cubicBezTo>
                <a:cubicBezTo>
                  <a:pt x="73" y="37"/>
                  <a:pt x="63" y="28"/>
                  <a:pt x="4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3D4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18">
            <a:extLst>
              <a:ext uri="{FF2B5EF4-FFF2-40B4-BE49-F238E27FC236}">
                <a16:creationId xmlns:a16="http://schemas.microsoft.com/office/drawing/2014/main" id="{1D41F6CB-4D61-A745-90D0-C80E547E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058" y="6417246"/>
            <a:ext cx="175298" cy="40069"/>
          </a:xfrm>
          <a:custGeom>
            <a:avLst/>
            <a:gdLst>
              <a:gd name="T0" fmla="*/ 136 w 154"/>
              <a:gd name="T1" fmla="*/ 36 h 37"/>
              <a:gd name="T2" fmla="*/ 136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0 w 154"/>
              <a:gd name="T9" fmla="*/ 18 h 37"/>
              <a:gd name="T10" fmla="*/ 18 w 154"/>
              <a:gd name="T11" fmla="*/ 0 h 37"/>
              <a:gd name="T12" fmla="*/ 136 w 154"/>
              <a:gd name="T13" fmla="*/ 0 h 37"/>
              <a:gd name="T14" fmla="*/ 153 w 154"/>
              <a:gd name="T15" fmla="*/ 18 h 37"/>
              <a:gd name="T16" fmla="*/ 153 w 154"/>
              <a:gd name="T17" fmla="*/ 18 h 37"/>
              <a:gd name="T18" fmla="*/ 136 w 15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53" y="0"/>
                  <a:pt x="153" y="9"/>
                  <a:pt x="153" y="18"/>
                </a:cubicBezTo>
                <a:lnTo>
                  <a:pt x="153" y="18"/>
                </a:lnTo>
                <a:cubicBezTo>
                  <a:pt x="153" y="27"/>
                  <a:pt x="153" y="36"/>
                  <a:pt x="13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3D4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19">
            <a:extLst>
              <a:ext uri="{FF2B5EF4-FFF2-40B4-BE49-F238E27FC236}">
                <a16:creationId xmlns:a16="http://schemas.microsoft.com/office/drawing/2014/main" id="{2B631EE1-7B1E-5043-815E-0360E746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110" y="6492376"/>
            <a:ext cx="95161" cy="30051"/>
          </a:xfrm>
          <a:custGeom>
            <a:avLst/>
            <a:gdLst>
              <a:gd name="T0" fmla="*/ 63 w 82"/>
              <a:gd name="T1" fmla="*/ 27 h 28"/>
              <a:gd name="T2" fmla="*/ 63 w 82"/>
              <a:gd name="T3" fmla="*/ 27 h 28"/>
              <a:gd name="T4" fmla="*/ 9 w 82"/>
              <a:gd name="T5" fmla="*/ 27 h 28"/>
              <a:gd name="T6" fmla="*/ 0 w 82"/>
              <a:gd name="T7" fmla="*/ 9 h 28"/>
              <a:gd name="T8" fmla="*/ 0 w 82"/>
              <a:gd name="T9" fmla="*/ 9 h 28"/>
              <a:gd name="T10" fmla="*/ 18 w 82"/>
              <a:gd name="T11" fmla="*/ 0 h 28"/>
              <a:gd name="T12" fmla="*/ 63 w 82"/>
              <a:gd name="T13" fmla="*/ 0 h 28"/>
              <a:gd name="T14" fmla="*/ 81 w 82"/>
              <a:gd name="T15" fmla="*/ 9 h 28"/>
              <a:gd name="T16" fmla="*/ 81 w 82"/>
              <a:gd name="T17" fmla="*/ 9 h 28"/>
              <a:gd name="T18" fmla="*/ 63 w 82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28">
                <a:moveTo>
                  <a:pt x="63" y="27"/>
                </a:moveTo>
                <a:lnTo>
                  <a:pt x="63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81" y="0"/>
                  <a:pt x="81" y="9"/>
                </a:cubicBezTo>
                <a:lnTo>
                  <a:pt x="81" y="9"/>
                </a:lnTo>
                <a:cubicBezTo>
                  <a:pt x="81" y="18"/>
                  <a:pt x="72" y="27"/>
                  <a:pt x="63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3D4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20">
            <a:extLst>
              <a:ext uri="{FF2B5EF4-FFF2-40B4-BE49-F238E27FC236}">
                <a16:creationId xmlns:a16="http://schemas.microsoft.com/office/drawing/2014/main" id="{441E2D67-57BB-FC49-9248-071A6B62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434" y="7103422"/>
            <a:ext cx="1131938" cy="1923292"/>
          </a:xfrm>
          <a:custGeom>
            <a:avLst/>
            <a:gdLst>
              <a:gd name="T0" fmla="*/ 0 w 995"/>
              <a:gd name="T1" fmla="*/ 1365 h 1692"/>
              <a:gd name="T2" fmla="*/ 0 w 995"/>
              <a:gd name="T3" fmla="*/ 1365 h 1692"/>
              <a:gd name="T4" fmla="*/ 994 w 995"/>
              <a:gd name="T5" fmla="*/ 1691 h 1692"/>
              <a:gd name="T6" fmla="*/ 994 w 995"/>
              <a:gd name="T7" fmla="*/ 0 h 1692"/>
              <a:gd name="T8" fmla="*/ 0 w 995"/>
              <a:gd name="T9" fmla="*/ 1365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1692">
                <a:moveTo>
                  <a:pt x="0" y="1365"/>
                </a:moveTo>
                <a:lnTo>
                  <a:pt x="0" y="1365"/>
                </a:lnTo>
                <a:cubicBezTo>
                  <a:pt x="280" y="1573"/>
                  <a:pt x="624" y="1691"/>
                  <a:pt x="994" y="1691"/>
                </a:cubicBezTo>
                <a:cubicBezTo>
                  <a:pt x="994" y="0"/>
                  <a:pt x="994" y="0"/>
                  <a:pt x="994" y="0"/>
                </a:cubicBezTo>
                <a:lnTo>
                  <a:pt x="0" y="1365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21">
            <a:extLst>
              <a:ext uri="{FF2B5EF4-FFF2-40B4-BE49-F238E27FC236}">
                <a16:creationId xmlns:a16="http://schemas.microsoft.com/office/drawing/2014/main" id="{C262B891-E56D-4B43-919F-827F6143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372" y="7103422"/>
            <a:ext cx="1131938" cy="1923292"/>
          </a:xfrm>
          <a:custGeom>
            <a:avLst/>
            <a:gdLst>
              <a:gd name="T0" fmla="*/ 0 w 996"/>
              <a:gd name="T1" fmla="*/ 1691 h 1692"/>
              <a:gd name="T2" fmla="*/ 0 w 996"/>
              <a:gd name="T3" fmla="*/ 1691 h 1692"/>
              <a:gd name="T4" fmla="*/ 995 w 996"/>
              <a:gd name="T5" fmla="*/ 1365 h 1692"/>
              <a:gd name="T6" fmla="*/ 0 w 996"/>
              <a:gd name="T7" fmla="*/ 0 h 1692"/>
              <a:gd name="T8" fmla="*/ 0 w 996"/>
              <a:gd name="T9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1692">
                <a:moveTo>
                  <a:pt x="0" y="1691"/>
                </a:moveTo>
                <a:lnTo>
                  <a:pt x="0" y="1691"/>
                </a:lnTo>
                <a:cubicBezTo>
                  <a:pt x="371" y="1691"/>
                  <a:pt x="715" y="1573"/>
                  <a:pt x="995" y="1365"/>
                </a:cubicBezTo>
                <a:cubicBezTo>
                  <a:pt x="0" y="0"/>
                  <a:pt x="0" y="0"/>
                  <a:pt x="0" y="0"/>
                </a:cubicBezTo>
                <a:lnTo>
                  <a:pt x="0" y="1691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22">
            <a:extLst>
              <a:ext uri="{FF2B5EF4-FFF2-40B4-BE49-F238E27FC236}">
                <a16:creationId xmlns:a16="http://schemas.microsoft.com/office/drawing/2014/main" id="{D1D2DC8D-672D-B646-B068-1B5A8D07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1087" y="6512410"/>
            <a:ext cx="1918285" cy="1192040"/>
          </a:xfrm>
          <a:custGeom>
            <a:avLst/>
            <a:gdLst>
              <a:gd name="T0" fmla="*/ 81 w 1691"/>
              <a:gd name="T1" fmla="*/ 0 h 1049"/>
              <a:gd name="T2" fmla="*/ 81 w 1691"/>
              <a:gd name="T3" fmla="*/ 0 h 1049"/>
              <a:gd name="T4" fmla="*/ 0 w 1691"/>
              <a:gd name="T5" fmla="*/ 523 h 1049"/>
              <a:gd name="T6" fmla="*/ 81 w 1691"/>
              <a:gd name="T7" fmla="*/ 1048 h 1049"/>
              <a:gd name="T8" fmla="*/ 1690 w 1691"/>
              <a:gd name="T9" fmla="*/ 523 h 1049"/>
              <a:gd name="T10" fmla="*/ 81 w 1691"/>
              <a:gd name="T11" fmla="*/ 0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1" h="1049">
                <a:moveTo>
                  <a:pt x="81" y="0"/>
                </a:moveTo>
                <a:lnTo>
                  <a:pt x="81" y="0"/>
                </a:lnTo>
                <a:cubicBezTo>
                  <a:pt x="27" y="163"/>
                  <a:pt x="0" y="343"/>
                  <a:pt x="0" y="523"/>
                </a:cubicBezTo>
                <a:cubicBezTo>
                  <a:pt x="0" y="704"/>
                  <a:pt x="27" y="885"/>
                  <a:pt x="81" y="1048"/>
                </a:cubicBezTo>
                <a:cubicBezTo>
                  <a:pt x="1690" y="523"/>
                  <a:pt x="1690" y="523"/>
                  <a:pt x="1690" y="523"/>
                </a:cubicBezTo>
                <a:lnTo>
                  <a:pt x="81" y="0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23">
            <a:extLst>
              <a:ext uri="{FF2B5EF4-FFF2-40B4-BE49-F238E27FC236}">
                <a16:creationId xmlns:a16="http://schemas.microsoft.com/office/drawing/2014/main" id="{1BA44F2A-29B7-7447-ABE5-86FAD11A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241" y="7103422"/>
            <a:ext cx="1828131" cy="1552658"/>
          </a:xfrm>
          <a:custGeom>
            <a:avLst/>
            <a:gdLst>
              <a:gd name="T0" fmla="*/ 0 w 1610"/>
              <a:gd name="T1" fmla="*/ 525 h 1366"/>
              <a:gd name="T2" fmla="*/ 0 w 1610"/>
              <a:gd name="T3" fmla="*/ 525 h 1366"/>
              <a:gd name="T4" fmla="*/ 615 w 1610"/>
              <a:gd name="T5" fmla="*/ 1365 h 1366"/>
              <a:gd name="T6" fmla="*/ 1609 w 1610"/>
              <a:gd name="T7" fmla="*/ 0 h 1366"/>
              <a:gd name="T8" fmla="*/ 0 w 1610"/>
              <a:gd name="T9" fmla="*/ 525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1366">
                <a:moveTo>
                  <a:pt x="0" y="525"/>
                </a:moveTo>
                <a:lnTo>
                  <a:pt x="0" y="525"/>
                </a:lnTo>
                <a:cubicBezTo>
                  <a:pt x="109" y="868"/>
                  <a:pt x="326" y="1157"/>
                  <a:pt x="615" y="1365"/>
                </a:cubicBezTo>
                <a:cubicBezTo>
                  <a:pt x="1609" y="0"/>
                  <a:pt x="1609" y="0"/>
                  <a:pt x="1609" y="0"/>
                </a:cubicBezTo>
                <a:lnTo>
                  <a:pt x="0" y="525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24">
            <a:extLst>
              <a:ext uri="{FF2B5EF4-FFF2-40B4-BE49-F238E27FC236}">
                <a16:creationId xmlns:a16="http://schemas.microsoft.com/office/drawing/2014/main" id="{18DE5838-B2D7-984C-9B03-CF535D587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241" y="5545754"/>
            <a:ext cx="1828131" cy="1562675"/>
          </a:xfrm>
          <a:custGeom>
            <a:avLst/>
            <a:gdLst>
              <a:gd name="T0" fmla="*/ 615 w 1610"/>
              <a:gd name="T1" fmla="*/ 0 h 1374"/>
              <a:gd name="T2" fmla="*/ 615 w 1610"/>
              <a:gd name="T3" fmla="*/ 0 h 1374"/>
              <a:gd name="T4" fmla="*/ 0 w 1610"/>
              <a:gd name="T5" fmla="*/ 850 h 1374"/>
              <a:gd name="T6" fmla="*/ 1609 w 1610"/>
              <a:gd name="T7" fmla="*/ 1373 h 1374"/>
              <a:gd name="T8" fmla="*/ 615 w 1610"/>
              <a:gd name="T9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1374">
                <a:moveTo>
                  <a:pt x="615" y="0"/>
                </a:moveTo>
                <a:lnTo>
                  <a:pt x="615" y="0"/>
                </a:lnTo>
                <a:cubicBezTo>
                  <a:pt x="326" y="208"/>
                  <a:pt x="109" y="506"/>
                  <a:pt x="0" y="850"/>
                </a:cubicBezTo>
                <a:cubicBezTo>
                  <a:pt x="1609" y="1373"/>
                  <a:pt x="1609" y="1373"/>
                  <a:pt x="1609" y="1373"/>
                </a:cubicBezTo>
                <a:lnTo>
                  <a:pt x="615" y="0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25">
            <a:extLst>
              <a:ext uri="{FF2B5EF4-FFF2-40B4-BE49-F238E27FC236}">
                <a16:creationId xmlns:a16="http://schemas.microsoft.com/office/drawing/2014/main" id="{084D62D4-0D86-0541-A1F5-D4161030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372" y="6512410"/>
            <a:ext cx="1923292" cy="1192040"/>
          </a:xfrm>
          <a:custGeom>
            <a:avLst/>
            <a:gdLst>
              <a:gd name="T0" fmla="*/ 1610 w 1692"/>
              <a:gd name="T1" fmla="*/ 1048 h 1049"/>
              <a:gd name="T2" fmla="*/ 1610 w 1692"/>
              <a:gd name="T3" fmla="*/ 1048 h 1049"/>
              <a:gd name="T4" fmla="*/ 1691 w 1692"/>
              <a:gd name="T5" fmla="*/ 523 h 1049"/>
              <a:gd name="T6" fmla="*/ 1610 w 1692"/>
              <a:gd name="T7" fmla="*/ 0 h 1049"/>
              <a:gd name="T8" fmla="*/ 0 w 1692"/>
              <a:gd name="T9" fmla="*/ 523 h 1049"/>
              <a:gd name="T10" fmla="*/ 1610 w 1692"/>
              <a:gd name="T11" fmla="*/ 104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2" h="1049">
                <a:moveTo>
                  <a:pt x="1610" y="1048"/>
                </a:moveTo>
                <a:lnTo>
                  <a:pt x="1610" y="1048"/>
                </a:lnTo>
                <a:cubicBezTo>
                  <a:pt x="1664" y="885"/>
                  <a:pt x="1691" y="704"/>
                  <a:pt x="1691" y="523"/>
                </a:cubicBezTo>
                <a:cubicBezTo>
                  <a:pt x="1691" y="343"/>
                  <a:pt x="1664" y="163"/>
                  <a:pt x="1610" y="0"/>
                </a:cubicBezTo>
                <a:cubicBezTo>
                  <a:pt x="0" y="523"/>
                  <a:pt x="0" y="523"/>
                  <a:pt x="0" y="523"/>
                </a:cubicBezTo>
                <a:lnTo>
                  <a:pt x="1610" y="104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26">
            <a:extLst>
              <a:ext uri="{FF2B5EF4-FFF2-40B4-BE49-F238E27FC236}">
                <a16:creationId xmlns:a16="http://schemas.microsoft.com/office/drawing/2014/main" id="{B8DF419B-99BF-824E-BA8F-FE0771A9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372" y="5185137"/>
            <a:ext cx="1131938" cy="1918285"/>
          </a:xfrm>
          <a:custGeom>
            <a:avLst/>
            <a:gdLst>
              <a:gd name="T0" fmla="*/ 995 w 996"/>
              <a:gd name="T1" fmla="*/ 316 h 1690"/>
              <a:gd name="T2" fmla="*/ 995 w 996"/>
              <a:gd name="T3" fmla="*/ 316 h 1690"/>
              <a:gd name="T4" fmla="*/ 0 w 996"/>
              <a:gd name="T5" fmla="*/ 0 h 1690"/>
              <a:gd name="T6" fmla="*/ 0 w 996"/>
              <a:gd name="T7" fmla="*/ 1689 h 1690"/>
              <a:gd name="T8" fmla="*/ 995 w 996"/>
              <a:gd name="T9" fmla="*/ 316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1690">
                <a:moveTo>
                  <a:pt x="995" y="316"/>
                </a:moveTo>
                <a:lnTo>
                  <a:pt x="995" y="316"/>
                </a:lnTo>
                <a:cubicBezTo>
                  <a:pt x="715" y="118"/>
                  <a:pt x="371" y="0"/>
                  <a:pt x="0" y="0"/>
                </a:cubicBezTo>
                <a:cubicBezTo>
                  <a:pt x="0" y="1689"/>
                  <a:pt x="0" y="1689"/>
                  <a:pt x="0" y="1689"/>
                </a:cubicBezTo>
                <a:lnTo>
                  <a:pt x="995" y="3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27">
            <a:extLst>
              <a:ext uri="{FF2B5EF4-FFF2-40B4-BE49-F238E27FC236}">
                <a16:creationId xmlns:a16="http://schemas.microsoft.com/office/drawing/2014/main" id="{8F72312F-393F-6145-AFAB-E767A84A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372" y="7103422"/>
            <a:ext cx="1828128" cy="1552658"/>
          </a:xfrm>
          <a:custGeom>
            <a:avLst/>
            <a:gdLst>
              <a:gd name="T0" fmla="*/ 995 w 1611"/>
              <a:gd name="T1" fmla="*/ 1365 h 1366"/>
              <a:gd name="T2" fmla="*/ 995 w 1611"/>
              <a:gd name="T3" fmla="*/ 1365 h 1366"/>
              <a:gd name="T4" fmla="*/ 1610 w 1611"/>
              <a:gd name="T5" fmla="*/ 525 h 1366"/>
              <a:gd name="T6" fmla="*/ 0 w 1611"/>
              <a:gd name="T7" fmla="*/ 0 h 1366"/>
              <a:gd name="T8" fmla="*/ 995 w 1611"/>
              <a:gd name="T9" fmla="*/ 1365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1" h="1366">
                <a:moveTo>
                  <a:pt x="995" y="1365"/>
                </a:moveTo>
                <a:lnTo>
                  <a:pt x="995" y="1365"/>
                </a:lnTo>
                <a:cubicBezTo>
                  <a:pt x="1284" y="1157"/>
                  <a:pt x="1501" y="868"/>
                  <a:pt x="1610" y="525"/>
                </a:cubicBezTo>
                <a:cubicBezTo>
                  <a:pt x="0" y="0"/>
                  <a:pt x="0" y="0"/>
                  <a:pt x="0" y="0"/>
                </a:cubicBezTo>
                <a:lnTo>
                  <a:pt x="995" y="1365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28">
            <a:extLst>
              <a:ext uri="{FF2B5EF4-FFF2-40B4-BE49-F238E27FC236}">
                <a16:creationId xmlns:a16="http://schemas.microsoft.com/office/drawing/2014/main" id="{82001EB8-7625-FB4A-B032-3E77A79ED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434" y="5185137"/>
            <a:ext cx="1131938" cy="1918285"/>
          </a:xfrm>
          <a:custGeom>
            <a:avLst/>
            <a:gdLst>
              <a:gd name="T0" fmla="*/ 994 w 995"/>
              <a:gd name="T1" fmla="*/ 1689 h 1690"/>
              <a:gd name="T2" fmla="*/ 994 w 995"/>
              <a:gd name="T3" fmla="*/ 1689 h 1690"/>
              <a:gd name="T4" fmla="*/ 994 w 995"/>
              <a:gd name="T5" fmla="*/ 0 h 1690"/>
              <a:gd name="T6" fmla="*/ 0 w 995"/>
              <a:gd name="T7" fmla="*/ 316 h 1690"/>
              <a:gd name="T8" fmla="*/ 994 w 995"/>
              <a:gd name="T9" fmla="*/ 168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1690">
                <a:moveTo>
                  <a:pt x="994" y="1689"/>
                </a:moveTo>
                <a:lnTo>
                  <a:pt x="994" y="1689"/>
                </a:lnTo>
                <a:cubicBezTo>
                  <a:pt x="994" y="0"/>
                  <a:pt x="994" y="0"/>
                  <a:pt x="994" y="0"/>
                </a:cubicBezTo>
                <a:cubicBezTo>
                  <a:pt x="624" y="0"/>
                  <a:pt x="280" y="118"/>
                  <a:pt x="0" y="316"/>
                </a:cubicBezTo>
                <a:lnTo>
                  <a:pt x="994" y="1689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29">
            <a:extLst>
              <a:ext uri="{FF2B5EF4-FFF2-40B4-BE49-F238E27FC236}">
                <a16:creationId xmlns:a16="http://schemas.microsoft.com/office/drawing/2014/main" id="{8FB2367A-0911-CE42-8174-45DE99F15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372" y="5545754"/>
            <a:ext cx="1828128" cy="1562675"/>
          </a:xfrm>
          <a:custGeom>
            <a:avLst/>
            <a:gdLst>
              <a:gd name="T0" fmla="*/ 1610 w 1611"/>
              <a:gd name="T1" fmla="*/ 850 h 1374"/>
              <a:gd name="T2" fmla="*/ 1610 w 1611"/>
              <a:gd name="T3" fmla="*/ 850 h 1374"/>
              <a:gd name="T4" fmla="*/ 995 w 1611"/>
              <a:gd name="T5" fmla="*/ 0 h 1374"/>
              <a:gd name="T6" fmla="*/ 0 w 1611"/>
              <a:gd name="T7" fmla="*/ 1373 h 1374"/>
              <a:gd name="T8" fmla="*/ 1610 w 1611"/>
              <a:gd name="T9" fmla="*/ 85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1" h="1374">
                <a:moveTo>
                  <a:pt x="1610" y="850"/>
                </a:moveTo>
                <a:lnTo>
                  <a:pt x="1610" y="850"/>
                </a:lnTo>
                <a:cubicBezTo>
                  <a:pt x="1501" y="506"/>
                  <a:pt x="1284" y="208"/>
                  <a:pt x="995" y="0"/>
                </a:cubicBezTo>
                <a:cubicBezTo>
                  <a:pt x="0" y="1373"/>
                  <a:pt x="0" y="1373"/>
                  <a:pt x="0" y="1373"/>
                </a:cubicBezTo>
                <a:lnTo>
                  <a:pt x="1610" y="8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30">
            <a:extLst>
              <a:ext uri="{FF2B5EF4-FFF2-40B4-BE49-F238E27FC236}">
                <a16:creationId xmlns:a16="http://schemas.microsoft.com/office/drawing/2014/main" id="{30BC3562-022B-A243-88E9-D218D6E4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1858" y="5635908"/>
            <a:ext cx="2935024" cy="2935024"/>
          </a:xfrm>
          <a:custGeom>
            <a:avLst/>
            <a:gdLst>
              <a:gd name="T0" fmla="*/ 2585 w 2586"/>
              <a:gd name="T1" fmla="*/ 1291 h 2585"/>
              <a:gd name="T2" fmla="*/ 2585 w 2586"/>
              <a:gd name="T3" fmla="*/ 1291 h 2585"/>
              <a:gd name="T4" fmla="*/ 1292 w 2586"/>
              <a:gd name="T5" fmla="*/ 2584 h 2585"/>
              <a:gd name="T6" fmla="*/ 0 w 2586"/>
              <a:gd name="T7" fmla="*/ 1291 h 2585"/>
              <a:gd name="T8" fmla="*/ 1292 w 2586"/>
              <a:gd name="T9" fmla="*/ 0 h 2585"/>
              <a:gd name="T10" fmla="*/ 2585 w 2586"/>
              <a:gd name="T11" fmla="*/ 1291 h 2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6" h="2585">
                <a:moveTo>
                  <a:pt x="2585" y="1291"/>
                </a:moveTo>
                <a:lnTo>
                  <a:pt x="2585" y="1291"/>
                </a:lnTo>
                <a:cubicBezTo>
                  <a:pt x="2585" y="2006"/>
                  <a:pt x="2007" y="2584"/>
                  <a:pt x="1292" y="2584"/>
                </a:cubicBezTo>
                <a:cubicBezTo>
                  <a:pt x="578" y="2584"/>
                  <a:pt x="0" y="2006"/>
                  <a:pt x="0" y="1291"/>
                </a:cubicBezTo>
                <a:cubicBezTo>
                  <a:pt x="0" y="578"/>
                  <a:pt x="578" y="0"/>
                  <a:pt x="1292" y="0"/>
                </a:cubicBezTo>
                <a:cubicBezTo>
                  <a:pt x="2007" y="0"/>
                  <a:pt x="2585" y="578"/>
                  <a:pt x="2585" y="12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31">
            <a:extLst>
              <a:ext uri="{FF2B5EF4-FFF2-40B4-BE49-F238E27FC236}">
                <a16:creationId xmlns:a16="http://schemas.microsoft.com/office/drawing/2014/main" id="{01ADAC98-74A6-1646-B3C7-DAECC49C5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604" y="6397211"/>
            <a:ext cx="555950" cy="60103"/>
          </a:xfrm>
          <a:custGeom>
            <a:avLst/>
            <a:gdLst>
              <a:gd name="T0" fmla="*/ 487 w 488"/>
              <a:gd name="T1" fmla="*/ 54 h 55"/>
              <a:gd name="T2" fmla="*/ 0 w 488"/>
              <a:gd name="T3" fmla="*/ 54 h 55"/>
              <a:gd name="T4" fmla="*/ 0 w 488"/>
              <a:gd name="T5" fmla="*/ 0 h 55"/>
              <a:gd name="T6" fmla="*/ 487 w 488"/>
              <a:gd name="T7" fmla="*/ 0 h 55"/>
              <a:gd name="T8" fmla="*/ 487 w 48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55">
                <a:moveTo>
                  <a:pt x="487" y="54"/>
                </a:moveTo>
                <a:lnTo>
                  <a:pt x="0" y="54"/>
                </a:lnTo>
                <a:lnTo>
                  <a:pt x="0" y="0"/>
                </a:lnTo>
                <a:lnTo>
                  <a:pt x="487" y="0"/>
                </a:lnTo>
                <a:lnTo>
                  <a:pt x="487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FC7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32">
            <a:extLst>
              <a:ext uri="{FF2B5EF4-FFF2-40B4-BE49-F238E27FC236}">
                <a16:creationId xmlns:a16="http://schemas.microsoft.com/office/drawing/2014/main" id="{8503EC04-8F80-A142-9DDB-7A3B722B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689" y="6562496"/>
            <a:ext cx="120206" cy="40069"/>
          </a:xfrm>
          <a:custGeom>
            <a:avLst/>
            <a:gdLst>
              <a:gd name="T0" fmla="*/ 81 w 108"/>
              <a:gd name="T1" fmla="*/ 36 h 37"/>
              <a:gd name="T2" fmla="*/ 81 w 108"/>
              <a:gd name="T3" fmla="*/ 36 h 37"/>
              <a:gd name="T4" fmla="*/ 18 w 108"/>
              <a:gd name="T5" fmla="*/ 36 h 37"/>
              <a:gd name="T6" fmla="*/ 0 w 108"/>
              <a:gd name="T7" fmla="*/ 18 h 37"/>
              <a:gd name="T8" fmla="*/ 0 w 108"/>
              <a:gd name="T9" fmla="*/ 18 h 37"/>
              <a:gd name="T10" fmla="*/ 18 w 108"/>
              <a:gd name="T11" fmla="*/ 0 h 37"/>
              <a:gd name="T12" fmla="*/ 81 w 108"/>
              <a:gd name="T13" fmla="*/ 0 h 37"/>
              <a:gd name="T14" fmla="*/ 107 w 108"/>
              <a:gd name="T15" fmla="*/ 18 h 37"/>
              <a:gd name="T16" fmla="*/ 107 w 108"/>
              <a:gd name="T17" fmla="*/ 18 h 37"/>
              <a:gd name="T18" fmla="*/ 81 w 108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107" y="9"/>
                  <a:pt x="107" y="18"/>
                </a:cubicBezTo>
                <a:lnTo>
                  <a:pt x="107" y="18"/>
                </a:lnTo>
                <a:cubicBezTo>
                  <a:pt x="107" y="27"/>
                  <a:pt x="90" y="36"/>
                  <a:pt x="81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FC7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33">
            <a:extLst>
              <a:ext uri="{FF2B5EF4-FFF2-40B4-BE49-F238E27FC236}">
                <a16:creationId xmlns:a16="http://schemas.microsoft.com/office/drawing/2014/main" id="{B9A1F109-9B69-264F-908E-F0BCD0022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525" y="6231930"/>
            <a:ext cx="616056" cy="475813"/>
          </a:xfrm>
          <a:custGeom>
            <a:avLst/>
            <a:gdLst>
              <a:gd name="T0" fmla="*/ 460 w 542"/>
              <a:gd name="T1" fmla="*/ 416 h 417"/>
              <a:gd name="T2" fmla="*/ 460 w 542"/>
              <a:gd name="T3" fmla="*/ 416 h 417"/>
              <a:gd name="T4" fmla="*/ 81 w 542"/>
              <a:gd name="T5" fmla="*/ 416 h 417"/>
              <a:gd name="T6" fmla="*/ 0 w 542"/>
              <a:gd name="T7" fmla="*/ 334 h 417"/>
              <a:gd name="T8" fmla="*/ 0 w 542"/>
              <a:gd name="T9" fmla="*/ 81 h 417"/>
              <a:gd name="T10" fmla="*/ 81 w 542"/>
              <a:gd name="T11" fmla="*/ 0 h 417"/>
              <a:gd name="T12" fmla="*/ 460 w 542"/>
              <a:gd name="T13" fmla="*/ 0 h 417"/>
              <a:gd name="T14" fmla="*/ 541 w 542"/>
              <a:gd name="T15" fmla="*/ 81 h 417"/>
              <a:gd name="T16" fmla="*/ 541 w 542"/>
              <a:gd name="T17" fmla="*/ 334 h 417"/>
              <a:gd name="T18" fmla="*/ 460 w 542"/>
              <a:gd name="T19" fmla="*/ 416 h 417"/>
              <a:gd name="T20" fmla="*/ 81 w 542"/>
              <a:gd name="T21" fmla="*/ 45 h 417"/>
              <a:gd name="T22" fmla="*/ 81 w 542"/>
              <a:gd name="T23" fmla="*/ 45 h 417"/>
              <a:gd name="T24" fmla="*/ 45 w 542"/>
              <a:gd name="T25" fmla="*/ 81 h 417"/>
              <a:gd name="T26" fmla="*/ 45 w 542"/>
              <a:gd name="T27" fmla="*/ 334 h 417"/>
              <a:gd name="T28" fmla="*/ 81 w 542"/>
              <a:gd name="T29" fmla="*/ 371 h 417"/>
              <a:gd name="T30" fmla="*/ 460 w 542"/>
              <a:gd name="T31" fmla="*/ 371 h 417"/>
              <a:gd name="T32" fmla="*/ 496 w 542"/>
              <a:gd name="T33" fmla="*/ 334 h 417"/>
              <a:gd name="T34" fmla="*/ 496 w 542"/>
              <a:gd name="T35" fmla="*/ 81 h 417"/>
              <a:gd name="T36" fmla="*/ 460 w 542"/>
              <a:gd name="T37" fmla="*/ 45 h 417"/>
              <a:gd name="T38" fmla="*/ 81 w 542"/>
              <a:gd name="T39" fmla="*/ 45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2" h="417">
                <a:moveTo>
                  <a:pt x="460" y="416"/>
                </a:moveTo>
                <a:lnTo>
                  <a:pt x="460" y="416"/>
                </a:lnTo>
                <a:cubicBezTo>
                  <a:pt x="81" y="416"/>
                  <a:pt x="81" y="416"/>
                  <a:pt x="81" y="416"/>
                </a:cubicBezTo>
                <a:cubicBezTo>
                  <a:pt x="36" y="416"/>
                  <a:pt x="0" y="380"/>
                  <a:pt x="0" y="334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505" y="0"/>
                  <a:pt x="541" y="36"/>
                  <a:pt x="541" y="81"/>
                </a:cubicBezTo>
                <a:cubicBezTo>
                  <a:pt x="541" y="334"/>
                  <a:pt x="541" y="334"/>
                  <a:pt x="541" y="334"/>
                </a:cubicBezTo>
                <a:cubicBezTo>
                  <a:pt x="541" y="380"/>
                  <a:pt x="505" y="416"/>
                  <a:pt x="460" y="416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54"/>
                  <a:pt x="45" y="81"/>
                </a:cubicBezTo>
                <a:cubicBezTo>
                  <a:pt x="45" y="334"/>
                  <a:pt x="45" y="334"/>
                  <a:pt x="45" y="334"/>
                </a:cubicBezTo>
                <a:cubicBezTo>
                  <a:pt x="45" y="353"/>
                  <a:pt x="63" y="371"/>
                  <a:pt x="81" y="371"/>
                </a:cubicBezTo>
                <a:cubicBezTo>
                  <a:pt x="460" y="371"/>
                  <a:pt x="460" y="371"/>
                  <a:pt x="460" y="371"/>
                </a:cubicBezTo>
                <a:cubicBezTo>
                  <a:pt x="478" y="371"/>
                  <a:pt x="496" y="353"/>
                  <a:pt x="496" y="334"/>
                </a:cubicBezTo>
                <a:cubicBezTo>
                  <a:pt x="496" y="81"/>
                  <a:pt x="496" y="81"/>
                  <a:pt x="496" y="81"/>
                </a:cubicBezTo>
                <a:cubicBezTo>
                  <a:pt x="496" y="54"/>
                  <a:pt x="478" y="45"/>
                  <a:pt x="460" y="45"/>
                </a:cubicBezTo>
                <a:lnTo>
                  <a:pt x="81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FC7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34">
            <a:extLst>
              <a:ext uri="{FF2B5EF4-FFF2-40B4-BE49-F238E27FC236}">
                <a16:creationId xmlns:a16="http://schemas.microsoft.com/office/drawing/2014/main" id="{F8B3423E-9114-1C46-8A58-67B64CB2C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070" y="6737794"/>
            <a:ext cx="390669" cy="40069"/>
          </a:xfrm>
          <a:custGeom>
            <a:avLst/>
            <a:gdLst>
              <a:gd name="T0" fmla="*/ 343 w 344"/>
              <a:gd name="T1" fmla="*/ 36 h 37"/>
              <a:gd name="T2" fmla="*/ 343 w 344"/>
              <a:gd name="T3" fmla="*/ 36 h 37"/>
              <a:gd name="T4" fmla="*/ 18 w 344"/>
              <a:gd name="T5" fmla="*/ 36 h 37"/>
              <a:gd name="T6" fmla="*/ 0 w 344"/>
              <a:gd name="T7" fmla="*/ 18 h 37"/>
              <a:gd name="T8" fmla="*/ 0 w 344"/>
              <a:gd name="T9" fmla="*/ 18 h 37"/>
              <a:gd name="T10" fmla="*/ 18 w 344"/>
              <a:gd name="T11" fmla="*/ 0 h 37"/>
              <a:gd name="T12" fmla="*/ 343 w 344"/>
              <a:gd name="T13" fmla="*/ 0 h 37"/>
              <a:gd name="T14" fmla="*/ 343 w 34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37">
                <a:moveTo>
                  <a:pt x="343" y="36"/>
                </a:moveTo>
                <a:lnTo>
                  <a:pt x="34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8" y="0"/>
                </a:cubicBezTo>
                <a:cubicBezTo>
                  <a:pt x="343" y="0"/>
                  <a:pt x="343" y="0"/>
                  <a:pt x="343" y="0"/>
                </a:cubicBezTo>
                <a:lnTo>
                  <a:pt x="343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FC7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35">
            <a:extLst>
              <a:ext uri="{FF2B5EF4-FFF2-40B4-BE49-F238E27FC236}">
                <a16:creationId xmlns:a16="http://schemas.microsoft.com/office/drawing/2014/main" id="{29CB2FD5-5F87-5840-9234-438885F97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3933" y="6327091"/>
            <a:ext cx="505867" cy="565970"/>
          </a:xfrm>
          <a:custGeom>
            <a:avLst/>
            <a:gdLst>
              <a:gd name="T0" fmla="*/ 344 w 444"/>
              <a:gd name="T1" fmla="*/ 497 h 498"/>
              <a:gd name="T2" fmla="*/ 344 w 444"/>
              <a:gd name="T3" fmla="*/ 497 h 498"/>
              <a:gd name="T4" fmla="*/ 109 w 444"/>
              <a:gd name="T5" fmla="*/ 497 h 498"/>
              <a:gd name="T6" fmla="*/ 37 w 444"/>
              <a:gd name="T7" fmla="*/ 470 h 498"/>
              <a:gd name="T8" fmla="*/ 9 w 444"/>
              <a:gd name="T9" fmla="*/ 389 h 498"/>
              <a:gd name="T10" fmla="*/ 28 w 444"/>
              <a:gd name="T11" fmla="*/ 64 h 498"/>
              <a:gd name="T12" fmla="*/ 100 w 444"/>
              <a:gd name="T13" fmla="*/ 0 h 498"/>
              <a:gd name="T14" fmla="*/ 353 w 444"/>
              <a:gd name="T15" fmla="*/ 0 h 498"/>
              <a:gd name="T16" fmla="*/ 425 w 444"/>
              <a:gd name="T17" fmla="*/ 64 h 498"/>
              <a:gd name="T18" fmla="*/ 443 w 444"/>
              <a:gd name="T19" fmla="*/ 389 h 498"/>
              <a:gd name="T20" fmla="*/ 416 w 444"/>
              <a:gd name="T21" fmla="*/ 470 h 498"/>
              <a:gd name="T22" fmla="*/ 344 w 444"/>
              <a:gd name="T23" fmla="*/ 497 h 498"/>
              <a:gd name="T24" fmla="*/ 100 w 444"/>
              <a:gd name="T25" fmla="*/ 45 h 498"/>
              <a:gd name="T26" fmla="*/ 100 w 444"/>
              <a:gd name="T27" fmla="*/ 45 h 498"/>
              <a:gd name="T28" fmla="*/ 73 w 444"/>
              <a:gd name="T29" fmla="*/ 73 h 498"/>
              <a:gd name="T30" fmla="*/ 55 w 444"/>
              <a:gd name="T31" fmla="*/ 398 h 498"/>
              <a:gd name="T32" fmla="*/ 73 w 444"/>
              <a:gd name="T33" fmla="*/ 434 h 498"/>
              <a:gd name="T34" fmla="*/ 109 w 444"/>
              <a:gd name="T35" fmla="*/ 452 h 498"/>
              <a:gd name="T36" fmla="*/ 344 w 444"/>
              <a:gd name="T37" fmla="*/ 452 h 498"/>
              <a:gd name="T38" fmla="*/ 380 w 444"/>
              <a:gd name="T39" fmla="*/ 434 h 498"/>
              <a:gd name="T40" fmla="*/ 398 w 444"/>
              <a:gd name="T41" fmla="*/ 398 h 498"/>
              <a:gd name="T42" fmla="*/ 380 w 444"/>
              <a:gd name="T43" fmla="*/ 73 h 498"/>
              <a:gd name="T44" fmla="*/ 353 w 444"/>
              <a:gd name="T45" fmla="*/ 45 h 498"/>
              <a:gd name="T46" fmla="*/ 100 w 444"/>
              <a:gd name="T47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498">
                <a:moveTo>
                  <a:pt x="344" y="497"/>
                </a:moveTo>
                <a:lnTo>
                  <a:pt x="344" y="497"/>
                </a:lnTo>
                <a:cubicBezTo>
                  <a:pt x="109" y="497"/>
                  <a:pt x="109" y="497"/>
                  <a:pt x="109" y="497"/>
                </a:cubicBezTo>
                <a:cubicBezTo>
                  <a:pt x="82" y="497"/>
                  <a:pt x="55" y="488"/>
                  <a:pt x="37" y="470"/>
                </a:cubicBezTo>
                <a:cubicBezTo>
                  <a:pt x="19" y="443"/>
                  <a:pt x="0" y="416"/>
                  <a:pt x="9" y="389"/>
                </a:cubicBezTo>
                <a:cubicBezTo>
                  <a:pt x="28" y="64"/>
                  <a:pt x="28" y="64"/>
                  <a:pt x="28" y="64"/>
                </a:cubicBezTo>
                <a:cubicBezTo>
                  <a:pt x="28" y="27"/>
                  <a:pt x="64" y="0"/>
                  <a:pt x="100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89" y="0"/>
                  <a:pt x="425" y="27"/>
                  <a:pt x="425" y="64"/>
                </a:cubicBezTo>
                <a:cubicBezTo>
                  <a:pt x="443" y="389"/>
                  <a:pt x="443" y="389"/>
                  <a:pt x="443" y="389"/>
                </a:cubicBezTo>
                <a:cubicBezTo>
                  <a:pt x="443" y="416"/>
                  <a:pt x="434" y="443"/>
                  <a:pt x="416" y="470"/>
                </a:cubicBezTo>
                <a:cubicBezTo>
                  <a:pt x="398" y="488"/>
                  <a:pt x="371" y="497"/>
                  <a:pt x="344" y="497"/>
                </a:cubicBezTo>
                <a:close/>
                <a:moveTo>
                  <a:pt x="100" y="45"/>
                </a:moveTo>
                <a:lnTo>
                  <a:pt x="100" y="45"/>
                </a:lnTo>
                <a:cubicBezTo>
                  <a:pt x="82" y="45"/>
                  <a:pt x="73" y="55"/>
                  <a:pt x="73" y="73"/>
                </a:cubicBezTo>
                <a:cubicBezTo>
                  <a:pt x="55" y="398"/>
                  <a:pt x="55" y="398"/>
                  <a:pt x="55" y="398"/>
                </a:cubicBezTo>
                <a:cubicBezTo>
                  <a:pt x="55" y="407"/>
                  <a:pt x="55" y="425"/>
                  <a:pt x="73" y="434"/>
                </a:cubicBezTo>
                <a:cubicBezTo>
                  <a:pt x="82" y="443"/>
                  <a:pt x="91" y="452"/>
                  <a:pt x="109" y="452"/>
                </a:cubicBezTo>
                <a:cubicBezTo>
                  <a:pt x="344" y="452"/>
                  <a:pt x="344" y="452"/>
                  <a:pt x="344" y="452"/>
                </a:cubicBezTo>
                <a:cubicBezTo>
                  <a:pt x="362" y="452"/>
                  <a:pt x="371" y="443"/>
                  <a:pt x="380" y="434"/>
                </a:cubicBezTo>
                <a:cubicBezTo>
                  <a:pt x="389" y="425"/>
                  <a:pt x="398" y="407"/>
                  <a:pt x="398" y="398"/>
                </a:cubicBezTo>
                <a:cubicBezTo>
                  <a:pt x="380" y="73"/>
                  <a:pt x="380" y="73"/>
                  <a:pt x="380" y="73"/>
                </a:cubicBezTo>
                <a:cubicBezTo>
                  <a:pt x="380" y="55"/>
                  <a:pt x="362" y="45"/>
                  <a:pt x="353" y="45"/>
                </a:cubicBezTo>
                <a:lnTo>
                  <a:pt x="10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FC7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36">
            <a:extLst>
              <a:ext uri="{FF2B5EF4-FFF2-40B4-BE49-F238E27FC236}">
                <a16:creationId xmlns:a16="http://schemas.microsoft.com/office/drawing/2014/main" id="{6831D6B1-EF76-2447-A36B-F41EDEDD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156" y="6191861"/>
            <a:ext cx="245422" cy="255436"/>
          </a:xfrm>
          <a:custGeom>
            <a:avLst/>
            <a:gdLst>
              <a:gd name="T0" fmla="*/ 199 w 218"/>
              <a:gd name="T1" fmla="*/ 226 h 227"/>
              <a:gd name="T2" fmla="*/ 199 w 218"/>
              <a:gd name="T3" fmla="*/ 226 h 227"/>
              <a:gd name="T4" fmla="*/ 199 w 218"/>
              <a:gd name="T5" fmla="*/ 226 h 227"/>
              <a:gd name="T6" fmla="*/ 172 w 218"/>
              <a:gd name="T7" fmla="*/ 208 h 227"/>
              <a:gd name="T8" fmla="*/ 172 w 218"/>
              <a:gd name="T9" fmla="*/ 108 h 227"/>
              <a:gd name="T10" fmla="*/ 118 w 218"/>
              <a:gd name="T11" fmla="*/ 45 h 227"/>
              <a:gd name="T12" fmla="*/ 45 w 218"/>
              <a:gd name="T13" fmla="*/ 108 h 227"/>
              <a:gd name="T14" fmla="*/ 45 w 218"/>
              <a:gd name="T15" fmla="*/ 208 h 227"/>
              <a:gd name="T16" fmla="*/ 27 w 218"/>
              <a:gd name="T17" fmla="*/ 226 h 227"/>
              <a:gd name="T18" fmla="*/ 27 w 218"/>
              <a:gd name="T19" fmla="*/ 226 h 227"/>
              <a:gd name="T20" fmla="*/ 0 w 218"/>
              <a:gd name="T21" fmla="*/ 208 h 227"/>
              <a:gd name="T22" fmla="*/ 0 w 218"/>
              <a:gd name="T23" fmla="*/ 117 h 227"/>
              <a:gd name="T24" fmla="*/ 99 w 218"/>
              <a:gd name="T25" fmla="*/ 0 h 227"/>
              <a:gd name="T26" fmla="*/ 217 w 218"/>
              <a:gd name="T27" fmla="*/ 108 h 227"/>
              <a:gd name="T28" fmla="*/ 217 w 218"/>
              <a:gd name="T29" fmla="*/ 208 h 227"/>
              <a:gd name="T30" fmla="*/ 199 w 218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27">
                <a:moveTo>
                  <a:pt x="199" y="226"/>
                </a:moveTo>
                <a:lnTo>
                  <a:pt x="199" y="226"/>
                </a:lnTo>
                <a:lnTo>
                  <a:pt x="199" y="226"/>
                </a:lnTo>
                <a:cubicBezTo>
                  <a:pt x="181" y="226"/>
                  <a:pt x="172" y="217"/>
                  <a:pt x="172" y="208"/>
                </a:cubicBezTo>
                <a:cubicBezTo>
                  <a:pt x="172" y="108"/>
                  <a:pt x="172" y="108"/>
                  <a:pt x="172" y="108"/>
                </a:cubicBezTo>
                <a:cubicBezTo>
                  <a:pt x="172" y="81"/>
                  <a:pt x="144" y="54"/>
                  <a:pt x="118" y="45"/>
                </a:cubicBezTo>
                <a:cubicBezTo>
                  <a:pt x="81" y="45"/>
                  <a:pt x="45" y="72"/>
                  <a:pt x="45" y="108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45" y="217"/>
                  <a:pt x="36" y="226"/>
                  <a:pt x="27" y="226"/>
                </a:cubicBezTo>
                <a:lnTo>
                  <a:pt x="27" y="226"/>
                </a:lnTo>
                <a:cubicBezTo>
                  <a:pt x="9" y="226"/>
                  <a:pt x="0" y="217"/>
                  <a:pt x="0" y="20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45" y="9"/>
                  <a:pt x="99" y="0"/>
                </a:cubicBezTo>
                <a:cubicBezTo>
                  <a:pt x="163" y="0"/>
                  <a:pt x="217" y="45"/>
                  <a:pt x="217" y="10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17"/>
                  <a:pt x="208" y="226"/>
                  <a:pt x="199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FC7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9" name="Grupo 378">
            <a:extLst>
              <a:ext uri="{FF2B5EF4-FFF2-40B4-BE49-F238E27FC236}">
                <a16:creationId xmlns:a16="http://schemas.microsoft.com/office/drawing/2014/main" id="{6D6FC5BB-4C1E-024F-A847-B6F73EA7EEED}"/>
              </a:ext>
            </a:extLst>
          </p:cNvPr>
          <p:cNvGrpSpPr/>
          <p:nvPr/>
        </p:nvGrpSpPr>
        <p:grpSpPr>
          <a:xfrm>
            <a:off x="2668308" y="724291"/>
            <a:ext cx="19041035" cy="2561450"/>
            <a:chOff x="2668308" y="861425"/>
            <a:chExt cx="19041035" cy="2561450"/>
          </a:xfrm>
        </p:grpSpPr>
        <p:sp>
          <p:nvSpPr>
            <p:cNvPr id="380" name="CuadroTexto 379">
              <a:extLst>
                <a:ext uri="{FF2B5EF4-FFF2-40B4-BE49-F238E27FC236}">
                  <a16:creationId xmlns:a16="http://schemas.microsoft.com/office/drawing/2014/main" id="{C9220ADA-FF0B-414C-888A-2F887FCCF9C7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39175D1E-6154-584B-8FAA-F06C8039AD3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82" name="CuadroTexto 381">
            <a:extLst>
              <a:ext uri="{FF2B5EF4-FFF2-40B4-BE49-F238E27FC236}">
                <a16:creationId xmlns:a16="http://schemas.microsoft.com/office/drawing/2014/main" id="{B13623EF-78A2-354C-A9C2-F0D79CE31728}"/>
              </a:ext>
            </a:extLst>
          </p:cNvPr>
          <p:cNvSpPr txBox="1"/>
          <p:nvPr/>
        </p:nvSpPr>
        <p:spPr>
          <a:xfrm>
            <a:off x="5800093" y="950670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83" name="CuadroTexto 382">
            <a:extLst>
              <a:ext uri="{FF2B5EF4-FFF2-40B4-BE49-F238E27FC236}">
                <a16:creationId xmlns:a16="http://schemas.microsoft.com/office/drawing/2014/main" id="{B4CF2FD5-0705-FD44-92AF-11C9FF29B857}"/>
              </a:ext>
            </a:extLst>
          </p:cNvPr>
          <p:cNvSpPr txBox="1"/>
          <p:nvPr/>
        </p:nvSpPr>
        <p:spPr>
          <a:xfrm>
            <a:off x="11884194" y="948434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84" name="CuadroTexto 383">
            <a:extLst>
              <a:ext uri="{FF2B5EF4-FFF2-40B4-BE49-F238E27FC236}">
                <a16:creationId xmlns:a16="http://schemas.microsoft.com/office/drawing/2014/main" id="{067E9201-AD28-3040-AA64-9A04C874CBE1}"/>
              </a:ext>
            </a:extLst>
          </p:cNvPr>
          <p:cNvSpPr txBox="1"/>
          <p:nvPr/>
        </p:nvSpPr>
        <p:spPr>
          <a:xfrm>
            <a:off x="17965762" y="957309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grpSp>
        <p:nvGrpSpPr>
          <p:cNvPr id="388" name="Grupo 387">
            <a:extLst>
              <a:ext uri="{FF2B5EF4-FFF2-40B4-BE49-F238E27FC236}">
                <a16:creationId xmlns:a16="http://schemas.microsoft.com/office/drawing/2014/main" id="{92A6BDC2-6926-254F-8488-9473A137E2C8}"/>
              </a:ext>
            </a:extLst>
          </p:cNvPr>
          <p:cNvGrpSpPr/>
          <p:nvPr/>
        </p:nvGrpSpPr>
        <p:grpSpPr>
          <a:xfrm>
            <a:off x="4806973" y="6847704"/>
            <a:ext cx="2755861" cy="962206"/>
            <a:chOff x="4247967" y="10891458"/>
            <a:chExt cx="4236804" cy="962206"/>
          </a:xfrm>
        </p:grpSpPr>
        <p:sp>
          <p:nvSpPr>
            <p:cNvPr id="389" name="CuadroTexto 395">
              <a:extLst>
                <a:ext uri="{FF2B5EF4-FFF2-40B4-BE49-F238E27FC236}">
                  <a16:creationId xmlns:a16="http://schemas.microsoft.com/office/drawing/2014/main" id="{8520C491-7E6B-5148-91C1-31A2682F1380}"/>
                </a:ext>
              </a:extLst>
            </p:cNvPr>
            <p:cNvSpPr txBox="1"/>
            <p:nvPr/>
          </p:nvSpPr>
          <p:spPr>
            <a:xfrm flipH="1">
              <a:off x="5175031" y="10891458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90" name="Rectangle 40">
              <a:extLst>
                <a:ext uri="{FF2B5EF4-FFF2-40B4-BE49-F238E27FC236}">
                  <a16:creationId xmlns:a16="http://schemas.microsoft.com/office/drawing/2014/main" id="{C7AB2635-0E92-6D45-9752-F53EB0ACCA25}"/>
                </a:ext>
              </a:extLst>
            </p:cNvPr>
            <p:cNvSpPr/>
            <p:nvPr/>
          </p:nvSpPr>
          <p:spPr>
            <a:xfrm>
              <a:off x="4247967" y="11268889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1" name="Grupo 390">
            <a:extLst>
              <a:ext uri="{FF2B5EF4-FFF2-40B4-BE49-F238E27FC236}">
                <a16:creationId xmlns:a16="http://schemas.microsoft.com/office/drawing/2014/main" id="{E4FB64B8-6558-7547-AD70-932F37B032AA}"/>
              </a:ext>
            </a:extLst>
          </p:cNvPr>
          <p:cNvGrpSpPr/>
          <p:nvPr/>
        </p:nvGrpSpPr>
        <p:grpSpPr>
          <a:xfrm>
            <a:off x="10958648" y="6744091"/>
            <a:ext cx="2755861" cy="962206"/>
            <a:chOff x="4247967" y="10891458"/>
            <a:chExt cx="4236804" cy="962206"/>
          </a:xfrm>
        </p:grpSpPr>
        <p:sp>
          <p:nvSpPr>
            <p:cNvPr id="392" name="CuadroTexto 395">
              <a:extLst>
                <a:ext uri="{FF2B5EF4-FFF2-40B4-BE49-F238E27FC236}">
                  <a16:creationId xmlns:a16="http://schemas.microsoft.com/office/drawing/2014/main" id="{6C4B57EA-B842-824E-9C68-C5B60CA42C71}"/>
                </a:ext>
              </a:extLst>
            </p:cNvPr>
            <p:cNvSpPr txBox="1"/>
            <p:nvPr/>
          </p:nvSpPr>
          <p:spPr>
            <a:xfrm flipH="1">
              <a:off x="5175031" y="10891458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3" name="Rectangle 40">
              <a:extLst>
                <a:ext uri="{FF2B5EF4-FFF2-40B4-BE49-F238E27FC236}">
                  <a16:creationId xmlns:a16="http://schemas.microsoft.com/office/drawing/2014/main" id="{2FF840A6-066C-A24F-87A1-C13FA272C3E5}"/>
                </a:ext>
              </a:extLst>
            </p:cNvPr>
            <p:cNvSpPr/>
            <p:nvPr/>
          </p:nvSpPr>
          <p:spPr>
            <a:xfrm>
              <a:off x="4247967" y="11268889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4" name="Grupo 393">
            <a:extLst>
              <a:ext uri="{FF2B5EF4-FFF2-40B4-BE49-F238E27FC236}">
                <a16:creationId xmlns:a16="http://schemas.microsoft.com/office/drawing/2014/main" id="{13CDA0CD-A078-D04C-A963-2FC157181DF3}"/>
              </a:ext>
            </a:extLst>
          </p:cNvPr>
          <p:cNvGrpSpPr/>
          <p:nvPr/>
        </p:nvGrpSpPr>
        <p:grpSpPr>
          <a:xfrm>
            <a:off x="16977521" y="6895511"/>
            <a:ext cx="2755861" cy="962206"/>
            <a:chOff x="4247967" y="10891458"/>
            <a:chExt cx="4236804" cy="962206"/>
          </a:xfrm>
        </p:grpSpPr>
        <p:sp>
          <p:nvSpPr>
            <p:cNvPr id="395" name="CuadroTexto 395">
              <a:extLst>
                <a:ext uri="{FF2B5EF4-FFF2-40B4-BE49-F238E27FC236}">
                  <a16:creationId xmlns:a16="http://schemas.microsoft.com/office/drawing/2014/main" id="{FDD688A5-1682-5E4A-86FE-CB14054522AA}"/>
                </a:ext>
              </a:extLst>
            </p:cNvPr>
            <p:cNvSpPr txBox="1"/>
            <p:nvPr/>
          </p:nvSpPr>
          <p:spPr>
            <a:xfrm flipH="1">
              <a:off x="5175031" y="10891458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6" name="Rectangle 40">
              <a:extLst>
                <a:ext uri="{FF2B5EF4-FFF2-40B4-BE49-F238E27FC236}">
                  <a16:creationId xmlns:a16="http://schemas.microsoft.com/office/drawing/2014/main" id="{BAAE9CC6-C40B-DA45-9D1A-EB78AE0FC797}"/>
                </a:ext>
              </a:extLst>
            </p:cNvPr>
            <p:cNvSpPr/>
            <p:nvPr/>
          </p:nvSpPr>
          <p:spPr>
            <a:xfrm>
              <a:off x="4247967" y="11268889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158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99">
            <a:extLst>
              <a:ext uri="{FF2B5EF4-FFF2-40B4-BE49-F238E27FC236}">
                <a16:creationId xmlns:a16="http://schemas.microsoft.com/office/drawing/2014/main" id="{02D447FE-47B3-6E45-8349-05351B30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8255" y="4285640"/>
            <a:ext cx="182152" cy="5628982"/>
          </a:xfrm>
          <a:custGeom>
            <a:avLst/>
            <a:gdLst>
              <a:gd name="T0" fmla="*/ 113 w 183"/>
              <a:gd name="T1" fmla="*/ 0 h 5589"/>
              <a:gd name="T2" fmla="*/ 78 w 183"/>
              <a:gd name="T3" fmla="*/ 0 h 5589"/>
              <a:gd name="T4" fmla="*/ 0 w 183"/>
              <a:gd name="T5" fmla="*/ 5588 h 5589"/>
              <a:gd name="T6" fmla="*/ 182 w 183"/>
              <a:gd name="T7" fmla="*/ 5588 h 5589"/>
              <a:gd name="T8" fmla="*/ 113 w 183"/>
              <a:gd name="T9" fmla="*/ 0 h 5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5589">
                <a:moveTo>
                  <a:pt x="113" y="0"/>
                </a:moveTo>
                <a:lnTo>
                  <a:pt x="78" y="0"/>
                </a:lnTo>
                <a:lnTo>
                  <a:pt x="0" y="5588"/>
                </a:lnTo>
                <a:lnTo>
                  <a:pt x="182" y="5588"/>
                </a:lnTo>
                <a:lnTo>
                  <a:pt x="113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00">
            <a:extLst>
              <a:ext uri="{FF2B5EF4-FFF2-40B4-BE49-F238E27FC236}">
                <a16:creationId xmlns:a16="http://schemas.microsoft.com/office/drawing/2014/main" id="{C141FD39-CD4E-8044-BCFC-CD3EDB102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7366" y="3614781"/>
            <a:ext cx="688630" cy="1777106"/>
          </a:xfrm>
          <a:custGeom>
            <a:avLst/>
            <a:gdLst>
              <a:gd name="T0" fmla="*/ 649 w 684"/>
              <a:gd name="T1" fmla="*/ 1765 h 1766"/>
              <a:gd name="T2" fmla="*/ 649 w 684"/>
              <a:gd name="T3" fmla="*/ 1765 h 1766"/>
              <a:gd name="T4" fmla="*/ 0 w 684"/>
              <a:gd name="T5" fmla="*/ 1626 h 1766"/>
              <a:gd name="T6" fmla="*/ 381 w 684"/>
              <a:gd name="T7" fmla="*/ 337 h 1766"/>
              <a:gd name="T8" fmla="*/ 683 w 684"/>
              <a:gd name="T9" fmla="*/ 0 h 1766"/>
              <a:gd name="T10" fmla="*/ 649 w 684"/>
              <a:gd name="T11" fmla="*/ 1765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4" h="1766">
                <a:moveTo>
                  <a:pt x="649" y="1765"/>
                </a:moveTo>
                <a:lnTo>
                  <a:pt x="649" y="1765"/>
                </a:lnTo>
                <a:cubicBezTo>
                  <a:pt x="0" y="1626"/>
                  <a:pt x="0" y="1626"/>
                  <a:pt x="0" y="1626"/>
                </a:cubicBezTo>
                <a:cubicBezTo>
                  <a:pt x="0" y="1626"/>
                  <a:pt x="112" y="882"/>
                  <a:pt x="381" y="337"/>
                </a:cubicBezTo>
                <a:cubicBezTo>
                  <a:pt x="381" y="337"/>
                  <a:pt x="441" y="60"/>
                  <a:pt x="683" y="0"/>
                </a:cubicBezTo>
                <a:lnTo>
                  <a:pt x="649" y="176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1">
            <a:extLst>
              <a:ext uri="{FF2B5EF4-FFF2-40B4-BE49-F238E27FC236}">
                <a16:creationId xmlns:a16="http://schemas.microsoft.com/office/drawing/2014/main" id="{474B916D-05F1-1445-B980-AF631DDCE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2653" y="7031268"/>
            <a:ext cx="848567" cy="1954817"/>
          </a:xfrm>
          <a:custGeom>
            <a:avLst/>
            <a:gdLst>
              <a:gd name="T0" fmla="*/ 26 w 841"/>
              <a:gd name="T1" fmla="*/ 0 h 1939"/>
              <a:gd name="T2" fmla="*/ 26 w 841"/>
              <a:gd name="T3" fmla="*/ 0 h 1939"/>
              <a:gd name="T4" fmla="*/ 762 w 841"/>
              <a:gd name="T5" fmla="*/ 60 h 1939"/>
              <a:gd name="T6" fmla="*/ 710 w 841"/>
              <a:gd name="T7" fmla="*/ 1315 h 1939"/>
              <a:gd name="T8" fmla="*/ 269 w 841"/>
              <a:gd name="T9" fmla="*/ 1245 h 1939"/>
              <a:gd name="T10" fmla="*/ 658 w 841"/>
              <a:gd name="T11" fmla="*/ 1436 h 1939"/>
              <a:gd name="T12" fmla="*/ 0 w 841"/>
              <a:gd name="T13" fmla="*/ 1938 h 1939"/>
              <a:gd name="T14" fmla="*/ 26 w 841"/>
              <a:gd name="T15" fmla="*/ 0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1939">
                <a:moveTo>
                  <a:pt x="26" y="0"/>
                </a:moveTo>
                <a:lnTo>
                  <a:pt x="26" y="0"/>
                </a:lnTo>
                <a:cubicBezTo>
                  <a:pt x="762" y="60"/>
                  <a:pt x="762" y="60"/>
                  <a:pt x="762" y="60"/>
                </a:cubicBezTo>
                <a:cubicBezTo>
                  <a:pt x="762" y="60"/>
                  <a:pt x="840" y="1202"/>
                  <a:pt x="710" y="1315"/>
                </a:cubicBezTo>
                <a:cubicBezTo>
                  <a:pt x="269" y="1245"/>
                  <a:pt x="269" y="1245"/>
                  <a:pt x="269" y="1245"/>
                </a:cubicBezTo>
                <a:cubicBezTo>
                  <a:pt x="658" y="1436"/>
                  <a:pt x="658" y="1436"/>
                  <a:pt x="658" y="1436"/>
                </a:cubicBezTo>
                <a:cubicBezTo>
                  <a:pt x="658" y="1436"/>
                  <a:pt x="277" y="1903"/>
                  <a:pt x="0" y="1938"/>
                </a:cubicBezTo>
                <a:lnTo>
                  <a:pt x="2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2">
            <a:extLst>
              <a:ext uri="{FF2B5EF4-FFF2-40B4-BE49-F238E27FC236}">
                <a16:creationId xmlns:a16="http://schemas.microsoft.com/office/drawing/2014/main" id="{2384508C-9999-E34A-A316-0B261C13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470" y="4050172"/>
            <a:ext cx="870782" cy="2901127"/>
          </a:xfrm>
          <a:custGeom>
            <a:avLst/>
            <a:gdLst>
              <a:gd name="T0" fmla="*/ 26 w 866"/>
              <a:gd name="T1" fmla="*/ 2880 h 2881"/>
              <a:gd name="T2" fmla="*/ 26 w 866"/>
              <a:gd name="T3" fmla="*/ 2880 h 2881"/>
              <a:gd name="T4" fmla="*/ 865 w 866"/>
              <a:gd name="T5" fmla="*/ 2155 h 2881"/>
              <a:gd name="T6" fmla="*/ 666 w 866"/>
              <a:gd name="T7" fmla="*/ 1082 h 2881"/>
              <a:gd name="T8" fmla="*/ 510 w 866"/>
              <a:gd name="T9" fmla="*/ 502 h 2881"/>
              <a:gd name="T10" fmla="*/ 268 w 866"/>
              <a:gd name="T11" fmla="*/ 572 h 2881"/>
              <a:gd name="T12" fmla="*/ 476 w 866"/>
              <a:gd name="T13" fmla="*/ 407 h 2881"/>
              <a:gd name="T14" fmla="*/ 354 w 866"/>
              <a:gd name="T15" fmla="*/ 0 h 2881"/>
              <a:gd name="T16" fmla="*/ 0 w 866"/>
              <a:gd name="T17" fmla="*/ 208 h 2881"/>
              <a:gd name="T18" fmla="*/ 26 w 866"/>
              <a:gd name="T19" fmla="*/ 2880 h 2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6" h="2881">
                <a:moveTo>
                  <a:pt x="26" y="2880"/>
                </a:moveTo>
                <a:lnTo>
                  <a:pt x="26" y="2880"/>
                </a:lnTo>
                <a:cubicBezTo>
                  <a:pt x="865" y="2155"/>
                  <a:pt x="865" y="2155"/>
                  <a:pt x="865" y="2155"/>
                </a:cubicBezTo>
                <a:cubicBezTo>
                  <a:pt x="865" y="2155"/>
                  <a:pt x="847" y="1575"/>
                  <a:pt x="666" y="1082"/>
                </a:cubicBezTo>
                <a:cubicBezTo>
                  <a:pt x="510" y="502"/>
                  <a:pt x="510" y="502"/>
                  <a:pt x="510" y="502"/>
                </a:cubicBezTo>
                <a:cubicBezTo>
                  <a:pt x="268" y="572"/>
                  <a:pt x="268" y="572"/>
                  <a:pt x="268" y="572"/>
                </a:cubicBezTo>
                <a:cubicBezTo>
                  <a:pt x="476" y="407"/>
                  <a:pt x="476" y="407"/>
                  <a:pt x="476" y="407"/>
                </a:cubicBezTo>
                <a:cubicBezTo>
                  <a:pt x="354" y="0"/>
                  <a:pt x="354" y="0"/>
                  <a:pt x="354" y="0"/>
                </a:cubicBezTo>
                <a:cubicBezTo>
                  <a:pt x="0" y="208"/>
                  <a:pt x="0" y="208"/>
                  <a:pt x="0" y="208"/>
                </a:cubicBezTo>
                <a:lnTo>
                  <a:pt x="26" y="28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3">
            <a:extLst>
              <a:ext uri="{FF2B5EF4-FFF2-40B4-BE49-F238E27FC236}">
                <a16:creationId xmlns:a16="http://schemas.microsoft.com/office/drawing/2014/main" id="{65A676A6-DD27-9545-84AA-785E6272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958" y="3614781"/>
            <a:ext cx="688627" cy="1777106"/>
          </a:xfrm>
          <a:custGeom>
            <a:avLst/>
            <a:gdLst>
              <a:gd name="T0" fmla="*/ 658 w 685"/>
              <a:gd name="T1" fmla="*/ 1765 h 1766"/>
              <a:gd name="T2" fmla="*/ 658 w 685"/>
              <a:gd name="T3" fmla="*/ 1765 h 1766"/>
              <a:gd name="T4" fmla="*/ 0 w 685"/>
              <a:gd name="T5" fmla="*/ 1626 h 1766"/>
              <a:gd name="T6" fmla="*/ 390 w 685"/>
              <a:gd name="T7" fmla="*/ 337 h 1766"/>
              <a:gd name="T8" fmla="*/ 684 w 685"/>
              <a:gd name="T9" fmla="*/ 0 h 1766"/>
              <a:gd name="T10" fmla="*/ 658 w 685"/>
              <a:gd name="T11" fmla="*/ 1765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5" h="1766">
                <a:moveTo>
                  <a:pt x="658" y="1765"/>
                </a:moveTo>
                <a:lnTo>
                  <a:pt x="658" y="1765"/>
                </a:lnTo>
                <a:cubicBezTo>
                  <a:pt x="0" y="1626"/>
                  <a:pt x="0" y="1626"/>
                  <a:pt x="0" y="1626"/>
                </a:cubicBezTo>
                <a:cubicBezTo>
                  <a:pt x="0" y="1626"/>
                  <a:pt x="121" y="882"/>
                  <a:pt x="390" y="337"/>
                </a:cubicBezTo>
                <a:cubicBezTo>
                  <a:pt x="390" y="337"/>
                  <a:pt x="442" y="60"/>
                  <a:pt x="684" y="0"/>
                </a:cubicBezTo>
                <a:lnTo>
                  <a:pt x="658" y="176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4">
            <a:extLst>
              <a:ext uri="{FF2B5EF4-FFF2-40B4-BE49-F238E27FC236}">
                <a16:creationId xmlns:a16="http://schemas.microsoft.com/office/drawing/2014/main" id="{56F4F2C0-9E04-7A45-9445-1CD8EAE9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597" y="5654011"/>
            <a:ext cx="1195102" cy="2425750"/>
          </a:xfrm>
          <a:custGeom>
            <a:avLst/>
            <a:gdLst>
              <a:gd name="T0" fmla="*/ 1125 w 1186"/>
              <a:gd name="T1" fmla="*/ 2405 h 2406"/>
              <a:gd name="T2" fmla="*/ 1125 w 1186"/>
              <a:gd name="T3" fmla="*/ 2405 h 2406"/>
              <a:gd name="T4" fmla="*/ 233 w 1186"/>
              <a:gd name="T5" fmla="*/ 2076 h 2406"/>
              <a:gd name="T6" fmla="*/ 277 w 1186"/>
              <a:gd name="T7" fmla="*/ 364 h 2406"/>
              <a:gd name="T8" fmla="*/ 303 w 1186"/>
              <a:gd name="T9" fmla="*/ 0 h 2406"/>
              <a:gd name="T10" fmla="*/ 1185 w 1186"/>
              <a:gd name="T11" fmla="*/ 130 h 2406"/>
              <a:gd name="T12" fmla="*/ 1125 w 1186"/>
              <a:gd name="T13" fmla="*/ 2405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6" h="2406">
                <a:moveTo>
                  <a:pt x="1125" y="2405"/>
                </a:moveTo>
                <a:lnTo>
                  <a:pt x="1125" y="2405"/>
                </a:lnTo>
                <a:cubicBezTo>
                  <a:pt x="233" y="2076"/>
                  <a:pt x="233" y="2076"/>
                  <a:pt x="233" y="2076"/>
                </a:cubicBezTo>
                <a:cubicBezTo>
                  <a:pt x="233" y="2076"/>
                  <a:pt x="0" y="909"/>
                  <a:pt x="277" y="364"/>
                </a:cubicBezTo>
                <a:cubicBezTo>
                  <a:pt x="303" y="0"/>
                  <a:pt x="303" y="0"/>
                  <a:pt x="303" y="0"/>
                </a:cubicBezTo>
                <a:cubicBezTo>
                  <a:pt x="1185" y="130"/>
                  <a:pt x="1185" y="130"/>
                  <a:pt x="1185" y="130"/>
                </a:cubicBezTo>
                <a:lnTo>
                  <a:pt x="1125" y="24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05">
            <a:extLst>
              <a:ext uri="{FF2B5EF4-FFF2-40B4-BE49-F238E27FC236}">
                <a16:creationId xmlns:a16="http://schemas.microsoft.com/office/drawing/2014/main" id="{CB221839-C77B-D24C-B439-BCC825C67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470" y="5400772"/>
            <a:ext cx="4444" cy="444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6">
            <a:extLst>
              <a:ext uri="{FF2B5EF4-FFF2-40B4-BE49-F238E27FC236}">
                <a16:creationId xmlns:a16="http://schemas.microsoft.com/office/drawing/2014/main" id="{556532DC-3E2E-DB4B-9DEA-F2D50988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470" y="5400772"/>
            <a:ext cx="4444" cy="444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7">
            <a:extLst>
              <a:ext uri="{FF2B5EF4-FFF2-40B4-BE49-F238E27FC236}">
                <a16:creationId xmlns:a16="http://schemas.microsoft.com/office/drawing/2014/main" id="{13F4561E-07B6-344C-A24A-9FEE4D37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1241" y="7031268"/>
            <a:ext cx="844125" cy="1954817"/>
          </a:xfrm>
          <a:custGeom>
            <a:avLst/>
            <a:gdLst>
              <a:gd name="T0" fmla="*/ 26 w 840"/>
              <a:gd name="T1" fmla="*/ 0 h 1939"/>
              <a:gd name="T2" fmla="*/ 26 w 840"/>
              <a:gd name="T3" fmla="*/ 0 h 1939"/>
              <a:gd name="T4" fmla="*/ 770 w 840"/>
              <a:gd name="T5" fmla="*/ 60 h 1939"/>
              <a:gd name="T6" fmla="*/ 709 w 840"/>
              <a:gd name="T7" fmla="*/ 1315 h 1939"/>
              <a:gd name="T8" fmla="*/ 268 w 840"/>
              <a:gd name="T9" fmla="*/ 1245 h 1939"/>
              <a:gd name="T10" fmla="*/ 657 w 840"/>
              <a:gd name="T11" fmla="*/ 1436 h 1939"/>
              <a:gd name="T12" fmla="*/ 0 w 840"/>
              <a:gd name="T13" fmla="*/ 1938 h 1939"/>
              <a:gd name="T14" fmla="*/ 26 w 840"/>
              <a:gd name="T15" fmla="*/ 0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0" h="1939">
                <a:moveTo>
                  <a:pt x="26" y="0"/>
                </a:moveTo>
                <a:lnTo>
                  <a:pt x="26" y="0"/>
                </a:lnTo>
                <a:cubicBezTo>
                  <a:pt x="770" y="60"/>
                  <a:pt x="770" y="60"/>
                  <a:pt x="770" y="60"/>
                </a:cubicBezTo>
                <a:cubicBezTo>
                  <a:pt x="770" y="60"/>
                  <a:pt x="839" y="1202"/>
                  <a:pt x="709" y="1315"/>
                </a:cubicBezTo>
                <a:cubicBezTo>
                  <a:pt x="268" y="1245"/>
                  <a:pt x="268" y="1245"/>
                  <a:pt x="268" y="1245"/>
                </a:cubicBezTo>
                <a:cubicBezTo>
                  <a:pt x="657" y="1436"/>
                  <a:pt x="657" y="1436"/>
                  <a:pt x="657" y="1436"/>
                </a:cubicBezTo>
                <a:cubicBezTo>
                  <a:pt x="657" y="1436"/>
                  <a:pt x="285" y="1903"/>
                  <a:pt x="0" y="1938"/>
                </a:cubicBezTo>
                <a:lnTo>
                  <a:pt x="2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8">
            <a:extLst>
              <a:ext uri="{FF2B5EF4-FFF2-40B4-BE49-F238E27FC236}">
                <a16:creationId xmlns:a16="http://schemas.microsoft.com/office/drawing/2014/main" id="{EE136480-4CB6-B848-B288-1E47A7C9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072" y="8093088"/>
            <a:ext cx="670856" cy="653088"/>
          </a:xfrm>
          <a:custGeom>
            <a:avLst/>
            <a:gdLst>
              <a:gd name="T0" fmla="*/ 666 w 667"/>
              <a:gd name="T1" fmla="*/ 649 h 650"/>
              <a:gd name="T2" fmla="*/ 666 w 667"/>
              <a:gd name="T3" fmla="*/ 649 h 650"/>
              <a:gd name="T4" fmla="*/ 0 w 667"/>
              <a:gd name="T5" fmla="*/ 147 h 650"/>
              <a:gd name="T6" fmla="*/ 631 w 667"/>
              <a:gd name="T7" fmla="*/ 0 h 650"/>
              <a:gd name="T8" fmla="*/ 666 w 667"/>
              <a:gd name="T9" fmla="*/ 64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7" h="650">
                <a:moveTo>
                  <a:pt x="666" y="649"/>
                </a:moveTo>
                <a:lnTo>
                  <a:pt x="666" y="649"/>
                </a:lnTo>
                <a:cubicBezTo>
                  <a:pt x="666" y="649"/>
                  <a:pt x="112" y="502"/>
                  <a:pt x="0" y="147"/>
                </a:cubicBezTo>
                <a:cubicBezTo>
                  <a:pt x="631" y="0"/>
                  <a:pt x="631" y="0"/>
                  <a:pt x="631" y="0"/>
                </a:cubicBezTo>
                <a:lnTo>
                  <a:pt x="666" y="64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9">
            <a:extLst>
              <a:ext uri="{FF2B5EF4-FFF2-40B4-BE49-F238E27FC236}">
                <a16:creationId xmlns:a16="http://schemas.microsoft.com/office/drawing/2014/main" id="{1DBD54FA-60A8-224D-B7AD-F3FCB1E7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730" y="4285640"/>
            <a:ext cx="173269" cy="5628982"/>
          </a:xfrm>
          <a:custGeom>
            <a:avLst/>
            <a:gdLst>
              <a:gd name="T0" fmla="*/ 113 w 174"/>
              <a:gd name="T1" fmla="*/ 0 h 5589"/>
              <a:gd name="T2" fmla="*/ 70 w 174"/>
              <a:gd name="T3" fmla="*/ 0 h 5589"/>
              <a:gd name="T4" fmla="*/ 0 w 174"/>
              <a:gd name="T5" fmla="*/ 5588 h 5589"/>
              <a:gd name="T6" fmla="*/ 173 w 174"/>
              <a:gd name="T7" fmla="*/ 5588 h 5589"/>
              <a:gd name="T8" fmla="*/ 113 w 174"/>
              <a:gd name="T9" fmla="*/ 0 h 5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5589">
                <a:moveTo>
                  <a:pt x="113" y="0"/>
                </a:moveTo>
                <a:lnTo>
                  <a:pt x="70" y="0"/>
                </a:lnTo>
                <a:lnTo>
                  <a:pt x="0" y="5588"/>
                </a:lnTo>
                <a:lnTo>
                  <a:pt x="173" y="5588"/>
                </a:lnTo>
                <a:lnTo>
                  <a:pt x="113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10">
            <a:extLst>
              <a:ext uri="{FF2B5EF4-FFF2-40B4-BE49-F238E27FC236}">
                <a16:creationId xmlns:a16="http://schemas.microsoft.com/office/drawing/2014/main" id="{390A101D-9480-4C44-92C4-72EF222C9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1073" y="5400772"/>
            <a:ext cx="4441" cy="444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11">
            <a:extLst>
              <a:ext uri="{FF2B5EF4-FFF2-40B4-BE49-F238E27FC236}">
                <a16:creationId xmlns:a16="http://schemas.microsoft.com/office/drawing/2014/main" id="{0E307CAC-0273-2345-8D44-E076F3A5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1073" y="5400772"/>
            <a:ext cx="4441" cy="444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12">
            <a:extLst>
              <a:ext uri="{FF2B5EF4-FFF2-40B4-BE49-F238E27FC236}">
                <a16:creationId xmlns:a16="http://schemas.microsoft.com/office/drawing/2014/main" id="{7B75298D-8E20-5B49-B2D4-D5FF17D8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2594" y="3614781"/>
            <a:ext cx="2119200" cy="5429059"/>
          </a:xfrm>
          <a:custGeom>
            <a:avLst/>
            <a:gdLst>
              <a:gd name="T0" fmla="*/ 1168 w 2104"/>
              <a:gd name="T1" fmla="*/ 5294 h 5390"/>
              <a:gd name="T2" fmla="*/ 1168 w 2104"/>
              <a:gd name="T3" fmla="*/ 5294 h 5390"/>
              <a:gd name="T4" fmla="*/ 1895 w 2104"/>
              <a:gd name="T5" fmla="*/ 3754 h 5390"/>
              <a:gd name="T6" fmla="*/ 1947 w 2104"/>
              <a:gd name="T7" fmla="*/ 2725 h 5390"/>
              <a:gd name="T8" fmla="*/ 1471 w 2104"/>
              <a:gd name="T9" fmla="*/ 2864 h 5390"/>
              <a:gd name="T10" fmla="*/ 1938 w 2104"/>
              <a:gd name="T11" fmla="*/ 2604 h 5390"/>
              <a:gd name="T12" fmla="*/ 1783 w 2104"/>
              <a:gd name="T13" fmla="*/ 1644 h 5390"/>
              <a:gd name="T14" fmla="*/ 1592 w 2104"/>
              <a:gd name="T15" fmla="*/ 960 h 5390"/>
              <a:gd name="T16" fmla="*/ 1333 w 2104"/>
              <a:gd name="T17" fmla="*/ 1012 h 5390"/>
              <a:gd name="T18" fmla="*/ 1566 w 2104"/>
              <a:gd name="T19" fmla="*/ 865 h 5390"/>
              <a:gd name="T20" fmla="*/ 1082 w 2104"/>
              <a:gd name="T21" fmla="*/ 8 h 5390"/>
              <a:gd name="T22" fmla="*/ 727 w 2104"/>
              <a:gd name="T23" fmla="*/ 458 h 5390"/>
              <a:gd name="T24" fmla="*/ 467 w 2104"/>
              <a:gd name="T25" fmla="*/ 1029 h 5390"/>
              <a:gd name="T26" fmla="*/ 199 w 2104"/>
              <a:gd name="T27" fmla="*/ 1860 h 5390"/>
              <a:gd name="T28" fmla="*/ 840 w 2104"/>
              <a:gd name="T29" fmla="*/ 2146 h 5390"/>
              <a:gd name="T30" fmla="*/ 199 w 2104"/>
              <a:gd name="T31" fmla="*/ 2033 h 5390"/>
              <a:gd name="T32" fmla="*/ 78 w 2104"/>
              <a:gd name="T33" fmla="*/ 2561 h 5390"/>
              <a:gd name="T34" fmla="*/ 78 w 2104"/>
              <a:gd name="T35" fmla="*/ 3797 h 5390"/>
              <a:gd name="T36" fmla="*/ 138 w 2104"/>
              <a:gd name="T37" fmla="*/ 4584 h 5390"/>
              <a:gd name="T38" fmla="*/ 718 w 2104"/>
              <a:gd name="T39" fmla="*/ 5242 h 5390"/>
              <a:gd name="T40" fmla="*/ 1168 w 2104"/>
              <a:gd name="T41" fmla="*/ 5294 h 5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04" h="5390">
                <a:moveTo>
                  <a:pt x="1168" y="5294"/>
                </a:moveTo>
                <a:lnTo>
                  <a:pt x="1168" y="5294"/>
                </a:lnTo>
                <a:cubicBezTo>
                  <a:pt x="1168" y="5294"/>
                  <a:pt x="2103" y="5173"/>
                  <a:pt x="1895" y="3754"/>
                </a:cubicBezTo>
                <a:cubicBezTo>
                  <a:pt x="1895" y="3754"/>
                  <a:pt x="1869" y="2933"/>
                  <a:pt x="1947" y="2725"/>
                </a:cubicBezTo>
                <a:cubicBezTo>
                  <a:pt x="1471" y="2864"/>
                  <a:pt x="1471" y="2864"/>
                  <a:pt x="1471" y="2864"/>
                </a:cubicBezTo>
                <a:cubicBezTo>
                  <a:pt x="1938" y="2604"/>
                  <a:pt x="1938" y="2604"/>
                  <a:pt x="1938" y="2604"/>
                </a:cubicBezTo>
                <a:cubicBezTo>
                  <a:pt x="1938" y="2604"/>
                  <a:pt x="1938" y="2146"/>
                  <a:pt x="1783" y="1644"/>
                </a:cubicBezTo>
                <a:cubicBezTo>
                  <a:pt x="1592" y="960"/>
                  <a:pt x="1592" y="960"/>
                  <a:pt x="1592" y="960"/>
                </a:cubicBezTo>
                <a:cubicBezTo>
                  <a:pt x="1333" y="1012"/>
                  <a:pt x="1333" y="1012"/>
                  <a:pt x="1333" y="1012"/>
                </a:cubicBezTo>
                <a:cubicBezTo>
                  <a:pt x="1566" y="865"/>
                  <a:pt x="1566" y="865"/>
                  <a:pt x="1566" y="865"/>
                </a:cubicBezTo>
                <a:cubicBezTo>
                  <a:pt x="1566" y="865"/>
                  <a:pt x="1463" y="147"/>
                  <a:pt x="1082" y="8"/>
                </a:cubicBezTo>
                <a:cubicBezTo>
                  <a:pt x="1082" y="8"/>
                  <a:pt x="814" y="0"/>
                  <a:pt x="727" y="458"/>
                </a:cubicBezTo>
                <a:cubicBezTo>
                  <a:pt x="467" y="1029"/>
                  <a:pt x="467" y="1029"/>
                  <a:pt x="467" y="1029"/>
                </a:cubicBezTo>
                <a:cubicBezTo>
                  <a:pt x="467" y="1029"/>
                  <a:pt x="164" y="1687"/>
                  <a:pt x="199" y="1860"/>
                </a:cubicBezTo>
                <a:cubicBezTo>
                  <a:pt x="840" y="2146"/>
                  <a:pt x="840" y="2146"/>
                  <a:pt x="840" y="2146"/>
                </a:cubicBezTo>
                <a:cubicBezTo>
                  <a:pt x="199" y="2033"/>
                  <a:pt x="199" y="2033"/>
                  <a:pt x="199" y="2033"/>
                </a:cubicBezTo>
                <a:cubicBezTo>
                  <a:pt x="199" y="2033"/>
                  <a:pt x="156" y="2370"/>
                  <a:pt x="78" y="2561"/>
                </a:cubicBezTo>
                <a:cubicBezTo>
                  <a:pt x="9" y="2743"/>
                  <a:pt x="43" y="3572"/>
                  <a:pt x="78" y="3797"/>
                </a:cubicBezTo>
                <a:cubicBezTo>
                  <a:pt x="121" y="4013"/>
                  <a:pt x="138" y="4584"/>
                  <a:pt x="138" y="4584"/>
                </a:cubicBezTo>
                <a:cubicBezTo>
                  <a:pt x="138" y="4584"/>
                  <a:pt x="0" y="4922"/>
                  <a:pt x="718" y="5242"/>
                </a:cubicBezTo>
                <a:cubicBezTo>
                  <a:pt x="718" y="5242"/>
                  <a:pt x="1116" y="5389"/>
                  <a:pt x="1168" y="52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13">
            <a:extLst>
              <a:ext uri="{FF2B5EF4-FFF2-40B4-BE49-F238E27FC236}">
                <a16:creationId xmlns:a16="http://schemas.microsoft.com/office/drawing/2014/main" id="{009126D0-3A50-6A4B-B09F-4C18ED4C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332" y="4285640"/>
            <a:ext cx="182152" cy="5624540"/>
          </a:xfrm>
          <a:custGeom>
            <a:avLst/>
            <a:gdLst>
              <a:gd name="T0" fmla="*/ 121 w 182"/>
              <a:gd name="T1" fmla="*/ 0 h 5581"/>
              <a:gd name="T2" fmla="*/ 77 w 182"/>
              <a:gd name="T3" fmla="*/ 0 h 5581"/>
              <a:gd name="T4" fmla="*/ 0 w 182"/>
              <a:gd name="T5" fmla="*/ 5580 h 5581"/>
              <a:gd name="T6" fmla="*/ 181 w 182"/>
              <a:gd name="T7" fmla="*/ 5580 h 5581"/>
              <a:gd name="T8" fmla="*/ 121 w 182"/>
              <a:gd name="T9" fmla="*/ 0 h 5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5581">
                <a:moveTo>
                  <a:pt x="121" y="0"/>
                </a:moveTo>
                <a:lnTo>
                  <a:pt x="77" y="0"/>
                </a:lnTo>
                <a:lnTo>
                  <a:pt x="0" y="5580"/>
                </a:lnTo>
                <a:lnTo>
                  <a:pt x="181" y="5580"/>
                </a:lnTo>
                <a:lnTo>
                  <a:pt x="121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14">
            <a:extLst>
              <a:ext uri="{FF2B5EF4-FFF2-40B4-BE49-F238E27FC236}">
                <a16:creationId xmlns:a16="http://schemas.microsoft.com/office/drawing/2014/main" id="{DD1C21AE-2CFE-5941-9EB3-42CC6853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0214" y="2028715"/>
            <a:ext cx="1159563" cy="1159560"/>
          </a:xfrm>
          <a:custGeom>
            <a:avLst/>
            <a:gdLst>
              <a:gd name="T0" fmla="*/ 1151 w 1152"/>
              <a:gd name="T1" fmla="*/ 580 h 1152"/>
              <a:gd name="T2" fmla="*/ 1151 w 1152"/>
              <a:gd name="T3" fmla="*/ 580 h 1152"/>
              <a:gd name="T4" fmla="*/ 580 w 1152"/>
              <a:gd name="T5" fmla="*/ 1151 h 1152"/>
              <a:gd name="T6" fmla="*/ 0 w 1152"/>
              <a:gd name="T7" fmla="*/ 580 h 1152"/>
              <a:gd name="T8" fmla="*/ 580 w 1152"/>
              <a:gd name="T9" fmla="*/ 0 h 1152"/>
              <a:gd name="T10" fmla="*/ 1151 w 1152"/>
              <a:gd name="T11" fmla="*/ 5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2" h="1152">
                <a:moveTo>
                  <a:pt x="1151" y="580"/>
                </a:moveTo>
                <a:lnTo>
                  <a:pt x="1151" y="580"/>
                </a:lnTo>
                <a:cubicBezTo>
                  <a:pt x="1151" y="900"/>
                  <a:pt x="892" y="1151"/>
                  <a:pt x="580" y="1151"/>
                </a:cubicBezTo>
                <a:cubicBezTo>
                  <a:pt x="260" y="1151"/>
                  <a:pt x="0" y="900"/>
                  <a:pt x="0" y="580"/>
                </a:cubicBezTo>
                <a:cubicBezTo>
                  <a:pt x="0" y="260"/>
                  <a:pt x="260" y="0"/>
                  <a:pt x="580" y="0"/>
                </a:cubicBezTo>
                <a:cubicBezTo>
                  <a:pt x="892" y="0"/>
                  <a:pt x="1151" y="260"/>
                  <a:pt x="1151" y="58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19">
            <a:extLst>
              <a:ext uri="{FF2B5EF4-FFF2-40B4-BE49-F238E27FC236}">
                <a16:creationId xmlns:a16="http://schemas.microsoft.com/office/drawing/2014/main" id="{8E30C661-6E82-DB4E-AD69-D9BAFC0FB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140" y="2028715"/>
            <a:ext cx="1159563" cy="1159560"/>
          </a:xfrm>
          <a:custGeom>
            <a:avLst/>
            <a:gdLst>
              <a:gd name="T0" fmla="*/ 1151 w 1152"/>
              <a:gd name="T1" fmla="*/ 580 h 1152"/>
              <a:gd name="T2" fmla="*/ 1151 w 1152"/>
              <a:gd name="T3" fmla="*/ 580 h 1152"/>
              <a:gd name="T4" fmla="*/ 571 w 1152"/>
              <a:gd name="T5" fmla="*/ 1151 h 1152"/>
              <a:gd name="T6" fmla="*/ 0 w 1152"/>
              <a:gd name="T7" fmla="*/ 580 h 1152"/>
              <a:gd name="T8" fmla="*/ 571 w 1152"/>
              <a:gd name="T9" fmla="*/ 0 h 1152"/>
              <a:gd name="T10" fmla="*/ 1151 w 1152"/>
              <a:gd name="T11" fmla="*/ 5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2" h="1152">
                <a:moveTo>
                  <a:pt x="1151" y="580"/>
                </a:moveTo>
                <a:lnTo>
                  <a:pt x="1151" y="580"/>
                </a:lnTo>
                <a:cubicBezTo>
                  <a:pt x="1151" y="900"/>
                  <a:pt x="891" y="1151"/>
                  <a:pt x="571" y="1151"/>
                </a:cubicBezTo>
                <a:cubicBezTo>
                  <a:pt x="260" y="1151"/>
                  <a:pt x="0" y="900"/>
                  <a:pt x="0" y="580"/>
                </a:cubicBezTo>
                <a:cubicBezTo>
                  <a:pt x="0" y="260"/>
                  <a:pt x="260" y="0"/>
                  <a:pt x="571" y="0"/>
                </a:cubicBezTo>
                <a:cubicBezTo>
                  <a:pt x="891" y="0"/>
                  <a:pt x="1151" y="260"/>
                  <a:pt x="1151" y="58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23">
            <a:extLst>
              <a:ext uri="{FF2B5EF4-FFF2-40B4-BE49-F238E27FC236}">
                <a16:creationId xmlns:a16="http://schemas.microsoft.com/office/drawing/2014/main" id="{692C9B4F-010F-7949-95B7-AF057DBD2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1685" y="2028715"/>
            <a:ext cx="1159560" cy="1159560"/>
          </a:xfrm>
          <a:custGeom>
            <a:avLst/>
            <a:gdLst>
              <a:gd name="T0" fmla="*/ 1151 w 1152"/>
              <a:gd name="T1" fmla="*/ 580 h 1152"/>
              <a:gd name="T2" fmla="*/ 1151 w 1152"/>
              <a:gd name="T3" fmla="*/ 580 h 1152"/>
              <a:gd name="T4" fmla="*/ 571 w 1152"/>
              <a:gd name="T5" fmla="*/ 1151 h 1152"/>
              <a:gd name="T6" fmla="*/ 0 w 1152"/>
              <a:gd name="T7" fmla="*/ 580 h 1152"/>
              <a:gd name="T8" fmla="*/ 571 w 1152"/>
              <a:gd name="T9" fmla="*/ 0 h 1152"/>
              <a:gd name="T10" fmla="*/ 1151 w 1152"/>
              <a:gd name="T11" fmla="*/ 5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2" h="1152">
                <a:moveTo>
                  <a:pt x="1151" y="580"/>
                </a:moveTo>
                <a:lnTo>
                  <a:pt x="1151" y="580"/>
                </a:lnTo>
                <a:cubicBezTo>
                  <a:pt x="1151" y="900"/>
                  <a:pt x="892" y="1151"/>
                  <a:pt x="571" y="1151"/>
                </a:cubicBezTo>
                <a:cubicBezTo>
                  <a:pt x="260" y="1151"/>
                  <a:pt x="0" y="900"/>
                  <a:pt x="0" y="580"/>
                </a:cubicBezTo>
                <a:cubicBezTo>
                  <a:pt x="0" y="260"/>
                  <a:pt x="260" y="0"/>
                  <a:pt x="571" y="0"/>
                </a:cubicBezTo>
                <a:cubicBezTo>
                  <a:pt x="892" y="0"/>
                  <a:pt x="1151" y="260"/>
                  <a:pt x="1151" y="58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27">
            <a:extLst>
              <a:ext uri="{FF2B5EF4-FFF2-40B4-BE49-F238E27FC236}">
                <a16:creationId xmlns:a16="http://schemas.microsoft.com/office/drawing/2014/main" id="{07F0111B-8C86-7E49-9C5C-CA0C61D2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1824" y="2028715"/>
            <a:ext cx="1159563" cy="1159560"/>
          </a:xfrm>
          <a:custGeom>
            <a:avLst/>
            <a:gdLst>
              <a:gd name="T0" fmla="*/ 1151 w 1152"/>
              <a:gd name="T1" fmla="*/ 580 h 1152"/>
              <a:gd name="T2" fmla="*/ 1151 w 1152"/>
              <a:gd name="T3" fmla="*/ 580 h 1152"/>
              <a:gd name="T4" fmla="*/ 571 w 1152"/>
              <a:gd name="T5" fmla="*/ 1151 h 1152"/>
              <a:gd name="T6" fmla="*/ 0 w 1152"/>
              <a:gd name="T7" fmla="*/ 580 h 1152"/>
              <a:gd name="T8" fmla="*/ 571 w 1152"/>
              <a:gd name="T9" fmla="*/ 0 h 1152"/>
              <a:gd name="T10" fmla="*/ 1151 w 1152"/>
              <a:gd name="T11" fmla="*/ 5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2" h="1152">
                <a:moveTo>
                  <a:pt x="1151" y="580"/>
                </a:moveTo>
                <a:lnTo>
                  <a:pt x="1151" y="580"/>
                </a:lnTo>
                <a:cubicBezTo>
                  <a:pt x="1151" y="900"/>
                  <a:pt x="891" y="1151"/>
                  <a:pt x="571" y="1151"/>
                </a:cubicBezTo>
                <a:cubicBezTo>
                  <a:pt x="251" y="1151"/>
                  <a:pt x="0" y="900"/>
                  <a:pt x="0" y="580"/>
                </a:cubicBezTo>
                <a:cubicBezTo>
                  <a:pt x="0" y="260"/>
                  <a:pt x="251" y="0"/>
                  <a:pt x="571" y="0"/>
                </a:cubicBezTo>
                <a:cubicBezTo>
                  <a:pt x="891" y="0"/>
                  <a:pt x="1151" y="260"/>
                  <a:pt x="1151" y="58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31">
            <a:extLst>
              <a:ext uri="{FF2B5EF4-FFF2-40B4-BE49-F238E27FC236}">
                <a16:creationId xmlns:a16="http://schemas.microsoft.com/office/drawing/2014/main" id="{746148B8-141E-CB46-9F61-C7BE23ED7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046" y="4076828"/>
            <a:ext cx="870782" cy="2901127"/>
          </a:xfrm>
          <a:custGeom>
            <a:avLst/>
            <a:gdLst>
              <a:gd name="T0" fmla="*/ 26 w 866"/>
              <a:gd name="T1" fmla="*/ 2880 h 2881"/>
              <a:gd name="T2" fmla="*/ 26 w 866"/>
              <a:gd name="T3" fmla="*/ 2880 h 2881"/>
              <a:gd name="T4" fmla="*/ 865 w 866"/>
              <a:gd name="T5" fmla="*/ 2155 h 2881"/>
              <a:gd name="T6" fmla="*/ 666 w 866"/>
              <a:gd name="T7" fmla="*/ 1082 h 2881"/>
              <a:gd name="T8" fmla="*/ 510 w 866"/>
              <a:gd name="T9" fmla="*/ 502 h 2881"/>
              <a:gd name="T10" fmla="*/ 268 w 866"/>
              <a:gd name="T11" fmla="*/ 571 h 2881"/>
              <a:gd name="T12" fmla="*/ 476 w 866"/>
              <a:gd name="T13" fmla="*/ 407 h 2881"/>
              <a:gd name="T14" fmla="*/ 355 w 866"/>
              <a:gd name="T15" fmla="*/ 0 h 2881"/>
              <a:gd name="T16" fmla="*/ 0 w 866"/>
              <a:gd name="T17" fmla="*/ 208 h 2881"/>
              <a:gd name="T18" fmla="*/ 26 w 866"/>
              <a:gd name="T19" fmla="*/ 2880 h 2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6" h="2881">
                <a:moveTo>
                  <a:pt x="26" y="2880"/>
                </a:moveTo>
                <a:lnTo>
                  <a:pt x="26" y="2880"/>
                </a:lnTo>
                <a:cubicBezTo>
                  <a:pt x="865" y="2155"/>
                  <a:pt x="865" y="2155"/>
                  <a:pt x="865" y="2155"/>
                </a:cubicBezTo>
                <a:cubicBezTo>
                  <a:pt x="865" y="2155"/>
                  <a:pt x="848" y="1575"/>
                  <a:pt x="666" y="1082"/>
                </a:cubicBezTo>
                <a:cubicBezTo>
                  <a:pt x="510" y="502"/>
                  <a:pt x="510" y="502"/>
                  <a:pt x="510" y="502"/>
                </a:cubicBezTo>
                <a:cubicBezTo>
                  <a:pt x="268" y="571"/>
                  <a:pt x="268" y="571"/>
                  <a:pt x="268" y="571"/>
                </a:cubicBezTo>
                <a:cubicBezTo>
                  <a:pt x="476" y="407"/>
                  <a:pt x="476" y="407"/>
                  <a:pt x="476" y="407"/>
                </a:cubicBezTo>
                <a:cubicBezTo>
                  <a:pt x="355" y="0"/>
                  <a:pt x="355" y="0"/>
                  <a:pt x="355" y="0"/>
                </a:cubicBezTo>
                <a:cubicBezTo>
                  <a:pt x="0" y="208"/>
                  <a:pt x="0" y="208"/>
                  <a:pt x="0" y="208"/>
                </a:cubicBezTo>
                <a:lnTo>
                  <a:pt x="26" y="2880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32">
            <a:extLst>
              <a:ext uri="{FF2B5EF4-FFF2-40B4-BE49-F238E27FC236}">
                <a16:creationId xmlns:a16="http://schemas.microsoft.com/office/drawing/2014/main" id="{63A4BC68-5560-724D-BFCD-688222790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090" y="4285640"/>
            <a:ext cx="182155" cy="5628982"/>
          </a:xfrm>
          <a:custGeom>
            <a:avLst/>
            <a:gdLst>
              <a:gd name="T0" fmla="*/ 112 w 182"/>
              <a:gd name="T1" fmla="*/ 0 h 5589"/>
              <a:gd name="T2" fmla="*/ 78 w 182"/>
              <a:gd name="T3" fmla="*/ 0 h 5589"/>
              <a:gd name="T4" fmla="*/ 0 w 182"/>
              <a:gd name="T5" fmla="*/ 5588 h 5589"/>
              <a:gd name="T6" fmla="*/ 181 w 182"/>
              <a:gd name="T7" fmla="*/ 5588 h 5589"/>
              <a:gd name="T8" fmla="*/ 112 w 182"/>
              <a:gd name="T9" fmla="*/ 0 h 5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5589">
                <a:moveTo>
                  <a:pt x="112" y="0"/>
                </a:moveTo>
                <a:lnTo>
                  <a:pt x="78" y="0"/>
                </a:lnTo>
                <a:lnTo>
                  <a:pt x="0" y="5588"/>
                </a:lnTo>
                <a:lnTo>
                  <a:pt x="181" y="5588"/>
                </a:lnTo>
                <a:lnTo>
                  <a:pt x="112" y="0"/>
                </a:lnTo>
              </a:path>
            </a:pathLst>
          </a:custGeom>
          <a:solidFill>
            <a:srgbClr val="81B2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33">
            <a:extLst>
              <a:ext uri="{FF2B5EF4-FFF2-40B4-BE49-F238E27FC236}">
                <a16:creationId xmlns:a16="http://schemas.microsoft.com/office/drawing/2014/main" id="{550ECD83-E5B9-754F-9587-EA705510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759" y="3614781"/>
            <a:ext cx="688630" cy="1777106"/>
          </a:xfrm>
          <a:custGeom>
            <a:avLst/>
            <a:gdLst>
              <a:gd name="T0" fmla="*/ 649 w 685"/>
              <a:gd name="T1" fmla="*/ 1765 h 1766"/>
              <a:gd name="T2" fmla="*/ 649 w 685"/>
              <a:gd name="T3" fmla="*/ 1765 h 1766"/>
              <a:gd name="T4" fmla="*/ 0 w 685"/>
              <a:gd name="T5" fmla="*/ 1626 h 1766"/>
              <a:gd name="T6" fmla="*/ 381 w 685"/>
              <a:gd name="T7" fmla="*/ 337 h 1766"/>
              <a:gd name="T8" fmla="*/ 684 w 685"/>
              <a:gd name="T9" fmla="*/ 0 h 1766"/>
              <a:gd name="T10" fmla="*/ 649 w 685"/>
              <a:gd name="T11" fmla="*/ 1765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5" h="1766">
                <a:moveTo>
                  <a:pt x="649" y="1765"/>
                </a:moveTo>
                <a:lnTo>
                  <a:pt x="649" y="1765"/>
                </a:lnTo>
                <a:cubicBezTo>
                  <a:pt x="0" y="1626"/>
                  <a:pt x="0" y="1626"/>
                  <a:pt x="0" y="1626"/>
                </a:cubicBezTo>
                <a:cubicBezTo>
                  <a:pt x="0" y="1626"/>
                  <a:pt x="113" y="882"/>
                  <a:pt x="381" y="337"/>
                </a:cubicBezTo>
                <a:cubicBezTo>
                  <a:pt x="381" y="337"/>
                  <a:pt x="442" y="60"/>
                  <a:pt x="684" y="0"/>
                </a:cubicBezTo>
                <a:lnTo>
                  <a:pt x="649" y="1765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34">
            <a:extLst>
              <a:ext uri="{FF2B5EF4-FFF2-40B4-BE49-F238E27FC236}">
                <a16:creationId xmlns:a16="http://schemas.microsoft.com/office/drawing/2014/main" id="{41877115-246E-BD41-BCC4-61FD87F73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389" y="5400772"/>
            <a:ext cx="4441" cy="444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35">
            <a:extLst>
              <a:ext uri="{FF2B5EF4-FFF2-40B4-BE49-F238E27FC236}">
                <a16:creationId xmlns:a16="http://schemas.microsoft.com/office/drawing/2014/main" id="{CD1E3E71-9E1A-C440-A736-9E01E05F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389" y="5400772"/>
            <a:ext cx="4441" cy="444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B428CA0F-045B-3641-8DB0-2CE50318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5931" y="7031268"/>
            <a:ext cx="844125" cy="1954817"/>
          </a:xfrm>
          <a:custGeom>
            <a:avLst/>
            <a:gdLst>
              <a:gd name="T0" fmla="*/ 25 w 840"/>
              <a:gd name="T1" fmla="*/ 0 h 1939"/>
              <a:gd name="T2" fmla="*/ 25 w 840"/>
              <a:gd name="T3" fmla="*/ 0 h 1939"/>
              <a:gd name="T4" fmla="*/ 770 w 840"/>
              <a:gd name="T5" fmla="*/ 60 h 1939"/>
              <a:gd name="T6" fmla="*/ 709 w 840"/>
              <a:gd name="T7" fmla="*/ 1315 h 1939"/>
              <a:gd name="T8" fmla="*/ 268 w 840"/>
              <a:gd name="T9" fmla="*/ 1245 h 1939"/>
              <a:gd name="T10" fmla="*/ 657 w 840"/>
              <a:gd name="T11" fmla="*/ 1436 h 1939"/>
              <a:gd name="T12" fmla="*/ 0 w 840"/>
              <a:gd name="T13" fmla="*/ 1938 h 1939"/>
              <a:gd name="T14" fmla="*/ 25 w 840"/>
              <a:gd name="T15" fmla="*/ 0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0" h="1939">
                <a:moveTo>
                  <a:pt x="25" y="0"/>
                </a:moveTo>
                <a:lnTo>
                  <a:pt x="25" y="0"/>
                </a:lnTo>
                <a:cubicBezTo>
                  <a:pt x="770" y="60"/>
                  <a:pt x="770" y="60"/>
                  <a:pt x="770" y="60"/>
                </a:cubicBezTo>
                <a:cubicBezTo>
                  <a:pt x="770" y="60"/>
                  <a:pt x="839" y="1202"/>
                  <a:pt x="709" y="1315"/>
                </a:cubicBezTo>
                <a:cubicBezTo>
                  <a:pt x="268" y="1245"/>
                  <a:pt x="268" y="1245"/>
                  <a:pt x="268" y="1245"/>
                </a:cubicBezTo>
                <a:cubicBezTo>
                  <a:pt x="657" y="1436"/>
                  <a:pt x="657" y="1436"/>
                  <a:pt x="657" y="1436"/>
                </a:cubicBezTo>
                <a:cubicBezTo>
                  <a:pt x="657" y="1436"/>
                  <a:pt x="277" y="1903"/>
                  <a:pt x="0" y="1938"/>
                </a:cubicBezTo>
                <a:lnTo>
                  <a:pt x="25" y="0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7">
            <a:extLst>
              <a:ext uri="{FF2B5EF4-FFF2-40B4-BE49-F238E27FC236}">
                <a16:creationId xmlns:a16="http://schemas.microsoft.com/office/drawing/2014/main" id="{B134D30E-3002-354D-A276-6338BFB1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046" y="4076828"/>
            <a:ext cx="870782" cy="2901127"/>
          </a:xfrm>
          <a:custGeom>
            <a:avLst/>
            <a:gdLst>
              <a:gd name="T0" fmla="*/ 26 w 866"/>
              <a:gd name="T1" fmla="*/ 2880 h 2881"/>
              <a:gd name="T2" fmla="*/ 26 w 866"/>
              <a:gd name="T3" fmla="*/ 2880 h 2881"/>
              <a:gd name="T4" fmla="*/ 865 w 866"/>
              <a:gd name="T5" fmla="*/ 2155 h 2881"/>
              <a:gd name="T6" fmla="*/ 666 w 866"/>
              <a:gd name="T7" fmla="*/ 1082 h 2881"/>
              <a:gd name="T8" fmla="*/ 510 w 866"/>
              <a:gd name="T9" fmla="*/ 502 h 2881"/>
              <a:gd name="T10" fmla="*/ 268 w 866"/>
              <a:gd name="T11" fmla="*/ 571 h 2881"/>
              <a:gd name="T12" fmla="*/ 476 w 866"/>
              <a:gd name="T13" fmla="*/ 407 h 2881"/>
              <a:gd name="T14" fmla="*/ 355 w 866"/>
              <a:gd name="T15" fmla="*/ 0 h 2881"/>
              <a:gd name="T16" fmla="*/ 0 w 866"/>
              <a:gd name="T17" fmla="*/ 208 h 2881"/>
              <a:gd name="T18" fmla="*/ 26 w 866"/>
              <a:gd name="T19" fmla="*/ 2880 h 2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6" h="2881">
                <a:moveTo>
                  <a:pt x="26" y="2880"/>
                </a:moveTo>
                <a:lnTo>
                  <a:pt x="26" y="2880"/>
                </a:lnTo>
                <a:cubicBezTo>
                  <a:pt x="865" y="2155"/>
                  <a:pt x="865" y="2155"/>
                  <a:pt x="865" y="2155"/>
                </a:cubicBezTo>
                <a:cubicBezTo>
                  <a:pt x="865" y="2155"/>
                  <a:pt x="848" y="1575"/>
                  <a:pt x="666" y="1082"/>
                </a:cubicBezTo>
                <a:cubicBezTo>
                  <a:pt x="510" y="502"/>
                  <a:pt x="510" y="502"/>
                  <a:pt x="510" y="502"/>
                </a:cubicBezTo>
                <a:cubicBezTo>
                  <a:pt x="268" y="571"/>
                  <a:pt x="268" y="571"/>
                  <a:pt x="268" y="571"/>
                </a:cubicBezTo>
                <a:cubicBezTo>
                  <a:pt x="476" y="407"/>
                  <a:pt x="476" y="407"/>
                  <a:pt x="476" y="407"/>
                </a:cubicBezTo>
                <a:cubicBezTo>
                  <a:pt x="355" y="0"/>
                  <a:pt x="355" y="0"/>
                  <a:pt x="355" y="0"/>
                </a:cubicBezTo>
                <a:cubicBezTo>
                  <a:pt x="0" y="208"/>
                  <a:pt x="0" y="208"/>
                  <a:pt x="0" y="208"/>
                </a:cubicBezTo>
                <a:lnTo>
                  <a:pt x="26" y="28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8">
            <a:extLst>
              <a:ext uri="{FF2B5EF4-FFF2-40B4-BE49-F238E27FC236}">
                <a16:creationId xmlns:a16="http://schemas.microsoft.com/office/drawing/2014/main" id="{C38A0968-5D43-2942-A19A-A7A421029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090" y="4285640"/>
            <a:ext cx="182155" cy="5628982"/>
          </a:xfrm>
          <a:custGeom>
            <a:avLst/>
            <a:gdLst>
              <a:gd name="T0" fmla="*/ 112 w 182"/>
              <a:gd name="T1" fmla="*/ 0 h 5589"/>
              <a:gd name="T2" fmla="*/ 78 w 182"/>
              <a:gd name="T3" fmla="*/ 0 h 5589"/>
              <a:gd name="T4" fmla="*/ 0 w 182"/>
              <a:gd name="T5" fmla="*/ 5588 h 5589"/>
              <a:gd name="T6" fmla="*/ 181 w 182"/>
              <a:gd name="T7" fmla="*/ 5588 h 5589"/>
              <a:gd name="T8" fmla="*/ 112 w 182"/>
              <a:gd name="T9" fmla="*/ 0 h 5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5589">
                <a:moveTo>
                  <a:pt x="112" y="0"/>
                </a:moveTo>
                <a:lnTo>
                  <a:pt x="78" y="0"/>
                </a:lnTo>
                <a:lnTo>
                  <a:pt x="0" y="5588"/>
                </a:lnTo>
                <a:lnTo>
                  <a:pt x="181" y="5588"/>
                </a:lnTo>
                <a:lnTo>
                  <a:pt x="112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39">
            <a:extLst>
              <a:ext uri="{FF2B5EF4-FFF2-40B4-BE49-F238E27FC236}">
                <a16:creationId xmlns:a16="http://schemas.microsoft.com/office/drawing/2014/main" id="{F0AF55D9-8EB0-5B49-A577-11F2B65EF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759" y="3614781"/>
            <a:ext cx="688630" cy="1777106"/>
          </a:xfrm>
          <a:custGeom>
            <a:avLst/>
            <a:gdLst>
              <a:gd name="T0" fmla="*/ 649 w 685"/>
              <a:gd name="T1" fmla="*/ 1765 h 1766"/>
              <a:gd name="T2" fmla="*/ 649 w 685"/>
              <a:gd name="T3" fmla="*/ 1765 h 1766"/>
              <a:gd name="T4" fmla="*/ 0 w 685"/>
              <a:gd name="T5" fmla="*/ 1626 h 1766"/>
              <a:gd name="T6" fmla="*/ 381 w 685"/>
              <a:gd name="T7" fmla="*/ 337 h 1766"/>
              <a:gd name="T8" fmla="*/ 684 w 685"/>
              <a:gd name="T9" fmla="*/ 0 h 1766"/>
              <a:gd name="T10" fmla="*/ 649 w 685"/>
              <a:gd name="T11" fmla="*/ 1765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5" h="1766">
                <a:moveTo>
                  <a:pt x="649" y="1765"/>
                </a:moveTo>
                <a:lnTo>
                  <a:pt x="649" y="1765"/>
                </a:lnTo>
                <a:cubicBezTo>
                  <a:pt x="0" y="1626"/>
                  <a:pt x="0" y="1626"/>
                  <a:pt x="0" y="1626"/>
                </a:cubicBezTo>
                <a:cubicBezTo>
                  <a:pt x="0" y="1626"/>
                  <a:pt x="113" y="882"/>
                  <a:pt x="381" y="337"/>
                </a:cubicBezTo>
                <a:cubicBezTo>
                  <a:pt x="381" y="337"/>
                  <a:pt x="442" y="60"/>
                  <a:pt x="684" y="0"/>
                </a:cubicBezTo>
                <a:lnTo>
                  <a:pt x="649" y="176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40">
            <a:extLst>
              <a:ext uri="{FF2B5EF4-FFF2-40B4-BE49-F238E27FC236}">
                <a16:creationId xmlns:a16="http://schemas.microsoft.com/office/drawing/2014/main" id="{F3F7BC3F-7B2D-AA4F-82C6-3478FEFF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389" y="5400772"/>
            <a:ext cx="4441" cy="444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41">
            <a:extLst>
              <a:ext uri="{FF2B5EF4-FFF2-40B4-BE49-F238E27FC236}">
                <a16:creationId xmlns:a16="http://schemas.microsoft.com/office/drawing/2014/main" id="{94484E81-C8EE-1E4F-9A7C-C9354AC6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389" y="5400772"/>
            <a:ext cx="4441" cy="444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D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42">
            <a:extLst>
              <a:ext uri="{FF2B5EF4-FFF2-40B4-BE49-F238E27FC236}">
                <a16:creationId xmlns:a16="http://schemas.microsoft.com/office/drawing/2014/main" id="{EEA22585-1136-664E-8B2E-87135127B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5931" y="7031268"/>
            <a:ext cx="844125" cy="1954817"/>
          </a:xfrm>
          <a:custGeom>
            <a:avLst/>
            <a:gdLst>
              <a:gd name="T0" fmla="*/ 25 w 840"/>
              <a:gd name="T1" fmla="*/ 0 h 1939"/>
              <a:gd name="T2" fmla="*/ 25 w 840"/>
              <a:gd name="T3" fmla="*/ 0 h 1939"/>
              <a:gd name="T4" fmla="*/ 770 w 840"/>
              <a:gd name="T5" fmla="*/ 60 h 1939"/>
              <a:gd name="T6" fmla="*/ 709 w 840"/>
              <a:gd name="T7" fmla="*/ 1315 h 1939"/>
              <a:gd name="T8" fmla="*/ 268 w 840"/>
              <a:gd name="T9" fmla="*/ 1245 h 1939"/>
              <a:gd name="T10" fmla="*/ 657 w 840"/>
              <a:gd name="T11" fmla="*/ 1436 h 1939"/>
              <a:gd name="T12" fmla="*/ 0 w 840"/>
              <a:gd name="T13" fmla="*/ 1938 h 1939"/>
              <a:gd name="T14" fmla="*/ 25 w 840"/>
              <a:gd name="T15" fmla="*/ 0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0" h="1939">
                <a:moveTo>
                  <a:pt x="25" y="0"/>
                </a:moveTo>
                <a:lnTo>
                  <a:pt x="25" y="0"/>
                </a:lnTo>
                <a:cubicBezTo>
                  <a:pt x="770" y="60"/>
                  <a:pt x="770" y="60"/>
                  <a:pt x="770" y="60"/>
                </a:cubicBezTo>
                <a:cubicBezTo>
                  <a:pt x="770" y="60"/>
                  <a:pt x="839" y="1202"/>
                  <a:pt x="709" y="1315"/>
                </a:cubicBezTo>
                <a:cubicBezTo>
                  <a:pt x="268" y="1245"/>
                  <a:pt x="268" y="1245"/>
                  <a:pt x="268" y="1245"/>
                </a:cubicBezTo>
                <a:cubicBezTo>
                  <a:pt x="657" y="1436"/>
                  <a:pt x="657" y="1436"/>
                  <a:pt x="657" y="1436"/>
                </a:cubicBezTo>
                <a:cubicBezTo>
                  <a:pt x="657" y="1436"/>
                  <a:pt x="277" y="1903"/>
                  <a:pt x="0" y="1938"/>
                </a:cubicBezTo>
                <a:lnTo>
                  <a:pt x="2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91">
            <a:extLst>
              <a:ext uri="{FF2B5EF4-FFF2-40B4-BE49-F238E27FC236}">
                <a16:creationId xmlns:a16="http://schemas.microsoft.com/office/drawing/2014/main" id="{892CE01C-F24E-6442-8FD6-8C2309416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7215" y="10254145"/>
            <a:ext cx="533132" cy="506475"/>
          </a:xfrm>
          <a:custGeom>
            <a:avLst/>
            <a:gdLst>
              <a:gd name="T0" fmla="*/ 458 w 529"/>
              <a:gd name="T1" fmla="*/ 502 h 503"/>
              <a:gd name="T2" fmla="*/ 458 w 529"/>
              <a:gd name="T3" fmla="*/ 502 h 503"/>
              <a:gd name="T4" fmla="*/ 78 w 529"/>
              <a:gd name="T5" fmla="*/ 502 h 503"/>
              <a:gd name="T6" fmla="*/ 0 w 529"/>
              <a:gd name="T7" fmla="*/ 433 h 503"/>
              <a:gd name="T8" fmla="*/ 0 w 529"/>
              <a:gd name="T9" fmla="*/ 78 h 503"/>
              <a:gd name="T10" fmla="*/ 78 w 529"/>
              <a:gd name="T11" fmla="*/ 0 h 503"/>
              <a:gd name="T12" fmla="*/ 112 w 529"/>
              <a:gd name="T13" fmla="*/ 0 h 503"/>
              <a:gd name="T14" fmla="*/ 112 w 529"/>
              <a:gd name="T15" fmla="*/ 44 h 503"/>
              <a:gd name="T16" fmla="*/ 78 w 529"/>
              <a:gd name="T17" fmla="*/ 44 h 503"/>
              <a:gd name="T18" fmla="*/ 52 w 529"/>
              <a:gd name="T19" fmla="*/ 78 h 503"/>
              <a:gd name="T20" fmla="*/ 52 w 529"/>
              <a:gd name="T21" fmla="*/ 433 h 503"/>
              <a:gd name="T22" fmla="*/ 78 w 529"/>
              <a:gd name="T23" fmla="*/ 459 h 503"/>
              <a:gd name="T24" fmla="*/ 458 w 529"/>
              <a:gd name="T25" fmla="*/ 459 h 503"/>
              <a:gd name="T26" fmla="*/ 485 w 529"/>
              <a:gd name="T27" fmla="*/ 433 h 503"/>
              <a:gd name="T28" fmla="*/ 485 w 529"/>
              <a:gd name="T29" fmla="*/ 78 h 503"/>
              <a:gd name="T30" fmla="*/ 458 w 529"/>
              <a:gd name="T31" fmla="*/ 44 h 503"/>
              <a:gd name="T32" fmla="*/ 415 w 529"/>
              <a:gd name="T33" fmla="*/ 44 h 503"/>
              <a:gd name="T34" fmla="*/ 415 w 529"/>
              <a:gd name="T35" fmla="*/ 0 h 503"/>
              <a:gd name="T36" fmla="*/ 458 w 529"/>
              <a:gd name="T37" fmla="*/ 0 h 503"/>
              <a:gd name="T38" fmla="*/ 528 w 529"/>
              <a:gd name="T39" fmla="*/ 78 h 503"/>
              <a:gd name="T40" fmla="*/ 528 w 529"/>
              <a:gd name="T41" fmla="*/ 433 h 503"/>
              <a:gd name="T42" fmla="*/ 458 w 529"/>
              <a:gd name="T43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9" h="503">
                <a:moveTo>
                  <a:pt x="458" y="502"/>
                </a:moveTo>
                <a:lnTo>
                  <a:pt x="458" y="502"/>
                </a:lnTo>
                <a:cubicBezTo>
                  <a:pt x="78" y="502"/>
                  <a:pt x="78" y="502"/>
                  <a:pt x="78" y="502"/>
                </a:cubicBezTo>
                <a:cubicBezTo>
                  <a:pt x="35" y="502"/>
                  <a:pt x="0" y="476"/>
                  <a:pt x="0" y="433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5" y="0"/>
                  <a:pt x="7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2" y="44"/>
                  <a:pt x="112" y="44"/>
                  <a:pt x="112" y="44"/>
                </a:cubicBezTo>
                <a:cubicBezTo>
                  <a:pt x="78" y="44"/>
                  <a:pt x="78" y="44"/>
                  <a:pt x="78" y="44"/>
                </a:cubicBezTo>
                <a:cubicBezTo>
                  <a:pt x="61" y="44"/>
                  <a:pt x="52" y="61"/>
                  <a:pt x="52" y="78"/>
                </a:cubicBezTo>
                <a:cubicBezTo>
                  <a:pt x="52" y="433"/>
                  <a:pt x="52" y="433"/>
                  <a:pt x="52" y="433"/>
                </a:cubicBezTo>
                <a:cubicBezTo>
                  <a:pt x="52" y="450"/>
                  <a:pt x="61" y="459"/>
                  <a:pt x="78" y="459"/>
                </a:cubicBezTo>
                <a:cubicBezTo>
                  <a:pt x="458" y="459"/>
                  <a:pt x="458" y="459"/>
                  <a:pt x="458" y="459"/>
                </a:cubicBezTo>
                <a:cubicBezTo>
                  <a:pt x="476" y="459"/>
                  <a:pt x="485" y="450"/>
                  <a:pt x="485" y="433"/>
                </a:cubicBezTo>
                <a:cubicBezTo>
                  <a:pt x="485" y="78"/>
                  <a:pt x="485" y="78"/>
                  <a:pt x="485" y="78"/>
                </a:cubicBezTo>
                <a:cubicBezTo>
                  <a:pt x="485" y="61"/>
                  <a:pt x="476" y="44"/>
                  <a:pt x="458" y="44"/>
                </a:cubicBezTo>
                <a:cubicBezTo>
                  <a:pt x="415" y="44"/>
                  <a:pt x="415" y="44"/>
                  <a:pt x="415" y="44"/>
                </a:cubicBezTo>
                <a:cubicBezTo>
                  <a:pt x="415" y="0"/>
                  <a:pt x="415" y="0"/>
                  <a:pt x="415" y="0"/>
                </a:cubicBezTo>
                <a:cubicBezTo>
                  <a:pt x="458" y="0"/>
                  <a:pt x="458" y="0"/>
                  <a:pt x="458" y="0"/>
                </a:cubicBezTo>
                <a:cubicBezTo>
                  <a:pt x="502" y="0"/>
                  <a:pt x="528" y="35"/>
                  <a:pt x="528" y="78"/>
                </a:cubicBezTo>
                <a:cubicBezTo>
                  <a:pt x="528" y="433"/>
                  <a:pt x="528" y="433"/>
                  <a:pt x="528" y="433"/>
                </a:cubicBezTo>
                <a:cubicBezTo>
                  <a:pt x="528" y="476"/>
                  <a:pt x="502" y="502"/>
                  <a:pt x="458" y="50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92">
            <a:extLst>
              <a:ext uri="{FF2B5EF4-FFF2-40B4-BE49-F238E27FC236}">
                <a16:creationId xmlns:a16="http://schemas.microsoft.com/office/drawing/2014/main" id="{DD77B8A4-528D-1947-8974-3C191B12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713" y="10187502"/>
            <a:ext cx="226580" cy="44428"/>
          </a:xfrm>
          <a:custGeom>
            <a:avLst/>
            <a:gdLst>
              <a:gd name="T0" fmla="*/ 225 w 226"/>
              <a:gd name="T1" fmla="*/ 43 h 44"/>
              <a:gd name="T2" fmla="*/ 0 w 226"/>
              <a:gd name="T3" fmla="*/ 43 h 44"/>
              <a:gd name="T4" fmla="*/ 0 w 226"/>
              <a:gd name="T5" fmla="*/ 0 h 44"/>
              <a:gd name="T6" fmla="*/ 225 w 226"/>
              <a:gd name="T7" fmla="*/ 0 h 44"/>
              <a:gd name="T8" fmla="*/ 225 w 226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44">
                <a:moveTo>
                  <a:pt x="225" y="43"/>
                </a:moveTo>
                <a:lnTo>
                  <a:pt x="0" y="43"/>
                </a:lnTo>
                <a:lnTo>
                  <a:pt x="0" y="0"/>
                </a:lnTo>
                <a:lnTo>
                  <a:pt x="225" y="0"/>
                </a:lnTo>
                <a:lnTo>
                  <a:pt x="225" y="4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3">
            <a:extLst>
              <a:ext uri="{FF2B5EF4-FFF2-40B4-BE49-F238E27FC236}">
                <a16:creationId xmlns:a16="http://schemas.microsoft.com/office/drawing/2014/main" id="{2FA169AC-1F3B-ED44-94C7-7AA7E6F35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4882" y="10187502"/>
            <a:ext cx="151054" cy="124397"/>
          </a:xfrm>
          <a:custGeom>
            <a:avLst/>
            <a:gdLst>
              <a:gd name="T0" fmla="*/ 35 w 148"/>
              <a:gd name="T1" fmla="*/ 113 h 122"/>
              <a:gd name="T2" fmla="*/ 35 w 148"/>
              <a:gd name="T3" fmla="*/ 113 h 122"/>
              <a:gd name="T4" fmla="*/ 0 w 148"/>
              <a:gd name="T5" fmla="*/ 78 h 122"/>
              <a:gd name="T6" fmla="*/ 70 w 148"/>
              <a:gd name="T7" fmla="*/ 9 h 122"/>
              <a:gd name="T8" fmla="*/ 95 w 148"/>
              <a:gd name="T9" fmla="*/ 0 h 122"/>
              <a:gd name="T10" fmla="*/ 113 w 148"/>
              <a:gd name="T11" fmla="*/ 17 h 122"/>
              <a:gd name="T12" fmla="*/ 147 w 148"/>
              <a:gd name="T13" fmla="*/ 87 h 122"/>
              <a:gd name="T14" fmla="*/ 139 w 148"/>
              <a:gd name="T15" fmla="*/ 113 h 122"/>
              <a:gd name="T16" fmla="*/ 139 w 148"/>
              <a:gd name="T17" fmla="*/ 113 h 122"/>
              <a:gd name="T18" fmla="*/ 104 w 148"/>
              <a:gd name="T19" fmla="*/ 104 h 122"/>
              <a:gd name="T20" fmla="*/ 87 w 148"/>
              <a:gd name="T21" fmla="*/ 61 h 122"/>
              <a:gd name="T22" fmla="*/ 35 w 148"/>
              <a:gd name="T23" fmla="*/ 113 h 122"/>
              <a:gd name="T24" fmla="*/ 104 w 148"/>
              <a:gd name="T25" fmla="*/ 43 h 122"/>
              <a:gd name="T26" fmla="*/ 104 w 148"/>
              <a:gd name="T27" fmla="*/ 4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122">
                <a:moveTo>
                  <a:pt x="35" y="113"/>
                </a:moveTo>
                <a:lnTo>
                  <a:pt x="35" y="113"/>
                </a:lnTo>
                <a:cubicBezTo>
                  <a:pt x="0" y="78"/>
                  <a:pt x="0" y="78"/>
                  <a:pt x="0" y="78"/>
                </a:cubicBezTo>
                <a:cubicBezTo>
                  <a:pt x="70" y="9"/>
                  <a:pt x="70" y="9"/>
                  <a:pt x="70" y="9"/>
                </a:cubicBezTo>
                <a:cubicBezTo>
                  <a:pt x="78" y="0"/>
                  <a:pt x="87" y="0"/>
                  <a:pt x="95" y="0"/>
                </a:cubicBezTo>
                <a:cubicBezTo>
                  <a:pt x="104" y="0"/>
                  <a:pt x="104" y="9"/>
                  <a:pt x="113" y="17"/>
                </a:cubicBezTo>
                <a:cubicBezTo>
                  <a:pt x="147" y="87"/>
                  <a:pt x="147" y="87"/>
                  <a:pt x="147" y="87"/>
                </a:cubicBezTo>
                <a:cubicBezTo>
                  <a:pt x="147" y="95"/>
                  <a:pt x="147" y="113"/>
                  <a:pt x="139" y="113"/>
                </a:cubicBezTo>
                <a:lnTo>
                  <a:pt x="139" y="113"/>
                </a:lnTo>
                <a:cubicBezTo>
                  <a:pt x="121" y="121"/>
                  <a:pt x="113" y="113"/>
                  <a:pt x="104" y="104"/>
                </a:cubicBezTo>
                <a:cubicBezTo>
                  <a:pt x="87" y="61"/>
                  <a:pt x="87" y="61"/>
                  <a:pt x="87" y="61"/>
                </a:cubicBezTo>
                <a:lnTo>
                  <a:pt x="35" y="113"/>
                </a:lnTo>
                <a:close/>
                <a:moveTo>
                  <a:pt x="104" y="43"/>
                </a:moveTo>
                <a:lnTo>
                  <a:pt x="104" y="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4">
            <a:extLst>
              <a:ext uri="{FF2B5EF4-FFF2-40B4-BE49-F238E27FC236}">
                <a16:creationId xmlns:a16="http://schemas.microsoft.com/office/drawing/2014/main" id="{CDD3DB28-D31C-6C44-9785-C0D709AE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683" y="10254145"/>
            <a:ext cx="208809" cy="151054"/>
          </a:xfrm>
          <a:custGeom>
            <a:avLst/>
            <a:gdLst>
              <a:gd name="T0" fmla="*/ 86 w 208"/>
              <a:gd name="T1" fmla="*/ 148 h 149"/>
              <a:gd name="T2" fmla="*/ 86 w 208"/>
              <a:gd name="T3" fmla="*/ 148 h 149"/>
              <a:gd name="T4" fmla="*/ 86 w 208"/>
              <a:gd name="T5" fmla="*/ 148 h 149"/>
              <a:gd name="T6" fmla="*/ 60 w 208"/>
              <a:gd name="T7" fmla="*/ 130 h 149"/>
              <a:gd name="T8" fmla="*/ 0 w 208"/>
              <a:gd name="T9" fmla="*/ 69 h 149"/>
              <a:gd name="T10" fmla="*/ 60 w 208"/>
              <a:gd name="T11" fmla="*/ 9 h 149"/>
              <a:gd name="T12" fmla="*/ 95 w 208"/>
              <a:gd name="T13" fmla="*/ 44 h 149"/>
              <a:gd name="T14" fmla="*/ 69 w 208"/>
              <a:gd name="T15" fmla="*/ 69 h 149"/>
              <a:gd name="T16" fmla="*/ 86 w 208"/>
              <a:gd name="T17" fmla="*/ 95 h 149"/>
              <a:gd name="T18" fmla="*/ 164 w 208"/>
              <a:gd name="T19" fmla="*/ 9 h 149"/>
              <a:gd name="T20" fmla="*/ 199 w 208"/>
              <a:gd name="T21" fmla="*/ 9 h 149"/>
              <a:gd name="T22" fmla="*/ 199 w 208"/>
              <a:gd name="T23" fmla="*/ 9 h 149"/>
              <a:gd name="T24" fmla="*/ 199 w 208"/>
              <a:gd name="T25" fmla="*/ 44 h 149"/>
              <a:gd name="T26" fmla="*/ 112 w 208"/>
              <a:gd name="T27" fmla="*/ 130 h 149"/>
              <a:gd name="T28" fmla="*/ 86 w 208"/>
              <a:gd name="T29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8" h="149">
                <a:moveTo>
                  <a:pt x="86" y="148"/>
                </a:moveTo>
                <a:lnTo>
                  <a:pt x="86" y="148"/>
                </a:lnTo>
                <a:lnTo>
                  <a:pt x="86" y="148"/>
                </a:lnTo>
                <a:cubicBezTo>
                  <a:pt x="77" y="148"/>
                  <a:pt x="69" y="139"/>
                  <a:pt x="60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0" y="9"/>
                  <a:pt x="60" y="9"/>
                  <a:pt x="60" y="9"/>
                </a:cubicBezTo>
                <a:cubicBezTo>
                  <a:pt x="95" y="44"/>
                  <a:pt x="95" y="44"/>
                  <a:pt x="95" y="44"/>
                </a:cubicBezTo>
                <a:cubicBezTo>
                  <a:pt x="69" y="69"/>
                  <a:pt x="69" y="69"/>
                  <a:pt x="69" y="69"/>
                </a:cubicBezTo>
                <a:cubicBezTo>
                  <a:pt x="86" y="95"/>
                  <a:pt x="86" y="95"/>
                  <a:pt x="86" y="95"/>
                </a:cubicBezTo>
                <a:cubicBezTo>
                  <a:pt x="164" y="9"/>
                  <a:pt x="164" y="9"/>
                  <a:pt x="164" y="9"/>
                </a:cubicBezTo>
                <a:cubicBezTo>
                  <a:pt x="173" y="0"/>
                  <a:pt x="190" y="0"/>
                  <a:pt x="199" y="9"/>
                </a:cubicBezTo>
                <a:lnTo>
                  <a:pt x="199" y="9"/>
                </a:lnTo>
                <a:cubicBezTo>
                  <a:pt x="207" y="18"/>
                  <a:pt x="207" y="35"/>
                  <a:pt x="199" y="44"/>
                </a:cubicBezTo>
                <a:cubicBezTo>
                  <a:pt x="112" y="130"/>
                  <a:pt x="112" y="130"/>
                  <a:pt x="112" y="130"/>
                </a:cubicBezTo>
                <a:cubicBezTo>
                  <a:pt x="112" y="139"/>
                  <a:pt x="95" y="148"/>
                  <a:pt x="86" y="1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5">
            <a:extLst>
              <a:ext uri="{FF2B5EF4-FFF2-40B4-BE49-F238E27FC236}">
                <a16:creationId xmlns:a16="http://schemas.microsoft.com/office/drawing/2014/main" id="{3D86B31B-99A9-B845-8416-85086A9F6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070" y="10187502"/>
            <a:ext cx="155498" cy="124397"/>
          </a:xfrm>
          <a:custGeom>
            <a:avLst/>
            <a:gdLst>
              <a:gd name="T0" fmla="*/ 121 w 156"/>
              <a:gd name="T1" fmla="*/ 113 h 122"/>
              <a:gd name="T2" fmla="*/ 121 w 156"/>
              <a:gd name="T3" fmla="*/ 113 h 122"/>
              <a:gd name="T4" fmla="*/ 155 w 156"/>
              <a:gd name="T5" fmla="*/ 78 h 122"/>
              <a:gd name="T6" fmla="*/ 86 w 156"/>
              <a:gd name="T7" fmla="*/ 9 h 122"/>
              <a:gd name="T8" fmla="*/ 60 w 156"/>
              <a:gd name="T9" fmla="*/ 0 h 122"/>
              <a:gd name="T10" fmla="*/ 43 w 156"/>
              <a:gd name="T11" fmla="*/ 17 h 122"/>
              <a:gd name="T12" fmla="*/ 8 w 156"/>
              <a:gd name="T13" fmla="*/ 87 h 122"/>
              <a:gd name="T14" fmla="*/ 17 w 156"/>
              <a:gd name="T15" fmla="*/ 113 h 122"/>
              <a:gd name="T16" fmla="*/ 17 w 156"/>
              <a:gd name="T17" fmla="*/ 113 h 122"/>
              <a:gd name="T18" fmla="*/ 51 w 156"/>
              <a:gd name="T19" fmla="*/ 104 h 122"/>
              <a:gd name="T20" fmla="*/ 69 w 156"/>
              <a:gd name="T21" fmla="*/ 61 h 122"/>
              <a:gd name="T22" fmla="*/ 121 w 156"/>
              <a:gd name="T23" fmla="*/ 113 h 122"/>
              <a:gd name="T24" fmla="*/ 51 w 156"/>
              <a:gd name="T25" fmla="*/ 43 h 122"/>
              <a:gd name="T26" fmla="*/ 51 w 156"/>
              <a:gd name="T27" fmla="*/ 4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" h="122">
                <a:moveTo>
                  <a:pt x="121" y="113"/>
                </a:moveTo>
                <a:lnTo>
                  <a:pt x="121" y="113"/>
                </a:lnTo>
                <a:cubicBezTo>
                  <a:pt x="155" y="78"/>
                  <a:pt x="155" y="78"/>
                  <a:pt x="155" y="78"/>
                </a:cubicBezTo>
                <a:cubicBezTo>
                  <a:pt x="86" y="9"/>
                  <a:pt x="86" y="9"/>
                  <a:pt x="86" y="9"/>
                </a:cubicBezTo>
                <a:cubicBezTo>
                  <a:pt x="77" y="0"/>
                  <a:pt x="69" y="0"/>
                  <a:pt x="60" y="0"/>
                </a:cubicBezTo>
                <a:cubicBezTo>
                  <a:pt x="51" y="0"/>
                  <a:pt x="43" y="9"/>
                  <a:pt x="43" y="17"/>
                </a:cubicBezTo>
                <a:cubicBezTo>
                  <a:pt x="8" y="87"/>
                  <a:pt x="8" y="87"/>
                  <a:pt x="8" y="87"/>
                </a:cubicBezTo>
                <a:cubicBezTo>
                  <a:pt x="0" y="95"/>
                  <a:pt x="8" y="113"/>
                  <a:pt x="17" y="113"/>
                </a:cubicBezTo>
                <a:lnTo>
                  <a:pt x="17" y="113"/>
                </a:lnTo>
                <a:cubicBezTo>
                  <a:pt x="34" y="121"/>
                  <a:pt x="43" y="113"/>
                  <a:pt x="51" y="104"/>
                </a:cubicBezTo>
                <a:cubicBezTo>
                  <a:pt x="69" y="61"/>
                  <a:pt x="69" y="61"/>
                  <a:pt x="69" y="61"/>
                </a:cubicBezTo>
                <a:lnTo>
                  <a:pt x="121" y="113"/>
                </a:lnTo>
                <a:close/>
                <a:moveTo>
                  <a:pt x="51" y="43"/>
                </a:moveTo>
                <a:lnTo>
                  <a:pt x="51" y="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6">
            <a:extLst>
              <a:ext uri="{FF2B5EF4-FFF2-40B4-BE49-F238E27FC236}">
                <a16:creationId xmlns:a16="http://schemas.microsoft.com/office/drawing/2014/main" id="{74475838-09CA-FE43-9ACF-DE084CFAA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956" y="10254145"/>
            <a:ext cx="208811" cy="151054"/>
          </a:xfrm>
          <a:custGeom>
            <a:avLst/>
            <a:gdLst>
              <a:gd name="T0" fmla="*/ 121 w 209"/>
              <a:gd name="T1" fmla="*/ 148 h 149"/>
              <a:gd name="T2" fmla="*/ 121 w 209"/>
              <a:gd name="T3" fmla="*/ 148 h 149"/>
              <a:gd name="T4" fmla="*/ 121 w 209"/>
              <a:gd name="T5" fmla="*/ 148 h 149"/>
              <a:gd name="T6" fmla="*/ 147 w 209"/>
              <a:gd name="T7" fmla="*/ 130 h 149"/>
              <a:gd name="T8" fmla="*/ 208 w 209"/>
              <a:gd name="T9" fmla="*/ 69 h 149"/>
              <a:gd name="T10" fmla="*/ 147 w 209"/>
              <a:gd name="T11" fmla="*/ 9 h 149"/>
              <a:gd name="T12" fmla="*/ 113 w 209"/>
              <a:gd name="T13" fmla="*/ 44 h 149"/>
              <a:gd name="T14" fmla="*/ 139 w 209"/>
              <a:gd name="T15" fmla="*/ 69 h 149"/>
              <a:gd name="T16" fmla="*/ 121 w 209"/>
              <a:gd name="T17" fmla="*/ 95 h 149"/>
              <a:gd name="T18" fmla="*/ 43 w 209"/>
              <a:gd name="T19" fmla="*/ 9 h 149"/>
              <a:gd name="T20" fmla="*/ 9 w 209"/>
              <a:gd name="T21" fmla="*/ 9 h 149"/>
              <a:gd name="T22" fmla="*/ 9 w 209"/>
              <a:gd name="T23" fmla="*/ 9 h 149"/>
              <a:gd name="T24" fmla="*/ 9 w 209"/>
              <a:gd name="T25" fmla="*/ 44 h 149"/>
              <a:gd name="T26" fmla="*/ 87 w 209"/>
              <a:gd name="T27" fmla="*/ 130 h 149"/>
              <a:gd name="T28" fmla="*/ 121 w 209"/>
              <a:gd name="T29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" h="149">
                <a:moveTo>
                  <a:pt x="121" y="148"/>
                </a:moveTo>
                <a:lnTo>
                  <a:pt x="121" y="148"/>
                </a:lnTo>
                <a:lnTo>
                  <a:pt x="121" y="148"/>
                </a:lnTo>
                <a:cubicBezTo>
                  <a:pt x="130" y="148"/>
                  <a:pt x="139" y="139"/>
                  <a:pt x="147" y="130"/>
                </a:cubicBezTo>
                <a:cubicBezTo>
                  <a:pt x="208" y="69"/>
                  <a:pt x="208" y="69"/>
                  <a:pt x="208" y="69"/>
                </a:cubicBezTo>
                <a:cubicBezTo>
                  <a:pt x="147" y="9"/>
                  <a:pt x="147" y="9"/>
                  <a:pt x="147" y="9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39" y="69"/>
                  <a:pt x="139" y="69"/>
                  <a:pt x="139" y="69"/>
                </a:cubicBezTo>
                <a:cubicBezTo>
                  <a:pt x="121" y="95"/>
                  <a:pt x="121" y="95"/>
                  <a:pt x="121" y="95"/>
                </a:cubicBezTo>
                <a:cubicBezTo>
                  <a:pt x="43" y="9"/>
                  <a:pt x="43" y="9"/>
                  <a:pt x="43" y="9"/>
                </a:cubicBezTo>
                <a:cubicBezTo>
                  <a:pt x="35" y="0"/>
                  <a:pt x="17" y="0"/>
                  <a:pt x="9" y="9"/>
                </a:cubicBezTo>
                <a:lnTo>
                  <a:pt x="9" y="9"/>
                </a:lnTo>
                <a:cubicBezTo>
                  <a:pt x="0" y="18"/>
                  <a:pt x="0" y="35"/>
                  <a:pt x="9" y="44"/>
                </a:cubicBezTo>
                <a:cubicBezTo>
                  <a:pt x="87" y="130"/>
                  <a:pt x="87" y="130"/>
                  <a:pt x="87" y="130"/>
                </a:cubicBezTo>
                <a:cubicBezTo>
                  <a:pt x="95" y="139"/>
                  <a:pt x="113" y="148"/>
                  <a:pt x="121" y="1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97">
            <a:extLst>
              <a:ext uri="{FF2B5EF4-FFF2-40B4-BE49-F238E27FC236}">
                <a16:creationId xmlns:a16="http://schemas.microsoft.com/office/drawing/2014/main" id="{7D8EF11B-B88B-654F-9837-FBEA0C78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865" y="10462953"/>
            <a:ext cx="106626" cy="35542"/>
          </a:xfrm>
          <a:custGeom>
            <a:avLst/>
            <a:gdLst>
              <a:gd name="T0" fmla="*/ 0 w 105"/>
              <a:gd name="T1" fmla="*/ 17 h 36"/>
              <a:gd name="T2" fmla="*/ 0 w 105"/>
              <a:gd name="T3" fmla="*/ 17 h 36"/>
              <a:gd name="T4" fmla="*/ 0 w 105"/>
              <a:gd name="T5" fmla="*/ 17 h 36"/>
              <a:gd name="T6" fmla="*/ 18 w 105"/>
              <a:gd name="T7" fmla="*/ 0 h 36"/>
              <a:gd name="T8" fmla="*/ 87 w 105"/>
              <a:gd name="T9" fmla="*/ 0 h 36"/>
              <a:gd name="T10" fmla="*/ 104 w 105"/>
              <a:gd name="T11" fmla="*/ 17 h 36"/>
              <a:gd name="T12" fmla="*/ 104 w 105"/>
              <a:gd name="T13" fmla="*/ 17 h 36"/>
              <a:gd name="T14" fmla="*/ 87 w 105"/>
              <a:gd name="T15" fmla="*/ 35 h 36"/>
              <a:gd name="T16" fmla="*/ 18 w 105"/>
              <a:gd name="T17" fmla="*/ 35 h 36"/>
              <a:gd name="T18" fmla="*/ 0 w 105"/>
              <a:gd name="T19" fmla="*/ 17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36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104" y="0"/>
                  <a:pt x="104" y="9"/>
                  <a:pt x="104" y="17"/>
                </a:cubicBezTo>
                <a:lnTo>
                  <a:pt x="104" y="17"/>
                </a:lnTo>
                <a:cubicBezTo>
                  <a:pt x="104" y="26"/>
                  <a:pt x="104" y="35"/>
                  <a:pt x="87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98">
            <a:extLst>
              <a:ext uri="{FF2B5EF4-FFF2-40B4-BE49-F238E27FC236}">
                <a16:creationId xmlns:a16="http://schemas.microsoft.com/office/drawing/2014/main" id="{69847612-D24F-4643-967D-E9138C14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1568" y="10471839"/>
            <a:ext cx="35542" cy="271010"/>
          </a:xfrm>
          <a:custGeom>
            <a:avLst/>
            <a:gdLst>
              <a:gd name="T0" fmla="*/ 35 w 36"/>
              <a:gd name="T1" fmla="*/ 268 h 269"/>
              <a:gd name="T2" fmla="*/ 35 w 36"/>
              <a:gd name="T3" fmla="*/ 268 h 269"/>
              <a:gd name="T4" fmla="*/ 0 w 36"/>
              <a:gd name="T5" fmla="*/ 268 h 269"/>
              <a:gd name="T6" fmla="*/ 0 w 36"/>
              <a:gd name="T7" fmla="*/ 17 h 269"/>
              <a:gd name="T8" fmla="*/ 18 w 36"/>
              <a:gd name="T9" fmla="*/ 0 h 269"/>
              <a:gd name="T10" fmla="*/ 18 w 36"/>
              <a:gd name="T11" fmla="*/ 0 h 269"/>
              <a:gd name="T12" fmla="*/ 35 w 36"/>
              <a:gd name="T13" fmla="*/ 17 h 269"/>
              <a:gd name="T14" fmla="*/ 35 w 36"/>
              <a:gd name="T15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269">
                <a:moveTo>
                  <a:pt x="35" y="268"/>
                </a:moveTo>
                <a:lnTo>
                  <a:pt x="35" y="268"/>
                </a:lnTo>
                <a:cubicBezTo>
                  <a:pt x="0" y="268"/>
                  <a:pt x="0" y="268"/>
                  <a:pt x="0" y="2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26" y="0"/>
                  <a:pt x="35" y="8"/>
                  <a:pt x="35" y="17"/>
                </a:cubicBezTo>
                <a:lnTo>
                  <a:pt x="35" y="26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9">
            <a:extLst>
              <a:ext uri="{FF2B5EF4-FFF2-40B4-BE49-F238E27FC236}">
                <a16:creationId xmlns:a16="http://schemas.microsoft.com/office/drawing/2014/main" id="{5230EAFF-8DFA-4F42-AC3A-B728C397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5931" y="10369657"/>
            <a:ext cx="191037" cy="217694"/>
          </a:xfrm>
          <a:custGeom>
            <a:avLst/>
            <a:gdLst>
              <a:gd name="T0" fmla="*/ 8 w 191"/>
              <a:gd name="T1" fmla="*/ 208 h 217"/>
              <a:gd name="T2" fmla="*/ 8 w 191"/>
              <a:gd name="T3" fmla="*/ 208 h 217"/>
              <a:gd name="T4" fmla="*/ 8 w 191"/>
              <a:gd name="T5" fmla="*/ 208 h 217"/>
              <a:gd name="T6" fmla="*/ 8 w 191"/>
              <a:gd name="T7" fmla="*/ 182 h 217"/>
              <a:gd name="T8" fmla="*/ 155 w 191"/>
              <a:gd name="T9" fmla="*/ 9 h 217"/>
              <a:gd name="T10" fmla="*/ 181 w 191"/>
              <a:gd name="T11" fmla="*/ 9 h 217"/>
              <a:gd name="T12" fmla="*/ 181 w 191"/>
              <a:gd name="T13" fmla="*/ 9 h 217"/>
              <a:gd name="T14" fmla="*/ 181 w 191"/>
              <a:gd name="T15" fmla="*/ 35 h 217"/>
              <a:gd name="T16" fmla="*/ 34 w 191"/>
              <a:gd name="T17" fmla="*/ 208 h 217"/>
              <a:gd name="T18" fmla="*/ 8 w 191"/>
              <a:gd name="T19" fmla="*/ 2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217">
                <a:moveTo>
                  <a:pt x="8" y="208"/>
                </a:moveTo>
                <a:lnTo>
                  <a:pt x="8" y="208"/>
                </a:lnTo>
                <a:lnTo>
                  <a:pt x="8" y="208"/>
                </a:lnTo>
                <a:cubicBezTo>
                  <a:pt x="0" y="199"/>
                  <a:pt x="0" y="190"/>
                  <a:pt x="8" y="182"/>
                </a:cubicBezTo>
                <a:cubicBezTo>
                  <a:pt x="155" y="9"/>
                  <a:pt x="155" y="9"/>
                  <a:pt x="155" y="9"/>
                </a:cubicBezTo>
                <a:cubicBezTo>
                  <a:pt x="164" y="0"/>
                  <a:pt x="173" y="0"/>
                  <a:pt x="181" y="9"/>
                </a:cubicBezTo>
                <a:lnTo>
                  <a:pt x="181" y="9"/>
                </a:lnTo>
                <a:cubicBezTo>
                  <a:pt x="190" y="17"/>
                  <a:pt x="190" y="26"/>
                  <a:pt x="181" y="35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25" y="208"/>
                  <a:pt x="17" y="216"/>
                  <a:pt x="8" y="2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0">
            <a:extLst>
              <a:ext uri="{FF2B5EF4-FFF2-40B4-BE49-F238E27FC236}">
                <a16:creationId xmlns:a16="http://schemas.microsoft.com/office/drawing/2014/main" id="{90885ECF-8E02-1844-841E-73D69D8B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3672" y="10489610"/>
            <a:ext cx="124397" cy="115512"/>
          </a:xfrm>
          <a:custGeom>
            <a:avLst/>
            <a:gdLst>
              <a:gd name="T0" fmla="*/ 60 w 122"/>
              <a:gd name="T1" fmla="*/ 112 h 113"/>
              <a:gd name="T2" fmla="*/ 60 w 122"/>
              <a:gd name="T3" fmla="*/ 112 h 113"/>
              <a:gd name="T4" fmla="*/ 0 w 122"/>
              <a:gd name="T5" fmla="*/ 52 h 113"/>
              <a:gd name="T6" fmla="*/ 60 w 122"/>
              <a:gd name="T7" fmla="*/ 0 h 113"/>
              <a:gd name="T8" fmla="*/ 121 w 122"/>
              <a:gd name="T9" fmla="*/ 52 h 113"/>
              <a:gd name="T10" fmla="*/ 60 w 122"/>
              <a:gd name="T11" fmla="*/ 112 h 113"/>
              <a:gd name="T12" fmla="*/ 60 w 122"/>
              <a:gd name="T13" fmla="*/ 35 h 113"/>
              <a:gd name="T14" fmla="*/ 60 w 122"/>
              <a:gd name="T15" fmla="*/ 35 h 113"/>
              <a:gd name="T16" fmla="*/ 34 w 122"/>
              <a:gd name="T17" fmla="*/ 52 h 113"/>
              <a:gd name="T18" fmla="*/ 60 w 122"/>
              <a:gd name="T19" fmla="*/ 78 h 113"/>
              <a:gd name="T20" fmla="*/ 86 w 122"/>
              <a:gd name="T21" fmla="*/ 52 h 113"/>
              <a:gd name="T22" fmla="*/ 60 w 122"/>
              <a:gd name="T23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13">
                <a:moveTo>
                  <a:pt x="60" y="112"/>
                </a:moveTo>
                <a:lnTo>
                  <a:pt x="60" y="112"/>
                </a:lnTo>
                <a:cubicBezTo>
                  <a:pt x="26" y="112"/>
                  <a:pt x="0" y="87"/>
                  <a:pt x="0" y="52"/>
                </a:cubicBezTo>
                <a:cubicBezTo>
                  <a:pt x="0" y="26"/>
                  <a:pt x="26" y="0"/>
                  <a:pt x="60" y="0"/>
                </a:cubicBezTo>
                <a:cubicBezTo>
                  <a:pt x="95" y="0"/>
                  <a:pt x="121" y="26"/>
                  <a:pt x="121" y="52"/>
                </a:cubicBezTo>
                <a:cubicBezTo>
                  <a:pt x="121" y="87"/>
                  <a:pt x="95" y="112"/>
                  <a:pt x="60" y="112"/>
                </a:cubicBezTo>
                <a:close/>
                <a:moveTo>
                  <a:pt x="60" y="35"/>
                </a:moveTo>
                <a:lnTo>
                  <a:pt x="60" y="35"/>
                </a:lnTo>
                <a:cubicBezTo>
                  <a:pt x="43" y="35"/>
                  <a:pt x="34" y="43"/>
                  <a:pt x="34" y="52"/>
                </a:cubicBezTo>
                <a:cubicBezTo>
                  <a:pt x="34" y="69"/>
                  <a:pt x="43" y="78"/>
                  <a:pt x="60" y="78"/>
                </a:cubicBezTo>
                <a:cubicBezTo>
                  <a:pt x="69" y="78"/>
                  <a:pt x="86" y="69"/>
                  <a:pt x="86" y="52"/>
                </a:cubicBezTo>
                <a:cubicBezTo>
                  <a:pt x="86" y="43"/>
                  <a:pt x="69" y="35"/>
                  <a:pt x="60" y="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1">
            <a:extLst>
              <a:ext uri="{FF2B5EF4-FFF2-40B4-BE49-F238E27FC236}">
                <a16:creationId xmlns:a16="http://schemas.microsoft.com/office/drawing/2014/main" id="{311F1508-5933-B348-8F7D-755FE7F7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389" y="10351885"/>
            <a:ext cx="115512" cy="115512"/>
          </a:xfrm>
          <a:custGeom>
            <a:avLst/>
            <a:gdLst>
              <a:gd name="T0" fmla="*/ 60 w 113"/>
              <a:gd name="T1" fmla="*/ 113 h 114"/>
              <a:gd name="T2" fmla="*/ 60 w 113"/>
              <a:gd name="T3" fmla="*/ 113 h 114"/>
              <a:gd name="T4" fmla="*/ 0 w 113"/>
              <a:gd name="T5" fmla="*/ 61 h 114"/>
              <a:gd name="T6" fmla="*/ 60 w 113"/>
              <a:gd name="T7" fmla="*/ 0 h 114"/>
              <a:gd name="T8" fmla="*/ 112 w 113"/>
              <a:gd name="T9" fmla="*/ 61 h 114"/>
              <a:gd name="T10" fmla="*/ 60 w 113"/>
              <a:gd name="T11" fmla="*/ 113 h 114"/>
              <a:gd name="T12" fmla="*/ 60 w 113"/>
              <a:gd name="T13" fmla="*/ 35 h 114"/>
              <a:gd name="T14" fmla="*/ 60 w 113"/>
              <a:gd name="T15" fmla="*/ 35 h 114"/>
              <a:gd name="T16" fmla="*/ 35 w 113"/>
              <a:gd name="T17" fmla="*/ 61 h 114"/>
              <a:gd name="T18" fmla="*/ 60 w 113"/>
              <a:gd name="T19" fmla="*/ 78 h 114"/>
              <a:gd name="T20" fmla="*/ 78 w 113"/>
              <a:gd name="T21" fmla="*/ 61 h 114"/>
              <a:gd name="T22" fmla="*/ 60 w 113"/>
              <a:gd name="T23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14">
                <a:moveTo>
                  <a:pt x="60" y="113"/>
                </a:moveTo>
                <a:lnTo>
                  <a:pt x="60" y="113"/>
                </a:lnTo>
                <a:cubicBezTo>
                  <a:pt x="26" y="113"/>
                  <a:pt x="0" y="87"/>
                  <a:pt x="0" y="61"/>
                </a:cubicBezTo>
                <a:cubicBezTo>
                  <a:pt x="0" y="27"/>
                  <a:pt x="26" y="0"/>
                  <a:pt x="60" y="0"/>
                </a:cubicBezTo>
                <a:cubicBezTo>
                  <a:pt x="86" y="0"/>
                  <a:pt x="112" y="27"/>
                  <a:pt x="112" y="61"/>
                </a:cubicBezTo>
                <a:cubicBezTo>
                  <a:pt x="112" y="87"/>
                  <a:pt x="86" y="113"/>
                  <a:pt x="60" y="113"/>
                </a:cubicBezTo>
                <a:close/>
                <a:moveTo>
                  <a:pt x="60" y="35"/>
                </a:moveTo>
                <a:lnTo>
                  <a:pt x="60" y="35"/>
                </a:lnTo>
                <a:cubicBezTo>
                  <a:pt x="43" y="35"/>
                  <a:pt x="35" y="44"/>
                  <a:pt x="35" y="61"/>
                </a:cubicBezTo>
                <a:cubicBezTo>
                  <a:pt x="35" y="70"/>
                  <a:pt x="43" y="78"/>
                  <a:pt x="60" y="78"/>
                </a:cubicBezTo>
                <a:cubicBezTo>
                  <a:pt x="69" y="78"/>
                  <a:pt x="78" y="70"/>
                  <a:pt x="78" y="61"/>
                </a:cubicBezTo>
                <a:cubicBezTo>
                  <a:pt x="78" y="44"/>
                  <a:pt x="69" y="35"/>
                  <a:pt x="60" y="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2">
            <a:extLst>
              <a:ext uri="{FF2B5EF4-FFF2-40B4-BE49-F238E27FC236}">
                <a16:creationId xmlns:a16="http://schemas.microsoft.com/office/drawing/2014/main" id="{62CEB09D-74D5-1348-9017-4C2349F8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861" y="10316343"/>
            <a:ext cx="26657" cy="35542"/>
          </a:xfrm>
          <a:custGeom>
            <a:avLst/>
            <a:gdLst>
              <a:gd name="T0" fmla="*/ 26 w 27"/>
              <a:gd name="T1" fmla="*/ 34 h 35"/>
              <a:gd name="T2" fmla="*/ 0 w 27"/>
              <a:gd name="T3" fmla="*/ 34 h 35"/>
              <a:gd name="T4" fmla="*/ 0 w 27"/>
              <a:gd name="T5" fmla="*/ 0 h 35"/>
              <a:gd name="T6" fmla="*/ 26 w 27"/>
              <a:gd name="T7" fmla="*/ 0 h 35"/>
              <a:gd name="T8" fmla="*/ 26 w 27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5">
                <a:moveTo>
                  <a:pt x="26" y="34"/>
                </a:moveTo>
                <a:lnTo>
                  <a:pt x="0" y="34"/>
                </a:lnTo>
                <a:lnTo>
                  <a:pt x="0" y="0"/>
                </a:lnTo>
                <a:lnTo>
                  <a:pt x="26" y="0"/>
                </a:lnTo>
                <a:lnTo>
                  <a:pt x="26" y="3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3">
            <a:extLst>
              <a:ext uri="{FF2B5EF4-FFF2-40B4-BE49-F238E27FC236}">
                <a16:creationId xmlns:a16="http://schemas.microsoft.com/office/drawing/2014/main" id="{B980CFED-B9AD-4A4D-8403-CA42A909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861" y="10387428"/>
            <a:ext cx="26657" cy="71084"/>
          </a:xfrm>
          <a:custGeom>
            <a:avLst/>
            <a:gdLst>
              <a:gd name="T0" fmla="*/ 26 w 27"/>
              <a:gd name="T1" fmla="*/ 69 h 70"/>
              <a:gd name="T2" fmla="*/ 0 w 27"/>
              <a:gd name="T3" fmla="*/ 69 h 70"/>
              <a:gd name="T4" fmla="*/ 0 w 27"/>
              <a:gd name="T5" fmla="*/ 0 h 70"/>
              <a:gd name="T6" fmla="*/ 26 w 27"/>
              <a:gd name="T7" fmla="*/ 0 h 70"/>
              <a:gd name="T8" fmla="*/ 26 w 27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0">
                <a:moveTo>
                  <a:pt x="26" y="69"/>
                </a:moveTo>
                <a:lnTo>
                  <a:pt x="0" y="69"/>
                </a:lnTo>
                <a:lnTo>
                  <a:pt x="0" y="0"/>
                </a:lnTo>
                <a:lnTo>
                  <a:pt x="26" y="0"/>
                </a:lnTo>
                <a:lnTo>
                  <a:pt x="26" y="6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4">
            <a:extLst>
              <a:ext uri="{FF2B5EF4-FFF2-40B4-BE49-F238E27FC236}">
                <a16:creationId xmlns:a16="http://schemas.microsoft.com/office/drawing/2014/main" id="{F0759D09-9813-9648-AE28-D9AC9770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861" y="10489610"/>
            <a:ext cx="26657" cy="71084"/>
          </a:xfrm>
          <a:custGeom>
            <a:avLst/>
            <a:gdLst>
              <a:gd name="T0" fmla="*/ 26 w 27"/>
              <a:gd name="T1" fmla="*/ 69 h 70"/>
              <a:gd name="T2" fmla="*/ 0 w 27"/>
              <a:gd name="T3" fmla="*/ 69 h 70"/>
              <a:gd name="T4" fmla="*/ 0 w 27"/>
              <a:gd name="T5" fmla="*/ 0 h 70"/>
              <a:gd name="T6" fmla="*/ 26 w 27"/>
              <a:gd name="T7" fmla="*/ 0 h 70"/>
              <a:gd name="T8" fmla="*/ 26 w 27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0">
                <a:moveTo>
                  <a:pt x="26" y="69"/>
                </a:moveTo>
                <a:lnTo>
                  <a:pt x="0" y="69"/>
                </a:lnTo>
                <a:lnTo>
                  <a:pt x="0" y="0"/>
                </a:lnTo>
                <a:lnTo>
                  <a:pt x="26" y="0"/>
                </a:lnTo>
                <a:lnTo>
                  <a:pt x="26" y="6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5">
            <a:extLst>
              <a:ext uri="{FF2B5EF4-FFF2-40B4-BE49-F238E27FC236}">
                <a16:creationId xmlns:a16="http://schemas.microsoft.com/office/drawing/2014/main" id="{B3BB550A-A77A-714A-B26B-7B246F817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861" y="10596236"/>
            <a:ext cx="26657" cy="44428"/>
          </a:xfrm>
          <a:custGeom>
            <a:avLst/>
            <a:gdLst>
              <a:gd name="T0" fmla="*/ 26 w 27"/>
              <a:gd name="T1" fmla="*/ 43 h 44"/>
              <a:gd name="T2" fmla="*/ 0 w 27"/>
              <a:gd name="T3" fmla="*/ 43 h 44"/>
              <a:gd name="T4" fmla="*/ 0 w 27"/>
              <a:gd name="T5" fmla="*/ 0 h 44"/>
              <a:gd name="T6" fmla="*/ 26 w 27"/>
              <a:gd name="T7" fmla="*/ 0 h 44"/>
              <a:gd name="T8" fmla="*/ 26 w 27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4">
                <a:moveTo>
                  <a:pt x="26" y="43"/>
                </a:moveTo>
                <a:lnTo>
                  <a:pt x="0" y="43"/>
                </a:lnTo>
                <a:lnTo>
                  <a:pt x="0" y="0"/>
                </a:lnTo>
                <a:lnTo>
                  <a:pt x="26" y="0"/>
                </a:lnTo>
                <a:lnTo>
                  <a:pt x="26" y="4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06">
            <a:extLst>
              <a:ext uri="{FF2B5EF4-FFF2-40B4-BE49-F238E27FC236}">
                <a16:creationId xmlns:a16="http://schemas.microsoft.com/office/drawing/2014/main" id="{F5B6DEFC-0AA3-9840-8D14-73B3137E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036" y="10254145"/>
            <a:ext cx="577559" cy="435391"/>
          </a:xfrm>
          <a:custGeom>
            <a:avLst/>
            <a:gdLst>
              <a:gd name="T0" fmla="*/ 510 w 572"/>
              <a:gd name="T1" fmla="*/ 433 h 434"/>
              <a:gd name="T2" fmla="*/ 510 w 572"/>
              <a:gd name="T3" fmla="*/ 433 h 434"/>
              <a:gd name="T4" fmla="*/ 26 w 572"/>
              <a:gd name="T5" fmla="*/ 433 h 434"/>
              <a:gd name="T6" fmla="*/ 0 w 572"/>
              <a:gd name="T7" fmla="*/ 407 h 434"/>
              <a:gd name="T8" fmla="*/ 0 w 572"/>
              <a:gd name="T9" fmla="*/ 312 h 434"/>
              <a:gd name="T10" fmla="*/ 17 w 572"/>
              <a:gd name="T11" fmla="*/ 286 h 434"/>
              <a:gd name="T12" fmla="*/ 86 w 572"/>
              <a:gd name="T13" fmla="*/ 217 h 434"/>
              <a:gd name="T14" fmla="*/ 17 w 572"/>
              <a:gd name="T15" fmla="*/ 148 h 434"/>
              <a:gd name="T16" fmla="*/ 0 w 572"/>
              <a:gd name="T17" fmla="*/ 122 h 434"/>
              <a:gd name="T18" fmla="*/ 0 w 572"/>
              <a:gd name="T19" fmla="*/ 26 h 434"/>
              <a:gd name="T20" fmla="*/ 26 w 572"/>
              <a:gd name="T21" fmla="*/ 0 h 434"/>
              <a:gd name="T22" fmla="*/ 510 w 572"/>
              <a:gd name="T23" fmla="*/ 0 h 434"/>
              <a:gd name="T24" fmla="*/ 571 w 572"/>
              <a:gd name="T25" fmla="*/ 69 h 434"/>
              <a:gd name="T26" fmla="*/ 571 w 572"/>
              <a:gd name="T27" fmla="*/ 364 h 434"/>
              <a:gd name="T28" fmla="*/ 510 w 572"/>
              <a:gd name="T29" fmla="*/ 433 h 434"/>
              <a:gd name="T30" fmla="*/ 43 w 572"/>
              <a:gd name="T31" fmla="*/ 390 h 434"/>
              <a:gd name="T32" fmla="*/ 43 w 572"/>
              <a:gd name="T33" fmla="*/ 390 h 434"/>
              <a:gd name="T34" fmla="*/ 510 w 572"/>
              <a:gd name="T35" fmla="*/ 390 h 434"/>
              <a:gd name="T36" fmla="*/ 528 w 572"/>
              <a:gd name="T37" fmla="*/ 364 h 434"/>
              <a:gd name="T38" fmla="*/ 528 w 572"/>
              <a:gd name="T39" fmla="*/ 69 h 434"/>
              <a:gd name="T40" fmla="*/ 510 w 572"/>
              <a:gd name="T41" fmla="*/ 52 h 434"/>
              <a:gd name="T42" fmla="*/ 43 w 572"/>
              <a:gd name="T43" fmla="*/ 52 h 434"/>
              <a:gd name="T44" fmla="*/ 43 w 572"/>
              <a:gd name="T45" fmla="*/ 104 h 434"/>
              <a:gd name="T46" fmla="*/ 129 w 572"/>
              <a:gd name="T47" fmla="*/ 217 h 434"/>
              <a:gd name="T48" fmla="*/ 43 w 572"/>
              <a:gd name="T49" fmla="*/ 329 h 434"/>
              <a:gd name="T50" fmla="*/ 43 w 572"/>
              <a:gd name="T51" fmla="*/ 39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2" h="434">
                <a:moveTo>
                  <a:pt x="510" y="433"/>
                </a:moveTo>
                <a:lnTo>
                  <a:pt x="510" y="433"/>
                </a:lnTo>
                <a:cubicBezTo>
                  <a:pt x="26" y="433"/>
                  <a:pt x="26" y="433"/>
                  <a:pt x="26" y="433"/>
                </a:cubicBezTo>
                <a:cubicBezTo>
                  <a:pt x="8" y="433"/>
                  <a:pt x="0" y="424"/>
                  <a:pt x="0" y="407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03"/>
                  <a:pt x="8" y="295"/>
                  <a:pt x="17" y="286"/>
                </a:cubicBezTo>
                <a:cubicBezTo>
                  <a:pt x="52" y="286"/>
                  <a:pt x="86" y="251"/>
                  <a:pt x="86" y="217"/>
                </a:cubicBezTo>
                <a:cubicBezTo>
                  <a:pt x="86" y="182"/>
                  <a:pt x="52" y="156"/>
                  <a:pt x="17" y="148"/>
                </a:cubicBezTo>
                <a:cubicBezTo>
                  <a:pt x="8" y="148"/>
                  <a:pt x="0" y="139"/>
                  <a:pt x="0" y="12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8" y="0"/>
                  <a:pt x="26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545" y="0"/>
                  <a:pt x="571" y="35"/>
                  <a:pt x="571" y="69"/>
                </a:cubicBezTo>
                <a:cubicBezTo>
                  <a:pt x="571" y="364"/>
                  <a:pt x="571" y="364"/>
                  <a:pt x="571" y="364"/>
                </a:cubicBezTo>
                <a:cubicBezTo>
                  <a:pt x="571" y="398"/>
                  <a:pt x="545" y="433"/>
                  <a:pt x="510" y="433"/>
                </a:cubicBezTo>
                <a:close/>
                <a:moveTo>
                  <a:pt x="43" y="390"/>
                </a:moveTo>
                <a:lnTo>
                  <a:pt x="43" y="390"/>
                </a:lnTo>
                <a:cubicBezTo>
                  <a:pt x="510" y="390"/>
                  <a:pt x="510" y="390"/>
                  <a:pt x="510" y="390"/>
                </a:cubicBezTo>
                <a:cubicBezTo>
                  <a:pt x="519" y="390"/>
                  <a:pt x="528" y="372"/>
                  <a:pt x="528" y="364"/>
                </a:cubicBezTo>
                <a:cubicBezTo>
                  <a:pt x="528" y="69"/>
                  <a:pt x="528" y="69"/>
                  <a:pt x="528" y="69"/>
                </a:cubicBezTo>
                <a:cubicBezTo>
                  <a:pt x="528" y="61"/>
                  <a:pt x="519" y="52"/>
                  <a:pt x="510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95" y="122"/>
                  <a:pt x="129" y="165"/>
                  <a:pt x="129" y="217"/>
                </a:cubicBezTo>
                <a:cubicBezTo>
                  <a:pt x="129" y="269"/>
                  <a:pt x="95" y="312"/>
                  <a:pt x="43" y="329"/>
                </a:cubicBezTo>
                <a:lnTo>
                  <a:pt x="43" y="3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07">
            <a:extLst>
              <a:ext uri="{FF2B5EF4-FFF2-40B4-BE49-F238E27FC236}">
                <a16:creationId xmlns:a16="http://schemas.microsoft.com/office/drawing/2014/main" id="{DAD32D27-67FB-264C-B971-C72C526BD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8918" y="10698421"/>
            <a:ext cx="390963" cy="44428"/>
          </a:xfrm>
          <a:custGeom>
            <a:avLst/>
            <a:gdLst>
              <a:gd name="T0" fmla="*/ 389 w 390"/>
              <a:gd name="T1" fmla="*/ 43 h 44"/>
              <a:gd name="T2" fmla="*/ 0 w 390"/>
              <a:gd name="T3" fmla="*/ 43 h 44"/>
              <a:gd name="T4" fmla="*/ 0 w 390"/>
              <a:gd name="T5" fmla="*/ 0 h 44"/>
              <a:gd name="T6" fmla="*/ 389 w 390"/>
              <a:gd name="T7" fmla="*/ 0 h 44"/>
              <a:gd name="T8" fmla="*/ 389 w 390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" h="44">
                <a:moveTo>
                  <a:pt x="389" y="43"/>
                </a:moveTo>
                <a:lnTo>
                  <a:pt x="0" y="43"/>
                </a:lnTo>
                <a:lnTo>
                  <a:pt x="0" y="0"/>
                </a:lnTo>
                <a:lnTo>
                  <a:pt x="389" y="0"/>
                </a:lnTo>
                <a:lnTo>
                  <a:pt x="389" y="4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08">
            <a:extLst>
              <a:ext uri="{FF2B5EF4-FFF2-40B4-BE49-F238E27FC236}">
                <a16:creationId xmlns:a16="http://schemas.microsoft.com/office/drawing/2014/main" id="{6C4DAA40-E4F3-904A-B652-9D341663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7834" y="10200831"/>
            <a:ext cx="533132" cy="542017"/>
          </a:xfrm>
          <a:custGeom>
            <a:avLst/>
            <a:gdLst>
              <a:gd name="T0" fmla="*/ 458 w 529"/>
              <a:gd name="T1" fmla="*/ 537 h 538"/>
              <a:gd name="T2" fmla="*/ 458 w 529"/>
              <a:gd name="T3" fmla="*/ 537 h 538"/>
              <a:gd name="T4" fmla="*/ 458 w 529"/>
              <a:gd name="T5" fmla="*/ 494 h 538"/>
              <a:gd name="T6" fmla="*/ 484 w 529"/>
              <a:gd name="T7" fmla="*/ 459 h 538"/>
              <a:gd name="T8" fmla="*/ 484 w 529"/>
              <a:gd name="T9" fmla="*/ 424 h 538"/>
              <a:gd name="T10" fmla="*/ 164 w 529"/>
              <a:gd name="T11" fmla="*/ 424 h 538"/>
              <a:gd name="T12" fmla="*/ 164 w 529"/>
              <a:gd name="T13" fmla="*/ 450 h 538"/>
              <a:gd name="T14" fmla="*/ 86 w 529"/>
              <a:gd name="T15" fmla="*/ 537 h 538"/>
              <a:gd name="T16" fmla="*/ 0 w 529"/>
              <a:gd name="T17" fmla="*/ 450 h 538"/>
              <a:gd name="T18" fmla="*/ 0 w 529"/>
              <a:gd name="T19" fmla="*/ 44 h 538"/>
              <a:gd name="T20" fmla="*/ 34 w 529"/>
              <a:gd name="T21" fmla="*/ 0 h 538"/>
              <a:gd name="T22" fmla="*/ 406 w 529"/>
              <a:gd name="T23" fmla="*/ 0 h 538"/>
              <a:gd name="T24" fmla="*/ 441 w 529"/>
              <a:gd name="T25" fmla="*/ 44 h 538"/>
              <a:gd name="T26" fmla="*/ 441 w 529"/>
              <a:gd name="T27" fmla="*/ 373 h 538"/>
              <a:gd name="T28" fmla="*/ 502 w 529"/>
              <a:gd name="T29" fmla="*/ 373 h 538"/>
              <a:gd name="T30" fmla="*/ 528 w 529"/>
              <a:gd name="T31" fmla="*/ 398 h 538"/>
              <a:gd name="T32" fmla="*/ 528 w 529"/>
              <a:gd name="T33" fmla="*/ 459 h 538"/>
              <a:gd name="T34" fmla="*/ 458 w 529"/>
              <a:gd name="T35" fmla="*/ 537 h 538"/>
              <a:gd name="T36" fmla="*/ 43 w 529"/>
              <a:gd name="T37" fmla="*/ 52 h 538"/>
              <a:gd name="T38" fmla="*/ 43 w 529"/>
              <a:gd name="T39" fmla="*/ 52 h 538"/>
              <a:gd name="T40" fmla="*/ 43 w 529"/>
              <a:gd name="T41" fmla="*/ 450 h 538"/>
              <a:gd name="T42" fmla="*/ 86 w 529"/>
              <a:gd name="T43" fmla="*/ 494 h 538"/>
              <a:gd name="T44" fmla="*/ 121 w 529"/>
              <a:gd name="T45" fmla="*/ 450 h 538"/>
              <a:gd name="T46" fmla="*/ 121 w 529"/>
              <a:gd name="T47" fmla="*/ 398 h 538"/>
              <a:gd name="T48" fmla="*/ 147 w 529"/>
              <a:gd name="T49" fmla="*/ 373 h 538"/>
              <a:gd name="T50" fmla="*/ 398 w 529"/>
              <a:gd name="T51" fmla="*/ 373 h 538"/>
              <a:gd name="T52" fmla="*/ 398 w 529"/>
              <a:gd name="T53" fmla="*/ 52 h 538"/>
              <a:gd name="T54" fmla="*/ 43 w 529"/>
              <a:gd name="T55" fmla="*/ 5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9" h="538">
                <a:moveTo>
                  <a:pt x="458" y="537"/>
                </a:moveTo>
                <a:lnTo>
                  <a:pt x="458" y="537"/>
                </a:lnTo>
                <a:cubicBezTo>
                  <a:pt x="458" y="494"/>
                  <a:pt x="458" y="494"/>
                  <a:pt x="458" y="494"/>
                </a:cubicBezTo>
                <a:cubicBezTo>
                  <a:pt x="467" y="494"/>
                  <a:pt x="484" y="476"/>
                  <a:pt x="484" y="459"/>
                </a:cubicBezTo>
                <a:cubicBezTo>
                  <a:pt x="484" y="424"/>
                  <a:pt x="484" y="424"/>
                  <a:pt x="484" y="424"/>
                </a:cubicBezTo>
                <a:cubicBezTo>
                  <a:pt x="164" y="424"/>
                  <a:pt x="164" y="424"/>
                  <a:pt x="164" y="424"/>
                </a:cubicBezTo>
                <a:cubicBezTo>
                  <a:pt x="164" y="450"/>
                  <a:pt x="164" y="450"/>
                  <a:pt x="164" y="450"/>
                </a:cubicBezTo>
                <a:cubicBezTo>
                  <a:pt x="164" y="502"/>
                  <a:pt x="130" y="537"/>
                  <a:pt x="86" y="537"/>
                </a:cubicBezTo>
                <a:cubicBezTo>
                  <a:pt x="34" y="537"/>
                  <a:pt x="0" y="502"/>
                  <a:pt x="0" y="45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34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32" y="0"/>
                  <a:pt x="441" y="18"/>
                  <a:pt x="441" y="44"/>
                </a:cubicBezTo>
                <a:cubicBezTo>
                  <a:pt x="441" y="373"/>
                  <a:pt x="441" y="373"/>
                  <a:pt x="441" y="373"/>
                </a:cubicBezTo>
                <a:cubicBezTo>
                  <a:pt x="502" y="373"/>
                  <a:pt x="502" y="373"/>
                  <a:pt x="502" y="373"/>
                </a:cubicBezTo>
                <a:cubicBezTo>
                  <a:pt x="519" y="373"/>
                  <a:pt x="528" y="390"/>
                  <a:pt x="528" y="398"/>
                </a:cubicBezTo>
                <a:cubicBezTo>
                  <a:pt x="528" y="459"/>
                  <a:pt x="528" y="459"/>
                  <a:pt x="528" y="459"/>
                </a:cubicBezTo>
                <a:cubicBezTo>
                  <a:pt x="528" y="502"/>
                  <a:pt x="493" y="537"/>
                  <a:pt x="458" y="537"/>
                </a:cubicBezTo>
                <a:close/>
                <a:moveTo>
                  <a:pt x="43" y="52"/>
                </a:moveTo>
                <a:lnTo>
                  <a:pt x="43" y="52"/>
                </a:lnTo>
                <a:cubicBezTo>
                  <a:pt x="43" y="450"/>
                  <a:pt x="43" y="450"/>
                  <a:pt x="43" y="450"/>
                </a:cubicBezTo>
                <a:cubicBezTo>
                  <a:pt x="43" y="476"/>
                  <a:pt x="60" y="494"/>
                  <a:pt x="86" y="494"/>
                </a:cubicBezTo>
                <a:cubicBezTo>
                  <a:pt x="104" y="494"/>
                  <a:pt x="121" y="476"/>
                  <a:pt x="121" y="450"/>
                </a:cubicBezTo>
                <a:cubicBezTo>
                  <a:pt x="121" y="398"/>
                  <a:pt x="121" y="398"/>
                  <a:pt x="121" y="398"/>
                </a:cubicBezTo>
                <a:cubicBezTo>
                  <a:pt x="121" y="390"/>
                  <a:pt x="130" y="373"/>
                  <a:pt x="147" y="373"/>
                </a:cubicBezTo>
                <a:cubicBezTo>
                  <a:pt x="398" y="373"/>
                  <a:pt x="398" y="373"/>
                  <a:pt x="398" y="373"/>
                </a:cubicBezTo>
                <a:cubicBezTo>
                  <a:pt x="398" y="52"/>
                  <a:pt x="398" y="52"/>
                  <a:pt x="398" y="52"/>
                </a:cubicBezTo>
                <a:lnTo>
                  <a:pt x="43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09">
            <a:extLst>
              <a:ext uri="{FF2B5EF4-FFF2-40B4-BE49-F238E27FC236}">
                <a16:creationId xmlns:a16="http://schemas.microsoft.com/office/drawing/2014/main" id="{82D33944-5369-CF4B-80D6-8D53FA22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4460" y="10334114"/>
            <a:ext cx="226582" cy="35542"/>
          </a:xfrm>
          <a:custGeom>
            <a:avLst/>
            <a:gdLst>
              <a:gd name="T0" fmla="*/ 207 w 226"/>
              <a:gd name="T1" fmla="*/ 35 h 36"/>
              <a:gd name="T2" fmla="*/ 207 w 226"/>
              <a:gd name="T3" fmla="*/ 35 h 36"/>
              <a:gd name="T4" fmla="*/ 17 w 226"/>
              <a:gd name="T5" fmla="*/ 35 h 36"/>
              <a:gd name="T6" fmla="*/ 0 w 226"/>
              <a:gd name="T7" fmla="*/ 17 h 36"/>
              <a:gd name="T8" fmla="*/ 0 w 226"/>
              <a:gd name="T9" fmla="*/ 17 h 36"/>
              <a:gd name="T10" fmla="*/ 17 w 226"/>
              <a:gd name="T11" fmla="*/ 0 h 36"/>
              <a:gd name="T12" fmla="*/ 207 w 226"/>
              <a:gd name="T13" fmla="*/ 0 h 36"/>
              <a:gd name="T14" fmla="*/ 225 w 226"/>
              <a:gd name="T15" fmla="*/ 17 h 36"/>
              <a:gd name="T16" fmla="*/ 225 w 226"/>
              <a:gd name="T17" fmla="*/ 17 h 36"/>
              <a:gd name="T18" fmla="*/ 207 w 226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" h="36">
                <a:moveTo>
                  <a:pt x="207" y="35"/>
                </a:moveTo>
                <a:lnTo>
                  <a:pt x="207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5" y="9"/>
                  <a:pt x="225" y="17"/>
                </a:cubicBezTo>
                <a:lnTo>
                  <a:pt x="225" y="17"/>
                </a:lnTo>
                <a:cubicBezTo>
                  <a:pt x="225" y="26"/>
                  <a:pt x="216" y="35"/>
                  <a:pt x="207" y="3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0">
            <a:extLst>
              <a:ext uri="{FF2B5EF4-FFF2-40B4-BE49-F238E27FC236}">
                <a16:creationId xmlns:a16="http://schemas.microsoft.com/office/drawing/2014/main" id="{4CFC55C1-19B1-5046-8D71-01052DBEF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4460" y="10414084"/>
            <a:ext cx="226582" cy="35542"/>
          </a:xfrm>
          <a:custGeom>
            <a:avLst/>
            <a:gdLst>
              <a:gd name="T0" fmla="*/ 207 w 226"/>
              <a:gd name="T1" fmla="*/ 35 h 36"/>
              <a:gd name="T2" fmla="*/ 207 w 226"/>
              <a:gd name="T3" fmla="*/ 35 h 36"/>
              <a:gd name="T4" fmla="*/ 17 w 226"/>
              <a:gd name="T5" fmla="*/ 35 h 36"/>
              <a:gd name="T6" fmla="*/ 0 w 226"/>
              <a:gd name="T7" fmla="*/ 17 h 36"/>
              <a:gd name="T8" fmla="*/ 0 w 226"/>
              <a:gd name="T9" fmla="*/ 17 h 36"/>
              <a:gd name="T10" fmla="*/ 17 w 226"/>
              <a:gd name="T11" fmla="*/ 0 h 36"/>
              <a:gd name="T12" fmla="*/ 207 w 226"/>
              <a:gd name="T13" fmla="*/ 0 h 36"/>
              <a:gd name="T14" fmla="*/ 225 w 226"/>
              <a:gd name="T15" fmla="*/ 17 h 36"/>
              <a:gd name="T16" fmla="*/ 225 w 226"/>
              <a:gd name="T17" fmla="*/ 17 h 36"/>
              <a:gd name="T18" fmla="*/ 207 w 226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" h="36">
                <a:moveTo>
                  <a:pt x="207" y="35"/>
                </a:moveTo>
                <a:lnTo>
                  <a:pt x="207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5" y="9"/>
                  <a:pt x="225" y="17"/>
                </a:cubicBezTo>
                <a:lnTo>
                  <a:pt x="225" y="17"/>
                </a:lnTo>
                <a:cubicBezTo>
                  <a:pt x="225" y="26"/>
                  <a:pt x="216" y="35"/>
                  <a:pt x="207" y="3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11">
            <a:extLst>
              <a:ext uri="{FF2B5EF4-FFF2-40B4-BE49-F238E27FC236}">
                <a16:creationId xmlns:a16="http://schemas.microsoft.com/office/drawing/2014/main" id="{D7CBB7E8-40C2-F84E-ADBE-F20DD71B2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4460" y="10480724"/>
            <a:ext cx="151054" cy="35542"/>
          </a:xfrm>
          <a:custGeom>
            <a:avLst/>
            <a:gdLst>
              <a:gd name="T0" fmla="*/ 129 w 148"/>
              <a:gd name="T1" fmla="*/ 35 h 36"/>
              <a:gd name="T2" fmla="*/ 129 w 148"/>
              <a:gd name="T3" fmla="*/ 35 h 36"/>
              <a:gd name="T4" fmla="*/ 17 w 148"/>
              <a:gd name="T5" fmla="*/ 35 h 36"/>
              <a:gd name="T6" fmla="*/ 0 w 148"/>
              <a:gd name="T7" fmla="*/ 18 h 36"/>
              <a:gd name="T8" fmla="*/ 0 w 148"/>
              <a:gd name="T9" fmla="*/ 18 h 36"/>
              <a:gd name="T10" fmla="*/ 17 w 148"/>
              <a:gd name="T11" fmla="*/ 0 h 36"/>
              <a:gd name="T12" fmla="*/ 129 w 148"/>
              <a:gd name="T13" fmla="*/ 0 h 36"/>
              <a:gd name="T14" fmla="*/ 147 w 148"/>
              <a:gd name="T15" fmla="*/ 18 h 36"/>
              <a:gd name="T16" fmla="*/ 147 w 148"/>
              <a:gd name="T17" fmla="*/ 18 h 36"/>
              <a:gd name="T18" fmla="*/ 129 w 148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36">
                <a:moveTo>
                  <a:pt x="129" y="35"/>
                </a:moveTo>
                <a:lnTo>
                  <a:pt x="129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8" y="0"/>
                  <a:pt x="147" y="9"/>
                  <a:pt x="147" y="18"/>
                </a:cubicBezTo>
                <a:lnTo>
                  <a:pt x="147" y="18"/>
                </a:lnTo>
                <a:cubicBezTo>
                  <a:pt x="147" y="26"/>
                  <a:pt x="138" y="35"/>
                  <a:pt x="129" y="3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12">
            <a:extLst>
              <a:ext uri="{FF2B5EF4-FFF2-40B4-BE49-F238E27FC236}">
                <a16:creationId xmlns:a16="http://schemas.microsoft.com/office/drawing/2014/main" id="{EC608B32-8867-FD4E-9FE0-F5207FB8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730" y="10200831"/>
            <a:ext cx="151054" cy="159940"/>
          </a:xfrm>
          <a:custGeom>
            <a:avLst/>
            <a:gdLst>
              <a:gd name="T0" fmla="*/ 147 w 148"/>
              <a:gd name="T1" fmla="*/ 156 h 157"/>
              <a:gd name="T2" fmla="*/ 147 w 148"/>
              <a:gd name="T3" fmla="*/ 156 h 157"/>
              <a:gd name="T4" fmla="*/ 70 w 148"/>
              <a:gd name="T5" fmla="*/ 156 h 157"/>
              <a:gd name="T6" fmla="*/ 0 w 148"/>
              <a:gd name="T7" fmla="*/ 87 h 157"/>
              <a:gd name="T8" fmla="*/ 0 w 148"/>
              <a:gd name="T9" fmla="*/ 78 h 157"/>
              <a:gd name="T10" fmla="*/ 78 w 148"/>
              <a:gd name="T11" fmla="*/ 0 h 157"/>
              <a:gd name="T12" fmla="*/ 147 w 148"/>
              <a:gd name="T13" fmla="*/ 70 h 157"/>
              <a:gd name="T14" fmla="*/ 147 w 148"/>
              <a:gd name="T15" fmla="*/ 156 h 157"/>
              <a:gd name="T16" fmla="*/ 78 w 148"/>
              <a:gd name="T17" fmla="*/ 52 h 157"/>
              <a:gd name="T18" fmla="*/ 78 w 148"/>
              <a:gd name="T19" fmla="*/ 52 h 157"/>
              <a:gd name="T20" fmla="*/ 52 w 148"/>
              <a:gd name="T21" fmla="*/ 78 h 157"/>
              <a:gd name="T22" fmla="*/ 52 w 148"/>
              <a:gd name="T23" fmla="*/ 87 h 157"/>
              <a:gd name="T24" fmla="*/ 70 w 148"/>
              <a:gd name="T25" fmla="*/ 113 h 157"/>
              <a:gd name="T26" fmla="*/ 104 w 148"/>
              <a:gd name="T27" fmla="*/ 113 h 157"/>
              <a:gd name="T28" fmla="*/ 104 w 148"/>
              <a:gd name="T29" fmla="*/ 70 h 157"/>
              <a:gd name="T30" fmla="*/ 78 w 148"/>
              <a:gd name="T31" fmla="*/ 52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57">
                <a:moveTo>
                  <a:pt x="147" y="156"/>
                </a:moveTo>
                <a:lnTo>
                  <a:pt x="147" y="156"/>
                </a:lnTo>
                <a:cubicBezTo>
                  <a:pt x="70" y="156"/>
                  <a:pt x="70" y="156"/>
                  <a:pt x="70" y="156"/>
                </a:cubicBezTo>
                <a:cubicBezTo>
                  <a:pt x="35" y="156"/>
                  <a:pt x="0" y="121"/>
                  <a:pt x="0" y="87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5" y="0"/>
                  <a:pt x="78" y="0"/>
                </a:cubicBezTo>
                <a:cubicBezTo>
                  <a:pt x="113" y="0"/>
                  <a:pt x="147" y="35"/>
                  <a:pt x="147" y="70"/>
                </a:cubicBezTo>
                <a:lnTo>
                  <a:pt x="147" y="156"/>
                </a:lnTo>
                <a:close/>
                <a:moveTo>
                  <a:pt x="78" y="52"/>
                </a:moveTo>
                <a:lnTo>
                  <a:pt x="78" y="52"/>
                </a:lnTo>
                <a:cubicBezTo>
                  <a:pt x="61" y="52"/>
                  <a:pt x="52" y="61"/>
                  <a:pt x="52" y="78"/>
                </a:cubicBezTo>
                <a:cubicBezTo>
                  <a:pt x="52" y="87"/>
                  <a:pt x="52" y="87"/>
                  <a:pt x="52" y="87"/>
                </a:cubicBezTo>
                <a:cubicBezTo>
                  <a:pt x="52" y="96"/>
                  <a:pt x="61" y="113"/>
                  <a:pt x="70" y="113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04" y="61"/>
                  <a:pt x="87" y="52"/>
                  <a:pt x="78" y="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13">
            <a:extLst>
              <a:ext uri="{FF2B5EF4-FFF2-40B4-BE49-F238E27FC236}">
                <a16:creationId xmlns:a16="http://schemas.microsoft.com/office/drawing/2014/main" id="{B38FD430-2103-4542-A726-7E90E482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457" y="10200831"/>
            <a:ext cx="151054" cy="159940"/>
          </a:xfrm>
          <a:custGeom>
            <a:avLst/>
            <a:gdLst>
              <a:gd name="T0" fmla="*/ 78 w 148"/>
              <a:gd name="T1" fmla="*/ 156 h 157"/>
              <a:gd name="T2" fmla="*/ 78 w 148"/>
              <a:gd name="T3" fmla="*/ 156 h 157"/>
              <a:gd name="T4" fmla="*/ 0 w 148"/>
              <a:gd name="T5" fmla="*/ 156 h 157"/>
              <a:gd name="T6" fmla="*/ 0 w 148"/>
              <a:gd name="T7" fmla="*/ 70 h 157"/>
              <a:gd name="T8" fmla="*/ 69 w 148"/>
              <a:gd name="T9" fmla="*/ 0 h 157"/>
              <a:gd name="T10" fmla="*/ 147 w 148"/>
              <a:gd name="T11" fmla="*/ 78 h 157"/>
              <a:gd name="T12" fmla="*/ 147 w 148"/>
              <a:gd name="T13" fmla="*/ 87 h 157"/>
              <a:gd name="T14" fmla="*/ 78 w 148"/>
              <a:gd name="T15" fmla="*/ 156 h 157"/>
              <a:gd name="T16" fmla="*/ 52 w 148"/>
              <a:gd name="T17" fmla="*/ 113 h 157"/>
              <a:gd name="T18" fmla="*/ 52 w 148"/>
              <a:gd name="T19" fmla="*/ 113 h 157"/>
              <a:gd name="T20" fmla="*/ 78 w 148"/>
              <a:gd name="T21" fmla="*/ 113 h 157"/>
              <a:gd name="T22" fmla="*/ 104 w 148"/>
              <a:gd name="T23" fmla="*/ 87 h 157"/>
              <a:gd name="T24" fmla="*/ 104 w 148"/>
              <a:gd name="T25" fmla="*/ 78 h 157"/>
              <a:gd name="T26" fmla="*/ 69 w 148"/>
              <a:gd name="T27" fmla="*/ 52 h 157"/>
              <a:gd name="T28" fmla="*/ 52 w 148"/>
              <a:gd name="T29" fmla="*/ 70 h 157"/>
              <a:gd name="T30" fmla="*/ 52 w 148"/>
              <a:gd name="T31" fmla="*/ 11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57">
                <a:moveTo>
                  <a:pt x="78" y="156"/>
                </a:moveTo>
                <a:lnTo>
                  <a:pt x="78" y="156"/>
                </a:lnTo>
                <a:cubicBezTo>
                  <a:pt x="0" y="156"/>
                  <a:pt x="0" y="156"/>
                  <a:pt x="0" y="156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4" y="0"/>
                  <a:pt x="69" y="0"/>
                </a:cubicBezTo>
                <a:cubicBezTo>
                  <a:pt x="112" y="0"/>
                  <a:pt x="147" y="35"/>
                  <a:pt x="147" y="78"/>
                </a:cubicBezTo>
                <a:cubicBezTo>
                  <a:pt x="147" y="87"/>
                  <a:pt x="147" y="87"/>
                  <a:pt x="147" y="87"/>
                </a:cubicBezTo>
                <a:cubicBezTo>
                  <a:pt x="147" y="121"/>
                  <a:pt x="112" y="156"/>
                  <a:pt x="78" y="156"/>
                </a:cubicBezTo>
                <a:close/>
                <a:moveTo>
                  <a:pt x="52" y="113"/>
                </a:moveTo>
                <a:lnTo>
                  <a:pt x="52" y="113"/>
                </a:lnTo>
                <a:cubicBezTo>
                  <a:pt x="78" y="113"/>
                  <a:pt x="78" y="113"/>
                  <a:pt x="78" y="113"/>
                </a:cubicBezTo>
                <a:cubicBezTo>
                  <a:pt x="86" y="113"/>
                  <a:pt x="104" y="96"/>
                  <a:pt x="104" y="87"/>
                </a:cubicBezTo>
                <a:cubicBezTo>
                  <a:pt x="104" y="78"/>
                  <a:pt x="104" y="78"/>
                  <a:pt x="104" y="78"/>
                </a:cubicBezTo>
                <a:cubicBezTo>
                  <a:pt x="104" y="61"/>
                  <a:pt x="86" y="52"/>
                  <a:pt x="69" y="52"/>
                </a:cubicBezTo>
                <a:cubicBezTo>
                  <a:pt x="60" y="52"/>
                  <a:pt x="52" y="61"/>
                  <a:pt x="52" y="70"/>
                </a:cubicBezTo>
                <a:lnTo>
                  <a:pt x="52" y="1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14">
            <a:extLst>
              <a:ext uri="{FF2B5EF4-FFF2-40B4-BE49-F238E27FC236}">
                <a16:creationId xmlns:a16="http://schemas.microsoft.com/office/drawing/2014/main" id="{D3F5E807-D68A-8545-A235-F3FE20BED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1241" y="10507381"/>
            <a:ext cx="44428" cy="208811"/>
          </a:xfrm>
          <a:custGeom>
            <a:avLst/>
            <a:gdLst>
              <a:gd name="T0" fmla="*/ 43 w 44"/>
              <a:gd name="T1" fmla="*/ 208 h 209"/>
              <a:gd name="T2" fmla="*/ 43 w 44"/>
              <a:gd name="T3" fmla="*/ 208 h 209"/>
              <a:gd name="T4" fmla="*/ 0 w 44"/>
              <a:gd name="T5" fmla="*/ 208 h 209"/>
              <a:gd name="T6" fmla="*/ 0 w 44"/>
              <a:gd name="T7" fmla="*/ 18 h 209"/>
              <a:gd name="T8" fmla="*/ 26 w 44"/>
              <a:gd name="T9" fmla="*/ 0 h 209"/>
              <a:gd name="T10" fmla="*/ 26 w 44"/>
              <a:gd name="T11" fmla="*/ 0 h 209"/>
              <a:gd name="T12" fmla="*/ 43 w 44"/>
              <a:gd name="T13" fmla="*/ 18 h 209"/>
              <a:gd name="T14" fmla="*/ 43 w 44"/>
              <a:gd name="T15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209">
                <a:moveTo>
                  <a:pt x="43" y="208"/>
                </a:moveTo>
                <a:lnTo>
                  <a:pt x="43" y="208"/>
                </a:lnTo>
                <a:cubicBezTo>
                  <a:pt x="0" y="208"/>
                  <a:pt x="0" y="208"/>
                  <a:pt x="0" y="2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4" y="0"/>
                  <a:pt x="43" y="9"/>
                  <a:pt x="43" y="18"/>
                </a:cubicBezTo>
                <a:lnTo>
                  <a:pt x="43" y="20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15">
            <a:extLst>
              <a:ext uri="{FF2B5EF4-FFF2-40B4-BE49-F238E27FC236}">
                <a16:creationId xmlns:a16="http://schemas.microsoft.com/office/drawing/2014/main" id="{550C3832-6D19-B044-83AD-0E87AF4A2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1241" y="10334114"/>
            <a:ext cx="53313" cy="124397"/>
          </a:xfrm>
          <a:custGeom>
            <a:avLst/>
            <a:gdLst>
              <a:gd name="T0" fmla="*/ 52 w 53"/>
              <a:gd name="T1" fmla="*/ 121 h 122"/>
              <a:gd name="T2" fmla="*/ 0 w 53"/>
              <a:gd name="T3" fmla="*/ 121 h 122"/>
              <a:gd name="T4" fmla="*/ 0 w 53"/>
              <a:gd name="T5" fmla="*/ 0 h 122"/>
              <a:gd name="T6" fmla="*/ 52 w 53"/>
              <a:gd name="T7" fmla="*/ 0 h 122"/>
              <a:gd name="T8" fmla="*/ 52 w 53"/>
              <a:gd name="T9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22">
                <a:moveTo>
                  <a:pt x="52" y="121"/>
                </a:moveTo>
                <a:lnTo>
                  <a:pt x="0" y="121"/>
                </a:lnTo>
                <a:lnTo>
                  <a:pt x="0" y="0"/>
                </a:lnTo>
                <a:lnTo>
                  <a:pt x="52" y="0"/>
                </a:lnTo>
                <a:lnTo>
                  <a:pt x="52" y="12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16">
            <a:extLst>
              <a:ext uri="{FF2B5EF4-FFF2-40B4-BE49-F238E27FC236}">
                <a16:creationId xmlns:a16="http://schemas.microsoft.com/office/drawing/2014/main" id="{7049A633-7096-FF44-81F3-E99C54166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989" y="10436297"/>
            <a:ext cx="479819" cy="306552"/>
          </a:xfrm>
          <a:custGeom>
            <a:avLst/>
            <a:gdLst>
              <a:gd name="T0" fmla="*/ 52 w 477"/>
              <a:gd name="T1" fmla="*/ 0 h 304"/>
              <a:gd name="T2" fmla="*/ 52 w 477"/>
              <a:gd name="T3" fmla="*/ 0 h 304"/>
              <a:gd name="T4" fmla="*/ 44 w 477"/>
              <a:gd name="T5" fmla="*/ 43 h 304"/>
              <a:gd name="T6" fmla="*/ 433 w 477"/>
              <a:gd name="T7" fmla="*/ 43 h 304"/>
              <a:gd name="T8" fmla="*/ 433 w 477"/>
              <a:gd name="T9" fmla="*/ 260 h 304"/>
              <a:gd name="T10" fmla="*/ 433 w 477"/>
              <a:gd name="T11" fmla="*/ 260 h 304"/>
              <a:gd name="T12" fmla="*/ 44 w 477"/>
              <a:gd name="T13" fmla="*/ 260 h 304"/>
              <a:gd name="T14" fmla="*/ 44 w 477"/>
              <a:gd name="T15" fmla="*/ 87 h 304"/>
              <a:gd name="T16" fmla="*/ 26 w 477"/>
              <a:gd name="T17" fmla="*/ 61 h 304"/>
              <a:gd name="T18" fmla="*/ 26 w 477"/>
              <a:gd name="T19" fmla="*/ 61 h 304"/>
              <a:gd name="T20" fmla="*/ 0 w 477"/>
              <a:gd name="T21" fmla="*/ 87 h 304"/>
              <a:gd name="T22" fmla="*/ 0 w 477"/>
              <a:gd name="T23" fmla="*/ 260 h 304"/>
              <a:gd name="T24" fmla="*/ 44 w 477"/>
              <a:gd name="T25" fmla="*/ 303 h 304"/>
              <a:gd name="T26" fmla="*/ 433 w 477"/>
              <a:gd name="T27" fmla="*/ 303 h 304"/>
              <a:gd name="T28" fmla="*/ 476 w 477"/>
              <a:gd name="T29" fmla="*/ 260 h 304"/>
              <a:gd name="T30" fmla="*/ 476 w 477"/>
              <a:gd name="T31" fmla="*/ 0 h 304"/>
              <a:gd name="T32" fmla="*/ 52 w 477"/>
              <a:gd name="T33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7" h="304">
                <a:moveTo>
                  <a:pt x="52" y="0"/>
                </a:moveTo>
                <a:lnTo>
                  <a:pt x="52" y="0"/>
                </a:lnTo>
                <a:cubicBezTo>
                  <a:pt x="44" y="43"/>
                  <a:pt x="44" y="43"/>
                  <a:pt x="44" y="43"/>
                </a:cubicBezTo>
                <a:cubicBezTo>
                  <a:pt x="433" y="43"/>
                  <a:pt x="433" y="43"/>
                  <a:pt x="433" y="43"/>
                </a:cubicBezTo>
                <a:cubicBezTo>
                  <a:pt x="433" y="260"/>
                  <a:pt x="433" y="260"/>
                  <a:pt x="433" y="260"/>
                </a:cubicBezTo>
                <a:lnTo>
                  <a:pt x="433" y="260"/>
                </a:lnTo>
                <a:cubicBezTo>
                  <a:pt x="44" y="260"/>
                  <a:pt x="44" y="260"/>
                  <a:pt x="44" y="260"/>
                </a:cubicBezTo>
                <a:cubicBezTo>
                  <a:pt x="44" y="87"/>
                  <a:pt x="44" y="87"/>
                  <a:pt x="44" y="87"/>
                </a:cubicBezTo>
                <a:cubicBezTo>
                  <a:pt x="44" y="69"/>
                  <a:pt x="35" y="61"/>
                  <a:pt x="26" y="61"/>
                </a:cubicBezTo>
                <a:lnTo>
                  <a:pt x="26" y="61"/>
                </a:lnTo>
                <a:cubicBezTo>
                  <a:pt x="9" y="61"/>
                  <a:pt x="0" y="69"/>
                  <a:pt x="0" y="87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86"/>
                  <a:pt x="17" y="303"/>
                  <a:pt x="44" y="303"/>
                </a:cubicBezTo>
                <a:cubicBezTo>
                  <a:pt x="433" y="303"/>
                  <a:pt x="433" y="303"/>
                  <a:pt x="433" y="303"/>
                </a:cubicBezTo>
                <a:cubicBezTo>
                  <a:pt x="459" y="303"/>
                  <a:pt x="476" y="286"/>
                  <a:pt x="476" y="260"/>
                </a:cubicBezTo>
                <a:cubicBezTo>
                  <a:pt x="476" y="0"/>
                  <a:pt x="476" y="0"/>
                  <a:pt x="476" y="0"/>
                </a:cubicBezTo>
                <a:lnTo>
                  <a:pt x="52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17">
            <a:extLst>
              <a:ext uri="{FF2B5EF4-FFF2-40B4-BE49-F238E27FC236}">
                <a16:creationId xmlns:a16="http://schemas.microsoft.com/office/drawing/2014/main" id="{892685D9-91C3-E24F-B933-D360AF4A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9120" y="10316343"/>
            <a:ext cx="595331" cy="164381"/>
          </a:xfrm>
          <a:custGeom>
            <a:avLst/>
            <a:gdLst>
              <a:gd name="T0" fmla="*/ 519 w 590"/>
              <a:gd name="T1" fmla="*/ 164 h 165"/>
              <a:gd name="T2" fmla="*/ 519 w 590"/>
              <a:gd name="T3" fmla="*/ 164 h 165"/>
              <a:gd name="T4" fmla="*/ 61 w 590"/>
              <a:gd name="T5" fmla="*/ 164 h 165"/>
              <a:gd name="T6" fmla="*/ 0 w 590"/>
              <a:gd name="T7" fmla="*/ 95 h 165"/>
              <a:gd name="T8" fmla="*/ 0 w 590"/>
              <a:gd name="T9" fmla="*/ 61 h 165"/>
              <a:gd name="T10" fmla="*/ 61 w 590"/>
              <a:gd name="T11" fmla="*/ 0 h 165"/>
              <a:gd name="T12" fmla="*/ 519 w 590"/>
              <a:gd name="T13" fmla="*/ 0 h 165"/>
              <a:gd name="T14" fmla="*/ 589 w 590"/>
              <a:gd name="T15" fmla="*/ 61 h 165"/>
              <a:gd name="T16" fmla="*/ 589 w 590"/>
              <a:gd name="T17" fmla="*/ 95 h 165"/>
              <a:gd name="T18" fmla="*/ 519 w 590"/>
              <a:gd name="T19" fmla="*/ 164 h 165"/>
              <a:gd name="T20" fmla="*/ 61 w 590"/>
              <a:gd name="T21" fmla="*/ 43 h 165"/>
              <a:gd name="T22" fmla="*/ 61 w 590"/>
              <a:gd name="T23" fmla="*/ 43 h 165"/>
              <a:gd name="T24" fmla="*/ 43 w 590"/>
              <a:gd name="T25" fmla="*/ 61 h 165"/>
              <a:gd name="T26" fmla="*/ 43 w 590"/>
              <a:gd name="T27" fmla="*/ 95 h 165"/>
              <a:gd name="T28" fmla="*/ 61 w 590"/>
              <a:gd name="T29" fmla="*/ 121 h 165"/>
              <a:gd name="T30" fmla="*/ 519 w 590"/>
              <a:gd name="T31" fmla="*/ 121 h 165"/>
              <a:gd name="T32" fmla="*/ 537 w 590"/>
              <a:gd name="T33" fmla="*/ 95 h 165"/>
              <a:gd name="T34" fmla="*/ 537 w 590"/>
              <a:gd name="T35" fmla="*/ 61 h 165"/>
              <a:gd name="T36" fmla="*/ 519 w 590"/>
              <a:gd name="T37" fmla="*/ 43 h 165"/>
              <a:gd name="T38" fmla="*/ 61 w 590"/>
              <a:gd name="T39" fmla="*/ 4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0" h="165">
                <a:moveTo>
                  <a:pt x="519" y="164"/>
                </a:moveTo>
                <a:lnTo>
                  <a:pt x="519" y="164"/>
                </a:lnTo>
                <a:cubicBezTo>
                  <a:pt x="61" y="164"/>
                  <a:pt x="61" y="164"/>
                  <a:pt x="61" y="164"/>
                </a:cubicBezTo>
                <a:cubicBezTo>
                  <a:pt x="26" y="164"/>
                  <a:pt x="0" y="138"/>
                  <a:pt x="0" y="9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54" y="0"/>
                  <a:pt x="589" y="26"/>
                  <a:pt x="589" y="61"/>
                </a:cubicBezTo>
                <a:cubicBezTo>
                  <a:pt x="589" y="95"/>
                  <a:pt x="589" y="95"/>
                  <a:pt x="589" y="95"/>
                </a:cubicBezTo>
                <a:cubicBezTo>
                  <a:pt x="589" y="138"/>
                  <a:pt x="554" y="164"/>
                  <a:pt x="519" y="164"/>
                </a:cubicBezTo>
                <a:close/>
                <a:moveTo>
                  <a:pt x="61" y="43"/>
                </a:moveTo>
                <a:lnTo>
                  <a:pt x="61" y="43"/>
                </a:lnTo>
                <a:cubicBezTo>
                  <a:pt x="52" y="43"/>
                  <a:pt x="43" y="52"/>
                  <a:pt x="43" y="61"/>
                </a:cubicBezTo>
                <a:cubicBezTo>
                  <a:pt x="43" y="95"/>
                  <a:pt x="43" y="95"/>
                  <a:pt x="43" y="95"/>
                </a:cubicBezTo>
                <a:cubicBezTo>
                  <a:pt x="43" y="112"/>
                  <a:pt x="52" y="121"/>
                  <a:pt x="61" y="121"/>
                </a:cubicBezTo>
                <a:cubicBezTo>
                  <a:pt x="519" y="121"/>
                  <a:pt x="519" y="121"/>
                  <a:pt x="519" y="121"/>
                </a:cubicBezTo>
                <a:cubicBezTo>
                  <a:pt x="528" y="121"/>
                  <a:pt x="537" y="112"/>
                  <a:pt x="537" y="95"/>
                </a:cubicBezTo>
                <a:cubicBezTo>
                  <a:pt x="537" y="61"/>
                  <a:pt x="537" y="61"/>
                  <a:pt x="537" y="61"/>
                </a:cubicBezTo>
                <a:cubicBezTo>
                  <a:pt x="537" y="52"/>
                  <a:pt x="528" y="43"/>
                  <a:pt x="519" y="43"/>
                </a:cubicBezTo>
                <a:lnTo>
                  <a:pt x="61" y="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9" name="Group 71">
            <a:extLst>
              <a:ext uri="{FF2B5EF4-FFF2-40B4-BE49-F238E27FC236}">
                <a16:creationId xmlns:a16="http://schemas.microsoft.com/office/drawing/2014/main" id="{E896E053-2FA2-A445-B1BB-A359B8E62AC0}"/>
              </a:ext>
            </a:extLst>
          </p:cNvPr>
          <p:cNvGrpSpPr/>
          <p:nvPr/>
        </p:nvGrpSpPr>
        <p:grpSpPr>
          <a:xfrm>
            <a:off x="1189389" y="5391887"/>
            <a:ext cx="8460971" cy="2377490"/>
            <a:chOff x="2232442" y="3643574"/>
            <a:chExt cx="8361134" cy="2377490"/>
          </a:xfrm>
        </p:grpSpPr>
        <p:sp>
          <p:nvSpPr>
            <p:cNvPr id="300" name="CuadroTexto 598">
              <a:extLst>
                <a:ext uri="{FF2B5EF4-FFF2-40B4-BE49-F238E27FC236}">
                  <a16:creationId xmlns:a16="http://schemas.microsoft.com/office/drawing/2014/main" id="{09511C50-B901-6C4C-A5FC-2304FACAF815}"/>
                </a:ext>
              </a:extLst>
            </p:cNvPr>
            <p:cNvSpPr txBox="1"/>
            <p:nvPr/>
          </p:nvSpPr>
          <p:spPr>
            <a:xfrm>
              <a:off x="2232442" y="3643574"/>
              <a:ext cx="83611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01" name="CuadroTexto 599">
              <a:extLst>
                <a:ext uri="{FF2B5EF4-FFF2-40B4-BE49-F238E27FC236}">
                  <a16:creationId xmlns:a16="http://schemas.microsoft.com/office/drawing/2014/main" id="{E275D78A-905C-ED49-B307-4249BA0F9AB4}"/>
                </a:ext>
              </a:extLst>
            </p:cNvPr>
            <p:cNvSpPr txBox="1"/>
            <p:nvPr/>
          </p:nvSpPr>
          <p:spPr>
            <a:xfrm>
              <a:off x="2236244" y="4943846"/>
              <a:ext cx="80964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87181A4D-B9EE-A74E-B022-961B6287A950}"/>
              </a:ext>
            </a:extLst>
          </p:cNvPr>
          <p:cNvGrpSpPr/>
          <p:nvPr/>
        </p:nvGrpSpPr>
        <p:grpSpPr>
          <a:xfrm>
            <a:off x="9009947" y="11143748"/>
            <a:ext cx="3569803" cy="1212907"/>
            <a:chOff x="4247967" y="10763868"/>
            <a:chExt cx="4236804" cy="1212907"/>
          </a:xfrm>
        </p:grpSpPr>
        <p:sp>
          <p:nvSpPr>
            <p:cNvPr id="303" name="CuadroTexto 395">
              <a:extLst>
                <a:ext uri="{FF2B5EF4-FFF2-40B4-BE49-F238E27FC236}">
                  <a16:creationId xmlns:a16="http://schemas.microsoft.com/office/drawing/2014/main" id="{9058B7F7-EB2C-294B-BC77-93B8B4EB79EA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4" name="Rectangle 40">
              <a:extLst>
                <a:ext uri="{FF2B5EF4-FFF2-40B4-BE49-F238E27FC236}">
                  <a16:creationId xmlns:a16="http://schemas.microsoft.com/office/drawing/2014/main" id="{DE1DA5DE-9430-464E-A678-C67F697B4640}"/>
                </a:ext>
              </a:extLst>
            </p:cNvPr>
            <p:cNvSpPr/>
            <p:nvPr/>
          </p:nvSpPr>
          <p:spPr>
            <a:xfrm>
              <a:off x="4247967" y="11268889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8" name="Grupo 307">
            <a:extLst>
              <a:ext uri="{FF2B5EF4-FFF2-40B4-BE49-F238E27FC236}">
                <a16:creationId xmlns:a16="http://schemas.microsoft.com/office/drawing/2014/main" id="{F6C81863-A418-444B-AC3C-7A690E485775}"/>
              </a:ext>
            </a:extLst>
          </p:cNvPr>
          <p:cNvGrpSpPr/>
          <p:nvPr/>
        </p:nvGrpSpPr>
        <p:grpSpPr>
          <a:xfrm>
            <a:off x="12203243" y="11143748"/>
            <a:ext cx="3569803" cy="1212907"/>
            <a:chOff x="4247967" y="10763868"/>
            <a:chExt cx="4236804" cy="1212907"/>
          </a:xfrm>
        </p:grpSpPr>
        <p:sp>
          <p:nvSpPr>
            <p:cNvPr id="309" name="CuadroTexto 395">
              <a:extLst>
                <a:ext uri="{FF2B5EF4-FFF2-40B4-BE49-F238E27FC236}">
                  <a16:creationId xmlns:a16="http://schemas.microsoft.com/office/drawing/2014/main" id="{8CE9DB69-E525-A243-82FB-29F56B60F6F1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0" name="Rectangle 40">
              <a:extLst>
                <a:ext uri="{FF2B5EF4-FFF2-40B4-BE49-F238E27FC236}">
                  <a16:creationId xmlns:a16="http://schemas.microsoft.com/office/drawing/2014/main" id="{8E8C2575-7F25-5A4C-96E7-79878F320AA4}"/>
                </a:ext>
              </a:extLst>
            </p:cNvPr>
            <p:cNvSpPr/>
            <p:nvPr/>
          </p:nvSpPr>
          <p:spPr>
            <a:xfrm>
              <a:off x="4247967" y="11268889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A41270E8-1449-0D49-A0EC-2595867B1505}"/>
              </a:ext>
            </a:extLst>
          </p:cNvPr>
          <p:cNvGrpSpPr/>
          <p:nvPr/>
        </p:nvGrpSpPr>
        <p:grpSpPr>
          <a:xfrm>
            <a:off x="15864082" y="11129368"/>
            <a:ext cx="3569803" cy="1212907"/>
            <a:chOff x="4247967" y="10763868"/>
            <a:chExt cx="4236804" cy="1212907"/>
          </a:xfrm>
        </p:grpSpPr>
        <p:sp>
          <p:nvSpPr>
            <p:cNvPr id="312" name="CuadroTexto 395">
              <a:extLst>
                <a:ext uri="{FF2B5EF4-FFF2-40B4-BE49-F238E27FC236}">
                  <a16:creationId xmlns:a16="http://schemas.microsoft.com/office/drawing/2014/main" id="{560633ED-2F51-CC4D-922F-C7DD2F7EC86E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3" name="Rectangle 40">
              <a:extLst>
                <a:ext uri="{FF2B5EF4-FFF2-40B4-BE49-F238E27FC236}">
                  <a16:creationId xmlns:a16="http://schemas.microsoft.com/office/drawing/2014/main" id="{86354157-7C09-D647-98D6-2ACDCBDDB038}"/>
                </a:ext>
              </a:extLst>
            </p:cNvPr>
            <p:cNvSpPr/>
            <p:nvPr/>
          </p:nvSpPr>
          <p:spPr>
            <a:xfrm>
              <a:off x="4247967" y="11268889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A22F7F2A-83FB-FB43-944E-27C78C3CF4F0}"/>
              </a:ext>
            </a:extLst>
          </p:cNvPr>
          <p:cNvGrpSpPr/>
          <p:nvPr/>
        </p:nvGrpSpPr>
        <p:grpSpPr>
          <a:xfrm>
            <a:off x="19191713" y="11154992"/>
            <a:ext cx="3569803" cy="1212907"/>
            <a:chOff x="4247967" y="10763868"/>
            <a:chExt cx="4236804" cy="1212907"/>
          </a:xfrm>
        </p:grpSpPr>
        <p:sp>
          <p:nvSpPr>
            <p:cNvPr id="315" name="CuadroTexto 395">
              <a:extLst>
                <a:ext uri="{FF2B5EF4-FFF2-40B4-BE49-F238E27FC236}">
                  <a16:creationId xmlns:a16="http://schemas.microsoft.com/office/drawing/2014/main" id="{A91F019C-3513-654E-9E4C-F9F81E9A3738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16" name="Rectangle 40">
              <a:extLst>
                <a:ext uri="{FF2B5EF4-FFF2-40B4-BE49-F238E27FC236}">
                  <a16:creationId xmlns:a16="http://schemas.microsoft.com/office/drawing/2014/main" id="{F302215E-E3C0-7D46-9E8B-1BF0CAA36E6F}"/>
                </a:ext>
              </a:extLst>
            </p:cNvPr>
            <p:cNvSpPr/>
            <p:nvPr/>
          </p:nvSpPr>
          <p:spPr>
            <a:xfrm>
              <a:off x="4247967" y="11268889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17" name="CuadroTexto 395">
            <a:extLst>
              <a:ext uri="{FF2B5EF4-FFF2-40B4-BE49-F238E27FC236}">
                <a16:creationId xmlns:a16="http://schemas.microsoft.com/office/drawing/2014/main" id="{3606B2AC-799B-8646-9802-2131EA25D4DB}"/>
              </a:ext>
            </a:extLst>
          </p:cNvPr>
          <p:cNvSpPr txBox="1"/>
          <p:nvPr/>
        </p:nvSpPr>
        <p:spPr>
          <a:xfrm flipH="1">
            <a:off x="10116111" y="2311664"/>
            <a:ext cx="124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318" name="CuadroTexto 395">
            <a:extLst>
              <a:ext uri="{FF2B5EF4-FFF2-40B4-BE49-F238E27FC236}">
                <a16:creationId xmlns:a16="http://schemas.microsoft.com/office/drawing/2014/main" id="{D000D2A2-71A9-9141-BBD6-7CC16802EEDF}"/>
              </a:ext>
            </a:extLst>
          </p:cNvPr>
          <p:cNvSpPr txBox="1"/>
          <p:nvPr/>
        </p:nvSpPr>
        <p:spPr>
          <a:xfrm flipH="1">
            <a:off x="13444670" y="2342442"/>
            <a:ext cx="124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319" name="CuadroTexto 395">
            <a:extLst>
              <a:ext uri="{FF2B5EF4-FFF2-40B4-BE49-F238E27FC236}">
                <a16:creationId xmlns:a16="http://schemas.microsoft.com/office/drawing/2014/main" id="{D7EF4B87-FB4C-E946-B900-FF5884A73490}"/>
              </a:ext>
            </a:extLst>
          </p:cNvPr>
          <p:cNvSpPr txBox="1"/>
          <p:nvPr/>
        </p:nvSpPr>
        <p:spPr>
          <a:xfrm flipH="1">
            <a:off x="16940622" y="2351165"/>
            <a:ext cx="124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85%</a:t>
            </a:r>
          </a:p>
        </p:txBody>
      </p:sp>
      <p:sp>
        <p:nvSpPr>
          <p:cNvPr id="320" name="CuadroTexto 395">
            <a:extLst>
              <a:ext uri="{FF2B5EF4-FFF2-40B4-BE49-F238E27FC236}">
                <a16:creationId xmlns:a16="http://schemas.microsoft.com/office/drawing/2014/main" id="{85FE0A23-6537-CD40-8DE0-5E8B212E7BAB}"/>
              </a:ext>
            </a:extLst>
          </p:cNvPr>
          <p:cNvSpPr txBox="1"/>
          <p:nvPr/>
        </p:nvSpPr>
        <p:spPr>
          <a:xfrm flipH="1">
            <a:off x="20248279" y="2311664"/>
            <a:ext cx="124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058764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>
            <a:extLst>
              <a:ext uri="{FF2B5EF4-FFF2-40B4-BE49-F238E27FC236}">
                <a16:creationId xmlns:a16="http://schemas.microsoft.com/office/drawing/2014/main" id="{ABCB8E37-B804-174C-84C3-BB3B7A17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87" y="5281706"/>
            <a:ext cx="4453739" cy="7171590"/>
          </a:xfrm>
          <a:custGeom>
            <a:avLst/>
            <a:gdLst>
              <a:gd name="T0" fmla="*/ 3606 w 4221"/>
              <a:gd name="T1" fmla="*/ 496 h 6794"/>
              <a:gd name="T2" fmla="*/ 3606 w 4221"/>
              <a:gd name="T3" fmla="*/ 496 h 6794"/>
              <a:gd name="T4" fmla="*/ 1889 w 4221"/>
              <a:gd name="T5" fmla="*/ 2384 h 6794"/>
              <a:gd name="T6" fmla="*/ 1202 w 4221"/>
              <a:gd name="T7" fmla="*/ 3043 h 6794"/>
              <a:gd name="T8" fmla="*/ 1057 w 4221"/>
              <a:gd name="T9" fmla="*/ 3089 h 6794"/>
              <a:gd name="T10" fmla="*/ 922 w 4221"/>
              <a:gd name="T11" fmla="*/ 3089 h 6794"/>
              <a:gd name="T12" fmla="*/ 190 w 4221"/>
              <a:gd name="T13" fmla="*/ 2962 h 6794"/>
              <a:gd name="T14" fmla="*/ 18 w 4221"/>
              <a:gd name="T15" fmla="*/ 3071 h 6794"/>
              <a:gd name="T16" fmla="*/ 136 w 4221"/>
              <a:gd name="T17" fmla="*/ 3206 h 6794"/>
              <a:gd name="T18" fmla="*/ 840 w 4221"/>
              <a:gd name="T19" fmla="*/ 3305 h 6794"/>
              <a:gd name="T20" fmla="*/ 1021 w 4221"/>
              <a:gd name="T21" fmla="*/ 3441 h 6794"/>
              <a:gd name="T22" fmla="*/ 1057 w 4221"/>
              <a:gd name="T23" fmla="*/ 3531 h 6794"/>
              <a:gd name="T24" fmla="*/ 2422 w 4221"/>
              <a:gd name="T25" fmla="*/ 5510 h 6794"/>
              <a:gd name="T26" fmla="*/ 4220 w 4221"/>
              <a:gd name="T27" fmla="*/ 6793 h 6794"/>
              <a:gd name="T28" fmla="*/ 4220 w 4221"/>
              <a:gd name="T29" fmla="*/ 0 h 6794"/>
              <a:gd name="T30" fmla="*/ 3606 w 4221"/>
              <a:gd name="T31" fmla="*/ 496 h 6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21" h="6794">
                <a:moveTo>
                  <a:pt x="3606" y="496"/>
                </a:moveTo>
                <a:lnTo>
                  <a:pt x="3606" y="496"/>
                </a:lnTo>
                <a:cubicBezTo>
                  <a:pt x="2964" y="1066"/>
                  <a:pt x="2377" y="1680"/>
                  <a:pt x="1889" y="2384"/>
                </a:cubicBezTo>
                <a:cubicBezTo>
                  <a:pt x="1708" y="2655"/>
                  <a:pt x="1491" y="2890"/>
                  <a:pt x="1202" y="3043"/>
                </a:cubicBezTo>
                <a:cubicBezTo>
                  <a:pt x="1157" y="3071"/>
                  <a:pt x="1112" y="3080"/>
                  <a:pt x="1057" y="3089"/>
                </a:cubicBezTo>
                <a:cubicBezTo>
                  <a:pt x="1012" y="3098"/>
                  <a:pt x="967" y="3098"/>
                  <a:pt x="922" y="3089"/>
                </a:cubicBezTo>
                <a:cubicBezTo>
                  <a:pt x="678" y="3061"/>
                  <a:pt x="434" y="3007"/>
                  <a:pt x="190" y="2962"/>
                </a:cubicBezTo>
                <a:cubicBezTo>
                  <a:pt x="91" y="2944"/>
                  <a:pt x="36" y="2971"/>
                  <a:pt x="18" y="3071"/>
                </a:cubicBezTo>
                <a:cubicBezTo>
                  <a:pt x="0" y="3161"/>
                  <a:pt x="64" y="3197"/>
                  <a:pt x="136" y="3206"/>
                </a:cubicBezTo>
                <a:cubicBezTo>
                  <a:pt x="371" y="3242"/>
                  <a:pt x="606" y="3278"/>
                  <a:pt x="840" y="3305"/>
                </a:cubicBezTo>
                <a:cubicBezTo>
                  <a:pt x="931" y="3314"/>
                  <a:pt x="985" y="3351"/>
                  <a:pt x="1021" y="3441"/>
                </a:cubicBezTo>
                <a:cubicBezTo>
                  <a:pt x="1030" y="3477"/>
                  <a:pt x="1048" y="3504"/>
                  <a:pt x="1057" y="3531"/>
                </a:cubicBezTo>
                <a:cubicBezTo>
                  <a:pt x="1392" y="4281"/>
                  <a:pt x="1835" y="4950"/>
                  <a:pt x="2422" y="5510"/>
                </a:cubicBezTo>
                <a:cubicBezTo>
                  <a:pt x="2991" y="6052"/>
                  <a:pt x="3597" y="6477"/>
                  <a:pt x="4220" y="6793"/>
                </a:cubicBezTo>
                <a:cubicBezTo>
                  <a:pt x="4220" y="0"/>
                  <a:pt x="4220" y="0"/>
                  <a:pt x="4220" y="0"/>
                </a:cubicBezTo>
                <a:cubicBezTo>
                  <a:pt x="4012" y="153"/>
                  <a:pt x="3804" y="316"/>
                  <a:pt x="3606" y="4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58908B40-07F7-864E-B879-47765284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126" y="4202012"/>
            <a:ext cx="3336812" cy="8972630"/>
          </a:xfrm>
          <a:custGeom>
            <a:avLst/>
            <a:gdLst>
              <a:gd name="T0" fmla="*/ 2908 w 3162"/>
              <a:gd name="T1" fmla="*/ 10 h 8503"/>
              <a:gd name="T2" fmla="*/ 2908 w 3162"/>
              <a:gd name="T3" fmla="*/ 10 h 8503"/>
              <a:gd name="T4" fmla="*/ 1943 w 3162"/>
              <a:gd name="T5" fmla="*/ 127 h 8503"/>
              <a:gd name="T6" fmla="*/ 0 w 3162"/>
              <a:gd name="T7" fmla="*/ 1022 h 8503"/>
              <a:gd name="T8" fmla="*/ 0 w 3162"/>
              <a:gd name="T9" fmla="*/ 7815 h 8503"/>
              <a:gd name="T10" fmla="*/ 3161 w 3162"/>
              <a:gd name="T11" fmla="*/ 8420 h 8503"/>
              <a:gd name="T12" fmla="*/ 3161 w 3162"/>
              <a:gd name="T13" fmla="*/ 0 h 8503"/>
              <a:gd name="T14" fmla="*/ 2908 w 3162"/>
              <a:gd name="T15" fmla="*/ 10 h 8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2" h="8503">
                <a:moveTo>
                  <a:pt x="2908" y="10"/>
                </a:moveTo>
                <a:lnTo>
                  <a:pt x="2908" y="10"/>
                </a:lnTo>
                <a:cubicBezTo>
                  <a:pt x="2584" y="28"/>
                  <a:pt x="2259" y="55"/>
                  <a:pt x="1943" y="127"/>
                </a:cubicBezTo>
                <a:cubicBezTo>
                  <a:pt x="1220" y="281"/>
                  <a:pt x="578" y="597"/>
                  <a:pt x="0" y="1022"/>
                </a:cubicBezTo>
                <a:cubicBezTo>
                  <a:pt x="0" y="7815"/>
                  <a:pt x="0" y="7815"/>
                  <a:pt x="0" y="7815"/>
                </a:cubicBezTo>
                <a:cubicBezTo>
                  <a:pt x="985" y="8303"/>
                  <a:pt x="2042" y="8502"/>
                  <a:pt x="3161" y="8420"/>
                </a:cubicBezTo>
                <a:cubicBezTo>
                  <a:pt x="3161" y="0"/>
                  <a:pt x="3161" y="0"/>
                  <a:pt x="3161" y="0"/>
                </a:cubicBezTo>
                <a:cubicBezTo>
                  <a:pt x="3080" y="0"/>
                  <a:pt x="2990" y="0"/>
                  <a:pt x="2908" y="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0FAEB382-4D0E-8343-95AD-D846C5B5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938" y="4192704"/>
            <a:ext cx="3341467" cy="8898168"/>
          </a:xfrm>
          <a:custGeom>
            <a:avLst/>
            <a:gdLst>
              <a:gd name="T0" fmla="*/ 0 w 3164"/>
              <a:gd name="T1" fmla="*/ 9 h 8430"/>
              <a:gd name="T2" fmla="*/ 0 w 3164"/>
              <a:gd name="T3" fmla="*/ 9 h 8430"/>
              <a:gd name="T4" fmla="*/ 0 w 3164"/>
              <a:gd name="T5" fmla="*/ 8429 h 8430"/>
              <a:gd name="T6" fmla="*/ 1600 w 3164"/>
              <a:gd name="T7" fmla="*/ 8131 h 8430"/>
              <a:gd name="T8" fmla="*/ 3163 w 3164"/>
              <a:gd name="T9" fmla="*/ 7472 h 8430"/>
              <a:gd name="T10" fmla="*/ 3163 w 3164"/>
              <a:gd name="T11" fmla="*/ 1057 h 8430"/>
              <a:gd name="T12" fmla="*/ 2196 w 3164"/>
              <a:gd name="T13" fmla="*/ 488 h 8430"/>
              <a:gd name="T14" fmla="*/ 0 w 3164"/>
              <a:gd name="T15" fmla="*/ 9 h 8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4" h="8430">
                <a:moveTo>
                  <a:pt x="0" y="9"/>
                </a:moveTo>
                <a:lnTo>
                  <a:pt x="0" y="9"/>
                </a:lnTo>
                <a:cubicBezTo>
                  <a:pt x="0" y="8429"/>
                  <a:pt x="0" y="8429"/>
                  <a:pt x="0" y="8429"/>
                </a:cubicBezTo>
                <a:cubicBezTo>
                  <a:pt x="516" y="8393"/>
                  <a:pt x="1049" y="8294"/>
                  <a:pt x="1600" y="8131"/>
                </a:cubicBezTo>
                <a:cubicBezTo>
                  <a:pt x="2160" y="7969"/>
                  <a:pt x="2675" y="7743"/>
                  <a:pt x="3163" y="7472"/>
                </a:cubicBezTo>
                <a:cubicBezTo>
                  <a:pt x="3163" y="1057"/>
                  <a:pt x="3163" y="1057"/>
                  <a:pt x="3163" y="1057"/>
                </a:cubicBezTo>
                <a:cubicBezTo>
                  <a:pt x="2865" y="832"/>
                  <a:pt x="2549" y="642"/>
                  <a:pt x="2196" y="488"/>
                </a:cubicBezTo>
                <a:cubicBezTo>
                  <a:pt x="1500" y="163"/>
                  <a:pt x="769" y="0"/>
                  <a:pt x="0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A9338E58-0B12-8744-9F35-56B4118A1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752" y="5309629"/>
            <a:ext cx="3299581" cy="6771359"/>
          </a:xfrm>
          <a:custGeom>
            <a:avLst/>
            <a:gdLst>
              <a:gd name="T0" fmla="*/ 2494 w 3127"/>
              <a:gd name="T1" fmla="*/ 4192 h 6416"/>
              <a:gd name="T2" fmla="*/ 2494 w 3127"/>
              <a:gd name="T3" fmla="*/ 4192 h 6416"/>
              <a:gd name="T4" fmla="*/ 3126 w 3127"/>
              <a:gd name="T5" fmla="*/ 3162 h 6416"/>
              <a:gd name="T6" fmla="*/ 2042 w 3127"/>
              <a:gd name="T7" fmla="*/ 2186 h 6416"/>
              <a:gd name="T8" fmla="*/ 876 w 3127"/>
              <a:gd name="T9" fmla="*/ 796 h 6416"/>
              <a:gd name="T10" fmla="*/ 0 w 3127"/>
              <a:gd name="T11" fmla="*/ 0 h 6416"/>
              <a:gd name="T12" fmla="*/ 0 w 3127"/>
              <a:gd name="T13" fmla="*/ 6415 h 6416"/>
              <a:gd name="T14" fmla="*/ 2494 w 3127"/>
              <a:gd name="T15" fmla="*/ 4192 h 6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7" h="6416">
                <a:moveTo>
                  <a:pt x="2494" y="4192"/>
                </a:moveTo>
                <a:lnTo>
                  <a:pt x="2494" y="4192"/>
                </a:lnTo>
                <a:cubicBezTo>
                  <a:pt x="2738" y="3876"/>
                  <a:pt x="2946" y="3541"/>
                  <a:pt x="3126" y="3162"/>
                </a:cubicBezTo>
                <a:cubicBezTo>
                  <a:pt x="2620" y="2990"/>
                  <a:pt x="2349" y="2566"/>
                  <a:pt x="2042" y="2186"/>
                </a:cubicBezTo>
                <a:cubicBezTo>
                  <a:pt x="1663" y="1708"/>
                  <a:pt x="1283" y="1248"/>
                  <a:pt x="876" y="796"/>
                </a:cubicBezTo>
                <a:cubicBezTo>
                  <a:pt x="606" y="498"/>
                  <a:pt x="316" y="236"/>
                  <a:pt x="0" y="0"/>
                </a:cubicBezTo>
                <a:cubicBezTo>
                  <a:pt x="0" y="6415"/>
                  <a:pt x="0" y="6415"/>
                  <a:pt x="0" y="6415"/>
                </a:cubicBezTo>
                <a:cubicBezTo>
                  <a:pt x="967" y="5855"/>
                  <a:pt x="1789" y="5096"/>
                  <a:pt x="2494" y="41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53">
            <a:extLst>
              <a:ext uri="{FF2B5EF4-FFF2-40B4-BE49-F238E27FC236}">
                <a16:creationId xmlns:a16="http://schemas.microsoft.com/office/drawing/2014/main" id="{2D5A4E87-EB41-D442-8DF6-2C6A3F63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816" y="7748249"/>
            <a:ext cx="628269" cy="600349"/>
          </a:xfrm>
          <a:custGeom>
            <a:avLst/>
            <a:gdLst>
              <a:gd name="T0" fmla="*/ 515 w 597"/>
              <a:gd name="T1" fmla="*/ 569 h 570"/>
              <a:gd name="T2" fmla="*/ 515 w 597"/>
              <a:gd name="T3" fmla="*/ 569 h 570"/>
              <a:gd name="T4" fmla="*/ 81 w 597"/>
              <a:gd name="T5" fmla="*/ 569 h 570"/>
              <a:gd name="T6" fmla="*/ 0 w 597"/>
              <a:gd name="T7" fmla="*/ 488 h 570"/>
              <a:gd name="T8" fmla="*/ 0 w 597"/>
              <a:gd name="T9" fmla="*/ 81 h 570"/>
              <a:gd name="T10" fmla="*/ 81 w 597"/>
              <a:gd name="T11" fmla="*/ 0 h 570"/>
              <a:gd name="T12" fmla="*/ 126 w 597"/>
              <a:gd name="T13" fmla="*/ 0 h 570"/>
              <a:gd name="T14" fmla="*/ 126 w 597"/>
              <a:gd name="T15" fmla="*/ 45 h 570"/>
              <a:gd name="T16" fmla="*/ 81 w 597"/>
              <a:gd name="T17" fmla="*/ 45 h 570"/>
              <a:gd name="T18" fmla="*/ 54 w 597"/>
              <a:gd name="T19" fmla="*/ 81 h 570"/>
              <a:gd name="T20" fmla="*/ 54 w 597"/>
              <a:gd name="T21" fmla="*/ 488 h 570"/>
              <a:gd name="T22" fmla="*/ 81 w 597"/>
              <a:gd name="T23" fmla="*/ 515 h 570"/>
              <a:gd name="T24" fmla="*/ 515 w 597"/>
              <a:gd name="T25" fmla="*/ 515 h 570"/>
              <a:gd name="T26" fmla="*/ 551 w 597"/>
              <a:gd name="T27" fmla="*/ 488 h 570"/>
              <a:gd name="T28" fmla="*/ 551 w 597"/>
              <a:gd name="T29" fmla="*/ 81 h 570"/>
              <a:gd name="T30" fmla="*/ 515 w 597"/>
              <a:gd name="T31" fmla="*/ 45 h 570"/>
              <a:gd name="T32" fmla="*/ 470 w 597"/>
              <a:gd name="T33" fmla="*/ 45 h 570"/>
              <a:gd name="T34" fmla="*/ 470 w 597"/>
              <a:gd name="T35" fmla="*/ 0 h 570"/>
              <a:gd name="T36" fmla="*/ 515 w 597"/>
              <a:gd name="T37" fmla="*/ 0 h 570"/>
              <a:gd name="T38" fmla="*/ 596 w 597"/>
              <a:gd name="T39" fmla="*/ 81 h 570"/>
              <a:gd name="T40" fmla="*/ 596 w 597"/>
              <a:gd name="T41" fmla="*/ 488 h 570"/>
              <a:gd name="T42" fmla="*/ 515 w 597"/>
              <a:gd name="T43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70">
                <a:moveTo>
                  <a:pt x="515" y="569"/>
                </a:moveTo>
                <a:lnTo>
                  <a:pt x="515" y="569"/>
                </a:lnTo>
                <a:cubicBezTo>
                  <a:pt x="81" y="569"/>
                  <a:pt x="81" y="569"/>
                  <a:pt x="81" y="569"/>
                </a:cubicBezTo>
                <a:cubicBezTo>
                  <a:pt x="36" y="569"/>
                  <a:pt x="0" y="533"/>
                  <a:pt x="0" y="48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54" y="63"/>
                  <a:pt x="54" y="81"/>
                </a:cubicBezTo>
                <a:cubicBezTo>
                  <a:pt x="54" y="488"/>
                  <a:pt x="54" y="488"/>
                  <a:pt x="54" y="488"/>
                </a:cubicBezTo>
                <a:cubicBezTo>
                  <a:pt x="54" y="506"/>
                  <a:pt x="63" y="515"/>
                  <a:pt x="81" y="515"/>
                </a:cubicBezTo>
                <a:cubicBezTo>
                  <a:pt x="515" y="515"/>
                  <a:pt x="515" y="515"/>
                  <a:pt x="515" y="515"/>
                </a:cubicBezTo>
                <a:cubicBezTo>
                  <a:pt x="533" y="515"/>
                  <a:pt x="551" y="506"/>
                  <a:pt x="551" y="488"/>
                </a:cubicBezTo>
                <a:cubicBezTo>
                  <a:pt x="551" y="81"/>
                  <a:pt x="551" y="81"/>
                  <a:pt x="551" y="81"/>
                </a:cubicBezTo>
                <a:cubicBezTo>
                  <a:pt x="551" y="63"/>
                  <a:pt x="533" y="45"/>
                  <a:pt x="515" y="45"/>
                </a:cubicBezTo>
                <a:cubicBezTo>
                  <a:pt x="470" y="45"/>
                  <a:pt x="470" y="45"/>
                  <a:pt x="470" y="45"/>
                </a:cubicBezTo>
                <a:cubicBezTo>
                  <a:pt x="470" y="0"/>
                  <a:pt x="470" y="0"/>
                  <a:pt x="47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596" y="36"/>
                  <a:pt x="596" y="81"/>
                </a:cubicBezTo>
                <a:cubicBezTo>
                  <a:pt x="596" y="488"/>
                  <a:pt x="596" y="488"/>
                  <a:pt x="596" y="488"/>
                </a:cubicBezTo>
                <a:cubicBezTo>
                  <a:pt x="596" y="533"/>
                  <a:pt x="560" y="569"/>
                  <a:pt x="515" y="5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54">
            <a:extLst>
              <a:ext uri="{FF2B5EF4-FFF2-40B4-BE49-F238E27FC236}">
                <a16:creationId xmlns:a16="http://schemas.microsoft.com/office/drawing/2014/main" id="{5C57EFE7-12B9-C140-9A88-E8AE28CC6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314" y="7659827"/>
            <a:ext cx="279231" cy="60499"/>
          </a:xfrm>
          <a:custGeom>
            <a:avLst/>
            <a:gdLst>
              <a:gd name="T0" fmla="*/ 262 w 263"/>
              <a:gd name="T1" fmla="*/ 55 h 56"/>
              <a:gd name="T2" fmla="*/ 0 w 263"/>
              <a:gd name="T3" fmla="*/ 55 h 56"/>
              <a:gd name="T4" fmla="*/ 0 w 263"/>
              <a:gd name="T5" fmla="*/ 0 h 56"/>
              <a:gd name="T6" fmla="*/ 262 w 263"/>
              <a:gd name="T7" fmla="*/ 0 h 56"/>
              <a:gd name="T8" fmla="*/ 262 w 263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56">
                <a:moveTo>
                  <a:pt x="262" y="55"/>
                </a:moveTo>
                <a:lnTo>
                  <a:pt x="0" y="55"/>
                </a:lnTo>
                <a:lnTo>
                  <a:pt x="0" y="0"/>
                </a:lnTo>
                <a:lnTo>
                  <a:pt x="262" y="0"/>
                </a:lnTo>
                <a:lnTo>
                  <a:pt x="262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55">
            <a:extLst>
              <a:ext uri="{FF2B5EF4-FFF2-40B4-BE49-F238E27FC236}">
                <a16:creationId xmlns:a16="http://schemas.microsoft.com/office/drawing/2014/main" id="{F133EB2A-2EC4-754B-B70F-56EFD9D1B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509" y="7659827"/>
            <a:ext cx="172191" cy="144268"/>
          </a:xfrm>
          <a:custGeom>
            <a:avLst/>
            <a:gdLst>
              <a:gd name="T0" fmla="*/ 36 w 164"/>
              <a:gd name="T1" fmla="*/ 127 h 137"/>
              <a:gd name="T2" fmla="*/ 36 w 164"/>
              <a:gd name="T3" fmla="*/ 127 h 137"/>
              <a:gd name="T4" fmla="*/ 0 w 164"/>
              <a:gd name="T5" fmla="*/ 91 h 137"/>
              <a:gd name="T6" fmla="*/ 72 w 164"/>
              <a:gd name="T7" fmla="*/ 9 h 137"/>
              <a:gd name="T8" fmla="*/ 99 w 164"/>
              <a:gd name="T9" fmla="*/ 0 h 137"/>
              <a:gd name="T10" fmla="*/ 117 w 164"/>
              <a:gd name="T11" fmla="*/ 19 h 137"/>
              <a:gd name="T12" fmla="*/ 163 w 164"/>
              <a:gd name="T13" fmla="*/ 91 h 137"/>
              <a:gd name="T14" fmla="*/ 145 w 164"/>
              <a:gd name="T15" fmla="*/ 127 h 137"/>
              <a:gd name="T16" fmla="*/ 145 w 164"/>
              <a:gd name="T17" fmla="*/ 127 h 137"/>
              <a:gd name="T18" fmla="*/ 108 w 164"/>
              <a:gd name="T19" fmla="*/ 118 h 137"/>
              <a:gd name="T20" fmla="*/ 90 w 164"/>
              <a:gd name="T21" fmla="*/ 64 h 137"/>
              <a:gd name="T22" fmla="*/ 36 w 164"/>
              <a:gd name="T23" fmla="*/ 127 h 137"/>
              <a:gd name="T24" fmla="*/ 117 w 164"/>
              <a:gd name="T25" fmla="*/ 45 h 137"/>
              <a:gd name="T26" fmla="*/ 117 w 164"/>
              <a:gd name="T27" fmla="*/ 45 h 137"/>
              <a:gd name="T28" fmla="*/ 108 w 164"/>
              <a:gd name="T29" fmla="*/ 45 h 137"/>
              <a:gd name="T30" fmla="*/ 117 w 164"/>
              <a:gd name="T31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37">
                <a:moveTo>
                  <a:pt x="36" y="127"/>
                </a:moveTo>
                <a:lnTo>
                  <a:pt x="36" y="127"/>
                </a:lnTo>
                <a:cubicBezTo>
                  <a:pt x="0" y="91"/>
                  <a:pt x="0" y="91"/>
                  <a:pt x="0" y="91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90" y="0"/>
                  <a:pt x="99" y="0"/>
                </a:cubicBezTo>
                <a:cubicBezTo>
                  <a:pt x="108" y="0"/>
                  <a:pt x="117" y="9"/>
                  <a:pt x="117" y="19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109"/>
                  <a:pt x="163" y="127"/>
                  <a:pt x="145" y="127"/>
                </a:cubicBezTo>
                <a:lnTo>
                  <a:pt x="145" y="127"/>
                </a:lnTo>
                <a:cubicBezTo>
                  <a:pt x="136" y="136"/>
                  <a:pt x="117" y="127"/>
                  <a:pt x="108" y="118"/>
                </a:cubicBezTo>
                <a:cubicBezTo>
                  <a:pt x="90" y="64"/>
                  <a:pt x="90" y="64"/>
                  <a:pt x="90" y="64"/>
                </a:cubicBezTo>
                <a:lnTo>
                  <a:pt x="36" y="127"/>
                </a:lnTo>
                <a:close/>
                <a:moveTo>
                  <a:pt x="117" y="45"/>
                </a:moveTo>
                <a:lnTo>
                  <a:pt x="117" y="45"/>
                </a:lnTo>
                <a:cubicBezTo>
                  <a:pt x="108" y="45"/>
                  <a:pt x="108" y="45"/>
                  <a:pt x="108" y="45"/>
                </a:cubicBezTo>
                <a:cubicBezTo>
                  <a:pt x="117" y="45"/>
                  <a:pt x="117" y="45"/>
                  <a:pt x="11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56">
            <a:extLst>
              <a:ext uri="{FF2B5EF4-FFF2-40B4-BE49-F238E27FC236}">
                <a16:creationId xmlns:a16="http://schemas.microsoft.com/office/drawing/2014/main" id="{EDAC738C-2798-1745-A5EB-A81FDD496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047" y="7738941"/>
            <a:ext cx="251308" cy="181502"/>
          </a:xfrm>
          <a:custGeom>
            <a:avLst/>
            <a:gdLst>
              <a:gd name="T0" fmla="*/ 99 w 236"/>
              <a:gd name="T1" fmla="*/ 171 h 172"/>
              <a:gd name="T2" fmla="*/ 99 w 236"/>
              <a:gd name="T3" fmla="*/ 171 h 172"/>
              <a:gd name="T4" fmla="*/ 99 w 236"/>
              <a:gd name="T5" fmla="*/ 171 h 172"/>
              <a:gd name="T6" fmla="*/ 63 w 236"/>
              <a:gd name="T7" fmla="*/ 153 h 172"/>
              <a:gd name="T8" fmla="*/ 0 w 236"/>
              <a:gd name="T9" fmla="*/ 81 h 172"/>
              <a:gd name="T10" fmla="*/ 72 w 236"/>
              <a:gd name="T11" fmla="*/ 18 h 172"/>
              <a:gd name="T12" fmla="*/ 108 w 236"/>
              <a:gd name="T13" fmla="*/ 54 h 172"/>
              <a:gd name="T14" fmla="*/ 72 w 236"/>
              <a:gd name="T15" fmla="*/ 81 h 172"/>
              <a:gd name="T16" fmla="*/ 99 w 236"/>
              <a:gd name="T17" fmla="*/ 117 h 172"/>
              <a:gd name="T18" fmla="*/ 189 w 236"/>
              <a:gd name="T19" fmla="*/ 18 h 172"/>
              <a:gd name="T20" fmla="*/ 225 w 236"/>
              <a:gd name="T21" fmla="*/ 18 h 172"/>
              <a:gd name="T22" fmla="*/ 225 w 236"/>
              <a:gd name="T23" fmla="*/ 18 h 172"/>
              <a:gd name="T24" fmla="*/ 225 w 236"/>
              <a:gd name="T25" fmla="*/ 54 h 172"/>
              <a:gd name="T26" fmla="*/ 126 w 236"/>
              <a:gd name="T27" fmla="*/ 153 h 172"/>
              <a:gd name="T28" fmla="*/ 99 w 236"/>
              <a:gd name="T2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6" h="172">
                <a:moveTo>
                  <a:pt x="99" y="171"/>
                </a:moveTo>
                <a:lnTo>
                  <a:pt x="99" y="171"/>
                </a:lnTo>
                <a:lnTo>
                  <a:pt x="99" y="171"/>
                </a:lnTo>
                <a:cubicBezTo>
                  <a:pt x="81" y="171"/>
                  <a:pt x="72" y="162"/>
                  <a:pt x="63" y="153"/>
                </a:cubicBezTo>
                <a:cubicBezTo>
                  <a:pt x="0" y="81"/>
                  <a:pt x="0" y="81"/>
                  <a:pt x="0" y="81"/>
                </a:cubicBezTo>
                <a:cubicBezTo>
                  <a:pt x="72" y="18"/>
                  <a:pt x="72" y="18"/>
                  <a:pt x="72" y="18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72" y="81"/>
                  <a:pt x="72" y="81"/>
                  <a:pt x="72" y="81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99" y="9"/>
                  <a:pt x="217" y="0"/>
                  <a:pt x="225" y="18"/>
                </a:cubicBezTo>
                <a:lnTo>
                  <a:pt x="225" y="18"/>
                </a:lnTo>
                <a:cubicBezTo>
                  <a:pt x="235" y="27"/>
                  <a:pt x="235" y="36"/>
                  <a:pt x="225" y="54"/>
                </a:cubicBezTo>
                <a:cubicBezTo>
                  <a:pt x="126" y="153"/>
                  <a:pt x="126" y="153"/>
                  <a:pt x="126" y="153"/>
                </a:cubicBezTo>
                <a:cubicBezTo>
                  <a:pt x="126" y="162"/>
                  <a:pt x="108" y="171"/>
                  <a:pt x="99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57">
            <a:extLst>
              <a:ext uri="{FF2B5EF4-FFF2-40B4-BE49-F238E27FC236}">
                <a16:creationId xmlns:a16="http://schemas.microsoft.com/office/drawing/2014/main" id="{7424A0CD-4F73-5543-A36E-249BA937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853" y="7659827"/>
            <a:ext cx="181502" cy="144268"/>
          </a:xfrm>
          <a:custGeom>
            <a:avLst/>
            <a:gdLst>
              <a:gd name="T0" fmla="*/ 135 w 173"/>
              <a:gd name="T1" fmla="*/ 127 h 137"/>
              <a:gd name="T2" fmla="*/ 135 w 173"/>
              <a:gd name="T3" fmla="*/ 127 h 137"/>
              <a:gd name="T4" fmla="*/ 172 w 173"/>
              <a:gd name="T5" fmla="*/ 91 h 137"/>
              <a:gd name="T6" fmla="*/ 90 w 173"/>
              <a:gd name="T7" fmla="*/ 9 h 137"/>
              <a:gd name="T8" fmla="*/ 63 w 173"/>
              <a:gd name="T9" fmla="*/ 0 h 137"/>
              <a:gd name="T10" fmla="*/ 45 w 173"/>
              <a:gd name="T11" fmla="*/ 19 h 137"/>
              <a:gd name="T12" fmla="*/ 0 w 173"/>
              <a:gd name="T13" fmla="*/ 91 h 137"/>
              <a:gd name="T14" fmla="*/ 18 w 173"/>
              <a:gd name="T15" fmla="*/ 127 h 137"/>
              <a:gd name="T16" fmla="*/ 18 w 173"/>
              <a:gd name="T17" fmla="*/ 127 h 137"/>
              <a:gd name="T18" fmla="*/ 54 w 173"/>
              <a:gd name="T19" fmla="*/ 118 h 137"/>
              <a:gd name="T20" fmla="*/ 72 w 173"/>
              <a:gd name="T21" fmla="*/ 64 h 137"/>
              <a:gd name="T22" fmla="*/ 135 w 173"/>
              <a:gd name="T23" fmla="*/ 127 h 137"/>
              <a:gd name="T24" fmla="*/ 54 w 173"/>
              <a:gd name="T25" fmla="*/ 45 h 137"/>
              <a:gd name="T26" fmla="*/ 54 w 173"/>
              <a:gd name="T27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" h="137">
                <a:moveTo>
                  <a:pt x="135" y="127"/>
                </a:moveTo>
                <a:lnTo>
                  <a:pt x="135" y="127"/>
                </a:lnTo>
                <a:cubicBezTo>
                  <a:pt x="172" y="91"/>
                  <a:pt x="172" y="91"/>
                  <a:pt x="172" y="91"/>
                </a:cubicBezTo>
                <a:cubicBezTo>
                  <a:pt x="90" y="9"/>
                  <a:pt x="90" y="9"/>
                  <a:pt x="90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9"/>
                  <a:pt x="45" y="1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109"/>
                  <a:pt x="0" y="127"/>
                  <a:pt x="18" y="127"/>
                </a:cubicBezTo>
                <a:lnTo>
                  <a:pt x="18" y="127"/>
                </a:lnTo>
                <a:cubicBezTo>
                  <a:pt x="27" y="136"/>
                  <a:pt x="45" y="127"/>
                  <a:pt x="54" y="118"/>
                </a:cubicBezTo>
                <a:cubicBezTo>
                  <a:pt x="72" y="64"/>
                  <a:pt x="72" y="64"/>
                  <a:pt x="72" y="64"/>
                </a:cubicBezTo>
                <a:lnTo>
                  <a:pt x="135" y="127"/>
                </a:lnTo>
                <a:close/>
                <a:moveTo>
                  <a:pt x="54" y="45"/>
                </a:moveTo>
                <a:lnTo>
                  <a:pt x="54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58">
            <a:extLst>
              <a:ext uri="{FF2B5EF4-FFF2-40B4-BE49-F238E27FC236}">
                <a16:creationId xmlns:a16="http://schemas.microsoft.com/office/drawing/2014/main" id="{A8F2BB8C-8F9F-2044-B411-D70B3025F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853" y="7738941"/>
            <a:ext cx="251308" cy="181502"/>
          </a:xfrm>
          <a:custGeom>
            <a:avLst/>
            <a:gdLst>
              <a:gd name="T0" fmla="*/ 135 w 236"/>
              <a:gd name="T1" fmla="*/ 171 h 172"/>
              <a:gd name="T2" fmla="*/ 135 w 236"/>
              <a:gd name="T3" fmla="*/ 171 h 172"/>
              <a:gd name="T4" fmla="*/ 135 w 236"/>
              <a:gd name="T5" fmla="*/ 171 h 172"/>
              <a:gd name="T6" fmla="*/ 172 w 236"/>
              <a:gd name="T7" fmla="*/ 153 h 172"/>
              <a:gd name="T8" fmla="*/ 235 w 236"/>
              <a:gd name="T9" fmla="*/ 81 h 172"/>
              <a:gd name="T10" fmla="*/ 172 w 236"/>
              <a:gd name="T11" fmla="*/ 18 h 172"/>
              <a:gd name="T12" fmla="*/ 135 w 236"/>
              <a:gd name="T13" fmla="*/ 54 h 172"/>
              <a:gd name="T14" fmla="*/ 163 w 236"/>
              <a:gd name="T15" fmla="*/ 81 h 172"/>
              <a:gd name="T16" fmla="*/ 135 w 236"/>
              <a:gd name="T17" fmla="*/ 117 h 172"/>
              <a:gd name="T18" fmla="*/ 45 w 236"/>
              <a:gd name="T19" fmla="*/ 18 h 172"/>
              <a:gd name="T20" fmla="*/ 9 w 236"/>
              <a:gd name="T21" fmla="*/ 18 h 172"/>
              <a:gd name="T22" fmla="*/ 9 w 236"/>
              <a:gd name="T23" fmla="*/ 18 h 172"/>
              <a:gd name="T24" fmla="*/ 9 w 236"/>
              <a:gd name="T25" fmla="*/ 54 h 172"/>
              <a:gd name="T26" fmla="*/ 109 w 236"/>
              <a:gd name="T27" fmla="*/ 153 h 172"/>
              <a:gd name="T28" fmla="*/ 135 w 236"/>
              <a:gd name="T2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6" h="172">
                <a:moveTo>
                  <a:pt x="135" y="171"/>
                </a:moveTo>
                <a:lnTo>
                  <a:pt x="135" y="171"/>
                </a:lnTo>
                <a:lnTo>
                  <a:pt x="135" y="171"/>
                </a:lnTo>
                <a:cubicBezTo>
                  <a:pt x="154" y="171"/>
                  <a:pt x="163" y="162"/>
                  <a:pt x="172" y="153"/>
                </a:cubicBezTo>
                <a:cubicBezTo>
                  <a:pt x="235" y="81"/>
                  <a:pt x="235" y="81"/>
                  <a:pt x="235" y="81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45" y="18"/>
                  <a:pt x="45" y="18"/>
                  <a:pt x="45" y="18"/>
                </a:cubicBezTo>
                <a:cubicBezTo>
                  <a:pt x="36" y="9"/>
                  <a:pt x="18" y="0"/>
                  <a:pt x="9" y="18"/>
                </a:cubicBezTo>
                <a:lnTo>
                  <a:pt x="9" y="18"/>
                </a:lnTo>
                <a:cubicBezTo>
                  <a:pt x="0" y="27"/>
                  <a:pt x="0" y="36"/>
                  <a:pt x="9" y="54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18" y="162"/>
                  <a:pt x="127" y="171"/>
                  <a:pt x="135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59">
            <a:extLst>
              <a:ext uri="{FF2B5EF4-FFF2-40B4-BE49-F238E27FC236}">
                <a16:creationId xmlns:a16="http://schemas.microsoft.com/office/drawing/2014/main" id="{7DA98DAB-6B70-9446-80F7-C47E6B7B0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047" y="7994904"/>
            <a:ext cx="125653" cy="37231"/>
          </a:xfrm>
          <a:custGeom>
            <a:avLst/>
            <a:gdLst>
              <a:gd name="T0" fmla="*/ 0 w 119"/>
              <a:gd name="T1" fmla="*/ 18 h 37"/>
              <a:gd name="T2" fmla="*/ 0 w 119"/>
              <a:gd name="T3" fmla="*/ 18 h 37"/>
              <a:gd name="T4" fmla="*/ 0 w 119"/>
              <a:gd name="T5" fmla="*/ 18 h 37"/>
              <a:gd name="T6" fmla="*/ 18 w 119"/>
              <a:gd name="T7" fmla="*/ 0 h 37"/>
              <a:gd name="T8" fmla="*/ 100 w 119"/>
              <a:gd name="T9" fmla="*/ 0 h 37"/>
              <a:gd name="T10" fmla="*/ 118 w 119"/>
              <a:gd name="T11" fmla="*/ 18 h 37"/>
              <a:gd name="T12" fmla="*/ 118 w 119"/>
              <a:gd name="T13" fmla="*/ 18 h 37"/>
              <a:gd name="T14" fmla="*/ 100 w 119"/>
              <a:gd name="T15" fmla="*/ 36 h 37"/>
              <a:gd name="T16" fmla="*/ 18 w 119"/>
              <a:gd name="T17" fmla="*/ 36 h 37"/>
              <a:gd name="T18" fmla="*/ 0 w 119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18" y="9"/>
                  <a:pt x="118" y="18"/>
                </a:cubicBezTo>
                <a:lnTo>
                  <a:pt x="118" y="18"/>
                </a:lnTo>
                <a:cubicBezTo>
                  <a:pt x="118" y="27"/>
                  <a:pt x="108" y="36"/>
                  <a:pt x="10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60">
            <a:extLst>
              <a:ext uri="{FF2B5EF4-FFF2-40B4-BE49-F238E27FC236}">
                <a16:creationId xmlns:a16="http://schemas.microsoft.com/office/drawing/2014/main" id="{2F4727C9-1183-D446-9442-48849C21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55" y="8004212"/>
            <a:ext cx="46539" cy="325770"/>
          </a:xfrm>
          <a:custGeom>
            <a:avLst/>
            <a:gdLst>
              <a:gd name="T0" fmla="*/ 45 w 46"/>
              <a:gd name="T1" fmla="*/ 307 h 308"/>
              <a:gd name="T2" fmla="*/ 45 w 46"/>
              <a:gd name="T3" fmla="*/ 307 h 308"/>
              <a:gd name="T4" fmla="*/ 0 w 46"/>
              <a:gd name="T5" fmla="*/ 307 h 308"/>
              <a:gd name="T6" fmla="*/ 0 w 46"/>
              <a:gd name="T7" fmla="*/ 18 h 308"/>
              <a:gd name="T8" fmla="*/ 18 w 46"/>
              <a:gd name="T9" fmla="*/ 0 h 308"/>
              <a:gd name="T10" fmla="*/ 18 w 46"/>
              <a:gd name="T11" fmla="*/ 0 h 308"/>
              <a:gd name="T12" fmla="*/ 45 w 46"/>
              <a:gd name="T13" fmla="*/ 18 h 308"/>
              <a:gd name="T14" fmla="*/ 45 w 46"/>
              <a:gd name="T15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08">
                <a:moveTo>
                  <a:pt x="45" y="307"/>
                </a:moveTo>
                <a:lnTo>
                  <a:pt x="45" y="307"/>
                </a:lnTo>
                <a:cubicBezTo>
                  <a:pt x="0" y="307"/>
                  <a:pt x="0" y="307"/>
                  <a:pt x="0" y="3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lnTo>
                  <a:pt x="45" y="3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61">
            <a:extLst>
              <a:ext uri="{FF2B5EF4-FFF2-40B4-BE49-F238E27FC236}">
                <a16:creationId xmlns:a16="http://schemas.microsoft.com/office/drawing/2014/main" id="{653BAECF-25EC-E948-83B4-0B140196F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935" y="7883212"/>
            <a:ext cx="218733" cy="251308"/>
          </a:xfrm>
          <a:custGeom>
            <a:avLst/>
            <a:gdLst>
              <a:gd name="T0" fmla="*/ 9 w 209"/>
              <a:gd name="T1" fmla="*/ 235 h 236"/>
              <a:gd name="T2" fmla="*/ 9 w 209"/>
              <a:gd name="T3" fmla="*/ 235 h 236"/>
              <a:gd name="T4" fmla="*/ 9 w 209"/>
              <a:gd name="T5" fmla="*/ 235 h 236"/>
              <a:gd name="T6" fmla="*/ 0 w 209"/>
              <a:gd name="T7" fmla="*/ 208 h 236"/>
              <a:gd name="T8" fmla="*/ 172 w 209"/>
              <a:gd name="T9" fmla="*/ 9 h 236"/>
              <a:gd name="T10" fmla="*/ 199 w 209"/>
              <a:gd name="T11" fmla="*/ 9 h 236"/>
              <a:gd name="T12" fmla="*/ 199 w 209"/>
              <a:gd name="T13" fmla="*/ 9 h 236"/>
              <a:gd name="T14" fmla="*/ 199 w 209"/>
              <a:gd name="T15" fmla="*/ 36 h 236"/>
              <a:gd name="T16" fmla="*/ 36 w 209"/>
              <a:gd name="T17" fmla="*/ 226 h 236"/>
              <a:gd name="T18" fmla="*/ 9 w 209"/>
              <a:gd name="T1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236">
                <a:moveTo>
                  <a:pt x="9" y="235"/>
                </a:moveTo>
                <a:lnTo>
                  <a:pt x="9" y="235"/>
                </a:lnTo>
                <a:lnTo>
                  <a:pt x="9" y="235"/>
                </a:lnTo>
                <a:cubicBezTo>
                  <a:pt x="0" y="226"/>
                  <a:pt x="0" y="208"/>
                  <a:pt x="0" y="208"/>
                </a:cubicBezTo>
                <a:cubicBezTo>
                  <a:pt x="172" y="9"/>
                  <a:pt x="172" y="9"/>
                  <a:pt x="172" y="9"/>
                </a:cubicBezTo>
                <a:cubicBezTo>
                  <a:pt x="181" y="0"/>
                  <a:pt x="190" y="0"/>
                  <a:pt x="199" y="9"/>
                </a:cubicBezTo>
                <a:lnTo>
                  <a:pt x="199" y="9"/>
                </a:lnTo>
                <a:cubicBezTo>
                  <a:pt x="208" y="18"/>
                  <a:pt x="208" y="27"/>
                  <a:pt x="199" y="36"/>
                </a:cubicBezTo>
                <a:cubicBezTo>
                  <a:pt x="36" y="226"/>
                  <a:pt x="36" y="226"/>
                  <a:pt x="36" y="226"/>
                </a:cubicBezTo>
                <a:cubicBezTo>
                  <a:pt x="27" y="235"/>
                  <a:pt x="9" y="235"/>
                  <a:pt x="9" y="2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2">
            <a:extLst>
              <a:ext uri="{FF2B5EF4-FFF2-40B4-BE49-F238E27FC236}">
                <a16:creationId xmlns:a16="http://schemas.microsoft.com/office/drawing/2014/main" id="{95814113-EF19-2A4B-AF3B-71AF5381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2628" y="8022827"/>
            <a:ext cx="134963" cy="134960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63 w 127"/>
              <a:gd name="T7" fmla="*/ 0 h 127"/>
              <a:gd name="T8" fmla="*/ 126 w 127"/>
              <a:gd name="T9" fmla="*/ 63 h 127"/>
              <a:gd name="T10" fmla="*/ 63 w 127"/>
              <a:gd name="T11" fmla="*/ 126 h 127"/>
              <a:gd name="T12" fmla="*/ 63 w 127"/>
              <a:gd name="T13" fmla="*/ 36 h 127"/>
              <a:gd name="T14" fmla="*/ 63 w 127"/>
              <a:gd name="T15" fmla="*/ 36 h 127"/>
              <a:gd name="T16" fmla="*/ 36 w 127"/>
              <a:gd name="T17" fmla="*/ 63 h 127"/>
              <a:gd name="T18" fmla="*/ 63 w 127"/>
              <a:gd name="T19" fmla="*/ 90 h 127"/>
              <a:gd name="T20" fmla="*/ 90 w 127"/>
              <a:gd name="T21" fmla="*/ 63 h 127"/>
              <a:gd name="T22" fmla="*/ 63 w 12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45"/>
                  <a:pt x="36" y="63"/>
                </a:cubicBezTo>
                <a:cubicBezTo>
                  <a:pt x="36" y="72"/>
                  <a:pt x="54" y="90"/>
                  <a:pt x="63" y="90"/>
                </a:cubicBezTo>
                <a:cubicBezTo>
                  <a:pt x="81" y="90"/>
                  <a:pt x="90" y="72"/>
                  <a:pt x="90" y="63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63">
            <a:extLst>
              <a:ext uri="{FF2B5EF4-FFF2-40B4-BE49-F238E27FC236}">
                <a16:creationId xmlns:a16="http://schemas.microsoft.com/office/drawing/2014/main" id="{0E3F1F60-5AEB-EE48-86EF-7056B47CE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744" y="7864596"/>
            <a:ext cx="144268" cy="134960"/>
          </a:xfrm>
          <a:custGeom>
            <a:avLst/>
            <a:gdLst>
              <a:gd name="T0" fmla="*/ 63 w 136"/>
              <a:gd name="T1" fmla="*/ 127 h 128"/>
              <a:gd name="T2" fmla="*/ 63 w 136"/>
              <a:gd name="T3" fmla="*/ 127 h 128"/>
              <a:gd name="T4" fmla="*/ 0 w 136"/>
              <a:gd name="T5" fmla="*/ 63 h 128"/>
              <a:gd name="T6" fmla="*/ 63 w 136"/>
              <a:gd name="T7" fmla="*/ 0 h 128"/>
              <a:gd name="T8" fmla="*/ 135 w 136"/>
              <a:gd name="T9" fmla="*/ 63 h 128"/>
              <a:gd name="T10" fmla="*/ 63 w 136"/>
              <a:gd name="T11" fmla="*/ 127 h 128"/>
              <a:gd name="T12" fmla="*/ 63 w 136"/>
              <a:gd name="T13" fmla="*/ 36 h 128"/>
              <a:gd name="T14" fmla="*/ 63 w 136"/>
              <a:gd name="T15" fmla="*/ 36 h 128"/>
              <a:gd name="T16" fmla="*/ 45 w 136"/>
              <a:gd name="T17" fmla="*/ 63 h 128"/>
              <a:gd name="T18" fmla="*/ 63 w 136"/>
              <a:gd name="T19" fmla="*/ 91 h 128"/>
              <a:gd name="T20" fmla="*/ 90 w 136"/>
              <a:gd name="T21" fmla="*/ 63 h 128"/>
              <a:gd name="T22" fmla="*/ 63 w 136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35" y="27"/>
                  <a:pt x="135" y="63"/>
                </a:cubicBezTo>
                <a:cubicBezTo>
                  <a:pt x="135" y="99"/>
                  <a:pt x="99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45" y="45"/>
                  <a:pt x="45" y="63"/>
                </a:cubicBezTo>
                <a:cubicBezTo>
                  <a:pt x="45" y="72"/>
                  <a:pt x="54" y="91"/>
                  <a:pt x="63" y="91"/>
                </a:cubicBezTo>
                <a:cubicBezTo>
                  <a:pt x="81" y="91"/>
                  <a:pt x="90" y="72"/>
                  <a:pt x="90" y="63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64">
            <a:extLst>
              <a:ext uri="{FF2B5EF4-FFF2-40B4-BE49-F238E27FC236}">
                <a16:creationId xmlns:a16="http://schemas.microsoft.com/office/drawing/2014/main" id="{BE67F0B8-17A0-F34C-8D64-AA46D995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975" y="7822710"/>
            <a:ext cx="18615" cy="37231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65">
            <a:extLst>
              <a:ext uri="{FF2B5EF4-FFF2-40B4-BE49-F238E27FC236}">
                <a16:creationId xmlns:a16="http://schemas.microsoft.com/office/drawing/2014/main" id="{C5722C18-11E7-D94C-8A70-86284C3A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975" y="7901827"/>
            <a:ext cx="18615" cy="88422"/>
          </a:xfrm>
          <a:custGeom>
            <a:avLst/>
            <a:gdLst>
              <a:gd name="T0" fmla="*/ 18 w 19"/>
              <a:gd name="T1" fmla="*/ 82 h 83"/>
              <a:gd name="T2" fmla="*/ 0 w 19"/>
              <a:gd name="T3" fmla="*/ 82 h 83"/>
              <a:gd name="T4" fmla="*/ 0 w 19"/>
              <a:gd name="T5" fmla="*/ 0 h 83"/>
              <a:gd name="T6" fmla="*/ 18 w 19"/>
              <a:gd name="T7" fmla="*/ 0 h 83"/>
              <a:gd name="T8" fmla="*/ 18 w 19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83">
                <a:moveTo>
                  <a:pt x="18" y="82"/>
                </a:moveTo>
                <a:lnTo>
                  <a:pt x="0" y="82"/>
                </a:lnTo>
                <a:lnTo>
                  <a:pt x="0" y="0"/>
                </a:lnTo>
                <a:lnTo>
                  <a:pt x="18" y="0"/>
                </a:lnTo>
                <a:lnTo>
                  <a:pt x="18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66">
            <a:extLst>
              <a:ext uri="{FF2B5EF4-FFF2-40B4-BE49-F238E27FC236}">
                <a16:creationId xmlns:a16="http://schemas.microsoft.com/office/drawing/2014/main" id="{855D47E0-7542-0740-BB14-9C3EBC1F9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975" y="8022827"/>
            <a:ext cx="18615" cy="88422"/>
          </a:xfrm>
          <a:custGeom>
            <a:avLst/>
            <a:gdLst>
              <a:gd name="T0" fmla="*/ 18 w 19"/>
              <a:gd name="T1" fmla="*/ 81 h 82"/>
              <a:gd name="T2" fmla="*/ 0 w 19"/>
              <a:gd name="T3" fmla="*/ 81 h 82"/>
              <a:gd name="T4" fmla="*/ 0 w 19"/>
              <a:gd name="T5" fmla="*/ 0 h 82"/>
              <a:gd name="T6" fmla="*/ 18 w 19"/>
              <a:gd name="T7" fmla="*/ 0 h 82"/>
              <a:gd name="T8" fmla="*/ 18 w 19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82">
                <a:moveTo>
                  <a:pt x="18" y="81"/>
                </a:moveTo>
                <a:lnTo>
                  <a:pt x="0" y="81"/>
                </a:lnTo>
                <a:lnTo>
                  <a:pt x="0" y="0"/>
                </a:lnTo>
                <a:lnTo>
                  <a:pt x="18" y="0"/>
                </a:lnTo>
                <a:lnTo>
                  <a:pt x="18" y="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67">
            <a:extLst>
              <a:ext uri="{FF2B5EF4-FFF2-40B4-BE49-F238E27FC236}">
                <a16:creationId xmlns:a16="http://schemas.microsoft.com/office/drawing/2014/main" id="{B3D0343D-D012-2742-897A-5B840DE9C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975" y="8148480"/>
            <a:ext cx="18615" cy="46539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68">
            <a:extLst>
              <a:ext uri="{FF2B5EF4-FFF2-40B4-BE49-F238E27FC236}">
                <a16:creationId xmlns:a16="http://schemas.microsoft.com/office/drawing/2014/main" id="{298E3EE1-4CAA-FF4D-BC78-559AB442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858" y="7748249"/>
            <a:ext cx="688770" cy="516579"/>
          </a:xfrm>
          <a:custGeom>
            <a:avLst/>
            <a:gdLst>
              <a:gd name="T0" fmla="*/ 578 w 651"/>
              <a:gd name="T1" fmla="*/ 488 h 489"/>
              <a:gd name="T2" fmla="*/ 578 w 651"/>
              <a:gd name="T3" fmla="*/ 488 h 489"/>
              <a:gd name="T4" fmla="*/ 27 w 651"/>
              <a:gd name="T5" fmla="*/ 488 h 489"/>
              <a:gd name="T6" fmla="*/ 0 w 651"/>
              <a:gd name="T7" fmla="*/ 460 h 489"/>
              <a:gd name="T8" fmla="*/ 0 w 651"/>
              <a:gd name="T9" fmla="*/ 352 h 489"/>
              <a:gd name="T10" fmla="*/ 18 w 651"/>
              <a:gd name="T11" fmla="*/ 325 h 489"/>
              <a:gd name="T12" fmla="*/ 90 w 651"/>
              <a:gd name="T13" fmla="*/ 244 h 489"/>
              <a:gd name="T14" fmla="*/ 18 w 651"/>
              <a:gd name="T15" fmla="*/ 162 h 489"/>
              <a:gd name="T16" fmla="*/ 0 w 651"/>
              <a:gd name="T17" fmla="*/ 135 h 489"/>
              <a:gd name="T18" fmla="*/ 0 w 651"/>
              <a:gd name="T19" fmla="*/ 27 h 489"/>
              <a:gd name="T20" fmla="*/ 27 w 651"/>
              <a:gd name="T21" fmla="*/ 0 h 489"/>
              <a:gd name="T22" fmla="*/ 578 w 651"/>
              <a:gd name="T23" fmla="*/ 0 h 489"/>
              <a:gd name="T24" fmla="*/ 650 w 651"/>
              <a:gd name="T25" fmla="*/ 81 h 489"/>
              <a:gd name="T26" fmla="*/ 650 w 651"/>
              <a:gd name="T27" fmla="*/ 406 h 489"/>
              <a:gd name="T28" fmla="*/ 578 w 651"/>
              <a:gd name="T29" fmla="*/ 488 h 489"/>
              <a:gd name="T30" fmla="*/ 45 w 651"/>
              <a:gd name="T31" fmla="*/ 433 h 489"/>
              <a:gd name="T32" fmla="*/ 45 w 651"/>
              <a:gd name="T33" fmla="*/ 433 h 489"/>
              <a:gd name="T34" fmla="*/ 578 w 651"/>
              <a:gd name="T35" fmla="*/ 433 h 489"/>
              <a:gd name="T36" fmla="*/ 596 w 651"/>
              <a:gd name="T37" fmla="*/ 406 h 489"/>
              <a:gd name="T38" fmla="*/ 596 w 651"/>
              <a:gd name="T39" fmla="*/ 81 h 489"/>
              <a:gd name="T40" fmla="*/ 578 w 651"/>
              <a:gd name="T41" fmla="*/ 54 h 489"/>
              <a:gd name="T42" fmla="*/ 45 w 651"/>
              <a:gd name="T43" fmla="*/ 54 h 489"/>
              <a:gd name="T44" fmla="*/ 45 w 651"/>
              <a:gd name="T45" fmla="*/ 117 h 489"/>
              <a:gd name="T46" fmla="*/ 144 w 651"/>
              <a:gd name="T47" fmla="*/ 244 h 489"/>
              <a:gd name="T48" fmla="*/ 45 w 651"/>
              <a:gd name="T49" fmla="*/ 370 h 489"/>
              <a:gd name="T50" fmla="*/ 45 w 651"/>
              <a:gd name="T51" fmla="*/ 433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1" h="489">
                <a:moveTo>
                  <a:pt x="578" y="488"/>
                </a:moveTo>
                <a:lnTo>
                  <a:pt x="578" y="488"/>
                </a:lnTo>
                <a:cubicBezTo>
                  <a:pt x="27" y="488"/>
                  <a:pt x="27" y="488"/>
                  <a:pt x="27" y="488"/>
                </a:cubicBezTo>
                <a:cubicBezTo>
                  <a:pt x="9" y="488"/>
                  <a:pt x="0" y="469"/>
                  <a:pt x="0" y="460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34"/>
                  <a:pt x="9" y="325"/>
                  <a:pt x="18" y="325"/>
                </a:cubicBezTo>
                <a:cubicBezTo>
                  <a:pt x="63" y="316"/>
                  <a:pt x="90" y="280"/>
                  <a:pt x="90" y="244"/>
                </a:cubicBezTo>
                <a:cubicBezTo>
                  <a:pt x="90" y="199"/>
                  <a:pt x="63" y="171"/>
                  <a:pt x="18" y="162"/>
                </a:cubicBezTo>
                <a:cubicBezTo>
                  <a:pt x="9" y="162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14" y="0"/>
                  <a:pt x="650" y="36"/>
                  <a:pt x="650" y="81"/>
                </a:cubicBezTo>
                <a:cubicBezTo>
                  <a:pt x="650" y="406"/>
                  <a:pt x="650" y="406"/>
                  <a:pt x="650" y="406"/>
                </a:cubicBezTo>
                <a:cubicBezTo>
                  <a:pt x="650" y="452"/>
                  <a:pt x="614" y="488"/>
                  <a:pt x="578" y="488"/>
                </a:cubicBezTo>
                <a:close/>
                <a:moveTo>
                  <a:pt x="45" y="433"/>
                </a:moveTo>
                <a:lnTo>
                  <a:pt x="45" y="433"/>
                </a:lnTo>
                <a:cubicBezTo>
                  <a:pt x="578" y="433"/>
                  <a:pt x="578" y="433"/>
                  <a:pt x="578" y="433"/>
                </a:cubicBezTo>
                <a:cubicBezTo>
                  <a:pt x="587" y="433"/>
                  <a:pt x="596" y="424"/>
                  <a:pt x="596" y="406"/>
                </a:cubicBezTo>
                <a:cubicBezTo>
                  <a:pt x="596" y="81"/>
                  <a:pt x="596" y="81"/>
                  <a:pt x="596" y="81"/>
                </a:cubicBezTo>
                <a:cubicBezTo>
                  <a:pt x="596" y="63"/>
                  <a:pt x="587" y="54"/>
                  <a:pt x="578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108" y="135"/>
                  <a:pt x="144" y="180"/>
                  <a:pt x="144" y="244"/>
                </a:cubicBezTo>
                <a:cubicBezTo>
                  <a:pt x="144" y="307"/>
                  <a:pt x="108" y="352"/>
                  <a:pt x="45" y="370"/>
                </a:cubicBezTo>
                <a:lnTo>
                  <a:pt x="45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69">
            <a:extLst>
              <a:ext uri="{FF2B5EF4-FFF2-40B4-BE49-F238E27FC236}">
                <a16:creationId xmlns:a16="http://schemas.microsoft.com/office/drawing/2014/main" id="{FA494587-FA14-4E40-AE3A-0B4EF8B0A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6407" y="8274136"/>
            <a:ext cx="456078" cy="46539"/>
          </a:xfrm>
          <a:custGeom>
            <a:avLst/>
            <a:gdLst>
              <a:gd name="T0" fmla="*/ 433 w 434"/>
              <a:gd name="T1" fmla="*/ 45 h 46"/>
              <a:gd name="T2" fmla="*/ 0 w 434"/>
              <a:gd name="T3" fmla="*/ 45 h 46"/>
              <a:gd name="T4" fmla="*/ 0 w 434"/>
              <a:gd name="T5" fmla="*/ 0 h 46"/>
              <a:gd name="T6" fmla="*/ 433 w 434"/>
              <a:gd name="T7" fmla="*/ 0 h 46"/>
              <a:gd name="T8" fmla="*/ 433 w 434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46">
                <a:moveTo>
                  <a:pt x="433" y="45"/>
                </a:moveTo>
                <a:lnTo>
                  <a:pt x="0" y="45"/>
                </a:lnTo>
                <a:lnTo>
                  <a:pt x="0" y="0"/>
                </a:lnTo>
                <a:lnTo>
                  <a:pt x="433" y="0"/>
                </a:lnTo>
                <a:lnTo>
                  <a:pt x="433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70">
            <a:extLst>
              <a:ext uri="{FF2B5EF4-FFF2-40B4-BE49-F238E27FC236}">
                <a16:creationId xmlns:a16="http://schemas.microsoft.com/office/drawing/2014/main" id="{842214DA-0F97-FF45-9164-539A1CA13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677" y="7683095"/>
            <a:ext cx="642232" cy="637579"/>
          </a:xfrm>
          <a:custGeom>
            <a:avLst/>
            <a:gdLst>
              <a:gd name="T0" fmla="*/ 524 w 607"/>
              <a:gd name="T1" fmla="*/ 605 h 606"/>
              <a:gd name="T2" fmla="*/ 524 w 607"/>
              <a:gd name="T3" fmla="*/ 605 h 606"/>
              <a:gd name="T4" fmla="*/ 524 w 607"/>
              <a:gd name="T5" fmla="*/ 560 h 606"/>
              <a:gd name="T6" fmla="*/ 551 w 607"/>
              <a:gd name="T7" fmla="*/ 523 h 606"/>
              <a:gd name="T8" fmla="*/ 551 w 607"/>
              <a:gd name="T9" fmla="*/ 478 h 606"/>
              <a:gd name="T10" fmla="*/ 199 w 607"/>
              <a:gd name="T11" fmla="*/ 478 h 606"/>
              <a:gd name="T12" fmla="*/ 199 w 607"/>
              <a:gd name="T13" fmla="*/ 515 h 606"/>
              <a:gd name="T14" fmla="*/ 100 w 607"/>
              <a:gd name="T15" fmla="*/ 605 h 606"/>
              <a:gd name="T16" fmla="*/ 0 w 607"/>
              <a:gd name="T17" fmla="*/ 515 h 606"/>
              <a:gd name="T18" fmla="*/ 0 w 607"/>
              <a:gd name="T19" fmla="*/ 45 h 606"/>
              <a:gd name="T20" fmla="*/ 45 w 607"/>
              <a:gd name="T21" fmla="*/ 0 h 606"/>
              <a:gd name="T22" fmla="*/ 470 w 607"/>
              <a:gd name="T23" fmla="*/ 0 h 606"/>
              <a:gd name="T24" fmla="*/ 515 w 607"/>
              <a:gd name="T25" fmla="*/ 45 h 606"/>
              <a:gd name="T26" fmla="*/ 515 w 607"/>
              <a:gd name="T27" fmla="*/ 424 h 606"/>
              <a:gd name="T28" fmla="*/ 579 w 607"/>
              <a:gd name="T29" fmla="*/ 424 h 606"/>
              <a:gd name="T30" fmla="*/ 606 w 607"/>
              <a:gd name="T31" fmla="*/ 451 h 606"/>
              <a:gd name="T32" fmla="*/ 606 w 607"/>
              <a:gd name="T33" fmla="*/ 523 h 606"/>
              <a:gd name="T34" fmla="*/ 524 w 607"/>
              <a:gd name="T35" fmla="*/ 605 h 606"/>
              <a:gd name="T36" fmla="*/ 55 w 607"/>
              <a:gd name="T37" fmla="*/ 54 h 606"/>
              <a:gd name="T38" fmla="*/ 55 w 607"/>
              <a:gd name="T39" fmla="*/ 54 h 606"/>
              <a:gd name="T40" fmla="*/ 55 w 607"/>
              <a:gd name="T41" fmla="*/ 515 h 606"/>
              <a:gd name="T42" fmla="*/ 100 w 607"/>
              <a:gd name="T43" fmla="*/ 560 h 606"/>
              <a:gd name="T44" fmla="*/ 145 w 607"/>
              <a:gd name="T45" fmla="*/ 515 h 606"/>
              <a:gd name="T46" fmla="*/ 145 w 607"/>
              <a:gd name="T47" fmla="*/ 451 h 606"/>
              <a:gd name="T48" fmla="*/ 172 w 607"/>
              <a:gd name="T49" fmla="*/ 424 h 606"/>
              <a:gd name="T50" fmla="*/ 461 w 607"/>
              <a:gd name="T51" fmla="*/ 424 h 606"/>
              <a:gd name="T52" fmla="*/ 461 w 607"/>
              <a:gd name="T53" fmla="*/ 54 h 606"/>
              <a:gd name="T54" fmla="*/ 55 w 607"/>
              <a:gd name="T55" fmla="*/ 54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7" h="606">
                <a:moveTo>
                  <a:pt x="524" y="605"/>
                </a:moveTo>
                <a:lnTo>
                  <a:pt x="524" y="605"/>
                </a:lnTo>
                <a:cubicBezTo>
                  <a:pt x="524" y="560"/>
                  <a:pt x="524" y="560"/>
                  <a:pt x="524" y="560"/>
                </a:cubicBezTo>
                <a:cubicBezTo>
                  <a:pt x="542" y="560"/>
                  <a:pt x="551" y="542"/>
                  <a:pt x="551" y="523"/>
                </a:cubicBezTo>
                <a:cubicBezTo>
                  <a:pt x="551" y="478"/>
                  <a:pt x="551" y="478"/>
                  <a:pt x="551" y="478"/>
                </a:cubicBezTo>
                <a:cubicBezTo>
                  <a:pt x="199" y="478"/>
                  <a:pt x="199" y="478"/>
                  <a:pt x="199" y="478"/>
                </a:cubicBezTo>
                <a:cubicBezTo>
                  <a:pt x="199" y="515"/>
                  <a:pt x="199" y="515"/>
                  <a:pt x="199" y="515"/>
                </a:cubicBezTo>
                <a:cubicBezTo>
                  <a:pt x="199" y="569"/>
                  <a:pt x="154" y="605"/>
                  <a:pt x="100" y="605"/>
                </a:cubicBezTo>
                <a:cubicBezTo>
                  <a:pt x="45" y="605"/>
                  <a:pt x="0" y="569"/>
                  <a:pt x="0" y="51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6"/>
                  <a:pt x="18" y="0"/>
                  <a:pt x="45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97" y="0"/>
                  <a:pt x="515" y="26"/>
                  <a:pt x="515" y="45"/>
                </a:cubicBezTo>
                <a:cubicBezTo>
                  <a:pt x="515" y="424"/>
                  <a:pt x="515" y="424"/>
                  <a:pt x="515" y="424"/>
                </a:cubicBezTo>
                <a:cubicBezTo>
                  <a:pt x="579" y="424"/>
                  <a:pt x="579" y="424"/>
                  <a:pt x="579" y="424"/>
                </a:cubicBezTo>
                <a:cubicBezTo>
                  <a:pt x="597" y="424"/>
                  <a:pt x="606" y="442"/>
                  <a:pt x="606" y="451"/>
                </a:cubicBezTo>
                <a:cubicBezTo>
                  <a:pt x="606" y="523"/>
                  <a:pt x="606" y="523"/>
                  <a:pt x="606" y="523"/>
                </a:cubicBezTo>
                <a:cubicBezTo>
                  <a:pt x="606" y="569"/>
                  <a:pt x="570" y="605"/>
                  <a:pt x="524" y="605"/>
                </a:cubicBezTo>
                <a:close/>
                <a:moveTo>
                  <a:pt x="55" y="54"/>
                </a:moveTo>
                <a:lnTo>
                  <a:pt x="55" y="54"/>
                </a:lnTo>
                <a:cubicBezTo>
                  <a:pt x="55" y="515"/>
                  <a:pt x="55" y="515"/>
                  <a:pt x="55" y="515"/>
                </a:cubicBezTo>
                <a:cubicBezTo>
                  <a:pt x="55" y="542"/>
                  <a:pt x="72" y="560"/>
                  <a:pt x="100" y="560"/>
                </a:cubicBezTo>
                <a:cubicBezTo>
                  <a:pt x="127" y="560"/>
                  <a:pt x="145" y="542"/>
                  <a:pt x="145" y="515"/>
                </a:cubicBezTo>
                <a:cubicBezTo>
                  <a:pt x="145" y="451"/>
                  <a:pt x="145" y="451"/>
                  <a:pt x="145" y="451"/>
                </a:cubicBezTo>
                <a:cubicBezTo>
                  <a:pt x="145" y="442"/>
                  <a:pt x="154" y="424"/>
                  <a:pt x="172" y="424"/>
                </a:cubicBezTo>
                <a:cubicBezTo>
                  <a:pt x="461" y="424"/>
                  <a:pt x="461" y="424"/>
                  <a:pt x="461" y="424"/>
                </a:cubicBezTo>
                <a:cubicBezTo>
                  <a:pt x="461" y="54"/>
                  <a:pt x="461" y="54"/>
                  <a:pt x="461" y="54"/>
                </a:cubicBezTo>
                <a:lnTo>
                  <a:pt x="55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71">
            <a:extLst>
              <a:ext uri="{FF2B5EF4-FFF2-40B4-BE49-F238E27FC236}">
                <a16:creationId xmlns:a16="http://schemas.microsoft.com/office/drawing/2014/main" id="{D2CC265D-287F-2345-AD02-190BA7937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638" y="7841326"/>
            <a:ext cx="269924" cy="37231"/>
          </a:xfrm>
          <a:custGeom>
            <a:avLst/>
            <a:gdLst>
              <a:gd name="T0" fmla="*/ 235 w 254"/>
              <a:gd name="T1" fmla="*/ 36 h 37"/>
              <a:gd name="T2" fmla="*/ 235 w 254"/>
              <a:gd name="T3" fmla="*/ 36 h 37"/>
              <a:gd name="T4" fmla="*/ 18 w 254"/>
              <a:gd name="T5" fmla="*/ 36 h 37"/>
              <a:gd name="T6" fmla="*/ 0 w 254"/>
              <a:gd name="T7" fmla="*/ 18 h 37"/>
              <a:gd name="T8" fmla="*/ 0 w 254"/>
              <a:gd name="T9" fmla="*/ 18 h 37"/>
              <a:gd name="T10" fmla="*/ 18 w 254"/>
              <a:gd name="T11" fmla="*/ 0 h 37"/>
              <a:gd name="T12" fmla="*/ 235 w 254"/>
              <a:gd name="T13" fmla="*/ 0 h 37"/>
              <a:gd name="T14" fmla="*/ 253 w 254"/>
              <a:gd name="T15" fmla="*/ 18 h 37"/>
              <a:gd name="T16" fmla="*/ 253 w 254"/>
              <a:gd name="T17" fmla="*/ 18 h 37"/>
              <a:gd name="T18" fmla="*/ 235 w 25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" h="37">
                <a:moveTo>
                  <a:pt x="235" y="36"/>
                </a:moveTo>
                <a:lnTo>
                  <a:pt x="2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53" y="9"/>
                  <a:pt x="253" y="18"/>
                </a:cubicBezTo>
                <a:lnTo>
                  <a:pt x="253" y="18"/>
                </a:lnTo>
                <a:cubicBezTo>
                  <a:pt x="253" y="27"/>
                  <a:pt x="244" y="36"/>
                  <a:pt x="23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72">
            <a:extLst>
              <a:ext uri="{FF2B5EF4-FFF2-40B4-BE49-F238E27FC236}">
                <a16:creationId xmlns:a16="http://schemas.microsoft.com/office/drawing/2014/main" id="{6BE8E9C8-86E1-774E-B720-84E0C775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638" y="7929750"/>
            <a:ext cx="269924" cy="37231"/>
          </a:xfrm>
          <a:custGeom>
            <a:avLst/>
            <a:gdLst>
              <a:gd name="T0" fmla="*/ 235 w 254"/>
              <a:gd name="T1" fmla="*/ 36 h 37"/>
              <a:gd name="T2" fmla="*/ 235 w 254"/>
              <a:gd name="T3" fmla="*/ 36 h 37"/>
              <a:gd name="T4" fmla="*/ 18 w 254"/>
              <a:gd name="T5" fmla="*/ 36 h 37"/>
              <a:gd name="T6" fmla="*/ 0 w 254"/>
              <a:gd name="T7" fmla="*/ 19 h 37"/>
              <a:gd name="T8" fmla="*/ 0 w 254"/>
              <a:gd name="T9" fmla="*/ 19 h 37"/>
              <a:gd name="T10" fmla="*/ 18 w 254"/>
              <a:gd name="T11" fmla="*/ 0 h 37"/>
              <a:gd name="T12" fmla="*/ 235 w 254"/>
              <a:gd name="T13" fmla="*/ 0 h 37"/>
              <a:gd name="T14" fmla="*/ 253 w 254"/>
              <a:gd name="T15" fmla="*/ 19 h 37"/>
              <a:gd name="T16" fmla="*/ 253 w 254"/>
              <a:gd name="T17" fmla="*/ 19 h 37"/>
              <a:gd name="T18" fmla="*/ 235 w 25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" h="37">
                <a:moveTo>
                  <a:pt x="235" y="36"/>
                </a:moveTo>
                <a:lnTo>
                  <a:pt x="2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8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53" y="9"/>
                  <a:pt x="253" y="19"/>
                </a:cubicBezTo>
                <a:lnTo>
                  <a:pt x="253" y="19"/>
                </a:lnTo>
                <a:cubicBezTo>
                  <a:pt x="253" y="28"/>
                  <a:pt x="244" y="36"/>
                  <a:pt x="23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73">
            <a:extLst>
              <a:ext uri="{FF2B5EF4-FFF2-40B4-BE49-F238E27FC236}">
                <a16:creationId xmlns:a16="http://schemas.microsoft.com/office/drawing/2014/main" id="{2FA6C27B-060B-C14C-89DF-3F275ED77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638" y="8013520"/>
            <a:ext cx="172194" cy="37231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8 h 37"/>
              <a:gd name="T8" fmla="*/ 0 w 163"/>
              <a:gd name="T9" fmla="*/ 18 h 37"/>
              <a:gd name="T10" fmla="*/ 18 w 163"/>
              <a:gd name="T11" fmla="*/ 0 h 37"/>
              <a:gd name="T12" fmla="*/ 144 w 163"/>
              <a:gd name="T13" fmla="*/ 0 h 37"/>
              <a:gd name="T14" fmla="*/ 162 w 163"/>
              <a:gd name="T15" fmla="*/ 18 h 37"/>
              <a:gd name="T16" fmla="*/ 162 w 163"/>
              <a:gd name="T17" fmla="*/ 18 h 37"/>
              <a:gd name="T18" fmla="*/ 144 w 16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lnTo>
                  <a:pt x="162" y="18"/>
                </a:lnTo>
                <a:cubicBezTo>
                  <a:pt x="162" y="36"/>
                  <a:pt x="153" y="36"/>
                  <a:pt x="14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74">
            <a:extLst>
              <a:ext uri="{FF2B5EF4-FFF2-40B4-BE49-F238E27FC236}">
                <a16:creationId xmlns:a16="http://schemas.microsoft.com/office/drawing/2014/main" id="{C4C91D82-65F0-4B4A-AB61-F926C245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94" y="7683095"/>
            <a:ext cx="172194" cy="190809"/>
          </a:xfrm>
          <a:custGeom>
            <a:avLst/>
            <a:gdLst>
              <a:gd name="T0" fmla="*/ 163 w 164"/>
              <a:gd name="T1" fmla="*/ 180 h 181"/>
              <a:gd name="T2" fmla="*/ 163 w 164"/>
              <a:gd name="T3" fmla="*/ 180 h 181"/>
              <a:gd name="T4" fmla="*/ 72 w 164"/>
              <a:gd name="T5" fmla="*/ 180 h 181"/>
              <a:gd name="T6" fmla="*/ 0 w 164"/>
              <a:gd name="T7" fmla="*/ 99 h 181"/>
              <a:gd name="T8" fmla="*/ 0 w 164"/>
              <a:gd name="T9" fmla="*/ 90 h 181"/>
              <a:gd name="T10" fmla="*/ 81 w 164"/>
              <a:gd name="T11" fmla="*/ 0 h 181"/>
              <a:gd name="T12" fmla="*/ 163 w 164"/>
              <a:gd name="T13" fmla="*/ 81 h 181"/>
              <a:gd name="T14" fmla="*/ 163 w 164"/>
              <a:gd name="T15" fmla="*/ 180 h 181"/>
              <a:gd name="T16" fmla="*/ 81 w 164"/>
              <a:gd name="T17" fmla="*/ 54 h 181"/>
              <a:gd name="T18" fmla="*/ 81 w 164"/>
              <a:gd name="T19" fmla="*/ 54 h 181"/>
              <a:gd name="T20" fmla="*/ 45 w 164"/>
              <a:gd name="T21" fmla="*/ 90 h 181"/>
              <a:gd name="T22" fmla="*/ 45 w 164"/>
              <a:gd name="T23" fmla="*/ 99 h 181"/>
              <a:gd name="T24" fmla="*/ 72 w 164"/>
              <a:gd name="T25" fmla="*/ 126 h 181"/>
              <a:gd name="T26" fmla="*/ 109 w 164"/>
              <a:gd name="T27" fmla="*/ 126 h 181"/>
              <a:gd name="T28" fmla="*/ 109 w 164"/>
              <a:gd name="T29" fmla="*/ 81 h 181"/>
              <a:gd name="T30" fmla="*/ 81 w 164"/>
              <a:gd name="T31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81">
                <a:moveTo>
                  <a:pt x="163" y="180"/>
                </a:moveTo>
                <a:lnTo>
                  <a:pt x="163" y="180"/>
                </a:lnTo>
                <a:cubicBezTo>
                  <a:pt x="72" y="180"/>
                  <a:pt x="72" y="180"/>
                  <a:pt x="72" y="180"/>
                </a:cubicBezTo>
                <a:cubicBezTo>
                  <a:pt x="36" y="180"/>
                  <a:pt x="0" y="144"/>
                  <a:pt x="0" y="9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63" y="36"/>
                  <a:pt x="163" y="81"/>
                </a:cubicBezTo>
                <a:lnTo>
                  <a:pt x="163" y="180"/>
                </a:ln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45" y="72"/>
                  <a:pt x="45" y="90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17"/>
                  <a:pt x="63" y="126"/>
                  <a:pt x="72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09" y="63"/>
                  <a:pt x="100" y="54"/>
                  <a:pt x="81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75">
            <a:extLst>
              <a:ext uri="{FF2B5EF4-FFF2-40B4-BE49-F238E27FC236}">
                <a16:creationId xmlns:a16="http://schemas.microsoft.com/office/drawing/2014/main" id="{6E6904F8-C0D2-C247-92B5-FFEAF2FD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4981" y="7683095"/>
            <a:ext cx="172191" cy="190809"/>
          </a:xfrm>
          <a:custGeom>
            <a:avLst/>
            <a:gdLst>
              <a:gd name="T0" fmla="*/ 81 w 163"/>
              <a:gd name="T1" fmla="*/ 180 h 181"/>
              <a:gd name="T2" fmla="*/ 81 w 163"/>
              <a:gd name="T3" fmla="*/ 180 h 181"/>
              <a:gd name="T4" fmla="*/ 0 w 163"/>
              <a:gd name="T5" fmla="*/ 180 h 181"/>
              <a:gd name="T6" fmla="*/ 0 w 163"/>
              <a:gd name="T7" fmla="*/ 81 h 181"/>
              <a:gd name="T8" fmla="*/ 81 w 163"/>
              <a:gd name="T9" fmla="*/ 0 h 181"/>
              <a:gd name="T10" fmla="*/ 162 w 163"/>
              <a:gd name="T11" fmla="*/ 90 h 181"/>
              <a:gd name="T12" fmla="*/ 162 w 163"/>
              <a:gd name="T13" fmla="*/ 99 h 181"/>
              <a:gd name="T14" fmla="*/ 81 w 163"/>
              <a:gd name="T15" fmla="*/ 180 h 181"/>
              <a:gd name="T16" fmla="*/ 54 w 163"/>
              <a:gd name="T17" fmla="*/ 126 h 181"/>
              <a:gd name="T18" fmla="*/ 54 w 163"/>
              <a:gd name="T19" fmla="*/ 126 h 181"/>
              <a:gd name="T20" fmla="*/ 81 w 163"/>
              <a:gd name="T21" fmla="*/ 126 h 181"/>
              <a:gd name="T22" fmla="*/ 108 w 163"/>
              <a:gd name="T23" fmla="*/ 99 h 181"/>
              <a:gd name="T24" fmla="*/ 108 w 163"/>
              <a:gd name="T25" fmla="*/ 90 h 181"/>
              <a:gd name="T26" fmla="*/ 81 w 163"/>
              <a:gd name="T27" fmla="*/ 54 h 181"/>
              <a:gd name="T28" fmla="*/ 54 w 163"/>
              <a:gd name="T29" fmla="*/ 81 h 181"/>
              <a:gd name="T30" fmla="*/ 54 w 163"/>
              <a:gd name="T31" fmla="*/ 1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81">
                <a:moveTo>
                  <a:pt x="81" y="180"/>
                </a:moveTo>
                <a:lnTo>
                  <a:pt x="81" y="180"/>
                </a:lnTo>
                <a:cubicBezTo>
                  <a:pt x="0" y="180"/>
                  <a:pt x="0" y="180"/>
                  <a:pt x="0" y="1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90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2" y="144"/>
                  <a:pt x="126" y="180"/>
                  <a:pt x="81" y="180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81" y="126"/>
                  <a:pt x="81" y="126"/>
                  <a:pt x="81" y="126"/>
                </a:cubicBezTo>
                <a:cubicBezTo>
                  <a:pt x="99" y="126"/>
                  <a:pt x="108" y="117"/>
                  <a:pt x="108" y="99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08" y="72"/>
                  <a:pt x="99" y="54"/>
                  <a:pt x="81" y="54"/>
                </a:cubicBezTo>
                <a:cubicBezTo>
                  <a:pt x="63" y="54"/>
                  <a:pt x="54" y="63"/>
                  <a:pt x="54" y="81"/>
                </a:cubicBezTo>
                <a:lnTo>
                  <a:pt x="54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76">
            <a:extLst>
              <a:ext uri="{FF2B5EF4-FFF2-40B4-BE49-F238E27FC236}">
                <a16:creationId xmlns:a16="http://schemas.microsoft.com/office/drawing/2014/main" id="{DBB7C2F7-22ED-F24E-BA0F-0496081C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750" y="8046095"/>
            <a:ext cx="55846" cy="251308"/>
          </a:xfrm>
          <a:custGeom>
            <a:avLst/>
            <a:gdLst>
              <a:gd name="T0" fmla="*/ 54 w 55"/>
              <a:gd name="T1" fmla="*/ 235 h 236"/>
              <a:gd name="T2" fmla="*/ 54 w 55"/>
              <a:gd name="T3" fmla="*/ 235 h 236"/>
              <a:gd name="T4" fmla="*/ 0 w 55"/>
              <a:gd name="T5" fmla="*/ 235 h 236"/>
              <a:gd name="T6" fmla="*/ 0 w 55"/>
              <a:gd name="T7" fmla="*/ 27 h 236"/>
              <a:gd name="T8" fmla="*/ 27 w 55"/>
              <a:gd name="T9" fmla="*/ 0 h 236"/>
              <a:gd name="T10" fmla="*/ 27 w 55"/>
              <a:gd name="T11" fmla="*/ 0 h 236"/>
              <a:gd name="T12" fmla="*/ 54 w 55"/>
              <a:gd name="T13" fmla="*/ 27 h 236"/>
              <a:gd name="T14" fmla="*/ 54 w 55"/>
              <a:gd name="T1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36">
                <a:moveTo>
                  <a:pt x="54" y="235"/>
                </a:moveTo>
                <a:lnTo>
                  <a:pt x="54" y="235"/>
                </a:lnTo>
                <a:cubicBezTo>
                  <a:pt x="0" y="235"/>
                  <a:pt x="0" y="235"/>
                  <a:pt x="0" y="2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lnTo>
                  <a:pt x="54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77">
            <a:extLst>
              <a:ext uri="{FF2B5EF4-FFF2-40B4-BE49-F238E27FC236}">
                <a16:creationId xmlns:a16="http://schemas.microsoft.com/office/drawing/2014/main" id="{EE9FD875-C456-EB4A-B522-CFC9D1FB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7057" y="7841326"/>
            <a:ext cx="55846" cy="144271"/>
          </a:xfrm>
          <a:custGeom>
            <a:avLst/>
            <a:gdLst>
              <a:gd name="T0" fmla="*/ 54 w 55"/>
              <a:gd name="T1" fmla="*/ 136 h 137"/>
              <a:gd name="T2" fmla="*/ 0 w 55"/>
              <a:gd name="T3" fmla="*/ 136 h 137"/>
              <a:gd name="T4" fmla="*/ 0 w 55"/>
              <a:gd name="T5" fmla="*/ 0 h 137"/>
              <a:gd name="T6" fmla="*/ 54 w 55"/>
              <a:gd name="T7" fmla="*/ 0 h 137"/>
              <a:gd name="T8" fmla="*/ 54 w 55"/>
              <a:gd name="T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37">
                <a:moveTo>
                  <a:pt x="54" y="136"/>
                </a:moveTo>
                <a:lnTo>
                  <a:pt x="0" y="136"/>
                </a:lnTo>
                <a:lnTo>
                  <a:pt x="0" y="0"/>
                </a:lnTo>
                <a:lnTo>
                  <a:pt x="54" y="0"/>
                </a:lnTo>
                <a:lnTo>
                  <a:pt x="54" y="1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78">
            <a:extLst>
              <a:ext uri="{FF2B5EF4-FFF2-40B4-BE49-F238E27FC236}">
                <a16:creationId xmlns:a16="http://schemas.microsoft.com/office/drawing/2014/main" id="{96ACCB8F-55B4-2D40-8111-CB9A55BBC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6442" y="7957674"/>
            <a:ext cx="581730" cy="372308"/>
          </a:xfrm>
          <a:custGeom>
            <a:avLst/>
            <a:gdLst>
              <a:gd name="T0" fmla="*/ 54 w 552"/>
              <a:gd name="T1" fmla="*/ 0 h 353"/>
              <a:gd name="T2" fmla="*/ 54 w 552"/>
              <a:gd name="T3" fmla="*/ 0 h 353"/>
              <a:gd name="T4" fmla="*/ 54 w 552"/>
              <a:gd name="T5" fmla="*/ 54 h 353"/>
              <a:gd name="T6" fmla="*/ 497 w 552"/>
              <a:gd name="T7" fmla="*/ 54 h 353"/>
              <a:gd name="T8" fmla="*/ 497 w 552"/>
              <a:gd name="T9" fmla="*/ 298 h 353"/>
              <a:gd name="T10" fmla="*/ 497 w 552"/>
              <a:gd name="T11" fmla="*/ 298 h 353"/>
              <a:gd name="T12" fmla="*/ 54 w 552"/>
              <a:gd name="T13" fmla="*/ 298 h 353"/>
              <a:gd name="T14" fmla="*/ 54 w 552"/>
              <a:gd name="T15" fmla="*/ 99 h 353"/>
              <a:gd name="T16" fmla="*/ 27 w 552"/>
              <a:gd name="T17" fmla="*/ 72 h 353"/>
              <a:gd name="T18" fmla="*/ 27 w 552"/>
              <a:gd name="T19" fmla="*/ 72 h 353"/>
              <a:gd name="T20" fmla="*/ 0 w 552"/>
              <a:gd name="T21" fmla="*/ 99 h 353"/>
              <a:gd name="T22" fmla="*/ 0 w 552"/>
              <a:gd name="T23" fmla="*/ 298 h 353"/>
              <a:gd name="T24" fmla="*/ 54 w 552"/>
              <a:gd name="T25" fmla="*/ 352 h 353"/>
              <a:gd name="T26" fmla="*/ 497 w 552"/>
              <a:gd name="T27" fmla="*/ 352 h 353"/>
              <a:gd name="T28" fmla="*/ 551 w 552"/>
              <a:gd name="T29" fmla="*/ 298 h 353"/>
              <a:gd name="T30" fmla="*/ 551 w 552"/>
              <a:gd name="T31" fmla="*/ 0 h 353"/>
              <a:gd name="T32" fmla="*/ 54 w 552"/>
              <a:gd name="T33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2" h="353">
                <a:moveTo>
                  <a:pt x="54" y="0"/>
                </a:moveTo>
                <a:lnTo>
                  <a:pt x="54" y="0"/>
                </a:lnTo>
                <a:cubicBezTo>
                  <a:pt x="54" y="54"/>
                  <a:pt x="54" y="54"/>
                  <a:pt x="54" y="54"/>
                </a:cubicBezTo>
                <a:cubicBezTo>
                  <a:pt x="497" y="54"/>
                  <a:pt x="497" y="54"/>
                  <a:pt x="497" y="54"/>
                </a:cubicBezTo>
                <a:cubicBezTo>
                  <a:pt x="497" y="298"/>
                  <a:pt x="497" y="298"/>
                  <a:pt x="497" y="298"/>
                </a:cubicBezTo>
                <a:lnTo>
                  <a:pt x="497" y="298"/>
                </a:lnTo>
                <a:cubicBezTo>
                  <a:pt x="54" y="298"/>
                  <a:pt x="54" y="298"/>
                  <a:pt x="54" y="298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81"/>
                  <a:pt x="45" y="72"/>
                  <a:pt x="27" y="72"/>
                </a:cubicBezTo>
                <a:lnTo>
                  <a:pt x="27" y="72"/>
                </a:lnTo>
                <a:cubicBezTo>
                  <a:pt x="9" y="72"/>
                  <a:pt x="0" y="81"/>
                  <a:pt x="0" y="99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25"/>
                  <a:pt x="27" y="352"/>
                  <a:pt x="54" y="352"/>
                </a:cubicBezTo>
                <a:cubicBezTo>
                  <a:pt x="497" y="352"/>
                  <a:pt x="497" y="352"/>
                  <a:pt x="497" y="352"/>
                </a:cubicBezTo>
                <a:cubicBezTo>
                  <a:pt x="524" y="352"/>
                  <a:pt x="551" y="325"/>
                  <a:pt x="551" y="298"/>
                </a:cubicBezTo>
                <a:cubicBezTo>
                  <a:pt x="551" y="0"/>
                  <a:pt x="551" y="0"/>
                  <a:pt x="551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79">
            <a:extLst>
              <a:ext uri="{FF2B5EF4-FFF2-40B4-BE49-F238E27FC236}">
                <a16:creationId xmlns:a16="http://schemas.microsoft.com/office/drawing/2014/main" id="{804CCC07-37EB-294C-9E1B-4A586BA2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288" y="7813403"/>
            <a:ext cx="707386" cy="200117"/>
          </a:xfrm>
          <a:custGeom>
            <a:avLst/>
            <a:gdLst>
              <a:gd name="T0" fmla="*/ 597 w 670"/>
              <a:gd name="T1" fmla="*/ 190 h 191"/>
              <a:gd name="T2" fmla="*/ 597 w 670"/>
              <a:gd name="T3" fmla="*/ 190 h 191"/>
              <a:gd name="T4" fmla="*/ 82 w 670"/>
              <a:gd name="T5" fmla="*/ 190 h 191"/>
              <a:gd name="T6" fmla="*/ 0 w 670"/>
              <a:gd name="T7" fmla="*/ 117 h 191"/>
              <a:gd name="T8" fmla="*/ 0 w 670"/>
              <a:gd name="T9" fmla="*/ 72 h 191"/>
              <a:gd name="T10" fmla="*/ 82 w 670"/>
              <a:gd name="T11" fmla="*/ 0 h 191"/>
              <a:gd name="T12" fmla="*/ 597 w 670"/>
              <a:gd name="T13" fmla="*/ 0 h 191"/>
              <a:gd name="T14" fmla="*/ 669 w 670"/>
              <a:gd name="T15" fmla="*/ 72 h 191"/>
              <a:gd name="T16" fmla="*/ 669 w 670"/>
              <a:gd name="T17" fmla="*/ 117 h 191"/>
              <a:gd name="T18" fmla="*/ 597 w 670"/>
              <a:gd name="T19" fmla="*/ 190 h 191"/>
              <a:gd name="T20" fmla="*/ 82 w 670"/>
              <a:gd name="T21" fmla="*/ 54 h 191"/>
              <a:gd name="T22" fmla="*/ 82 w 670"/>
              <a:gd name="T23" fmla="*/ 54 h 191"/>
              <a:gd name="T24" fmla="*/ 55 w 670"/>
              <a:gd name="T25" fmla="*/ 72 h 191"/>
              <a:gd name="T26" fmla="*/ 55 w 670"/>
              <a:gd name="T27" fmla="*/ 117 h 191"/>
              <a:gd name="T28" fmla="*/ 82 w 670"/>
              <a:gd name="T29" fmla="*/ 136 h 191"/>
              <a:gd name="T30" fmla="*/ 597 w 670"/>
              <a:gd name="T31" fmla="*/ 136 h 191"/>
              <a:gd name="T32" fmla="*/ 615 w 670"/>
              <a:gd name="T33" fmla="*/ 117 h 191"/>
              <a:gd name="T34" fmla="*/ 615 w 670"/>
              <a:gd name="T35" fmla="*/ 72 h 191"/>
              <a:gd name="T36" fmla="*/ 597 w 670"/>
              <a:gd name="T37" fmla="*/ 54 h 191"/>
              <a:gd name="T38" fmla="*/ 82 w 670"/>
              <a:gd name="T39" fmla="*/ 5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0" h="191">
                <a:moveTo>
                  <a:pt x="597" y="190"/>
                </a:moveTo>
                <a:lnTo>
                  <a:pt x="597" y="190"/>
                </a:lnTo>
                <a:cubicBezTo>
                  <a:pt x="82" y="190"/>
                  <a:pt x="82" y="190"/>
                  <a:pt x="82" y="190"/>
                </a:cubicBezTo>
                <a:cubicBezTo>
                  <a:pt x="37" y="190"/>
                  <a:pt x="0" y="153"/>
                  <a:pt x="0" y="11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82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42" y="0"/>
                  <a:pt x="669" y="36"/>
                  <a:pt x="669" y="72"/>
                </a:cubicBezTo>
                <a:cubicBezTo>
                  <a:pt x="669" y="117"/>
                  <a:pt x="669" y="117"/>
                  <a:pt x="669" y="117"/>
                </a:cubicBezTo>
                <a:cubicBezTo>
                  <a:pt x="669" y="153"/>
                  <a:pt x="642" y="190"/>
                  <a:pt x="597" y="190"/>
                </a:cubicBezTo>
                <a:close/>
                <a:moveTo>
                  <a:pt x="82" y="54"/>
                </a:moveTo>
                <a:lnTo>
                  <a:pt x="82" y="54"/>
                </a:lnTo>
                <a:cubicBezTo>
                  <a:pt x="64" y="54"/>
                  <a:pt x="55" y="63"/>
                  <a:pt x="55" y="72"/>
                </a:cubicBezTo>
                <a:cubicBezTo>
                  <a:pt x="55" y="117"/>
                  <a:pt x="55" y="117"/>
                  <a:pt x="55" y="117"/>
                </a:cubicBezTo>
                <a:cubicBezTo>
                  <a:pt x="55" y="127"/>
                  <a:pt x="64" y="136"/>
                  <a:pt x="82" y="136"/>
                </a:cubicBezTo>
                <a:cubicBezTo>
                  <a:pt x="597" y="136"/>
                  <a:pt x="597" y="136"/>
                  <a:pt x="597" y="136"/>
                </a:cubicBezTo>
                <a:cubicBezTo>
                  <a:pt x="606" y="136"/>
                  <a:pt x="615" y="127"/>
                  <a:pt x="615" y="117"/>
                </a:cubicBezTo>
                <a:cubicBezTo>
                  <a:pt x="615" y="72"/>
                  <a:pt x="615" y="72"/>
                  <a:pt x="615" y="72"/>
                </a:cubicBezTo>
                <a:cubicBezTo>
                  <a:pt x="615" y="63"/>
                  <a:pt x="606" y="54"/>
                  <a:pt x="597" y="54"/>
                </a:cubicBezTo>
                <a:lnTo>
                  <a:pt x="82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B6FA2FBE-9295-3746-80BE-6BE43F6524FA}"/>
              </a:ext>
            </a:extLst>
          </p:cNvPr>
          <p:cNvGrpSpPr/>
          <p:nvPr/>
        </p:nvGrpSpPr>
        <p:grpSpPr>
          <a:xfrm>
            <a:off x="2668308" y="759460"/>
            <a:ext cx="19041035" cy="2561450"/>
            <a:chOff x="2668308" y="861425"/>
            <a:chExt cx="19041035" cy="2561450"/>
          </a:xfrm>
        </p:grpSpPr>
        <p:sp>
          <p:nvSpPr>
            <p:cNvPr id="322" name="CuadroTexto 321">
              <a:extLst>
                <a:ext uri="{FF2B5EF4-FFF2-40B4-BE49-F238E27FC236}">
                  <a16:creationId xmlns:a16="http://schemas.microsoft.com/office/drawing/2014/main" id="{D3306CAB-7EB7-A540-ABF4-63ED746180ED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23" name="CuadroTexto 322">
              <a:extLst>
                <a:ext uri="{FF2B5EF4-FFF2-40B4-BE49-F238E27FC236}">
                  <a16:creationId xmlns:a16="http://schemas.microsoft.com/office/drawing/2014/main" id="{2B3E51D9-A82F-6A4A-980D-A6D3AA1E2DF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4" name="Grupo 323">
            <a:extLst>
              <a:ext uri="{FF2B5EF4-FFF2-40B4-BE49-F238E27FC236}">
                <a16:creationId xmlns:a16="http://schemas.microsoft.com/office/drawing/2014/main" id="{CCE9A5DB-2309-654F-954A-A6023DE97847}"/>
              </a:ext>
            </a:extLst>
          </p:cNvPr>
          <p:cNvGrpSpPr/>
          <p:nvPr/>
        </p:nvGrpSpPr>
        <p:grpSpPr>
          <a:xfrm>
            <a:off x="5538255" y="8494314"/>
            <a:ext cx="2755861" cy="962206"/>
            <a:chOff x="4247967" y="10891458"/>
            <a:chExt cx="4236804" cy="962206"/>
          </a:xfrm>
        </p:grpSpPr>
        <p:sp>
          <p:nvSpPr>
            <p:cNvPr id="325" name="CuadroTexto 395">
              <a:extLst>
                <a:ext uri="{FF2B5EF4-FFF2-40B4-BE49-F238E27FC236}">
                  <a16:creationId xmlns:a16="http://schemas.microsoft.com/office/drawing/2014/main" id="{9AEB68A9-31BD-2C45-9E54-3A5AA398FDCE}"/>
                </a:ext>
              </a:extLst>
            </p:cNvPr>
            <p:cNvSpPr txBox="1"/>
            <p:nvPr/>
          </p:nvSpPr>
          <p:spPr>
            <a:xfrm flipH="1">
              <a:off x="5175031" y="10891458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6" name="Rectangle 40">
              <a:extLst>
                <a:ext uri="{FF2B5EF4-FFF2-40B4-BE49-F238E27FC236}">
                  <a16:creationId xmlns:a16="http://schemas.microsoft.com/office/drawing/2014/main" id="{3F13FD48-A32C-2143-8F80-BEC082D3348E}"/>
                </a:ext>
              </a:extLst>
            </p:cNvPr>
            <p:cNvSpPr/>
            <p:nvPr/>
          </p:nvSpPr>
          <p:spPr>
            <a:xfrm>
              <a:off x="4247967" y="11268889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F806942B-7A00-4943-95DD-A8B9DCBAB34D}"/>
              </a:ext>
            </a:extLst>
          </p:cNvPr>
          <p:cNvGrpSpPr/>
          <p:nvPr/>
        </p:nvGrpSpPr>
        <p:grpSpPr>
          <a:xfrm>
            <a:off x="8891785" y="8470595"/>
            <a:ext cx="2755861" cy="962206"/>
            <a:chOff x="4247967" y="10891458"/>
            <a:chExt cx="4236804" cy="962206"/>
          </a:xfrm>
        </p:grpSpPr>
        <p:sp>
          <p:nvSpPr>
            <p:cNvPr id="328" name="CuadroTexto 395">
              <a:extLst>
                <a:ext uri="{FF2B5EF4-FFF2-40B4-BE49-F238E27FC236}">
                  <a16:creationId xmlns:a16="http://schemas.microsoft.com/office/drawing/2014/main" id="{4C7D8330-730B-0C48-837D-015FF7F0055D}"/>
                </a:ext>
              </a:extLst>
            </p:cNvPr>
            <p:cNvSpPr txBox="1"/>
            <p:nvPr/>
          </p:nvSpPr>
          <p:spPr>
            <a:xfrm flipH="1">
              <a:off x="5175031" y="10891458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4FFAE8B8-7572-7D41-88C8-1B18B5379CBE}"/>
                </a:ext>
              </a:extLst>
            </p:cNvPr>
            <p:cNvSpPr/>
            <p:nvPr/>
          </p:nvSpPr>
          <p:spPr>
            <a:xfrm>
              <a:off x="4247967" y="11268889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7296F59-AEF3-EE42-97B9-7E3953011F19}"/>
              </a:ext>
            </a:extLst>
          </p:cNvPr>
          <p:cNvGrpSpPr/>
          <p:nvPr/>
        </p:nvGrpSpPr>
        <p:grpSpPr>
          <a:xfrm>
            <a:off x="12232510" y="8496052"/>
            <a:ext cx="2755861" cy="962206"/>
            <a:chOff x="4247967" y="10891458"/>
            <a:chExt cx="4236804" cy="962206"/>
          </a:xfrm>
        </p:grpSpPr>
        <p:sp>
          <p:nvSpPr>
            <p:cNvPr id="331" name="CuadroTexto 395">
              <a:extLst>
                <a:ext uri="{FF2B5EF4-FFF2-40B4-BE49-F238E27FC236}">
                  <a16:creationId xmlns:a16="http://schemas.microsoft.com/office/drawing/2014/main" id="{423F5AF3-6DD5-5C4C-9E0E-58E833300D41}"/>
                </a:ext>
              </a:extLst>
            </p:cNvPr>
            <p:cNvSpPr txBox="1"/>
            <p:nvPr/>
          </p:nvSpPr>
          <p:spPr>
            <a:xfrm flipH="1">
              <a:off x="5175031" y="10891458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2" name="Rectangle 40">
              <a:extLst>
                <a:ext uri="{FF2B5EF4-FFF2-40B4-BE49-F238E27FC236}">
                  <a16:creationId xmlns:a16="http://schemas.microsoft.com/office/drawing/2014/main" id="{982493E3-364B-0745-904E-439C1B4B9C6E}"/>
                </a:ext>
              </a:extLst>
            </p:cNvPr>
            <p:cNvSpPr/>
            <p:nvPr/>
          </p:nvSpPr>
          <p:spPr>
            <a:xfrm>
              <a:off x="4247967" y="11268889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32A97D72-5F9F-B84E-AEE3-C9E0568BDCAA}"/>
              </a:ext>
            </a:extLst>
          </p:cNvPr>
          <p:cNvGrpSpPr/>
          <p:nvPr/>
        </p:nvGrpSpPr>
        <p:grpSpPr>
          <a:xfrm>
            <a:off x="15393054" y="8494314"/>
            <a:ext cx="2755861" cy="962206"/>
            <a:chOff x="4247967" y="10891458"/>
            <a:chExt cx="4236804" cy="962206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096F27D0-0E32-EE4F-9B21-BB7670CF5981}"/>
                </a:ext>
              </a:extLst>
            </p:cNvPr>
            <p:cNvSpPr txBox="1"/>
            <p:nvPr/>
          </p:nvSpPr>
          <p:spPr>
            <a:xfrm flipH="1">
              <a:off x="5175031" y="10891458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5" name="Rectangle 40">
              <a:extLst>
                <a:ext uri="{FF2B5EF4-FFF2-40B4-BE49-F238E27FC236}">
                  <a16:creationId xmlns:a16="http://schemas.microsoft.com/office/drawing/2014/main" id="{D4A0FBDD-F5EB-F349-AE7C-C74C4079305E}"/>
                </a:ext>
              </a:extLst>
            </p:cNvPr>
            <p:cNvSpPr/>
            <p:nvPr/>
          </p:nvSpPr>
          <p:spPr>
            <a:xfrm>
              <a:off x="4247967" y="11268889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827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>
            <a:extLst>
              <a:ext uri="{FF2B5EF4-FFF2-40B4-BE49-F238E27FC236}">
                <a16:creationId xmlns:a16="http://schemas.microsoft.com/office/drawing/2014/main" id="{8DFA941F-726E-9844-8E0E-A74D83035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8293" y="10570288"/>
            <a:ext cx="4507" cy="124794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A49E0D9F-9FBC-E040-A8D5-38AD6A623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733" y="3420529"/>
            <a:ext cx="12186581" cy="8388692"/>
          </a:xfrm>
          <a:custGeom>
            <a:avLst/>
            <a:gdLst>
              <a:gd name="T0" fmla="*/ 0 w 11927"/>
              <a:gd name="T1" fmla="*/ 6980 h 8213"/>
              <a:gd name="T2" fmla="*/ 0 w 11927"/>
              <a:gd name="T3" fmla="*/ 8212 h 8213"/>
              <a:gd name="T4" fmla="*/ 10599 w 11927"/>
              <a:gd name="T5" fmla="*/ 8212 h 8213"/>
              <a:gd name="T6" fmla="*/ 10599 w 11927"/>
              <a:gd name="T7" fmla="*/ 0 h 8213"/>
              <a:gd name="T8" fmla="*/ 11926 w 11927"/>
              <a:gd name="T9" fmla="*/ 0 h 8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27" h="8213">
                <a:moveTo>
                  <a:pt x="0" y="6980"/>
                </a:moveTo>
                <a:lnTo>
                  <a:pt x="0" y="8212"/>
                </a:lnTo>
                <a:lnTo>
                  <a:pt x="10599" y="8212"/>
                </a:lnTo>
                <a:lnTo>
                  <a:pt x="10599" y="0"/>
                </a:lnTo>
                <a:lnTo>
                  <a:pt x="11926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89198936-3C89-EF43-9279-C3ACAFCF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896" y="8826775"/>
            <a:ext cx="581170" cy="1684947"/>
          </a:xfrm>
          <a:custGeom>
            <a:avLst/>
            <a:gdLst>
              <a:gd name="T0" fmla="*/ 568 w 569"/>
              <a:gd name="T1" fmla="*/ 1648 h 1649"/>
              <a:gd name="T2" fmla="*/ 0 w 569"/>
              <a:gd name="T3" fmla="*/ 1648 h 1649"/>
              <a:gd name="T4" fmla="*/ 0 w 569"/>
              <a:gd name="T5" fmla="*/ 0 h 1649"/>
              <a:gd name="T6" fmla="*/ 568 w 569"/>
              <a:gd name="T7" fmla="*/ 0 h 1649"/>
              <a:gd name="T8" fmla="*/ 568 w 569"/>
              <a:gd name="T9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1649">
                <a:moveTo>
                  <a:pt x="568" y="1648"/>
                </a:moveTo>
                <a:lnTo>
                  <a:pt x="0" y="1648"/>
                </a:lnTo>
                <a:lnTo>
                  <a:pt x="0" y="0"/>
                </a:lnTo>
                <a:lnTo>
                  <a:pt x="568" y="0"/>
                </a:lnTo>
                <a:lnTo>
                  <a:pt x="568" y="164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2A5DAA19-F3C1-4E45-A2C5-65ECE3A40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298" y="6533624"/>
            <a:ext cx="6523537" cy="2757186"/>
          </a:xfrm>
          <a:custGeom>
            <a:avLst/>
            <a:gdLst>
              <a:gd name="T0" fmla="*/ 6082 w 6386"/>
              <a:gd name="T1" fmla="*/ 2699 h 2700"/>
              <a:gd name="T2" fmla="*/ 6082 w 6386"/>
              <a:gd name="T3" fmla="*/ 2699 h 2700"/>
              <a:gd name="T4" fmla="*/ 900 w 6386"/>
              <a:gd name="T5" fmla="*/ 2699 h 2700"/>
              <a:gd name="T6" fmla="*/ 644 w 6386"/>
              <a:gd name="T7" fmla="*/ 2509 h 2700"/>
              <a:gd name="T8" fmla="*/ 47 w 6386"/>
              <a:gd name="T9" fmla="*/ 340 h 2700"/>
              <a:gd name="T10" fmla="*/ 303 w 6386"/>
              <a:gd name="T11" fmla="*/ 0 h 2700"/>
              <a:gd name="T12" fmla="*/ 5485 w 6386"/>
              <a:gd name="T13" fmla="*/ 0 h 2700"/>
              <a:gd name="T14" fmla="*/ 5741 w 6386"/>
              <a:gd name="T15" fmla="*/ 199 h 2700"/>
              <a:gd name="T16" fmla="*/ 6337 w 6386"/>
              <a:gd name="T17" fmla="*/ 2358 h 2700"/>
              <a:gd name="T18" fmla="*/ 6082 w 6386"/>
              <a:gd name="T19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86" h="2700">
                <a:moveTo>
                  <a:pt x="6082" y="2699"/>
                </a:moveTo>
                <a:lnTo>
                  <a:pt x="6082" y="2699"/>
                </a:lnTo>
                <a:cubicBezTo>
                  <a:pt x="900" y="2699"/>
                  <a:pt x="900" y="2699"/>
                  <a:pt x="900" y="2699"/>
                </a:cubicBezTo>
                <a:cubicBezTo>
                  <a:pt x="777" y="2699"/>
                  <a:pt x="673" y="2623"/>
                  <a:pt x="644" y="2509"/>
                </a:cubicBezTo>
                <a:cubicBezTo>
                  <a:pt x="47" y="340"/>
                  <a:pt x="47" y="340"/>
                  <a:pt x="47" y="340"/>
                </a:cubicBezTo>
                <a:cubicBezTo>
                  <a:pt x="0" y="170"/>
                  <a:pt x="123" y="0"/>
                  <a:pt x="303" y="0"/>
                </a:cubicBezTo>
                <a:cubicBezTo>
                  <a:pt x="5485" y="0"/>
                  <a:pt x="5485" y="0"/>
                  <a:pt x="5485" y="0"/>
                </a:cubicBezTo>
                <a:cubicBezTo>
                  <a:pt x="5598" y="0"/>
                  <a:pt x="5703" y="85"/>
                  <a:pt x="5741" y="199"/>
                </a:cubicBezTo>
                <a:cubicBezTo>
                  <a:pt x="6337" y="2358"/>
                  <a:pt x="6337" y="2358"/>
                  <a:pt x="6337" y="2358"/>
                </a:cubicBezTo>
                <a:cubicBezTo>
                  <a:pt x="6385" y="2537"/>
                  <a:pt x="6261" y="2699"/>
                  <a:pt x="6082" y="269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1CA0C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A1E8F0B4-8FDF-D645-9DD9-ABB52C308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585" y="6533624"/>
            <a:ext cx="774895" cy="2757186"/>
          </a:xfrm>
          <a:custGeom>
            <a:avLst/>
            <a:gdLst>
              <a:gd name="T0" fmla="*/ 758 w 759"/>
              <a:gd name="T1" fmla="*/ 2699 h 2700"/>
              <a:gd name="T2" fmla="*/ 0 w 759"/>
              <a:gd name="T3" fmla="*/ 0 h 2700"/>
              <a:gd name="T4" fmla="*/ 758 w 759"/>
              <a:gd name="T5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" h="2700">
                <a:moveTo>
                  <a:pt x="758" y="2699"/>
                </a:moveTo>
                <a:lnTo>
                  <a:pt x="0" y="0"/>
                </a:lnTo>
                <a:lnTo>
                  <a:pt x="758" y="2699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Line 6">
            <a:extLst>
              <a:ext uri="{FF2B5EF4-FFF2-40B4-BE49-F238E27FC236}">
                <a16:creationId xmlns:a16="http://schemas.microsoft.com/office/drawing/2014/main" id="{20EACE1F-FE80-4640-8549-3A8BE951DD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9575" y="6529121"/>
            <a:ext cx="783906" cy="2766196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1C1E8857-9572-E648-9539-A3933089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855" y="6533624"/>
            <a:ext cx="774895" cy="2757186"/>
          </a:xfrm>
          <a:custGeom>
            <a:avLst/>
            <a:gdLst>
              <a:gd name="T0" fmla="*/ 758 w 759"/>
              <a:gd name="T1" fmla="*/ 2699 h 2700"/>
              <a:gd name="T2" fmla="*/ 0 w 759"/>
              <a:gd name="T3" fmla="*/ 0 h 2700"/>
              <a:gd name="T4" fmla="*/ 758 w 759"/>
              <a:gd name="T5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" h="2700">
                <a:moveTo>
                  <a:pt x="758" y="2699"/>
                </a:moveTo>
                <a:lnTo>
                  <a:pt x="0" y="0"/>
                </a:lnTo>
                <a:lnTo>
                  <a:pt x="758" y="2699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Line 8">
            <a:extLst>
              <a:ext uri="{FF2B5EF4-FFF2-40B4-BE49-F238E27FC236}">
                <a16:creationId xmlns:a16="http://schemas.microsoft.com/office/drawing/2014/main" id="{0E0B6325-4748-324A-BE54-F6C06B7134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03349" y="6529121"/>
            <a:ext cx="783906" cy="2766196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Freeform 9">
            <a:extLst>
              <a:ext uri="{FF2B5EF4-FFF2-40B4-BE49-F238E27FC236}">
                <a16:creationId xmlns:a16="http://schemas.microsoft.com/office/drawing/2014/main" id="{5551A243-9949-364F-8CBD-7B413246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629" y="6533624"/>
            <a:ext cx="774895" cy="2757186"/>
          </a:xfrm>
          <a:custGeom>
            <a:avLst/>
            <a:gdLst>
              <a:gd name="T0" fmla="*/ 758 w 759"/>
              <a:gd name="T1" fmla="*/ 2699 h 2700"/>
              <a:gd name="T2" fmla="*/ 0 w 759"/>
              <a:gd name="T3" fmla="*/ 0 h 2700"/>
              <a:gd name="T4" fmla="*/ 758 w 759"/>
              <a:gd name="T5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" h="2700">
                <a:moveTo>
                  <a:pt x="758" y="2699"/>
                </a:moveTo>
                <a:lnTo>
                  <a:pt x="0" y="0"/>
                </a:lnTo>
                <a:lnTo>
                  <a:pt x="758" y="2699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Line 10">
            <a:extLst>
              <a:ext uri="{FF2B5EF4-FFF2-40B4-BE49-F238E27FC236}">
                <a16:creationId xmlns:a16="http://schemas.microsoft.com/office/drawing/2014/main" id="{785363AB-D85D-4F47-8138-C68CD13BC1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7125" y="6529121"/>
            <a:ext cx="783906" cy="2766196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Freeform 11">
            <a:extLst>
              <a:ext uri="{FF2B5EF4-FFF2-40B4-BE49-F238E27FC236}">
                <a16:creationId xmlns:a16="http://schemas.microsoft.com/office/drawing/2014/main" id="{4471A6FA-0CF2-FD4C-9DEA-18E3839D6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406" y="6533624"/>
            <a:ext cx="774895" cy="2757186"/>
          </a:xfrm>
          <a:custGeom>
            <a:avLst/>
            <a:gdLst>
              <a:gd name="T0" fmla="*/ 758 w 759"/>
              <a:gd name="T1" fmla="*/ 2699 h 2700"/>
              <a:gd name="T2" fmla="*/ 0 w 759"/>
              <a:gd name="T3" fmla="*/ 0 h 2700"/>
              <a:gd name="T4" fmla="*/ 758 w 759"/>
              <a:gd name="T5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" h="2700">
                <a:moveTo>
                  <a:pt x="758" y="2699"/>
                </a:moveTo>
                <a:lnTo>
                  <a:pt x="0" y="0"/>
                </a:lnTo>
                <a:lnTo>
                  <a:pt x="758" y="2699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Line 12">
            <a:extLst>
              <a:ext uri="{FF2B5EF4-FFF2-40B4-BE49-F238E27FC236}">
                <a16:creationId xmlns:a16="http://schemas.microsoft.com/office/drawing/2014/main" id="{55F0EABF-2869-BB4A-B12D-64DE5F7799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0899" y="6529121"/>
            <a:ext cx="783906" cy="2766196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Freeform 13">
            <a:extLst>
              <a:ext uri="{FF2B5EF4-FFF2-40B4-BE49-F238E27FC236}">
                <a16:creationId xmlns:a16="http://schemas.microsoft.com/office/drawing/2014/main" id="{486F7152-05E0-ED43-A060-4A1EE7CE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180" y="6533624"/>
            <a:ext cx="774895" cy="2757186"/>
          </a:xfrm>
          <a:custGeom>
            <a:avLst/>
            <a:gdLst>
              <a:gd name="T0" fmla="*/ 758 w 759"/>
              <a:gd name="T1" fmla="*/ 2699 h 2700"/>
              <a:gd name="T2" fmla="*/ 0 w 759"/>
              <a:gd name="T3" fmla="*/ 0 h 2700"/>
              <a:gd name="T4" fmla="*/ 758 w 759"/>
              <a:gd name="T5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" h="2700">
                <a:moveTo>
                  <a:pt x="758" y="2699"/>
                </a:moveTo>
                <a:lnTo>
                  <a:pt x="0" y="0"/>
                </a:lnTo>
                <a:lnTo>
                  <a:pt x="758" y="2699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Line 14">
            <a:extLst>
              <a:ext uri="{FF2B5EF4-FFF2-40B4-BE49-F238E27FC236}">
                <a16:creationId xmlns:a16="http://schemas.microsoft.com/office/drawing/2014/main" id="{FB6CF5A0-66D5-5D46-BBE6-8E3D20D05D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14676" y="6529121"/>
            <a:ext cx="783906" cy="2766196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Freeform 15">
            <a:extLst>
              <a:ext uri="{FF2B5EF4-FFF2-40B4-BE49-F238E27FC236}">
                <a16:creationId xmlns:a16="http://schemas.microsoft.com/office/drawing/2014/main" id="{1F9F5EDA-5A5C-6A47-A998-EA37416D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023" y="7425655"/>
            <a:ext cx="5874787" cy="4507"/>
          </a:xfrm>
          <a:custGeom>
            <a:avLst/>
            <a:gdLst>
              <a:gd name="T0" fmla="*/ 0 w 5752"/>
              <a:gd name="T1" fmla="*/ 0 h 1"/>
              <a:gd name="T2" fmla="*/ 5751 w 5752"/>
              <a:gd name="T3" fmla="*/ 0 h 1"/>
              <a:gd name="T4" fmla="*/ 0 w 575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52" h="1">
                <a:moveTo>
                  <a:pt x="0" y="0"/>
                </a:moveTo>
                <a:lnTo>
                  <a:pt x="5751" y="0"/>
                </a:lnTo>
                <a:lnTo>
                  <a:pt x="0" y="0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Line 16">
            <a:extLst>
              <a:ext uri="{FF2B5EF4-FFF2-40B4-BE49-F238E27FC236}">
                <a16:creationId xmlns:a16="http://schemas.microsoft.com/office/drawing/2014/main" id="{54ADBA10-E495-7E4E-92A1-3F44BEE40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2023" y="7425655"/>
            <a:ext cx="5874787" cy="4507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Freeform 17">
            <a:extLst>
              <a:ext uri="{FF2B5EF4-FFF2-40B4-BE49-F238E27FC236}">
                <a16:creationId xmlns:a16="http://schemas.microsoft.com/office/drawing/2014/main" id="{CF200CDA-157C-EF47-A815-97C279D0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346" y="8448338"/>
            <a:ext cx="5865777" cy="4504"/>
          </a:xfrm>
          <a:custGeom>
            <a:avLst/>
            <a:gdLst>
              <a:gd name="T0" fmla="*/ 0 w 5742"/>
              <a:gd name="T1" fmla="*/ 0 h 1"/>
              <a:gd name="T2" fmla="*/ 5741 w 5742"/>
              <a:gd name="T3" fmla="*/ 0 h 1"/>
              <a:gd name="T4" fmla="*/ 0 w 574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2" h="1">
                <a:moveTo>
                  <a:pt x="0" y="0"/>
                </a:moveTo>
                <a:lnTo>
                  <a:pt x="5741" y="0"/>
                </a:lnTo>
                <a:lnTo>
                  <a:pt x="0" y="0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Line 18">
            <a:extLst>
              <a:ext uri="{FF2B5EF4-FFF2-40B4-BE49-F238E27FC236}">
                <a16:creationId xmlns:a16="http://schemas.microsoft.com/office/drawing/2014/main" id="{A1787FB3-FC30-7141-A463-1EA71E603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346" y="8448338"/>
            <a:ext cx="5865777" cy="4504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Freeform 19">
            <a:extLst>
              <a:ext uri="{FF2B5EF4-FFF2-40B4-BE49-F238E27FC236}">
                <a16:creationId xmlns:a16="http://schemas.microsoft.com/office/drawing/2014/main" id="{9F6FF526-1958-BD4E-ACF4-1FEACF4E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949" y="10502712"/>
            <a:ext cx="2225571" cy="99115"/>
          </a:xfrm>
          <a:custGeom>
            <a:avLst/>
            <a:gdLst>
              <a:gd name="T0" fmla="*/ 2179 w 2180"/>
              <a:gd name="T1" fmla="*/ 94 h 95"/>
              <a:gd name="T2" fmla="*/ 0 w 2180"/>
              <a:gd name="T3" fmla="*/ 94 h 95"/>
              <a:gd name="T4" fmla="*/ 0 w 2180"/>
              <a:gd name="T5" fmla="*/ 0 h 95"/>
              <a:gd name="T6" fmla="*/ 2179 w 2180"/>
              <a:gd name="T7" fmla="*/ 0 h 95"/>
              <a:gd name="T8" fmla="*/ 2179 w 2180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0" h="95">
                <a:moveTo>
                  <a:pt x="2179" y="94"/>
                </a:moveTo>
                <a:lnTo>
                  <a:pt x="0" y="94"/>
                </a:lnTo>
                <a:lnTo>
                  <a:pt x="0" y="0"/>
                </a:lnTo>
                <a:lnTo>
                  <a:pt x="2179" y="0"/>
                </a:lnTo>
                <a:lnTo>
                  <a:pt x="2179" y="9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0">
            <a:extLst>
              <a:ext uri="{FF2B5EF4-FFF2-40B4-BE49-F238E27FC236}">
                <a16:creationId xmlns:a16="http://schemas.microsoft.com/office/drawing/2014/main" id="{8C93E555-7F1D-5D49-9E06-8CF9733A0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960" y="9137633"/>
            <a:ext cx="581173" cy="1405624"/>
          </a:xfrm>
          <a:custGeom>
            <a:avLst/>
            <a:gdLst>
              <a:gd name="T0" fmla="*/ 568 w 569"/>
              <a:gd name="T1" fmla="*/ 1374 h 1375"/>
              <a:gd name="T2" fmla="*/ 0 w 569"/>
              <a:gd name="T3" fmla="*/ 1374 h 1375"/>
              <a:gd name="T4" fmla="*/ 0 w 569"/>
              <a:gd name="T5" fmla="*/ 0 h 1375"/>
              <a:gd name="T6" fmla="*/ 568 w 569"/>
              <a:gd name="T7" fmla="*/ 0 h 1375"/>
              <a:gd name="T8" fmla="*/ 568 w 569"/>
              <a:gd name="T9" fmla="*/ 1374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1375">
                <a:moveTo>
                  <a:pt x="568" y="1374"/>
                </a:moveTo>
                <a:lnTo>
                  <a:pt x="0" y="1374"/>
                </a:lnTo>
                <a:lnTo>
                  <a:pt x="0" y="0"/>
                </a:lnTo>
                <a:lnTo>
                  <a:pt x="568" y="0"/>
                </a:lnTo>
                <a:lnTo>
                  <a:pt x="568" y="13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1">
            <a:extLst>
              <a:ext uri="{FF2B5EF4-FFF2-40B4-BE49-F238E27FC236}">
                <a16:creationId xmlns:a16="http://schemas.microsoft.com/office/drawing/2014/main" id="{F89D1C67-5BF0-5141-B2BA-6008A67EF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64" y="6844485"/>
            <a:ext cx="6523537" cy="2757186"/>
          </a:xfrm>
          <a:custGeom>
            <a:avLst/>
            <a:gdLst>
              <a:gd name="T0" fmla="*/ 6081 w 6385"/>
              <a:gd name="T1" fmla="*/ 2699 h 2700"/>
              <a:gd name="T2" fmla="*/ 6081 w 6385"/>
              <a:gd name="T3" fmla="*/ 2699 h 2700"/>
              <a:gd name="T4" fmla="*/ 900 w 6385"/>
              <a:gd name="T5" fmla="*/ 2699 h 2700"/>
              <a:gd name="T6" fmla="*/ 644 w 6385"/>
              <a:gd name="T7" fmla="*/ 2509 h 2700"/>
              <a:gd name="T8" fmla="*/ 47 w 6385"/>
              <a:gd name="T9" fmla="*/ 340 h 2700"/>
              <a:gd name="T10" fmla="*/ 303 w 6385"/>
              <a:gd name="T11" fmla="*/ 0 h 2700"/>
              <a:gd name="T12" fmla="*/ 5485 w 6385"/>
              <a:gd name="T13" fmla="*/ 0 h 2700"/>
              <a:gd name="T14" fmla="*/ 5741 w 6385"/>
              <a:gd name="T15" fmla="*/ 198 h 2700"/>
              <a:gd name="T16" fmla="*/ 6336 w 6385"/>
              <a:gd name="T17" fmla="*/ 2367 h 2700"/>
              <a:gd name="T18" fmla="*/ 6081 w 6385"/>
              <a:gd name="T19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85" h="2700">
                <a:moveTo>
                  <a:pt x="6081" y="2699"/>
                </a:moveTo>
                <a:lnTo>
                  <a:pt x="6081" y="2699"/>
                </a:lnTo>
                <a:cubicBezTo>
                  <a:pt x="900" y="2699"/>
                  <a:pt x="900" y="2699"/>
                  <a:pt x="900" y="2699"/>
                </a:cubicBezTo>
                <a:cubicBezTo>
                  <a:pt x="777" y="2699"/>
                  <a:pt x="673" y="2623"/>
                  <a:pt x="644" y="2509"/>
                </a:cubicBezTo>
                <a:cubicBezTo>
                  <a:pt x="47" y="340"/>
                  <a:pt x="47" y="340"/>
                  <a:pt x="47" y="340"/>
                </a:cubicBezTo>
                <a:cubicBezTo>
                  <a:pt x="0" y="170"/>
                  <a:pt x="123" y="0"/>
                  <a:pt x="303" y="0"/>
                </a:cubicBezTo>
                <a:cubicBezTo>
                  <a:pt x="5485" y="0"/>
                  <a:pt x="5485" y="0"/>
                  <a:pt x="5485" y="0"/>
                </a:cubicBezTo>
                <a:cubicBezTo>
                  <a:pt x="5598" y="0"/>
                  <a:pt x="5703" y="84"/>
                  <a:pt x="5741" y="198"/>
                </a:cubicBezTo>
                <a:cubicBezTo>
                  <a:pt x="6336" y="2367"/>
                  <a:pt x="6336" y="2367"/>
                  <a:pt x="6336" y="2367"/>
                </a:cubicBezTo>
                <a:cubicBezTo>
                  <a:pt x="6384" y="2538"/>
                  <a:pt x="6260" y="2699"/>
                  <a:pt x="6081" y="269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1CA0C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2">
            <a:extLst>
              <a:ext uri="{FF2B5EF4-FFF2-40B4-BE49-F238E27FC236}">
                <a16:creationId xmlns:a16="http://schemas.microsoft.com/office/drawing/2014/main" id="{4C86F9DD-7254-D642-B2C5-A9182892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145" y="6844485"/>
            <a:ext cx="774895" cy="2757186"/>
          </a:xfrm>
          <a:custGeom>
            <a:avLst/>
            <a:gdLst>
              <a:gd name="T0" fmla="*/ 758 w 759"/>
              <a:gd name="T1" fmla="*/ 2699 h 2700"/>
              <a:gd name="T2" fmla="*/ 0 w 759"/>
              <a:gd name="T3" fmla="*/ 0 h 2700"/>
              <a:gd name="T4" fmla="*/ 758 w 759"/>
              <a:gd name="T5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" h="2700">
                <a:moveTo>
                  <a:pt x="758" y="2699"/>
                </a:moveTo>
                <a:lnTo>
                  <a:pt x="0" y="0"/>
                </a:lnTo>
                <a:lnTo>
                  <a:pt x="758" y="2699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Line 23">
            <a:extLst>
              <a:ext uri="{FF2B5EF4-FFF2-40B4-BE49-F238E27FC236}">
                <a16:creationId xmlns:a16="http://schemas.microsoft.com/office/drawing/2014/main" id="{FDA7856A-C21B-9043-B6E9-34AF6A2ED8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50638" y="6839978"/>
            <a:ext cx="783906" cy="2766196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Freeform 24">
            <a:extLst>
              <a:ext uri="{FF2B5EF4-FFF2-40B4-BE49-F238E27FC236}">
                <a16:creationId xmlns:a16="http://schemas.microsoft.com/office/drawing/2014/main" id="{D5869CD7-2001-7B49-9983-B46960F5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919" y="6844485"/>
            <a:ext cx="774895" cy="2757186"/>
          </a:xfrm>
          <a:custGeom>
            <a:avLst/>
            <a:gdLst>
              <a:gd name="T0" fmla="*/ 758 w 759"/>
              <a:gd name="T1" fmla="*/ 2699 h 2700"/>
              <a:gd name="T2" fmla="*/ 0 w 759"/>
              <a:gd name="T3" fmla="*/ 0 h 2700"/>
              <a:gd name="T4" fmla="*/ 758 w 759"/>
              <a:gd name="T5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" h="2700">
                <a:moveTo>
                  <a:pt x="758" y="2699"/>
                </a:moveTo>
                <a:lnTo>
                  <a:pt x="0" y="0"/>
                </a:lnTo>
                <a:lnTo>
                  <a:pt x="758" y="2699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Line 25">
            <a:extLst>
              <a:ext uri="{FF2B5EF4-FFF2-40B4-BE49-F238E27FC236}">
                <a16:creationId xmlns:a16="http://schemas.microsoft.com/office/drawing/2014/main" id="{1532DB0A-0C59-D147-B84A-694E43EA0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4415" y="6839978"/>
            <a:ext cx="783906" cy="2766196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Freeform 26">
            <a:extLst>
              <a:ext uri="{FF2B5EF4-FFF2-40B4-BE49-F238E27FC236}">
                <a16:creationId xmlns:a16="http://schemas.microsoft.com/office/drawing/2014/main" id="{E1DE9720-73CB-314A-9A75-C9B05B5F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2696" y="6844485"/>
            <a:ext cx="774895" cy="2757186"/>
          </a:xfrm>
          <a:custGeom>
            <a:avLst/>
            <a:gdLst>
              <a:gd name="T0" fmla="*/ 758 w 759"/>
              <a:gd name="T1" fmla="*/ 2699 h 2700"/>
              <a:gd name="T2" fmla="*/ 0 w 759"/>
              <a:gd name="T3" fmla="*/ 0 h 2700"/>
              <a:gd name="T4" fmla="*/ 758 w 759"/>
              <a:gd name="T5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" h="2700">
                <a:moveTo>
                  <a:pt x="758" y="2699"/>
                </a:moveTo>
                <a:lnTo>
                  <a:pt x="0" y="0"/>
                </a:lnTo>
                <a:lnTo>
                  <a:pt x="758" y="2699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Line 27">
            <a:extLst>
              <a:ext uri="{FF2B5EF4-FFF2-40B4-BE49-F238E27FC236}">
                <a16:creationId xmlns:a16="http://schemas.microsoft.com/office/drawing/2014/main" id="{6EA16964-34E2-754B-891E-91D61CCF82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58189" y="6839978"/>
            <a:ext cx="783906" cy="2766196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28">
            <a:extLst>
              <a:ext uri="{FF2B5EF4-FFF2-40B4-BE49-F238E27FC236}">
                <a16:creationId xmlns:a16="http://schemas.microsoft.com/office/drawing/2014/main" id="{2C785C80-7BAC-3046-96D1-EBB18A9D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469" y="6844485"/>
            <a:ext cx="774895" cy="2757186"/>
          </a:xfrm>
          <a:custGeom>
            <a:avLst/>
            <a:gdLst>
              <a:gd name="T0" fmla="*/ 757 w 758"/>
              <a:gd name="T1" fmla="*/ 2699 h 2700"/>
              <a:gd name="T2" fmla="*/ 0 w 758"/>
              <a:gd name="T3" fmla="*/ 0 h 2700"/>
              <a:gd name="T4" fmla="*/ 757 w 758"/>
              <a:gd name="T5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8" h="2700">
                <a:moveTo>
                  <a:pt x="757" y="2699"/>
                </a:moveTo>
                <a:lnTo>
                  <a:pt x="0" y="0"/>
                </a:lnTo>
                <a:lnTo>
                  <a:pt x="757" y="2699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Line 29">
            <a:extLst>
              <a:ext uri="{FF2B5EF4-FFF2-40B4-BE49-F238E27FC236}">
                <a16:creationId xmlns:a16="http://schemas.microsoft.com/office/drawing/2014/main" id="{519039C2-882C-0D42-A438-B9C4D9241F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57459" y="6839978"/>
            <a:ext cx="783906" cy="2766196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30">
            <a:extLst>
              <a:ext uri="{FF2B5EF4-FFF2-40B4-BE49-F238E27FC236}">
                <a16:creationId xmlns:a16="http://schemas.microsoft.com/office/drawing/2014/main" id="{07221FF0-8ABC-AF4E-844E-5B8EECA1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0246" y="6844485"/>
            <a:ext cx="774895" cy="2757186"/>
          </a:xfrm>
          <a:custGeom>
            <a:avLst/>
            <a:gdLst>
              <a:gd name="T0" fmla="*/ 758 w 759"/>
              <a:gd name="T1" fmla="*/ 2699 h 2700"/>
              <a:gd name="T2" fmla="*/ 0 w 759"/>
              <a:gd name="T3" fmla="*/ 0 h 2700"/>
              <a:gd name="T4" fmla="*/ 758 w 759"/>
              <a:gd name="T5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" h="2700">
                <a:moveTo>
                  <a:pt x="758" y="2699"/>
                </a:moveTo>
                <a:lnTo>
                  <a:pt x="0" y="0"/>
                </a:lnTo>
                <a:lnTo>
                  <a:pt x="758" y="2699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Line 31">
            <a:extLst>
              <a:ext uri="{FF2B5EF4-FFF2-40B4-BE49-F238E27FC236}">
                <a16:creationId xmlns:a16="http://schemas.microsoft.com/office/drawing/2014/main" id="{6937113C-3626-3D4B-925C-1304A40461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65739" y="6839978"/>
            <a:ext cx="783906" cy="2766196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32">
            <a:extLst>
              <a:ext uri="{FF2B5EF4-FFF2-40B4-BE49-F238E27FC236}">
                <a16:creationId xmlns:a16="http://schemas.microsoft.com/office/drawing/2014/main" id="{1238DD4F-6445-694E-BC97-F46FF9FE3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87" y="7732009"/>
            <a:ext cx="5865777" cy="4507"/>
          </a:xfrm>
          <a:custGeom>
            <a:avLst/>
            <a:gdLst>
              <a:gd name="T0" fmla="*/ 0 w 5742"/>
              <a:gd name="T1" fmla="*/ 0 h 1"/>
              <a:gd name="T2" fmla="*/ 5741 w 5742"/>
              <a:gd name="T3" fmla="*/ 0 h 1"/>
              <a:gd name="T4" fmla="*/ 0 w 574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2" h="1">
                <a:moveTo>
                  <a:pt x="0" y="0"/>
                </a:moveTo>
                <a:lnTo>
                  <a:pt x="5741" y="0"/>
                </a:lnTo>
                <a:lnTo>
                  <a:pt x="0" y="0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Line 33">
            <a:extLst>
              <a:ext uri="{FF2B5EF4-FFF2-40B4-BE49-F238E27FC236}">
                <a16:creationId xmlns:a16="http://schemas.microsoft.com/office/drawing/2014/main" id="{A8D1C113-EECE-DE4D-9D6B-1B9AA2C76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3087" y="7732009"/>
            <a:ext cx="5865777" cy="4507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Freeform 34">
            <a:extLst>
              <a:ext uri="{FF2B5EF4-FFF2-40B4-BE49-F238E27FC236}">
                <a16:creationId xmlns:a16="http://schemas.microsoft.com/office/drawing/2014/main" id="{33F921B2-1E3D-B543-A076-25D5C6CF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409" y="8759196"/>
            <a:ext cx="5865777" cy="4507"/>
          </a:xfrm>
          <a:custGeom>
            <a:avLst/>
            <a:gdLst>
              <a:gd name="T0" fmla="*/ 0 w 5741"/>
              <a:gd name="T1" fmla="*/ 0 h 1"/>
              <a:gd name="T2" fmla="*/ 5740 w 5741"/>
              <a:gd name="T3" fmla="*/ 0 h 1"/>
              <a:gd name="T4" fmla="*/ 0 w 574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1" h="1">
                <a:moveTo>
                  <a:pt x="0" y="0"/>
                </a:moveTo>
                <a:lnTo>
                  <a:pt x="5740" y="0"/>
                </a:lnTo>
                <a:lnTo>
                  <a:pt x="0" y="0"/>
                </a:lnTo>
              </a:path>
            </a:pathLst>
          </a:custGeom>
          <a:solidFill>
            <a:srgbClr val="20B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A0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Line 35">
            <a:extLst>
              <a:ext uri="{FF2B5EF4-FFF2-40B4-BE49-F238E27FC236}">
                <a16:creationId xmlns:a16="http://schemas.microsoft.com/office/drawing/2014/main" id="{2F9AE421-08E5-9E4C-8A1C-0B11571B9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2409" y="8759196"/>
            <a:ext cx="5865777" cy="4507"/>
          </a:xfrm>
          <a:prstGeom prst="line">
            <a:avLst/>
          </a:prstGeom>
          <a:noFill/>
          <a:ln w="23760" cap="flat">
            <a:solidFill>
              <a:srgbClr val="1CA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Freeform 36">
            <a:extLst>
              <a:ext uri="{FF2B5EF4-FFF2-40B4-BE49-F238E27FC236}">
                <a16:creationId xmlns:a16="http://schemas.microsoft.com/office/drawing/2014/main" id="{EF77EE7B-F4E0-C94F-AAB7-2B01BA906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509" y="10520732"/>
            <a:ext cx="2225571" cy="108125"/>
          </a:xfrm>
          <a:custGeom>
            <a:avLst/>
            <a:gdLst>
              <a:gd name="T0" fmla="*/ 2179 w 2180"/>
              <a:gd name="T1" fmla="*/ 105 h 106"/>
              <a:gd name="T2" fmla="*/ 0 w 2180"/>
              <a:gd name="T3" fmla="*/ 105 h 106"/>
              <a:gd name="T4" fmla="*/ 0 w 2180"/>
              <a:gd name="T5" fmla="*/ 0 h 106"/>
              <a:gd name="T6" fmla="*/ 2179 w 2180"/>
              <a:gd name="T7" fmla="*/ 0 h 106"/>
              <a:gd name="T8" fmla="*/ 2179 w 2180"/>
              <a:gd name="T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0" h="106">
                <a:moveTo>
                  <a:pt x="2179" y="105"/>
                </a:moveTo>
                <a:lnTo>
                  <a:pt x="0" y="105"/>
                </a:lnTo>
                <a:lnTo>
                  <a:pt x="0" y="0"/>
                </a:lnTo>
                <a:lnTo>
                  <a:pt x="2179" y="0"/>
                </a:lnTo>
                <a:lnTo>
                  <a:pt x="2179" y="10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Line 37">
            <a:extLst>
              <a:ext uri="{FF2B5EF4-FFF2-40B4-BE49-F238E27FC236}">
                <a16:creationId xmlns:a16="http://schemas.microsoft.com/office/drawing/2014/main" id="{7F1E3A36-856B-BF49-8F83-9E244CE81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7743" y="11809221"/>
            <a:ext cx="1473201" cy="4504"/>
          </a:xfrm>
          <a:prstGeom prst="line">
            <a:avLst/>
          </a:prstGeom>
          <a:noFill/>
          <a:ln w="1368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38">
            <a:extLst>
              <a:ext uri="{FF2B5EF4-FFF2-40B4-BE49-F238E27FC236}">
                <a16:creationId xmlns:a16="http://schemas.microsoft.com/office/drawing/2014/main" id="{FE5E615E-4C14-8D49-800F-CCA1AAC2F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7743" y="8984456"/>
            <a:ext cx="1473201" cy="450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39">
            <a:extLst>
              <a:ext uri="{FF2B5EF4-FFF2-40B4-BE49-F238E27FC236}">
                <a16:creationId xmlns:a16="http://schemas.microsoft.com/office/drawing/2014/main" id="{1FD823A5-8321-AD46-9D0B-15FC3E9A7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7743" y="6263312"/>
            <a:ext cx="1473201" cy="450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92">
            <a:extLst>
              <a:ext uri="{FF2B5EF4-FFF2-40B4-BE49-F238E27FC236}">
                <a16:creationId xmlns:a16="http://schemas.microsoft.com/office/drawing/2014/main" id="{7E474EA1-F749-3A49-B6FB-ED168C518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242" y="2496960"/>
            <a:ext cx="1811092" cy="1820103"/>
          </a:xfrm>
          <a:custGeom>
            <a:avLst/>
            <a:gdLst>
              <a:gd name="T0" fmla="*/ 1771 w 1772"/>
              <a:gd name="T1" fmla="*/ 890 h 1782"/>
              <a:gd name="T2" fmla="*/ 1771 w 1772"/>
              <a:gd name="T3" fmla="*/ 890 h 1782"/>
              <a:gd name="T4" fmla="*/ 890 w 1772"/>
              <a:gd name="T5" fmla="*/ 1781 h 1782"/>
              <a:gd name="T6" fmla="*/ 0 w 1772"/>
              <a:gd name="T7" fmla="*/ 890 h 1782"/>
              <a:gd name="T8" fmla="*/ 890 w 1772"/>
              <a:gd name="T9" fmla="*/ 0 h 1782"/>
              <a:gd name="T10" fmla="*/ 1771 w 1772"/>
              <a:gd name="T11" fmla="*/ 89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2">
                <a:moveTo>
                  <a:pt x="1771" y="890"/>
                </a:moveTo>
                <a:lnTo>
                  <a:pt x="1771" y="890"/>
                </a:lnTo>
                <a:cubicBezTo>
                  <a:pt x="1771" y="1383"/>
                  <a:pt x="1373" y="1781"/>
                  <a:pt x="890" y="1781"/>
                </a:cubicBezTo>
                <a:cubicBezTo>
                  <a:pt x="398" y="1781"/>
                  <a:pt x="0" y="1383"/>
                  <a:pt x="0" y="890"/>
                </a:cubicBezTo>
                <a:cubicBezTo>
                  <a:pt x="0" y="398"/>
                  <a:pt x="398" y="0"/>
                  <a:pt x="890" y="0"/>
                </a:cubicBezTo>
                <a:cubicBezTo>
                  <a:pt x="1373" y="0"/>
                  <a:pt x="1771" y="398"/>
                  <a:pt x="1771" y="8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93">
            <a:extLst>
              <a:ext uri="{FF2B5EF4-FFF2-40B4-BE49-F238E27FC236}">
                <a16:creationId xmlns:a16="http://schemas.microsoft.com/office/drawing/2014/main" id="{FE81E953-577E-C041-A8A7-C591E5EFB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242" y="5218104"/>
            <a:ext cx="1811092" cy="1811092"/>
          </a:xfrm>
          <a:custGeom>
            <a:avLst/>
            <a:gdLst>
              <a:gd name="T0" fmla="*/ 1771 w 1772"/>
              <a:gd name="T1" fmla="*/ 890 h 1771"/>
              <a:gd name="T2" fmla="*/ 1771 w 1772"/>
              <a:gd name="T3" fmla="*/ 890 h 1771"/>
              <a:gd name="T4" fmla="*/ 890 w 1772"/>
              <a:gd name="T5" fmla="*/ 1770 h 1771"/>
              <a:gd name="T6" fmla="*/ 0 w 1772"/>
              <a:gd name="T7" fmla="*/ 890 h 1771"/>
              <a:gd name="T8" fmla="*/ 890 w 1772"/>
              <a:gd name="T9" fmla="*/ 0 h 1771"/>
              <a:gd name="T10" fmla="*/ 1771 w 1772"/>
              <a:gd name="T11" fmla="*/ 89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71">
                <a:moveTo>
                  <a:pt x="1771" y="890"/>
                </a:moveTo>
                <a:lnTo>
                  <a:pt x="1771" y="890"/>
                </a:lnTo>
                <a:cubicBezTo>
                  <a:pt x="1771" y="1373"/>
                  <a:pt x="1373" y="1770"/>
                  <a:pt x="890" y="1770"/>
                </a:cubicBezTo>
                <a:cubicBezTo>
                  <a:pt x="398" y="1770"/>
                  <a:pt x="0" y="1373"/>
                  <a:pt x="0" y="890"/>
                </a:cubicBezTo>
                <a:cubicBezTo>
                  <a:pt x="0" y="398"/>
                  <a:pt x="398" y="0"/>
                  <a:pt x="890" y="0"/>
                </a:cubicBezTo>
                <a:cubicBezTo>
                  <a:pt x="1373" y="0"/>
                  <a:pt x="1771" y="398"/>
                  <a:pt x="1771" y="8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94">
            <a:extLst>
              <a:ext uri="{FF2B5EF4-FFF2-40B4-BE49-F238E27FC236}">
                <a16:creationId xmlns:a16="http://schemas.microsoft.com/office/drawing/2014/main" id="{0D16A866-7DB8-5140-A555-E5C1C27F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242" y="7925734"/>
            <a:ext cx="1811092" cy="1820103"/>
          </a:xfrm>
          <a:custGeom>
            <a:avLst/>
            <a:gdLst>
              <a:gd name="T0" fmla="*/ 1771 w 1772"/>
              <a:gd name="T1" fmla="*/ 890 h 1782"/>
              <a:gd name="T2" fmla="*/ 1771 w 1772"/>
              <a:gd name="T3" fmla="*/ 890 h 1782"/>
              <a:gd name="T4" fmla="*/ 890 w 1772"/>
              <a:gd name="T5" fmla="*/ 1781 h 1782"/>
              <a:gd name="T6" fmla="*/ 0 w 1772"/>
              <a:gd name="T7" fmla="*/ 890 h 1782"/>
              <a:gd name="T8" fmla="*/ 890 w 1772"/>
              <a:gd name="T9" fmla="*/ 0 h 1782"/>
              <a:gd name="T10" fmla="*/ 1771 w 1772"/>
              <a:gd name="T11" fmla="*/ 89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2">
                <a:moveTo>
                  <a:pt x="1771" y="890"/>
                </a:moveTo>
                <a:lnTo>
                  <a:pt x="1771" y="890"/>
                </a:lnTo>
                <a:cubicBezTo>
                  <a:pt x="1771" y="1383"/>
                  <a:pt x="1373" y="1781"/>
                  <a:pt x="890" y="1781"/>
                </a:cubicBezTo>
                <a:cubicBezTo>
                  <a:pt x="398" y="1781"/>
                  <a:pt x="0" y="1383"/>
                  <a:pt x="0" y="890"/>
                </a:cubicBezTo>
                <a:cubicBezTo>
                  <a:pt x="0" y="398"/>
                  <a:pt x="398" y="0"/>
                  <a:pt x="890" y="0"/>
                </a:cubicBezTo>
                <a:cubicBezTo>
                  <a:pt x="1373" y="0"/>
                  <a:pt x="1771" y="398"/>
                  <a:pt x="1771" y="8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95">
            <a:extLst>
              <a:ext uri="{FF2B5EF4-FFF2-40B4-BE49-F238E27FC236}">
                <a16:creationId xmlns:a16="http://schemas.microsoft.com/office/drawing/2014/main" id="{AE8F2004-A0B1-1049-95F7-18BF686B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242" y="10646878"/>
            <a:ext cx="1811092" cy="1820103"/>
          </a:xfrm>
          <a:custGeom>
            <a:avLst/>
            <a:gdLst>
              <a:gd name="T0" fmla="*/ 1771 w 1772"/>
              <a:gd name="T1" fmla="*/ 890 h 1782"/>
              <a:gd name="T2" fmla="*/ 1771 w 1772"/>
              <a:gd name="T3" fmla="*/ 890 h 1782"/>
              <a:gd name="T4" fmla="*/ 890 w 1772"/>
              <a:gd name="T5" fmla="*/ 1781 h 1782"/>
              <a:gd name="T6" fmla="*/ 0 w 1772"/>
              <a:gd name="T7" fmla="*/ 890 h 1782"/>
              <a:gd name="T8" fmla="*/ 890 w 1772"/>
              <a:gd name="T9" fmla="*/ 0 h 1782"/>
              <a:gd name="T10" fmla="*/ 1771 w 1772"/>
              <a:gd name="T11" fmla="*/ 89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2">
                <a:moveTo>
                  <a:pt x="1771" y="890"/>
                </a:moveTo>
                <a:lnTo>
                  <a:pt x="1771" y="890"/>
                </a:lnTo>
                <a:cubicBezTo>
                  <a:pt x="1771" y="1383"/>
                  <a:pt x="1373" y="1781"/>
                  <a:pt x="890" y="1781"/>
                </a:cubicBezTo>
                <a:cubicBezTo>
                  <a:pt x="398" y="1781"/>
                  <a:pt x="0" y="1383"/>
                  <a:pt x="0" y="890"/>
                </a:cubicBezTo>
                <a:cubicBezTo>
                  <a:pt x="0" y="398"/>
                  <a:pt x="398" y="0"/>
                  <a:pt x="890" y="0"/>
                </a:cubicBezTo>
                <a:cubicBezTo>
                  <a:pt x="1373" y="0"/>
                  <a:pt x="1771" y="398"/>
                  <a:pt x="1771" y="8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96">
            <a:extLst>
              <a:ext uri="{FF2B5EF4-FFF2-40B4-BE49-F238E27FC236}">
                <a16:creationId xmlns:a16="http://schemas.microsoft.com/office/drawing/2014/main" id="{66F0B1B4-A967-8E4D-8C93-BA64BB5E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856" y="8479873"/>
            <a:ext cx="725337" cy="716329"/>
          </a:xfrm>
          <a:custGeom>
            <a:avLst/>
            <a:gdLst>
              <a:gd name="T0" fmla="*/ 359 w 711"/>
              <a:gd name="T1" fmla="*/ 701 h 702"/>
              <a:gd name="T2" fmla="*/ 359 w 711"/>
              <a:gd name="T3" fmla="*/ 701 h 702"/>
              <a:gd name="T4" fmla="*/ 255 w 711"/>
              <a:gd name="T5" fmla="*/ 663 h 702"/>
              <a:gd name="T6" fmla="*/ 56 w 711"/>
              <a:gd name="T7" fmla="*/ 464 h 702"/>
              <a:gd name="T8" fmla="*/ 56 w 711"/>
              <a:gd name="T9" fmla="*/ 265 h 702"/>
              <a:gd name="T10" fmla="*/ 303 w 711"/>
              <a:gd name="T11" fmla="*/ 19 h 702"/>
              <a:gd name="T12" fmla="*/ 331 w 711"/>
              <a:gd name="T13" fmla="*/ 0 h 702"/>
              <a:gd name="T14" fmla="*/ 644 w 711"/>
              <a:gd name="T15" fmla="*/ 0 h 702"/>
              <a:gd name="T16" fmla="*/ 710 w 711"/>
              <a:gd name="T17" fmla="*/ 66 h 702"/>
              <a:gd name="T18" fmla="*/ 710 w 711"/>
              <a:gd name="T19" fmla="*/ 388 h 702"/>
              <a:gd name="T20" fmla="*/ 700 w 711"/>
              <a:gd name="T21" fmla="*/ 407 h 702"/>
              <a:gd name="T22" fmla="*/ 454 w 711"/>
              <a:gd name="T23" fmla="*/ 663 h 702"/>
              <a:gd name="T24" fmla="*/ 359 w 711"/>
              <a:gd name="T25" fmla="*/ 701 h 702"/>
              <a:gd name="T26" fmla="*/ 341 w 711"/>
              <a:gd name="T27" fmla="*/ 76 h 702"/>
              <a:gd name="T28" fmla="*/ 341 w 711"/>
              <a:gd name="T29" fmla="*/ 76 h 702"/>
              <a:gd name="T30" fmla="*/ 104 w 711"/>
              <a:gd name="T31" fmla="*/ 313 h 702"/>
              <a:gd name="T32" fmla="*/ 104 w 711"/>
              <a:gd name="T33" fmla="*/ 417 h 702"/>
              <a:gd name="T34" fmla="*/ 303 w 711"/>
              <a:gd name="T35" fmla="*/ 616 h 702"/>
              <a:gd name="T36" fmla="*/ 407 w 711"/>
              <a:gd name="T37" fmla="*/ 606 h 702"/>
              <a:gd name="T38" fmla="*/ 644 w 711"/>
              <a:gd name="T39" fmla="*/ 369 h 702"/>
              <a:gd name="T40" fmla="*/ 644 w 711"/>
              <a:gd name="T41" fmla="*/ 66 h 702"/>
              <a:gd name="T42" fmla="*/ 341 w 711"/>
              <a:gd name="T43" fmla="*/ 76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1" h="702">
                <a:moveTo>
                  <a:pt x="359" y="701"/>
                </a:moveTo>
                <a:lnTo>
                  <a:pt x="359" y="701"/>
                </a:lnTo>
                <a:cubicBezTo>
                  <a:pt x="322" y="701"/>
                  <a:pt x="284" y="691"/>
                  <a:pt x="255" y="663"/>
                </a:cubicBezTo>
                <a:cubicBezTo>
                  <a:pt x="56" y="464"/>
                  <a:pt x="56" y="464"/>
                  <a:pt x="56" y="464"/>
                </a:cubicBezTo>
                <a:cubicBezTo>
                  <a:pt x="0" y="407"/>
                  <a:pt x="0" y="322"/>
                  <a:pt x="56" y="265"/>
                </a:cubicBezTo>
                <a:cubicBezTo>
                  <a:pt x="303" y="19"/>
                  <a:pt x="303" y="19"/>
                  <a:pt x="303" y="19"/>
                </a:cubicBezTo>
                <a:cubicBezTo>
                  <a:pt x="312" y="9"/>
                  <a:pt x="322" y="0"/>
                  <a:pt x="331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82" y="0"/>
                  <a:pt x="710" y="28"/>
                  <a:pt x="710" y="66"/>
                </a:cubicBezTo>
                <a:cubicBezTo>
                  <a:pt x="710" y="388"/>
                  <a:pt x="710" y="388"/>
                  <a:pt x="710" y="388"/>
                </a:cubicBezTo>
                <a:cubicBezTo>
                  <a:pt x="710" y="398"/>
                  <a:pt x="710" y="407"/>
                  <a:pt x="700" y="407"/>
                </a:cubicBezTo>
                <a:cubicBezTo>
                  <a:pt x="454" y="663"/>
                  <a:pt x="454" y="663"/>
                  <a:pt x="454" y="663"/>
                </a:cubicBezTo>
                <a:cubicBezTo>
                  <a:pt x="426" y="691"/>
                  <a:pt x="397" y="701"/>
                  <a:pt x="359" y="701"/>
                </a:cubicBezTo>
                <a:close/>
                <a:moveTo>
                  <a:pt x="341" y="76"/>
                </a:moveTo>
                <a:lnTo>
                  <a:pt x="341" y="76"/>
                </a:lnTo>
                <a:cubicBezTo>
                  <a:pt x="104" y="313"/>
                  <a:pt x="104" y="313"/>
                  <a:pt x="104" y="313"/>
                </a:cubicBezTo>
                <a:cubicBezTo>
                  <a:pt x="75" y="341"/>
                  <a:pt x="75" y="388"/>
                  <a:pt x="104" y="417"/>
                </a:cubicBezTo>
                <a:cubicBezTo>
                  <a:pt x="303" y="616"/>
                  <a:pt x="303" y="616"/>
                  <a:pt x="303" y="616"/>
                </a:cubicBezTo>
                <a:cubicBezTo>
                  <a:pt x="331" y="634"/>
                  <a:pt x="379" y="634"/>
                  <a:pt x="407" y="606"/>
                </a:cubicBezTo>
                <a:cubicBezTo>
                  <a:pt x="644" y="369"/>
                  <a:pt x="644" y="369"/>
                  <a:pt x="644" y="369"/>
                </a:cubicBezTo>
                <a:cubicBezTo>
                  <a:pt x="644" y="66"/>
                  <a:pt x="644" y="66"/>
                  <a:pt x="644" y="66"/>
                </a:cubicBezTo>
                <a:lnTo>
                  <a:pt x="341" y="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7">
            <a:extLst>
              <a:ext uri="{FF2B5EF4-FFF2-40B4-BE49-F238E27FC236}">
                <a16:creationId xmlns:a16="http://schemas.microsoft.com/office/drawing/2014/main" id="{79A9BE83-A888-0B43-8ED4-1F0F69665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0891" y="8633050"/>
            <a:ext cx="117135" cy="117135"/>
          </a:xfrm>
          <a:custGeom>
            <a:avLst/>
            <a:gdLst>
              <a:gd name="T0" fmla="*/ 95 w 115"/>
              <a:gd name="T1" fmla="*/ 94 h 114"/>
              <a:gd name="T2" fmla="*/ 95 w 115"/>
              <a:gd name="T3" fmla="*/ 94 h 114"/>
              <a:gd name="T4" fmla="*/ 19 w 115"/>
              <a:gd name="T5" fmla="*/ 94 h 114"/>
              <a:gd name="T6" fmla="*/ 19 w 115"/>
              <a:gd name="T7" fmla="*/ 18 h 114"/>
              <a:gd name="T8" fmla="*/ 95 w 115"/>
              <a:gd name="T9" fmla="*/ 18 h 114"/>
              <a:gd name="T10" fmla="*/ 95 w 115"/>
              <a:gd name="T11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4">
                <a:moveTo>
                  <a:pt x="95" y="94"/>
                </a:moveTo>
                <a:lnTo>
                  <a:pt x="95" y="94"/>
                </a:lnTo>
                <a:cubicBezTo>
                  <a:pt x="76" y="113"/>
                  <a:pt x="38" y="113"/>
                  <a:pt x="19" y="94"/>
                </a:cubicBezTo>
                <a:cubicBezTo>
                  <a:pt x="0" y="75"/>
                  <a:pt x="0" y="47"/>
                  <a:pt x="19" y="18"/>
                </a:cubicBezTo>
                <a:cubicBezTo>
                  <a:pt x="38" y="0"/>
                  <a:pt x="76" y="0"/>
                  <a:pt x="95" y="18"/>
                </a:cubicBezTo>
                <a:cubicBezTo>
                  <a:pt x="114" y="37"/>
                  <a:pt x="114" y="75"/>
                  <a:pt x="95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98">
            <a:extLst>
              <a:ext uri="{FF2B5EF4-FFF2-40B4-BE49-F238E27FC236}">
                <a16:creationId xmlns:a16="http://schemas.microsoft.com/office/drawing/2014/main" id="{7620B783-1D5B-A642-B3DA-3825AB27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7845" y="5781256"/>
            <a:ext cx="765885" cy="473045"/>
          </a:xfrm>
          <a:custGeom>
            <a:avLst/>
            <a:gdLst>
              <a:gd name="T0" fmla="*/ 606 w 749"/>
              <a:gd name="T1" fmla="*/ 464 h 465"/>
              <a:gd name="T2" fmla="*/ 606 w 749"/>
              <a:gd name="T3" fmla="*/ 464 h 465"/>
              <a:gd name="T4" fmla="*/ 284 w 749"/>
              <a:gd name="T5" fmla="*/ 464 h 465"/>
              <a:gd name="T6" fmla="*/ 218 w 749"/>
              <a:gd name="T7" fmla="*/ 398 h 465"/>
              <a:gd name="T8" fmla="*/ 114 w 749"/>
              <a:gd name="T9" fmla="*/ 76 h 465"/>
              <a:gd name="T10" fmla="*/ 38 w 749"/>
              <a:gd name="T11" fmla="*/ 76 h 465"/>
              <a:gd name="T12" fmla="*/ 0 w 749"/>
              <a:gd name="T13" fmla="*/ 38 h 465"/>
              <a:gd name="T14" fmla="*/ 38 w 749"/>
              <a:gd name="T15" fmla="*/ 0 h 465"/>
              <a:gd name="T16" fmla="*/ 142 w 749"/>
              <a:gd name="T17" fmla="*/ 0 h 465"/>
              <a:gd name="T18" fmla="*/ 180 w 749"/>
              <a:gd name="T19" fmla="*/ 28 h 465"/>
              <a:gd name="T20" fmla="*/ 284 w 749"/>
              <a:gd name="T21" fmla="*/ 379 h 465"/>
              <a:gd name="T22" fmla="*/ 284 w 749"/>
              <a:gd name="T23" fmla="*/ 388 h 465"/>
              <a:gd name="T24" fmla="*/ 606 w 749"/>
              <a:gd name="T25" fmla="*/ 388 h 465"/>
              <a:gd name="T26" fmla="*/ 606 w 749"/>
              <a:gd name="T27" fmla="*/ 379 h 465"/>
              <a:gd name="T28" fmla="*/ 663 w 749"/>
              <a:gd name="T29" fmla="*/ 180 h 465"/>
              <a:gd name="T30" fmla="*/ 389 w 749"/>
              <a:gd name="T31" fmla="*/ 180 h 465"/>
              <a:gd name="T32" fmla="*/ 360 w 749"/>
              <a:gd name="T33" fmla="*/ 142 h 465"/>
              <a:gd name="T34" fmla="*/ 389 w 749"/>
              <a:gd name="T35" fmla="*/ 104 h 465"/>
              <a:gd name="T36" fmla="*/ 710 w 749"/>
              <a:gd name="T37" fmla="*/ 104 h 465"/>
              <a:gd name="T38" fmla="*/ 739 w 749"/>
              <a:gd name="T39" fmla="*/ 123 h 465"/>
              <a:gd name="T40" fmla="*/ 748 w 749"/>
              <a:gd name="T41" fmla="*/ 152 h 465"/>
              <a:gd name="T42" fmla="*/ 673 w 749"/>
              <a:gd name="T43" fmla="*/ 398 h 465"/>
              <a:gd name="T44" fmla="*/ 606 w 749"/>
              <a:gd name="T45" fmla="*/ 464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9" h="465">
                <a:moveTo>
                  <a:pt x="606" y="464"/>
                </a:moveTo>
                <a:lnTo>
                  <a:pt x="606" y="464"/>
                </a:lnTo>
                <a:cubicBezTo>
                  <a:pt x="284" y="464"/>
                  <a:pt x="284" y="464"/>
                  <a:pt x="284" y="464"/>
                </a:cubicBezTo>
                <a:cubicBezTo>
                  <a:pt x="246" y="464"/>
                  <a:pt x="218" y="436"/>
                  <a:pt x="218" y="398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19" y="76"/>
                  <a:pt x="0" y="57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61" y="0"/>
                  <a:pt x="171" y="10"/>
                  <a:pt x="180" y="28"/>
                </a:cubicBezTo>
                <a:cubicBezTo>
                  <a:pt x="284" y="379"/>
                  <a:pt x="284" y="379"/>
                  <a:pt x="284" y="379"/>
                </a:cubicBezTo>
                <a:cubicBezTo>
                  <a:pt x="284" y="388"/>
                  <a:pt x="284" y="388"/>
                  <a:pt x="284" y="388"/>
                </a:cubicBezTo>
                <a:cubicBezTo>
                  <a:pt x="606" y="388"/>
                  <a:pt x="606" y="388"/>
                  <a:pt x="606" y="388"/>
                </a:cubicBezTo>
                <a:cubicBezTo>
                  <a:pt x="606" y="388"/>
                  <a:pt x="606" y="388"/>
                  <a:pt x="606" y="379"/>
                </a:cubicBezTo>
                <a:cubicBezTo>
                  <a:pt x="663" y="180"/>
                  <a:pt x="663" y="180"/>
                  <a:pt x="663" y="180"/>
                </a:cubicBezTo>
                <a:cubicBezTo>
                  <a:pt x="389" y="180"/>
                  <a:pt x="389" y="180"/>
                  <a:pt x="389" y="180"/>
                </a:cubicBezTo>
                <a:cubicBezTo>
                  <a:pt x="369" y="180"/>
                  <a:pt x="360" y="161"/>
                  <a:pt x="360" y="142"/>
                </a:cubicBezTo>
                <a:cubicBezTo>
                  <a:pt x="360" y="123"/>
                  <a:pt x="369" y="104"/>
                  <a:pt x="389" y="104"/>
                </a:cubicBezTo>
                <a:cubicBezTo>
                  <a:pt x="710" y="104"/>
                  <a:pt x="710" y="104"/>
                  <a:pt x="710" y="104"/>
                </a:cubicBezTo>
                <a:cubicBezTo>
                  <a:pt x="720" y="104"/>
                  <a:pt x="730" y="114"/>
                  <a:pt x="739" y="123"/>
                </a:cubicBezTo>
                <a:cubicBezTo>
                  <a:pt x="748" y="133"/>
                  <a:pt x="748" y="142"/>
                  <a:pt x="748" y="152"/>
                </a:cubicBezTo>
                <a:cubicBezTo>
                  <a:pt x="673" y="398"/>
                  <a:pt x="673" y="398"/>
                  <a:pt x="673" y="398"/>
                </a:cubicBezTo>
                <a:cubicBezTo>
                  <a:pt x="673" y="436"/>
                  <a:pt x="644" y="464"/>
                  <a:pt x="606" y="4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99">
            <a:extLst>
              <a:ext uri="{FF2B5EF4-FFF2-40B4-BE49-F238E27FC236}">
                <a16:creationId xmlns:a16="http://schemas.microsoft.com/office/drawing/2014/main" id="{354BAFC4-EF37-0147-8678-735316A7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2557" y="6321881"/>
            <a:ext cx="144167" cy="144167"/>
          </a:xfrm>
          <a:custGeom>
            <a:avLst/>
            <a:gdLst>
              <a:gd name="T0" fmla="*/ 0 w 143"/>
              <a:gd name="T1" fmla="*/ 75 h 143"/>
              <a:gd name="T2" fmla="*/ 0 w 143"/>
              <a:gd name="T3" fmla="*/ 75 h 143"/>
              <a:gd name="T4" fmla="*/ 66 w 143"/>
              <a:gd name="T5" fmla="*/ 0 h 143"/>
              <a:gd name="T6" fmla="*/ 142 w 143"/>
              <a:gd name="T7" fmla="*/ 75 h 143"/>
              <a:gd name="T8" fmla="*/ 66 w 143"/>
              <a:gd name="T9" fmla="*/ 142 h 143"/>
              <a:gd name="T10" fmla="*/ 0 w 143"/>
              <a:gd name="T11" fmla="*/ 7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43">
                <a:moveTo>
                  <a:pt x="0" y="75"/>
                </a:moveTo>
                <a:lnTo>
                  <a:pt x="0" y="75"/>
                </a:lnTo>
                <a:cubicBezTo>
                  <a:pt x="0" y="28"/>
                  <a:pt x="28" y="0"/>
                  <a:pt x="66" y="0"/>
                </a:cubicBezTo>
                <a:cubicBezTo>
                  <a:pt x="114" y="0"/>
                  <a:pt x="142" y="28"/>
                  <a:pt x="142" y="75"/>
                </a:cubicBezTo>
                <a:cubicBezTo>
                  <a:pt x="142" y="113"/>
                  <a:pt x="114" y="142"/>
                  <a:pt x="66" y="142"/>
                </a:cubicBezTo>
                <a:cubicBezTo>
                  <a:pt x="28" y="142"/>
                  <a:pt x="0" y="113"/>
                  <a:pt x="0" y="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0">
            <a:extLst>
              <a:ext uri="{FF2B5EF4-FFF2-40B4-BE49-F238E27FC236}">
                <a16:creationId xmlns:a16="http://schemas.microsoft.com/office/drawing/2014/main" id="{8C1F88E5-176E-924F-B8F7-7E51D783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9015" y="6321881"/>
            <a:ext cx="144167" cy="144167"/>
          </a:xfrm>
          <a:custGeom>
            <a:avLst/>
            <a:gdLst>
              <a:gd name="T0" fmla="*/ 0 w 142"/>
              <a:gd name="T1" fmla="*/ 75 h 143"/>
              <a:gd name="T2" fmla="*/ 0 w 142"/>
              <a:gd name="T3" fmla="*/ 75 h 143"/>
              <a:gd name="T4" fmla="*/ 75 w 142"/>
              <a:gd name="T5" fmla="*/ 0 h 143"/>
              <a:gd name="T6" fmla="*/ 141 w 142"/>
              <a:gd name="T7" fmla="*/ 75 h 143"/>
              <a:gd name="T8" fmla="*/ 75 w 142"/>
              <a:gd name="T9" fmla="*/ 142 h 143"/>
              <a:gd name="T10" fmla="*/ 0 w 142"/>
              <a:gd name="T11" fmla="*/ 7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43">
                <a:moveTo>
                  <a:pt x="0" y="75"/>
                </a:moveTo>
                <a:lnTo>
                  <a:pt x="0" y="75"/>
                </a:lnTo>
                <a:cubicBezTo>
                  <a:pt x="0" y="28"/>
                  <a:pt x="28" y="0"/>
                  <a:pt x="75" y="0"/>
                </a:cubicBezTo>
                <a:cubicBezTo>
                  <a:pt x="113" y="0"/>
                  <a:pt x="141" y="28"/>
                  <a:pt x="141" y="75"/>
                </a:cubicBezTo>
                <a:cubicBezTo>
                  <a:pt x="141" y="113"/>
                  <a:pt x="113" y="142"/>
                  <a:pt x="75" y="142"/>
                </a:cubicBezTo>
                <a:cubicBezTo>
                  <a:pt x="28" y="142"/>
                  <a:pt x="0" y="113"/>
                  <a:pt x="0" y="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1">
            <a:extLst>
              <a:ext uri="{FF2B5EF4-FFF2-40B4-BE49-F238E27FC236}">
                <a16:creationId xmlns:a16="http://schemas.microsoft.com/office/drawing/2014/main" id="{6382323E-D9E9-0043-A64F-1AAB30A48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9015" y="11556930"/>
            <a:ext cx="211746" cy="202733"/>
          </a:xfrm>
          <a:custGeom>
            <a:avLst/>
            <a:gdLst>
              <a:gd name="T0" fmla="*/ 151 w 209"/>
              <a:gd name="T1" fmla="*/ 199 h 200"/>
              <a:gd name="T2" fmla="*/ 151 w 209"/>
              <a:gd name="T3" fmla="*/ 199 h 200"/>
              <a:gd name="T4" fmla="*/ 56 w 209"/>
              <a:gd name="T5" fmla="*/ 199 h 200"/>
              <a:gd name="T6" fmla="*/ 0 w 209"/>
              <a:gd name="T7" fmla="*/ 152 h 200"/>
              <a:gd name="T8" fmla="*/ 0 w 209"/>
              <a:gd name="T9" fmla="*/ 57 h 200"/>
              <a:gd name="T10" fmla="*/ 56 w 209"/>
              <a:gd name="T11" fmla="*/ 0 h 200"/>
              <a:gd name="T12" fmla="*/ 151 w 209"/>
              <a:gd name="T13" fmla="*/ 0 h 200"/>
              <a:gd name="T14" fmla="*/ 208 w 209"/>
              <a:gd name="T15" fmla="*/ 57 h 200"/>
              <a:gd name="T16" fmla="*/ 208 w 209"/>
              <a:gd name="T17" fmla="*/ 152 h 200"/>
              <a:gd name="T18" fmla="*/ 151 w 209"/>
              <a:gd name="T19" fmla="*/ 199 h 200"/>
              <a:gd name="T20" fmla="*/ 151 w 209"/>
              <a:gd name="T21" fmla="*/ 57 h 200"/>
              <a:gd name="T22" fmla="*/ 151 w 209"/>
              <a:gd name="T23" fmla="*/ 57 h 200"/>
              <a:gd name="T24" fmla="*/ 56 w 209"/>
              <a:gd name="T25" fmla="*/ 57 h 200"/>
              <a:gd name="T26" fmla="*/ 56 w 209"/>
              <a:gd name="T27" fmla="*/ 152 h 200"/>
              <a:gd name="T28" fmla="*/ 151 w 209"/>
              <a:gd name="T29" fmla="*/ 142 h 200"/>
              <a:gd name="T30" fmla="*/ 151 w 209"/>
              <a:gd name="T31" fmla="*/ 5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200">
                <a:moveTo>
                  <a:pt x="151" y="199"/>
                </a:moveTo>
                <a:lnTo>
                  <a:pt x="151" y="199"/>
                </a:lnTo>
                <a:cubicBezTo>
                  <a:pt x="56" y="199"/>
                  <a:pt x="56" y="199"/>
                  <a:pt x="56" y="199"/>
                </a:cubicBezTo>
                <a:cubicBezTo>
                  <a:pt x="28" y="199"/>
                  <a:pt x="0" y="180"/>
                  <a:pt x="0" y="152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9"/>
                  <a:pt x="28" y="0"/>
                  <a:pt x="56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9" y="0"/>
                  <a:pt x="208" y="29"/>
                  <a:pt x="208" y="57"/>
                </a:cubicBezTo>
                <a:cubicBezTo>
                  <a:pt x="208" y="152"/>
                  <a:pt x="208" y="152"/>
                  <a:pt x="208" y="152"/>
                </a:cubicBezTo>
                <a:cubicBezTo>
                  <a:pt x="208" y="180"/>
                  <a:pt x="179" y="199"/>
                  <a:pt x="151" y="199"/>
                </a:cubicBezTo>
                <a:close/>
                <a:moveTo>
                  <a:pt x="151" y="57"/>
                </a:moveTo>
                <a:lnTo>
                  <a:pt x="151" y="57"/>
                </a:lnTo>
                <a:cubicBezTo>
                  <a:pt x="56" y="57"/>
                  <a:pt x="56" y="57"/>
                  <a:pt x="56" y="57"/>
                </a:cubicBezTo>
                <a:cubicBezTo>
                  <a:pt x="56" y="152"/>
                  <a:pt x="56" y="152"/>
                  <a:pt x="56" y="152"/>
                </a:cubicBezTo>
                <a:cubicBezTo>
                  <a:pt x="151" y="142"/>
                  <a:pt x="151" y="142"/>
                  <a:pt x="151" y="142"/>
                </a:cubicBezTo>
                <a:lnTo>
                  <a:pt x="151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02">
            <a:extLst>
              <a:ext uri="{FF2B5EF4-FFF2-40B4-BE49-F238E27FC236}">
                <a16:creationId xmlns:a16="http://schemas.microsoft.com/office/drawing/2014/main" id="{7197653F-6920-1946-A08A-ABF6FE24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0814" y="11295628"/>
            <a:ext cx="824451" cy="671274"/>
          </a:xfrm>
          <a:custGeom>
            <a:avLst/>
            <a:gdLst>
              <a:gd name="T0" fmla="*/ 682 w 806"/>
              <a:gd name="T1" fmla="*/ 654 h 655"/>
              <a:gd name="T2" fmla="*/ 682 w 806"/>
              <a:gd name="T3" fmla="*/ 654 h 655"/>
              <a:gd name="T4" fmla="*/ 123 w 806"/>
              <a:gd name="T5" fmla="*/ 654 h 655"/>
              <a:gd name="T6" fmla="*/ 0 w 806"/>
              <a:gd name="T7" fmla="*/ 521 h 655"/>
              <a:gd name="T8" fmla="*/ 0 w 806"/>
              <a:gd name="T9" fmla="*/ 0 h 655"/>
              <a:gd name="T10" fmla="*/ 66 w 806"/>
              <a:gd name="T11" fmla="*/ 0 h 655"/>
              <a:gd name="T12" fmla="*/ 66 w 806"/>
              <a:gd name="T13" fmla="*/ 521 h 655"/>
              <a:gd name="T14" fmla="*/ 123 w 806"/>
              <a:gd name="T15" fmla="*/ 578 h 655"/>
              <a:gd name="T16" fmla="*/ 682 w 806"/>
              <a:gd name="T17" fmla="*/ 578 h 655"/>
              <a:gd name="T18" fmla="*/ 738 w 806"/>
              <a:gd name="T19" fmla="*/ 521 h 655"/>
              <a:gd name="T20" fmla="*/ 738 w 806"/>
              <a:gd name="T21" fmla="*/ 190 h 655"/>
              <a:gd name="T22" fmla="*/ 682 w 806"/>
              <a:gd name="T23" fmla="*/ 133 h 655"/>
              <a:gd name="T24" fmla="*/ 132 w 806"/>
              <a:gd name="T25" fmla="*/ 133 h 655"/>
              <a:gd name="T26" fmla="*/ 132 w 806"/>
              <a:gd name="T27" fmla="*/ 57 h 655"/>
              <a:gd name="T28" fmla="*/ 682 w 806"/>
              <a:gd name="T29" fmla="*/ 57 h 655"/>
              <a:gd name="T30" fmla="*/ 805 w 806"/>
              <a:gd name="T31" fmla="*/ 190 h 655"/>
              <a:gd name="T32" fmla="*/ 805 w 806"/>
              <a:gd name="T33" fmla="*/ 521 h 655"/>
              <a:gd name="T34" fmla="*/ 682 w 806"/>
              <a:gd name="T35" fmla="*/ 6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06" h="655">
                <a:moveTo>
                  <a:pt x="682" y="654"/>
                </a:moveTo>
                <a:lnTo>
                  <a:pt x="682" y="654"/>
                </a:lnTo>
                <a:cubicBezTo>
                  <a:pt x="123" y="654"/>
                  <a:pt x="123" y="654"/>
                  <a:pt x="123" y="654"/>
                </a:cubicBezTo>
                <a:cubicBezTo>
                  <a:pt x="56" y="654"/>
                  <a:pt x="0" y="588"/>
                  <a:pt x="0" y="521"/>
                </a:cubicBezTo>
                <a:cubicBezTo>
                  <a:pt x="0" y="0"/>
                  <a:pt x="0" y="0"/>
                  <a:pt x="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521"/>
                  <a:pt x="66" y="521"/>
                  <a:pt x="66" y="521"/>
                </a:cubicBezTo>
                <a:cubicBezTo>
                  <a:pt x="66" y="550"/>
                  <a:pt x="94" y="578"/>
                  <a:pt x="123" y="578"/>
                </a:cubicBezTo>
                <a:cubicBezTo>
                  <a:pt x="682" y="578"/>
                  <a:pt x="682" y="578"/>
                  <a:pt x="682" y="578"/>
                </a:cubicBezTo>
                <a:cubicBezTo>
                  <a:pt x="710" y="578"/>
                  <a:pt x="738" y="550"/>
                  <a:pt x="738" y="521"/>
                </a:cubicBezTo>
                <a:cubicBezTo>
                  <a:pt x="738" y="190"/>
                  <a:pt x="738" y="190"/>
                  <a:pt x="738" y="190"/>
                </a:cubicBezTo>
                <a:cubicBezTo>
                  <a:pt x="738" y="162"/>
                  <a:pt x="710" y="133"/>
                  <a:pt x="682" y="133"/>
                </a:cubicBezTo>
                <a:cubicBezTo>
                  <a:pt x="132" y="133"/>
                  <a:pt x="132" y="133"/>
                  <a:pt x="132" y="133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682" y="57"/>
                  <a:pt x="682" y="57"/>
                  <a:pt x="682" y="57"/>
                </a:cubicBezTo>
                <a:cubicBezTo>
                  <a:pt x="748" y="57"/>
                  <a:pt x="805" y="114"/>
                  <a:pt x="805" y="190"/>
                </a:cubicBezTo>
                <a:cubicBezTo>
                  <a:pt x="805" y="521"/>
                  <a:pt x="805" y="521"/>
                  <a:pt x="805" y="521"/>
                </a:cubicBezTo>
                <a:cubicBezTo>
                  <a:pt x="805" y="588"/>
                  <a:pt x="748" y="654"/>
                  <a:pt x="682" y="6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03">
            <a:extLst>
              <a:ext uri="{FF2B5EF4-FFF2-40B4-BE49-F238E27FC236}">
                <a16:creationId xmlns:a16="http://schemas.microsoft.com/office/drawing/2014/main" id="{55BFEF9D-629B-DE46-BA37-72A615494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7297" y="11151461"/>
            <a:ext cx="756874" cy="283827"/>
          </a:xfrm>
          <a:custGeom>
            <a:avLst/>
            <a:gdLst>
              <a:gd name="T0" fmla="*/ 142 w 740"/>
              <a:gd name="T1" fmla="*/ 275 h 276"/>
              <a:gd name="T2" fmla="*/ 142 w 740"/>
              <a:gd name="T3" fmla="*/ 275 h 276"/>
              <a:gd name="T4" fmla="*/ 10 w 740"/>
              <a:gd name="T5" fmla="*/ 124 h 276"/>
              <a:gd name="T6" fmla="*/ 142 w 740"/>
              <a:gd name="T7" fmla="*/ 0 h 276"/>
              <a:gd name="T8" fmla="*/ 625 w 740"/>
              <a:gd name="T9" fmla="*/ 0 h 276"/>
              <a:gd name="T10" fmla="*/ 739 w 740"/>
              <a:gd name="T11" fmla="*/ 114 h 276"/>
              <a:gd name="T12" fmla="*/ 739 w 740"/>
              <a:gd name="T13" fmla="*/ 142 h 276"/>
              <a:gd name="T14" fmla="*/ 711 w 740"/>
              <a:gd name="T15" fmla="*/ 171 h 276"/>
              <a:gd name="T16" fmla="*/ 711 w 740"/>
              <a:gd name="T17" fmla="*/ 171 h 276"/>
              <a:gd name="T18" fmla="*/ 673 w 740"/>
              <a:gd name="T19" fmla="*/ 142 h 276"/>
              <a:gd name="T20" fmla="*/ 673 w 740"/>
              <a:gd name="T21" fmla="*/ 114 h 276"/>
              <a:gd name="T22" fmla="*/ 625 w 740"/>
              <a:gd name="T23" fmla="*/ 76 h 276"/>
              <a:gd name="T24" fmla="*/ 142 w 740"/>
              <a:gd name="T25" fmla="*/ 76 h 276"/>
              <a:gd name="T26" fmla="*/ 76 w 740"/>
              <a:gd name="T27" fmla="*/ 124 h 276"/>
              <a:gd name="T28" fmla="*/ 142 w 740"/>
              <a:gd name="T29" fmla="*/ 199 h 276"/>
              <a:gd name="T30" fmla="*/ 142 w 740"/>
              <a:gd name="T31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0" h="276">
                <a:moveTo>
                  <a:pt x="142" y="275"/>
                </a:moveTo>
                <a:lnTo>
                  <a:pt x="142" y="275"/>
                </a:lnTo>
                <a:cubicBezTo>
                  <a:pt x="57" y="275"/>
                  <a:pt x="0" y="199"/>
                  <a:pt x="10" y="124"/>
                </a:cubicBezTo>
                <a:cubicBezTo>
                  <a:pt x="19" y="48"/>
                  <a:pt x="76" y="0"/>
                  <a:pt x="142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92" y="0"/>
                  <a:pt x="739" y="48"/>
                  <a:pt x="739" y="114"/>
                </a:cubicBezTo>
                <a:cubicBezTo>
                  <a:pt x="739" y="142"/>
                  <a:pt x="739" y="142"/>
                  <a:pt x="739" y="142"/>
                </a:cubicBezTo>
                <a:cubicBezTo>
                  <a:pt x="739" y="161"/>
                  <a:pt x="730" y="171"/>
                  <a:pt x="711" y="171"/>
                </a:cubicBezTo>
                <a:lnTo>
                  <a:pt x="711" y="171"/>
                </a:lnTo>
                <a:cubicBezTo>
                  <a:pt x="692" y="171"/>
                  <a:pt x="673" y="161"/>
                  <a:pt x="673" y="142"/>
                </a:cubicBezTo>
                <a:cubicBezTo>
                  <a:pt x="673" y="114"/>
                  <a:pt x="673" y="114"/>
                  <a:pt x="673" y="114"/>
                </a:cubicBezTo>
                <a:cubicBezTo>
                  <a:pt x="673" y="95"/>
                  <a:pt x="654" y="76"/>
                  <a:pt x="625" y="76"/>
                </a:cubicBezTo>
                <a:cubicBezTo>
                  <a:pt x="142" y="76"/>
                  <a:pt x="142" y="76"/>
                  <a:pt x="142" y="76"/>
                </a:cubicBezTo>
                <a:cubicBezTo>
                  <a:pt x="114" y="76"/>
                  <a:pt x="85" y="95"/>
                  <a:pt x="76" y="124"/>
                </a:cubicBezTo>
                <a:cubicBezTo>
                  <a:pt x="66" y="161"/>
                  <a:pt x="104" y="199"/>
                  <a:pt x="142" y="199"/>
                </a:cubicBezTo>
                <a:lnTo>
                  <a:pt x="142" y="27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04">
            <a:extLst>
              <a:ext uri="{FF2B5EF4-FFF2-40B4-BE49-F238E27FC236}">
                <a16:creationId xmlns:a16="http://schemas.microsoft.com/office/drawing/2014/main" id="{E4617DB9-0545-FA40-A742-EA1237E4F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7297" y="3060112"/>
            <a:ext cx="842475" cy="801927"/>
          </a:xfrm>
          <a:custGeom>
            <a:avLst/>
            <a:gdLst>
              <a:gd name="T0" fmla="*/ 711 w 825"/>
              <a:gd name="T1" fmla="*/ 786 h 787"/>
              <a:gd name="T2" fmla="*/ 711 w 825"/>
              <a:gd name="T3" fmla="*/ 786 h 787"/>
              <a:gd name="T4" fmla="*/ 114 w 825"/>
              <a:gd name="T5" fmla="*/ 786 h 787"/>
              <a:gd name="T6" fmla="*/ 0 w 825"/>
              <a:gd name="T7" fmla="*/ 673 h 787"/>
              <a:gd name="T8" fmla="*/ 0 w 825"/>
              <a:gd name="T9" fmla="*/ 114 h 787"/>
              <a:gd name="T10" fmla="*/ 114 w 825"/>
              <a:gd name="T11" fmla="*/ 0 h 787"/>
              <a:gd name="T12" fmla="*/ 171 w 825"/>
              <a:gd name="T13" fmla="*/ 0 h 787"/>
              <a:gd name="T14" fmla="*/ 171 w 825"/>
              <a:gd name="T15" fmla="*/ 76 h 787"/>
              <a:gd name="T16" fmla="*/ 114 w 825"/>
              <a:gd name="T17" fmla="*/ 76 h 787"/>
              <a:gd name="T18" fmla="*/ 76 w 825"/>
              <a:gd name="T19" fmla="*/ 114 h 787"/>
              <a:gd name="T20" fmla="*/ 76 w 825"/>
              <a:gd name="T21" fmla="*/ 673 h 787"/>
              <a:gd name="T22" fmla="*/ 114 w 825"/>
              <a:gd name="T23" fmla="*/ 720 h 787"/>
              <a:gd name="T24" fmla="*/ 711 w 825"/>
              <a:gd name="T25" fmla="*/ 720 h 787"/>
              <a:gd name="T26" fmla="*/ 748 w 825"/>
              <a:gd name="T27" fmla="*/ 673 h 787"/>
              <a:gd name="T28" fmla="*/ 748 w 825"/>
              <a:gd name="T29" fmla="*/ 114 h 787"/>
              <a:gd name="T30" fmla="*/ 711 w 825"/>
              <a:gd name="T31" fmla="*/ 76 h 787"/>
              <a:gd name="T32" fmla="*/ 644 w 825"/>
              <a:gd name="T33" fmla="*/ 76 h 787"/>
              <a:gd name="T34" fmla="*/ 644 w 825"/>
              <a:gd name="T35" fmla="*/ 0 h 787"/>
              <a:gd name="T36" fmla="*/ 711 w 825"/>
              <a:gd name="T37" fmla="*/ 0 h 787"/>
              <a:gd name="T38" fmla="*/ 824 w 825"/>
              <a:gd name="T39" fmla="*/ 114 h 787"/>
              <a:gd name="T40" fmla="*/ 824 w 825"/>
              <a:gd name="T41" fmla="*/ 673 h 787"/>
              <a:gd name="T42" fmla="*/ 711 w 825"/>
              <a:gd name="T43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5" h="787">
                <a:moveTo>
                  <a:pt x="711" y="786"/>
                </a:moveTo>
                <a:lnTo>
                  <a:pt x="711" y="786"/>
                </a:lnTo>
                <a:cubicBezTo>
                  <a:pt x="114" y="786"/>
                  <a:pt x="114" y="786"/>
                  <a:pt x="114" y="786"/>
                </a:cubicBezTo>
                <a:cubicBezTo>
                  <a:pt x="57" y="786"/>
                  <a:pt x="0" y="739"/>
                  <a:pt x="0" y="673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7"/>
                  <a:pt x="57" y="0"/>
                  <a:pt x="114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1" y="76"/>
                  <a:pt x="171" y="76"/>
                  <a:pt x="171" y="76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95" y="76"/>
                  <a:pt x="76" y="95"/>
                  <a:pt x="76" y="114"/>
                </a:cubicBezTo>
                <a:cubicBezTo>
                  <a:pt x="76" y="673"/>
                  <a:pt x="76" y="673"/>
                  <a:pt x="76" y="673"/>
                </a:cubicBezTo>
                <a:cubicBezTo>
                  <a:pt x="76" y="701"/>
                  <a:pt x="95" y="720"/>
                  <a:pt x="114" y="720"/>
                </a:cubicBezTo>
                <a:cubicBezTo>
                  <a:pt x="711" y="720"/>
                  <a:pt x="711" y="720"/>
                  <a:pt x="711" y="720"/>
                </a:cubicBezTo>
                <a:cubicBezTo>
                  <a:pt x="730" y="720"/>
                  <a:pt x="748" y="701"/>
                  <a:pt x="748" y="673"/>
                </a:cubicBezTo>
                <a:cubicBezTo>
                  <a:pt x="748" y="114"/>
                  <a:pt x="748" y="114"/>
                  <a:pt x="748" y="114"/>
                </a:cubicBezTo>
                <a:cubicBezTo>
                  <a:pt x="748" y="95"/>
                  <a:pt x="730" y="76"/>
                  <a:pt x="711" y="76"/>
                </a:cubicBezTo>
                <a:cubicBezTo>
                  <a:pt x="644" y="76"/>
                  <a:pt x="644" y="76"/>
                  <a:pt x="644" y="76"/>
                </a:cubicBezTo>
                <a:cubicBezTo>
                  <a:pt x="644" y="0"/>
                  <a:pt x="644" y="0"/>
                  <a:pt x="644" y="0"/>
                </a:cubicBezTo>
                <a:cubicBezTo>
                  <a:pt x="711" y="0"/>
                  <a:pt x="711" y="0"/>
                  <a:pt x="711" y="0"/>
                </a:cubicBezTo>
                <a:cubicBezTo>
                  <a:pt x="768" y="0"/>
                  <a:pt x="824" y="57"/>
                  <a:pt x="824" y="114"/>
                </a:cubicBezTo>
                <a:cubicBezTo>
                  <a:pt x="824" y="673"/>
                  <a:pt x="824" y="673"/>
                  <a:pt x="824" y="673"/>
                </a:cubicBezTo>
                <a:cubicBezTo>
                  <a:pt x="824" y="739"/>
                  <a:pt x="768" y="786"/>
                  <a:pt x="711" y="7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05">
            <a:extLst>
              <a:ext uri="{FF2B5EF4-FFF2-40B4-BE49-F238E27FC236}">
                <a16:creationId xmlns:a16="http://schemas.microsoft.com/office/drawing/2014/main" id="{3F0A12E2-6FFC-934B-B32E-7657A982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0578" y="2951988"/>
            <a:ext cx="360416" cy="67577"/>
          </a:xfrm>
          <a:custGeom>
            <a:avLst/>
            <a:gdLst>
              <a:gd name="T0" fmla="*/ 350 w 351"/>
              <a:gd name="T1" fmla="*/ 67 h 68"/>
              <a:gd name="T2" fmla="*/ 0 w 351"/>
              <a:gd name="T3" fmla="*/ 67 h 68"/>
              <a:gd name="T4" fmla="*/ 0 w 351"/>
              <a:gd name="T5" fmla="*/ 0 h 68"/>
              <a:gd name="T6" fmla="*/ 350 w 351"/>
              <a:gd name="T7" fmla="*/ 0 h 68"/>
              <a:gd name="T8" fmla="*/ 350 w 351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68">
                <a:moveTo>
                  <a:pt x="350" y="67"/>
                </a:moveTo>
                <a:lnTo>
                  <a:pt x="0" y="67"/>
                </a:lnTo>
                <a:lnTo>
                  <a:pt x="0" y="0"/>
                </a:lnTo>
                <a:lnTo>
                  <a:pt x="350" y="0"/>
                </a:lnTo>
                <a:lnTo>
                  <a:pt x="350" y="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06">
            <a:extLst>
              <a:ext uri="{FF2B5EF4-FFF2-40B4-BE49-F238E27FC236}">
                <a16:creationId xmlns:a16="http://schemas.microsoft.com/office/drawing/2014/main" id="{79214FC2-B47F-EC48-8413-BD49D9A6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838" y="2951988"/>
            <a:ext cx="243281" cy="193722"/>
          </a:xfrm>
          <a:custGeom>
            <a:avLst/>
            <a:gdLst>
              <a:gd name="T0" fmla="*/ 47 w 238"/>
              <a:gd name="T1" fmla="*/ 171 h 191"/>
              <a:gd name="T2" fmla="*/ 47 w 238"/>
              <a:gd name="T3" fmla="*/ 171 h 191"/>
              <a:gd name="T4" fmla="*/ 0 w 238"/>
              <a:gd name="T5" fmla="*/ 114 h 191"/>
              <a:gd name="T6" fmla="*/ 114 w 238"/>
              <a:gd name="T7" fmla="*/ 10 h 191"/>
              <a:gd name="T8" fmla="*/ 142 w 238"/>
              <a:gd name="T9" fmla="*/ 0 h 191"/>
              <a:gd name="T10" fmla="*/ 170 w 238"/>
              <a:gd name="T11" fmla="*/ 19 h 191"/>
              <a:gd name="T12" fmla="*/ 227 w 238"/>
              <a:gd name="T13" fmla="*/ 133 h 191"/>
              <a:gd name="T14" fmla="*/ 208 w 238"/>
              <a:gd name="T15" fmla="*/ 180 h 191"/>
              <a:gd name="T16" fmla="*/ 208 w 238"/>
              <a:gd name="T17" fmla="*/ 180 h 191"/>
              <a:gd name="T18" fmla="*/ 161 w 238"/>
              <a:gd name="T19" fmla="*/ 161 h 191"/>
              <a:gd name="T20" fmla="*/ 123 w 238"/>
              <a:gd name="T21" fmla="*/ 95 h 191"/>
              <a:gd name="T22" fmla="*/ 47 w 238"/>
              <a:gd name="T23" fmla="*/ 171 h 191"/>
              <a:gd name="T24" fmla="*/ 161 w 238"/>
              <a:gd name="T25" fmla="*/ 57 h 191"/>
              <a:gd name="T26" fmla="*/ 161 w 238"/>
              <a:gd name="T27" fmla="*/ 5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8" h="191">
                <a:moveTo>
                  <a:pt x="47" y="171"/>
                </a:moveTo>
                <a:lnTo>
                  <a:pt x="47" y="171"/>
                </a:lnTo>
                <a:cubicBezTo>
                  <a:pt x="0" y="114"/>
                  <a:pt x="0" y="114"/>
                  <a:pt x="0" y="114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0"/>
                  <a:pt x="132" y="0"/>
                  <a:pt x="142" y="0"/>
                </a:cubicBezTo>
                <a:cubicBezTo>
                  <a:pt x="152" y="0"/>
                  <a:pt x="161" y="10"/>
                  <a:pt x="170" y="19"/>
                </a:cubicBezTo>
                <a:cubicBezTo>
                  <a:pt x="227" y="133"/>
                  <a:pt x="227" y="133"/>
                  <a:pt x="227" y="133"/>
                </a:cubicBezTo>
                <a:cubicBezTo>
                  <a:pt x="237" y="142"/>
                  <a:pt x="227" y="171"/>
                  <a:pt x="208" y="180"/>
                </a:cubicBezTo>
                <a:lnTo>
                  <a:pt x="208" y="180"/>
                </a:lnTo>
                <a:cubicBezTo>
                  <a:pt x="189" y="190"/>
                  <a:pt x="170" y="180"/>
                  <a:pt x="161" y="161"/>
                </a:cubicBezTo>
                <a:cubicBezTo>
                  <a:pt x="123" y="95"/>
                  <a:pt x="123" y="95"/>
                  <a:pt x="123" y="95"/>
                </a:cubicBezTo>
                <a:lnTo>
                  <a:pt x="47" y="171"/>
                </a:lnTo>
                <a:close/>
                <a:moveTo>
                  <a:pt x="161" y="57"/>
                </a:moveTo>
                <a:lnTo>
                  <a:pt x="161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07">
            <a:extLst>
              <a:ext uri="{FF2B5EF4-FFF2-40B4-BE49-F238E27FC236}">
                <a16:creationId xmlns:a16="http://schemas.microsoft.com/office/drawing/2014/main" id="{FAF727F8-3069-1D48-B673-D95D6348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6724" y="3060112"/>
            <a:ext cx="328881" cy="234271"/>
          </a:xfrm>
          <a:custGeom>
            <a:avLst/>
            <a:gdLst>
              <a:gd name="T0" fmla="*/ 133 w 323"/>
              <a:gd name="T1" fmla="*/ 228 h 229"/>
              <a:gd name="T2" fmla="*/ 133 w 323"/>
              <a:gd name="T3" fmla="*/ 228 h 229"/>
              <a:gd name="T4" fmla="*/ 133 w 323"/>
              <a:gd name="T5" fmla="*/ 228 h 229"/>
              <a:gd name="T6" fmla="*/ 85 w 323"/>
              <a:gd name="T7" fmla="*/ 209 h 229"/>
              <a:gd name="T8" fmla="*/ 0 w 323"/>
              <a:gd name="T9" fmla="*/ 104 h 229"/>
              <a:gd name="T10" fmla="*/ 95 w 323"/>
              <a:gd name="T11" fmla="*/ 10 h 229"/>
              <a:gd name="T12" fmla="*/ 142 w 323"/>
              <a:gd name="T13" fmla="*/ 67 h 229"/>
              <a:gd name="T14" fmla="*/ 104 w 323"/>
              <a:gd name="T15" fmla="*/ 114 h 229"/>
              <a:gd name="T16" fmla="*/ 133 w 323"/>
              <a:gd name="T17" fmla="*/ 152 h 229"/>
              <a:gd name="T18" fmla="*/ 256 w 323"/>
              <a:gd name="T19" fmla="*/ 19 h 229"/>
              <a:gd name="T20" fmla="*/ 313 w 323"/>
              <a:gd name="T21" fmla="*/ 10 h 229"/>
              <a:gd name="T22" fmla="*/ 313 w 323"/>
              <a:gd name="T23" fmla="*/ 10 h 229"/>
              <a:gd name="T24" fmla="*/ 313 w 323"/>
              <a:gd name="T25" fmla="*/ 67 h 229"/>
              <a:gd name="T26" fmla="*/ 180 w 323"/>
              <a:gd name="T27" fmla="*/ 209 h 229"/>
              <a:gd name="T28" fmla="*/ 133 w 323"/>
              <a:gd name="T2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9">
                <a:moveTo>
                  <a:pt x="133" y="228"/>
                </a:moveTo>
                <a:lnTo>
                  <a:pt x="133" y="228"/>
                </a:lnTo>
                <a:lnTo>
                  <a:pt x="133" y="228"/>
                </a:lnTo>
                <a:cubicBezTo>
                  <a:pt x="114" y="228"/>
                  <a:pt x="104" y="218"/>
                  <a:pt x="85" y="209"/>
                </a:cubicBezTo>
                <a:cubicBezTo>
                  <a:pt x="0" y="104"/>
                  <a:pt x="0" y="104"/>
                  <a:pt x="0" y="104"/>
                </a:cubicBezTo>
                <a:cubicBezTo>
                  <a:pt x="95" y="10"/>
                  <a:pt x="95" y="10"/>
                  <a:pt x="95" y="10"/>
                </a:cubicBezTo>
                <a:cubicBezTo>
                  <a:pt x="142" y="67"/>
                  <a:pt x="142" y="67"/>
                  <a:pt x="142" y="67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33" y="152"/>
                  <a:pt x="133" y="152"/>
                  <a:pt x="133" y="152"/>
                </a:cubicBezTo>
                <a:cubicBezTo>
                  <a:pt x="256" y="19"/>
                  <a:pt x="256" y="19"/>
                  <a:pt x="256" y="19"/>
                </a:cubicBezTo>
                <a:cubicBezTo>
                  <a:pt x="275" y="0"/>
                  <a:pt x="294" y="0"/>
                  <a:pt x="313" y="10"/>
                </a:cubicBezTo>
                <a:lnTo>
                  <a:pt x="313" y="10"/>
                </a:lnTo>
                <a:cubicBezTo>
                  <a:pt x="322" y="29"/>
                  <a:pt x="322" y="48"/>
                  <a:pt x="313" y="67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71" y="218"/>
                  <a:pt x="152" y="228"/>
                  <a:pt x="133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08">
            <a:extLst>
              <a:ext uri="{FF2B5EF4-FFF2-40B4-BE49-F238E27FC236}">
                <a16:creationId xmlns:a16="http://schemas.microsoft.com/office/drawing/2014/main" id="{4E99F6B4-DBFB-B247-98F4-29B033DD3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6960" y="2951988"/>
            <a:ext cx="243281" cy="193722"/>
          </a:xfrm>
          <a:custGeom>
            <a:avLst/>
            <a:gdLst>
              <a:gd name="T0" fmla="*/ 189 w 238"/>
              <a:gd name="T1" fmla="*/ 171 h 191"/>
              <a:gd name="T2" fmla="*/ 189 w 238"/>
              <a:gd name="T3" fmla="*/ 171 h 191"/>
              <a:gd name="T4" fmla="*/ 237 w 238"/>
              <a:gd name="T5" fmla="*/ 114 h 191"/>
              <a:gd name="T6" fmla="*/ 123 w 238"/>
              <a:gd name="T7" fmla="*/ 10 h 191"/>
              <a:gd name="T8" fmla="*/ 95 w 238"/>
              <a:gd name="T9" fmla="*/ 0 h 191"/>
              <a:gd name="T10" fmla="*/ 66 w 238"/>
              <a:gd name="T11" fmla="*/ 19 h 191"/>
              <a:gd name="T12" fmla="*/ 9 w 238"/>
              <a:gd name="T13" fmla="*/ 133 h 191"/>
              <a:gd name="T14" fmla="*/ 28 w 238"/>
              <a:gd name="T15" fmla="*/ 180 h 191"/>
              <a:gd name="T16" fmla="*/ 28 w 238"/>
              <a:gd name="T17" fmla="*/ 180 h 191"/>
              <a:gd name="T18" fmla="*/ 76 w 238"/>
              <a:gd name="T19" fmla="*/ 161 h 191"/>
              <a:gd name="T20" fmla="*/ 113 w 238"/>
              <a:gd name="T21" fmla="*/ 95 h 191"/>
              <a:gd name="T22" fmla="*/ 189 w 238"/>
              <a:gd name="T23" fmla="*/ 171 h 191"/>
              <a:gd name="T24" fmla="*/ 76 w 238"/>
              <a:gd name="T25" fmla="*/ 57 h 191"/>
              <a:gd name="T26" fmla="*/ 76 w 238"/>
              <a:gd name="T27" fmla="*/ 5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8" h="191">
                <a:moveTo>
                  <a:pt x="189" y="171"/>
                </a:moveTo>
                <a:lnTo>
                  <a:pt x="189" y="171"/>
                </a:lnTo>
                <a:cubicBezTo>
                  <a:pt x="237" y="114"/>
                  <a:pt x="237" y="114"/>
                  <a:pt x="237" y="114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23" y="0"/>
                  <a:pt x="104" y="0"/>
                  <a:pt x="95" y="0"/>
                </a:cubicBezTo>
                <a:cubicBezTo>
                  <a:pt x="85" y="0"/>
                  <a:pt x="66" y="10"/>
                  <a:pt x="66" y="19"/>
                </a:cubicBezTo>
                <a:cubicBezTo>
                  <a:pt x="9" y="133"/>
                  <a:pt x="9" y="133"/>
                  <a:pt x="9" y="133"/>
                </a:cubicBezTo>
                <a:cubicBezTo>
                  <a:pt x="0" y="142"/>
                  <a:pt x="9" y="171"/>
                  <a:pt x="28" y="180"/>
                </a:cubicBezTo>
                <a:lnTo>
                  <a:pt x="28" y="180"/>
                </a:lnTo>
                <a:cubicBezTo>
                  <a:pt x="47" y="190"/>
                  <a:pt x="66" y="180"/>
                  <a:pt x="76" y="161"/>
                </a:cubicBezTo>
                <a:cubicBezTo>
                  <a:pt x="113" y="95"/>
                  <a:pt x="113" y="95"/>
                  <a:pt x="113" y="95"/>
                </a:cubicBezTo>
                <a:lnTo>
                  <a:pt x="189" y="171"/>
                </a:lnTo>
                <a:close/>
                <a:moveTo>
                  <a:pt x="76" y="57"/>
                </a:moveTo>
                <a:lnTo>
                  <a:pt x="76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09">
            <a:extLst>
              <a:ext uri="{FF2B5EF4-FFF2-40B4-BE49-F238E27FC236}">
                <a16:creationId xmlns:a16="http://schemas.microsoft.com/office/drawing/2014/main" id="{1DE78486-AA82-B042-A2DA-58F9971B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970" y="3060112"/>
            <a:ext cx="328879" cy="234271"/>
          </a:xfrm>
          <a:custGeom>
            <a:avLst/>
            <a:gdLst>
              <a:gd name="T0" fmla="*/ 190 w 323"/>
              <a:gd name="T1" fmla="*/ 228 h 229"/>
              <a:gd name="T2" fmla="*/ 190 w 323"/>
              <a:gd name="T3" fmla="*/ 228 h 229"/>
              <a:gd name="T4" fmla="*/ 190 w 323"/>
              <a:gd name="T5" fmla="*/ 228 h 229"/>
              <a:gd name="T6" fmla="*/ 237 w 323"/>
              <a:gd name="T7" fmla="*/ 209 h 229"/>
              <a:gd name="T8" fmla="*/ 322 w 323"/>
              <a:gd name="T9" fmla="*/ 104 h 229"/>
              <a:gd name="T10" fmla="*/ 228 w 323"/>
              <a:gd name="T11" fmla="*/ 10 h 229"/>
              <a:gd name="T12" fmla="*/ 180 w 323"/>
              <a:gd name="T13" fmla="*/ 67 h 229"/>
              <a:gd name="T14" fmla="*/ 218 w 323"/>
              <a:gd name="T15" fmla="*/ 114 h 229"/>
              <a:gd name="T16" fmla="*/ 190 w 323"/>
              <a:gd name="T17" fmla="*/ 152 h 229"/>
              <a:gd name="T18" fmla="*/ 67 w 323"/>
              <a:gd name="T19" fmla="*/ 19 h 229"/>
              <a:gd name="T20" fmla="*/ 10 w 323"/>
              <a:gd name="T21" fmla="*/ 10 h 229"/>
              <a:gd name="T22" fmla="*/ 10 w 323"/>
              <a:gd name="T23" fmla="*/ 10 h 229"/>
              <a:gd name="T24" fmla="*/ 10 w 323"/>
              <a:gd name="T25" fmla="*/ 67 h 229"/>
              <a:gd name="T26" fmla="*/ 142 w 323"/>
              <a:gd name="T27" fmla="*/ 209 h 229"/>
              <a:gd name="T28" fmla="*/ 190 w 323"/>
              <a:gd name="T2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9">
                <a:moveTo>
                  <a:pt x="190" y="228"/>
                </a:moveTo>
                <a:lnTo>
                  <a:pt x="190" y="228"/>
                </a:lnTo>
                <a:lnTo>
                  <a:pt x="190" y="228"/>
                </a:lnTo>
                <a:cubicBezTo>
                  <a:pt x="209" y="228"/>
                  <a:pt x="218" y="218"/>
                  <a:pt x="237" y="209"/>
                </a:cubicBezTo>
                <a:cubicBezTo>
                  <a:pt x="322" y="104"/>
                  <a:pt x="322" y="104"/>
                  <a:pt x="322" y="104"/>
                </a:cubicBezTo>
                <a:cubicBezTo>
                  <a:pt x="228" y="10"/>
                  <a:pt x="228" y="10"/>
                  <a:pt x="228" y="10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218" y="114"/>
                  <a:pt x="218" y="114"/>
                  <a:pt x="218" y="114"/>
                </a:cubicBezTo>
                <a:cubicBezTo>
                  <a:pt x="190" y="152"/>
                  <a:pt x="190" y="152"/>
                  <a:pt x="190" y="152"/>
                </a:cubicBezTo>
                <a:cubicBezTo>
                  <a:pt x="67" y="19"/>
                  <a:pt x="67" y="19"/>
                  <a:pt x="67" y="19"/>
                </a:cubicBezTo>
                <a:cubicBezTo>
                  <a:pt x="48" y="0"/>
                  <a:pt x="29" y="0"/>
                  <a:pt x="10" y="10"/>
                </a:cubicBezTo>
                <a:lnTo>
                  <a:pt x="10" y="10"/>
                </a:lnTo>
                <a:cubicBezTo>
                  <a:pt x="0" y="29"/>
                  <a:pt x="0" y="48"/>
                  <a:pt x="10" y="67"/>
                </a:cubicBezTo>
                <a:cubicBezTo>
                  <a:pt x="142" y="209"/>
                  <a:pt x="142" y="209"/>
                  <a:pt x="142" y="209"/>
                </a:cubicBezTo>
                <a:cubicBezTo>
                  <a:pt x="152" y="218"/>
                  <a:pt x="171" y="228"/>
                  <a:pt x="190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10">
            <a:extLst>
              <a:ext uri="{FF2B5EF4-FFF2-40B4-BE49-F238E27FC236}">
                <a16:creationId xmlns:a16="http://schemas.microsoft.com/office/drawing/2014/main" id="{C07079C9-8065-6E47-A53B-23BFA240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3418" y="3398001"/>
            <a:ext cx="175702" cy="49559"/>
          </a:xfrm>
          <a:custGeom>
            <a:avLst/>
            <a:gdLst>
              <a:gd name="T0" fmla="*/ 0 w 172"/>
              <a:gd name="T1" fmla="*/ 28 h 48"/>
              <a:gd name="T2" fmla="*/ 0 w 172"/>
              <a:gd name="T3" fmla="*/ 28 h 48"/>
              <a:gd name="T4" fmla="*/ 0 w 172"/>
              <a:gd name="T5" fmla="*/ 28 h 48"/>
              <a:gd name="T6" fmla="*/ 29 w 172"/>
              <a:gd name="T7" fmla="*/ 0 h 48"/>
              <a:gd name="T8" fmla="*/ 142 w 172"/>
              <a:gd name="T9" fmla="*/ 0 h 48"/>
              <a:gd name="T10" fmla="*/ 171 w 172"/>
              <a:gd name="T11" fmla="*/ 28 h 48"/>
              <a:gd name="T12" fmla="*/ 171 w 172"/>
              <a:gd name="T13" fmla="*/ 28 h 48"/>
              <a:gd name="T14" fmla="*/ 142 w 172"/>
              <a:gd name="T15" fmla="*/ 47 h 48"/>
              <a:gd name="T16" fmla="*/ 29 w 172"/>
              <a:gd name="T17" fmla="*/ 47 h 48"/>
              <a:gd name="T18" fmla="*/ 0 w 172"/>
              <a:gd name="T19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48">
                <a:moveTo>
                  <a:pt x="0" y="28"/>
                </a:moveTo>
                <a:lnTo>
                  <a:pt x="0" y="28"/>
                </a:lnTo>
                <a:lnTo>
                  <a:pt x="0" y="28"/>
                </a:lnTo>
                <a:cubicBezTo>
                  <a:pt x="0" y="9"/>
                  <a:pt x="10" y="0"/>
                  <a:pt x="29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2" y="0"/>
                  <a:pt x="171" y="9"/>
                  <a:pt x="171" y="28"/>
                </a:cubicBezTo>
                <a:lnTo>
                  <a:pt x="171" y="28"/>
                </a:lnTo>
                <a:cubicBezTo>
                  <a:pt x="171" y="38"/>
                  <a:pt x="152" y="47"/>
                  <a:pt x="142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47"/>
                  <a:pt x="0" y="38"/>
                  <a:pt x="0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11">
            <a:extLst>
              <a:ext uri="{FF2B5EF4-FFF2-40B4-BE49-F238E27FC236}">
                <a16:creationId xmlns:a16="http://schemas.microsoft.com/office/drawing/2014/main" id="{A5D8A687-449F-B04E-AADD-583E0001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4745" y="3407012"/>
            <a:ext cx="49559" cy="427996"/>
          </a:xfrm>
          <a:custGeom>
            <a:avLst/>
            <a:gdLst>
              <a:gd name="T0" fmla="*/ 48 w 49"/>
              <a:gd name="T1" fmla="*/ 417 h 418"/>
              <a:gd name="T2" fmla="*/ 48 w 49"/>
              <a:gd name="T3" fmla="*/ 417 h 418"/>
              <a:gd name="T4" fmla="*/ 0 w 49"/>
              <a:gd name="T5" fmla="*/ 417 h 418"/>
              <a:gd name="T6" fmla="*/ 0 w 49"/>
              <a:gd name="T7" fmla="*/ 29 h 418"/>
              <a:gd name="T8" fmla="*/ 28 w 49"/>
              <a:gd name="T9" fmla="*/ 0 h 418"/>
              <a:gd name="T10" fmla="*/ 28 w 49"/>
              <a:gd name="T11" fmla="*/ 0 h 418"/>
              <a:gd name="T12" fmla="*/ 48 w 49"/>
              <a:gd name="T13" fmla="*/ 29 h 418"/>
              <a:gd name="T14" fmla="*/ 48 w 49"/>
              <a:gd name="T1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418">
                <a:moveTo>
                  <a:pt x="48" y="417"/>
                </a:moveTo>
                <a:lnTo>
                  <a:pt x="48" y="417"/>
                </a:lnTo>
                <a:cubicBezTo>
                  <a:pt x="0" y="417"/>
                  <a:pt x="0" y="417"/>
                  <a:pt x="0" y="41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8" y="0"/>
                </a:cubicBezTo>
                <a:lnTo>
                  <a:pt x="28" y="0"/>
                </a:lnTo>
                <a:cubicBezTo>
                  <a:pt x="38" y="0"/>
                  <a:pt x="48" y="19"/>
                  <a:pt x="48" y="29"/>
                </a:cubicBezTo>
                <a:lnTo>
                  <a:pt x="48" y="4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7" name="Group 71">
            <a:extLst>
              <a:ext uri="{FF2B5EF4-FFF2-40B4-BE49-F238E27FC236}">
                <a16:creationId xmlns:a16="http://schemas.microsoft.com/office/drawing/2014/main" id="{54896A99-49D0-A14B-B4D1-D80B61F022AC}"/>
              </a:ext>
            </a:extLst>
          </p:cNvPr>
          <p:cNvGrpSpPr/>
          <p:nvPr/>
        </p:nvGrpSpPr>
        <p:grpSpPr>
          <a:xfrm>
            <a:off x="2296653" y="1798548"/>
            <a:ext cx="9220794" cy="2500601"/>
            <a:chOff x="2232442" y="3643574"/>
            <a:chExt cx="9111991" cy="2500601"/>
          </a:xfrm>
        </p:grpSpPr>
        <p:sp>
          <p:nvSpPr>
            <p:cNvPr id="288" name="CuadroTexto 598">
              <a:extLst>
                <a:ext uri="{FF2B5EF4-FFF2-40B4-BE49-F238E27FC236}">
                  <a16:creationId xmlns:a16="http://schemas.microsoft.com/office/drawing/2014/main" id="{689397F6-B0DB-A949-9E33-20693DBA6512}"/>
                </a:ext>
              </a:extLst>
            </p:cNvPr>
            <p:cNvSpPr txBox="1"/>
            <p:nvPr/>
          </p:nvSpPr>
          <p:spPr>
            <a:xfrm>
              <a:off x="2232442" y="3643574"/>
              <a:ext cx="911199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289" name="CuadroTexto 599">
              <a:extLst>
                <a:ext uri="{FF2B5EF4-FFF2-40B4-BE49-F238E27FC236}">
                  <a16:creationId xmlns:a16="http://schemas.microsoft.com/office/drawing/2014/main" id="{E30922BC-97E9-5545-AA6F-4BC7378F1E57}"/>
                </a:ext>
              </a:extLst>
            </p:cNvPr>
            <p:cNvSpPr txBox="1"/>
            <p:nvPr/>
          </p:nvSpPr>
          <p:spPr>
            <a:xfrm>
              <a:off x="2236244" y="4943846"/>
              <a:ext cx="8096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33E8F1F3-53D8-404D-B401-8B780F241D59}"/>
              </a:ext>
            </a:extLst>
          </p:cNvPr>
          <p:cNvGrpSpPr/>
          <p:nvPr/>
        </p:nvGrpSpPr>
        <p:grpSpPr>
          <a:xfrm>
            <a:off x="19640655" y="2643207"/>
            <a:ext cx="3432709" cy="1398752"/>
            <a:chOff x="4247967" y="10612643"/>
            <a:chExt cx="4236804" cy="1398752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EDB8BF4C-E38E-FB46-A726-E1411808BAEE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72B0E6D4-E79B-4E4F-B71D-F870DA45DBA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AE298307-7C4B-4342-A8E1-B7990C87B691}"/>
              </a:ext>
            </a:extLst>
          </p:cNvPr>
          <p:cNvGrpSpPr/>
          <p:nvPr/>
        </p:nvGrpSpPr>
        <p:grpSpPr>
          <a:xfrm>
            <a:off x="19659526" y="5318402"/>
            <a:ext cx="3432709" cy="1398752"/>
            <a:chOff x="4247967" y="10612643"/>
            <a:chExt cx="4236804" cy="1398752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62E1961D-DAE9-5D48-84EC-19D959703F3D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49B7311C-F719-6847-A573-257B55566A4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E3A36A55-A1A3-CE42-8FB3-B2BE4D4C34CE}"/>
              </a:ext>
            </a:extLst>
          </p:cNvPr>
          <p:cNvGrpSpPr/>
          <p:nvPr/>
        </p:nvGrpSpPr>
        <p:grpSpPr>
          <a:xfrm>
            <a:off x="19671356" y="8047659"/>
            <a:ext cx="3432709" cy="1398752"/>
            <a:chOff x="4247967" y="10612643"/>
            <a:chExt cx="4236804" cy="1398752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AE73374C-3DBC-0747-9FD2-762480A7EBBA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AF44972F-2078-A14B-B7AC-2757AAEF1CF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9C23F125-EE66-904E-AB93-142960EF08A9}"/>
              </a:ext>
            </a:extLst>
          </p:cNvPr>
          <p:cNvGrpSpPr/>
          <p:nvPr/>
        </p:nvGrpSpPr>
        <p:grpSpPr>
          <a:xfrm>
            <a:off x="19659525" y="10763621"/>
            <a:ext cx="3432709" cy="1398752"/>
            <a:chOff x="4247967" y="10612643"/>
            <a:chExt cx="4236804" cy="1398752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12282472-6C11-ED48-8071-C6725B55B12C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7525B13C-DDAF-F746-837C-53C156AA03D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614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nvironmentEcology 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20BBED"/>
      </a:accent1>
      <a:accent2>
        <a:srgbClr val="FED777"/>
      </a:accent2>
      <a:accent3>
        <a:srgbClr val="1C9FC0"/>
      </a:accent3>
      <a:accent4>
        <a:srgbClr val="EFC72E"/>
      </a:accent4>
      <a:accent5>
        <a:srgbClr val="93D32E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92988</TotalTime>
  <Words>445</Words>
  <Application>Microsoft Macintosh PowerPoint</Application>
  <PresentationFormat>Personalizado</PresentationFormat>
  <Paragraphs>116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16734</cp:revision>
  <dcterms:created xsi:type="dcterms:W3CDTF">2014-11-12T21:47:38Z</dcterms:created>
  <dcterms:modified xsi:type="dcterms:W3CDTF">2019-10-14T19:58:37Z</dcterms:modified>
  <cp:category/>
</cp:coreProperties>
</file>