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22" r:id="rId2"/>
    <p:sldId id="323" r:id="rId3"/>
    <p:sldId id="330" r:id="rId4"/>
    <p:sldId id="324" r:id="rId5"/>
    <p:sldId id="325" r:id="rId6"/>
    <p:sldId id="326" r:id="rId7"/>
    <p:sldId id="327" r:id="rId8"/>
    <p:sldId id="32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44" d="100"/>
          <a:sy n="44" d="100"/>
        </p:scale>
        <p:origin x="256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491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9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52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32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450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630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032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07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1">
            <a:extLst>
              <a:ext uri="{FF2B5EF4-FFF2-40B4-BE49-F238E27FC236}">
                <a16:creationId xmlns:a16="http://schemas.microsoft.com/office/drawing/2014/main" id="{CD66E652-9455-5B42-B43E-8383442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453" y="6243327"/>
            <a:ext cx="5375373" cy="3823024"/>
          </a:xfrm>
          <a:custGeom>
            <a:avLst/>
            <a:gdLst>
              <a:gd name="T0" fmla="*/ 4915 w 4916"/>
              <a:gd name="T1" fmla="*/ 3495 h 3496"/>
              <a:gd name="T2" fmla="*/ 0 w 4916"/>
              <a:gd name="T3" fmla="*/ 3495 h 3496"/>
              <a:gd name="T4" fmla="*/ 0 w 4916"/>
              <a:gd name="T5" fmla="*/ 0 h 3496"/>
              <a:gd name="T6" fmla="*/ 4915 w 4916"/>
              <a:gd name="T7" fmla="*/ 0 h 3496"/>
              <a:gd name="T8" fmla="*/ 4915 w 4916"/>
              <a:gd name="T9" fmla="*/ 3495 h 3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6" h="3496">
                <a:moveTo>
                  <a:pt x="4915" y="3495"/>
                </a:moveTo>
                <a:lnTo>
                  <a:pt x="0" y="3495"/>
                </a:lnTo>
                <a:lnTo>
                  <a:pt x="0" y="0"/>
                </a:lnTo>
                <a:lnTo>
                  <a:pt x="4915" y="0"/>
                </a:lnTo>
                <a:lnTo>
                  <a:pt x="4915" y="349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2">
            <a:extLst>
              <a:ext uri="{FF2B5EF4-FFF2-40B4-BE49-F238E27FC236}">
                <a16:creationId xmlns:a16="http://schemas.microsoft.com/office/drawing/2014/main" id="{422C4980-FB9E-6546-BE45-2B408D14B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453" y="10061528"/>
            <a:ext cx="5375373" cy="631547"/>
          </a:xfrm>
          <a:custGeom>
            <a:avLst/>
            <a:gdLst>
              <a:gd name="T0" fmla="*/ 4472 w 4916"/>
              <a:gd name="T1" fmla="*/ 578 h 579"/>
              <a:gd name="T2" fmla="*/ 433 w 4916"/>
              <a:gd name="T3" fmla="*/ 578 h 579"/>
              <a:gd name="T4" fmla="*/ 0 w 4916"/>
              <a:gd name="T5" fmla="*/ 0 h 579"/>
              <a:gd name="T6" fmla="*/ 4915 w 4916"/>
              <a:gd name="T7" fmla="*/ 0 h 579"/>
              <a:gd name="T8" fmla="*/ 4472 w 4916"/>
              <a:gd name="T9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6" h="579">
                <a:moveTo>
                  <a:pt x="4472" y="578"/>
                </a:moveTo>
                <a:lnTo>
                  <a:pt x="433" y="578"/>
                </a:lnTo>
                <a:lnTo>
                  <a:pt x="0" y="0"/>
                </a:lnTo>
                <a:lnTo>
                  <a:pt x="4915" y="0"/>
                </a:lnTo>
                <a:lnTo>
                  <a:pt x="4472" y="57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3">
            <a:extLst>
              <a:ext uri="{FF2B5EF4-FFF2-40B4-BE49-F238E27FC236}">
                <a16:creationId xmlns:a16="http://schemas.microsoft.com/office/drawing/2014/main" id="{0909FD85-738F-A04F-95EF-FEEE0679D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813" y="6706139"/>
            <a:ext cx="477274" cy="472454"/>
          </a:xfrm>
          <a:custGeom>
            <a:avLst/>
            <a:gdLst>
              <a:gd name="T0" fmla="*/ 434 w 435"/>
              <a:gd name="T1" fmla="*/ 433 h 434"/>
              <a:gd name="T2" fmla="*/ 0 w 435"/>
              <a:gd name="T3" fmla="*/ 433 h 434"/>
              <a:gd name="T4" fmla="*/ 0 w 435"/>
              <a:gd name="T5" fmla="*/ 0 h 434"/>
              <a:gd name="T6" fmla="*/ 434 w 435"/>
              <a:gd name="T7" fmla="*/ 0 h 434"/>
              <a:gd name="T8" fmla="*/ 434 w 435"/>
              <a:gd name="T9" fmla="*/ 433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4">
                <a:moveTo>
                  <a:pt x="434" y="433"/>
                </a:moveTo>
                <a:lnTo>
                  <a:pt x="0" y="433"/>
                </a:lnTo>
                <a:lnTo>
                  <a:pt x="0" y="0"/>
                </a:lnTo>
                <a:lnTo>
                  <a:pt x="434" y="0"/>
                </a:lnTo>
                <a:lnTo>
                  <a:pt x="434" y="43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4">
            <a:extLst>
              <a:ext uri="{FF2B5EF4-FFF2-40B4-BE49-F238E27FC236}">
                <a16:creationId xmlns:a16="http://schemas.microsoft.com/office/drawing/2014/main" id="{70C82B41-5E3C-D341-A9B0-AF0370708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193" y="6706139"/>
            <a:ext cx="486916" cy="472454"/>
          </a:xfrm>
          <a:custGeom>
            <a:avLst/>
            <a:gdLst>
              <a:gd name="T0" fmla="*/ 443 w 444"/>
              <a:gd name="T1" fmla="*/ 433 h 434"/>
              <a:gd name="T2" fmla="*/ 0 w 444"/>
              <a:gd name="T3" fmla="*/ 433 h 434"/>
              <a:gd name="T4" fmla="*/ 0 w 444"/>
              <a:gd name="T5" fmla="*/ 0 h 434"/>
              <a:gd name="T6" fmla="*/ 443 w 444"/>
              <a:gd name="T7" fmla="*/ 0 h 434"/>
              <a:gd name="T8" fmla="*/ 443 w 444"/>
              <a:gd name="T9" fmla="*/ 433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4" h="434">
                <a:moveTo>
                  <a:pt x="443" y="433"/>
                </a:moveTo>
                <a:lnTo>
                  <a:pt x="0" y="433"/>
                </a:lnTo>
                <a:lnTo>
                  <a:pt x="0" y="0"/>
                </a:lnTo>
                <a:lnTo>
                  <a:pt x="443" y="0"/>
                </a:lnTo>
                <a:lnTo>
                  <a:pt x="443" y="43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85EC4752-9E9A-134D-B408-0F947DC84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813" y="5245389"/>
            <a:ext cx="477274" cy="997937"/>
          </a:xfrm>
          <a:custGeom>
            <a:avLst/>
            <a:gdLst>
              <a:gd name="T0" fmla="*/ 434 w 435"/>
              <a:gd name="T1" fmla="*/ 913 h 914"/>
              <a:gd name="T2" fmla="*/ 0 w 435"/>
              <a:gd name="T3" fmla="*/ 913 h 914"/>
              <a:gd name="T4" fmla="*/ 0 w 435"/>
              <a:gd name="T5" fmla="*/ 0 h 914"/>
              <a:gd name="T6" fmla="*/ 434 w 435"/>
              <a:gd name="T7" fmla="*/ 0 h 914"/>
              <a:gd name="T8" fmla="*/ 434 w 435"/>
              <a:gd name="T9" fmla="*/ 913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914">
                <a:moveTo>
                  <a:pt x="434" y="913"/>
                </a:moveTo>
                <a:lnTo>
                  <a:pt x="0" y="913"/>
                </a:lnTo>
                <a:lnTo>
                  <a:pt x="0" y="0"/>
                </a:lnTo>
                <a:lnTo>
                  <a:pt x="434" y="0"/>
                </a:lnTo>
                <a:lnTo>
                  <a:pt x="434" y="91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6">
            <a:extLst>
              <a:ext uri="{FF2B5EF4-FFF2-40B4-BE49-F238E27FC236}">
                <a16:creationId xmlns:a16="http://schemas.microsoft.com/office/drawing/2014/main" id="{E3B3BBAC-A733-DA4B-A51E-F1B0325BE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193" y="5245389"/>
            <a:ext cx="486916" cy="997937"/>
          </a:xfrm>
          <a:custGeom>
            <a:avLst/>
            <a:gdLst>
              <a:gd name="T0" fmla="*/ 443 w 444"/>
              <a:gd name="T1" fmla="*/ 913 h 914"/>
              <a:gd name="T2" fmla="*/ 0 w 444"/>
              <a:gd name="T3" fmla="*/ 913 h 914"/>
              <a:gd name="T4" fmla="*/ 0 w 444"/>
              <a:gd name="T5" fmla="*/ 0 h 914"/>
              <a:gd name="T6" fmla="*/ 443 w 444"/>
              <a:gd name="T7" fmla="*/ 0 h 914"/>
              <a:gd name="T8" fmla="*/ 443 w 444"/>
              <a:gd name="T9" fmla="*/ 913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4" h="914">
                <a:moveTo>
                  <a:pt x="443" y="913"/>
                </a:moveTo>
                <a:lnTo>
                  <a:pt x="0" y="913"/>
                </a:lnTo>
                <a:lnTo>
                  <a:pt x="0" y="0"/>
                </a:lnTo>
                <a:lnTo>
                  <a:pt x="443" y="0"/>
                </a:lnTo>
                <a:lnTo>
                  <a:pt x="443" y="91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7">
            <a:extLst>
              <a:ext uri="{FF2B5EF4-FFF2-40B4-BE49-F238E27FC236}">
                <a16:creationId xmlns:a16="http://schemas.microsoft.com/office/drawing/2014/main" id="{13A9F765-24F1-2B48-A03A-C608B0E84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813" y="4768113"/>
            <a:ext cx="477274" cy="477277"/>
          </a:xfrm>
          <a:custGeom>
            <a:avLst/>
            <a:gdLst>
              <a:gd name="T0" fmla="*/ 434 w 435"/>
              <a:gd name="T1" fmla="*/ 0 h 435"/>
              <a:gd name="T2" fmla="*/ 217 w 435"/>
              <a:gd name="T3" fmla="*/ 0 h 435"/>
              <a:gd name="T4" fmla="*/ 0 w 435"/>
              <a:gd name="T5" fmla="*/ 434 h 435"/>
              <a:gd name="T6" fmla="*/ 434 w 435"/>
              <a:gd name="T7" fmla="*/ 434 h 435"/>
              <a:gd name="T8" fmla="*/ 434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434" y="0"/>
                </a:moveTo>
                <a:lnTo>
                  <a:pt x="217" y="0"/>
                </a:lnTo>
                <a:lnTo>
                  <a:pt x="0" y="434"/>
                </a:lnTo>
                <a:lnTo>
                  <a:pt x="434" y="434"/>
                </a:lnTo>
                <a:lnTo>
                  <a:pt x="43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8">
            <a:extLst>
              <a:ext uri="{FF2B5EF4-FFF2-40B4-BE49-F238E27FC236}">
                <a16:creationId xmlns:a16="http://schemas.microsoft.com/office/drawing/2014/main" id="{9CF5D1AF-A519-A04D-B6B0-413E9206C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193" y="4768113"/>
            <a:ext cx="477274" cy="477277"/>
          </a:xfrm>
          <a:custGeom>
            <a:avLst/>
            <a:gdLst>
              <a:gd name="T0" fmla="*/ 217 w 435"/>
              <a:gd name="T1" fmla="*/ 0 h 435"/>
              <a:gd name="T2" fmla="*/ 0 w 435"/>
              <a:gd name="T3" fmla="*/ 0 h 435"/>
              <a:gd name="T4" fmla="*/ 0 w 435"/>
              <a:gd name="T5" fmla="*/ 434 h 435"/>
              <a:gd name="T6" fmla="*/ 434 w 435"/>
              <a:gd name="T7" fmla="*/ 434 h 435"/>
              <a:gd name="T8" fmla="*/ 217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217" y="0"/>
                </a:moveTo>
                <a:lnTo>
                  <a:pt x="0" y="0"/>
                </a:lnTo>
                <a:lnTo>
                  <a:pt x="0" y="434"/>
                </a:lnTo>
                <a:lnTo>
                  <a:pt x="434" y="434"/>
                </a:lnTo>
                <a:lnTo>
                  <a:pt x="21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9">
            <a:extLst>
              <a:ext uri="{FF2B5EF4-FFF2-40B4-BE49-F238E27FC236}">
                <a16:creationId xmlns:a16="http://schemas.microsoft.com/office/drawing/2014/main" id="{937146E2-4F68-0B4B-A08D-D3EDC407B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0038" y="4768113"/>
            <a:ext cx="2709380" cy="467635"/>
          </a:xfrm>
          <a:custGeom>
            <a:avLst/>
            <a:gdLst>
              <a:gd name="T0" fmla="*/ 2476 w 2477"/>
              <a:gd name="T1" fmla="*/ 425 h 426"/>
              <a:gd name="T2" fmla="*/ 0 w 2477"/>
              <a:gd name="T3" fmla="*/ 425 h 426"/>
              <a:gd name="T4" fmla="*/ 0 w 2477"/>
              <a:gd name="T5" fmla="*/ 0 h 426"/>
              <a:gd name="T6" fmla="*/ 2476 w 2477"/>
              <a:gd name="T7" fmla="*/ 0 h 426"/>
              <a:gd name="T8" fmla="*/ 2476 w 2477"/>
              <a:gd name="T9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7" h="426">
                <a:moveTo>
                  <a:pt x="2476" y="425"/>
                </a:moveTo>
                <a:lnTo>
                  <a:pt x="0" y="425"/>
                </a:lnTo>
                <a:lnTo>
                  <a:pt x="0" y="0"/>
                </a:lnTo>
                <a:lnTo>
                  <a:pt x="2476" y="0"/>
                </a:lnTo>
                <a:lnTo>
                  <a:pt x="2476" y="42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0">
            <a:extLst>
              <a:ext uri="{FF2B5EF4-FFF2-40B4-BE49-F238E27FC236}">
                <a16:creationId xmlns:a16="http://schemas.microsoft.com/office/drawing/2014/main" id="{9F6FBFE2-0625-FC4C-8471-EE100E8D6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3979" y="6243327"/>
            <a:ext cx="5385012" cy="3823024"/>
          </a:xfrm>
          <a:custGeom>
            <a:avLst/>
            <a:gdLst>
              <a:gd name="T0" fmla="*/ 4924 w 4925"/>
              <a:gd name="T1" fmla="*/ 3495 h 3496"/>
              <a:gd name="T2" fmla="*/ 0 w 4925"/>
              <a:gd name="T3" fmla="*/ 3495 h 3496"/>
              <a:gd name="T4" fmla="*/ 0 w 4925"/>
              <a:gd name="T5" fmla="*/ 0 h 3496"/>
              <a:gd name="T6" fmla="*/ 4924 w 4925"/>
              <a:gd name="T7" fmla="*/ 0 h 3496"/>
              <a:gd name="T8" fmla="*/ 4924 w 4925"/>
              <a:gd name="T9" fmla="*/ 3495 h 3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25" h="3496">
                <a:moveTo>
                  <a:pt x="4924" y="3495"/>
                </a:moveTo>
                <a:lnTo>
                  <a:pt x="0" y="3495"/>
                </a:lnTo>
                <a:lnTo>
                  <a:pt x="0" y="0"/>
                </a:lnTo>
                <a:lnTo>
                  <a:pt x="4924" y="0"/>
                </a:lnTo>
                <a:lnTo>
                  <a:pt x="4924" y="349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1">
            <a:extLst>
              <a:ext uri="{FF2B5EF4-FFF2-40B4-BE49-F238E27FC236}">
                <a16:creationId xmlns:a16="http://schemas.microsoft.com/office/drawing/2014/main" id="{946C66B2-AFC9-D44D-A853-B7FFE5234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3979" y="10061528"/>
            <a:ext cx="5375370" cy="631547"/>
          </a:xfrm>
          <a:custGeom>
            <a:avLst/>
            <a:gdLst>
              <a:gd name="T0" fmla="*/ 4481 w 4915"/>
              <a:gd name="T1" fmla="*/ 578 h 579"/>
              <a:gd name="T2" fmla="*/ 443 w 4915"/>
              <a:gd name="T3" fmla="*/ 578 h 579"/>
              <a:gd name="T4" fmla="*/ 0 w 4915"/>
              <a:gd name="T5" fmla="*/ 0 h 579"/>
              <a:gd name="T6" fmla="*/ 4914 w 4915"/>
              <a:gd name="T7" fmla="*/ 0 h 579"/>
              <a:gd name="T8" fmla="*/ 4481 w 4915"/>
              <a:gd name="T9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5" h="579">
                <a:moveTo>
                  <a:pt x="4481" y="578"/>
                </a:moveTo>
                <a:lnTo>
                  <a:pt x="443" y="578"/>
                </a:lnTo>
                <a:lnTo>
                  <a:pt x="0" y="0"/>
                </a:lnTo>
                <a:lnTo>
                  <a:pt x="4914" y="0"/>
                </a:lnTo>
                <a:lnTo>
                  <a:pt x="4481" y="57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2">
            <a:extLst>
              <a:ext uri="{FF2B5EF4-FFF2-40B4-BE49-F238E27FC236}">
                <a16:creationId xmlns:a16="http://schemas.microsoft.com/office/drawing/2014/main" id="{4AB921DF-4A07-AB4B-BB57-AA353D0D1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3158" y="6706139"/>
            <a:ext cx="477274" cy="472454"/>
          </a:xfrm>
          <a:custGeom>
            <a:avLst/>
            <a:gdLst>
              <a:gd name="T0" fmla="*/ 434 w 435"/>
              <a:gd name="T1" fmla="*/ 433 h 434"/>
              <a:gd name="T2" fmla="*/ 0 w 435"/>
              <a:gd name="T3" fmla="*/ 433 h 434"/>
              <a:gd name="T4" fmla="*/ 0 w 435"/>
              <a:gd name="T5" fmla="*/ 0 h 434"/>
              <a:gd name="T6" fmla="*/ 434 w 435"/>
              <a:gd name="T7" fmla="*/ 0 h 434"/>
              <a:gd name="T8" fmla="*/ 434 w 435"/>
              <a:gd name="T9" fmla="*/ 433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4">
                <a:moveTo>
                  <a:pt x="434" y="433"/>
                </a:moveTo>
                <a:lnTo>
                  <a:pt x="0" y="433"/>
                </a:lnTo>
                <a:lnTo>
                  <a:pt x="0" y="0"/>
                </a:lnTo>
                <a:lnTo>
                  <a:pt x="434" y="0"/>
                </a:lnTo>
                <a:lnTo>
                  <a:pt x="434" y="43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3">
            <a:extLst>
              <a:ext uri="{FF2B5EF4-FFF2-40B4-BE49-F238E27FC236}">
                <a16:creationId xmlns:a16="http://schemas.microsoft.com/office/drawing/2014/main" id="{067360AF-6641-FD4B-8A7B-16AF2AAF7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7358" y="6706139"/>
            <a:ext cx="472454" cy="472454"/>
          </a:xfrm>
          <a:custGeom>
            <a:avLst/>
            <a:gdLst>
              <a:gd name="T0" fmla="*/ 433 w 434"/>
              <a:gd name="T1" fmla="*/ 433 h 434"/>
              <a:gd name="T2" fmla="*/ 0 w 434"/>
              <a:gd name="T3" fmla="*/ 433 h 434"/>
              <a:gd name="T4" fmla="*/ 0 w 434"/>
              <a:gd name="T5" fmla="*/ 0 h 434"/>
              <a:gd name="T6" fmla="*/ 433 w 434"/>
              <a:gd name="T7" fmla="*/ 0 h 434"/>
              <a:gd name="T8" fmla="*/ 433 w 434"/>
              <a:gd name="T9" fmla="*/ 433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4" h="434">
                <a:moveTo>
                  <a:pt x="433" y="433"/>
                </a:moveTo>
                <a:lnTo>
                  <a:pt x="0" y="433"/>
                </a:lnTo>
                <a:lnTo>
                  <a:pt x="0" y="0"/>
                </a:lnTo>
                <a:lnTo>
                  <a:pt x="433" y="0"/>
                </a:lnTo>
                <a:lnTo>
                  <a:pt x="433" y="43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4">
            <a:extLst>
              <a:ext uri="{FF2B5EF4-FFF2-40B4-BE49-F238E27FC236}">
                <a16:creationId xmlns:a16="http://schemas.microsoft.com/office/drawing/2014/main" id="{2F13F21A-E2C8-9E45-A476-ECB5A2B3D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3158" y="5245389"/>
            <a:ext cx="477274" cy="997937"/>
          </a:xfrm>
          <a:custGeom>
            <a:avLst/>
            <a:gdLst>
              <a:gd name="T0" fmla="*/ 434 w 435"/>
              <a:gd name="T1" fmla="*/ 913 h 914"/>
              <a:gd name="T2" fmla="*/ 0 w 435"/>
              <a:gd name="T3" fmla="*/ 913 h 914"/>
              <a:gd name="T4" fmla="*/ 0 w 435"/>
              <a:gd name="T5" fmla="*/ 0 h 914"/>
              <a:gd name="T6" fmla="*/ 434 w 435"/>
              <a:gd name="T7" fmla="*/ 0 h 914"/>
              <a:gd name="T8" fmla="*/ 434 w 435"/>
              <a:gd name="T9" fmla="*/ 913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914">
                <a:moveTo>
                  <a:pt x="434" y="913"/>
                </a:moveTo>
                <a:lnTo>
                  <a:pt x="0" y="913"/>
                </a:lnTo>
                <a:lnTo>
                  <a:pt x="0" y="0"/>
                </a:lnTo>
                <a:lnTo>
                  <a:pt x="434" y="0"/>
                </a:lnTo>
                <a:lnTo>
                  <a:pt x="434" y="91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5">
            <a:extLst>
              <a:ext uri="{FF2B5EF4-FFF2-40B4-BE49-F238E27FC236}">
                <a16:creationId xmlns:a16="http://schemas.microsoft.com/office/drawing/2014/main" id="{2B42F13F-DEF3-6946-A504-73C9F3326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7358" y="5245389"/>
            <a:ext cx="472454" cy="997937"/>
          </a:xfrm>
          <a:custGeom>
            <a:avLst/>
            <a:gdLst>
              <a:gd name="T0" fmla="*/ 433 w 434"/>
              <a:gd name="T1" fmla="*/ 913 h 914"/>
              <a:gd name="T2" fmla="*/ 0 w 434"/>
              <a:gd name="T3" fmla="*/ 913 h 914"/>
              <a:gd name="T4" fmla="*/ 0 w 434"/>
              <a:gd name="T5" fmla="*/ 0 h 914"/>
              <a:gd name="T6" fmla="*/ 433 w 434"/>
              <a:gd name="T7" fmla="*/ 0 h 914"/>
              <a:gd name="T8" fmla="*/ 433 w 434"/>
              <a:gd name="T9" fmla="*/ 913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4" h="914">
                <a:moveTo>
                  <a:pt x="433" y="913"/>
                </a:moveTo>
                <a:lnTo>
                  <a:pt x="0" y="913"/>
                </a:lnTo>
                <a:lnTo>
                  <a:pt x="0" y="0"/>
                </a:lnTo>
                <a:lnTo>
                  <a:pt x="433" y="0"/>
                </a:lnTo>
                <a:lnTo>
                  <a:pt x="433" y="91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6">
            <a:extLst>
              <a:ext uri="{FF2B5EF4-FFF2-40B4-BE49-F238E27FC236}">
                <a16:creationId xmlns:a16="http://schemas.microsoft.com/office/drawing/2014/main" id="{6015852A-14D8-2246-9CF2-9FDB6E9A6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3158" y="4768113"/>
            <a:ext cx="477274" cy="477277"/>
          </a:xfrm>
          <a:custGeom>
            <a:avLst/>
            <a:gdLst>
              <a:gd name="T0" fmla="*/ 434 w 435"/>
              <a:gd name="T1" fmla="*/ 0 h 435"/>
              <a:gd name="T2" fmla="*/ 217 w 435"/>
              <a:gd name="T3" fmla="*/ 0 h 435"/>
              <a:gd name="T4" fmla="*/ 0 w 435"/>
              <a:gd name="T5" fmla="*/ 434 h 435"/>
              <a:gd name="T6" fmla="*/ 434 w 435"/>
              <a:gd name="T7" fmla="*/ 434 h 435"/>
              <a:gd name="T8" fmla="*/ 434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434" y="0"/>
                </a:moveTo>
                <a:lnTo>
                  <a:pt x="217" y="0"/>
                </a:lnTo>
                <a:lnTo>
                  <a:pt x="0" y="434"/>
                </a:lnTo>
                <a:lnTo>
                  <a:pt x="434" y="434"/>
                </a:lnTo>
                <a:lnTo>
                  <a:pt x="43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7">
            <a:extLst>
              <a:ext uri="{FF2B5EF4-FFF2-40B4-BE49-F238E27FC236}">
                <a16:creationId xmlns:a16="http://schemas.microsoft.com/office/drawing/2014/main" id="{12ACA748-E004-3B48-B1C3-0D20F20AE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7358" y="4768113"/>
            <a:ext cx="472454" cy="477277"/>
          </a:xfrm>
          <a:custGeom>
            <a:avLst/>
            <a:gdLst>
              <a:gd name="T0" fmla="*/ 217 w 434"/>
              <a:gd name="T1" fmla="*/ 0 h 435"/>
              <a:gd name="T2" fmla="*/ 0 w 434"/>
              <a:gd name="T3" fmla="*/ 0 h 435"/>
              <a:gd name="T4" fmla="*/ 0 w 434"/>
              <a:gd name="T5" fmla="*/ 434 h 435"/>
              <a:gd name="T6" fmla="*/ 433 w 434"/>
              <a:gd name="T7" fmla="*/ 434 h 435"/>
              <a:gd name="T8" fmla="*/ 217 w 434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4" h="435">
                <a:moveTo>
                  <a:pt x="217" y="0"/>
                </a:moveTo>
                <a:lnTo>
                  <a:pt x="0" y="0"/>
                </a:lnTo>
                <a:lnTo>
                  <a:pt x="0" y="434"/>
                </a:lnTo>
                <a:lnTo>
                  <a:pt x="433" y="434"/>
                </a:lnTo>
                <a:lnTo>
                  <a:pt x="21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8">
            <a:extLst>
              <a:ext uri="{FF2B5EF4-FFF2-40B4-BE49-F238E27FC236}">
                <a16:creationId xmlns:a16="http://schemas.microsoft.com/office/drawing/2014/main" id="{87BBD74C-AD6E-0847-8F4F-EF12F3F1B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9384" y="4768113"/>
            <a:ext cx="2719022" cy="467635"/>
          </a:xfrm>
          <a:custGeom>
            <a:avLst/>
            <a:gdLst>
              <a:gd name="T0" fmla="*/ 2484 w 2485"/>
              <a:gd name="T1" fmla="*/ 425 h 426"/>
              <a:gd name="T2" fmla="*/ 0 w 2485"/>
              <a:gd name="T3" fmla="*/ 425 h 426"/>
              <a:gd name="T4" fmla="*/ 0 w 2485"/>
              <a:gd name="T5" fmla="*/ 0 h 426"/>
              <a:gd name="T6" fmla="*/ 2484 w 2485"/>
              <a:gd name="T7" fmla="*/ 0 h 426"/>
              <a:gd name="T8" fmla="*/ 2484 w 2485"/>
              <a:gd name="T9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5" h="426">
                <a:moveTo>
                  <a:pt x="2484" y="425"/>
                </a:moveTo>
                <a:lnTo>
                  <a:pt x="0" y="425"/>
                </a:lnTo>
                <a:lnTo>
                  <a:pt x="0" y="0"/>
                </a:lnTo>
                <a:lnTo>
                  <a:pt x="2484" y="0"/>
                </a:lnTo>
                <a:lnTo>
                  <a:pt x="2484" y="42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9">
            <a:extLst>
              <a:ext uri="{FF2B5EF4-FFF2-40B4-BE49-F238E27FC236}">
                <a16:creationId xmlns:a16="http://schemas.microsoft.com/office/drawing/2014/main" id="{01B541ED-8950-AA4A-8C2B-2B136D96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2966" y="6243327"/>
            <a:ext cx="5375370" cy="3823024"/>
          </a:xfrm>
          <a:custGeom>
            <a:avLst/>
            <a:gdLst>
              <a:gd name="T0" fmla="*/ 4916 w 4917"/>
              <a:gd name="T1" fmla="*/ 3495 h 3496"/>
              <a:gd name="T2" fmla="*/ 0 w 4917"/>
              <a:gd name="T3" fmla="*/ 3495 h 3496"/>
              <a:gd name="T4" fmla="*/ 0 w 4917"/>
              <a:gd name="T5" fmla="*/ 0 h 3496"/>
              <a:gd name="T6" fmla="*/ 4916 w 4917"/>
              <a:gd name="T7" fmla="*/ 0 h 3496"/>
              <a:gd name="T8" fmla="*/ 4916 w 4917"/>
              <a:gd name="T9" fmla="*/ 3495 h 3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7" h="3496">
                <a:moveTo>
                  <a:pt x="4916" y="3495"/>
                </a:moveTo>
                <a:lnTo>
                  <a:pt x="0" y="3495"/>
                </a:lnTo>
                <a:lnTo>
                  <a:pt x="0" y="0"/>
                </a:lnTo>
                <a:lnTo>
                  <a:pt x="4916" y="0"/>
                </a:lnTo>
                <a:lnTo>
                  <a:pt x="4916" y="349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0">
            <a:extLst>
              <a:ext uri="{FF2B5EF4-FFF2-40B4-BE49-F238E27FC236}">
                <a16:creationId xmlns:a16="http://schemas.microsoft.com/office/drawing/2014/main" id="{0B1C7CD5-2398-4249-9591-5480A7D3D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2966" y="10061528"/>
            <a:ext cx="5375370" cy="631547"/>
          </a:xfrm>
          <a:custGeom>
            <a:avLst/>
            <a:gdLst>
              <a:gd name="T0" fmla="*/ 4473 w 4917"/>
              <a:gd name="T1" fmla="*/ 578 h 579"/>
              <a:gd name="T2" fmla="*/ 434 w 4917"/>
              <a:gd name="T3" fmla="*/ 578 h 579"/>
              <a:gd name="T4" fmla="*/ 0 w 4917"/>
              <a:gd name="T5" fmla="*/ 0 h 579"/>
              <a:gd name="T6" fmla="*/ 4916 w 4917"/>
              <a:gd name="T7" fmla="*/ 0 h 579"/>
              <a:gd name="T8" fmla="*/ 4473 w 4917"/>
              <a:gd name="T9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7" h="579">
                <a:moveTo>
                  <a:pt x="4473" y="578"/>
                </a:moveTo>
                <a:lnTo>
                  <a:pt x="434" y="578"/>
                </a:lnTo>
                <a:lnTo>
                  <a:pt x="0" y="0"/>
                </a:lnTo>
                <a:lnTo>
                  <a:pt x="4916" y="0"/>
                </a:lnTo>
                <a:lnTo>
                  <a:pt x="4473" y="57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1">
            <a:extLst>
              <a:ext uri="{FF2B5EF4-FFF2-40B4-BE49-F238E27FC236}">
                <a16:creationId xmlns:a16="http://schemas.microsoft.com/office/drawing/2014/main" id="{D57C8536-A137-C043-B06E-AB40A846C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7323" y="6706139"/>
            <a:ext cx="477277" cy="472454"/>
          </a:xfrm>
          <a:custGeom>
            <a:avLst/>
            <a:gdLst>
              <a:gd name="T0" fmla="*/ 434 w 435"/>
              <a:gd name="T1" fmla="*/ 433 h 434"/>
              <a:gd name="T2" fmla="*/ 0 w 435"/>
              <a:gd name="T3" fmla="*/ 433 h 434"/>
              <a:gd name="T4" fmla="*/ 0 w 435"/>
              <a:gd name="T5" fmla="*/ 0 h 434"/>
              <a:gd name="T6" fmla="*/ 434 w 435"/>
              <a:gd name="T7" fmla="*/ 0 h 434"/>
              <a:gd name="T8" fmla="*/ 434 w 435"/>
              <a:gd name="T9" fmla="*/ 433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4">
                <a:moveTo>
                  <a:pt x="434" y="433"/>
                </a:moveTo>
                <a:lnTo>
                  <a:pt x="0" y="433"/>
                </a:lnTo>
                <a:lnTo>
                  <a:pt x="0" y="0"/>
                </a:lnTo>
                <a:lnTo>
                  <a:pt x="434" y="0"/>
                </a:lnTo>
                <a:lnTo>
                  <a:pt x="434" y="43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2">
            <a:extLst>
              <a:ext uri="{FF2B5EF4-FFF2-40B4-BE49-F238E27FC236}">
                <a16:creationId xmlns:a16="http://schemas.microsoft.com/office/drawing/2014/main" id="{46031C41-E0E2-D944-92F9-18F936603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1884" y="6706139"/>
            <a:ext cx="486916" cy="472454"/>
          </a:xfrm>
          <a:custGeom>
            <a:avLst/>
            <a:gdLst>
              <a:gd name="T0" fmla="*/ 443 w 444"/>
              <a:gd name="T1" fmla="*/ 433 h 434"/>
              <a:gd name="T2" fmla="*/ 0 w 444"/>
              <a:gd name="T3" fmla="*/ 433 h 434"/>
              <a:gd name="T4" fmla="*/ 0 w 444"/>
              <a:gd name="T5" fmla="*/ 0 h 434"/>
              <a:gd name="T6" fmla="*/ 443 w 444"/>
              <a:gd name="T7" fmla="*/ 0 h 434"/>
              <a:gd name="T8" fmla="*/ 443 w 444"/>
              <a:gd name="T9" fmla="*/ 433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4" h="434">
                <a:moveTo>
                  <a:pt x="443" y="433"/>
                </a:moveTo>
                <a:lnTo>
                  <a:pt x="0" y="433"/>
                </a:lnTo>
                <a:lnTo>
                  <a:pt x="0" y="0"/>
                </a:lnTo>
                <a:lnTo>
                  <a:pt x="443" y="0"/>
                </a:lnTo>
                <a:lnTo>
                  <a:pt x="443" y="43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3">
            <a:extLst>
              <a:ext uri="{FF2B5EF4-FFF2-40B4-BE49-F238E27FC236}">
                <a16:creationId xmlns:a16="http://schemas.microsoft.com/office/drawing/2014/main" id="{18E68833-00F1-8C45-8E42-C30E6E996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7323" y="5245389"/>
            <a:ext cx="477277" cy="997937"/>
          </a:xfrm>
          <a:custGeom>
            <a:avLst/>
            <a:gdLst>
              <a:gd name="T0" fmla="*/ 434 w 435"/>
              <a:gd name="T1" fmla="*/ 913 h 914"/>
              <a:gd name="T2" fmla="*/ 0 w 435"/>
              <a:gd name="T3" fmla="*/ 913 h 914"/>
              <a:gd name="T4" fmla="*/ 0 w 435"/>
              <a:gd name="T5" fmla="*/ 0 h 914"/>
              <a:gd name="T6" fmla="*/ 434 w 435"/>
              <a:gd name="T7" fmla="*/ 0 h 914"/>
              <a:gd name="T8" fmla="*/ 434 w 435"/>
              <a:gd name="T9" fmla="*/ 913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914">
                <a:moveTo>
                  <a:pt x="434" y="913"/>
                </a:moveTo>
                <a:lnTo>
                  <a:pt x="0" y="913"/>
                </a:lnTo>
                <a:lnTo>
                  <a:pt x="0" y="0"/>
                </a:lnTo>
                <a:lnTo>
                  <a:pt x="434" y="0"/>
                </a:lnTo>
                <a:lnTo>
                  <a:pt x="434" y="91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4">
            <a:extLst>
              <a:ext uri="{FF2B5EF4-FFF2-40B4-BE49-F238E27FC236}">
                <a16:creationId xmlns:a16="http://schemas.microsoft.com/office/drawing/2014/main" id="{70A105C5-8F1D-3246-A460-15797F7D7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1884" y="5245389"/>
            <a:ext cx="486916" cy="997937"/>
          </a:xfrm>
          <a:custGeom>
            <a:avLst/>
            <a:gdLst>
              <a:gd name="T0" fmla="*/ 443 w 444"/>
              <a:gd name="T1" fmla="*/ 913 h 914"/>
              <a:gd name="T2" fmla="*/ 0 w 444"/>
              <a:gd name="T3" fmla="*/ 913 h 914"/>
              <a:gd name="T4" fmla="*/ 0 w 444"/>
              <a:gd name="T5" fmla="*/ 0 h 914"/>
              <a:gd name="T6" fmla="*/ 443 w 444"/>
              <a:gd name="T7" fmla="*/ 0 h 914"/>
              <a:gd name="T8" fmla="*/ 443 w 444"/>
              <a:gd name="T9" fmla="*/ 913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4" h="914">
                <a:moveTo>
                  <a:pt x="443" y="913"/>
                </a:moveTo>
                <a:lnTo>
                  <a:pt x="0" y="913"/>
                </a:lnTo>
                <a:lnTo>
                  <a:pt x="0" y="0"/>
                </a:lnTo>
                <a:lnTo>
                  <a:pt x="443" y="0"/>
                </a:lnTo>
                <a:lnTo>
                  <a:pt x="443" y="91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5">
            <a:extLst>
              <a:ext uri="{FF2B5EF4-FFF2-40B4-BE49-F238E27FC236}">
                <a16:creationId xmlns:a16="http://schemas.microsoft.com/office/drawing/2014/main" id="{A8E751A3-86EE-5042-A522-C443FA921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7323" y="4768113"/>
            <a:ext cx="477277" cy="477277"/>
          </a:xfrm>
          <a:custGeom>
            <a:avLst/>
            <a:gdLst>
              <a:gd name="T0" fmla="*/ 434 w 435"/>
              <a:gd name="T1" fmla="*/ 0 h 435"/>
              <a:gd name="T2" fmla="*/ 217 w 435"/>
              <a:gd name="T3" fmla="*/ 0 h 435"/>
              <a:gd name="T4" fmla="*/ 0 w 435"/>
              <a:gd name="T5" fmla="*/ 434 h 435"/>
              <a:gd name="T6" fmla="*/ 434 w 435"/>
              <a:gd name="T7" fmla="*/ 434 h 435"/>
              <a:gd name="T8" fmla="*/ 434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434" y="0"/>
                </a:moveTo>
                <a:lnTo>
                  <a:pt x="217" y="0"/>
                </a:lnTo>
                <a:lnTo>
                  <a:pt x="0" y="434"/>
                </a:lnTo>
                <a:lnTo>
                  <a:pt x="434" y="434"/>
                </a:lnTo>
                <a:lnTo>
                  <a:pt x="43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6">
            <a:extLst>
              <a:ext uri="{FF2B5EF4-FFF2-40B4-BE49-F238E27FC236}">
                <a16:creationId xmlns:a16="http://schemas.microsoft.com/office/drawing/2014/main" id="{88117152-A00F-254E-B6C3-334756CFA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1884" y="4768113"/>
            <a:ext cx="477274" cy="477277"/>
          </a:xfrm>
          <a:custGeom>
            <a:avLst/>
            <a:gdLst>
              <a:gd name="T0" fmla="*/ 217 w 435"/>
              <a:gd name="T1" fmla="*/ 0 h 435"/>
              <a:gd name="T2" fmla="*/ 0 w 435"/>
              <a:gd name="T3" fmla="*/ 0 h 435"/>
              <a:gd name="T4" fmla="*/ 0 w 435"/>
              <a:gd name="T5" fmla="*/ 434 h 435"/>
              <a:gd name="T6" fmla="*/ 434 w 435"/>
              <a:gd name="T7" fmla="*/ 434 h 435"/>
              <a:gd name="T8" fmla="*/ 217 w 435"/>
              <a:gd name="T9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35">
                <a:moveTo>
                  <a:pt x="217" y="0"/>
                </a:moveTo>
                <a:lnTo>
                  <a:pt x="0" y="0"/>
                </a:lnTo>
                <a:lnTo>
                  <a:pt x="0" y="434"/>
                </a:lnTo>
                <a:lnTo>
                  <a:pt x="434" y="434"/>
                </a:lnTo>
                <a:lnTo>
                  <a:pt x="21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7">
            <a:extLst>
              <a:ext uri="{FF2B5EF4-FFF2-40B4-BE49-F238E27FC236}">
                <a16:creationId xmlns:a16="http://schemas.microsoft.com/office/drawing/2014/main" id="{B467E5D1-7E48-AE43-A2C5-DECAC1A43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3551" y="4768113"/>
            <a:ext cx="2709380" cy="467635"/>
          </a:xfrm>
          <a:custGeom>
            <a:avLst/>
            <a:gdLst>
              <a:gd name="T0" fmla="*/ 2476 w 2477"/>
              <a:gd name="T1" fmla="*/ 425 h 426"/>
              <a:gd name="T2" fmla="*/ 0 w 2477"/>
              <a:gd name="T3" fmla="*/ 425 h 426"/>
              <a:gd name="T4" fmla="*/ 0 w 2477"/>
              <a:gd name="T5" fmla="*/ 0 h 426"/>
              <a:gd name="T6" fmla="*/ 2476 w 2477"/>
              <a:gd name="T7" fmla="*/ 0 h 426"/>
              <a:gd name="T8" fmla="*/ 2476 w 2477"/>
              <a:gd name="T9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7" h="426">
                <a:moveTo>
                  <a:pt x="2476" y="425"/>
                </a:moveTo>
                <a:lnTo>
                  <a:pt x="0" y="425"/>
                </a:lnTo>
                <a:lnTo>
                  <a:pt x="0" y="0"/>
                </a:lnTo>
                <a:lnTo>
                  <a:pt x="2476" y="0"/>
                </a:lnTo>
                <a:lnTo>
                  <a:pt x="2476" y="42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82">
            <a:extLst>
              <a:ext uri="{FF2B5EF4-FFF2-40B4-BE49-F238E27FC236}">
                <a16:creationId xmlns:a16="http://schemas.microsoft.com/office/drawing/2014/main" id="{F32D9DCA-5323-D944-8840-1ADBC5DA1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685" y="7516060"/>
            <a:ext cx="236229" cy="48210"/>
          </a:xfrm>
          <a:custGeom>
            <a:avLst/>
            <a:gdLst>
              <a:gd name="T0" fmla="*/ 216 w 217"/>
              <a:gd name="T1" fmla="*/ 45 h 46"/>
              <a:gd name="T2" fmla="*/ 0 w 217"/>
              <a:gd name="T3" fmla="*/ 45 h 46"/>
              <a:gd name="T4" fmla="*/ 0 w 217"/>
              <a:gd name="T5" fmla="*/ 0 h 46"/>
              <a:gd name="T6" fmla="*/ 216 w 217"/>
              <a:gd name="T7" fmla="*/ 0 h 46"/>
              <a:gd name="T8" fmla="*/ 216 w 21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46">
                <a:moveTo>
                  <a:pt x="216" y="45"/>
                </a:moveTo>
                <a:lnTo>
                  <a:pt x="0" y="45"/>
                </a:lnTo>
                <a:lnTo>
                  <a:pt x="0" y="0"/>
                </a:lnTo>
                <a:lnTo>
                  <a:pt x="216" y="0"/>
                </a:lnTo>
                <a:lnTo>
                  <a:pt x="216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183">
            <a:extLst>
              <a:ext uri="{FF2B5EF4-FFF2-40B4-BE49-F238E27FC236}">
                <a16:creationId xmlns:a16="http://schemas.microsoft.com/office/drawing/2014/main" id="{314F0771-44F0-9647-9B63-BD29BF96F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610" y="7356970"/>
            <a:ext cx="236229" cy="433886"/>
          </a:xfrm>
          <a:custGeom>
            <a:avLst/>
            <a:gdLst>
              <a:gd name="T0" fmla="*/ 91 w 218"/>
              <a:gd name="T1" fmla="*/ 0 h 398"/>
              <a:gd name="T2" fmla="*/ 91 w 218"/>
              <a:gd name="T3" fmla="*/ 0 h 398"/>
              <a:gd name="T4" fmla="*/ 0 w 218"/>
              <a:gd name="T5" fmla="*/ 0 h 398"/>
              <a:gd name="T6" fmla="*/ 0 w 218"/>
              <a:gd name="T7" fmla="*/ 54 h 398"/>
              <a:gd name="T8" fmla="*/ 64 w 218"/>
              <a:gd name="T9" fmla="*/ 54 h 398"/>
              <a:gd name="T10" fmla="*/ 91 w 218"/>
              <a:gd name="T11" fmla="*/ 63 h 398"/>
              <a:gd name="T12" fmla="*/ 163 w 218"/>
              <a:gd name="T13" fmla="*/ 153 h 398"/>
              <a:gd name="T14" fmla="*/ 163 w 218"/>
              <a:gd name="T15" fmla="*/ 352 h 398"/>
              <a:gd name="T16" fmla="*/ 37 w 218"/>
              <a:gd name="T17" fmla="*/ 352 h 398"/>
              <a:gd name="T18" fmla="*/ 46 w 218"/>
              <a:gd name="T19" fmla="*/ 370 h 398"/>
              <a:gd name="T20" fmla="*/ 37 w 218"/>
              <a:gd name="T21" fmla="*/ 397 h 398"/>
              <a:gd name="T22" fmla="*/ 163 w 218"/>
              <a:gd name="T23" fmla="*/ 397 h 398"/>
              <a:gd name="T24" fmla="*/ 217 w 218"/>
              <a:gd name="T25" fmla="*/ 352 h 398"/>
              <a:gd name="T26" fmla="*/ 217 w 218"/>
              <a:gd name="T27" fmla="*/ 135 h 398"/>
              <a:gd name="T28" fmla="*/ 217 w 218"/>
              <a:gd name="T29" fmla="*/ 135 h 398"/>
              <a:gd name="T30" fmla="*/ 109 w 218"/>
              <a:gd name="T31" fmla="*/ 9 h 398"/>
              <a:gd name="T32" fmla="*/ 91 w 218"/>
              <a:gd name="T33" fmla="*/ 0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8" h="398">
                <a:moveTo>
                  <a:pt x="91" y="0"/>
                </a:moveTo>
                <a:lnTo>
                  <a:pt x="91" y="0"/>
                </a:lnTo>
                <a:cubicBezTo>
                  <a:pt x="0" y="0"/>
                  <a:pt x="0" y="0"/>
                  <a:pt x="0" y="0"/>
                </a:cubicBezTo>
                <a:cubicBezTo>
                  <a:pt x="0" y="54"/>
                  <a:pt x="0" y="54"/>
                  <a:pt x="0" y="54"/>
                </a:cubicBezTo>
                <a:cubicBezTo>
                  <a:pt x="64" y="54"/>
                  <a:pt x="64" y="54"/>
                  <a:pt x="64" y="54"/>
                </a:cubicBezTo>
                <a:cubicBezTo>
                  <a:pt x="73" y="54"/>
                  <a:pt x="82" y="54"/>
                  <a:pt x="91" y="63"/>
                </a:cubicBezTo>
                <a:cubicBezTo>
                  <a:pt x="163" y="153"/>
                  <a:pt x="163" y="153"/>
                  <a:pt x="163" y="153"/>
                </a:cubicBezTo>
                <a:cubicBezTo>
                  <a:pt x="163" y="352"/>
                  <a:pt x="163" y="352"/>
                  <a:pt x="163" y="352"/>
                </a:cubicBezTo>
                <a:cubicBezTo>
                  <a:pt x="37" y="352"/>
                  <a:pt x="37" y="352"/>
                  <a:pt x="37" y="352"/>
                </a:cubicBezTo>
                <a:cubicBezTo>
                  <a:pt x="37" y="361"/>
                  <a:pt x="46" y="361"/>
                  <a:pt x="46" y="370"/>
                </a:cubicBezTo>
                <a:cubicBezTo>
                  <a:pt x="46" y="379"/>
                  <a:pt x="37" y="388"/>
                  <a:pt x="37" y="397"/>
                </a:cubicBezTo>
                <a:cubicBezTo>
                  <a:pt x="163" y="397"/>
                  <a:pt x="163" y="397"/>
                  <a:pt x="163" y="397"/>
                </a:cubicBezTo>
                <a:cubicBezTo>
                  <a:pt x="190" y="397"/>
                  <a:pt x="217" y="379"/>
                  <a:pt x="217" y="352"/>
                </a:cubicBezTo>
                <a:cubicBezTo>
                  <a:pt x="217" y="135"/>
                  <a:pt x="217" y="135"/>
                  <a:pt x="217" y="135"/>
                </a:cubicBezTo>
                <a:lnTo>
                  <a:pt x="217" y="135"/>
                </a:lnTo>
                <a:cubicBezTo>
                  <a:pt x="109" y="9"/>
                  <a:pt x="109" y="9"/>
                  <a:pt x="109" y="9"/>
                </a:cubicBezTo>
                <a:cubicBezTo>
                  <a:pt x="109" y="9"/>
                  <a:pt x="100" y="0"/>
                  <a:pt x="9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84">
            <a:extLst>
              <a:ext uri="{FF2B5EF4-FFF2-40B4-BE49-F238E27FC236}">
                <a16:creationId xmlns:a16="http://schemas.microsoft.com/office/drawing/2014/main" id="{BD241FD3-96C7-914E-958E-F11FA18E3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859" y="7733005"/>
            <a:ext cx="279616" cy="72313"/>
          </a:xfrm>
          <a:custGeom>
            <a:avLst/>
            <a:gdLst>
              <a:gd name="T0" fmla="*/ 244 w 254"/>
              <a:gd name="T1" fmla="*/ 0 h 64"/>
              <a:gd name="T2" fmla="*/ 244 w 254"/>
              <a:gd name="T3" fmla="*/ 0 h 64"/>
              <a:gd name="T4" fmla="*/ 9 w 254"/>
              <a:gd name="T5" fmla="*/ 0 h 64"/>
              <a:gd name="T6" fmla="*/ 18 w 254"/>
              <a:gd name="T7" fmla="*/ 27 h 64"/>
              <a:gd name="T8" fmla="*/ 0 w 254"/>
              <a:gd name="T9" fmla="*/ 63 h 64"/>
              <a:gd name="T10" fmla="*/ 253 w 254"/>
              <a:gd name="T11" fmla="*/ 63 h 64"/>
              <a:gd name="T12" fmla="*/ 244 w 254"/>
              <a:gd name="T13" fmla="*/ 27 h 64"/>
              <a:gd name="T14" fmla="*/ 244 w 254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4" h="64">
                <a:moveTo>
                  <a:pt x="244" y="0"/>
                </a:moveTo>
                <a:lnTo>
                  <a:pt x="244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18" y="18"/>
                  <a:pt x="18" y="27"/>
                </a:cubicBezTo>
                <a:cubicBezTo>
                  <a:pt x="18" y="45"/>
                  <a:pt x="9" y="54"/>
                  <a:pt x="0" y="63"/>
                </a:cubicBezTo>
                <a:cubicBezTo>
                  <a:pt x="253" y="63"/>
                  <a:pt x="253" y="63"/>
                  <a:pt x="253" y="63"/>
                </a:cubicBezTo>
                <a:cubicBezTo>
                  <a:pt x="244" y="54"/>
                  <a:pt x="244" y="45"/>
                  <a:pt x="244" y="27"/>
                </a:cubicBezTo>
                <a:cubicBezTo>
                  <a:pt x="244" y="18"/>
                  <a:pt x="244" y="9"/>
                  <a:pt x="24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85">
            <a:extLst>
              <a:ext uri="{FF2B5EF4-FFF2-40B4-BE49-F238E27FC236}">
                <a16:creationId xmlns:a16="http://schemas.microsoft.com/office/drawing/2014/main" id="{532F3D09-CCF0-A14C-AD6C-DBCA9676A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1034" y="7226803"/>
            <a:ext cx="684576" cy="486919"/>
          </a:xfrm>
          <a:custGeom>
            <a:avLst/>
            <a:gdLst>
              <a:gd name="T0" fmla="*/ 606 w 624"/>
              <a:gd name="T1" fmla="*/ 425 h 444"/>
              <a:gd name="T2" fmla="*/ 606 w 624"/>
              <a:gd name="T3" fmla="*/ 425 h 444"/>
              <a:gd name="T4" fmla="*/ 623 w 624"/>
              <a:gd name="T5" fmla="*/ 434 h 444"/>
              <a:gd name="T6" fmla="*/ 623 w 624"/>
              <a:gd name="T7" fmla="*/ 172 h 444"/>
              <a:gd name="T8" fmla="*/ 623 w 624"/>
              <a:gd name="T9" fmla="*/ 118 h 444"/>
              <a:gd name="T10" fmla="*/ 623 w 624"/>
              <a:gd name="T11" fmla="*/ 54 h 444"/>
              <a:gd name="T12" fmla="*/ 569 w 624"/>
              <a:gd name="T13" fmla="*/ 0 h 444"/>
              <a:gd name="T14" fmla="*/ 36 w 624"/>
              <a:gd name="T15" fmla="*/ 0 h 444"/>
              <a:gd name="T16" fmla="*/ 0 w 624"/>
              <a:gd name="T17" fmla="*/ 27 h 444"/>
              <a:gd name="T18" fmla="*/ 36 w 624"/>
              <a:gd name="T19" fmla="*/ 63 h 444"/>
              <a:gd name="T20" fmla="*/ 560 w 624"/>
              <a:gd name="T21" fmla="*/ 63 h 444"/>
              <a:gd name="T22" fmla="*/ 560 w 624"/>
              <a:gd name="T23" fmla="*/ 443 h 444"/>
              <a:gd name="T24" fmla="*/ 606 w 624"/>
              <a:gd name="T25" fmla="*/ 425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24" h="444">
                <a:moveTo>
                  <a:pt x="606" y="425"/>
                </a:moveTo>
                <a:lnTo>
                  <a:pt x="606" y="425"/>
                </a:lnTo>
                <a:cubicBezTo>
                  <a:pt x="614" y="425"/>
                  <a:pt x="623" y="425"/>
                  <a:pt x="623" y="434"/>
                </a:cubicBezTo>
                <a:cubicBezTo>
                  <a:pt x="623" y="172"/>
                  <a:pt x="623" y="172"/>
                  <a:pt x="623" y="172"/>
                </a:cubicBezTo>
                <a:cubicBezTo>
                  <a:pt x="623" y="118"/>
                  <a:pt x="623" y="118"/>
                  <a:pt x="623" y="118"/>
                </a:cubicBezTo>
                <a:cubicBezTo>
                  <a:pt x="623" y="54"/>
                  <a:pt x="623" y="54"/>
                  <a:pt x="623" y="54"/>
                </a:cubicBezTo>
                <a:cubicBezTo>
                  <a:pt x="623" y="27"/>
                  <a:pt x="597" y="0"/>
                  <a:pt x="569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45"/>
                  <a:pt x="18" y="63"/>
                  <a:pt x="36" y="63"/>
                </a:cubicBezTo>
                <a:cubicBezTo>
                  <a:pt x="560" y="63"/>
                  <a:pt x="560" y="63"/>
                  <a:pt x="560" y="63"/>
                </a:cubicBezTo>
                <a:cubicBezTo>
                  <a:pt x="560" y="443"/>
                  <a:pt x="560" y="443"/>
                  <a:pt x="560" y="443"/>
                </a:cubicBezTo>
                <a:cubicBezTo>
                  <a:pt x="569" y="434"/>
                  <a:pt x="587" y="425"/>
                  <a:pt x="606" y="42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86">
            <a:extLst>
              <a:ext uri="{FF2B5EF4-FFF2-40B4-BE49-F238E27FC236}">
                <a16:creationId xmlns:a16="http://schemas.microsoft.com/office/drawing/2014/main" id="{C5A6F7CA-67EB-0C41-BC96-FC36D86B6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2992" y="7487135"/>
            <a:ext cx="139806" cy="318183"/>
          </a:xfrm>
          <a:custGeom>
            <a:avLst/>
            <a:gdLst>
              <a:gd name="T0" fmla="*/ 118 w 128"/>
              <a:gd name="T1" fmla="*/ 226 h 290"/>
              <a:gd name="T2" fmla="*/ 118 w 128"/>
              <a:gd name="T3" fmla="*/ 226 h 290"/>
              <a:gd name="T4" fmla="*/ 64 w 128"/>
              <a:gd name="T5" fmla="*/ 226 h 290"/>
              <a:gd name="T6" fmla="*/ 64 w 128"/>
              <a:gd name="T7" fmla="*/ 0 h 290"/>
              <a:gd name="T8" fmla="*/ 0 w 128"/>
              <a:gd name="T9" fmla="*/ 0 h 290"/>
              <a:gd name="T10" fmla="*/ 0 w 128"/>
              <a:gd name="T11" fmla="*/ 226 h 290"/>
              <a:gd name="T12" fmla="*/ 9 w 128"/>
              <a:gd name="T13" fmla="*/ 271 h 290"/>
              <a:gd name="T14" fmla="*/ 64 w 128"/>
              <a:gd name="T15" fmla="*/ 289 h 290"/>
              <a:gd name="T16" fmla="*/ 64 w 128"/>
              <a:gd name="T17" fmla="*/ 289 h 290"/>
              <a:gd name="T18" fmla="*/ 127 w 128"/>
              <a:gd name="T19" fmla="*/ 289 h 290"/>
              <a:gd name="T20" fmla="*/ 118 w 128"/>
              <a:gd name="T21" fmla="*/ 253 h 290"/>
              <a:gd name="T22" fmla="*/ 118 w 128"/>
              <a:gd name="T23" fmla="*/ 22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290">
                <a:moveTo>
                  <a:pt x="118" y="226"/>
                </a:moveTo>
                <a:lnTo>
                  <a:pt x="118" y="226"/>
                </a:lnTo>
                <a:cubicBezTo>
                  <a:pt x="64" y="226"/>
                  <a:pt x="64" y="226"/>
                  <a:pt x="64" y="226"/>
                </a:cubicBezTo>
                <a:cubicBezTo>
                  <a:pt x="64" y="0"/>
                  <a:pt x="64" y="0"/>
                  <a:pt x="6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44"/>
                  <a:pt x="0" y="262"/>
                  <a:pt x="9" y="271"/>
                </a:cubicBezTo>
                <a:cubicBezTo>
                  <a:pt x="28" y="280"/>
                  <a:pt x="45" y="289"/>
                  <a:pt x="64" y="289"/>
                </a:cubicBezTo>
                <a:lnTo>
                  <a:pt x="64" y="289"/>
                </a:lnTo>
                <a:cubicBezTo>
                  <a:pt x="127" y="289"/>
                  <a:pt x="127" y="289"/>
                  <a:pt x="127" y="289"/>
                </a:cubicBezTo>
                <a:cubicBezTo>
                  <a:pt x="118" y="280"/>
                  <a:pt x="118" y="271"/>
                  <a:pt x="118" y="253"/>
                </a:cubicBezTo>
                <a:cubicBezTo>
                  <a:pt x="118" y="244"/>
                  <a:pt x="118" y="235"/>
                  <a:pt x="118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87">
            <a:extLst>
              <a:ext uri="{FF2B5EF4-FFF2-40B4-BE49-F238E27FC236}">
                <a16:creationId xmlns:a16="http://schemas.microsoft.com/office/drawing/2014/main" id="{58E487F1-BF32-304B-B5AB-71D0110CC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088" y="7665512"/>
            <a:ext cx="188016" cy="197658"/>
          </a:xfrm>
          <a:custGeom>
            <a:avLst/>
            <a:gdLst>
              <a:gd name="T0" fmla="*/ 91 w 173"/>
              <a:gd name="T1" fmla="*/ 181 h 182"/>
              <a:gd name="T2" fmla="*/ 91 w 173"/>
              <a:gd name="T3" fmla="*/ 181 h 182"/>
              <a:gd name="T4" fmla="*/ 0 w 173"/>
              <a:gd name="T5" fmla="*/ 90 h 182"/>
              <a:gd name="T6" fmla="*/ 91 w 173"/>
              <a:gd name="T7" fmla="*/ 0 h 182"/>
              <a:gd name="T8" fmla="*/ 172 w 173"/>
              <a:gd name="T9" fmla="*/ 90 h 182"/>
              <a:gd name="T10" fmla="*/ 91 w 173"/>
              <a:gd name="T11" fmla="*/ 181 h 182"/>
              <a:gd name="T12" fmla="*/ 91 w 173"/>
              <a:gd name="T13" fmla="*/ 54 h 182"/>
              <a:gd name="T14" fmla="*/ 91 w 173"/>
              <a:gd name="T15" fmla="*/ 54 h 182"/>
              <a:gd name="T16" fmla="*/ 45 w 173"/>
              <a:gd name="T17" fmla="*/ 90 h 182"/>
              <a:gd name="T18" fmla="*/ 91 w 173"/>
              <a:gd name="T19" fmla="*/ 135 h 182"/>
              <a:gd name="T20" fmla="*/ 127 w 173"/>
              <a:gd name="T21" fmla="*/ 90 h 182"/>
              <a:gd name="T22" fmla="*/ 91 w 173"/>
              <a:gd name="T23" fmla="*/ 5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3" h="182">
                <a:moveTo>
                  <a:pt x="91" y="181"/>
                </a:moveTo>
                <a:lnTo>
                  <a:pt x="91" y="181"/>
                </a:lnTo>
                <a:cubicBezTo>
                  <a:pt x="36" y="181"/>
                  <a:pt x="0" y="144"/>
                  <a:pt x="0" y="90"/>
                </a:cubicBezTo>
                <a:cubicBezTo>
                  <a:pt x="0" y="45"/>
                  <a:pt x="36" y="0"/>
                  <a:pt x="91" y="0"/>
                </a:cubicBezTo>
                <a:cubicBezTo>
                  <a:pt x="136" y="0"/>
                  <a:pt x="172" y="45"/>
                  <a:pt x="172" y="90"/>
                </a:cubicBezTo>
                <a:cubicBezTo>
                  <a:pt x="172" y="144"/>
                  <a:pt x="136" y="181"/>
                  <a:pt x="91" y="181"/>
                </a:cubicBezTo>
                <a:close/>
                <a:moveTo>
                  <a:pt x="91" y="54"/>
                </a:moveTo>
                <a:lnTo>
                  <a:pt x="91" y="54"/>
                </a:lnTo>
                <a:cubicBezTo>
                  <a:pt x="63" y="54"/>
                  <a:pt x="45" y="72"/>
                  <a:pt x="45" y="90"/>
                </a:cubicBezTo>
                <a:cubicBezTo>
                  <a:pt x="45" y="117"/>
                  <a:pt x="63" y="135"/>
                  <a:pt x="91" y="135"/>
                </a:cubicBezTo>
                <a:cubicBezTo>
                  <a:pt x="108" y="135"/>
                  <a:pt x="127" y="117"/>
                  <a:pt x="127" y="90"/>
                </a:cubicBezTo>
                <a:cubicBezTo>
                  <a:pt x="127" y="72"/>
                  <a:pt x="108" y="54"/>
                  <a:pt x="91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88">
            <a:extLst>
              <a:ext uri="{FF2B5EF4-FFF2-40B4-BE49-F238E27FC236}">
                <a16:creationId xmlns:a16="http://schemas.microsoft.com/office/drawing/2014/main" id="{9C747BCB-4387-5240-A107-C6830334F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9411" y="7665512"/>
            <a:ext cx="188016" cy="197658"/>
          </a:xfrm>
          <a:custGeom>
            <a:avLst/>
            <a:gdLst>
              <a:gd name="T0" fmla="*/ 90 w 172"/>
              <a:gd name="T1" fmla="*/ 181 h 182"/>
              <a:gd name="T2" fmla="*/ 90 w 172"/>
              <a:gd name="T3" fmla="*/ 181 h 182"/>
              <a:gd name="T4" fmla="*/ 0 w 172"/>
              <a:gd name="T5" fmla="*/ 90 h 182"/>
              <a:gd name="T6" fmla="*/ 90 w 172"/>
              <a:gd name="T7" fmla="*/ 0 h 182"/>
              <a:gd name="T8" fmla="*/ 171 w 172"/>
              <a:gd name="T9" fmla="*/ 90 h 182"/>
              <a:gd name="T10" fmla="*/ 90 w 172"/>
              <a:gd name="T11" fmla="*/ 181 h 182"/>
              <a:gd name="T12" fmla="*/ 90 w 172"/>
              <a:gd name="T13" fmla="*/ 54 h 182"/>
              <a:gd name="T14" fmla="*/ 90 w 172"/>
              <a:gd name="T15" fmla="*/ 54 h 182"/>
              <a:gd name="T16" fmla="*/ 45 w 172"/>
              <a:gd name="T17" fmla="*/ 90 h 182"/>
              <a:gd name="T18" fmla="*/ 90 w 172"/>
              <a:gd name="T19" fmla="*/ 135 h 182"/>
              <a:gd name="T20" fmla="*/ 126 w 172"/>
              <a:gd name="T21" fmla="*/ 90 h 182"/>
              <a:gd name="T22" fmla="*/ 90 w 172"/>
              <a:gd name="T23" fmla="*/ 5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2" h="182">
                <a:moveTo>
                  <a:pt x="90" y="181"/>
                </a:moveTo>
                <a:lnTo>
                  <a:pt x="90" y="181"/>
                </a:lnTo>
                <a:cubicBezTo>
                  <a:pt x="36" y="181"/>
                  <a:pt x="0" y="144"/>
                  <a:pt x="0" y="90"/>
                </a:cubicBezTo>
                <a:cubicBezTo>
                  <a:pt x="0" y="45"/>
                  <a:pt x="36" y="0"/>
                  <a:pt x="90" y="0"/>
                </a:cubicBezTo>
                <a:cubicBezTo>
                  <a:pt x="135" y="0"/>
                  <a:pt x="171" y="45"/>
                  <a:pt x="171" y="90"/>
                </a:cubicBezTo>
                <a:cubicBezTo>
                  <a:pt x="171" y="144"/>
                  <a:pt x="135" y="181"/>
                  <a:pt x="90" y="181"/>
                </a:cubicBezTo>
                <a:close/>
                <a:moveTo>
                  <a:pt x="90" y="54"/>
                </a:moveTo>
                <a:lnTo>
                  <a:pt x="90" y="54"/>
                </a:lnTo>
                <a:cubicBezTo>
                  <a:pt x="63" y="54"/>
                  <a:pt x="45" y="72"/>
                  <a:pt x="45" y="90"/>
                </a:cubicBezTo>
                <a:cubicBezTo>
                  <a:pt x="45" y="117"/>
                  <a:pt x="63" y="135"/>
                  <a:pt x="90" y="135"/>
                </a:cubicBezTo>
                <a:cubicBezTo>
                  <a:pt x="108" y="135"/>
                  <a:pt x="126" y="117"/>
                  <a:pt x="126" y="90"/>
                </a:cubicBezTo>
                <a:cubicBezTo>
                  <a:pt x="126" y="72"/>
                  <a:pt x="108" y="54"/>
                  <a:pt x="90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89">
            <a:extLst>
              <a:ext uri="{FF2B5EF4-FFF2-40B4-BE49-F238E27FC236}">
                <a16:creationId xmlns:a16="http://schemas.microsoft.com/office/drawing/2014/main" id="{F1B0F9ED-E974-6641-B5C0-4A79BEE54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318" y="7347328"/>
            <a:ext cx="289258" cy="72313"/>
          </a:xfrm>
          <a:custGeom>
            <a:avLst/>
            <a:gdLst>
              <a:gd name="T0" fmla="*/ 235 w 263"/>
              <a:gd name="T1" fmla="*/ 63 h 64"/>
              <a:gd name="T2" fmla="*/ 235 w 263"/>
              <a:gd name="T3" fmla="*/ 63 h 64"/>
              <a:gd name="T4" fmla="*/ 36 w 263"/>
              <a:gd name="T5" fmla="*/ 63 h 64"/>
              <a:gd name="T6" fmla="*/ 0 w 263"/>
              <a:gd name="T7" fmla="*/ 27 h 64"/>
              <a:gd name="T8" fmla="*/ 0 w 263"/>
              <a:gd name="T9" fmla="*/ 27 h 64"/>
              <a:gd name="T10" fmla="*/ 36 w 263"/>
              <a:gd name="T11" fmla="*/ 0 h 64"/>
              <a:gd name="T12" fmla="*/ 235 w 263"/>
              <a:gd name="T13" fmla="*/ 0 h 64"/>
              <a:gd name="T14" fmla="*/ 262 w 263"/>
              <a:gd name="T15" fmla="*/ 27 h 64"/>
              <a:gd name="T16" fmla="*/ 262 w 263"/>
              <a:gd name="T17" fmla="*/ 27 h 64"/>
              <a:gd name="T18" fmla="*/ 235 w 263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" h="64">
                <a:moveTo>
                  <a:pt x="235" y="63"/>
                </a:moveTo>
                <a:lnTo>
                  <a:pt x="235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45"/>
                  <a:pt x="0" y="27"/>
                </a:cubicBezTo>
                <a:lnTo>
                  <a:pt x="0" y="27"/>
                </a:lnTo>
                <a:cubicBezTo>
                  <a:pt x="0" y="18"/>
                  <a:pt x="18" y="0"/>
                  <a:pt x="36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44" y="0"/>
                  <a:pt x="262" y="18"/>
                  <a:pt x="262" y="27"/>
                </a:cubicBezTo>
                <a:lnTo>
                  <a:pt x="262" y="27"/>
                </a:lnTo>
                <a:cubicBezTo>
                  <a:pt x="262" y="45"/>
                  <a:pt x="244" y="63"/>
                  <a:pt x="235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90">
            <a:extLst>
              <a:ext uri="{FF2B5EF4-FFF2-40B4-BE49-F238E27FC236}">
                <a16:creationId xmlns:a16="http://schemas.microsoft.com/office/drawing/2014/main" id="{30ACD67A-9ABD-F046-9547-CD68FDD17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350" y="7458209"/>
            <a:ext cx="139806" cy="57852"/>
          </a:xfrm>
          <a:custGeom>
            <a:avLst/>
            <a:gdLst>
              <a:gd name="T0" fmla="*/ 109 w 128"/>
              <a:gd name="T1" fmla="*/ 54 h 55"/>
              <a:gd name="T2" fmla="*/ 109 w 128"/>
              <a:gd name="T3" fmla="*/ 54 h 55"/>
              <a:gd name="T4" fmla="*/ 28 w 128"/>
              <a:gd name="T5" fmla="*/ 45 h 55"/>
              <a:gd name="T6" fmla="*/ 0 w 128"/>
              <a:gd name="T7" fmla="*/ 27 h 55"/>
              <a:gd name="T8" fmla="*/ 0 w 128"/>
              <a:gd name="T9" fmla="*/ 27 h 55"/>
              <a:gd name="T10" fmla="*/ 28 w 128"/>
              <a:gd name="T11" fmla="*/ 0 h 55"/>
              <a:gd name="T12" fmla="*/ 109 w 128"/>
              <a:gd name="T13" fmla="*/ 0 h 55"/>
              <a:gd name="T14" fmla="*/ 127 w 128"/>
              <a:gd name="T15" fmla="*/ 27 h 55"/>
              <a:gd name="T16" fmla="*/ 127 w 128"/>
              <a:gd name="T17" fmla="*/ 27 h 55"/>
              <a:gd name="T18" fmla="*/ 109 w 128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55">
                <a:moveTo>
                  <a:pt x="109" y="54"/>
                </a:moveTo>
                <a:lnTo>
                  <a:pt x="109" y="54"/>
                </a:lnTo>
                <a:cubicBezTo>
                  <a:pt x="28" y="45"/>
                  <a:pt x="28" y="45"/>
                  <a:pt x="28" y="45"/>
                </a:cubicBezTo>
                <a:cubicBezTo>
                  <a:pt x="9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8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9"/>
                  <a:pt x="127" y="27"/>
                </a:cubicBezTo>
                <a:lnTo>
                  <a:pt x="127" y="27"/>
                </a:lnTo>
                <a:cubicBezTo>
                  <a:pt x="127" y="36"/>
                  <a:pt x="118" y="54"/>
                  <a:pt x="109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91">
            <a:extLst>
              <a:ext uri="{FF2B5EF4-FFF2-40B4-BE49-F238E27FC236}">
                <a16:creationId xmlns:a16="http://schemas.microsoft.com/office/drawing/2014/main" id="{71C8C668-AD7D-5349-8C5E-91D2EBCF7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8398" y="7434106"/>
            <a:ext cx="819563" cy="101239"/>
          </a:xfrm>
          <a:custGeom>
            <a:avLst/>
            <a:gdLst>
              <a:gd name="T0" fmla="*/ 749 w 750"/>
              <a:gd name="T1" fmla="*/ 90 h 91"/>
              <a:gd name="T2" fmla="*/ 0 w 750"/>
              <a:gd name="T3" fmla="*/ 90 h 91"/>
              <a:gd name="T4" fmla="*/ 0 w 750"/>
              <a:gd name="T5" fmla="*/ 0 h 91"/>
              <a:gd name="T6" fmla="*/ 749 w 750"/>
              <a:gd name="T7" fmla="*/ 0 h 91"/>
              <a:gd name="T8" fmla="*/ 749 w 750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0" h="91">
                <a:moveTo>
                  <a:pt x="749" y="90"/>
                </a:moveTo>
                <a:lnTo>
                  <a:pt x="0" y="90"/>
                </a:lnTo>
                <a:lnTo>
                  <a:pt x="0" y="0"/>
                </a:lnTo>
                <a:lnTo>
                  <a:pt x="749" y="0"/>
                </a:lnTo>
                <a:lnTo>
                  <a:pt x="749" y="9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92">
            <a:extLst>
              <a:ext uri="{FF2B5EF4-FFF2-40B4-BE49-F238E27FC236}">
                <a16:creationId xmlns:a16="http://schemas.microsoft.com/office/drawing/2014/main" id="{17A0EA6B-35E7-5F46-BD63-D45713FB4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5176" y="7675154"/>
            <a:ext cx="168732" cy="81955"/>
          </a:xfrm>
          <a:custGeom>
            <a:avLst/>
            <a:gdLst>
              <a:gd name="T0" fmla="*/ 125 w 153"/>
              <a:gd name="T1" fmla="*/ 72 h 73"/>
              <a:gd name="T2" fmla="*/ 125 w 153"/>
              <a:gd name="T3" fmla="*/ 72 h 73"/>
              <a:gd name="T4" fmla="*/ 36 w 153"/>
              <a:gd name="T5" fmla="*/ 72 h 73"/>
              <a:gd name="T6" fmla="*/ 0 w 153"/>
              <a:gd name="T7" fmla="*/ 36 h 73"/>
              <a:gd name="T8" fmla="*/ 0 w 153"/>
              <a:gd name="T9" fmla="*/ 36 h 73"/>
              <a:gd name="T10" fmla="*/ 36 w 153"/>
              <a:gd name="T11" fmla="*/ 0 h 73"/>
              <a:gd name="T12" fmla="*/ 125 w 153"/>
              <a:gd name="T13" fmla="*/ 0 h 73"/>
              <a:gd name="T14" fmla="*/ 152 w 153"/>
              <a:gd name="T15" fmla="*/ 36 h 73"/>
              <a:gd name="T16" fmla="*/ 152 w 153"/>
              <a:gd name="T17" fmla="*/ 36 h 73"/>
              <a:gd name="T18" fmla="*/ 125 w 153"/>
              <a:gd name="T1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" h="73">
                <a:moveTo>
                  <a:pt x="125" y="72"/>
                </a:moveTo>
                <a:lnTo>
                  <a:pt x="125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43" y="0"/>
                  <a:pt x="152" y="18"/>
                  <a:pt x="152" y="36"/>
                </a:cubicBezTo>
                <a:lnTo>
                  <a:pt x="152" y="36"/>
                </a:lnTo>
                <a:cubicBezTo>
                  <a:pt x="152" y="54"/>
                  <a:pt x="143" y="72"/>
                  <a:pt x="125" y="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93">
            <a:extLst>
              <a:ext uri="{FF2B5EF4-FFF2-40B4-BE49-F238E27FC236}">
                <a16:creationId xmlns:a16="http://schemas.microsoft.com/office/drawing/2014/main" id="{0F9A9286-6BFD-A245-B93A-C4909133D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5366" y="7197877"/>
            <a:ext cx="896699" cy="694218"/>
          </a:xfrm>
          <a:custGeom>
            <a:avLst/>
            <a:gdLst>
              <a:gd name="T0" fmla="*/ 704 w 822"/>
              <a:gd name="T1" fmla="*/ 632 h 633"/>
              <a:gd name="T2" fmla="*/ 704 w 822"/>
              <a:gd name="T3" fmla="*/ 632 h 633"/>
              <a:gd name="T4" fmla="*/ 127 w 822"/>
              <a:gd name="T5" fmla="*/ 632 h 633"/>
              <a:gd name="T6" fmla="*/ 0 w 822"/>
              <a:gd name="T7" fmla="*/ 506 h 633"/>
              <a:gd name="T8" fmla="*/ 0 w 822"/>
              <a:gd name="T9" fmla="*/ 117 h 633"/>
              <a:gd name="T10" fmla="*/ 127 w 822"/>
              <a:gd name="T11" fmla="*/ 0 h 633"/>
              <a:gd name="T12" fmla="*/ 704 w 822"/>
              <a:gd name="T13" fmla="*/ 0 h 633"/>
              <a:gd name="T14" fmla="*/ 821 w 822"/>
              <a:gd name="T15" fmla="*/ 117 h 633"/>
              <a:gd name="T16" fmla="*/ 821 w 822"/>
              <a:gd name="T17" fmla="*/ 506 h 633"/>
              <a:gd name="T18" fmla="*/ 704 w 822"/>
              <a:gd name="T19" fmla="*/ 632 h 633"/>
              <a:gd name="T20" fmla="*/ 127 w 822"/>
              <a:gd name="T21" fmla="*/ 63 h 633"/>
              <a:gd name="T22" fmla="*/ 127 w 822"/>
              <a:gd name="T23" fmla="*/ 63 h 633"/>
              <a:gd name="T24" fmla="*/ 63 w 822"/>
              <a:gd name="T25" fmla="*/ 117 h 633"/>
              <a:gd name="T26" fmla="*/ 63 w 822"/>
              <a:gd name="T27" fmla="*/ 506 h 633"/>
              <a:gd name="T28" fmla="*/ 127 w 822"/>
              <a:gd name="T29" fmla="*/ 560 h 633"/>
              <a:gd name="T30" fmla="*/ 704 w 822"/>
              <a:gd name="T31" fmla="*/ 560 h 633"/>
              <a:gd name="T32" fmla="*/ 758 w 822"/>
              <a:gd name="T33" fmla="*/ 506 h 633"/>
              <a:gd name="T34" fmla="*/ 758 w 822"/>
              <a:gd name="T35" fmla="*/ 117 h 633"/>
              <a:gd name="T36" fmla="*/ 704 w 822"/>
              <a:gd name="T37" fmla="*/ 63 h 633"/>
              <a:gd name="T38" fmla="*/ 127 w 822"/>
              <a:gd name="T39" fmla="*/ 63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2" h="633">
                <a:moveTo>
                  <a:pt x="704" y="632"/>
                </a:moveTo>
                <a:lnTo>
                  <a:pt x="704" y="632"/>
                </a:lnTo>
                <a:cubicBezTo>
                  <a:pt x="127" y="632"/>
                  <a:pt x="127" y="632"/>
                  <a:pt x="127" y="632"/>
                </a:cubicBezTo>
                <a:cubicBezTo>
                  <a:pt x="54" y="632"/>
                  <a:pt x="0" y="578"/>
                  <a:pt x="0" y="506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54" y="0"/>
                  <a:pt x="127" y="0"/>
                </a:cubicBezTo>
                <a:cubicBezTo>
                  <a:pt x="704" y="0"/>
                  <a:pt x="704" y="0"/>
                  <a:pt x="704" y="0"/>
                </a:cubicBezTo>
                <a:cubicBezTo>
                  <a:pt x="767" y="0"/>
                  <a:pt x="821" y="54"/>
                  <a:pt x="821" y="117"/>
                </a:cubicBezTo>
                <a:cubicBezTo>
                  <a:pt x="821" y="506"/>
                  <a:pt x="821" y="506"/>
                  <a:pt x="821" y="506"/>
                </a:cubicBezTo>
                <a:cubicBezTo>
                  <a:pt x="821" y="578"/>
                  <a:pt x="767" y="632"/>
                  <a:pt x="704" y="632"/>
                </a:cubicBezTo>
                <a:close/>
                <a:moveTo>
                  <a:pt x="127" y="63"/>
                </a:moveTo>
                <a:lnTo>
                  <a:pt x="127" y="63"/>
                </a:lnTo>
                <a:cubicBezTo>
                  <a:pt x="90" y="63"/>
                  <a:pt x="63" y="90"/>
                  <a:pt x="63" y="117"/>
                </a:cubicBezTo>
                <a:cubicBezTo>
                  <a:pt x="63" y="506"/>
                  <a:pt x="63" y="506"/>
                  <a:pt x="63" y="506"/>
                </a:cubicBezTo>
                <a:cubicBezTo>
                  <a:pt x="63" y="542"/>
                  <a:pt x="90" y="560"/>
                  <a:pt x="127" y="560"/>
                </a:cubicBezTo>
                <a:cubicBezTo>
                  <a:pt x="704" y="560"/>
                  <a:pt x="704" y="560"/>
                  <a:pt x="704" y="560"/>
                </a:cubicBezTo>
                <a:cubicBezTo>
                  <a:pt x="731" y="560"/>
                  <a:pt x="758" y="542"/>
                  <a:pt x="758" y="506"/>
                </a:cubicBezTo>
                <a:cubicBezTo>
                  <a:pt x="758" y="117"/>
                  <a:pt x="758" y="117"/>
                  <a:pt x="758" y="117"/>
                </a:cubicBezTo>
                <a:cubicBezTo>
                  <a:pt x="758" y="90"/>
                  <a:pt x="731" y="63"/>
                  <a:pt x="704" y="63"/>
                </a:cubicBezTo>
                <a:lnTo>
                  <a:pt x="127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94">
            <a:extLst>
              <a:ext uri="{FF2B5EF4-FFF2-40B4-BE49-F238E27FC236}">
                <a16:creationId xmlns:a16="http://schemas.microsoft.com/office/drawing/2014/main" id="{7F1FEE47-1A36-F148-BF97-B636BB957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3805" y="7790857"/>
            <a:ext cx="515841" cy="48210"/>
          </a:xfrm>
          <a:custGeom>
            <a:avLst/>
            <a:gdLst>
              <a:gd name="T0" fmla="*/ 470 w 471"/>
              <a:gd name="T1" fmla="*/ 45 h 46"/>
              <a:gd name="T2" fmla="*/ 470 w 471"/>
              <a:gd name="T3" fmla="*/ 45 h 46"/>
              <a:gd name="T4" fmla="*/ 27 w 471"/>
              <a:gd name="T5" fmla="*/ 45 h 46"/>
              <a:gd name="T6" fmla="*/ 0 w 471"/>
              <a:gd name="T7" fmla="*/ 27 h 46"/>
              <a:gd name="T8" fmla="*/ 0 w 471"/>
              <a:gd name="T9" fmla="*/ 27 h 46"/>
              <a:gd name="T10" fmla="*/ 27 w 471"/>
              <a:gd name="T11" fmla="*/ 0 h 46"/>
              <a:gd name="T12" fmla="*/ 470 w 471"/>
              <a:gd name="T13" fmla="*/ 0 h 46"/>
              <a:gd name="T14" fmla="*/ 470 w 47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1" h="46">
                <a:moveTo>
                  <a:pt x="470" y="45"/>
                </a:moveTo>
                <a:lnTo>
                  <a:pt x="470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470" y="0"/>
                  <a:pt x="470" y="0"/>
                  <a:pt x="470" y="0"/>
                </a:cubicBezTo>
                <a:lnTo>
                  <a:pt x="470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95">
            <a:extLst>
              <a:ext uri="{FF2B5EF4-FFF2-40B4-BE49-F238E27FC236}">
                <a16:creationId xmlns:a16="http://schemas.microsoft.com/office/drawing/2014/main" id="{E0A97E66-FFA7-434A-935B-4F1952871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2563" y="7255729"/>
            <a:ext cx="650831" cy="742428"/>
          </a:xfrm>
          <a:custGeom>
            <a:avLst/>
            <a:gdLst>
              <a:gd name="T0" fmla="*/ 460 w 597"/>
              <a:gd name="T1" fmla="*/ 678 h 679"/>
              <a:gd name="T2" fmla="*/ 460 w 597"/>
              <a:gd name="T3" fmla="*/ 678 h 679"/>
              <a:gd name="T4" fmla="*/ 135 w 597"/>
              <a:gd name="T5" fmla="*/ 678 h 679"/>
              <a:gd name="T6" fmla="*/ 36 w 597"/>
              <a:gd name="T7" fmla="*/ 633 h 679"/>
              <a:gd name="T8" fmla="*/ 0 w 597"/>
              <a:gd name="T9" fmla="*/ 533 h 679"/>
              <a:gd name="T10" fmla="*/ 27 w 597"/>
              <a:gd name="T11" fmla="*/ 91 h 679"/>
              <a:gd name="T12" fmla="*/ 126 w 597"/>
              <a:gd name="T13" fmla="*/ 0 h 679"/>
              <a:gd name="T14" fmla="*/ 470 w 597"/>
              <a:gd name="T15" fmla="*/ 0 h 679"/>
              <a:gd name="T16" fmla="*/ 569 w 597"/>
              <a:gd name="T17" fmla="*/ 91 h 679"/>
              <a:gd name="T18" fmla="*/ 596 w 597"/>
              <a:gd name="T19" fmla="*/ 533 h 679"/>
              <a:gd name="T20" fmla="*/ 560 w 597"/>
              <a:gd name="T21" fmla="*/ 633 h 679"/>
              <a:gd name="T22" fmla="*/ 460 w 597"/>
              <a:gd name="T23" fmla="*/ 678 h 679"/>
              <a:gd name="T24" fmla="*/ 126 w 597"/>
              <a:gd name="T25" fmla="*/ 63 h 679"/>
              <a:gd name="T26" fmla="*/ 126 w 597"/>
              <a:gd name="T27" fmla="*/ 63 h 679"/>
              <a:gd name="T28" fmla="*/ 90 w 597"/>
              <a:gd name="T29" fmla="*/ 100 h 679"/>
              <a:gd name="T30" fmla="*/ 63 w 597"/>
              <a:gd name="T31" fmla="*/ 533 h 679"/>
              <a:gd name="T32" fmla="*/ 81 w 597"/>
              <a:gd name="T33" fmla="*/ 588 h 679"/>
              <a:gd name="T34" fmla="*/ 135 w 597"/>
              <a:gd name="T35" fmla="*/ 615 h 679"/>
              <a:gd name="T36" fmla="*/ 460 w 597"/>
              <a:gd name="T37" fmla="*/ 615 h 679"/>
              <a:gd name="T38" fmla="*/ 515 w 597"/>
              <a:gd name="T39" fmla="*/ 588 h 679"/>
              <a:gd name="T40" fmla="*/ 533 w 597"/>
              <a:gd name="T41" fmla="*/ 533 h 679"/>
              <a:gd name="T42" fmla="*/ 506 w 597"/>
              <a:gd name="T43" fmla="*/ 100 h 679"/>
              <a:gd name="T44" fmla="*/ 470 w 597"/>
              <a:gd name="T45" fmla="*/ 63 h 679"/>
              <a:gd name="T46" fmla="*/ 126 w 597"/>
              <a:gd name="T47" fmla="*/ 63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97" h="679">
                <a:moveTo>
                  <a:pt x="460" y="678"/>
                </a:moveTo>
                <a:lnTo>
                  <a:pt x="460" y="678"/>
                </a:lnTo>
                <a:cubicBezTo>
                  <a:pt x="135" y="678"/>
                  <a:pt x="135" y="678"/>
                  <a:pt x="135" y="678"/>
                </a:cubicBezTo>
                <a:cubicBezTo>
                  <a:pt x="99" y="678"/>
                  <a:pt x="63" y="660"/>
                  <a:pt x="36" y="633"/>
                </a:cubicBezTo>
                <a:cubicBezTo>
                  <a:pt x="9" y="606"/>
                  <a:pt x="0" y="569"/>
                  <a:pt x="0" y="533"/>
                </a:cubicBezTo>
                <a:cubicBezTo>
                  <a:pt x="27" y="91"/>
                  <a:pt x="27" y="91"/>
                  <a:pt x="27" y="91"/>
                </a:cubicBezTo>
                <a:cubicBezTo>
                  <a:pt x="27" y="36"/>
                  <a:pt x="72" y="0"/>
                  <a:pt x="126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524" y="0"/>
                  <a:pt x="569" y="36"/>
                  <a:pt x="569" y="91"/>
                </a:cubicBezTo>
                <a:cubicBezTo>
                  <a:pt x="596" y="533"/>
                  <a:pt x="596" y="533"/>
                  <a:pt x="596" y="533"/>
                </a:cubicBezTo>
                <a:cubicBezTo>
                  <a:pt x="596" y="569"/>
                  <a:pt x="587" y="606"/>
                  <a:pt x="560" y="633"/>
                </a:cubicBezTo>
                <a:cubicBezTo>
                  <a:pt x="533" y="660"/>
                  <a:pt x="497" y="678"/>
                  <a:pt x="460" y="678"/>
                </a:cubicBezTo>
                <a:close/>
                <a:moveTo>
                  <a:pt x="126" y="63"/>
                </a:moveTo>
                <a:lnTo>
                  <a:pt x="126" y="63"/>
                </a:lnTo>
                <a:cubicBezTo>
                  <a:pt x="108" y="63"/>
                  <a:pt x="90" y="72"/>
                  <a:pt x="90" y="100"/>
                </a:cubicBezTo>
                <a:cubicBezTo>
                  <a:pt x="63" y="533"/>
                  <a:pt x="63" y="533"/>
                  <a:pt x="63" y="533"/>
                </a:cubicBezTo>
                <a:cubicBezTo>
                  <a:pt x="63" y="552"/>
                  <a:pt x="72" y="578"/>
                  <a:pt x="81" y="588"/>
                </a:cubicBezTo>
                <a:cubicBezTo>
                  <a:pt x="99" y="606"/>
                  <a:pt x="117" y="615"/>
                  <a:pt x="135" y="615"/>
                </a:cubicBezTo>
                <a:cubicBezTo>
                  <a:pt x="460" y="615"/>
                  <a:pt x="460" y="615"/>
                  <a:pt x="460" y="615"/>
                </a:cubicBezTo>
                <a:cubicBezTo>
                  <a:pt x="479" y="615"/>
                  <a:pt x="497" y="606"/>
                  <a:pt x="515" y="588"/>
                </a:cubicBezTo>
                <a:cubicBezTo>
                  <a:pt x="524" y="578"/>
                  <a:pt x="533" y="552"/>
                  <a:pt x="533" y="533"/>
                </a:cubicBezTo>
                <a:cubicBezTo>
                  <a:pt x="506" y="100"/>
                  <a:pt x="506" y="100"/>
                  <a:pt x="506" y="100"/>
                </a:cubicBezTo>
                <a:cubicBezTo>
                  <a:pt x="506" y="72"/>
                  <a:pt x="488" y="63"/>
                  <a:pt x="470" y="63"/>
                </a:cubicBezTo>
                <a:lnTo>
                  <a:pt x="126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96">
            <a:extLst>
              <a:ext uri="{FF2B5EF4-FFF2-40B4-BE49-F238E27FC236}">
                <a16:creationId xmlns:a16="http://schemas.microsoft.com/office/drawing/2014/main" id="{72F954BB-A3C0-1842-A15D-FD9F58C5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1298" y="7082174"/>
            <a:ext cx="327825" cy="347109"/>
          </a:xfrm>
          <a:custGeom>
            <a:avLst/>
            <a:gdLst>
              <a:gd name="T0" fmla="*/ 262 w 300"/>
              <a:gd name="T1" fmla="*/ 316 h 317"/>
              <a:gd name="T2" fmla="*/ 262 w 300"/>
              <a:gd name="T3" fmla="*/ 316 h 317"/>
              <a:gd name="T4" fmla="*/ 262 w 300"/>
              <a:gd name="T5" fmla="*/ 316 h 317"/>
              <a:gd name="T6" fmla="*/ 226 w 300"/>
              <a:gd name="T7" fmla="*/ 280 h 317"/>
              <a:gd name="T8" fmla="*/ 226 w 300"/>
              <a:gd name="T9" fmla="*/ 153 h 317"/>
              <a:gd name="T10" fmla="*/ 154 w 300"/>
              <a:gd name="T11" fmla="*/ 72 h 317"/>
              <a:gd name="T12" fmla="*/ 64 w 300"/>
              <a:gd name="T13" fmla="*/ 153 h 317"/>
              <a:gd name="T14" fmla="*/ 64 w 300"/>
              <a:gd name="T15" fmla="*/ 280 h 317"/>
              <a:gd name="T16" fmla="*/ 28 w 300"/>
              <a:gd name="T17" fmla="*/ 316 h 317"/>
              <a:gd name="T18" fmla="*/ 28 w 300"/>
              <a:gd name="T19" fmla="*/ 316 h 317"/>
              <a:gd name="T20" fmla="*/ 0 w 300"/>
              <a:gd name="T21" fmla="*/ 280 h 317"/>
              <a:gd name="T22" fmla="*/ 0 w 300"/>
              <a:gd name="T23" fmla="*/ 162 h 317"/>
              <a:gd name="T24" fmla="*/ 136 w 300"/>
              <a:gd name="T25" fmla="*/ 9 h 317"/>
              <a:gd name="T26" fmla="*/ 299 w 300"/>
              <a:gd name="T27" fmla="*/ 153 h 317"/>
              <a:gd name="T28" fmla="*/ 299 w 300"/>
              <a:gd name="T29" fmla="*/ 280 h 317"/>
              <a:gd name="T30" fmla="*/ 262 w 300"/>
              <a:gd name="T31" fmla="*/ 31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0" h="317">
                <a:moveTo>
                  <a:pt x="262" y="316"/>
                </a:moveTo>
                <a:lnTo>
                  <a:pt x="262" y="316"/>
                </a:lnTo>
                <a:lnTo>
                  <a:pt x="262" y="316"/>
                </a:lnTo>
                <a:cubicBezTo>
                  <a:pt x="244" y="316"/>
                  <a:pt x="226" y="298"/>
                  <a:pt x="226" y="280"/>
                </a:cubicBezTo>
                <a:cubicBezTo>
                  <a:pt x="226" y="153"/>
                  <a:pt x="226" y="153"/>
                  <a:pt x="226" y="153"/>
                </a:cubicBezTo>
                <a:cubicBezTo>
                  <a:pt x="226" y="117"/>
                  <a:pt x="199" y="72"/>
                  <a:pt x="154" y="72"/>
                </a:cubicBezTo>
                <a:cubicBezTo>
                  <a:pt x="109" y="63"/>
                  <a:pt x="64" y="108"/>
                  <a:pt x="64" y="153"/>
                </a:cubicBezTo>
                <a:cubicBezTo>
                  <a:pt x="64" y="280"/>
                  <a:pt x="64" y="280"/>
                  <a:pt x="64" y="280"/>
                </a:cubicBezTo>
                <a:cubicBezTo>
                  <a:pt x="64" y="298"/>
                  <a:pt x="46" y="316"/>
                  <a:pt x="28" y="316"/>
                </a:cubicBezTo>
                <a:lnTo>
                  <a:pt x="28" y="316"/>
                </a:lnTo>
                <a:cubicBezTo>
                  <a:pt x="9" y="316"/>
                  <a:pt x="0" y="298"/>
                  <a:pt x="0" y="280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81"/>
                  <a:pt x="54" y="9"/>
                  <a:pt x="136" y="9"/>
                </a:cubicBezTo>
                <a:cubicBezTo>
                  <a:pt x="226" y="0"/>
                  <a:pt x="299" y="72"/>
                  <a:pt x="299" y="153"/>
                </a:cubicBezTo>
                <a:cubicBezTo>
                  <a:pt x="299" y="280"/>
                  <a:pt x="299" y="280"/>
                  <a:pt x="299" y="280"/>
                </a:cubicBezTo>
                <a:cubicBezTo>
                  <a:pt x="299" y="298"/>
                  <a:pt x="281" y="316"/>
                  <a:pt x="262" y="3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Line 232">
            <a:extLst>
              <a:ext uri="{FF2B5EF4-FFF2-40B4-BE49-F238E27FC236}">
                <a16:creationId xmlns:a16="http://schemas.microsoft.com/office/drawing/2014/main" id="{DDE26A35-DB1E-3C4E-B21C-31229E1F6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03515" y="11903135"/>
            <a:ext cx="5385015" cy="482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0" name="Line 233">
            <a:extLst>
              <a:ext uri="{FF2B5EF4-FFF2-40B4-BE49-F238E27FC236}">
                <a16:creationId xmlns:a16="http://schemas.microsoft.com/office/drawing/2014/main" id="{0B8DA695-9EDC-B247-A270-8CEA815ECFC2}"/>
              </a:ext>
            </a:extLst>
          </p:cNvPr>
          <p:cNvSpPr>
            <a:spLocks noChangeShapeType="1"/>
          </p:cNvSpPr>
          <p:nvPr/>
        </p:nvSpPr>
        <p:spPr bwMode="auto">
          <a:xfrm>
            <a:off x="9477034" y="11801896"/>
            <a:ext cx="5385015" cy="481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1" name="Line 234">
            <a:extLst>
              <a:ext uri="{FF2B5EF4-FFF2-40B4-BE49-F238E27FC236}">
                <a16:creationId xmlns:a16="http://schemas.microsoft.com/office/drawing/2014/main" id="{E4A41B7F-CDA5-224D-897C-1D1F31BDF2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55376" y="11850106"/>
            <a:ext cx="5394654" cy="481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2" name="Freeform 235">
            <a:extLst>
              <a:ext uri="{FF2B5EF4-FFF2-40B4-BE49-F238E27FC236}">
                <a16:creationId xmlns:a16="http://schemas.microsoft.com/office/drawing/2014/main" id="{E09410C0-2CD4-7549-A46F-D06A0C957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515" y="11744045"/>
            <a:ext cx="4980054" cy="337467"/>
          </a:xfrm>
          <a:custGeom>
            <a:avLst/>
            <a:gdLst>
              <a:gd name="T0" fmla="*/ 4400 w 4555"/>
              <a:gd name="T1" fmla="*/ 307 h 308"/>
              <a:gd name="T2" fmla="*/ 4400 w 4555"/>
              <a:gd name="T3" fmla="*/ 307 h 308"/>
              <a:gd name="T4" fmla="*/ 154 w 4555"/>
              <a:gd name="T5" fmla="*/ 307 h 308"/>
              <a:gd name="T6" fmla="*/ 0 w 4555"/>
              <a:gd name="T7" fmla="*/ 154 h 308"/>
              <a:gd name="T8" fmla="*/ 0 w 4555"/>
              <a:gd name="T9" fmla="*/ 154 h 308"/>
              <a:gd name="T10" fmla="*/ 154 w 4555"/>
              <a:gd name="T11" fmla="*/ 0 h 308"/>
              <a:gd name="T12" fmla="*/ 4400 w 4555"/>
              <a:gd name="T13" fmla="*/ 0 h 308"/>
              <a:gd name="T14" fmla="*/ 4554 w 4555"/>
              <a:gd name="T15" fmla="*/ 154 h 308"/>
              <a:gd name="T16" fmla="*/ 4554 w 4555"/>
              <a:gd name="T17" fmla="*/ 154 h 308"/>
              <a:gd name="T18" fmla="*/ 4400 w 4555"/>
              <a:gd name="T19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55" h="308">
                <a:moveTo>
                  <a:pt x="4400" y="307"/>
                </a:moveTo>
                <a:lnTo>
                  <a:pt x="4400" y="307"/>
                </a:lnTo>
                <a:cubicBezTo>
                  <a:pt x="154" y="307"/>
                  <a:pt x="154" y="307"/>
                  <a:pt x="154" y="307"/>
                </a:cubicBezTo>
                <a:cubicBezTo>
                  <a:pt x="63" y="307"/>
                  <a:pt x="0" y="235"/>
                  <a:pt x="0" y="154"/>
                </a:cubicBezTo>
                <a:lnTo>
                  <a:pt x="0" y="154"/>
                </a:lnTo>
                <a:cubicBezTo>
                  <a:pt x="0" y="73"/>
                  <a:pt x="63" y="0"/>
                  <a:pt x="154" y="0"/>
                </a:cubicBezTo>
                <a:cubicBezTo>
                  <a:pt x="4400" y="0"/>
                  <a:pt x="4400" y="0"/>
                  <a:pt x="4400" y="0"/>
                </a:cubicBezTo>
                <a:cubicBezTo>
                  <a:pt x="4482" y="0"/>
                  <a:pt x="4554" y="73"/>
                  <a:pt x="4554" y="154"/>
                </a:cubicBezTo>
                <a:lnTo>
                  <a:pt x="4554" y="154"/>
                </a:lnTo>
                <a:cubicBezTo>
                  <a:pt x="4554" y="235"/>
                  <a:pt x="4482" y="307"/>
                  <a:pt x="4400" y="30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36">
            <a:extLst>
              <a:ext uri="{FF2B5EF4-FFF2-40B4-BE49-F238E27FC236}">
                <a16:creationId xmlns:a16="http://schemas.microsoft.com/office/drawing/2014/main" id="{6C1B1F45-5CDC-5E4D-B659-53761FF56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034" y="11633161"/>
            <a:ext cx="2873293" cy="337467"/>
          </a:xfrm>
          <a:custGeom>
            <a:avLst/>
            <a:gdLst>
              <a:gd name="T0" fmla="*/ 2475 w 2630"/>
              <a:gd name="T1" fmla="*/ 307 h 308"/>
              <a:gd name="T2" fmla="*/ 2475 w 2630"/>
              <a:gd name="T3" fmla="*/ 307 h 308"/>
              <a:gd name="T4" fmla="*/ 154 w 2630"/>
              <a:gd name="T5" fmla="*/ 307 h 308"/>
              <a:gd name="T6" fmla="*/ 0 w 2630"/>
              <a:gd name="T7" fmla="*/ 153 h 308"/>
              <a:gd name="T8" fmla="*/ 0 w 2630"/>
              <a:gd name="T9" fmla="*/ 153 h 308"/>
              <a:gd name="T10" fmla="*/ 154 w 2630"/>
              <a:gd name="T11" fmla="*/ 0 h 308"/>
              <a:gd name="T12" fmla="*/ 2475 w 2630"/>
              <a:gd name="T13" fmla="*/ 0 h 308"/>
              <a:gd name="T14" fmla="*/ 2629 w 2630"/>
              <a:gd name="T15" fmla="*/ 153 h 308"/>
              <a:gd name="T16" fmla="*/ 2629 w 2630"/>
              <a:gd name="T17" fmla="*/ 153 h 308"/>
              <a:gd name="T18" fmla="*/ 2475 w 2630"/>
              <a:gd name="T19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0" h="308">
                <a:moveTo>
                  <a:pt x="2475" y="307"/>
                </a:moveTo>
                <a:lnTo>
                  <a:pt x="2475" y="307"/>
                </a:lnTo>
                <a:cubicBezTo>
                  <a:pt x="154" y="307"/>
                  <a:pt x="154" y="307"/>
                  <a:pt x="154" y="307"/>
                </a:cubicBezTo>
                <a:cubicBezTo>
                  <a:pt x="72" y="307"/>
                  <a:pt x="0" y="235"/>
                  <a:pt x="0" y="153"/>
                </a:cubicBezTo>
                <a:lnTo>
                  <a:pt x="0" y="153"/>
                </a:lnTo>
                <a:cubicBezTo>
                  <a:pt x="0" y="72"/>
                  <a:pt x="72" y="0"/>
                  <a:pt x="154" y="0"/>
                </a:cubicBezTo>
                <a:cubicBezTo>
                  <a:pt x="2475" y="0"/>
                  <a:pt x="2475" y="0"/>
                  <a:pt x="2475" y="0"/>
                </a:cubicBezTo>
                <a:cubicBezTo>
                  <a:pt x="2556" y="0"/>
                  <a:pt x="2629" y="72"/>
                  <a:pt x="2629" y="153"/>
                </a:cubicBezTo>
                <a:lnTo>
                  <a:pt x="2629" y="153"/>
                </a:lnTo>
                <a:cubicBezTo>
                  <a:pt x="2629" y="235"/>
                  <a:pt x="2556" y="307"/>
                  <a:pt x="2475" y="30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37">
            <a:extLst>
              <a:ext uri="{FF2B5EF4-FFF2-40B4-BE49-F238E27FC236}">
                <a16:creationId xmlns:a16="http://schemas.microsoft.com/office/drawing/2014/main" id="{1D8121B0-F769-6840-8BAA-63755DE78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195" y="11681371"/>
            <a:ext cx="3586795" cy="337467"/>
          </a:xfrm>
          <a:custGeom>
            <a:avLst/>
            <a:gdLst>
              <a:gd name="T0" fmla="*/ 154 w 3281"/>
              <a:gd name="T1" fmla="*/ 307 h 308"/>
              <a:gd name="T2" fmla="*/ 154 w 3281"/>
              <a:gd name="T3" fmla="*/ 307 h 308"/>
              <a:gd name="T4" fmla="*/ 3127 w 3281"/>
              <a:gd name="T5" fmla="*/ 307 h 308"/>
              <a:gd name="T6" fmla="*/ 3280 w 3281"/>
              <a:gd name="T7" fmla="*/ 154 h 308"/>
              <a:gd name="T8" fmla="*/ 3280 w 3281"/>
              <a:gd name="T9" fmla="*/ 154 h 308"/>
              <a:gd name="T10" fmla="*/ 3127 w 3281"/>
              <a:gd name="T11" fmla="*/ 0 h 308"/>
              <a:gd name="T12" fmla="*/ 154 w 3281"/>
              <a:gd name="T13" fmla="*/ 0 h 308"/>
              <a:gd name="T14" fmla="*/ 0 w 3281"/>
              <a:gd name="T15" fmla="*/ 154 h 308"/>
              <a:gd name="T16" fmla="*/ 0 w 3281"/>
              <a:gd name="T17" fmla="*/ 154 h 308"/>
              <a:gd name="T18" fmla="*/ 154 w 3281"/>
              <a:gd name="T19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1" h="308">
                <a:moveTo>
                  <a:pt x="154" y="307"/>
                </a:moveTo>
                <a:lnTo>
                  <a:pt x="154" y="307"/>
                </a:lnTo>
                <a:cubicBezTo>
                  <a:pt x="3127" y="307"/>
                  <a:pt x="3127" y="307"/>
                  <a:pt x="3127" y="307"/>
                </a:cubicBezTo>
                <a:cubicBezTo>
                  <a:pt x="3208" y="307"/>
                  <a:pt x="3280" y="244"/>
                  <a:pt x="3280" y="154"/>
                </a:cubicBezTo>
                <a:lnTo>
                  <a:pt x="3280" y="154"/>
                </a:lnTo>
                <a:cubicBezTo>
                  <a:pt x="3280" y="72"/>
                  <a:pt x="3208" y="0"/>
                  <a:pt x="3127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64" y="0"/>
                  <a:pt x="0" y="72"/>
                  <a:pt x="0" y="154"/>
                </a:cubicBezTo>
                <a:lnTo>
                  <a:pt x="0" y="154"/>
                </a:lnTo>
                <a:cubicBezTo>
                  <a:pt x="0" y="244"/>
                  <a:pt x="64" y="307"/>
                  <a:pt x="154" y="30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47">
            <a:extLst>
              <a:ext uri="{FF2B5EF4-FFF2-40B4-BE49-F238E27FC236}">
                <a16:creationId xmlns:a16="http://schemas.microsoft.com/office/drawing/2014/main" id="{46F0ECC2-E647-944D-96FB-2650AE515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4424" y="11425861"/>
            <a:ext cx="969015" cy="969012"/>
          </a:xfrm>
          <a:custGeom>
            <a:avLst/>
            <a:gdLst>
              <a:gd name="T0" fmla="*/ 669 w 887"/>
              <a:gd name="T1" fmla="*/ 885 h 886"/>
              <a:gd name="T2" fmla="*/ 669 w 887"/>
              <a:gd name="T3" fmla="*/ 885 h 886"/>
              <a:gd name="T4" fmla="*/ 217 w 887"/>
              <a:gd name="T5" fmla="*/ 885 h 886"/>
              <a:gd name="T6" fmla="*/ 0 w 887"/>
              <a:gd name="T7" fmla="*/ 669 h 886"/>
              <a:gd name="T8" fmla="*/ 0 w 887"/>
              <a:gd name="T9" fmla="*/ 208 h 886"/>
              <a:gd name="T10" fmla="*/ 217 w 887"/>
              <a:gd name="T11" fmla="*/ 0 h 886"/>
              <a:gd name="T12" fmla="*/ 669 w 887"/>
              <a:gd name="T13" fmla="*/ 0 h 886"/>
              <a:gd name="T14" fmla="*/ 886 w 887"/>
              <a:gd name="T15" fmla="*/ 208 h 886"/>
              <a:gd name="T16" fmla="*/ 886 w 887"/>
              <a:gd name="T17" fmla="*/ 669 h 886"/>
              <a:gd name="T18" fmla="*/ 669 w 887"/>
              <a:gd name="T19" fmla="*/ 885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7" h="886">
                <a:moveTo>
                  <a:pt x="669" y="885"/>
                </a:moveTo>
                <a:lnTo>
                  <a:pt x="669" y="885"/>
                </a:lnTo>
                <a:cubicBezTo>
                  <a:pt x="217" y="885"/>
                  <a:pt x="217" y="885"/>
                  <a:pt x="217" y="885"/>
                </a:cubicBezTo>
                <a:cubicBezTo>
                  <a:pt x="100" y="885"/>
                  <a:pt x="0" y="786"/>
                  <a:pt x="0" y="669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90"/>
                  <a:pt x="100" y="0"/>
                  <a:pt x="217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795" y="0"/>
                  <a:pt x="886" y="90"/>
                  <a:pt x="886" y="208"/>
                </a:cubicBezTo>
                <a:cubicBezTo>
                  <a:pt x="886" y="669"/>
                  <a:pt x="886" y="669"/>
                  <a:pt x="886" y="669"/>
                </a:cubicBezTo>
                <a:cubicBezTo>
                  <a:pt x="886" y="786"/>
                  <a:pt x="795" y="885"/>
                  <a:pt x="669" y="885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48">
            <a:extLst>
              <a:ext uri="{FF2B5EF4-FFF2-40B4-BE49-F238E27FC236}">
                <a16:creationId xmlns:a16="http://schemas.microsoft.com/office/drawing/2014/main" id="{AB346350-A49E-D24F-B2DE-853CA76E1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2407" y="11319800"/>
            <a:ext cx="969012" cy="969012"/>
          </a:xfrm>
          <a:custGeom>
            <a:avLst/>
            <a:gdLst>
              <a:gd name="T0" fmla="*/ 668 w 886"/>
              <a:gd name="T1" fmla="*/ 885 h 886"/>
              <a:gd name="T2" fmla="*/ 668 w 886"/>
              <a:gd name="T3" fmla="*/ 885 h 886"/>
              <a:gd name="T4" fmla="*/ 208 w 886"/>
              <a:gd name="T5" fmla="*/ 885 h 886"/>
              <a:gd name="T6" fmla="*/ 0 w 886"/>
              <a:gd name="T7" fmla="*/ 677 h 886"/>
              <a:gd name="T8" fmla="*/ 0 w 886"/>
              <a:gd name="T9" fmla="*/ 217 h 886"/>
              <a:gd name="T10" fmla="*/ 208 w 886"/>
              <a:gd name="T11" fmla="*/ 0 h 886"/>
              <a:gd name="T12" fmla="*/ 668 w 886"/>
              <a:gd name="T13" fmla="*/ 0 h 886"/>
              <a:gd name="T14" fmla="*/ 885 w 886"/>
              <a:gd name="T15" fmla="*/ 217 h 886"/>
              <a:gd name="T16" fmla="*/ 885 w 886"/>
              <a:gd name="T17" fmla="*/ 677 h 886"/>
              <a:gd name="T18" fmla="*/ 668 w 886"/>
              <a:gd name="T19" fmla="*/ 885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6" h="886">
                <a:moveTo>
                  <a:pt x="668" y="885"/>
                </a:moveTo>
                <a:lnTo>
                  <a:pt x="668" y="885"/>
                </a:lnTo>
                <a:cubicBezTo>
                  <a:pt x="208" y="885"/>
                  <a:pt x="208" y="885"/>
                  <a:pt x="208" y="885"/>
                </a:cubicBezTo>
                <a:cubicBezTo>
                  <a:pt x="90" y="885"/>
                  <a:pt x="0" y="795"/>
                  <a:pt x="0" y="677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99"/>
                  <a:pt x="90" y="0"/>
                  <a:pt x="208" y="0"/>
                </a:cubicBezTo>
                <a:cubicBezTo>
                  <a:pt x="668" y="0"/>
                  <a:pt x="668" y="0"/>
                  <a:pt x="668" y="0"/>
                </a:cubicBezTo>
                <a:cubicBezTo>
                  <a:pt x="786" y="0"/>
                  <a:pt x="885" y="99"/>
                  <a:pt x="885" y="217"/>
                </a:cubicBezTo>
                <a:cubicBezTo>
                  <a:pt x="885" y="677"/>
                  <a:pt x="885" y="677"/>
                  <a:pt x="885" y="677"/>
                </a:cubicBezTo>
                <a:cubicBezTo>
                  <a:pt x="885" y="795"/>
                  <a:pt x="786" y="885"/>
                  <a:pt x="668" y="885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49">
            <a:extLst>
              <a:ext uri="{FF2B5EF4-FFF2-40B4-BE49-F238E27FC236}">
                <a16:creationId xmlns:a16="http://schemas.microsoft.com/office/drawing/2014/main" id="{7A891464-742F-5948-8F30-E9B122E3E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210" y="11368010"/>
            <a:ext cx="969012" cy="969012"/>
          </a:xfrm>
          <a:custGeom>
            <a:avLst/>
            <a:gdLst>
              <a:gd name="T0" fmla="*/ 208 w 886"/>
              <a:gd name="T1" fmla="*/ 885 h 886"/>
              <a:gd name="T2" fmla="*/ 208 w 886"/>
              <a:gd name="T3" fmla="*/ 885 h 886"/>
              <a:gd name="T4" fmla="*/ 669 w 886"/>
              <a:gd name="T5" fmla="*/ 885 h 886"/>
              <a:gd name="T6" fmla="*/ 885 w 886"/>
              <a:gd name="T7" fmla="*/ 678 h 886"/>
              <a:gd name="T8" fmla="*/ 885 w 886"/>
              <a:gd name="T9" fmla="*/ 217 h 886"/>
              <a:gd name="T10" fmla="*/ 669 w 886"/>
              <a:gd name="T11" fmla="*/ 0 h 886"/>
              <a:gd name="T12" fmla="*/ 208 w 886"/>
              <a:gd name="T13" fmla="*/ 0 h 886"/>
              <a:gd name="T14" fmla="*/ 0 w 886"/>
              <a:gd name="T15" fmla="*/ 217 h 886"/>
              <a:gd name="T16" fmla="*/ 0 w 886"/>
              <a:gd name="T17" fmla="*/ 678 h 886"/>
              <a:gd name="T18" fmla="*/ 208 w 886"/>
              <a:gd name="T19" fmla="*/ 885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6" h="886">
                <a:moveTo>
                  <a:pt x="208" y="885"/>
                </a:moveTo>
                <a:lnTo>
                  <a:pt x="208" y="885"/>
                </a:lnTo>
                <a:cubicBezTo>
                  <a:pt x="669" y="885"/>
                  <a:pt x="669" y="885"/>
                  <a:pt x="669" y="885"/>
                </a:cubicBezTo>
                <a:cubicBezTo>
                  <a:pt x="786" y="885"/>
                  <a:pt x="885" y="795"/>
                  <a:pt x="885" y="678"/>
                </a:cubicBezTo>
                <a:cubicBezTo>
                  <a:pt x="885" y="217"/>
                  <a:pt x="885" y="217"/>
                  <a:pt x="885" y="217"/>
                </a:cubicBezTo>
                <a:cubicBezTo>
                  <a:pt x="885" y="99"/>
                  <a:pt x="786" y="0"/>
                  <a:pt x="669" y="0"/>
                </a:cubicBezTo>
                <a:cubicBezTo>
                  <a:pt x="208" y="0"/>
                  <a:pt x="208" y="0"/>
                  <a:pt x="208" y="0"/>
                </a:cubicBezTo>
                <a:cubicBezTo>
                  <a:pt x="90" y="0"/>
                  <a:pt x="0" y="99"/>
                  <a:pt x="0" y="217"/>
                </a:cubicBezTo>
                <a:cubicBezTo>
                  <a:pt x="0" y="678"/>
                  <a:pt x="0" y="678"/>
                  <a:pt x="0" y="678"/>
                </a:cubicBezTo>
                <a:cubicBezTo>
                  <a:pt x="0" y="795"/>
                  <a:pt x="90" y="885"/>
                  <a:pt x="208" y="885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17" name="Grupo 316">
            <a:extLst>
              <a:ext uri="{FF2B5EF4-FFF2-40B4-BE49-F238E27FC236}">
                <a16:creationId xmlns:a16="http://schemas.microsoft.com/office/drawing/2014/main" id="{E0B0E1F5-42B9-4C4C-B182-329B2B342CE2}"/>
              </a:ext>
            </a:extLst>
          </p:cNvPr>
          <p:cNvGrpSpPr/>
          <p:nvPr/>
        </p:nvGrpSpPr>
        <p:grpSpPr>
          <a:xfrm>
            <a:off x="2668308" y="831867"/>
            <a:ext cx="19041035" cy="2561450"/>
            <a:chOff x="2668308" y="861425"/>
            <a:chExt cx="19041035" cy="2561450"/>
          </a:xfrm>
        </p:grpSpPr>
        <p:sp>
          <p:nvSpPr>
            <p:cNvPr id="318" name="CuadroTexto 317">
              <a:extLst>
                <a:ext uri="{FF2B5EF4-FFF2-40B4-BE49-F238E27FC236}">
                  <a16:creationId xmlns:a16="http://schemas.microsoft.com/office/drawing/2014/main" id="{96F2A330-94B1-D64C-A22B-223F73696B11}"/>
                </a:ext>
              </a:extLst>
            </p:cNvPr>
            <p:cNvSpPr txBox="1"/>
            <p:nvPr/>
          </p:nvSpPr>
          <p:spPr>
            <a:xfrm>
              <a:off x="7078309" y="861425"/>
              <a:ext cx="1022106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Environment/Ecology</a:t>
              </a:r>
            </a:p>
          </p:txBody>
        </p:sp>
        <p:sp>
          <p:nvSpPr>
            <p:cNvPr id="319" name="CuadroTexto 318">
              <a:extLst>
                <a:ext uri="{FF2B5EF4-FFF2-40B4-BE49-F238E27FC236}">
                  <a16:creationId xmlns:a16="http://schemas.microsoft.com/office/drawing/2014/main" id="{A37768FB-C5E9-A241-99A0-D806D37A399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20" name="CuadroTexto 319">
            <a:extLst>
              <a:ext uri="{FF2B5EF4-FFF2-40B4-BE49-F238E27FC236}">
                <a16:creationId xmlns:a16="http://schemas.microsoft.com/office/drawing/2014/main" id="{EF89784C-53EC-654B-A6E3-BF24923A6386}"/>
              </a:ext>
            </a:extLst>
          </p:cNvPr>
          <p:cNvSpPr txBox="1"/>
          <p:nvPr/>
        </p:nvSpPr>
        <p:spPr>
          <a:xfrm>
            <a:off x="8111399" y="11588494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60%</a:t>
            </a:r>
          </a:p>
        </p:txBody>
      </p:sp>
      <p:sp>
        <p:nvSpPr>
          <p:cNvPr id="321" name="CuadroTexto 320">
            <a:extLst>
              <a:ext uri="{FF2B5EF4-FFF2-40B4-BE49-F238E27FC236}">
                <a16:creationId xmlns:a16="http://schemas.microsoft.com/office/drawing/2014/main" id="{DA38F5C4-DF08-4243-A3E9-2B3E7BB06A4F}"/>
              </a:ext>
            </a:extLst>
          </p:cNvPr>
          <p:cNvSpPr txBox="1"/>
          <p:nvPr/>
        </p:nvSpPr>
        <p:spPr>
          <a:xfrm>
            <a:off x="14903576" y="11530644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50%</a:t>
            </a:r>
          </a:p>
        </p:txBody>
      </p:sp>
      <p:sp>
        <p:nvSpPr>
          <p:cNvPr id="322" name="CuadroTexto 321">
            <a:extLst>
              <a:ext uri="{FF2B5EF4-FFF2-40B4-BE49-F238E27FC236}">
                <a16:creationId xmlns:a16="http://schemas.microsoft.com/office/drawing/2014/main" id="{78525734-A477-9F46-888E-12500BF531F1}"/>
              </a:ext>
            </a:extLst>
          </p:cNvPr>
          <p:cNvSpPr txBox="1"/>
          <p:nvPr/>
        </p:nvSpPr>
        <p:spPr>
          <a:xfrm>
            <a:off x="21728741" y="11633161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90%</a:t>
            </a:r>
          </a:p>
        </p:txBody>
      </p:sp>
      <p:grpSp>
        <p:nvGrpSpPr>
          <p:cNvPr id="323" name="Grupo 322">
            <a:extLst>
              <a:ext uri="{FF2B5EF4-FFF2-40B4-BE49-F238E27FC236}">
                <a16:creationId xmlns:a16="http://schemas.microsoft.com/office/drawing/2014/main" id="{B642CF45-EA9E-BB44-9FF8-46E5C0E5EA0B}"/>
              </a:ext>
            </a:extLst>
          </p:cNvPr>
          <p:cNvGrpSpPr/>
          <p:nvPr/>
        </p:nvGrpSpPr>
        <p:grpSpPr>
          <a:xfrm>
            <a:off x="3743765" y="8105205"/>
            <a:ext cx="3569803" cy="1212907"/>
            <a:chOff x="4247967" y="10763868"/>
            <a:chExt cx="4236804" cy="1212907"/>
          </a:xfrm>
        </p:grpSpPr>
        <p:sp>
          <p:nvSpPr>
            <p:cNvPr id="324" name="CuadroTexto 395">
              <a:extLst>
                <a:ext uri="{FF2B5EF4-FFF2-40B4-BE49-F238E27FC236}">
                  <a16:creationId xmlns:a16="http://schemas.microsoft.com/office/drawing/2014/main" id="{2D9BAC83-FFC4-A24B-A6CE-7F85AC79E1A9}"/>
                </a:ext>
              </a:extLst>
            </p:cNvPr>
            <p:cNvSpPr txBox="1"/>
            <p:nvPr/>
          </p:nvSpPr>
          <p:spPr>
            <a:xfrm flipH="1">
              <a:off x="5175031" y="1076386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25" name="Rectangle 40">
              <a:extLst>
                <a:ext uri="{FF2B5EF4-FFF2-40B4-BE49-F238E27FC236}">
                  <a16:creationId xmlns:a16="http://schemas.microsoft.com/office/drawing/2014/main" id="{736D9903-9356-FC41-9E7B-45EFE5271CC4}"/>
                </a:ext>
              </a:extLst>
            </p:cNvPr>
            <p:cNvSpPr/>
            <p:nvPr/>
          </p:nvSpPr>
          <p:spPr>
            <a:xfrm>
              <a:off x="4247967" y="11268889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6" name="Grupo 325">
            <a:extLst>
              <a:ext uri="{FF2B5EF4-FFF2-40B4-BE49-F238E27FC236}">
                <a16:creationId xmlns:a16="http://schemas.microsoft.com/office/drawing/2014/main" id="{93225474-1694-2346-A0AD-173C45667774}"/>
              </a:ext>
            </a:extLst>
          </p:cNvPr>
          <p:cNvGrpSpPr/>
          <p:nvPr/>
        </p:nvGrpSpPr>
        <p:grpSpPr>
          <a:xfrm>
            <a:off x="10623277" y="8095400"/>
            <a:ext cx="3569803" cy="1212907"/>
            <a:chOff x="4247967" y="10763868"/>
            <a:chExt cx="4236804" cy="1212907"/>
          </a:xfrm>
        </p:grpSpPr>
        <p:sp>
          <p:nvSpPr>
            <p:cNvPr id="327" name="CuadroTexto 395">
              <a:extLst>
                <a:ext uri="{FF2B5EF4-FFF2-40B4-BE49-F238E27FC236}">
                  <a16:creationId xmlns:a16="http://schemas.microsoft.com/office/drawing/2014/main" id="{8ECF9A73-46E9-4B49-8425-11EC8F44F1F7}"/>
                </a:ext>
              </a:extLst>
            </p:cNvPr>
            <p:cNvSpPr txBox="1"/>
            <p:nvPr/>
          </p:nvSpPr>
          <p:spPr>
            <a:xfrm flipH="1">
              <a:off x="5175031" y="1076386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28" name="Rectangle 40">
              <a:extLst>
                <a:ext uri="{FF2B5EF4-FFF2-40B4-BE49-F238E27FC236}">
                  <a16:creationId xmlns:a16="http://schemas.microsoft.com/office/drawing/2014/main" id="{8990F2C2-AE09-234A-8F65-6582D6FE42D6}"/>
                </a:ext>
              </a:extLst>
            </p:cNvPr>
            <p:cNvSpPr/>
            <p:nvPr/>
          </p:nvSpPr>
          <p:spPr>
            <a:xfrm>
              <a:off x="4247967" y="11268889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9" name="Grupo 328">
            <a:extLst>
              <a:ext uri="{FF2B5EF4-FFF2-40B4-BE49-F238E27FC236}">
                <a16:creationId xmlns:a16="http://schemas.microsoft.com/office/drawing/2014/main" id="{E11D2A48-B0BD-CB40-94A4-8E900A235FE4}"/>
              </a:ext>
            </a:extLst>
          </p:cNvPr>
          <p:cNvGrpSpPr/>
          <p:nvPr/>
        </p:nvGrpSpPr>
        <p:grpSpPr>
          <a:xfrm>
            <a:off x="17353339" y="8118317"/>
            <a:ext cx="3569803" cy="1212907"/>
            <a:chOff x="4247967" y="10763868"/>
            <a:chExt cx="4236804" cy="1212907"/>
          </a:xfrm>
        </p:grpSpPr>
        <p:sp>
          <p:nvSpPr>
            <p:cNvPr id="330" name="CuadroTexto 395">
              <a:extLst>
                <a:ext uri="{FF2B5EF4-FFF2-40B4-BE49-F238E27FC236}">
                  <a16:creationId xmlns:a16="http://schemas.microsoft.com/office/drawing/2014/main" id="{C58F1453-21CC-D140-B53A-B330EBCB8B24}"/>
                </a:ext>
              </a:extLst>
            </p:cNvPr>
            <p:cNvSpPr txBox="1"/>
            <p:nvPr/>
          </p:nvSpPr>
          <p:spPr>
            <a:xfrm flipH="1">
              <a:off x="5175031" y="1076386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31" name="Rectangle 40">
              <a:extLst>
                <a:ext uri="{FF2B5EF4-FFF2-40B4-BE49-F238E27FC236}">
                  <a16:creationId xmlns:a16="http://schemas.microsoft.com/office/drawing/2014/main" id="{39D8A1A3-D807-4B4A-9085-62FEE967CF1F}"/>
                </a:ext>
              </a:extLst>
            </p:cNvPr>
            <p:cNvSpPr/>
            <p:nvPr/>
          </p:nvSpPr>
          <p:spPr>
            <a:xfrm>
              <a:off x="4247967" y="11268889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1157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1">
            <a:extLst>
              <a:ext uri="{FF2B5EF4-FFF2-40B4-BE49-F238E27FC236}">
                <a16:creationId xmlns:a16="http://schemas.microsoft.com/office/drawing/2014/main" id="{35FBE188-87C1-E74B-A98C-D4B408861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442" y="3237268"/>
            <a:ext cx="6563851" cy="7300193"/>
          </a:xfrm>
          <a:custGeom>
            <a:avLst/>
            <a:gdLst>
              <a:gd name="T0" fmla="*/ 0 w 6406"/>
              <a:gd name="T1" fmla="*/ 0 h 7126"/>
              <a:gd name="T2" fmla="*/ 0 w 6406"/>
              <a:gd name="T3" fmla="*/ 0 h 7126"/>
              <a:gd name="T4" fmla="*/ 4680 w 6406"/>
              <a:gd name="T5" fmla="*/ 0 h 7126"/>
              <a:gd name="T6" fmla="*/ 6405 w 6406"/>
              <a:gd name="T7" fmla="*/ 1725 h 7126"/>
              <a:gd name="T8" fmla="*/ 6405 w 6406"/>
              <a:gd name="T9" fmla="*/ 1944 h 7126"/>
              <a:gd name="T10" fmla="*/ 4680 w 6406"/>
              <a:gd name="T11" fmla="*/ 3668 h 7126"/>
              <a:gd name="T12" fmla="*/ 2148 w 6406"/>
              <a:gd name="T13" fmla="*/ 3668 h 7126"/>
              <a:gd name="T14" fmla="*/ 416 w 6406"/>
              <a:gd name="T15" fmla="*/ 5400 h 7126"/>
              <a:gd name="T16" fmla="*/ 416 w 6406"/>
              <a:gd name="T17" fmla="*/ 5400 h 7126"/>
              <a:gd name="T18" fmla="*/ 2148 w 6406"/>
              <a:gd name="T19" fmla="*/ 7125 h 7126"/>
              <a:gd name="T20" fmla="*/ 3332 w 6406"/>
              <a:gd name="T21" fmla="*/ 7125 h 7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06" h="7126">
                <a:moveTo>
                  <a:pt x="0" y="0"/>
                </a:moveTo>
                <a:lnTo>
                  <a:pt x="0" y="0"/>
                </a:lnTo>
                <a:cubicBezTo>
                  <a:pt x="4680" y="0"/>
                  <a:pt x="4680" y="0"/>
                  <a:pt x="4680" y="0"/>
                </a:cubicBezTo>
                <a:cubicBezTo>
                  <a:pt x="5636" y="0"/>
                  <a:pt x="6405" y="776"/>
                  <a:pt x="6405" y="1725"/>
                </a:cubicBezTo>
                <a:cubicBezTo>
                  <a:pt x="6405" y="1944"/>
                  <a:pt x="6405" y="1944"/>
                  <a:pt x="6405" y="1944"/>
                </a:cubicBezTo>
                <a:cubicBezTo>
                  <a:pt x="6405" y="2893"/>
                  <a:pt x="5636" y="3668"/>
                  <a:pt x="4680" y="3668"/>
                </a:cubicBezTo>
                <a:cubicBezTo>
                  <a:pt x="2148" y="3668"/>
                  <a:pt x="2148" y="3668"/>
                  <a:pt x="2148" y="3668"/>
                </a:cubicBezTo>
                <a:cubicBezTo>
                  <a:pt x="1192" y="3668"/>
                  <a:pt x="416" y="4444"/>
                  <a:pt x="416" y="5400"/>
                </a:cubicBezTo>
                <a:lnTo>
                  <a:pt x="416" y="5400"/>
                </a:lnTo>
                <a:cubicBezTo>
                  <a:pt x="416" y="6357"/>
                  <a:pt x="1192" y="7125"/>
                  <a:pt x="2148" y="7125"/>
                </a:cubicBezTo>
                <a:cubicBezTo>
                  <a:pt x="3332" y="7125"/>
                  <a:pt x="3332" y="7125"/>
                  <a:pt x="3332" y="7125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3" name="Freeform 100">
            <a:extLst>
              <a:ext uri="{FF2B5EF4-FFF2-40B4-BE49-F238E27FC236}">
                <a16:creationId xmlns:a16="http://schemas.microsoft.com/office/drawing/2014/main" id="{AD30A1B7-FE82-ED4C-AE38-F372C348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731" y="5821247"/>
            <a:ext cx="1743734" cy="2331002"/>
          </a:xfrm>
          <a:custGeom>
            <a:avLst/>
            <a:gdLst>
              <a:gd name="T0" fmla="*/ 1568 w 1703"/>
              <a:gd name="T1" fmla="*/ 964 h 2274"/>
              <a:gd name="T2" fmla="*/ 1568 w 1703"/>
              <a:gd name="T3" fmla="*/ 964 h 2274"/>
              <a:gd name="T4" fmla="*/ 933 w 1703"/>
              <a:gd name="T5" fmla="*/ 55 h 2274"/>
              <a:gd name="T6" fmla="*/ 777 w 1703"/>
              <a:gd name="T7" fmla="*/ 55 h 2274"/>
              <a:gd name="T8" fmla="*/ 134 w 1703"/>
              <a:gd name="T9" fmla="*/ 964 h 2274"/>
              <a:gd name="T10" fmla="*/ 0 w 1703"/>
              <a:gd name="T11" fmla="*/ 1426 h 2274"/>
              <a:gd name="T12" fmla="*/ 839 w 1703"/>
              <a:gd name="T13" fmla="*/ 2273 h 2274"/>
              <a:gd name="T14" fmla="*/ 1702 w 1703"/>
              <a:gd name="T15" fmla="*/ 1418 h 2274"/>
              <a:gd name="T16" fmla="*/ 1568 w 1703"/>
              <a:gd name="T17" fmla="*/ 964 h 2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3" h="2274">
                <a:moveTo>
                  <a:pt x="1568" y="964"/>
                </a:moveTo>
                <a:lnTo>
                  <a:pt x="1568" y="964"/>
                </a:lnTo>
                <a:cubicBezTo>
                  <a:pt x="933" y="55"/>
                  <a:pt x="933" y="55"/>
                  <a:pt x="933" y="55"/>
                </a:cubicBezTo>
                <a:cubicBezTo>
                  <a:pt x="894" y="0"/>
                  <a:pt x="808" y="0"/>
                  <a:pt x="777" y="55"/>
                </a:cubicBezTo>
                <a:cubicBezTo>
                  <a:pt x="134" y="964"/>
                  <a:pt x="134" y="964"/>
                  <a:pt x="134" y="964"/>
                </a:cubicBezTo>
                <a:cubicBezTo>
                  <a:pt x="55" y="1097"/>
                  <a:pt x="0" y="1261"/>
                  <a:pt x="0" y="1426"/>
                </a:cubicBezTo>
                <a:cubicBezTo>
                  <a:pt x="8" y="1889"/>
                  <a:pt x="377" y="2265"/>
                  <a:pt x="839" y="2273"/>
                </a:cubicBezTo>
                <a:cubicBezTo>
                  <a:pt x="1310" y="2273"/>
                  <a:pt x="1702" y="1896"/>
                  <a:pt x="1702" y="1418"/>
                </a:cubicBezTo>
                <a:cubicBezTo>
                  <a:pt x="1702" y="1253"/>
                  <a:pt x="1655" y="1097"/>
                  <a:pt x="1568" y="9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44" name="Freeform 101">
            <a:extLst>
              <a:ext uri="{FF2B5EF4-FFF2-40B4-BE49-F238E27FC236}">
                <a16:creationId xmlns:a16="http://schemas.microsoft.com/office/drawing/2014/main" id="{2B2F4F57-4C2D-7345-AE51-DD9FAF887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311" y="6200712"/>
            <a:ext cx="1454618" cy="1951537"/>
          </a:xfrm>
          <a:custGeom>
            <a:avLst/>
            <a:gdLst>
              <a:gd name="T0" fmla="*/ 1309 w 1420"/>
              <a:gd name="T1" fmla="*/ 814 h 1905"/>
              <a:gd name="T2" fmla="*/ 1309 w 1420"/>
              <a:gd name="T3" fmla="*/ 814 h 1905"/>
              <a:gd name="T4" fmla="*/ 776 w 1420"/>
              <a:gd name="T5" fmla="*/ 47 h 1905"/>
              <a:gd name="T6" fmla="*/ 643 w 1420"/>
              <a:gd name="T7" fmla="*/ 47 h 1905"/>
              <a:gd name="T8" fmla="*/ 110 w 1420"/>
              <a:gd name="T9" fmla="*/ 814 h 1905"/>
              <a:gd name="T10" fmla="*/ 0 w 1420"/>
              <a:gd name="T11" fmla="*/ 1198 h 1905"/>
              <a:gd name="T12" fmla="*/ 698 w 1420"/>
              <a:gd name="T13" fmla="*/ 1904 h 1905"/>
              <a:gd name="T14" fmla="*/ 1419 w 1420"/>
              <a:gd name="T15" fmla="*/ 1190 h 1905"/>
              <a:gd name="T16" fmla="*/ 1309 w 1420"/>
              <a:gd name="T17" fmla="*/ 814 h 1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20" h="1905">
                <a:moveTo>
                  <a:pt x="1309" y="814"/>
                </a:moveTo>
                <a:lnTo>
                  <a:pt x="1309" y="814"/>
                </a:lnTo>
                <a:cubicBezTo>
                  <a:pt x="776" y="47"/>
                  <a:pt x="776" y="47"/>
                  <a:pt x="776" y="47"/>
                </a:cubicBezTo>
                <a:cubicBezTo>
                  <a:pt x="745" y="0"/>
                  <a:pt x="674" y="0"/>
                  <a:pt x="643" y="47"/>
                </a:cubicBezTo>
                <a:cubicBezTo>
                  <a:pt x="110" y="814"/>
                  <a:pt x="110" y="814"/>
                  <a:pt x="110" y="814"/>
                </a:cubicBezTo>
                <a:cubicBezTo>
                  <a:pt x="39" y="924"/>
                  <a:pt x="0" y="1057"/>
                  <a:pt x="0" y="1198"/>
                </a:cubicBezTo>
                <a:cubicBezTo>
                  <a:pt x="0" y="1582"/>
                  <a:pt x="314" y="1896"/>
                  <a:pt x="698" y="1904"/>
                </a:cubicBezTo>
                <a:cubicBezTo>
                  <a:pt x="1098" y="1904"/>
                  <a:pt x="1419" y="1590"/>
                  <a:pt x="1419" y="1190"/>
                </a:cubicBezTo>
                <a:cubicBezTo>
                  <a:pt x="1419" y="1049"/>
                  <a:pt x="1380" y="924"/>
                  <a:pt x="1309" y="814"/>
                </a:cubicBezTo>
              </a:path>
            </a:pathLst>
          </a:custGeom>
          <a:solidFill>
            <a:srgbClr val="71D0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FBFB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102">
            <a:extLst>
              <a:ext uri="{FF2B5EF4-FFF2-40B4-BE49-F238E27FC236}">
                <a16:creationId xmlns:a16="http://schemas.microsoft.com/office/drawing/2014/main" id="{E6587637-37C5-AC4E-8FD9-EC312CA31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084" y="2266015"/>
            <a:ext cx="1960572" cy="1960572"/>
          </a:xfrm>
          <a:custGeom>
            <a:avLst/>
            <a:gdLst>
              <a:gd name="T0" fmla="*/ 1865 w 1913"/>
              <a:gd name="T1" fmla="*/ 1254 h 1913"/>
              <a:gd name="T2" fmla="*/ 1865 w 1913"/>
              <a:gd name="T3" fmla="*/ 1254 h 1913"/>
              <a:gd name="T4" fmla="*/ 1912 w 1913"/>
              <a:gd name="T5" fmla="*/ 956 h 1913"/>
              <a:gd name="T6" fmla="*/ 1865 w 1913"/>
              <a:gd name="T7" fmla="*/ 658 h 1913"/>
              <a:gd name="T8" fmla="*/ 1521 w 1913"/>
              <a:gd name="T9" fmla="*/ 188 h 1913"/>
              <a:gd name="T10" fmla="*/ 956 w 1913"/>
              <a:gd name="T11" fmla="*/ 0 h 1913"/>
              <a:gd name="T12" fmla="*/ 399 w 1913"/>
              <a:gd name="T13" fmla="*/ 188 h 1913"/>
              <a:gd name="T14" fmla="*/ 47 w 1913"/>
              <a:gd name="T15" fmla="*/ 658 h 1913"/>
              <a:gd name="T16" fmla="*/ 0 w 1913"/>
              <a:gd name="T17" fmla="*/ 956 h 1913"/>
              <a:gd name="T18" fmla="*/ 47 w 1913"/>
              <a:gd name="T19" fmla="*/ 1254 h 1913"/>
              <a:gd name="T20" fmla="*/ 399 w 1913"/>
              <a:gd name="T21" fmla="*/ 1732 h 1913"/>
              <a:gd name="T22" fmla="*/ 956 w 1913"/>
              <a:gd name="T23" fmla="*/ 1912 h 1913"/>
              <a:gd name="T24" fmla="*/ 1521 w 1913"/>
              <a:gd name="T25" fmla="*/ 1732 h 1913"/>
              <a:gd name="T26" fmla="*/ 1865 w 1913"/>
              <a:gd name="T27" fmla="*/ 1254 h 1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13" h="1913">
                <a:moveTo>
                  <a:pt x="1865" y="1254"/>
                </a:moveTo>
                <a:lnTo>
                  <a:pt x="1865" y="1254"/>
                </a:lnTo>
                <a:cubicBezTo>
                  <a:pt x="1897" y="1160"/>
                  <a:pt x="1912" y="1058"/>
                  <a:pt x="1912" y="956"/>
                </a:cubicBezTo>
                <a:cubicBezTo>
                  <a:pt x="1912" y="854"/>
                  <a:pt x="1897" y="752"/>
                  <a:pt x="1865" y="658"/>
                </a:cubicBezTo>
                <a:cubicBezTo>
                  <a:pt x="1803" y="470"/>
                  <a:pt x="1677" y="305"/>
                  <a:pt x="1521" y="188"/>
                </a:cubicBezTo>
                <a:cubicBezTo>
                  <a:pt x="1364" y="70"/>
                  <a:pt x="1168" y="0"/>
                  <a:pt x="956" y="0"/>
                </a:cubicBezTo>
                <a:cubicBezTo>
                  <a:pt x="752" y="0"/>
                  <a:pt x="556" y="70"/>
                  <a:pt x="399" y="188"/>
                </a:cubicBezTo>
                <a:cubicBezTo>
                  <a:pt x="235" y="305"/>
                  <a:pt x="109" y="470"/>
                  <a:pt x="47" y="658"/>
                </a:cubicBezTo>
                <a:cubicBezTo>
                  <a:pt x="23" y="752"/>
                  <a:pt x="0" y="854"/>
                  <a:pt x="0" y="956"/>
                </a:cubicBezTo>
                <a:cubicBezTo>
                  <a:pt x="0" y="1058"/>
                  <a:pt x="23" y="1160"/>
                  <a:pt x="47" y="1254"/>
                </a:cubicBezTo>
                <a:cubicBezTo>
                  <a:pt x="109" y="1442"/>
                  <a:pt x="235" y="1614"/>
                  <a:pt x="399" y="1732"/>
                </a:cubicBezTo>
                <a:cubicBezTo>
                  <a:pt x="556" y="1842"/>
                  <a:pt x="752" y="1912"/>
                  <a:pt x="956" y="1912"/>
                </a:cubicBezTo>
                <a:cubicBezTo>
                  <a:pt x="1168" y="1912"/>
                  <a:pt x="1364" y="1842"/>
                  <a:pt x="1521" y="1732"/>
                </a:cubicBezTo>
                <a:cubicBezTo>
                  <a:pt x="1677" y="1614"/>
                  <a:pt x="1803" y="1442"/>
                  <a:pt x="1865" y="125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103">
            <a:extLst>
              <a:ext uri="{FF2B5EF4-FFF2-40B4-BE49-F238E27FC236}">
                <a16:creationId xmlns:a16="http://schemas.microsoft.com/office/drawing/2014/main" id="{5AB0B285-A2E7-D341-A18B-2BCF076DE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561" y="1439324"/>
            <a:ext cx="682136" cy="587268"/>
          </a:xfrm>
          <a:custGeom>
            <a:avLst/>
            <a:gdLst>
              <a:gd name="T0" fmla="*/ 94 w 667"/>
              <a:gd name="T1" fmla="*/ 572 h 573"/>
              <a:gd name="T2" fmla="*/ 94 w 667"/>
              <a:gd name="T3" fmla="*/ 572 h 573"/>
              <a:gd name="T4" fmla="*/ 572 w 667"/>
              <a:gd name="T5" fmla="*/ 572 h 573"/>
              <a:gd name="T6" fmla="*/ 635 w 667"/>
              <a:gd name="T7" fmla="*/ 463 h 573"/>
              <a:gd name="T8" fmla="*/ 392 w 667"/>
              <a:gd name="T9" fmla="*/ 47 h 573"/>
              <a:gd name="T10" fmla="*/ 266 w 667"/>
              <a:gd name="T11" fmla="*/ 47 h 573"/>
              <a:gd name="T12" fmla="*/ 23 w 667"/>
              <a:gd name="T13" fmla="*/ 463 h 573"/>
              <a:gd name="T14" fmla="*/ 94 w 667"/>
              <a:gd name="T15" fmla="*/ 572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7" h="573">
                <a:moveTo>
                  <a:pt x="94" y="572"/>
                </a:moveTo>
                <a:lnTo>
                  <a:pt x="94" y="572"/>
                </a:lnTo>
                <a:cubicBezTo>
                  <a:pt x="572" y="572"/>
                  <a:pt x="572" y="572"/>
                  <a:pt x="572" y="572"/>
                </a:cubicBezTo>
                <a:cubicBezTo>
                  <a:pt x="627" y="572"/>
                  <a:pt x="666" y="517"/>
                  <a:pt x="635" y="463"/>
                </a:cubicBezTo>
                <a:cubicBezTo>
                  <a:pt x="392" y="47"/>
                  <a:pt x="392" y="47"/>
                  <a:pt x="392" y="47"/>
                </a:cubicBezTo>
                <a:cubicBezTo>
                  <a:pt x="368" y="0"/>
                  <a:pt x="298" y="0"/>
                  <a:pt x="266" y="47"/>
                </a:cubicBezTo>
                <a:cubicBezTo>
                  <a:pt x="23" y="463"/>
                  <a:pt x="23" y="463"/>
                  <a:pt x="23" y="463"/>
                </a:cubicBezTo>
                <a:cubicBezTo>
                  <a:pt x="0" y="517"/>
                  <a:pt x="31" y="572"/>
                  <a:pt x="94" y="5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104">
            <a:extLst>
              <a:ext uri="{FF2B5EF4-FFF2-40B4-BE49-F238E27FC236}">
                <a16:creationId xmlns:a16="http://schemas.microsoft.com/office/drawing/2014/main" id="{0E9460FD-D3D1-6346-97D0-32CE95CF7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561" y="4497634"/>
            <a:ext cx="682136" cy="587268"/>
          </a:xfrm>
          <a:custGeom>
            <a:avLst/>
            <a:gdLst>
              <a:gd name="T0" fmla="*/ 572 w 667"/>
              <a:gd name="T1" fmla="*/ 0 h 573"/>
              <a:gd name="T2" fmla="*/ 572 w 667"/>
              <a:gd name="T3" fmla="*/ 0 h 573"/>
              <a:gd name="T4" fmla="*/ 94 w 667"/>
              <a:gd name="T5" fmla="*/ 0 h 573"/>
              <a:gd name="T6" fmla="*/ 23 w 667"/>
              <a:gd name="T7" fmla="*/ 109 h 573"/>
              <a:gd name="T8" fmla="*/ 266 w 667"/>
              <a:gd name="T9" fmla="*/ 525 h 573"/>
              <a:gd name="T10" fmla="*/ 392 w 667"/>
              <a:gd name="T11" fmla="*/ 525 h 573"/>
              <a:gd name="T12" fmla="*/ 635 w 667"/>
              <a:gd name="T13" fmla="*/ 109 h 573"/>
              <a:gd name="T14" fmla="*/ 572 w 667"/>
              <a:gd name="T15" fmla="*/ 0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7" h="573">
                <a:moveTo>
                  <a:pt x="572" y="0"/>
                </a:moveTo>
                <a:lnTo>
                  <a:pt x="572" y="0"/>
                </a:lnTo>
                <a:cubicBezTo>
                  <a:pt x="94" y="0"/>
                  <a:pt x="94" y="0"/>
                  <a:pt x="94" y="0"/>
                </a:cubicBezTo>
                <a:cubicBezTo>
                  <a:pt x="31" y="0"/>
                  <a:pt x="0" y="63"/>
                  <a:pt x="23" y="109"/>
                </a:cubicBezTo>
                <a:cubicBezTo>
                  <a:pt x="266" y="525"/>
                  <a:pt x="266" y="525"/>
                  <a:pt x="266" y="525"/>
                </a:cubicBezTo>
                <a:cubicBezTo>
                  <a:pt x="298" y="572"/>
                  <a:pt x="368" y="572"/>
                  <a:pt x="392" y="525"/>
                </a:cubicBezTo>
                <a:cubicBezTo>
                  <a:pt x="635" y="109"/>
                  <a:pt x="635" y="109"/>
                  <a:pt x="635" y="109"/>
                </a:cubicBezTo>
                <a:cubicBezTo>
                  <a:pt x="666" y="63"/>
                  <a:pt x="627" y="0"/>
                  <a:pt x="57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105">
            <a:extLst>
              <a:ext uri="{FF2B5EF4-FFF2-40B4-BE49-F238E27FC236}">
                <a16:creationId xmlns:a16="http://schemas.microsoft.com/office/drawing/2014/main" id="{B0A79B13-E562-234F-8EBA-BCFB881C2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151" y="2921046"/>
            <a:ext cx="587268" cy="682133"/>
          </a:xfrm>
          <a:custGeom>
            <a:avLst/>
            <a:gdLst>
              <a:gd name="T0" fmla="*/ 525 w 573"/>
              <a:gd name="T1" fmla="*/ 267 h 668"/>
              <a:gd name="T2" fmla="*/ 525 w 573"/>
              <a:gd name="T3" fmla="*/ 267 h 668"/>
              <a:gd name="T4" fmla="*/ 110 w 573"/>
              <a:gd name="T5" fmla="*/ 24 h 668"/>
              <a:gd name="T6" fmla="*/ 0 w 573"/>
              <a:gd name="T7" fmla="*/ 87 h 668"/>
              <a:gd name="T8" fmla="*/ 0 w 573"/>
              <a:gd name="T9" fmla="*/ 573 h 668"/>
              <a:gd name="T10" fmla="*/ 110 w 573"/>
              <a:gd name="T11" fmla="*/ 635 h 668"/>
              <a:gd name="T12" fmla="*/ 525 w 573"/>
              <a:gd name="T13" fmla="*/ 392 h 668"/>
              <a:gd name="T14" fmla="*/ 525 w 573"/>
              <a:gd name="T15" fmla="*/ 267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3" h="668">
                <a:moveTo>
                  <a:pt x="525" y="267"/>
                </a:moveTo>
                <a:lnTo>
                  <a:pt x="525" y="267"/>
                </a:lnTo>
                <a:cubicBezTo>
                  <a:pt x="110" y="24"/>
                  <a:pt x="110" y="24"/>
                  <a:pt x="110" y="24"/>
                </a:cubicBezTo>
                <a:cubicBezTo>
                  <a:pt x="63" y="0"/>
                  <a:pt x="0" y="32"/>
                  <a:pt x="0" y="87"/>
                </a:cubicBezTo>
                <a:cubicBezTo>
                  <a:pt x="0" y="573"/>
                  <a:pt x="0" y="573"/>
                  <a:pt x="0" y="573"/>
                </a:cubicBezTo>
                <a:cubicBezTo>
                  <a:pt x="0" y="627"/>
                  <a:pt x="63" y="667"/>
                  <a:pt x="110" y="635"/>
                </a:cubicBezTo>
                <a:cubicBezTo>
                  <a:pt x="525" y="392"/>
                  <a:pt x="525" y="392"/>
                  <a:pt x="525" y="392"/>
                </a:cubicBezTo>
                <a:cubicBezTo>
                  <a:pt x="572" y="369"/>
                  <a:pt x="572" y="290"/>
                  <a:pt x="525" y="26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106">
            <a:extLst>
              <a:ext uri="{FF2B5EF4-FFF2-40B4-BE49-F238E27FC236}">
                <a16:creationId xmlns:a16="http://schemas.microsoft.com/office/drawing/2014/main" id="{CEF6BBE6-6057-6346-85B3-9BEB99C1E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839" y="2921046"/>
            <a:ext cx="596303" cy="682133"/>
          </a:xfrm>
          <a:custGeom>
            <a:avLst/>
            <a:gdLst>
              <a:gd name="T0" fmla="*/ 580 w 581"/>
              <a:gd name="T1" fmla="*/ 573 h 668"/>
              <a:gd name="T2" fmla="*/ 580 w 581"/>
              <a:gd name="T3" fmla="*/ 573 h 668"/>
              <a:gd name="T4" fmla="*/ 580 w 581"/>
              <a:gd name="T5" fmla="*/ 87 h 668"/>
              <a:gd name="T6" fmla="*/ 462 w 581"/>
              <a:gd name="T7" fmla="*/ 24 h 668"/>
              <a:gd name="T8" fmla="*/ 47 w 581"/>
              <a:gd name="T9" fmla="*/ 267 h 668"/>
              <a:gd name="T10" fmla="*/ 47 w 581"/>
              <a:gd name="T11" fmla="*/ 392 h 668"/>
              <a:gd name="T12" fmla="*/ 462 w 581"/>
              <a:gd name="T13" fmla="*/ 635 h 668"/>
              <a:gd name="T14" fmla="*/ 580 w 581"/>
              <a:gd name="T15" fmla="*/ 573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1" h="668">
                <a:moveTo>
                  <a:pt x="580" y="573"/>
                </a:moveTo>
                <a:lnTo>
                  <a:pt x="580" y="573"/>
                </a:lnTo>
                <a:cubicBezTo>
                  <a:pt x="580" y="87"/>
                  <a:pt x="580" y="87"/>
                  <a:pt x="580" y="87"/>
                </a:cubicBezTo>
                <a:cubicBezTo>
                  <a:pt x="580" y="32"/>
                  <a:pt x="517" y="0"/>
                  <a:pt x="462" y="24"/>
                </a:cubicBezTo>
                <a:cubicBezTo>
                  <a:pt x="47" y="267"/>
                  <a:pt x="47" y="267"/>
                  <a:pt x="47" y="267"/>
                </a:cubicBezTo>
                <a:cubicBezTo>
                  <a:pt x="0" y="290"/>
                  <a:pt x="0" y="369"/>
                  <a:pt x="47" y="392"/>
                </a:cubicBezTo>
                <a:cubicBezTo>
                  <a:pt x="462" y="635"/>
                  <a:pt x="462" y="635"/>
                  <a:pt x="462" y="635"/>
                </a:cubicBezTo>
                <a:cubicBezTo>
                  <a:pt x="517" y="667"/>
                  <a:pt x="580" y="627"/>
                  <a:pt x="580" y="5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107">
            <a:extLst>
              <a:ext uri="{FF2B5EF4-FFF2-40B4-BE49-F238E27FC236}">
                <a16:creationId xmlns:a16="http://schemas.microsoft.com/office/drawing/2014/main" id="{2814504D-A970-704B-AB3F-8CD7D03FC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918" y="1945278"/>
            <a:ext cx="659547" cy="659547"/>
          </a:xfrm>
          <a:custGeom>
            <a:avLst/>
            <a:gdLst>
              <a:gd name="T0" fmla="*/ 384 w 644"/>
              <a:gd name="T1" fmla="*/ 604 h 644"/>
              <a:gd name="T2" fmla="*/ 384 w 644"/>
              <a:gd name="T3" fmla="*/ 604 h 644"/>
              <a:gd name="T4" fmla="*/ 501 w 644"/>
              <a:gd name="T5" fmla="*/ 572 h 644"/>
              <a:gd name="T6" fmla="*/ 627 w 644"/>
              <a:gd name="T7" fmla="*/ 110 h 644"/>
              <a:gd name="T8" fmla="*/ 541 w 644"/>
              <a:gd name="T9" fmla="*/ 16 h 644"/>
              <a:gd name="T10" fmla="*/ 70 w 644"/>
              <a:gd name="T11" fmla="*/ 141 h 644"/>
              <a:gd name="T12" fmla="*/ 39 w 644"/>
              <a:gd name="T13" fmla="*/ 267 h 644"/>
              <a:gd name="T14" fmla="*/ 384 w 644"/>
              <a:gd name="T15" fmla="*/ 604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4" h="644">
                <a:moveTo>
                  <a:pt x="384" y="604"/>
                </a:moveTo>
                <a:lnTo>
                  <a:pt x="384" y="604"/>
                </a:lnTo>
                <a:cubicBezTo>
                  <a:pt x="423" y="643"/>
                  <a:pt x="494" y="627"/>
                  <a:pt x="501" y="572"/>
                </a:cubicBezTo>
                <a:cubicBezTo>
                  <a:pt x="627" y="110"/>
                  <a:pt x="627" y="110"/>
                  <a:pt x="627" y="110"/>
                </a:cubicBezTo>
                <a:cubicBezTo>
                  <a:pt x="643" y="55"/>
                  <a:pt x="596" y="0"/>
                  <a:pt x="541" y="16"/>
                </a:cubicBezTo>
                <a:cubicBezTo>
                  <a:pt x="70" y="141"/>
                  <a:pt x="70" y="141"/>
                  <a:pt x="70" y="141"/>
                </a:cubicBezTo>
                <a:cubicBezTo>
                  <a:pt x="16" y="157"/>
                  <a:pt x="0" y="227"/>
                  <a:pt x="39" y="267"/>
                </a:cubicBezTo>
                <a:lnTo>
                  <a:pt x="384" y="60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108">
            <a:extLst>
              <a:ext uri="{FF2B5EF4-FFF2-40B4-BE49-F238E27FC236}">
                <a16:creationId xmlns:a16="http://schemas.microsoft.com/office/drawing/2014/main" id="{8598E0C1-1D66-F242-A727-259A4EA24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7793" y="3919401"/>
            <a:ext cx="659547" cy="659547"/>
          </a:xfrm>
          <a:custGeom>
            <a:avLst/>
            <a:gdLst>
              <a:gd name="T0" fmla="*/ 266 w 643"/>
              <a:gd name="T1" fmla="*/ 40 h 644"/>
              <a:gd name="T2" fmla="*/ 266 w 643"/>
              <a:gd name="T3" fmla="*/ 40 h 644"/>
              <a:gd name="T4" fmla="*/ 141 w 643"/>
              <a:gd name="T5" fmla="*/ 71 h 644"/>
              <a:gd name="T6" fmla="*/ 15 w 643"/>
              <a:gd name="T7" fmla="*/ 533 h 644"/>
              <a:gd name="T8" fmla="*/ 109 w 643"/>
              <a:gd name="T9" fmla="*/ 628 h 644"/>
              <a:gd name="T10" fmla="*/ 572 w 643"/>
              <a:gd name="T11" fmla="*/ 502 h 644"/>
              <a:gd name="T12" fmla="*/ 603 w 643"/>
              <a:gd name="T13" fmla="*/ 377 h 644"/>
              <a:gd name="T14" fmla="*/ 266 w 643"/>
              <a:gd name="T15" fmla="*/ 40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266" y="40"/>
                </a:moveTo>
                <a:lnTo>
                  <a:pt x="266" y="40"/>
                </a:lnTo>
                <a:cubicBezTo>
                  <a:pt x="227" y="0"/>
                  <a:pt x="156" y="16"/>
                  <a:pt x="141" y="71"/>
                </a:cubicBezTo>
                <a:cubicBezTo>
                  <a:pt x="15" y="533"/>
                  <a:pt x="15" y="533"/>
                  <a:pt x="15" y="533"/>
                </a:cubicBezTo>
                <a:cubicBezTo>
                  <a:pt x="0" y="588"/>
                  <a:pt x="54" y="643"/>
                  <a:pt x="109" y="628"/>
                </a:cubicBezTo>
                <a:cubicBezTo>
                  <a:pt x="572" y="502"/>
                  <a:pt x="572" y="502"/>
                  <a:pt x="572" y="502"/>
                </a:cubicBezTo>
                <a:cubicBezTo>
                  <a:pt x="627" y="487"/>
                  <a:pt x="642" y="416"/>
                  <a:pt x="603" y="377"/>
                </a:cubicBezTo>
                <a:lnTo>
                  <a:pt x="266" y="4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109">
            <a:extLst>
              <a:ext uri="{FF2B5EF4-FFF2-40B4-BE49-F238E27FC236}">
                <a16:creationId xmlns:a16="http://schemas.microsoft.com/office/drawing/2014/main" id="{7AB35A5E-BF44-4B47-B846-09134B662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918" y="3919401"/>
            <a:ext cx="659547" cy="659547"/>
          </a:xfrm>
          <a:custGeom>
            <a:avLst/>
            <a:gdLst>
              <a:gd name="T0" fmla="*/ 501 w 644"/>
              <a:gd name="T1" fmla="*/ 71 h 644"/>
              <a:gd name="T2" fmla="*/ 501 w 644"/>
              <a:gd name="T3" fmla="*/ 71 h 644"/>
              <a:gd name="T4" fmla="*/ 384 w 644"/>
              <a:gd name="T5" fmla="*/ 40 h 644"/>
              <a:gd name="T6" fmla="*/ 39 w 644"/>
              <a:gd name="T7" fmla="*/ 377 h 644"/>
              <a:gd name="T8" fmla="*/ 70 w 644"/>
              <a:gd name="T9" fmla="*/ 502 h 644"/>
              <a:gd name="T10" fmla="*/ 541 w 644"/>
              <a:gd name="T11" fmla="*/ 628 h 644"/>
              <a:gd name="T12" fmla="*/ 627 w 644"/>
              <a:gd name="T13" fmla="*/ 533 h 644"/>
              <a:gd name="T14" fmla="*/ 501 w 644"/>
              <a:gd name="T15" fmla="*/ 71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4" h="644">
                <a:moveTo>
                  <a:pt x="501" y="71"/>
                </a:moveTo>
                <a:lnTo>
                  <a:pt x="501" y="71"/>
                </a:lnTo>
                <a:cubicBezTo>
                  <a:pt x="494" y="16"/>
                  <a:pt x="423" y="0"/>
                  <a:pt x="384" y="40"/>
                </a:cubicBezTo>
                <a:cubicBezTo>
                  <a:pt x="39" y="377"/>
                  <a:pt x="39" y="377"/>
                  <a:pt x="39" y="377"/>
                </a:cubicBezTo>
                <a:cubicBezTo>
                  <a:pt x="0" y="416"/>
                  <a:pt x="16" y="487"/>
                  <a:pt x="70" y="502"/>
                </a:cubicBezTo>
                <a:cubicBezTo>
                  <a:pt x="541" y="628"/>
                  <a:pt x="541" y="628"/>
                  <a:pt x="541" y="628"/>
                </a:cubicBezTo>
                <a:cubicBezTo>
                  <a:pt x="596" y="643"/>
                  <a:pt x="643" y="588"/>
                  <a:pt x="627" y="533"/>
                </a:cubicBezTo>
                <a:lnTo>
                  <a:pt x="501" y="7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110">
            <a:extLst>
              <a:ext uri="{FF2B5EF4-FFF2-40B4-BE49-F238E27FC236}">
                <a16:creationId xmlns:a16="http://schemas.microsoft.com/office/drawing/2014/main" id="{C52A6D30-D6EC-354B-B0B1-6D7365DB2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7793" y="1945278"/>
            <a:ext cx="659547" cy="659547"/>
          </a:xfrm>
          <a:custGeom>
            <a:avLst/>
            <a:gdLst>
              <a:gd name="T0" fmla="*/ 141 w 643"/>
              <a:gd name="T1" fmla="*/ 572 h 644"/>
              <a:gd name="T2" fmla="*/ 141 w 643"/>
              <a:gd name="T3" fmla="*/ 572 h 644"/>
              <a:gd name="T4" fmla="*/ 266 w 643"/>
              <a:gd name="T5" fmla="*/ 604 h 644"/>
              <a:gd name="T6" fmla="*/ 603 w 643"/>
              <a:gd name="T7" fmla="*/ 267 h 644"/>
              <a:gd name="T8" fmla="*/ 572 w 643"/>
              <a:gd name="T9" fmla="*/ 141 h 644"/>
              <a:gd name="T10" fmla="*/ 109 w 643"/>
              <a:gd name="T11" fmla="*/ 16 h 644"/>
              <a:gd name="T12" fmla="*/ 15 w 643"/>
              <a:gd name="T13" fmla="*/ 110 h 644"/>
              <a:gd name="T14" fmla="*/ 141 w 643"/>
              <a:gd name="T15" fmla="*/ 572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141" y="572"/>
                </a:moveTo>
                <a:lnTo>
                  <a:pt x="141" y="572"/>
                </a:lnTo>
                <a:cubicBezTo>
                  <a:pt x="156" y="627"/>
                  <a:pt x="227" y="643"/>
                  <a:pt x="266" y="604"/>
                </a:cubicBezTo>
                <a:cubicBezTo>
                  <a:pt x="603" y="267"/>
                  <a:pt x="603" y="267"/>
                  <a:pt x="603" y="267"/>
                </a:cubicBezTo>
                <a:cubicBezTo>
                  <a:pt x="642" y="227"/>
                  <a:pt x="627" y="157"/>
                  <a:pt x="572" y="141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54" y="0"/>
                  <a:pt x="0" y="55"/>
                  <a:pt x="15" y="110"/>
                </a:cubicBezTo>
                <a:lnTo>
                  <a:pt x="141" y="57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50">
            <a:extLst>
              <a:ext uri="{FF2B5EF4-FFF2-40B4-BE49-F238E27FC236}">
                <a16:creationId xmlns:a16="http://schemas.microsoft.com/office/drawing/2014/main" id="{0B32042D-7876-1A4E-9751-FE697186F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0124" y="2410574"/>
            <a:ext cx="1671455" cy="1671455"/>
          </a:xfrm>
          <a:custGeom>
            <a:avLst/>
            <a:gdLst>
              <a:gd name="T0" fmla="*/ 1630 w 1631"/>
              <a:gd name="T1" fmla="*/ 815 h 1631"/>
              <a:gd name="T2" fmla="*/ 1630 w 1631"/>
              <a:gd name="T3" fmla="*/ 815 h 1631"/>
              <a:gd name="T4" fmla="*/ 815 w 1631"/>
              <a:gd name="T5" fmla="*/ 1630 h 1631"/>
              <a:gd name="T6" fmla="*/ 0 w 1631"/>
              <a:gd name="T7" fmla="*/ 815 h 1631"/>
              <a:gd name="T8" fmla="*/ 815 w 1631"/>
              <a:gd name="T9" fmla="*/ 0 h 1631"/>
              <a:gd name="T10" fmla="*/ 1630 w 1631"/>
              <a:gd name="T11" fmla="*/ 815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1" h="1631">
                <a:moveTo>
                  <a:pt x="1630" y="815"/>
                </a:moveTo>
                <a:lnTo>
                  <a:pt x="1630" y="815"/>
                </a:lnTo>
                <a:cubicBezTo>
                  <a:pt x="1630" y="1262"/>
                  <a:pt x="1262" y="1630"/>
                  <a:pt x="815" y="1630"/>
                </a:cubicBezTo>
                <a:cubicBezTo>
                  <a:pt x="360" y="1630"/>
                  <a:pt x="0" y="1262"/>
                  <a:pt x="0" y="815"/>
                </a:cubicBezTo>
                <a:cubicBezTo>
                  <a:pt x="0" y="368"/>
                  <a:pt x="360" y="0"/>
                  <a:pt x="815" y="0"/>
                </a:cubicBezTo>
                <a:cubicBezTo>
                  <a:pt x="1262" y="0"/>
                  <a:pt x="1630" y="368"/>
                  <a:pt x="1630" y="81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51">
            <a:extLst>
              <a:ext uri="{FF2B5EF4-FFF2-40B4-BE49-F238E27FC236}">
                <a16:creationId xmlns:a16="http://schemas.microsoft.com/office/drawing/2014/main" id="{69261C05-67FC-AF4C-B144-1069EEB65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0124" y="6096810"/>
            <a:ext cx="1671455" cy="1662420"/>
          </a:xfrm>
          <a:custGeom>
            <a:avLst/>
            <a:gdLst>
              <a:gd name="T0" fmla="*/ 1630 w 1631"/>
              <a:gd name="T1" fmla="*/ 814 h 1623"/>
              <a:gd name="T2" fmla="*/ 1630 w 1631"/>
              <a:gd name="T3" fmla="*/ 814 h 1623"/>
              <a:gd name="T4" fmla="*/ 815 w 1631"/>
              <a:gd name="T5" fmla="*/ 1622 h 1623"/>
              <a:gd name="T6" fmla="*/ 0 w 1631"/>
              <a:gd name="T7" fmla="*/ 814 h 1623"/>
              <a:gd name="T8" fmla="*/ 815 w 1631"/>
              <a:gd name="T9" fmla="*/ 0 h 1623"/>
              <a:gd name="T10" fmla="*/ 1630 w 1631"/>
              <a:gd name="T11" fmla="*/ 814 h 1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1" h="1623">
                <a:moveTo>
                  <a:pt x="1630" y="814"/>
                </a:moveTo>
                <a:lnTo>
                  <a:pt x="1630" y="814"/>
                </a:lnTo>
                <a:cubicBezTo>
                  <a:pt x="1630" y="1261"/>
                  <a:pt x="1262" y="1622"/>
                  <a:pt x="815" y="1622"/>
                </a:cubicBezTo>
                <a:cubicBezTo>
                  <a:pt x="360" y="1622"/>
                  <a:pt x="0" y="1261"/>
                  <a:pt x="0" y="814"/>
                </a:cubicBezTo>
                <a:cubicBezTo>
                  <a:pt x="0" y="360"/>
                  <a:pt x="360" y="0"/>
                  <a:pt x="815" y="0"/>
                </a:cubicBezTo>
                <a:cubicBezTo>
                  <a:pt x="1262" y="0"/>
                  <a:pt x="1630" y="360"/>
                  <a:pt x="1630" y="8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52">
            <a:extLst>
              <a:ext uri="{FF2B5EF4-FFF2-40B4-BE49-F238E27FC236}">
                <a16:creationId xmlns:a16="http://schemas.microsoft.com/office/drawing/2014/main" id="{1DFD618D-8BEA-EC48-B1DF-0041166C5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0124" y="9561692"/>
            <a:ext cx="1671455" cy="1671455"/>
          </a:xfrm>
          <a:custGeom>
            <a:avLst/>
            <a:gdLst>
              <a:gd name="T0" fmla="*/ 1630 w 1631"/>
              <a:gd name="T1" fmla="*/ 816 h 1632"/>
              <a:gd name="T2" fmla="*/ 1630 w 1631"/>
              <a:gd name="T3" fmla="*/ 816 h 1632"/>
              <a:gd name="T4" fmla="*/ 815 w 1631"/>
              <a:gd name="T5" fmla="*/ 1631 h 1632"/>
              <a:gd name="T6" fmla="*/ 0 w 1631"/>
              <a:gd name="T7" fmla="*/ 816 h 1632"/>
              <a:gd name="T8" fmla="*/ 815 w 1631"/>
              <a:gd name="T9" fmla="*/ 0 h 1632"/>
              <a:gd name="T10" fmla="*/ 1630 w 1631"/>
              <a:gd name="T11" fmla="*/ 816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1" h="1632">
                <a:moveTo>
                  <a:pt x="1630" y="816"/>
                </a:moveTo>
                <a:lnTo>
                  <a:pt x="1630" y="816"/>
                </a:lnTo>
                <a:cubicBezTo>
                  <a:pt x="1630" y="1262"/>
                  <a:pt x="1262" y="1631"/>
                  <a:pt x="815" y="1631"/>
                </a:cubicBezTo>
                <a:cubicBezTo>
                  <a:pt x="360" y="1631"/>
                  <a:pt x="0" y="1262"/>
                  <a:pt x="0" y="816"/>
                </a:cubicBezTo>
                <a:cubicBezTo>
                  <a:pt x="0" y="369"/>
                  <a:pt x="360" y="0"/>
                  <a:pt x="815" y="0"/>
                </a:cubicBezTo>
                <a:cubicBezTo>
                  <a:pt x="1262" y="0"/>
                  <a:pt x="1630" y="369"/>
                  <a:pt x="1630" y="81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53">
            <a:extLst>
              <a:ext uri="{FF2B5EF4-FFF2-40B4-BE49-F238E27FC236}">
                <a16:creationId xmlns:a16="http://schemas.microsoft.com/office/drawing/2014/main" id="{D2972630-54A2-1B4E-9D05-995CC1EED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3880" y="3259853"/>
            <a:ext cx="225872" cy="329775"/>
          </a:xfrm>
          <a:custGeom>
            <a:avLst/>
            <a:gdLst>
              <a:gd name="T0" fmla="*/ 220 w 221"/>
              <a:gd name="T1" fmla="*/ 321 h 322"/>
              <a:gd name="T2" fmla="*/ 220 w 221"/>
              <a:gd name="T3" fmla="*/ 321 h 322"/>
              <a:gd name="T4" fmla="*/ 0 w 221"/>
              <a:gd name="T5" fmla="*/ 321 h 322"/>
              <a:gd name="T6" fmla="*/ 0 w 221"/>
              <a:gd name="T7" fmla="*/ 47 h 322"/>
              <a:gd name="T8" fmla="*/ 47 w 221"/>
              <a:gd name="T9" fmla="*/ 0 h 322"/>
              <a:gd name="T10" fmla="*/ 173 w 221"/>
              <a:gd name="T11" fmla="*/ 0 h 322"/>
              <a:gd name="T12" fmla="*/ 220 w 221"/>
              <a:gd name="T13" fmla="*/ 47 h 322"/>
              <a:gd name="T14" fmla="*/ 220 w 221"/>
              <a:gd name="T15" fmla="*/ 321 h 322"/>
              <a:gd name="T16" fmla="*/ 39 w 221"/>
              <a:gd name="T17" fmla="*/ 274 h 322"/>
              <a:gd name="T18" fmla="*/ 39 w 221"/>
              <a:gd name="T19" fmla="*/ 274 h 322"/>
              <a:gd name="T20" fmla="*/ 173 w 221"/>
              <a:gd name="T21" fmla="*/ 274 h 322"/>
              <a:gd name="T22" fmla="*/ 173 w 221"/>
              <a:gd name="T23" fmla="*/ 47 h 322"/>
              <a:gd name="T24" fmla="*/ 173 w 221"/>
              <a:gd name="T25" fmla="*/ 47 h 322"/>
              <a:gd name="T26" fmla="*/ 47 w 221"/>
              <a:gd name="T27" fmla="*/ 47 h 322"/>
              <a:gd name="T28" fmla="*/ 39 w 221"/>
              <a:gd name="T29" fmla="*/ 47 h 322"/>
              <a:gd name="T30" fmla="*/ 39 w 221"/>
              <a:gd name="T31" fmla="*/ 274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1" h="322">
                <a:moveTo>
                  <a:pt x="220" y="321"/>
                </a:moveTo>
                <a:lnTo>
                  <a:pt x="220" y="321"/>
                </a:lnTo>
                <a:cubicBezTo>
                  <a:pt x="0" y="321"/>
                  <a:pt x="0" y="321"/>
                  <a:pt x="0" y="321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3"/>
                  <a:pt x="16" y="0"/>
                  <a:pt x="47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204" y="0"/>
                  <a:pt x="220" y="23"/>
                  <a:pt x="220" y="47"/>
                </a:cubicBezTo>
                <a:lnTo>
                  <a:pt x="220" y="321"/>
                </a:lnTo>
                <a:close/>
                <a:moveTo>
                  <a:pt x="39" y="274"/>
                </a:moveTo>
                <a:lnTo>
                  <a:pt x="39" y="274"/>
                </a:lnTo>
                <a:cubicBezTo>
                  <a:pt x="173" y="274"/>
                  <a:pt x="173" y="274"/>
                  <a:pt x="173" y="274"/>
                </a:cubicBezTo>
                <a:cubicBezTo>
                  <a:pt x="173" y="47"/>
                  <a:pt x="173" y="47"/>
                  <a:pt x="173" y="47"/>
                </a:cubicBezTo>
                <a:lnTo>
                  <a:pt x="173" y="47"/>
                </a:lnTo>
                <a:cubicBezTo>
                  <a:pt x="47" y="47"/>
                  <a:pt x="47" y="47"/>
                  <a:pt x="47" y="47"/>
                </a:cubicBezTo>
                <a:lnTo>
                  <a:pt x="39" y="47"/>
                </a:lnTo>
                <a:lnTo>
                  <a:pt x="39" y="2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FBFB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54">
            <a:extLst>
              <a:ext uri="{FF2B5EF4-FFF2-40B4-BE49-F238E27FC236}">
                <a16:creationId xmlns:a16="http://schemas.microsoft.com/office/drawing/2014/main" id="{3FBA50D8-2290-B042-8354-3467034C3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562" y="3169504"/>
            <a:ext cx="668582" cy="429159"/>
          </a:xfrm>
          <a:custGeom>
            <a:avLst/>
            <a:gdLst>
              <a:gd name="T0" fmla="*/ 580 w 652"/>
              <a:gd name="T1" fmla="*/ 416 h 417"/>
              <a:gd name="T2" fmla="*/ 580 w 652"/>
              <a:gd name="T3" fmla="*/ 416 h 417"/>
              <a:gd name="T4" fmla="*/ 71 w 652"/>
              <a:gd name="T5" fmla="*/ 416 h 417"/>
              <a:gd name="T6" fmla="*/ 0 w 652"/>
              <a:gd name="T7" fmla="*/ 345 h 417"/>
              <a:gd name="T8" fmla="*/ 0 w 652"/>
              <a:gd name="T9" fmla="*/ 79 h 417"/>
              <a:gd name="T10" fmla="*/ 32 w 652"/>
              <a:gd name="T11" fmla="*/ 47 h 417"/>
              <a:gd name="T12" fmla="*/ 32 w 652"/>
              <a:gd name="T13" fmla="*/ 47 h 417"/>
              <a:gd name="T14" fmla="*/ 55 w 652"/>
              <a:gd name="T15" fmla="*/ 79 h 417"/>
              <a:gd name="T16" fmla="*/ 55 w 652"/>
              <a:gd name="T17" fmla="*/ 345 h 417"/>
              <a:gd name="T18" fmla="*/ 71 w 652"/>
              <a:gd name="T19" fmla="*/ 353 h 417"/>
              <a:gd name="T20" fmla="*/ 580 w 652"/>
              <a:gd name="T21" fmla="*/ 353 h 417"/>
              <a:gd name="T22" fmla="*/ 596 w 652"/>
              <a:gd name="T23" fmla="*/ 345 h 417"/>
              <a:gd name="T24" fmla="*/ 596 w 652"/>
              <a:gd name="T25" fmla="*/ 0 h 417"/>
              <a:gd name="T26" fmla="*/ 651 w 652"/>
              <a:gd name="T27" fmla="*/ 0 h 417"/>
              <a:gd name="T28" fmla="*/ 651 w 652"/>
              <a:gd name="T29" fmla="*/ 345 h 417"/>
              <a:gd name="T30" fmla="*/ 580 w 652"/>
              <a:gd name="T31" fmla="*/ 416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52" h="417">
                <a:moveTo>
                  <a:pt x="580" y="416"/>
                </a:moveTo>
                <a:lnTo>
                  <a:pt x="580" y="416"/>
                </a:lnTo>
                <a:cubicBezTo>
                  <a:pt x="71" y="416"/>
                  <a:pt x="71" y="416"/>
                  <a:pt x="71" y="416"/>
                </a:cubicBezTo>
                <a:cubicBezTo>
                  <a:pt x="32" y="416"/>
                  <a:pt x="0" y="384"/>
                  <a:pt x="0" y="345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63"/>
                  <a:pt x="16" y="47"/>
                  <a:pt x="32" y="47"/>
                </a:cubicBezTo>
                <a:lnTo>
                  <a:pt x="32" y="47"/>
                </a:lnTo>
                <a:cubicBezTo>
                  <a:pt x="47" y="47"/>
                  <a:pt x="55" y="63"/>
                  <a:pt x="55" y="79"/>
                </a:cubicBezTo>
                <a:cubicBezTo>
                  <a:pt x="55" y="345"/>
                  <a:pt x="55" y="345"/>
                  <a:pt x="55" y="345"/>
                </a:cubicBezTo>
                <a:cubicBezTo>
                  <a:pt x="55" y="353"/>
                  <a:pt x="63" y="353"/>
                  <a:pt x="71" y="353"/>
                </a:cubicBezTo>
                <a:cubicBezTo>
                  <a:pt x="580" y="353"/>
                  <a:pt x="580" y="353"/>
                  <a:pt x="580" y="353"/>
                </a:cubicBezTo>
                <a:cubicBezTo>
                  <a:pt x="588" y="353"/>
                  <a:pt x="596" y="353"/>
                  <a:pt x="596" y="345"/>
                </a:cubicBezTo>
                <a:cubicBezTo>
                  <a:pt x="596" y="0"/>
                  <a:pt x="596" y="0"/>
                  <a:pt x="596" y="0"/>
                </a:cubicBezTo>
                <a:cubicBezTo>
                  <a:pt x="651" y="0"/>
                  <a:pt x="651" y="0"/>
                  <a:pt x="651" y="0"/>
                </a:cubicBezTo>
                <a:cubicBezTo>
                  <a:pt x="651" y="345"/>
                  <a:pt x="651" y="345"/>
                  <a:pt x="651" y="345"/>
                </a:cubicBezTo>
                <a:cubicBezTo>
                  <a:pt x="651" y="384"/>
                  <a:pt x="620" y="416"/>
                  <a:pt x="580" y="4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FBFB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55">
            <a:extLst>
              <a:ext uri="{FF2B5EF4-FFF2-40B4-BE49-F238E27FC236}">
                <a16:creationId xmlns:a16="http://schemas.microsoft.com/office/drawing/2014/main" id="{E42CF567-40CE-6B40-AF20-35C77BF04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7352" y="2889423"/>
            <a:ext cx="763447" cy="320740"/>
          </a:xfrm>
          <a:custGeom>
            <a:avLst/>
            <a:gdLst>
              <a:gd name="T0" fmla="*/ 634 w 745"/>
              <a:gd name="T1" fmla="*/ 314 h 315"/>
              <a:gd name="T2" fmla="*/ 634 w 745"/>
              <a:gd name="T3" fmla="*/ 314 h 315"/>
              <a:gd name="T4" fmla="*/ 548 w 745"/>
              <a:gd name="T5" fmla="*/ 274 h 315"/>
              <a:gd name="T6" fmla="*/ 462 w 745"/>
              <a:gd name="T7" fmla="*/ 306 h 315"/>
              <a:gd name="T8" fmla="*/ 376 w 745"/>
              <a:gd name="T9" fmla="*/ 274 h 315"/>
              <a:gd name="T10" fmla="*/ 290 w 745"/>
              <a:gd name="T11" fmla="*/ 306 h 315"/>
              <a:gd name="T12" fmla="*/ 203 w 745"/>
              <a:gd name="T13" fmla="*/ 274 h 315"/>
              <a:gd name="T14" fmla="*/ 109 w 745"/>
              <a:gd name="T15" fmla="*/ 306 h 315"/>
              <a:gd name="T16" fmla="*/ 0 w 745"/>
              <a:gd name="T17" fmla="*/ 188 h 315"/>
              <a:gd name="T18" fmla="*/ 0 w 745"/>
              <a:gd name="T19" fmla="*/ 180 h 315"/>
              <a:gd name="T20" fmla="*/ 101 w 745"/>
              <a:gd name="T21" fmla="*/ 31 h 315"/>
              <a:gd name="T22" fmla="*/ 148 w 745"/>
              <a:gd name="T23" fmla="*/ 0 h 315"/>
              <a:gd name="T24" fmla="*/ 595 w 745"/>
              <a:gd name="T25" fmla="*/ 0 h 315"/>
              <a:gd name="T26" fmla="*/ 595 w 745"/>
              <a:gd name="T27" fmla="*/ 0 h 315"/>
              <a:gd name="T28" fmla="*/ 650 w 745"/>
              <a:gd name="T29" fmla="*/ 31 h 315"/>
              <a:gd name="T30" fmla="*/ 744 w 745"/>
              <a:gd name="T31" fmla="*/ 180 h 315"/>
              <a:gd name="T32" fmla="*/ 744 w 745"/>
              <a:gd name="T33" fmla="*/ 188 h 315"/>
              <a:gd name="T34" fmla="*/ 642 w 745"/>
              <a:gd name="T35" fmla="*/ 314 h 315"/>
              <a:gd name="T36" fmla="*/ 634 w 745"/>
              <a:gd name="T37" fmla="*/ 314 h 315"/>
              <a:gd name="T38" fmla="*/ 548 w 745"/>
              <a:gd name="T39" fmla="*/ 196 h 315"/>
              <a:gd name="T40" fmla="*/ 548 w 745"/>
              <a:gd name="T41" fmla="*/ 196 h 315"/>
              <a:gd name="T42" fmla="*/ 548 w 745"/>
              <a:gd name="T43" fmla="*/ 196 h 315"/>
              <a:gd name="T44" fmla="*/ 580 w 745"/>
              <a:gd name="T45" fmla="*/ 220 h 315"/>
              <a:gd name="T46" fmla="*/ 634 w 745"/>
              <a:gd name="T47" fmla="*/ 251 h 315"/>
              <a:gd name="T48" fmla="*/ 689 w 745"/>
              <a:gd name="T49" fmla="*/ 196 h 315"/>
              <a:gd name="T50" fmla="*/ 595 w 745"/>
              <a:gd name="T51" fmla="*/ 63 h 315"/>
              <a:gd name="T52" fmla="*/ 148 w 745"/>
              <a:gd name="T53" fmla="*/ 63 h 315"/>
              <a:gd name="T54" fmla="*/ 148 w 745"/>
              <a:gd name="T55" fmla="*/ 63 h 315"/>
              <a:gd name="T56" fmla="*/ 62 w 745"/>
              <a:gd name="T57" fmla="*/ 196 h 315"/>
              <a:gd name="T58" fmla="*/ 109 w 745"/>
              <a:gd name="T59" fmla="*/ 251 h 315"/>
              <a:gd name="T60" fmla="*/ 164 w 745"/>
              <a:gd name="T61" fmla="*/ 220 h 315"/>
              <a:gd name="T62" fmla="*/ 203 w 745"/>
              <a:gd name="T63" fmla="*/ 196 h 315"/>
              <a:gd name="T64" fmla="*/ 203 w 745"/>
              <a:gd name="T65" fmla="*/ 196 h 315"/>
              <a:gd name="T66" fmla="*/ 235 w 745"/>
              <a:gd name="T67" fmla="*/ 220 h 315"/>
              <a:gd name="T68" fmla="*/ 290 w 745"/>
              <a:gd name="T69" fmla="*/ 251 h 315"/>
              <a:gd name="T70" fmla="*/ 336 w 745"/>
              <a:gd name="T71" fmla="*/ 220 h 315"/>
              <a:gd name="T72" fmla="*/ 376 w 745"/>
              <a:gd name="T73" fmla="*/ 196 h 315"/>
              <a:gd name="T74" fmla="*/ 376 w 745"/>
              <a:gd name="T75" fmla="*/ 196 h 315"/>
              <a:gd name="T76" fmla="*/ 407 w 745"/>
              <a:gd name="T77" fmla="*/ 220 h 315"/>
              <a:gd name="T78" fmla="*/ 462 w 745"/>
              <a:gd name="T79" fmla="*/ 251 h 315"/>
              <a:gd name="T80" fmla="*/ 509 w 745"/>
              <a:gd name="T81" fmla="*/ 220 h 315"/>
              <a:gd name="T82" fmla="*/ 548 w 745"/>
              <a:gd name="T83" fmla="*/ 196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45" h="315">
                <a:moveTo>
                  <a:pt x="634" y="314"/>
                </a:moveTo>
                <a:lnTo>
                  <a:pt x="634" y="314"/>
                </a:lnTo>
                <a:cubicBezTo>
                  <a:pt x="595" y="314"/>
                  <a:pt x="564" y="298"/>
                  <a:pt x="548" y="274"/>
                </a:cubicBezTo>
                <a:cubicBezTo>
                  <a:pt x="525" y="298"/>
                  <a:pt x="493" y="306"/>
                  <a:pt x="462" y="306"/>
                </a:cubicBezTo>
                <a:cubicBezTo>
                  <a:pt x="423" y="306"/>
                  <a:pt x="399" y="298"/>
                  <a:pt x="376" y="274"/>
                </a:cubicBezTo>
                <a:cubicBezTo>
                  <a:pt x="352" y="298"/>
                  <a:pt x="321" y="306"/>
                  <a:pt x="290" y="306"/>
                </a:cubicBezTo>
                <a:cubicBezTo>
                  <a:pt x="258" y="306"/>
                  <a:pt x="227" y="298"/>
                  <a:pt x="203" y="274"/>
                </a:cubicBezTo>
                <a:cubicBezTo>
                  <a:pt x="180" y="298"/>
                  <a:pt x="141" y="314"/>
                  <a:pt x="109" y="306"/>
                </a:cubicBezTo>
                <a:cubicBezTo>
                  <a:pt x="47" y="306"/>
                  <a:pt x="0" y="251"/>
                  <a:pt x="0" y="188"/>
                </a:cubicBezTo>
                <a:cubicBezTo>
                  <a:pt x="0" y="180"/>
                  <a:pt x="0" y="180"/>
                  <a:pt x="0" y="180"/>
                </a:cubicBezTo>
                <a:cubicBezTo>
                  <a:pt x="101" y="31"/>
                  <a:pt x="101" y="31"/>
                  <a:pt x="101" y="31"/>
                </a:cubicBezTo>
                <a:cubicBezTo>
                  <a:pt x="109" y="16"/>
                  <a:pt x="133" y="0"/>
                  <a:pt x="148" y="0"/>
                </a:cubicBezTo>
                <a:cubicBezTo>
                  <a:pt x="595" y="0"/>
                  <a:pt x="595" y="0"/>
                  <a:pt x="595" y="0"/>
                </a:cubicBezTo>
                <a:lnTo>
                  <a:pt x="595" y="0"/>
                </a:lnTo>
                <a:cubicBezTo>
                  <a:pt x="619" y="0"/>
                  <a:pt x="634" y="16"/>
                  <a:pt x="650" y="31"/>
                </a:cubicBezTo>
                <a:cubicBezTo>
                  <a:pt x="744" y="180"/>
                  <a:pt x="744" y="180"/>
                  <a:pt x="744" y="180"/>
                </a:cubicBezTo>
                <a:cubicBezTo>
                  <a:pt x="744" y="188"/>
                  <a:pt x="744" y="188"/>
                  <a:pt x="744" y="188"/>
                </a:cubicBezTo>
                <a:cubicBezTo>
                  <a:pt x="744" y="251"/>
                  <a:pt x="697" y="306"/>
                  <a:pt x="642" y="314"/>
                </a:cubicBezTo>
                <a:cubicBezTo>
                  <a:pt x="634" y="314"/>
                  <a:pt x="634" y="314"/>
                  <a:pt x="634" y="314"/>
                </a:cubicBezTo>
                <a:close/>
                <a:moveTo>
                  <a:pt x="548" y="196"/>
                </a:moveTo>
                <a:lnTo>
                  <a:pt x="548" y="196"/>
                </a:lnTo>
                <a:lnTo>
                  <a:pt x="548" y="196"/>
                </a:lnTo>
                <a:cubicBezTo>
                  <a:pt x="564" y="196"/>
                  <a:pt x="572" y="204"/>
                  <a:pt x="580" y="220"/>
                </a:cubicBezTo>
                <a:cubicBezTo>
                  <a:pt x="587" y="243"/>
                  <a:pt x="611" y="251"/>
                  <a:pt x="634" y="251"/>
                </a:cubicBezTo>
                <a:cubicBezTo>
                  <a:pt x="658" y="251"/>
                  <a:pt x="681" y="227"/>
                  <a:pt x="689" y="196"/>
                </a:cubicBezTo>
                <a:cubicBezTo>
                  <a:pt x="595" y="63"/>
                  <a:pt x="595" y="63"/>
                  <a:pt x="595" y="63"/>
                </a:cubicBezTo>
                <a:cubicBezTo>
                  <a:pt x="148" y="63"/>
                  <a:pt x="148" y="63"/>
                  <a:pt x="148" y="63"/>
                </a:cubicBezTo>
                <a:lnTo>
                  <a:pt x="148" y="63"/>
                </a:lnTo>
                <a:cubicBezTo>
                  <a:pt x="62" y="196"/>
                  <a:pt x="62" y="196"/>
                  <a:pt x="62" y="196"/>
                </a:cubicBezTo>
                <a:cubicBezTo>
                  <a:pt x="62" y="227"/>
                  <a:pt x="86" y="251"/>
                  <a:pt x="109" y="251"/>
                </a:cubicBezTo>
                <a:cubicBezTo>
                  <a:pt x="133" y="251"/>
                  <a:pt x="156" y="235"/>
                  <a:pt x="164" y="220"/>
                </a:cubicBezTo>
                <a:cubicBezTo>
                  <a:pt x="172" y="204"/>
                  <a:pt x="188" y="196"/>
                  <a:pt x="203" y="196"/>
                </a:cubicBezTo>
                <a:lnTo>
                  <a:pt x="203" y="196"/>
                </a:lnTo>
                <a:cubicBezTo>
                  <a:pt x="219" y="196"/>
                  <a:pt x="235" y="204"/>
                  <a:pt x="235" y="220"/>
                </a:cubicBezTo>
                <a:cubicBezTo>
                  <a:pt x="242" y="235"/>
                  <a:pt x="266" y="251"/>
                  <a:pt x="290" y="251"/>
                </a:cubicBezTo>
                <a:cubicBezTo>
                  <a:pt x="313" y="251"/>
                  <a:pt x="329" y="235"/>
                  <a:pt x="336" y="220"/>
                </a:cubicBezTo>
                <a:cubicBezTo>
                  <a:pt x="345" y="204"/>
                  <a:pt x="360" y="196"/>
                  <a:pt x="376" y="196"/>
                </a:cubicBezTo>
                <a:lnTo>
                  <a:pt x="376" y="196"/>
                </a:lnTo>
                <a:cubicBezTo>
                  <a:pt x="391" y="196"/>
                  <a:pt x="399" y="204"/>
                  <a:pt x="407" y="220"/>
                </a:cubicBezTo>
                <a:cubicBezTo>
                  <a:pt x="415" y="235"/>
                  <a:pt x="439" y="251"/>
                  <a:pt x="462" y="251"/>
                </a:cubicBezTo>
                <a:cubicBezTo>
                  <a:pt x="478" y="251"/>
                  <a:pt x="501" y="235"/>
                  <a:pt x="509" y="220"/>
                </a:cubicBezTo>
                <a:cubicBezTo>
                  <a:pt x="517" y="204"/>
                  <a:pt x="533" y="196"/>
                  <a:pt x="548" y="1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FBFB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56">
            <a:extLst>
              <a:ext uri="{FF2B5EF4-FFF2-40B4-BE49-F238E27FC236}">
                <a16:creationId xmlns:a16="http://schemas.microsoft.com/office/drawing/2014/main" id="{C3897E07-FDB5-DA4D-81A4-5889C1E1D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962" y="6896399"/>
            <a:ext cx="203287" cy="49690"/>
          </a:xfrm>
          <a:custGeom>
            <a:avLst/>
            <a:gdLst>
              <a:gd name="T0" fmla="*/ 196 w 197"/>
              <a:gd name="T1" fmla="*/ 47 h 48"/>
              <a:gd name="T2" fmla="*/ 0 w 197"/>
              <a:gd name="T3" fmla="*/ 47 h 48"/>
              <a:gd name="T4" fmla="*/ 0 w 197"/>
              <a:gd name="T5" fmla="*/ 0 h 48"/>
              <a:gd name="T6" fmla="*/ 196 w 197"/>
              <a:gd name="T7" fmla="*/ 0 h 48"/>
              <a:gd name="T8" fmla="*/ 196 w 197"/>
              <a:gd name="T9" fmla="*/ 47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" h="48">
                <a:moveTo>
                  <a:pt x="196" y="47"/>
                </a:moveTo>
                <a:lnTo>
                  <a:pt x="0" y="47"/>
                </a:lnTo>
                <a:lnTo>
                  <a:pt x="0" y="0"/>
                </a:lnTo>
                <a:lnTo>
                  <a:pt x="196" y="0"/>
                </a:lnTo>
                <a:lnTo>
                  <a:pt x="196" y="4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FBFB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57">
            <a:extLst>
              <a:ext uri="{FF2B5EF4-FFF2-40B4-BE49-F238E27FC236}">
                <a16:creationId xmlns:a16="http://schemas.microsoft.com/office/drawing/2014/main" id="{1E5716D6-6FFC-C44E-A322-59711277F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585" y="6769911"/>
            <a:ext cx="194249" cy="370431"/>
          </a:xfrm>
          <a:custGeom>
            <a:avLst/>
            <a:gdLst>
              <a:gd name="T0" fmla="*/ 70 w 189"/>
              <a:gd name="T1" fmla="*/ 0 h 361"/>
              <a:gd name="T2" fmla="*/ 70 w 189"/>
              <a:gd name="T3" fmla="*/ 0 h 361"/>
              <a:gd name="T4" fmla="*/ 0 w 189"/>
              <a:gd name="T5" fmla="*/ 0 h 361"/>
              <a:gd name="T6" fmla="*/ 0 w 189"/>
              <a:gd name="T7" fmla="*/ 47 h 361"/>
              <a:gd name="T8" fmla="*/ 55 w 189"/>
              <a:gd name="T9" fmla="*/ 47 h 361"/>
              <a:gd name="T10" fmla="*/ 70 w 189"/>
              <a:gd name="T11" fmla="*/ 55 h 361"/>
              <a:gd name="T12" fmla="*/ 141 w 189"/>
              <a:gd name="T13" fmla="*/ 140 h 361"/>
              <a:gd name="T14" fmla="*/ 141 w 189"/>
              <a:gd name="T15" fmla="*/ 321 h 361"/>
              <a:gd name="T16" fmla="*/ 31 w 189"/>
              <a:gd name="T17" fmla="*/ 321 h 361"/>
              <a:gd name="T18" fmla="*/ 31 w 189"/>
              <a:gd name="T19" fmla="*/ 336 h 361"/>
              <a:gd name="T20" fmla="*/ 23 w 189"/>
              <a:gd name="T21" fmla="*/ 360 h 361"/>
              <a:gd name="T22" fmla="*/ 141 w 189"/>
              <a:gd name="T23" fmla="*/ 360 h 361"/>
              <a:gd name="T24" fmla="*/ 188 w 189"/>
              <a:gd name="T25" fmla="*/ 321 h 361"/>
              <a:gd name="T26" fmla="*/ 188 w 189"/>
              <a:gd name="T27" fmla="*/ 125 h 361"/>
              <a:gd name="T28" fmla="*/ 188 w 189"/>
              <a:gd name="T29" fmla="*/ 117 h 361"/>
              <a:gd name="T30" fmla="*/ 94 w 189"/>
              <a:gd name="T31" fmla="*/ 8 h 361"/>
              <a:gd name="T32" fmla="*/ 70 w 189"/>
              <a:gd name="T33" fmla="*/ 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9" h="361">
                <a:moveTo>
                  <a:pt x="70" y="0"/>
                </a:moveTo>
                <a:lnTo>
                  <a:pt x="70" y="0"/>
                </a:lnTo>
                <a:cubicBezTo>
                  <a:pt x="0" y="0"/>
                  <a:pt x="0" y="0"/>
                  <a:pt x="0" y="0"/>
                </a:cubicBezTo>
                <a:cubicBezTo>
                  <a:pt x="0" y="47"/>
                  <a:pt x="0" y="47"/>
                  <a:pt x="0" y="47"/>
                </a:cubicBezTo>
                <a:cubicBezTo>
                  <a:pt x="55" y="47"/>
                  <a:pt x="55" y="47"/>
                  <a:pt x="55" y="47"/>
                </a:cubicBezTo>
                <a:cubicBezTo>
                  <a:pt x="63" y="47"/>
                  <a:pt x="70" y="47"/>
                  <a:pt x="70" y="55"/>
                </a:cubicBezTo>
                <a:cubicBezTo>
                  <a:pt x="141" y="140"/>
                  <a:pt x="141" y="140"/>
                  <a:pt x="141" y="140"/>
                </a:cubicBezTo>
                <a:cubicBezTo>
                  <a:pt x="141" y="321"/>
                  <a:pt x="141" y="321"/>
                  <a:pt x="141" y="321"/>
                </a:cubicBezTo>
                <a:cubicBezTo>
                  <a:pt x="31" y="321"/>
                  <a:pt x="31" y="321"/>
                  <a:pt x="31" y="321"/>
                </a:cubicBezTo>
                <a:cubicBezTo>
                  <a:pt x="31" y="321"/>
                  <a:pt x="31" y="328"/>
                  <a:pt x="31" y="336"/>
                </a:cubicBezTo>
                <a:cubicBezTo>
                  <a:pt x="31" y="344"/>
                  <a:pt x="31" y="352"/>
                  <a:pt x="23" y="360"/>
                </a:cubicBezTo>
                <a:cubicBezTo>
                  <a:pt x="141" y="360"/>
                  <a:pt x="141" y="360"/>
                  <a:pt x="141" y="360"/>
                </a:cubicBezTo>
                <a:cubicBezTo>
                  <a:pt x="165" y="360"/>
                  <a:pt x="188" y="344"/>
                  <a:pt x="188" y="321"/>
                </a:cubicBezTo>
                <a:cubicBezTo>
                  <a:pt x="188" y="125"/>
                  <a:pt x="188" y="125"/>
                  <a:pt x="188" y="125"/>
                </a:cubicBezTo>
                <a:lnTo>
                  <a:pt x="188" y="117"/>
                </a:lnTo>
                <a:cubicBezTo>
                  <a:pt x="94" y="8"/>
                  <a:pt x="94" y="8"/>
                  <a:pt x="94" y="8"/>
                </a:cubicBezTo>
                <a:cubicBezTo>
                  <a:pt x="86" y="8"/>
                  <a:pt x="78" y="0"/>
                  <a:pt x="7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FBFB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58">
            <a:extLst>
              <a:ext uri="{FF2B5EF4-FFF2-40B4-BE49-F238E27FC236}">
                <a16:creationId xmlns:a16="http://schemas.microsoft.com/office/drawing/2014/main" id="{F78A060B-1E49-DB4D-AF6F-ABC823220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8399" y="7090648"/>
            <a:ext cx="234907" cy="58728"/>
          </a:xfrm>
          <a:custGeom>
            <a:avLst/>
            <a:gdLst>
              <a:gd name="T0" fmla="*/ 219 w 228"/>
              <a:gd name="T1" fmla="*/ 0 h 56"/>
              <a:gd name="T2" fmla="*/ 219 w 228"/>
              <a:gd name="T3" fmla="*/ 0 h 56"/>
              <a:gd name="T4" fmla="*/ 8 w 228"/>
              <a:gd name="T5" fmla="*/ 0 h 56"/>
              <a:gd name="T6" fmla="*/ 8 w 228"/>
              <a:gd name="T7" fmla="*/ 23 h 56"/>
              <a:gd name="T8" fmla="*/ 0 w 228"/>
              <a:gd name="T9" fmla="*/ 55 h 56"/>
              <a:gd name="T10" fmla="*/ 227 w 228"/>
              <a:gd name="T11" fmla="*/ 55 h 56"/>
              <a:gd name="T12" fmla="*/ 212 w 228"/>
              <a:gd name="T13" fmla="*/ 23 h 56"/>
              <a:gd name="T14" fmla="*/ 219 w 228"/>
              <a:gd name="T1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8" h="56">
                <a:moveTo>
                  <a:pt x="219" y="0"/>
                </a:moveTo>
                <a:lnTo>
                  <a:pt x="219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15"/>
                  <a:pt x="8" y="23"/>
                </a:cubicBezTo>
                <a:cubicBezTo>
                  <a:pt x="8" y="39"/>
                  <a:pt x="8" y="47"/>
                  <a:pt x="0" y="55"/>
                </a:cubicBezTo>
                <a:cubicBezTo>
                  <a:pt x="227" y="55"/>
                  <a:pt x="227" y="55"/>
                  <a:pt x="227" y="55"/>
                </a:cubicBezTo>
                <a:cubicBezTo>
                  <a:pt x="219" y="47"/>
                  <a:pt x="212" y="39"/>
                  <a:pt x="212" y="23"/>
                </a:cubicBezTo>
                <a:cubicBezTo>
                  <a:pt x="212" y="15"/>
                  <a:pt x="219" y="8"/>
                  <a:pt x="219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FBFB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59">
            <a:extLst>
              <a:ext uri="{FF2B5EF4-FFF2-40B4-BE49-F238E27FC236}">
                <a16:creationId xmlns:a16="http://schemas.microsoft.com/office/drawing/2014/main" id="{C00FBF42-E982-AD4E-A4FB-C29653A46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317" y="6656973"/>
            <a:ext cx="587268" cy="411089"/>
          </a:xfrm>
          <a:custGeom>
            <a:avLst/>
            <a:gdLst>
              <a:gd name="T0" fmla="*/ 548 w 573"/>
              <a:gd name="T1" fmla="*/ 392 h 400"/>
              <a:gd name="T2" fmla="*/ 548 w 573"/>
              <a:gd name="T3" fmla="*/ 392 h 400"/>
              <a:gd name="T4" fmla="*/ 572 w 573"/>
              <a:gd name="T5" fmla="*/ 392 h 400"/>
              <a:gd name="T6" fmla="*/ 572 w 573"/>
              <a:gd name="T7" fmla="*/ 157 h 400"/>
              <a:gd name="T8" fmla="*/ 572 w 573"/>
              <a:gd name="T9" fmla="*/ 110 h 400"/>
              <a:gd name="T10" fmla="*/ 572 w 573"/>
              <a:gd name="T11" fmla="*/ 55 h 400"/>
              <a:gd name="T12" fmla="*/ 517 w 573"/>
              <a:gd name="T13" fmla="*/ 0 h 400"/>
              <a:gd name="T14" fmla="*/ 31 w 573"/>
              <a:gd name="T15" fmla="*/ 0 h 400"/>
              <a:gd name="T16" fmla="*/ 0 w 573"/>
              <a:gd name="T17" fmla="*/ 32 h 400"/>
              <a:gd name="T18" fmla="*/ 31 w 573"/>
              <a:gd name="T19" fmla="*/ 63 h 400"/>
              <a:gd name="T20" fmla="*/ 509 w 573"/>
              <a:gd name="T21" fmla="*/ 63 h 400"/>
              <a:gd name="T22" fmla="*/ 509 w 573"/>
              <a:gd name="T23" fmla="*/ 399 h 400"/>
              <a:gd name="T24" fmla="*/ 548 w 573"/>
              <a:gd name="T25" fmla="*/ 392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73" h="400">
                <a:moveTo>
                  <a:pt x="548" y="392"/>
                </a:moveTo>
                <a:lnTo>
                  <a:pt x="548" y="392"/>
                </a:lnTo>
                <a:cubicBezTo>
                  <a:pt x="556" y="392"/>
                  <a:pt x="564" y="392"/>
                  <a:pt x="572" y="392"/>
                </a:cubicBezTo>
                <a:cubicBezTo>
                  <a:pt x="572" y="157"/>
                  <a:pt x="572" y="157"/>
                  <a:pt x="572" y="157"/>
                </a:cubicBezTo>
                <a:cubicBezTo>
                  <a:pt x="572" y="110"/>
                  <a:pt x="572" y="110"/>
                  <a:pt x="572" y="110"/>
                </a:cubicBezTo>
                <a:cubicBezTo>
                  <a:pt x="572" y="55"/>
                  <a:pt x="572" y="55"/>
                  <a:pt x="572" y="55"/>
                </a:cubicBezTo>
                <a:cubicBezTo>
                  <a:pt x="572" y="24"/>
                  <a:pt x="541" y="0"/>
                  <a:pt x="517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15" y="0"/>
                  <a:pt x="0" y="16"/>
                  <a:pt x="0" y="32"/>
                </a:cubicBezTo>
                <a:cubicBezTo>
                  <a:pt x="0" y="48"/>
                  <a:pt x="15" y="63"/>
                  <a:pt x="31" y="63"/>
                </a:cubicBezTo>
                <a:cubicBezTo>
                  <a:pt x="509" y="63"/>
                  <a:pt x="509" y="63"/>
                  <a:pt x="509" y="63"/>
                </a:cubicBezTo>
                <a:cubicBezTo>
                  <a:pt x="509" y="399"/>
                  <a:pt x="509" y="399"/>
                  <a:pt x="509" y="399"/>
                </a:cubicBezTo>
                <a:cubicBezTo>
                  <a:pt x="517" y="392"/>
                  <a:pt x="533" y="392"/>
                  <a:pt x="548" y="39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FBFB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0">
            <a:extLst>
              <a:ext uri="{FF2B5EF4-FFF2-40B4-BE49-F238E27FC236}">
                <a16:creationId xmlns:a16="http://schemas.microsoft.com/office/drawing/2014/main" id="{BC215F7F-310C-384D-9802-6ABFDCDF2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562" y="6882845"/>
            <a:ext cx="121970" cy="266531"/>
          </a:xfrm>
          <a:custGeom>
            <a:avLst/>
            <a:gdLst>
              <a:gd name="T0" fmla="*/ 110 w 119"/>
              <a:gd name="T1" fmla="*/ 204 h 260"/>
              <a:gd name="T2" fmla="*/ 110 w 119"/>
              <a:gd name="T3" fmla="*/ 204 h 260"/>
              <a:gd name="T4" fmla="*/ 63 w 119"/>
              <a:gd name="T5" fmla="*/ 204 h 260"/>
              <a:gd name="T6" fmla="*/ 63 w 119"/>
              <a:gd name="T7" fmla="*/ 0 h 260"/>
              <a:gd name="T8" fmla="*/ 0 w 119"/>
              <a:gd name="T9" fmla="*/ 0 h 260"/>
              <a:gd name="T10" fmla="*/ 0 w 119"/>
              <a:gd name="T11" fmla="*/ 204 h 260"/>
              <a:gd name="T12" fmla="*/ 16 w 119"/>
              <a:gd name="T13" fmla="*/ 243 h 260"/>
              <a:gd name="T14" fmla="*/ 55 w 119"/>
              <a:gd name="T15" fmla="*/ 259 h 260"/>
              <a:gd name="T16" fmla="*/ 55 w 119"/>
              <a:gd name="T17" fmla="*/ 259 h 260"/>
              <a:gd name="T18" fmla="*/ 118 w 119"/>
              <a:gd name="T19" fmla="*/ 259 h 260"/>
              <a:gd name="T20" fmla="*/ 110 w 119"/>
              <a:gd name="T21" fmla="*/ 227 h 260"/>
              <a:gd name="T22" fmla="*/ 110 w 119"/>
              <a:gd name="T23" fmla="*/ 204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260">
                <a:moveTo>
                  <a:pt x="110" y="204"/>
                </a:moveTo>
                <a:lnTo>
                  <a:pt x="110" y="204"/>
                </a:lnTo>
                <a:cubicBezTo>
                  <a:pt x="63" y="204"/>
                  <a:pt x="63" y="204"/>
                  <a:pt x="63" y="204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19"/>
                  <a:pt x="8" y="227"/>
                  <a:pt x="16" y="243"/>
                </a:cubicBezTo>
                <a:cubicBezTo>
                  <a:pt x="24" y="251"/>
                  <a:pt x="40" y="259"/>
                  <a:pt x="55" y="259"/>
                </a:cubicBezTo>
                <a:lnTo>
                  <a:pt x="55" y="259"/>
                </a:lnTo>
                <a:cubicBezTo>
                  <a:pt x="118" y="259"/>
                  <a:pt x="118" y="259"/>
                  <a:pt x="118" y="259"/>
                </a:cubicBezTo>
                <a:cubicBezTo>
                  <a:pt x="110" y="251"/>
                  <a:pt x="110" y="243"/>
                  <a:pt x="110" y="227"/>
                </a:cubicBezTo>
                <a:cubicBezTo>
                  <a:pt x="110" y="219"/>
                  <a:pt x="110" y="212"/>
                  <a:pt x="110" y="20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FBFB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1">
            <a:extLst>
              <a:ext uri="{FF2B5EF4-FFF2-40B4-BE49-F238E27FC236}">
                <a16:creationId xmlns:a16="http://schemas.microsoft.com/office/drawing/2014/main" id="{EFC0F62A-5481-0A4E-A650-087312B3F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48" y="7031922"/>
            <a:ext cx="171663" cy="162628"/>
          </a:xfrm>
          <a:custGeom>
            <a:avLst/>
            <a:gdLst>
              <a:gd name="T0" fmla="*/ 86 w 166"/>
              <a:gd name="T1" fmla="*/ 157 h 158"/>
              <a:gd name="T2" fmla="*/ 86 w 166"/>
              <a:gd name="T3" fmla="*/ 157 h 158"/>
              <a:gd name="T4" fmla="*/ 0 w 166"/>
              <a:gd name="T5" fmla="*/ 78 h 158"/>
              <a:gd name="T6" fmla="*/ 86 w 166"/>
              <a:gd name="T7" fmla="*/ 0 h 158"/>
              <a:gd name="T8" fmla="*/ 165 w 166"/>
              <a:gd name="T9" fmla="*/ 78 h 158"/>
              <a:gd name="T10" fmla="*/ 86 w 166"/>
              <a:gd name="T11" fmla="*/ 157 h 158"/>
              <a:gd name="T12" fmla="*/ 86 w 166"/>
              <a:gd name="T13" fmla="*/ 47 h 158"/>
              <a:gd name="T14" fmla="*/ 86 w 166"/>
              <a:gd name="T15" fmla="*/ 47 h 158"/>
              <a:gd name="T16" fmla="*/ 47 w 166"/>
              <a:gd name="T17" fmla="*/ 78 h 158"/>
              <a:gd name="T18" fmla="*/ 86 w 166"/>
              <a:gd name="T19" fmla="*/ 118 h 158"/>
              <a:gd name="T20" fmla="*/ 118 w 166"/>
              <a:gd name="T21" fmla="*/ 78 h 158"/>
              <a:gd name="T22" fmla="*/ 86 w 166"/>
              <a:gd name="T23" fmla="*/ 4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6" h="158">
                <a:moveTo>
                  <a:pt x="86" y="157"/>
                </a:moveTo>
                <a:lnTo>
                  <a:pt x="86" y="157"/>
                </a:lnTo>
                <a:cubicBezTo>
                  <a:pt x="39" y="157"/>
                  <a:pt x="0" y="125"/>
                  <a:pt x="0" y="78"/>
                </a:cubicBezTo>
                <a:cubicBezTo>
                  <a:pt x="0" y="31"/>
                  <a:pt x="39" y="0"/>
                  <a:pt x="86" y="0"/>
                </a:cubicBezTo>
                <a:cubicBezTo>
                  <a:pt x="126" y="0"/>
                  <a:pt x="165" y="31"/>
                  <a:pt x="165" y="78"/>
                </a:cubicBezTo>
                <a:cubicBezTo>
                  <a:pt x="165" y="125"/>
                  <a:pt x="126" y="157"/>
                  <a:pt x="86" y="157"/>
                </a:cubicBezTo>
                <a:close/>
                <a:moveTo>
                  <a:pt x="86" y="47"/>
                </a:moveTo>
                <a:lnTo>
                  <a:pt x="86" y="47"/>
                </a:lnTo>
                <a:cubicBezTo>
                  <a:pt x="63" y="47"/>
                  <a:pt x="47" y="63"/>
                  <a:pt x="47" y="78"/>
                </a:cubicBezTo>
                <a:cubicBezTo>
                  <a:pt x="47" y="102"/>
                  <a:pt x="63" y="118"/>
                  <a:pt x="86" y="118"/>
                </a:cubicBezTo>
                <a:cubicBezTo>
                  <a:pt x="102" y="118"/>
                  <a:pt x="118" y="102"/>
                  <a:pt x="118" y="78"/>
                </a:cubicBezTo>
                <a:cubicBezTo>
                  <a:pt x="118" y="63"/>
                  <a:pt x="102" y="47"/>
                  <a:pt x="86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FBFB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2">
            <a:extLst>
              <a:ext uri="{FF2B5EF4-FFF2-40B4-BE49-F238E27FC236}">
                <a16:creationId xmlns:a16="http://schemas.microsoft.com/office/drawing/2014/main" id="{25AFA6AE-8F3A-F344-A098-72B9F89E8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911" y="7031922"/>
            <a:ext cx="162628" cy="162628"/>
          </a:xfrm>
          <a:custGeom>
            <a:avLst/>
            <a:gdLst>
              <a:gd name="T0" fmla="*/ 78 w 157"/>
              <a:gd name="T1" fmla="*/ 157 h 158"/>
              <a:gd name="T2" fmla="*/ 78 w 157"/>
              <a:gd name="T3" fmla="*/ 157 h 158"/>
              <a:gd name="T4" fmla="*/ 0 w 157"/>
              <a:gd name="T5" fmla="*/ 78 h 158"/>
              <a:gd name="T6" fmla="*/ 78 w 157"/>
              <a:gd name="T7" fmla="*/ 0 h 158"/>
              <a:gd name="T8" fmla="*/ 156 w 157"/>
              <a:gd name="T9" fmla="*/ 78 h 158"/>
              <a:gd name="T10" fmla="*/ 78 w 157"/>
              <a:gd name="T11" fmla="*/ 157 h 158"/>
              <a:gd name="T12" fmla="*/ 78 w 157"/>
              <a:gd name="T13" fmla="*/ 47 h 158"/>
              <a:gd name="T14" fmla="*/ 78 w 157"/>
              <a:gd name="T15" fmla="*/ 47 h 158"/>
              <a:gd name="T16" fmla="*/ 39 w 157"/>
              <a:gd name="T17" fmla="*/ 78 h 158"/>
              <a:gd name="T18" fmla="*/ 78 w 157"/>
              <a:gd name="T19" fmla="*/ 118 h 158"/>
              <a:gd name="T20" fmla="*/ 109 w 157"/>
              <a:gd name="T21" fmla="*/ 78 h 158"/>
              <a:gd name="T22" fmla="*/ 78 w 157"/>
              <a:gd name="T23" fmla="*/ 4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7" h="158">
                <a:moveTo>
                  <a:pt x="78" y="157"/>
                </a:moveTo>
                <a:lnTo>
                  <a:pt x="78" y="157"/>
                </a:lnTo>
                <a:cubicBezTo>
                  <a:pt x="31" y="157"/>
                  <a:pt x="0" y="125"/>
                  <a:pt x="0" y="78"/>
                </a:cubicBezTo>
                <a:cubicBezTo>
                  <a:pt x="0" y="31"/>
                  <a:pt x="31" y="0"/>
                  <a:pt x="78" y="0"/>
                </a:cubicBezTo>
                <a:cubicBezTo>
                  <a:pt x="125" y="0"/>
                  <a:pt x="156" y="31"/>
                  <a:pt x="156" y="78"/>
                </a:cubicBezTo>
                <a:cubicBezTo>
                  <a:pt x="156" y="125"/>
                  <a:pt x="125" y="157"/>
                  <a:pt x="78" y="157"/>
                </a:cubicBezTo>
                <a:close/>
                <a:moveTo>
                  <a:pt x="78" y="47"/>
                </a:moveTo>
                <a:lnTo>
                  <a:pt x="78" y="47"/>
                </a:lnTo>
                <a:cubicBezTo>
                  <a:pt x="55" y="47"/>
                  <a:pt x="39" y="63"/>
                  <a:pt x="39" y="78"/>
                </a:cubicBezTo>
                <a:cubicBezTo>
                  <a:pt x="39" y="102"/>
                  <a:pt x="55" y="118"/>
                  <a:pt x="78" y="118"/>
                </a:cubicBezTo>
                <a:cubicBezTo>
                  <a:pt x="94" y="118"/>
                  <a:pt x="109" y="102"/>
                  <a:pt x="109" y="78"/>
                </a:cubicBezTo>
                <a:cubicBezTo>
                  <a:pt x="109" y="63"/>
                  <a:pt x="94" y="47"/>
                  <a:pt x="78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FBFB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3">
            <a:extLst>
              <a:ext uri="{FF2B5EF4-FFF2-40B4-BE49-F238E27FC236}">
                <a16:creationId xmlns:a16="http://schemas.microsoft.com/office/drawing/2014/main" id="{5F36A3E2-88A1-064A-9CD6-28581C65B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903" y="6760876"/>
            <a:ext cx="234907" cy="58725"/>
          </a:xfrm>
          <a:custGeom>
            <a:avLst/>
            <a:gdLst>
              <a:gd name="T0" fmla="*/ 204 w 228"/>
              <a:gd name="T1" fmla="*/ 55 h 56"/>
              <a:gd name="T2" fmla="*/ 204 w 228"/>
              <a:gd name="T3" fmla="*/ 55 h 56"/>
              <a:gd name="T4" fmla="*/ 24 w 228"/>
              <a:gd name="T5" fmla="*/ 55 h 56"/>
              <a:gd name="T6" fmla="*/ 0 w 228"/>
              <a:gd name="T7" fmla="*/ 32 h 56"/>
              <a:gd name="T8" fmla="*/ 0 w 228"/>
              <a:gd name="T9" fmla="*/ 32 h 56"/>
              <a:gd name="T10" fmla="*/ 24 w 228"/>
              <a:gd name="T11" fmla="*/ 0 h 56"/>
              <a:gd name="T12" fmla="*/ 204 w 228"/>
              <a:gd name="T13" fmla="*/ 0 h 56"/>
              <a:gd name="T14" fmla="*/ 227 w 228"/>
              <a:gd name="T15" fmla="*/ 32 h 56"/>
              <a:gd name="T16" fmla="*/ 227 w 228"/>
              <a:gd name="T17" fmla="*/ 32 h 56"/>
              <a:gd name="T18" fmla="*/ 204 w 228"/>
              <a:gd name="T1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8" h="56">
                <a:moveTo>
                  <a:pt x="204" y="55"/>
                </a:moveTo>
                <a:lnTo>
                  <a:pt x="204" y="55"/>
                </a:lnTo>
                <a:cubicBezTo>
                  <a:pt x="24" y="55"/>
                  <a:pt x="24" y="55"/>
                  <a:pt x="24" y="55"/>
                </a:cubicBezTo>
                <a:cubicBezTo>
                  <a:pt x="8" y="55"/>
                  <a:pt x="0" y="40"/>
                  <a:pt x="0" y="32"/>
                </a:cubicBezTo>
                <a:lnTo>
                  <a:pt x="0" y="32"/>
                </a:lnTo>
                <a:cubicBezTo>
                  <a:pt x="0" y="16"/>
                  <a:pt x="8" y="0"/>
                  <a:pt x="24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20" y="0"/>
                  <a:pt x="227" y="16"/>
                  <a:pt x="227" y="32"/>
                </a:cubicBezTo>
                <a:lnTo>
                  <a:pt x="227" y="32"/>
                </a:lnTo>
                <a:cubicBezTo>
                  <a:pt x="227" y="40"/>
                  <a:pt x="220" y="55"/>
                  <a:pt x="204" y="5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FBFB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64">
            <a:extLst>
              <a:ext uri="{FF2B5EF4-FFF2-40B4-BE49-F238E27FC236}">
                <a16:creationId xmlns:a16="http://schemas.microsoft.com/office/drawing/2014/main" id="{C27794CC-8D73-2A41-B2B3-E3303B0CE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7043" y="6851225"/>
            <a:ext cx="121972" cy="49690"/>
          </a:xfrm>
          <a:custGeom>
            <a:avLst/>
            <a:gdLst>
              <a:gd name="T0" fmla="*/ 94 w 118"/>
              <a:gd name="T1" fmla="*/ 46 h 47"/>
              <a:gd name="T2" fmla="*/ 94 w 118"/>
              <a:gd name="T3" fmla="*/ 46 h 47"/>
              <a:gd name="T4" fmla="*/ 23 w 118"/>
              <a:gd name="T5" fmla="*/ 46 h 47"/>
              <a:gd name="T6" fmla="*/ 0 w 118"/>
              <a:gd name="T7" fmla="*/ 22 h 47"/>
              <a:gd name="T8" fmla="*/ 0 w 118"/>
              <a:gd name="T9" fmla="*/ 22 h 47"/>
              <a:gd name="T10" fmla="*/ 23 w 118"/>
              <a:gd name="T11" fmla="*/ 0 h 47"/>
              <a:gd name="T12" fmla="*/ 101 w 118"/>
              <a:gd name="T13" fmla="*/ 8 h 47"/>
              <a:gd name="T14" fmla="*/ 117 w 118"/>
              <a:gd name="T15" fmla="*/ 22 h 47"/>
              <a:gd name="T16" fmla="*/ 117 w 118"/>
              <a:gd name="T17" fmla="*/ 22 h 47"/>
              <a:gd name="T18" fmla="*/ 94 w 118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7">
                <a:moveTo>
                  <a:pt x="94" y="46"/>
                </a:moveTo>
                <a:lnTo>
                  <a:pt x="94" y="46"/>
                </a:lnTo>
                <a:cubicBezTo>
                  <a:pt x="23" y="46"/>
                  <a:pt x="23" y="46"/>
                  <a:pt x="23" y="46"/>
                </a:cubicBezTo>
                <a:cubicBezTo>
                  <a:pt x="7" y="46"/>
                  <a:pt x="0" y="38"/>
                  <a:pt x="0" y="22"/>
                </a:cubicBezTo>
                <a:lnTo>
                  <a:pt x="0" y="22"/>
                </a:lnTo>
                <a:cubicBezTo>
                  <a:pt x="0" y="14"/>
                  <a:pt x="15" y="0"/>
                  <a:pt x="23" y="0"/>
                </a:cubicBezTo>
                <a:cubicBezTo>
                  <a:pt x="101" y="8"/>
                  <a:pt x="101" y="8"/>
                  <a:pt x="101" y="8"/>
                </a:cubicBezTo>
                <a:cubicBezTo>
                  <a:pt x="109" y="8"/>
                  <a:pt x="117" y="14"/>
                  <a:pt x="117" y="22"/>
                </a:cubicBezTo>
                <a:lnTo>
                  <a:pt x="117" y="22"/>
                </a:lnTo>
                <a:cubicBezTo>
                  <a:pt x="117" y="38"/>
                  <a:pt x="109" y="46"/>
                  <a:pt x="94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FBFB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65">
            <a:extLst>
              <a:ext uri="{FF2B5EF4-FFF2-40B4-BE49-F238E27FC236}">
                <a16:creationId xmlns:a16="http://schemas.microsoft.com/office/drawing/2014/main" id="{C73B0A55-8F67-C045-BBE9-DEE60E47A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7043" y="10311588"/>
            <a:ext cx="691171" cy="81314"/>
          </a:xfrm>
          <a:custGeom>
            <a:avLst/>
            <a:gdLst>
              <a:gd name="T0" fmla="*/ 674 w 675"/>
              <a:gd name="T1" fmla="*/ 79 h 80"/>
              <a:gd name="T2" fmla="*/ 0 w 675"/>
              <a:gd name="T3" fmla="*/ 79 h 80"/>
              <a:gd name="T4" fmla="*/ 0 w 675"/>
              <a:gd name="T5" fmla="*/ 0 h 80"/>
              <a:gd name="T6" fmla="*/ 674 w 675"/>
              <a:gd name="T7" fmla="*/ 0 h 80"/>
              <a:gd name="T8" fmla="*/ 674 w 675"/>
              <a:gd name="T9" fmla="*/ 7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5" h="80">
                <a:moveTo>
                  <a:pt x="674" y="79"/>
                </a:moveTo>
                <a:lnTo>
                  <a:pt x="0" y="79"/>
                </a:lnTo>
                <a:lnTo>
                  <a:pt x="0" y="0"/>
                </a:lnTo>
                <a:lnTo>
                  <a:pt x="674" y="0"/>
                </a:lnTo>
                <a:lnTo>
                  <a:pt x="674" y="7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FBFB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66">
            <a:extLst>
              <a:ext uri="{FF2B5EF4-FFF2-40B4-BE49-F238E27FC236}">
                <a16:creationId xmlns:a16="http://schemas.microsoft.com/office/drawing/2014/main" id="{DEDEAA97-6146-6B45-A7B8-2FF9FA4BD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9322" y="10510356"/>
            <a:ext cx="144558" cy="67760"/>
          </a:xfrm>
          <a:custGeom>
            <a:avLst/>
            <a:gdLst>
              <a:gd name="T0" fmla="*/ 110 w 142"/>
              <a:gd name="T1" fmla="*/ 63 h 64"/>
              <a:gd name="T2" fmla="*/ 110 w 142"/>
              <a:gd name="T3" fmla="*/ 63 h 64"/>
              <a:gd name="T4" fmla="*/ 24 w 142"/>
              <a:gd name="T5" fmla="*/ 63 h 64"/>
              <a:gd name="T6" fmla="*/ 0 w 142"/>
              <a:gd name="T7" fmla="*/ 32 h 64"/>
              <a:gd name="T8" fmla="*/ 0 w 142"/>
              <a:gd name="T9" fmla="*/ 32 h 64"/>
              <a:gd name="T10" fmla="*/ 24 w 142"/>
              <a:gd name="T11" fmla="*/ 0 h 64"/>
              <a:gd name="T12" fmla="*/ 110 w 142"/>
              <a:gd name="T13" fmla="*/ 0 h 64"/>
              <a:gd name="T14" fmla="*/ 141 w 142"/>
              <a:gd name="T15" fmla="*/ 32 h 64"/>
              <a:gd name="T16" fmla="*/ 141 w 142"/>
              <a:gd name="T17" fmla="*/ 32 h 64"/>
              <a:gd name="T18" fmla="*/ 110 w 142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2" h="64">
                <a:moveTo>
                  <a:pt x="110" y="63"/>
                </a:moveTo>
                <a:lnTo>
                  <a:pt x="110" y="63"/>
                </a:lnTo>
                <a:cubicBezTo>
                  <a:pt x="24" y="63"/>
                  <a:pt x="24" y="63"/>
                  <a:pt x="24" y="63"/>
                </a:cubicBezTo>
                <a:cubicBezTo>
                  <a:pt x="8" y="63"/>
                  <a:pt x="0" y="47"/>
                  <a:pt x="0" y="32"/>
                </a:cubicBezTo>
                <a:lnTo>
                  <a:pt x="0" y="32"/>
                </a:lnTo>
                <a:cubicBezTo>
                  <a:pt x="0" y="16"/>
                  <a:pt x="8" y="0"/>
                  <a:pt x="24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25" y="0"/>
                  <a:pt x="141" y="16"/>
                  <a:pt x="141" y="32"/>
                </a:cubicBezTo>
                <a:lnTo>
                  <a:pt x="141" y="32"/>
                </a:lnTo>
                <a:cubicBezTo>
                  <a:pt x="141" y="47"/>
                  <a:pt x="125" y="63"/>
                  <a:pt x="11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FBFB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67">
            <a:extLst>
              <a:ext uri="{FF2B5EF4-FFF2-40B4-BE49-F238E27FC236}">
                <a16:creationId xmlns:a16="http://schemas.microsoft.com/office/drawing/2014/main" id="{19B59CF8-01D3-8140-A3E7-1BFABB8EE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7352" y="10103786"/>
            <a:ext cx="763447" cy="587268"/>
          </a:xfrm>
          <a:custGeom>
            <a:avLst/>
            <a:gdLst>
              <a:gd name="T0" fmla="*/ 634 w 745"/>
              <a:gd name="T1" fmla="*/ 572 h 573"/>
              <a:gd name="T2" fmla="*/ 634 w 745"/>
              <a:gd name="T3" fmla="*/ 572 h 573"/>
              <a:gd name="T4" fmla="*/ 109 w 745"/>
              <a:gd name="T5" fmla="*/ 572 h 573"/>
              <a:gd name="T6" fmla="*/ 0 w 745"/>
              <a:gd name="T7" fmla="*/ 462 h 573"/>
              <a:gd name="T8" fmla="*/ 0 w 745"/>
              <a:gd name="T9" fmla="*/ 117 h 573"/>
              <a:gd name="T10" fmla="*/ 109 w 745"/>
              <a:gd name="T11" fmla="*/ 0 h 573"/>
              <a:gd name="T12" fmla="*/ 634 w 745"/>
              <a:gd name="T13" fmla="*/ 0 h 573"/>
              <a:gd name="T14" fmla="*/ 744 w 745"/>
              <a:gd name="T15" fmla="*/ 117 h 573"/>
              <a:gd name="T16" fmla="*/ 744 w 745"/>
              <a:gd name="T17" fmla="*/ 462 h 573"/>
              <a:gd name="T18" fmla="*/ 634 w 745"/>
              <a:gd name="T19" fmla="*/ 572 h 573"/>
              <a:gd name="T20" fmla="*/ 109 w 745"/>
              <a:gd name="T21" fmla="*/ 62 h 573"/>
              <a:gd name="T22" fmla="*/ 109 w 745"/>
              <a:gd name="T23" fmla="*/ 62 h 573"/>
              <a:gd name="T24" fmla="*/ 62 w 745"/>
              <a:gd name="T25" fmla="*/ 117 h 573"/>
              <a:gd name="T26" fmla="*/ 62 w 745"/>
              <a:gd name="T27" fmla="*/ 462 h 573"/>
              <a:gd name="T28" fmla="*/ 109 w 745"/>
              <a:gd name="T29" fmla="*/ 517 h 573"/>
              <a:gd name="T30" fmla="*/ 634 w 745"/>
              <a:gd name="T31" fmla="*/ 517 h 573"/>
              <a:gd name="T32" fmla="*/ 689 w 745"/>
              <a:gd name="T33" fmla="*/ 462 h 573"/>
              <a:gd name="T34" fmla="*/ 689 w 745"/>
              <a:gd name="T35" fmla="*/ 117 h 573"/>
              <a:gd name="T36" fmla="*/ 634 w 745"/>
              <a:gd name="T37" fmla="*/ 62 h 573"/>
              <a:gd name="T38" fmla="*/ 109 w 745"/>
              <a:gd name="T39" fmla="*/ 62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45" h="573">
                <a:moveTo>
                  <a:pt x="634" y="572"/>
                </a:moveTo>
                <a:lnTo>
                  <a:pt x="634" y="572"/>
                </a:lnTo>
                <a:cubicBezTo>
                  <a:pt x="109" y="572"/>
                  <a:pt x="109" y="572"/>
                  <a:pt x="109" y="572"/>
                </a:cubicBezTo>
                <a:cubicBezTo>
                  <a:pt x="54" y="572"/>
                  <a:pt x="0" y="525"/>
                  <a:pt x="0" y="462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54" y="0"/>
                  <a:pt x="109" y="0"/>
                </a:cubicBezTo>
                <a:cubicBezTo>
                  <a:pt x="634" y="0"/>
                  <a:pt x="634" y="0"/>
                  <a:pt x="634" y="0"/>
                </a:cubicBezTo>
                <a:cubicBezTo>
                  <a:pt x="697" y="0"/>
                  <a:pt x="744" y="54"/>
                  <a:pt x="744" y="117"/>
                </a:cubicBezTo>
                <a:cubicBezTo>
                  <a:pt x="744" y="462"/>
                  <a:pt x="744" y="462"/>
                  <a:pt x="744" y="462"/>
                </a:cubicBezTo>
                <a:cubicBezTo>
                  <a:pt x="744" y="525"/>
                  <a:pt x="697" y="572"/>
                  <a:pt x="634" y="572"/>
                </a:cubicBezTo>
                <a:close/>
                <a:moveTo>
                  <a:pt x="109" y="62"/>
                </a:moveTo>
                <a:lnTo>
                  <a:pt x="109" y="62"/>
                </a:lnTo>
                <a:cubicBezTo>
                  <a:pt x="86" y="62"/>
                  <a:pt x="62" y="86"/>
                  <a:pt x="62" y="117"/>
                </a:cubicBezTo>
                <a:cubicBezTo>
                  <a:pt x="62" y="462"/>
                  <a:pt x="62" y="462"/>
                  <a:pt x="62" y="462"/>
                </a:cubicBezTo>
                <a:cubicBezTo>
                  <a:pt x="62" y="493"/>
                  <a:pt x="86" y="517"/>
                  <a:pt x="109" y="517"/>
                </a:cubicBezTo>
                <a:cubicBezTo>
                  <a:pt x="634" y="517"/>
                  <a:pt x="634" y="517"/>
                  <a:pt x="634" y="517"/>
                </a:cubicBezTo>
                <a:cubicBezTo>
                  <a:pt x="666" y="517"/>
                  <a:pt x="689" y="493"/>
                  <a:pt x="689" y="462"/>
                </a:cubicBezTo>
                <a:cubicBezTo>
                  <a:pt x="689" y="117"/>
                  <a:pt x="689" y="117"/>
                  <a:pt x="689" y="117"/>
                </a:cubicBezTo>
                <a:cubicBezTo>
                  <a:pt x="689" y="86"/>
                  <a:pt x="666" y="62"/>
                  <a:pt x="634" y="62"/>
                </a:cubicBezTo>
                <a:lnTo>
                  <a:pt x="109" y="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FBFB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68">
            <a:extLst>
              <a:ext uri="{FF2B5EF4-FFF2-40B4-BE49-F238E27FC236}">
                <a16:creationId xmlns:a16="http://schemas.microsoft.com/office/drawing/2014/main" id="{543662BF-C2D8-8943-B13F-46AE36BFE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723" y="9064773"/>
            <a:ext cx="1332648" cy="1341680"/>
          </a:xfrm>
          <a:custGeom>
            <a:avLst/>
            <a:gdLst>
              <a:gd name="T0" fmla="*/ 1301 w 1302"/>
              <a:gd name="T1" fmla="*/ 1309 h 1310"/>
              <a:gd name="T2" fmla="*/ 1301 w 1302"/>
              <a:gd name="T3" fmla="*/ 1309 h 1310"/>
              <a:gd name="T4" fmla="*/ 1301 w 1302"/>
              <a:gd name="T5" fmla="*/ 1309 h 1310"/>
              <a:gd name="T6" fmla="*/ 0 w 1302"/>
              <a:gd name="T7" fmla="*/ 0 h 1310"/>
              <a:gd name="T8" fmla="*/ 0 w 1302"/>
              <a:gd name="T9" fmla="*/ 0 h 1310"/>
              <a:gd name="T10" fmla="*/ 0 w 1302"/>
              <a:gd name="T11" fmla="*/ 0 h 1310"/>
              <a:gd name="T12" fmla="*/ 1301 w 1302"/>
              <a:gd name="T13" fmla="*/ 1309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02" h="1310">
                <a:moveTo>
                  <a:pt x="1301" y="1309"/>
                </a:moveTo>
                <a:lnTo>
                  <a:pt x="1301" y="1309"/>
                </a:lnTo>
                <a:lnTo>
                  <a:pt x="1301" y="1309"/>
                </a:lnTo>
                <a:cubicBezTo>
                  <a:pt x="580" y="1309"/>
                  <a:pt x="0" y="721"/>
                  <a:pt x="0" y="0"/>
                </a:cubicBezTo>
                <a:lnTo>
                  <a:pt x="0" y="0"/>
                </a:lnTo>
                <a:lnTo>
                  <a:pt x="0" y="0"/>
                </a:lnTo>
                <a:cubicBezTo>
                  <a:pt x="721" y="0"/>
                  <a:pt x="1301" y="588"/>
                  <a:pt x="1301" y="130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69">
            <a:extLst>
              <a:ext uri="{FF2B5EF4-FFF2-40B4-BE49-F238E27FC236}">
                <a16:creationId xmlns:a16="http://schemas.microsoft.com/office/drawing/2014/main" id="{B5A75834-95DD-954F-80FE-F97BD157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2371" y="9963744"/>
            <a:ext cx="1341680" cy="1332648"/>
          </a:xfrm>
          <a:custGeom>
            <a:avLst/>
            <a:gdLst>
              <a:gd name="T0" fmla="*/ 0 w 1310"/>
              <a:gd name="T1" fmla="*/ 1302 h 1303"/>
              <a:gd name="T2" fmla="*/ 0 w 1310"/>
              <a:gd name="T3" fmla="*/ 1302 h 1303"/>
              <a:gd name="T4" fmla="*/ 0 w 1310"/>
              <a:gd name="T5" fmla="*/ 1302 h 1303"/>
              <a:gd name="T6" fmla="*/ 1309 w 1310"/>
              <a:gd name="T7" fmla="*/ 0 h 1303"/>
              <a:gd name="T8" fmla="*/ 1309 w 1310"/>
              <a:gd name="T9" fmla="*/ 0 h 1303"/>
              <a:gd name="T10" fmla="*/ 1309 w 1310"/>
              <a:gd name="T11" fmla="*/ 0 h 1303"/>
              <a:gd name="T12" fmla="*/ 0 w 1310"/>
              <a:gd name="T13" fmla="*/ 1302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0" h="1303">
                <a:moveTo>
                  <a:pt x="0" y="1302"/>
                </a:moveTo>
                <a:lnTo>
                  <a:pt x="0" y="1302"/>
                </a:lnTo>
                <a:lnTo>
                  <a:pt x="0" y="1302"/>
                </a:lnTo>
                <a:cubicBezTo>
                  <a:pt x="721" y="1302"/>
                  <a:pt x="1309" y="721"/>
                  <a:pt x="1309" y="0"/>
                </a:cubicBezTo>
                <a:lnTo>
                  <a:pt x="1309" y="0"/>
                </a:lnTo>
                <a:lnTo>
                  <a:pt x="1309" y="0"/>
                </a:lnTo>
                <a:cubicBezTo>
                  <a:pt x="588" y="0"/>
                  <a:pt x="0" y="580"/>
                  <a:pt x="0" y="130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70">
            <a:extLst>
              <a:ext uri="{FF2B5EF4-FFF2-40B4-BE49-F238E27FC236}">
                <a16:creationId xmlns:a16="http://schemas.microsoft.com/office/drawing/2014/main" id="{A5C401E3-2F2B-5544-8CB2-D72293908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678" y="9376476"/>
            <a:ext cx="103903" cy="2900200"/>
          </a:xfrm>
          <a:custGeom>
            <a:avLst/>
            <a:gdLst>
              <a:gd name="T0" fmla="*/ 47 w 103"/>
              <a:gd name="T1" fmla="*/ 2830 h 2831"/>
              <a:gd name="T2" fmla="*/ 47 w 103"/>
              <a:gd name="T3" fmla="*/ 2830 h 2831"/>
              <a:gd name="T4" fmla="*/ 47 w 103"/>
              <a:gd name="T5" fmla="*/ 2830 h 2831"/>
              <a:gd name="T6" fmla="*/ 0 w 103"/>
              <a:gd name="T7" fmla="*/ 2775 h 2831"/>
              <a:gd name="T8" fmla="*/ 0 w 103"/>
              <a:gd name="T9" fmla="*/ 55 h 2831"/>
              <a:gd name="T10" fmla="*/ 47 w 103"/>
              <a:gd name="T11" fmla="*/ 0 h 2831"/>
              <a:gd name="T12" fmla="*/ 47 w 103"/>
              <a:gd name="T13" fmla="*/ 0 h 2831"/>
              <a:gd name="T14" fmla="*/ 102 w 103"/>
              <a:gd name="T15" fmla="*/ 55 h 2831"/>
              <a:gd name="T16" fmla="*/ 102 w 103"/>
              <a:gd name="T17" fmla="*/ 2775 h 2831"/>
              <a:gd name="T18" fmla="*/ 47 w 103"/>
              <a:gd name="T19" fmla="*/ 2830 h 2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3" h="2831">
                <a:moveTo>
                  <a:pt x="47" y="2830"/>
                </a:moveTo>
                <a:lnTo>
                  <a:pt x="47" y="2830"/>
                </a:lnTo>
                <a:lnTo>
                  <a:pt x="47" y="2830"/>
                </a:lnTo>
                <a:cubicBezTo>
                  <a:pt x="24" y="2830"/>
                  <a:pt x="0" y="2806"/>
                  <a:pt x="0" y="2775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4"/>
                  <a:pt x="24" y="0"/>
                  <a:pt x="47" y="0"/>
                </a:cubicBezTo>
                <a:lnTo>
                  <a:pt x="47" y="0"/>
                </a:lnTo>
                <a:cubicBezTo>
                  <a:pt x="78" y="0"/>
                  <a:pt x="102" y="24"/>
                  <a:pt x="102" y="55"/>
                </a:cubicBezTo>
                <a:cubicBezTo>
                  <a:pt x="102" y="2775"/>
                  <a:pt x="102" y="2775"/>
                  <a:pt x="102" y="2775"/>
                </a:cubicBezTo>
                <a:cubicBezTo>
                  <a:pt x="102" y="2806"/>
                  <a:pt x="78" y="2830"/>
                  <a:pt x="47" y="283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37" name="Group 71">
            <a:extLst>
              <a:ext uri="{FF2B5EF4-FFF2-40B4-BE49-F238E27FC236}">
                <a16:creationId xmlns:a16="http://schemas.microsoft.com/office/drawing/2014/main" id="{DDBAD81B-6B46-6842-AA60-D92EFDBE599F}"/>
              </a:ext>
            </a:extLst>
          </p:cNvPr>
          <p:cNvGrpSpPr/>
          <p:nvPr/>
        </p:nvGrpSpPr>
        <p:grpSpPr>
          <a:xfrm>
            <a:off x="14163898" y="5381740"/>
            <a:ext cx="9220794" cy="2500601"/>
            <a:chOff x="2232442" y="3643574"/>
            <a:chExt cx="9111991" cy="2500601"/>
          </a:xfrm>
        </p:grpSpPr>
        <p:sp>
          <p:nvSpPr>
            <p:cNvPr id="238" name="CuadroTexto 598">
              <a:extLst>
                <a:ext uri="{FF2B5EF4-FFF2-40B4-BE49-F238E27FC236}">
                  <a16:creationId xmlns:a16="http://schemas.microsoft.com/office/drawing/2014/main" id="{DAF88368-A76E-FF4C-ACBF-4A693ED914F7}"/>
                </a:ext>
              </a:extLst>
            </p:cNvPr>
            <p:cNvSpPr txBox="1"/>
            <p:nvPr/>
          </p:nvSpPr>
          <p:spPr>
            <a:xfrm>
              <a:off x="2232442" y="3643574"/>
              <a:ext cx="911199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Environment/Ecology</a:t>
              </a:r>
            </a:p>
          </p:txBody>
        </p:sp>
        <p:sp>
          <p:nvSpPr>
            <p:cNvPr id="239" name="CuadroTexto 599">
              <a:extLst>
                <a:ext uri="{FF2B5EF4-FFF2-40B4-BE49-F238E27FC236}">
                  <a16:creationId xmlns:a16="http://schemas.microsoft.com/office/drawing/2014/main" id="{3CCA1776-1110-AD48-9C60-D138AD5DA5DC}"/>
                </a:ext>
              </a:extLst>
            </p:cNvPr>
            <p:cNvSpPr txBox="1"/>
            <p:nvPr/>
          </p:nvSpPr>
          <p:spPr>
            <a:xfrm>
              <a:off x="2236244" y="4943846"/>
              <a:ext cx="80964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53" name="Grupo 252">
            <a:extLst>
              <a:ext uri="{FF2B5EF4-FFF2-40B4-BE49-F238E27FC236}">
                <a16:creationId xmlns:a16="http://schemas.microsoft.com/office/drawing/2014/main" id="{054185DE-AA60-AB49-BE2D-A937A743A6B0}"/>
              </a:ext>
            </a:extLst>
          </p:cNvPr>
          <p:cNvGrpSpPr/>
          <p:nvPr/>
        </p:nvGrpSpPr>
        <p:grpSpPr>
          <a:xfrm>
            <a:off x="9855200" y="2452713"/>
            <a:ext cx="4308698" cy="1398752"/>
            <a:chOff x="4247967" y="10612643"/>
            <a:chExt cx="4236804" cy="1398752"/>
          </a:xfrm>
        </p:grpSpPr>
        <p:sp>
          <p:nvSpPr>
            <p:cNvPr id="266" name="CuadroTexto 395">
              <a:extLst>
                <a:ext uri="{FF2B5EF4-FFF2-40B4-BE49-F238E27FC236}">
                  <a16:creationId xmlns:a16="http://schemas.microsoft.com/office/drawing/2014/main" id="{3E2A6E2B-EC47-9541-A2E0-9BEBB529AFB8}"/>
                </a:ext>
              </a:extLst>
            </p:cNvPr>
            <p:cNvSpPr txBox="1"/>
            <p:nvPr/>
          </p:nvSpPr>
          <p:spPr>
            <a:xfrm flipH="1">
              <a:off x="4263265" y="1061264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67" name="Rectangle 40">
              <a:extLst>
                <a:ext uri="{FF2B5EF4-FFF2-40B4-BE49-F238E27FC236}">
                  <a16:creationId xmlns:a16="http://schemas.microsoft.com/office/drawing/2014/main" id="{B7373475-8116-8241-9EA1-73687A115741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8" name="Grupo 267">
            <a:extLst>
              <a:ext uri="{FF2B5EF4-FFF2-40B4-BE49-F238E27FC236}">
                <a16:creationId xmlns:a16="http://schemas.microsoft.com/office/drawing/2014/main" id="{493FEAC0-1DF1-3248-93D0-113886AE65AD}"/>
              </a:ext>
            </a:extLst>
          </p:cNvPr>
          <p:cNvGrpSpPr/>
          <p:nvPr/>
        </p:nvGrpSpPr>
        <p:grpSpPr>
          <a:xfrm>
            <a:off x="9876275" y="6255750"/>
            <a:ext cx="3835878" cy="1398752"/>
            <a:chOff x="4247967" y="10612643"/>
            <a:chExt cx="4236804" cy="1398752"/>
          </a:xfrm>
        </p:grpSpPr>
        <p:sp>
          <p:nvSpPr>
            <p:cNvPr id="269" name="CuadroTexto 395">
              <a:extLst>
                <a:ext uri="{FF2B5EF4-FFF2-40B4-BE49-F238E27FC236}">
                  <a16:creationId xmlns:a16="http://schemas.microsoft.com/office/drawing/2014/main" id="{B509C589-EB2D-FD41-AA83-C22A4E69C59F}"/>
                </a:ext>
              </a:extLst>
            </p:cNvPr>
            <p:cNvSpPr txBox="1"/>
            <p:nvPr/>
          </p:nvSpPr>
          <p:spPr>
            <a:xfrm flipH="1">
              <a:off x="4263265" y="1061264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70" name="Rectangle 40">
              <a:extLst>
                <a:ext uri="{FF2B5EF4-FFF2-40B4-BE49-F238E27FC236}">
                  <a16:creationId xmlns:a16="http://schemas.microsoft.com/office/drawing/2014/main" id="{4D6157CD-2112-2842-ACAB-A16AA2B0775D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1" name="Grupo 270">
            <a:extLst>
              <a:ext uri="{FF2B5EF4-FFF2-40B4-BE49-F238E27FC236}">
                <a16:creationId xmlns:a16="http://schemas.microsoft.com/office/drawing/2014/main" id="{C420298F-EB9D-614E-AFF1-FCEBA2643B48}"/>
              </a:ext>
            </a:extLst>
          </p:cNvPr>
          <p:cNvGrpSpPr/>
          <p:nvPr/>
        </p:nvGrpSpPr>
        <p:grpSpPr>
          <a:xfrm>
            <a:off x="9871835" y="9693526"/>
            <a:ext cx="4292063" cy="1398752"/>
            <a:chOff x="4247967" y="10612643"/>
            <a:chExt cx="4236804" cy="1398752"/>
          </a:xfrm>
        </p:grpSpPr>
        <p:sp>
          <p:nvSpPr>
            <p:cNvPr id="272" name="CuadroTexto 395">
              <a:extLst>
                <a:ext uri="{FF2B5EF4-FFF2-40B4-BE49-F238E27FC236}">
                  <a16:creationId xmlns:a16="http://schemas.microsoft.com/office/drawing/2014/main" id="{855159D7-FBD7-1543-8812-525B5182686E}"/>
                </a:ext>
              </a:extLst>
            </p:cNvPr>
            <p:cNvSpPr txBox="1"/>
            <p:nvPr/>
          </p:nvSpPr>
          <p:spPr>
            <a:xfrm flipH="1">
              <a:off x="4263265" y="1061264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73" name="Rectangle 40">
              <a:extLst>
                <a:ext uri="{FF2B5EF4-FFF2-40B4-BE49-F238E27FC236}">
                  <a16:creationId xmlns:a16="http://schemas.microsoft.com/office/drawing/2014/main" id="{3414901B-1DC7-AB4D-9AB5-B1E62001338E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9687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Freeform 99">
            <a:extLst>
              <a:ext uri="{FF2B5EF4-FFF2-40B4-BE49-F238E27FC236}">
                <a16:creationId xmlns:a16="http://schemas.microsoft.com/office/drawing/2014/main" id="{25BDB43B-8D3B-DB40-A532-4D498538B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7036" y="8221495"/>
            <a:ext cx="2097685" cy="2097685"/>
          </a:xfrm>
          <a:custGeom>
            <a:avLst/>
            <a:gdLst>
              <a:gd name="T0" fmla="*/ 2070 w 2071"/>
              <a:gd name="T1" fmla="*/ 2070 h 2071"/>
              <a:gd name="T2" fmla="*/ 2070 w 2071"/>
              <a:gd name="T3" fmla="*/ 2070 h 2071"/>
              <a:gd name="T4" fmla="*/ 1510 w 2071"/>
              <a:gd name="T5" fmla="*/ 2070 h 2071"/>
              <a:gd name="T6" fmla="*/ 0 w 2071"/>
              <a:gd name="T7" fmla="*/ 570 h 2071"/>
              <a:gd name="T8" fmla="*/ 0 w 2071"/>
              <a:gd name="T9" fmla="*/ 0 h 2071"/>
              <a:gd name="T10" fmla="*/ 570 w 2071"/>
              <a:gd name="T11" fmla="*/ 0 h 2071"/>
              <a:gd name="T12" fmla="*/ 2070 w 2071"/>
              <a:gd name="T13" fmla="*/ 1510 h 2071"/>
              <a:gd name="T14" fmla="*/ 2070 w 2071"/>
              <a:gd name="T15" fmla="*/ 2070 h 2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71" h="2071">
                <a:moveTo>
                  <a:pt x="2070" y="2070"/>
                </a:moveTo>
                <a:lnTo>
                  <a:pt x="2070" y="2070"/>
                </a:lnTo>
                <a:cubicBezTo>
                  <a:pt x="1510" y="2070"/>
                  <a:pt x="1510" y="2070"/>
                  <a:pt x="1510" y="2070"/>
                </a:cubicBezTo>
                <a:cubicBezTo>
                  <a:pt x="678" y="2070"/>
                  <a:pt x="0" y="1401"/>
                  <a:pt x="0" y="570"/>
                </a:cubicBezTo>
                <a:cubicBezTo>
                  <a:pt x="0" y="0"/>
                  <a:pt x="0" y="0"/>
                  <a:pt x="0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1401" y="0"/>
                  <a:pt x="2070" y="678"/>
                  <a:pt x="2070" y="1510"/>
                </a:cubicBezTo>
                <a:lnTo>
                  <a:pt x="2070" y="207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100">
            <a:extLst>
              <a:ext uri="{FF2B5EF4-FFF2-40B4-BE49-F238E27FC236}">
                <a16:creationId xmlns:a16="http://schemas.microsoft.com/office/drawing/2014/main" id="{418A8CAE-47AD-AB45-A17D-8502D640F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0259" y="9136444"/>
            <a:ext cx="2106611" cy="2106611"/>
          </a:xfrm>
          <a:custGeom>
            <a:avLst/>
            <a:gdLst>
              <a:gd name="T0" fmla="*/ 0 w 2080"/>
              <a:gd name="T1" fmla="*/ 2079 h 2080"/>
              <a:gd name="T2" fmla="*/ 0 w 2080"/>
              <a:gd name="T3" fmla="*/ 2079 h 2080"/>
              <a:gd name="T4" fmla="*/ 570 w 2080"/>
              <a:gd name="T5" fmla="*/ 2079 h 2080"/>
              <a:gd name="T6" fmla="*/ 2079 w 2080"/>
              <a:gd name="T7" fmla="*/ 569 h 2080"/>
              <a:gd name="T8" fmla="*/ 2079 w 2080"/>
              <a:gd name="T9" fmla="*/ 0 h 2080"/>
              <a:gd name="T10" fmla="*/ 1510 w 2080"/>
              <a:gd name="T11" fmla="*/ 0 h 2080"/>
              <a:gd name="T12" fmla="*/ 0 w 2080"/>
              <a:gd name="T13" fmla="*/ 1510 h 2080"/>
              <a:gd name="T14" fmla="*/ 0 w 2080"/>
              <a:gd name="T15" fmla="*/ 2079 h 2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80" h="2080">
                <a:moveTo>
                  <a:pt x="0" y="2079"/>
                </a:moveTo>
                <a:lnTo>
                  <a:pt x="0" y="2079"/>
                </a:lnTo>
                <a:cubicBezTo>
                  <a:pt x="570" y="2079"/>
                  <a:pt x="570" y="2079"/>
                  <a:pt x="570" y="2079"/>
                </a:cubicBezTo>
                <a:cubicBezTo>
                  <a:pt x="1401" y="2079"/>
                  <a:pt x="2079" y="1401"/>
                  <a:pt x="2079" y="569"/>
                </a:cubicBezTo>
                <a:cubicBezTo>
                  <a:pt x="2079" y="0"/>
                  <a:pt x="2079" y="0"/>
                  <a:pt x="2079" y="0"/>
                </a:cubicBezTo>
                <a:cubicBezTo>
                  <a:pt x="1510" y="0"/>
                  <a:pt x="1510" y="0"/>
                  <a:pt x="1510" y="0"/>
                </a:cubicBezTo>
                <a:cubicBezTo>
                  <a:pt x="678" y="0"/>
                  <a:pt x="0" y="678"/>
                  <a:pt x="0" y="1510"/>
                </a:cubicBezTo>
                <a:lnTo>
                  <a:pt x="0" y="207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101">
            <a:extLst>
              <a:ext uri="{FF2B5EF4-FFF2-40B4-BE49-F238E27FC236}">
                <a16:creationId xmlns:a16="http://schemas.microsoft.com/office/drawing/2014/main" id="{CD90C5E5-C819-7C4D-9D3A-B8BEC87D3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9922" y="8221495"/>
            <a:ext cx="174062" cy="4547961"/>
          </a:xfrm>
          <a:custGeom>
            <a:avLst/>
            <a:gdLst>
              <a:gd name="T0" fmla="*/ 108 w 173"/>
              <a:gd name="T1" fmla="*/ 4493 h 4494"/>
              <a:gd name="T2" fmla="*/ 108 w 173"/>
              <a:gd name="T3" fmla="*/ 4493 h 4494"/>
              <a:gd name="T4" fmla="*/ 63 w 173"/>
              <a:gd name="T5" fmla="*/ 4493 h 4494"/>
              <a:gd name="T6" fmla="*/ 0 w 173"/>
              <a:gd name="T7" fmla="*/ 4429 h 4494"/>
              <a:gd name="T8" fmla="*/ 0 w 173"/>
              <a:gd name="T9" fmla="*/ 63 h 4494"/>
              <a:gd name="T10" fmla="*/ 63 w 173"/>
              <a:gd name="T11" fmla="*/ 0 h 4494"/>
              <a:gd name="T12" fmla="*/ 108 w 173"/>
              <a:gd name="T13" fmla="*/ 0 h 4494"/>
              <a:gd name="T14" fmla="*/ 172 w 173"/>
              <a:gd name="T15" fmla="*/ 63 h 4494"/>
              <a:gd name="T16" fmla="*/ 172 w 173"/>
              <a:gd name="T17" fmla="*/ 4429 h 4494"/>
              <a:gd name="T18" fmla="*/ 108 w 173"/>
              <a:gd name="T19" fmla="*/ 4493 h 4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" h="4494">
                <a:moveTo>
                  <a:pt x="108" y="4493"/>
                </a:moveTo>
                <a:lnTo>
                  <a:pt x="108" y="4493"/>
                </a:lnTo>
                <a:cubicBezTo>
                  <a:pt x="63" y="4493"/>
                  <a:pt x="63" y="4493"/>
                  <a:pt x="63" y="4493"/>
                </a:cubicBezTo>
                <a:cubicBezTo>
                  <a:pt x="27" y="4493"/>
                  <a:pt x="0" y="4466"/>
                  <a:pt x="0" y="442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44" y="0"/>
                  <a:pt x="172" y="27"/>
                  <a:pt x="172" y="63"/>
                </a:cubicBezTo>
                <a:cubicBezTo>
                  <a:pt x="172" y="4429"/>
                  <a:pt x="172" y="4429"/>
                  <a:pt x="172" y="4429"/>
                </a:cubicBezTo>
                <a:cubicBezTo>
                  <a:pt x="172" y="4466"/>
                  <a:pt x="144" y="4493"/>
                  <a:pt x="108" y="44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102">
            <a:extLst>
              <a:ext uri="{FF2B5EF4-FFF2-40B4-BE49-F238E27FC236}">
                <a16:creationId xmlns:a16="http://schemas.microsoft.com/office/drawing/2014/main" id="{89FF92D8-EEEC-5B4A-9263-F96E5D070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7457" y="6846842"/>
            <a:ext cx="1923623" cy="245475"/>
          </a:xfrm>
          <a:custGeom>
            <a:avLst/>
            <a:gdLst>
              <a:gd name="T0" fmla="*/ 1781 w 1899"/>
              <a:gd name="T1" fmla="*/ 243 h 244"/>
              <a:gd name="T2" fmla="*/ 1781 w 1899"/>
              <a:gd name="T3" fmla="*/ 243 h 244"/>
              <a:gd name="T4" fmla="*/ 118 w 1899"/>
              <a:gd name="T5" fmla="*/ 243 h 244"/>
              <a:gd name="T6" fmla="*/ 0 w 1899"/>
              <a:gd name="T7" fmla="*/ 117 h 244"/>
              <a:gd name="T8" fmla="*/ 0 w 1899"/>
              <a:gd name="T9" fmla="*/ 117 h 244"/>
              <a:gd name="T10" fmla="*/ 118 w 1899"/>
              <a:gd name="T11" fmla="*/ 0 h 244"/>
              <a:gd name="T12" fmla="*/ 1781 w 1899"/>
              <a:gd name="T13" fmla="*/ 0 h 244"/>
              <a:gd name="T14" fmla="*/ 1898 w 1899"/>
              <a:gd name="T15" fmla="*/ 117 h 244"/>
              <a:gd name="T16" fmla="*/ 1898 w 1899"/>
              <a:gd name="T17" fmla="*/ 117 h 244"/>
              <a:gd name="T18" fmla="*/ 1781 w 1899"/>
              <a:gd name="T19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99" h="244">
                <a:moveTo>
                  <a:pt x="1781" y="243"/>
                </a:moveTo>
                <a:lnTo>
                  <a:pt x="1781" y="243"/>
                </a:lnTo>
                <a:cubicBezTo>
                  <a:pt x="118" y="243"/>
                  <a:pt x="118" y="243"/>
                  <a:pt x="118" y="243"/>
                </a:cubicBezTo>
                <a:cubicBezTo>
                  <a:pt x="54" y="243"/>
                  <a:pt x="0" y="189"/>
                  <a:pt x="0" y="117"/>
                </a:cubicBezTo>
                <a:lnTo>
                  <a:pt x="0" y="117"/>
                </a:lnTo>
                <a:cubicBezTo>
                  <a:pt x="0" y="54"/>
                  <a:pt x="54" y="0"/>
                  <a:pt x="118" y="0"/>
                </a:cubicBezTo>
                <a:cubicBezTo>
                  <a:pt x="1781" y="0"/>
                  <a:pt x="1781" y="0"/>
                  <a:pt x="1781" y="0"/>
                </a:cubicBezTo>
                <a:cubicBezTo>
                  <a:pt x="1844" y="0"/>
                  <a:pt x="1898" y="54"/>
                  <a:pt x="1898" y="117"/>
                </a:cubicBezTo>
                <a:lnTo>
                  <a:pt x="1898" y="117"/>
                </a:lnTo>
                <a:cubicBezTo>
                  <a:pt x="1898" y="189"/>
                  <a:pt x="1844" y="243"/>
                  <a:pt x="1781" y="2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103">
            <a:extLst>
              <a:ext uri="{FF2B5EF4-FFF2-40B4-BE49-F238E27FC236}">
                <a16:creationId xmlns:a16="http://schemas.microsoft.com/office/drawing/2014/main" id="{65578B81-0E0F-7147-9EC3-84D446830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7457" y="7203895"/>
            <a:ext cx="1923623" cy="241011"/>
          </a:xfrm>
          <a:custGeom>
            <a:avLst/>
            <a:gdLst>
              <a:gd name="T0" fmla="*/ 1781 w 1899"/>
              <a:gd name="T1" fmla="*/ 235 h 236"/>
              <a:gd name="T2" fmla="*/ 1781 w 1899"/>
              <a:gd name="T3" fmla="*/ 235 h 236"/>
              <a:gd name="T4" fmla="*/ 118 w 1899"/>
              <a:gd name="T5" fmla="*/ 235 h 236"/>
              <a:gd name="T6" fmla="*/ 0 w 1899"/>
              <a:gd name="T7" fmla="*/ 117 h 236"/>
              <a:gd name="T8" fmla="*/ 0 w 1899"/>
              <a:gd name="T9" fmla="*/ 117 h 236"/>
              <a:gd name="T10" fmla="*/ 118 w 1899"/>
              <a:gd name="T11" fmla="*/ 0 h 236"/>
              <a:gd name="T12" fmla="*/ 1781 w 1899"/>
              <a:gd name="T13" fmla="*/ 0 h 236"/>
              <a:gd name="T14" fmla="*/ 1898 w 1899"/>
              <a:gd name="T15" fmla="*/ 117 h 236"/>
              <a:gd name="T16" fmla="*/ 1898 w 1899"/>
              <a:gd name="T17" fmla="*/ 117 h 236"/>
              <a:gd name="T18" fmla="*/ 1781 w 1899"/>
              <a:gd name="T19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99" h="236">
                <a:moveTo>
                  <a:pt x="1781" y="235"/>
                </a:moveTo>
                <a:lnTo>
                  <a:pt x="1781" y="235"/>
                </a:lnTo>
                <a:cubicBezTo>
                  <a:pt x="118" y="235"/>
                  <a:pt x="118" y="235"/>
                  <a:pt x="118" y="235"/>
                </a:cubicBezTo>
                <a:cubicBezTo>
                  <a:pt x="54" y="235"/>
                  <a:pt x="0" y="181"/>
                  <a:pt x="0" y="117"/>
                </a:cubicBezTo>
                <a:lnTo>
                  <a:pt x="0" y="117"/>
                </a:lnTo>
                <a:cubicBezTo>
                  <a:pt x="0" y="45"/>
                  <a:pt x="54" y="0"/>
                  <a:pt x="118" y="0"/>
                </a:cubicBezTo>
                <a:cubicBezTo>
                  <a:pt x="1781" y="0"/>
                  <a:pt x="1781" y="0"/>
                  <a:pt x="1781" y="0"/>
                </a:cubicBezTo>
                <a:cubicBezTo>
                  <a:pt x="1844" y="0"/>
                  <a:pt x="1898" y="45"/>
                  <a:pt x="1898" y="117"/>
                </a:cubicBezTo>
                <a:lnTo>
                  <a:pt x="1898" y="117"/>
                </a:lnTo>
                <a:cubicBezTo>
                  <a:pt x="1898" y="181"/>
                  <a:pt x="1844" y="235"/>
                  <a:pt x="1781" y="23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04">
            <a:extLst>
              <a:ext uri="{FF2B5EF4-FFF2-40B4-BE49-F238E27FC236}">
                <a16:creationId xmlns:a16="http://schemas.microsoft.com/office/drawing/2014/main" id="{B4CEAA14-9085-8D43-9417-7F25FB2CC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9038" y="7552021"/>
            <a:ext cx="1700462" cy="696253"/>
          </a:xfrm>
          <a:custGeom>
            <a:avLst/>
            <a:gdLst>
              <a:gd name="T0" fmla="*/ 1681 w 1682"/>
              <a:gd name="T1" fmla="*/ 0 h 688"/>
              <a:gd name="T2" fmla="*/ 1681 w 1682"/>
              <a:gd name="T3" fmla="*/ 0 h 688"/>
              <a:gd name="T4" fmla="*/ 840 w 1682"/>
              <a:gd name="T5" fmla="*/ 687 h 688"/>
              <a:gd name="T6" fmla="*/ 0 w 1682"/>
              <a:gd name="T7" fmla="*/ 0 h 688"/>
              <a:gd name="T8" fmla="*/ 1681 w 1682"/>
              <a:gd name="T9" fmla="*/ 0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2" h="688">
                <a:moveTo>
                  <a:pt x="1681" y="0"/>
                </a:moveTo>
                <a:lnTo>
                  <a:pt x="1681" y="0"/>
                </a:lnTo>
                <a:cubicBezTo>
                  <a:pt x="1681" y="380"/>
                  <a:pt x="1301" y="687"/>
                  <a:pt x="840" y="687"/>
                </a:cubicBezTo>
                <a:cubicBezTo>
                  <a:pt x="379" y="687"/>
                  <a:pt x="0" y="380"/>
                  <a:pt x="0" y="0"/>
                </a:cubicBezTo>
                <a:lnTo>
                  <a:pt x="168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05">
            <a:extLst>
              <a:ext uri="{FF2B5EF4-FFF2-40B4-BE49-F238E27FC236}">
                <a16:creationId xmlns:a16="http://schemas.microsoft.com/office/drawing/2014/main" id="{B4496AAD-924E-864D-B275-60962792C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3204" y="946545"/>
            <a:ext cx="2508296" cy="2901054"/>
          </a:xfrm>
          <a:custGeom>
            <a:avLst/>
            <a:gdLst>
              <a:gd name="T0" fmla="*/ 2477 w 2478"/>
              <a:gd name="T1" fmla="*/ 0 h 2866"/>
              <a:gd name="T2" fmla="*/ 2477 w 2478"/>
              <a:gd name="T3" fmla="*/ 0 h 2866"/>
              <a:gd name="T4" fmla="*/ 2468 w 2478"/>
              <a:gd name="T5" fmla="*/ 0 h 2866"/>
              <a:gd name="T6" fmla="*/ 9 w 2478"/>
              <a:gd name="T7" fmla="*/ 2495 h 2866"/>
              <a:gd name="T8" fmla="*/ 46 w 2478"/>
              <a:gd name="T9" fmla="*/ 2865 h 2866"/>
              <a:gd name="T10" fmla="*/ 2477 w 2478"/>
              <a:gd name="T11" fmla="*/ 2865 h 2866"/>
              <a:gd name="T12" fmla="*/ 2477 w 2478"/>
              <a:gd name="T13" fmla="*/ 0 h 2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78" h="2866">
                <a:moveTo>
                  <a:pt x="2477" y="0"/>
                </a:moveTo>
                <a:lnTo>
                  <a:pt x="2477" y="0"/>
                </a:lnTo>
                <a:cubicBezTo>
                  <a:pt x="2477" y="0"/>
                  <a:pt x="2477" y="0"/>
                  <a:pt x="2468" y="0"/>
                </a:cubicBezTo>
                <a:cubicBezTo>
                  <a:pt x="1112" y="9"/>
                  <a:pt x="0" y="1139"/>
                  <a:pt x="9" y="2495"/>
                </a:cubicBezTo>
                <a:cubicBezTo>
                  <a:pt x="18" y="2621"/>
                  <a:pt x="27" y="2748"/>
                  <a:pt x="46" y="2865"/>
                </a:cubicBezTo>
                <a:cubicBezTo>
                  <a:pt x="2477" y="2865"/>
                  <a:pt x="2477" y="2865"/>
                  <a:pt x="2477" y="2865"/>
                </a:cubicBezTo>
                <a:lnTo>
                  <a:pt x="2477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106">
            <a:extLst>
              <a:ext uri="{FF2B5EF4-FFF2-40B4-BE49-F238E27FC236}">
                <a16:creationId xmlns:a16="http://schemas.microsoft.com/office/drawing/2014/main" id="{05AA1842-C42C-5348-B6C6-A55BA899A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7038" y="3847599"/>
            <a:ext cx="2463664" cy="2892127"/>
          </a:xfrm>
          <a:custGeom>
            <a:avLst/>
            <a:gdLst>
              <a:gd name="T0" fmla="*/ 0 w 2433"/>
              <a:gd name="T1" fmla="*/ 0 h 2858"/>
              <a:gd name="T2" fmla="*/ 0 w 2433"/>
              <a:gd name="T3" fmla="*/ 0 h 2858"/>
              <a:gd name="T4" fmla="*/ 0 w 2433"/>
              <a:gd name="T5" fmla="*/ 2857 h 2858"/>
              <a:gd name="T6" fmla="*/ 760 w 2433"/>
              <a:gd name="T7" fmla="*/ 2857 h 2858"/>
              <a:gd name="T8" fmla="*/ 1022 w 2433"/>
              <a:gd name="T9" fmla="*/ 2595 h 2858"/>
              <a:gd name="T10" fmla="*/ 1022 w 2433"/>
              <a:gd name="T11" fmla="*/ 2595 h 2858"/>
              <a:gd name="T12" fmla="*/ 1889 w 2433"/>
              <a:gd name="T13" fmla="*/ 1185 h 2858"/>
              <a:gd name="T14" fmla="*/ 2432 w 2433"/>
              <a:gd name="T15" fmla="*/ 0 h 2858"/>
              <a:gd name="T16" fmla="*/ 0 w 2433"/>
              <a:gd name="T17" fmla="*/ 0 h 2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33" h="2858">
                <a:moveTo>
                  <a:pt x="0" y="0"/>
                </a:moveTo>
                <a:lnTo>
                  <a:pt x="0" y="0"/>
                </a:lnTo>
                <a:cubicBezTo>
                  <a:pt x="0" y="2857"/>
                  <a:pt x="0" y="2857"/>
                  <a:pt x="0" y="2857"/>
                </a:cubicBezTo>
                <a:cubicBezTo>
                  <a:pt x="760" y="2857"/>
                  <a:pt x="760" y="2857"/>
                  <a:pt x="760" y="2857"/>
                </a:cubicBezTo>
                <a:cubicBezTo>
                  <a:pt x="904" y="2857"/>
                  <a:pt x="1022" y="2739"/>
                  <a:pt x="1022" y="2595"/>
                </a:cubicBezTo>
                <a:lnTo>
                  <a:pt x="1022" y="2595"/>
                </a:lnTo>
                <a:cubicBezTo>
                  <a:pt x="1022" y="2080"/>
                  <a:pt x="1564" y="1582"/>
                  <a:pt x="1889" y="1185"/>
                </a:cubicBezTo>
                <a:cubicBezTo>
                  <a:pt x="2170" y="850"/>
                  <a:pt x="2360" y="443"/>
                  <a:pt x="2432" y="0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07">
            <a:extLst>
              <a:ext uri="{FF2B5EF4-FFF2-40B4-BE49-F238E27FC236}">
                <a16:creationId xmlns:a16="http://schemas.microsoft.com/office/drawing/2014/main" id="{64D9C758-805F-424F-AF13-1694AEC60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7038" y="946545"/>
            <a:ext cx="2499369" cy="2901054"/>
          </a:xfrm>
          <a:custGeom>
            <a:avLst/>
            <a:gdLst>
              <a:gd name="T0" fmla="*/ 2432 w 2469"/>
              <a:gd name="T1" fmla="*/ 2865 h 2866"/>
              <a:gd name="T2" fmla="*/ 2432 w 2469"/>
              <a:gd name="T3" fmla="*/ 2865 h 2866"/>
              <a:gd name="T4" fmla="*/ 2468 w 2469"/>
              <a:gd name="T5" fmla="*/ 2468 h 2866"/>
              <a:gd name="T6" fmla="*/ 0 w 2469"/>
              <a:gd name="T7" fmla="*/ 0 h 2866"/>
              <a:gd name="T8" fmla="*/ 0 w 2469"/>
              <a:gd name="T9" fmla="*/ 2865 h 2866"/>
              <a:gd name="T10" fmla="*/ 2432 w 2469"/>
              <a:gd name="T11" fmla="*/ 2865 h 2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69" h="2866">
                <a:moveTo>
                  <a:pt x="2432" y="2865"/>
                </a:moveTo>
                <a:lnTo>
                  <a:pt x="2432" y="2865"/>
                </a:lnTo>
                <a:cubicBezTo>
                  <a:pt x="2450" y="2730"/>
                  <a:pt x="2468" y="2603"/>
                  <a:pt x="2468" y="2468"/>
                </a:cubicBezTo>
                <a:cubicBezTo>
                  <a:pt x="2468" y="1103"/>
                  <a:pt x="1365" y="0"/>
                  <a:pt x="0" y="0"/>
                </a:cubicBezTo>
                <a:cubicBezTo>
                  <a:pt x="0" y="2865"/>
                  <a:pt x="0" y="2865"/>
                  <a:pt x="0" y="2865"/>
                </a:cubicBezTo>
                <a:lnTo>
                  <a:pt x="2432" y="286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08">
            <a:extLst>
              <a:ext uri="{FF2B5EF4-FFF2-40B4-BE49-F238E27FC236}">
                <a16:creationId xmlns:a16="http://schemas.microsoft.com/office/drawing/2014/main" id="{B5FC919D-4E7F-344A-9E14-16FC0B2C8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7836" y="3847599"/>
            <a:ext cx="2463664" cy="2892127"/>
          </a:xfrm>
          <a:custGeom>
            <a:avLst/>
            <a:gdLst>
              <a:gd name="T0" fmla="*/ 0 w 2432"/>
              <a:gd name="T1" fmla="*/ 0 h 2858"/>
              <a:gd name="T2" fmla="*/ 0 w 2432"/>
              <a:gd name="T3" fmla="*/ 0 h 2858"/>
              <a:gd name="T4" fmla="*/ 533 w 2432"/>
              <a:gd name="T5" fmla="*/ 1176 h 2858"/>
              <a:gd name="T6" fmla="*/ 1410 w 2432"/>
              <a:gd name="T7" fmla="*/ 2595 h 2858"/>
              <a:gd name="T8" fmla="*/ 1672 w 2432"/>
              <a:gd name="T9" fmla="*/ 2857 h 2858"/>
              <a:gd name="T10" fmla="*/ 2431 w 2432"/>
              <a:gd name="T11" fmla="*/ 2857 h 2858"/>
              <a:gd name="T12" fmla="*/ 2431 w 2432"/>
              <a:gd name="T13" fmla="*/ 0 h 2858"/>
              <a:gd name="T14" fmla="*/ 0 w 2432"/>
              <a:gd name="T15" fmla="*/ 0 h 2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32" h="2858">
                <a:moveTo>
                  <a:pt x="0" y="0"/>
                </a:moveTo>
                <a:lnTo>
                  <a:pt x="0" y="0"/>
                </a:lnTo>
                <a:cubicBezTo>
                  <a:pt x="72" y="443"/>
                  <a:pt x="262" y="841"/>
                  <a:pt x="533" y="1176"/>
                </a:cubicBezTo>
                <a:cubicBezTo>
                  <a:pt x="867" y="1573"/>
                  <a:pt x="1410" y="2070"/>
                  <a:pt x="1410" y="2595"/>
                </a:cubicBezTo>
                <a:cubicBezTo>
                  <a:pt x="1410" y="2739"/>
                  <a:pt x="1527" y="2857"/>
                  <a:pt x="1672" y="2857"/>
                </a:cubicBezTo>
                <a:cubicBezTo>
                  <a:pt x="2431" y="2857"/>
                  <a:pt x="2431" y="2857"/>
                  <a:pt x="2431" y="2857"/>
                </a:cubicBezTo>
                <a:cubicBezTo>
                  <a:pt x="2431" y="0"/>
                  <a:pt x="2431" y="0"/>
                  <a:pt x="2431" y="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61">
            <a:extLst>
              <a:ext uri="{FF2B5EF4-FFF2-40B4-BE49-F238E27FC236}">
                <a16:creationId xmlns:a16="http://schemas.microsoft.com/office/drawing/2014/main" id="{BEFA6A56-3DB4-044D-9E90-EE7D10EFE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8089" y="2164989"/>
            <a:ext cx="602528" cy="598063"/>
          </a:xfrm>
          <a:custGeom>
            <a:avLst/>
            <a:gdLst>
              <a:gd name="T0" fmla="*/ 298 w 597"/>
              <a:gd name="T1" fmla="*/ 588 h 589"/>
              <a:gd name="T2" fmla="*/ 298 w 597"/>
              <a:gd name="T3" fmla="*/ 588 h 589"/>
              <a:gd name="T4" fmla="*/ 216 w 597"/>
              <a:gd name="T5" fmla="*/ 551 h 589"/>
              <a:gd name="T6" fmla="*/ 45 w 597"/>
              <a:gd name="T7" fmla="*/ 389 h 589"/>
              <a:gd name="T8" fmla="*/ 45 w 597"/>
              <a:gd name="T9" fmla="*/ 217 h 589"/>
              <a:gd name="T10" fmla="*/ 253 w 597"/>
              <a:gd name="T11" fmla="*/ 9 h 589"/>
              <a:gd name="T12" fmla="*/ 271 w 597"/>
              <a:gd name="T13" fmla="*/ 0 h 589"/>
              <a:gd name="T14" fmla="*/ 533 w 597"/>
              <a:gd name="T15" fmla="*/ 0 h 589"/>
              <a:gd name="T16" fmla="*/ 587 w 597"/>
              <a:gd name="T17" fmla="*/ 55 h 589"/>
              <a:gd name="T18" fmla="*/ 596 w 597"/>
              <a:gd name="T19" fmla="*/ 317 h 589"/>
              <a:gd name="T20" fmla="*/ 587 w 597"/>
              <a:gd name="T21" fmla="*/ 344 h 589"/>
              <a:gd name="T22" fmla="*/ 379 w 597"/>
              <a:gd name="T23" fmla="*/ 551 h 589"/>
              <a:gd name="T24" fmla="*/ 298 w 597"/>
              <a:gd name="T25" fmla="*/ 588 h 589"/>
              <a:gd name="T26" fmla="*/ 280 w 597"/>
              <a:gd name="T27" fmla="*/ 63 h 589"/>
              <a:gd name="T28" fmla="*/ 280 w 597"/>
              <a:gd name="T29" fmla="*/ 63 h 589"/>
              <a:gd name="T30" fmla="*/ 90 w 597"/>
              <a:gd name="T31" fmla="*/ 262 h 589"/>
              <a:gd name="T32" fmla="*/ 90 w 597"/>
              <a:gd name="T33" fmla="*/ 344 h 589"/>
              <a:gd name="T34" fmla="*/ 253 w 597"/>
              <a:gd name="T35" fmla="*/ 506 h 589"/>
              <a:gd name="T36" fmla="*/ 334 w 597"/>
              <a:gd name="T37" fmla="*/ 506 h 589"/>
              <a:gd name="T38" fmla="*/ 533 w 597"/>
              <a:gd name="T39" fmla="*/ 308 h 589"/>
              <a:gd name="T40" fmla="*/ 533 w 597"/>
              <a:gd name="T41" fmla="*/ 63 h 589"/>
              <a:gd name="T42" fmla="*/ 280 w 597"/>
              <a:gd name="T43" fmla="*/ 63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9">
                <a:moveTo>
                  <a:pt x="298" y="588"/>
                </a:moveTo>
                <a:lnTo>
                  <a:pt x="298" y="588"/>
                </a:lnTo>
                <a:cubicBezTo>
                  <a:pt x="262" y="588"/>
                  <a:pt x="235" y="570"/>
                  <a:pt x="216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4"/>
                  <a:pt x="0" y="271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53" y="9"/>
                  <a:pt x="262" y="0"/>
                  <a:pt x="271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69" y="0"/>
                  <a:pt x="587" y="27"/>
                  <a:pt x="587" y="55"/>
                </a:cubicBezTo>
                <a:cubicBezTo>
                  <a:pt x="596" y="317"/>
                  <a:pt x="596" y="317"/>
                  <a:pt x="596" y="317"/>
                </a:cubicBezTo>
                <a:cubicBezTo>
                  <a:pt x="596" y="326"/>
                  <a:pt x="587" y="335"/>
                  <a:pt x="587" y="344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52" y="570"/>
                  <a:pt x="325" y="588"/>
                  <a:pt x="298" y="588"/>
                </a:cubicBezTo>
                <a:close/>
                <a:moveTo>
                  <a:pt x="280" y="63"/>
                </a:moveTo>
                <a:lnTo>
                  <a:pt x="280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9"/>
                  <a:pt x="63" y="326"/>
                  <a:pt x="90" y="344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80" y="534"/>
                  <a:pt x="316" y="534"/>
                  <a:pt x="334" y="506"/>
                </a:cubicBezTo>
                <a:cubicBezTo>
                  <a:pt x="533" y="308"/>
                  <a:pt x="533" y="308"/>
                  <a:pt x="533" y="308"/>
                </a:cubicBezTo>
                <a:cubicBezTo>
                  <a:pt x="533" y="63"/>
                  <a:pt x="533" y="63"/>
                  <a:pt x="533" y="63"/>
                </a:cubicBezTo>
                <a:lnTo>
                  <a:pt x="280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62">
            <a:extLst>
              <a:ext uri="{FF2B5EF4-FFF2-40B4-BE49-F238E27FC236}">
                <a16:creationId xmlns:a16="http://schemas.microsoft.com/office/drawing/2014/main" id="{AA8E8AA1-F5D4-4448-AD0B-CB72F0AB1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1921" y="2294419"/>
            <a:ext cx="93728" cy="102654"/>
          </a:xfrm>
          <a:custGeom>
            <a:avLst/>
            <a:gdLst>
              <a:gd name="T0" fmla="*/ 73 w 92"/>
              <a:gd name="T1" fmla="*/ 81 h 100"/>
              <a:gd name="T2" fmla="*/ 73 w 92"/>
              <a:gd name="T3" fmla="*/ 81 h 100"/>
              <a:gd name="T4" fmla="*/ 18 w 92"/>
              <a:gd name="T5" fmla="*/ 81 h 100"/>
              <a:gd name="T6" fmla="*/ 18 w 92"/>
              <a:gd name="T7" fmla="*/ 18 h 100"/>
              <a:gd name="T8" fmla="*/ 73 w 92"/>
              <a:gd name="T9" fmla="*/ 18 h 100"/>
              <a:gd name="T10" fmla="*/ 73 w 92"/>
              <a:gd name="T11" fmla="*/ 81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100">
                <a:moveTo>
                  <a:pt x="73" y="81"/>
                </a:moveTo>
                <a:lnTo>
                  <a:pt x="73" y="81"/>
                </a:lnTo>
                <a:cubicBezTo>
                  <a:pt x="63" y="99"/>
                  <a:pt x="37" y="99"/>
                  <a:pt x="18" y="81"/>
                </a:cubicBezTo>
                <a:cubicBezTo>
                  <a:pt x="0" y="63"/>
                  <a:pt x="0" y="36"/>
                  <a:pt x="18" y="18"/>
                </a:cubicBezTo>
                <a:cubicBezTo>
                  <a:pt x="27" y="0"/>
                  <a:pt x="63" y="0"/>
                  <a:pt x="73" y="18"/>
                </a:cubicBezTo>
                <a:cubicBezTo>
                  <a:pt x="91" y="36"/>
                  <a:pt x="91" y="63"/>
                  <a:pt x="73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63">
            <a:extLst>
              <a:ext uri="{FF2B5EF4-FFF2-40B4-BE49-F238E27FC236}">
                <a16:creationId xmlns:a16="http://schemas.microsoft.com/office/drawing/2014/main" id="{EF6402C2-AC85-8F41-828E-B03E13E65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9900" y="2173915"/>
            <a:ext cx="633769" cy="392758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81 w 625"/>
              <a:gd name="T7" fmla="*/ 335 h 390"/>
              <a:gd name="T8" fmla="*/ 99 w 625"/>
              <a:gd name="T9" fmla="*/ 63 h 390"/>
              <a:gd name="T10" fmla="*/ 27 w 625"/>
              <a:gd name="T11" fmla="*/ 63 h 390"/>
              <a:gd name="T12" fmla="*/ 0 w 625"/>
              <a:gd name="T13" fmla="*/ 36 h 390"/>
              <a:gd name="T14" fmla="*/ 27 w 625"/>
              <a:gd name="T15" fmla="*/ 0 h 390"/>
              <a:gd name="T16" fmla="*/ 117 w 625"/>
              <a:gd name="T17" fmla="*/ 0 h 390"/>
              <a:gd name="T18" fmla="*/ 145 w 625"/>
              <a:gd name="T19" fmla="*/ 27 h 390"/>
              <a:gd name="T20" fmla="*/ 235 w 625"/>
              <a:gd name="T21" fmla="*/ 326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26 h 390"/>
              <a:gd name="T28" fmla="*/ 551 w 625"/>
              <a:gd name="T29" fmla="*/ 154 h 390"/>
              <a:gd name="T30" fmla="*/ 325 w 625"/>
              <a:gd name="T31" fmla="*/ 154 h 390"/>
              <a:gd name="T32" fmla="*/ 298 w 625"/>
              <a:gd name="T33" fmla="*/ 118 h 390"/>
              <a:gd name="T34" fmla="*/ 325 w 625"/>
              <a:gd name="T35" fmla="*/ 91 h 390"/>
              <a:gd name="T36" fmla="*/ 588 w 625"/>
              <a:gd name="T37" fmla="*/ 91 h 390"/>
              <a:gd name="T38" fmla="*/ 615 w 625"/>
              <a:gd name="T39" fmla="*/ 109 h 390"/>
              <a:gd name="T40" fmla="*/ 624 w 625"/>
              <a:gd name="T41" fmla="*/ 127 h 390"/>
              <a:gd name="T42" fmla="*/ 560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208" y="389"/>
                  <a:pt x="181" y="362"/>
                  <a:pt x="181" y="335"/>
                </a:cubicBezTo>
                <a:cubicBezTo>
                  <a:pt x="99" y="63"/>
                  <a:pt x="99" y="63"/>
                  <a:pt x="99" y="63"/>
                </a:cubicBez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46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35" y="0"/>
                  <a:pt x="145" y="9"/>
                  <a:pt x="145" y="27"/>
                </a:cubicBezTo>
                <a:cubicBezTo>
                  <a:pt x="235" y="326"/>
                  <a:pt x="235" y="326"/>
                  <a:pt x="235" y="326"/>
                </a:cubicBezTo>
                <a:lnTo>
                  <a:pt x="235" y="326"/>
                </a:lnTo>
                <a:cubicBezTo>
                  <a:pt x="506" y="326"/>
                  <a:pt x="506" y="326"/>
                  <a:pt x="506" y="326"/>
                </a:cubicBezTo>
                <a:lnTo>
                  <a:pt x="506" y="326"/>
                </a:lnTo>
                <a:cubicBezTo>
                  <a:pt x="551" y="154"/>
                  <a:pt x="551" y="154"/>
                  <a:pt x="551" y="154"/>
                </a:cubicBezTo>
                <a:cubicBezTo>
                  <a:pt x="325" y="154"/>
                  <a:pt x="325" y="154"/>
                  <a:pt x="325" y="154"/>
                </a:cubicBezTo>
                <a:cubicBezTo>
                  <a:pt x="307" y="154"/>
                  <a:pt x="298" y="136"/>
                  <a:pt x="298" y="118"/>
                </a:cubicBezTo>
                <a:cubicBezTo>
                  <a:pt x="298" y="109"/>
                  <a:pt x="307" y="91"/>
                  <a:pt x="325" y="91"/>
                </a:cubicBezTo>
                <a:cubicBezTo>
                  <a:pt x="588" y="91"/>
                  <a:pt x="588" y="91"/>
                  <a:pt x="588" y="91"/>
                </a:cubicBezTo>
                <a:cubicBezTo>
                  <a:pt x="596" y="91"/>
                  <a:pt x="605" y="100"/>
                  <a:pt x="615" y="109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0" y="335"/>
                  <a:pt x="560" y="335"/>
                  <a:pt x="560" y="335"/>
                </a:cubicBezTo>
                <a:cubicBezTo>
                  <a:pt x="560" y="362"/>
                  <a:pt x="533" y="389"/>
                  <a:pt x="506" y="3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64">
            <a:extLst>
              <a:ext uri="{FF2B5EF4-FFF2-40B4-BE49-F238E27FC236}">
                <a16:creationId xmlns:a16="http://schemas.microsoft.com/office/drawing/2014/main" id="{AC93C4D1-8AFB-7047-8495-3E588396C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7183" y="2620231"/>
            <a:ext cx="120507" cy="120504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63 w 118"/>
              <a:gd name="T5" fmla="*/ 0 h 119"/>
              <a:gd name="T6" fmla="*/ 117 w 118"/>
              <a:gd name="T7" fmla="*/ 63 h 119"/>
              <a:gd name="T8" fmla="*/ 63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17" y="27"/>
                  <a:pt x="117" y="63"/>
                </a:cubicBezTo>
                <a:cubicBezTo>
                  <a:pt x="117" y="99"/>
                  <a:pt x="99" y="118"/>
                  <a:pt x="63" y="118"/>
                </a:cubicBezTo>
                <a:cubicBezTo>
                  <a:pt x="27" y="118"/>
                  <a:pt x="0" y="99"/>
                  <a:pt x="0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65">
            <a:extLst>
              <a:ext uri="{FF2B5EF4-FFF2-40B4-BE49-F238E27FC236}">
                <a16:creationId xmlns:a16="http://schemas.microsoft.com/office/drawing/2014/main" id="{1BCA004E-E6FF-7248-ADE1-131451587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7457" y="2620231"/>
            <a:ext cx="120507" cy="120504"/>
          </a:xfrm>
          <a:custGeom>
            <a:avLst/>
            <a:gdLst>
              <a:gd name="T0" fmla="*/ 0 w 119"/>
              <a:gd name="T1" fmla="*/ 63 h 119"/>
              <a:gd name="T2" fmla="*/ 0 w 119"/>
              <a:gd name="T3" fmla="*/ 63 h 119"/>
              <a:gd name="T4" fmla="*/ 63 w 119"/>
              <a:gd name="T5" fmla="*/ 0 h 119"/>
              <a:gd name="T6" fmla="*/ 118 w 119"/>
              <a:gd name="T7" fmla="*/ 63 h 119"/>
              <a:gd name="T8" fmla="*/ 63 w 119"/>
              <a:gd name="T9" fmla="*/ 118 h 119"/>
              <a:gd name="T10" fmla="*/ 0 w 119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8" y="27"/>
                  <a:pt x="118" y="63"/>
                </a:cubicBezTo>
                <a:cubicBezTo>
                  <a:pt x="118" y="99"/>
                  <a:pt x="90" y="118"/>
                  <a:pt x="63" y="118"/>
                </a:cubicBezTo>
                <a:cubicBezTo>
                  <a:pt x="27" y="118"/>
                  <a:pt x="0" y="99"/>
                  <a:pt x="0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66">
            <a:extLst>
              <a:ext uri="{FF2B5EF4-FFF2-40B4-BE49-F238E27FC236}">
                <a16:creationId xmlns:a16="http://schemas.microsoft.com/office/drawing/2014/main" id="{EDE5CE26-2C83-FE4C-B1F9-611FB42BA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1184" y="5008020"/>
            <a:ext cx="165138" cy="165138"/>
          </a:xfrm>
          <a:custGeom>
            <a:avLst/>
            <a:gdLst>
              <a:gd name="T0" fmla="*/ 117 w 163"/>
              <a:gd name="T1" fmla="*/ 163 h 164"/>
              <a:gd name="T2" fmla="*/ 117 w 163"/>
              <a:gd name="T3" fmla="*/ 163 h 164"/>
              <a:gd name="T4" fmla="*/ 45 w 163"/>
              <a:gd name="T5" fmla="*/ 163 h 164"/>
              <a:gd name="T6" fmla="*/ 0 w 163"/>
              <a:gd name="T7" fmla="*/ 127 h 164"/>
              <a:gd name="T8" fmla="*/ 0 w 163"/>
              <a:gd name="T9" fmla="*/ 46 h 164"/>
              <a:gd name="T10" fmla="*/ 45 w 163"/>
              <a:gd name="T11" fmla="*/ 0 h 164"/>
              <a:gd name="T12" fmla="*/ 117 w 163"/>
              <a:gd name="T13" fmla="*/ 0 h 164"/>
              <a:gd name="T14" fmla="*/ 162 w 163"/>
              <a:gd name="T15" fmla="*/ 46 h 164"/>
              <a:gd name="T16" fmla="*/ 162 w 163"/>
              <a:gd name="T17" fmla="*/ 127 h 164"/>
              <a:gd name="T18" fmla="*/ 117 w 163"/>
              <a:gd name="T19" fmla="*/ 163 h 164"/>
              <a:gd name="T20" fmla="*/ 117 w 163"/>
              <a:gd name="T21" fmla="*/ 46 h 164"/>
              <a:gd name="T22" fmla="*/ 117 w 163"/>
              <a:gd name="T23" fmla="*/ 46 h 164"/>
              <a:gd name="T24" fmla="*/ 45 w 163"/>
              <a:gd name="T25" fmla="*/ 46 h 164"/>
              <a:gd name="T26" fmla="*/ 45 w 163"/>
              <a:gd name="T27" fmla="*/ 127 h 164"/>
              <a:gd name="T28" fmla="*/ 117 w 163"/>
              <a:gd name="T29" fmla="*/ 127 h 164"/>
              <a:gd name="T30" fmla="*/ 117 w 163"/>
              <a:gd name="T31" fmla="*/ 46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" h="164">
                <a:moveTo>
                  <a:pt x="117" y="163"/>
                </a:moveTo>
                <a:lnTo>
                  <a:pt x="117" y="163"/>
                </a:lnTo>
                <a:cubicBezTo>
                  <a:pt x="45" y="163"/>
                  <a:pt x="45" y="163"/>
                  <a:pt x="45" y="163"/>
                </a:cubicBezTo>
                <a:cubicBezTo>
                  <a:pt x="18" y="163"/>
                  <a:pt x="0" y="145"/>
                  <a:pt x="0" y="127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8"/>
                  <a:pt x="18" y="0"/>
                  <a:pt x="45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44" y="0"/>
                  <a:pt x="162" y="28"/>
                  <a:pt x="162" y="46"/>
                </a:cubicBezTo>
                <a:cubicBezTo>
                  <a:pt x="162" y="127"/>
                  <a:pt x="162" y="127"/>
                  <a:pt x="162" y="127"/>
                </a:cubicBezTo>
                <a:cubicBezTo>
                  <a:pt x="162" y="145"/>
                  <a:pt x="144" y="163"/>
                  <a:pt x="117" y="163"/>
                </a:cubicBezTo>
                <a:close/>
                <a:moveTo>
                  <a:pt x="117" y="46"/>
                </a:moveTo>
                <a:lnTo>
                  <a:pt x="117" y="46"/>
                </a:lnTo>
                <a:cubicBezTo>
                  <a:pt x="45" y="46"/>
                  <a:pt x="45" y="46"/>
                  <a:pt x="45" y="46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117" y="127"/>
                  <a:pt x="117" y="127"/>
                  <a:pt x="117" y="127"/>
                </a:cubicBezTo>
                <a:lnTo>
                  <a:pt x="117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67">
            <a:extLst>
              <a:ext uri="{FF2B5EF4-FFF2-40B4-BE49-F238E27FC236}">
                <a16:creationId xmlns:a16="http://schemas.microsoft.com/office/drawing/2014/main" id="{C0112D33-974F-1547-877D-B89B5617F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7922" y="4798253"/>
            <a:ext cx="687327" cy="540041"/>
          </a:xfrm>
          <a:custGeom>
            <a:avLst/>
            <a:gdLst>
              <a:gd name="T0" fmla="*/ 570 w 679"/>
              <a:gd name="T1" fmla="*/ 534 h 535"/>
              <a:gd name="T2" fmla="*/ 570 w 679"/>
              <a:gd name="T3" fmla="*/ 534 h 535"/>
              <a:gd name="T4" fmla="*/ 109 w 679"/>
              <a:gd name="T5" fmla="*/ 534 h 535"/>
              <a:gd name="T6" fmla="*/ 0 w 679"/>
              <a:gd name="T7" fmla="*/ 425 h 535"/>
              <a:gd name="T8" fmla="*/ 0 w 679"/>
              <a:gd name="T9" fmla="*/ 0 h 535"/>
              <a:gd name="T10" fmla="*/ 64 w 679"/>
              <a:gd name="T11" fmla="*/ 0 h 535"/>
              <a:gd name="T12" fmla="*/ 64 w 679"/>
              <a:gd name="T13" fmla="*/ 425 h 535"/>
              <a:gd name="T14" fmla="*/ 109 w 679"/>
              <a:gd name="T15" fmla="*/ 479 h 535"/>
              <a:gd name="T16" fmla="*/ 570 w 679"/>
              <a:gd name="T17" fmla="*/ 479 h 535"/>
              <a:gd name="T18" fmla="*/ 615 w 679"/>
              <a:gd name="T19" fmla="*/ 425 h 535"/>
              <a:gd name="T20" fmla="*/ 615 w 679"/>
              <a:gd name="T21" fmla="*/ 154 h 535"/>
              <a:gd name="T22" fmla="*/ 570 w 679"/>
              <a:gd name="T23" fmla="*/ 100 h 535"/>
              <a:gd name="T24" fmla="*/ 109 w 679"/>
              <a:gd name="T25" fmla="*/ 100 h 535"/>
              <a:gd name="T26" fmla="*/ 109 w 679"/>
              <a:gd name="T27" fmla="*/ 46 h 535"/>
              <a:gd name="T28" fmla="*/ 570 w 679"/>
              <a:gd name="T29" fmla="*/ 46 h 535"/>
              <a:gd name="T30" fmla="*/ 678 w 679"/>
              <a:gd name="T31" fmla="*/ 154 h 535"/>
              <a:gd name="T32" fmla="*/ 678 w 679"/>
              <a:gd name="T33" fmla="*/ 425 h 535"/>
              <a:gd name="T34" fmla="*/ 570 w 679"/>
              <a:gd name="T35" fmla="*/ 534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35">
                <a:moveTo>
                  <a:pt x="570" y="534"/>
                </a:moveTo>
                <a:lnTo>
                  <a:pt x="570" y="534"/>
                </a:lnTo>
                <a:cubicBezTo>
                  <a:pt x="109" y="534"/>
                  <a:pt x="109" y="534"/>
                  <a:pt x="109" y="534"/>
                </a:cubicBezTo>
                <a:cubicBezTo>
                  <a:pt x="46" y="534"/>
                  <a:pt x="0" y="489"/>
                  <a:pt x="0" y="425"/>
                </a:cubicBezTo>
                <a:cubicBezTo>
                  <a:pt x="0" y="0"/>
                  <a:pt x="0" y="0"/>
                  <a:pt x="0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425"/>
                  <a:pt x="64" y="425"/>
                  <a:pt x="64" y="425"/>
                </a:cubicBezTo>
                <a:cubicBezTo>
                  <a:pt x="64" y="453"/>
                  <a:pt x="82" y="479"/>
                  <a:pt x="109" y="479"/>
                </a:cubicBezTo>
                <a:cubicBezTo>
                  <a:pt x="570" y="479"/>
                  <a:pt x="570" y="479"/>
                  <a:pt x="570" y="479"/>
                </a:cubicBezTo>
                <a:cubicBezTo>
                  <a:pt x="597" y="479"/>
                  <a:pt x="615" y="453"/>
                  <a:pt x="615" y="425"/>
                </a:cubicBezTo>
                <a:cubicBezTo>
                  <a:pt x="615" y="154"/>
                  <a:pt x="615" y="154"/>
                  <a:pt x="615" y="154"/>
                </a:cubicBezTo>
                <a:cubicBezTo>
                  <a:pt x="615" y="127"/>
                  <a:pt x="597" y="100"/>
                  <a:pt x="570" y="100"/>
                </a:cubicBezTo>
                <a:cubicBezTo>
                  <a:pt x="109" y="100"/>
                  <a:pt x="109" y="100"/>
                  <a:pt x="109" y="100"/>
                </a:cubicBezTo>
                <a:cubicBezTo>
                  <a:pt x="109" y="46"/>
                  <a:pt x="109" y="46"/>
                  <a:pt x="109" y="46"/>
                </a:cubicBezTo>
                <a:cubicBezTo>
                  <a:pt x="570" y="46"/>
                  <a:pt x="570" y="46"/>
                  <a:pt x="570" y="46"/>
                </a:cubicBezTo>
                <a:cubicBezTo>
                  <a:pt x="633" y="46"/>
                  <a:pt x="678" y="91"/>
                  <a:pt x="678" y="154"/>
                </a:cubicBezTo>
                <a:cubicBezTo>
                  <a:pt x="678" y="425"/>
                  <a:pt x="678" y="425"/>
                  <a:pt x="678" y="425"/>
                </a:cubicBezTo>
                <a:cubicBezTo>
                  <a:pt x="678" y="489"/>
                  <a:pt x="633" y="534"/>
                  <a:pt x="570" y="5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68">
            <a:extLst>
              <a:ext uri="{FF2B5EF4-FFF2-40B4-BE49-F238E27FC236}">
                <a16:creationId xmlns:a16="http://schemas.microsoft.com/office/drawing/2014/main" id="{47028704-BD5D-9344-8CC7-71E3E15E5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8996" y="4673285"/>
            <a:ext cx="633769" cy="227620"/>
          </a:xfrm>
          <a:custGeom>
            <a:avLst/>
            <a:gdLst>
              <a:gd name="T0" fmla="*/ 118 w 625"/>
              <a:gd name="T1" fmla="*/ 226 h 227"/>
              <a:gd name="T2" fmla="*/ 118 w 625"/>
              <a:gd name="T3" fmla="*/ 226 h 227"/>
              <a:gd name="T4" fmla="*/ 9 w 625"/>
              <a:gd name="T5" fmla="*/ 99 h 227"/>
              <a:gd name="T6" fmla="*/ 127 w 625"/>
              <a:gd name="T7" fmla="*/ 0 h 227"/>
              <a:gd name="T8" fmla="*/ 525 w 625"/>
              <a:gd name="T9" fmla="*/ 0 h 227"/>
              <a:gd name="T10" fmla="*/ 624 w 625"/>
              <a:gd name="T11" fmla="*/ 99 h 227"/>
              <a:gd name="T12" fmla="*/ 624 w 625"/>
              <a:gd name="T13" fmla="*/ 117 h 227"/>
              <a:gd name="T14" fmla="*/ 597 w 625"/>
              <a:gd name="T15" fmla="*/ 145 h 227"/>
              <a:gd name="T16" fmla="*/ 597 w 625"/>
              <a:gd name="T17" fmla="*/ 145 h 227"/>
              <a:gd name="T18" fmla="*/ 561 w 625"/>
              <a:gd name="T19" fmla="*/ 117 h 227"/>
              <a:gd name="T20" fmla="*/ 561 w 625"/>
              <a:gd name="T21" fmla="*/ 99 h 227"/>
              <a:gd name="T22" fmla="*/ 525 w 625"/>
              <a:gd name="T23" fmla="*/ 63 h 227"/>
              <a:gd name="T24" fmla="*/ 127 w 625"/>
              <a:gd name="T25" fmla="*/ 63 h 227"/>
              <a:gd name="T26" fmla="*/ 73 w 625"/>
              <a:gd name="T27" fmla="*/ 109 h 227"/>
              <a:gd name="T28" fmla="*/ 118 w 625"/>
              <a:gd name="T29" fmla="*/ 172 h 227"/>
              <a:gd name="T30" fmla="*/ 118 w 625"/>
              <a:gd name="T31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27">
                <a:moveTo>
                  <a:pt x="118" y="226"/>
                </a:moveTo>
                <a:lnTo>
                  <a:pt x="118" y="226"/>
                </a:lnTo>
                <a:cubicBezTo>
                  <a:pt x="55" y="226"/>
                  <a:pt x="0" y="172"/>
                  <a:pt x="9" y="99"/>
                </a:cubicBezTo>
                <a:cubicBezTo>
                  <a:pt x="18" y="45"/>
                  <a:pt x="73" y="0"/>
                  <a:pt x="127" y="0"/>
                </a:cubicBezTo>
                <a:cubicBezTo>
                  <a:pt x="525" y="0"/>
                  <a:pt x="525" y="0"/>
                  <a:pt x="525" y="0"/>
                </a:cubicBezTo>
                <a:cubicBezTo>
                  <a:pt x="579" y="0"/>
                  <a:pt x="624" y="45"/>
                  <a:pt x="624" y="99"/>
                </a:cubicBezTo>
                <a:cubicBezTo>
                  <a:pt x="624" y="117"/>
                  <a:pt x="624" y="117"/>
                  <a:pt x="624" y="117"/>
                </a:cubicBezTo>
                <a:cubicBezTo>
                  <a:pt x="624" y="135"/>
                  <a:pt x="606" y="145"/>
                  <a:pt x="597" y="145"/>
                </a:cubicBezTo>
                <a:lnTo>
                  <a:pt x="597" y="145"/>
                </a:lnTo>
                <a:cubicBezTo>
                  <a:pt x="579" y="145"/>
                  <a:pt x="561" y="135"/>
                  <a:pt x="561" y="117"/>
                </a:cubicBezTo>
                <a:cubicBezTo>
                  <a:pt x="561" y="99"/>
                  <a:pt x="561" y="99"/>
                  <a:pt x="561" y="99"/>
                </a:cubicBezTo>
                <a:cubicBezTo>
                  <a:pt x="561" y="81"/>
                  <a:pt x="552" y="63"/>
                  <a:pt x="525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3" y="81"/>
                  <a:pt x="73" y="109"/>
                </a:cubicBezTo>
                <a:cubicBezTo>
                  <a:pt x="64" y="135"/>
                  <a:pt x="91" y="172"/>
                  <a:pt x="118" y="172"/>
                </a:cubicBezTo>
                <a:lnTo>
                  <a:pt x="118" y="2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69">
            <a:extLst>
              <a:ext uri="{FF2B5EF4-FFF2-40B4-BE49-F238E27FC236}">
                <a16:creationId xmlns:a16="http://schemas.microsoft.com/office/drawing/2014/main" id="{03EB816A-C471-4C4E-A6B3-133F4FF03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6616" y="4780400"/>
            <a:ext cx="696253" cy="660548"/>
          </a:xfrm>
          <a:custGeom>
            <a:avLst/>
            <a:gdLst>
              <a:gd name="T0" fmla="*/ 588 w 688"/>
              <a:gd name="T1" fmla="*/ 650 h 651"/>
              <a:gd name="T2" fmla="*/ 588 w 688"/>
              <a:gd name="T3" fmla="*/ 650 h 651"/>
              <a:gd name="T4" fmla="*/ 100 w 688"/>
              <a:gd name="T5" fmla="*/ 650 h 651"/>
              <a:gd name="T6" fmla="*/ 0 w 688"/>
              <a:gd name="T7" fmla="*/ 551 h 651"/>
              <a:gd name="T8" fmla="*/ 0 w 688"/>
              <a:gd name="T9" fmla="*/ 90 h 651"/>
              <a:gd name="T10" fmla="*/ 100 w 688"/>
              <a:gd name="T11" fmla="*/ 0 h 651"/>
              <a:gd name="T12" fmla="*/ 145 w 688"/>
              <a:gd name="T13" fmla="*/ 0 h 651"/>
              <a:gd name="T14" fmla="*/ 145 w 688"/>
              <a:gd name="T15" fmla="*/ 54 h 651"/>
              <a:gd name="T16" fmla="*/ 100 w 688"/>
              <a:gd name="T17" fmla="*/ 54 h 651"/>
              <a:gd name="T18" fmla="*/ 63 w 688"/>
              <a:gd name="T19" fmla="*/ 90 h 651"/>
              <a:gd name="T20" fmla="*/ 63 w 688"/>
              <a:gd name="T21" fmla="*/ 551 h 651"/>
              <a:gd name="T22" fmla="*/ 100 w 688"/>
              <a:gd name="T23" fmla="*/ 596 h 651"/>
              <a:gd name="T24" fmla="*/ 588 w 688"/>
              <a:gd name="T25" fmla="*/ 596 h 651"/>
              <a:gd name="T26" fmla="*/ 624 w 688"/>
              <a:gd name="T27" fmla="*/ 551 h 651"/>
              <a:gd name="T28" fmla="*/ 624 w 688"/>
              <a:gd name="T29" fmla="*/ 90 h 651"/>
              <a:gd name="T30" fmla="*/ 588 w 688"/>
              <a:gd name="T31" fmla="*/ 54 h 651"/>
              <a:gd name="T32" fmla="*/ 542 w 688"/>
              <a:gd name="T33" fmla="*/ 54 h 651"/>
              <a:gd name="T34" fmla="*/ 542 w 688"/>
              <a:gd name="T35" fmla="*/ 0 h 651"/>
              <a:gd name="T36" fmla="*/ 588 w 688"/>
              <a:gd name="T37" fmla="*/ 0 h 651"/>
              <a:gd name="T38" fmla="*/ 687 w 688"/>
              <a:gd name="T39" fmla="*/ 90 h 651"/>
              <a:gd name="T40" fmla="*/ 687 w 688"/>
              <a:gd name="T41" fmla="*/ 551 h 651"/>
              <a:gd name="T42" fmla="*/ 588 w 688"/>
              <a:gd name="T43" fmla="*/ 650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88" h="651">
                <a:moveTo>
                  <a:pt x="588" y="650"/>
                </a:moveTo>
                <a:lnTo>
                  <a:pt x="588" y="650"/>
                </a:lnTo>
                <a:cubicBezTo>
                  <a:pt x="100" y="650"/>
                  <a:pt x="100" y="650"/>
                  <a:pt x="100" y="650"/>
                </a:cubicBezTo>
                <a:cubicBezTo>
                  <a:pt x="45" y="650"/>
                  <a:pt x="0" y="605"/>
                  <a:pt x="0" y="551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45" y="0"/>
                  <a:pt x="100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5" y="54"/>
                  <a:pt x="145" y="54"/>
                  <a:pt x="145" y="54"/>
                </a:cubicBezTo>
                <a:cubicBezTo>
                  <a:pt x="100" y="54"/>
                  <a:pt x="100" y="54"/>
                  <a:pt x="100" y="54"/>
                </a:cubicBezTo>
                <a:cubicBezTo>
                  <a:pt x="81" y="54"/>
                  <a:pt x="63" y="72"/>
                  <a:pt x="63" y="90"/>
                </a:cubicBezTo>
                <a:cubicBezTo>
                  <a:pt x="63" y="551"/>
                  <a:pt x="63" y="551"/>
                  <a:pt x="63" y="551"/>
                </a:cubicBezTo>
                <a:cubicBezTo>
                  <a:pt x="63" y="578"/>
                  <a:pt x="81" y="596"/>
                  <a:pt x="100" y="596"/>
                </a:cubicBezTo>
                <a:cubicBezTo>
                  <a:pt x="588" y="596"/>
                  <a:pt x="588" y="596"/>
                  <a:pt x="588" y="596"/>
                </a:cubicBezTo>
                <a:cubicBezTo>
                  <a:pt x="615" y="596"/>
                  <a:pt x="624" y="578"/>
                  <a:pt x="624" y="551"/>
                </a:cubicBezTo>
                <a:cubicBezTo>
                  <a:pt x="624" y="90"/>
                  <a:pt x="624" y="90"/>
                  <a:pt x="624" y="90"/>
                </a:cubicBezTo>
                <a:cubicBezTo>
                  <a:pt x="624" y="72"/>
                  <a:pt x="615" y="54"/>
                  <a:pt x="588" y="54"/>
                </a:cubicBezTo>
                <a:cubicBezTo>
                  <a:pt x="542" y="54"/>
                  <a:pt x="542" y="54"/>
                  <a:pt x="542" y="54"/>
                </a:cubicBezTo>
                <a:cubicBezTo>
                  <a:pt x="542" y="0"/>
                  <a:pt x="542" y="0"/>
                  <a:pt x="542" y="0"/>
                </a:cubicBezTo>
                <a:cubicBezTo>
                  <a:pt x="588" y="0"/>
                  <a:pt x="588" y="0"/>
                  <a:pt x="588" y="0"/>
                </a:cubicBezTo>
                <a:cubicBezTo>
                  <a:pt x="642" y="0"/>
                  <a:pt x="687" y="36"/>
                  <a:pt x="687" y="90"/>
                </a:cubicBezTo>
                <a:cubicBezTo>
                  <a:pt x="687" y="551"/>
                  <a:pt x="687" y="551"/>
                  <a:pt x="687" y="551"/>
                </a:cubicBezTo>
                <a:cubicBezTo>
                  <a:pt x="687" y="605"/>
                  <a:pt x="642" y="650"/>
                  <a:pt x="588" y="6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70">
            <a:extLst>
              <a:ext uri="{FF2B5EF4-FFF2-40B4-BE49-F238E27FC236}">
                <a16:creationId xmlns:a16="http://schemas.microsoft.com/office/drawing/2014/main" id="{D5022999-F2FC-3746-A0D0-4D87B2E09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7457" y="4691137"/>
            <a:ext cx="303495" cy="53558"/>
          </a:xfrm>
          <a:custGeom>
            <a:avLst/>
            <a:gdLst>
              <a:gd name="T0" fmla="*/ 298 w 299"/>
              <a:gd name="T1" fmla="*/ 54 h 55"/>
              <a:gd name="T2" fmla="*/ 0 w 299"/>
              <a:gd name="T3" fmla="*/ 54 h 55"/>
              <a:gd name="T4" fmla="*/ 0 w 299"/>
              <a:gd name="T5" fmla="*/ 0 h 55"/>
              <a:gd name="T6" fmla="*/ 298 w 299"/>
              <a:gd name="T7" fmla="*/ 0 h 55"/>
              <a:gd name="T8" fmla="*/ 298 w 299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" h="55">
                <a:moveTo>
                  <a:pt x="298" y="54"/>
                </a:moveTo>
                <a:lnTo>
                  <a:pt x="0" y="54"/>
                </a:lnTo>
                <a:lnTo>
                  <a:pt x="0" y="0"/>
                </a:lnTo>
                <a:lnTo>
                  <a:pt x="298" y="0"/>
                </a:lnTo>
                <a:lnTo>
                  <a:pt x="298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71">
            <a:extLst>
              <a:ext uri="{FF2B5EF4-FFF2-40B4-BE49-F238E27FC236}">
                <a16:creationId xmlns:a16="http://schemas.microsoft.com/office/drawing/2014/main" id="{072A53F5-5DF7-5B49-949B-FB51EF405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0448" y="4682211"/>
            <a:ext cx="200841" cy="165135"/>
          </a:xfrm>
          <a:custGeom>
            <a:avLst/>
            <a:gdLst>
              <a:gd name="T0" fmla="*/ 45 w 200"/>
              <a:gd name="T1" fmla="*/ 145 h 164"/>
              <a:gd name="T2" fmla="*/ 45 w 200"/>
              <a:gd name="T3" fmla="*/ 145 h 164"/>
              <a:gd name="T4" fmla="*/ 0 w 200"/>
              <a:gd name="T5" fmla="*/ 108 h 164"/>
              <a:gd name="T6" fmla="*/ 90 w 200"/>
              <a:gd name="T7" fmla="*/ 18 h 164"/>
              <a:gd name="T8" fmla="*/ 117 w 200"/>
              <a:gd name="T9" fmla="*/ 9 h 164"/>
              <a:gd name="T10" fmla="*/ 145 w 200"/>
              <a:gd name="T11" fmla="*/ 27 h 164"/>
              <a:gd name="T12" fmla="*/ 190 w 200"/>
              <a:gd name="T13" fmla="*/ 117 h 164"/>
              <a:gd name="T14" fmla="*/ 171 w 200"/>
              <a:gd name="T15" fmla="*/ 154 h 164"/>
              <a:gd name="T16" fmla="*/ 171 w 200"/>
              <a:gd name="T17" fmla="*/ 154 h 164"/>
              <a:gd name="T18" fmla="*/ 135 w 200"/>
              <a:gd name="T19" fmla="*/ 145 h 164"/>
              <a:gd name="T20" fmla="*/ 108 w 200"/>
              <a:gd name="T21" fmla="*/ 81 h 164"/>
              <a:gd name="T22" fmla="*/ 45 w 200"/>
              <a:gd name="T23" fmla="*/ 145 h 164"/>
              <a:gd name="T24" fmla="*/ 135 w 200"/>
              <a:gd name="T25" fmla="*/ 54 h 164"/>
              <a:gd name="T26" fmla="*/ 135 w 200"/>
              <a:gd name="T27" fmla="*/ 5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0" h="164">
                <a:moveTo>
                  <a:pt x="45" y="145"/>
                </a:moveTo>
                <a:lnTo>
                  <a:pt x="45" y="145"/>
                </a:lnTo>
                <a:cubicBezTo>
                  <a:pt x="0" y="108"/>
                  <a:pt x="0" y="108"/>
                  <a:pt x="0" y="108"/>
                </a:cubicBezTo>
                <a:cubicBezTo>
                  <a:pt x="90" y="18"/>
                  <a:pt x="90" y="18"/>
                  <a:pt x="90" y="18"/>
                </a:cubicBezTo>
                <a:cubicBezTo>
                  <a:pt x="99" y="9"/>
                  <a:pt x="108" y="0"/>
                  <a:pt x="117" y="9"/>
                </a:cubicBezTo>
                <a:cubicBezTo>
                  <a:pt x="126" y="9"/>
                  <a:pt x="135" y="18"/>
                  <a:pt x="145" y="27"/>
                </a:cubicBezTo>
                <a:cubicBezTo>
                  <a:pt x="190" y="117"/>
                  <a:pt x="190" y="117"/>
                  <a:pt x="190" y="117"/>
                </a:cubicBezTo>
                <a:cubicBezTo>
                  <a:pt x="199" y="126"/>
                  <a:pt x="190" y="145"/>
                  <a:pt x="171" y="154"/>
                </a:cubicBezTo>
                <a:lnTo>
                  <a:pt x="171" y="154"/>
                </a:lnTo>
                <a:cubicBezTo>
                  <a:pt x="162" y="163"/>
                  <a:pt x="145" y="154"/>
                  <a:pt x="135" y="145"/>
                </a:cubicBezTo>
                <a:cubicBezTo>
                  <a:pt x="108" y="81"/>
                  <a:pt x="108" y="81"/>
                  <a:pt x="108" y="81"/>
                </a:cubicBezTo>
                <a:lnTo>
                  <a:pt x="45" y="145"/>
                </a:lnTo>
                <a:close/>
                <a:moveTo>
                  <a:pt x="135" y="54"/>
                </a:moveTo>
                <a:lnTo>
                  <a:pt x="135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72">
            <a:extLst>
              <a:ext uri="{FF2B5EF4-FFF2-40B4-BE49-F238E27FC236}">
                <a16:creationId xmlns:a16="http://schemas.microsoft.com/office/drawing/2014/main" id="{5EE4DD18-9A52-AB4A-A2F3-4546903F0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9038" y="4771474"/>
            <a:ext cx="267790" cy="191914"/>
          </a:xfrm>
          <a:custGeom>
            <a:avLst/>
            <a:gdLst>
              <a:gd name="T0" fmla="*/ 108 w 263"/>
              <a:gd name="T1" fmla="*/ 190 h 191"/>
              <a:gd name="T2" fmla="*/ 108 w 263"/>
              <a:gd name="T3" fmla="*/ 190 h 191"/>
              <a:gd name="T4" fmla="*/ 108 w 263"/>
              <a:gd name="T5" fmla="*/ 190 h 191"/>
              <a:gd name="T6" fmla="*/ 72 w 263"/>
              <a:gd name="T7" fmla="*/ 172 h 191"/>
              <a:gd name="T8" fmla="*/ 0 w 263"/>
              <a:gd name="T9" fmla="*/ 91 h 191"/>
              <a:gd name="T10" fmla="*/ 72 w 263"/>
              <a:gd name="T11" fmla="*/ 18 h 191"/>
              <a:gd name="T12" fmla="*/ 117 w 263"/>
              <a:gd name="T13" fmla="*/ 55 h 191"/>
              <a:gd name="T14" fmla="*/ 81 w 263"/>
              <a:gd name="T15" fmla="*/ 100 h 191"/>
              <a:gd name="T16" fmla="*/ 108 w 263"/>
              <a:gd name="T17" fmla="*/ 127 h 191"/>
              <a:gd name="T18" fmla="*/ 207 w 263"/>
              <a:gd name="T19" fmla="*/ 18 h 191"/>
              <a:gd name="T20" fmla="*/ 253 w 263"/>
              <a:gd name="T21" fmla="*/ 18 h 191"/>
              <a:gd name="T22" fmla="*/ 253 w 263"/>
              <a:gd name="T23" fmla="*/ 18 h 191"/>
              <a:gd name="T24" fmla="*/ 253 w 263"/>
              <a:gd name="T25" fmla="*/ 55 h 191"/>
              <a:gd name="T26" fmla="*/ 144 w 263"/>
              <a:gd name="T27" fmla="*/ 172 h 191"/>
              <a:gd name="T28" fmla="*/ 108 w 263"/>
              <a:gd name="T29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3" h="191">
                <a:moveTo>
                  <a:pt x="108" y="190"/>
                </a:moveTo>
                <a:lnTo>
                  <a:pt x="108" y="190"/>
                </a:lnTo>
                <a:lnTo>
                  <a:pt x="108" y="190"/>
                </a:lnTo>
                <a:cubicBezTo>
                  <a:pt x="90" y="190"/>
                  <a:pt x="81" y="190"/>
                  <a:pt x="72" y="172"/>
                </a:cubicBezTo>
                <a:cubicBezTo>
                  <a:pt x="0" y="91"/>
                  <a:pt x="0" y="91"/>
                  <a:pt x="0" y="91"/>
                </a:cubicBezTo>
                <a:cubicBezTo>
                  <a:pt x="72" y="18"/>
                  <a:pt x="72" y="18"/>
                  <a:pt x="72" y="18"/>
                </a:cubicBezTo>
                <a:cubicBezTo>
                  <a:pt x="117" y="55"/>
                  <a:pt x="117" y="55"/>
                  <a:pt x="117" y="55"/>
                </a:cubicBezTo>
                <a:cubicBezTo>
                  <a:pt x="81" y="100"/>
                  <a:pt x="81" y="100"/>
                  <a:pt x="81" y="100"/>
                </a:cubicBezTo>
                <a:cubicBezTo>
                  <a:pt x="108" y="127"/>
                  <a:pt x="108" y="127"/>
                  <a:pt x="108" y="127"/>
                </a:cubicBezTo>
                <a:cubicBezTo>
                  <a:pt x="207" y="18"/>
                  <a:pt x="207" y="18"/>
                  <a:pt x="207" y="18"/>
                </a:cubicBezTo>
                <a:cubicBezTo>
                  <a:pt x="217" y="10"/>
                  <a:pt x="243" y="0"/>
                  <a:pt x="253" y="18"/>
                </a:cubicBezTo>
                <a:lnTo>
                  <a:pt x="253" y="18"/>
                </a:lnTo>
                <a:cubicBezTo>
                  <a:pt x="262" y="27"/>
                  <a:pt x="262" y="46"/>
                  <a:pt x="253" y="55"/>
                </a:cubicBezTo>
                <a:cubicBezTo>
                  <a:pt x="144" y="172"/>
                  <a:pt x="144" y="172"/>
                  <a:pt x="144" y="172"/>
                </a:cubicBezTo>
                <a:cubicBezTo>
                  <a:pt x="135" y="190"/>
                  <a:pt x="117" y="190"/>
                  <a:pt x="108" y="1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73">
            <a:extLst>
              <a:ext uri="{FF2B5EF4-FFF2-40B4-BE49-F238E27FC236}">
                <a16:creationId xmlns:a16="http://schemas.microsoft.com/office/drawing/2014/main" id="{D5A007BE-DB1C-A94E-B43C-C1AF9DDA3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7120" y="4682211"/>
            <a:ext cx="191917" cy="165135"/>
          </a:xfrm>
          <a:custGeom>
            <a:avLst/>
            <a:gdLst>
              <a:gd name="T0" fmla="*/ 153 w 191"/>
              <a:gd name="T1" fmla="*/ 145 h 164"/>
              <a:gd name="T2" fmla="*/ 153 w 191"/>
              <a:gd name="T3" fmla="*/ 145 h 164"/>
              <a:gd name="T4" fmla="*/ 190 w 191"/>
              <a:gd name="T5" fmla="*/ 108 h 164"/>
              <a:gd name="T6" fmla="*/ 99 w 191"/>
              <a:gd name="T7" fmla="*/ 18 h 164"/>
              <a:gd name="T8" fmla="*/ 72 w 191"/>
              <a:gd name="T9" fmla="*/ 9 h 164"/>
              <a:gd name="T10" fmla="*/ 45 w 191"/>
              <a:gd name="T11" fmla="*/ 27 h 164"/>
              <a:gd name="T12" fmla="*/ 9 w 191"/>
              <a:gd name="T13" fmla="*/ 117 h 164"/>
              <a:gd name="T14" fmla="*/ 18 w 191"/>
              <a:gd name="T15" fmla="*/ 154 h 164"/>
              <a:gd name="T16" fmla="*/ 18 w 191"/>
              <a:gd name="T17" fmla="*/ 154 h 164"/>
              <a:gd name="T18" fmla="*/ 63 w 191"/>
              <a:gd name="T19" fmla="*/ 145 h 164"/>
              <a:gd name="T20" fmla="*/ 90 w 191"/>
              <a:gd name="T21" fmla="*/ 81 h 164"/>
              <a:gd name="T22" fmla="*/ 153 w 191"/>
              <a:gd name="T23" fmla="*/ 145 h 164"/>
              <a:gd name="T24" fmla="*/ 54 w 191"/>
              <a:gd name="T25" fmla="*/ 54 h 164"/>
              <a:gd name="T26" fmla="*/ 54 w 191"/>
              <a:gd name="T27" fmla="*/ 5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1" h="164">
                <a:moveTo>
                  <a:pt x="153" y="145"/>
                </a:moveTo>
                <a:lnTo>
                  <a:pt x="153" y="145"/>
                </a:lnTo>
                <a:cubicBezTo>
                  <a:pt x="190" y="108"/>
                  <a:pt x="190" y="108"/>
                  <a:pt x="190" y="108"/>
                </a:cubicBezTo>
                <a:cubicBezTo>
                  <a:pt x="99" y="18"/>
                  <a:pt x="99" y="18"/>
                  <a:pt x="99" y="18"/>
                </a:cubicBezTo>
                <a:cubicBezTo>
                  <a:pt x="90" y="9"/>
                  <a:pt x="81" y="0"/>
                  <a:pt x="72" y="9"/>
                </a:cubicBezTo>
                <a:cubicBezTo>
                  <a:pt x="63" y="9"/>
                  <a:pt x="54" y="18"/>
                  <a:pt x="45" y="27"/>
                </a:cubicBezTo>
                <a:cubicBezTo>
                  <a:pt x="9" y="117"/>
                  <a:pt x="9" y="117"/>
                  <a:pt x="9" y="117"/>
                </a:cubicBezTo>
                <a:cubicBezTo>
                  <a:pt x="0" y="126"/>
                  <a:pt x="0" y="145"/>
                  <a:pt x="18" y="154"/>
                </a:cubicBezTo>
                <a:lnTo>
                  <a:pt x="18" y="154"/>
                </a:lnTo>
                <a:cubicBezTo>
                  <a:pt x="36" y="163"/>
                  <a:pt x="54" y="154"/>
                  <a:pt x="63" y="145"/>
                </a:cubicBezTo>
                <a:cubicBezTo>
                  <a:pt x="90" y="81"/>
                  <a:pt x="90" y="81"/>
                  <a:pt x="90" y="81"/>
                </a:cubicBezTo>
                <a:lnTo>
                  <a:pt x="153" y="145"/>
                </a:lnTo>
                <a:close/>
                <a:moveTo>
                  <a:pt x="54" y="54"/>
                </a:moveTo>
                <a:lnTo>
                  <a:pt x="54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74">
            <a:extLst>
              <a:ext uri="{FF2B5EF4-FFF2-40B4-BE49-F238E27FC236}">
                <a16:creationId xmlns:a16="http://schemas.microsoft.com/office/drawing/2014/main" id="{D65E264B-450B-8947-A583-28A783CC2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57120" y="4771474"/>
            <a:ext cx="276716" cy="191914"/>
          </a:xfrm>
          <a:custGeom>
            <a:avLst/>
            <a:gdLst>
              <a:gd name="T0" fmla="*/ 162 w 272"/>
              <a:gd name="T1" fmla="*/ 190 h 191"/>
              <a:gd name="T2" fmla="*/ 162 w 272"/>
              <a:gd name="T3" fmla="*/ 190 h 191"/>
              <a:gd name="T4" fmla="*/ 162 w 272"/>
              <a:gd name="T5" fmla="*/ 190 h 191"/>
              <a:gd name="T6" fmla="*/ 199 w 272"/>
              <a:gd name="T7" fmla="*/ 172 h 191"/>
              <a:gd name="T8" fmla="*/ 271 w 272"/>
              <a:gd name="T9" fmla="*/ 91 h 191"/>
              <a:gd name="T10" fmla="*/ 190 w 272"/>
              <a:gd name="T11" fmla="*/ 18 h 191"/>
              <a:gd name="T12" fmla="*/ 153 w 272"/>
              <a:gd name="T13" fmla="*/ 55 h 191"/>
              <a:gd name="T14" fmla="*/ 190 w 272"/>
              <a:gd name="T15" fmla="*/ 100 h 191"/>
              <a:gd name="T16" fmla="*/ 162 w 272"/>
              <a:gd name="T17" fmla="*/ 127 h 191"/>
              <a:gd name="T18" fmla="*/ 54 w 272"/>
              <a:gd name="T19" fmla="*/ 18 h 191"/>
              <a:gd name="T20" fmla="*/ 18 w 272"/>
              <a:gd name="T21" fmla="*/ 18 h 191"/>
              <a:gd name="T22" fmla="*/ 18 w 272"/>
              <a:gd name="T23" fmla="*/ 18 h 191"/>
              <a:gd name="T24" fmla="*/ 9 w 272"/>
              <a:gd name="T25" fmla="*/ 55 h 191"/>
              <a:gd name="T26" fmla="*/ 117 w 272"/>
              <a:gd name="T27" fmla="*/ 172 h 191"/>
              <a:gd name="T28" fmla="*/ 162 w 272"/>
              <a:gd name="T29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2" h="191">
                <a:moveTo>
                  <a:pt x="162" y="190"/>
                </a:moveTo>
                <a:lnTo>
                  <a:pt x="162" y="190"/>
                </a:lnTo>
                <a:lnTo>
                  <a:pt x="162" y="190"/>
                </a:lnTo>
                <a:cubicBezTo>
                  <a:pt x="171" y="190"/>
                  <a:pt x="190" y="190"/>
                  <a:pt x="199" y="172"/>
                </a:cubicBezTo>
                <a:cubicBezTo>
                  <a:pt x="271" y="91"/>
                  <a:pt x="271" y="91"/>
                  <a:pt x="271" y="91"/>
                </a:cubicBezTo>
                <a:cubicBezTo>
                  <a:pt x="190" y="18"/>
                  <a:pt x="190" y="18"/>
                  <a:pt x="190" y="18"/>
                </a:cubicBezTo>
                <a:cubicBezTo>
                  <a:pt x="153" y="55"/>
                  <a:pt x="153" y="55"/>
                  <a:pt x="153" y="55"/>
                </a:cubicBezTo>
                <a:cubicBezTo>
                  <a:pt x="190" y="100"/>
                  <a:pt x="190" y="100"/>
                  <a:pt x="190" y="100"/>
                </a:cubicBezTo>
                <a:cubicBezTo>
                  <a:pt x="162" y="127"/>
                  <a:pt x="162" y="127"/>
                  <a:pt x="162" y="127"/>
                </a:cubicBezTo>
                <a:cubicBezTo>
                  <a:pt x="54" y="18"/>
                  <a:pt x="54" y="18"/>
                  <a:pt x="54" y="18"/>
                </a:cubicBezTo>
                <a:cubicBezTo>
                  <a:pt x="45" y="10"/>
                  <a:pt x="27" y="0"/>
                  <a:pt x="18" y="18"/>
                </a:cubicBezTo>
                <a:lnTo>
                  <a:pt x="18" y="18"/>
                </a:lnTo>
                <a:cubicBezTo>
                  <a:pt x="0" y="27"/>
                  <a:pt x="0" y="46"/>
                  <a:pt x="9" y="55"/>
                </a:cubicBezTo>
                <a:cubicBezTo>
                  <a:pt x="117" y="172"/>
                  <a:pt x="117" y="172"/>
                  <a:pt x="117" y="172"/>
                </a:cubicBezTo>
                <a:cubicBezTo>
                  <a:pt x="126" y="190"/>
                  <a:pt x="144" y="190"/>
                  <a:pt x="162" y="1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75">
            <a:extLst>
              <a:ext uri="{FF2B5EF4-FFF2-40B4-BE49-F238E27FC236}">
                <a16:creationId xmlns:a16="http://schemas.microsoft.com/office/drawing/2014/main" id="{97584236-C871-3547-8B48-7DAD3B44E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4006" y="5057116"/>
            <a:ext cx="147283" cy="44632"/>
          </a:xfrm>
          <a:custGeom>
            <a:avLst/>
            <a:gdLst>
              <a:gd name="T0" fmla="*/ 0 w 146"/>
              <a:gd name="T1" fmla="*/ 18 h 46"/>
              <a:gd name="T2" fmla="*/ 0 w 146"/>
              <a:gd name="T3" fmla="*/ 18 h 46"/>
              <a:gd name="T4" fmla="*/ 0 w 146"/>
              <a:gd name="T5" fmla="*/ 18 h 46"/>
              <a:gd name="T6" fmla="*/ 27 w 146"/>
              <a:gd name="T7" fmla="*/ 0 h 46"/>
              <a:gd name="T8" fmla="*/ 117 w 146"/>
              <a:gd name="T9" fmla="*/ 0 h 46"/>
              <a:gd name="T10" fmla="*/ 145 w 146"/>
              <a:gd name="T11" fmla="*/ 18 h 46"/>
              <a:gd name="T12" fmla="*/ 145 w 146"/>
              <a:gd name="T13" fmla="*/ 18 h 46"/>
              <a:gd name="T14" fmla="*/ 117 w 146"/>
              <a:gd name="T15" fmla="*/ 45 h 46"/>
              <a:gd name="T16" fmla="*/ 27 w 146"/>
              <a:gd name="T17" fmla="*/ 45 h 46"/>
              <a:gd name="T18" fmla="*/ 0 w 146"/>
              <a:gd name="T19" fmla="*/ 1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46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7" y="0"/>
                  <a:pt x="145" y="9"/>
                  <a:pt x="145" y="18"/>
                </a:cubicBezTo>
                <a:lnTo>
                  <a:pt x="145" y="18"/>
                </a:lnTo>
                <a:cubicBezTo>
                  <a:pt x="145" y="36"/>
                  <a:pt x="127" y="45"/>
                  <a:pt x="117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76">
            <a:extLst>
              <a:ext uri="{FF2B5EF4-FFF2-40B4-BE49-F238E27FC236}">
                <a16:creationId xmlns:a16="http://schemas.microsoft.com/office/drawing/2014/main" id="{186BC9D6-6AFC-4947-8280-5DB868D02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7964" y="5066043"/>
            <a:ext cx="44632" cy="348126"/>
          </a:xfrm>
          <a:custGeom>
            <a:avLst/>
            <a:gdLst>
              <a:gd name="T0" fmla="*/ 45 w 46"/>
              <a:gd name="T1" fmla="*/ 343 h 344"/>
              <a:gd name="T2" fmla="*/ 45 w 46"/>
              <a:gd name="T3" fmla="*/ 343 h 344"/>
              <a:gd name="T4" fmla="*/ 0 w 46"/>
              <a:gd name="T5" fmla="*/ 343 h 344"/>
              <a:gd name="T6" fmla="*/ 0 w 46"/>
              <a:gd name="T7" fmla="*/ 27 h 344"/>
              <a:gd name="T8" fmla="*/ 17 w 46"/>
              <a:gd name="T9" fmla="*/ 0 h 344"/>
              <a:gd name="T10" fmla="*/ 17 w 46"/>
              <a:gd name="T11" fmla="*/ 0 h 344"/>
              <a:gd name="T12" fmla="*/ 45 w 46"/>
              <a:gd name="T13" fmla="*/ 27 h 344"/>
              <a:gd name="T14" fmla="*/ 45 w 46"/>
              <a:gd name="T15" fmla="*/ 343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344">
                <a:moveTo>
                  <a:pt x="45" y="343"/>
                </a:moveTo>
                <a:lnTo>
                  <a:pt x="45" y="343"/>
                </a:lnTo>
                <a:cubicBezTo>
                  <a:pt x="0" y="343"/>
                  <a:pt x="0" y="343"/>
                  <a:pt x="0" y="34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36" y="0"/>
                  <a:pt x="45" y="9"/>
                  <a:pt x="45" y="27"/>
                </a:cubicBezTo>
                <a:lnTo>
                  <a:pt x="45" y="3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59" name="Group 71">
            <a:extLst>
              <a:ext uri="{FF2B5EF4-FFF2-40B4-BE49-F238E27FC236}">
                <a16:creationId xmlns:a16="http://schemas.microsoft.com/office/drawing/2014/main" id="{A957855A-8C60-CE41-92E7-1533AAF0CABC}"/>
              </a:ext>
            </a:extLst>
          </p:cNvPr>
          <p:cNvGrpSpPr/>
          <p:nvPr/>
        </p:nvGrpSpPr>
        <p:grpSpPr>
          <a:xfrm>
            <a:off x="1665035" y="8020036"/>
            <a:ext cx="9220794" cy="2500601"/>
            <a:chOff x="2232442" y="3643574"/>
            <a:chExt cx="9111991" cy="2500601"/>
          </a:xfrm>
        </p:grpSpPr>
        <p:sp>
          <p:nvSpPr>
            <p:cNvPr id="260" name="CuadroTexto 598">
              <a:extLst>
                <a:ext uri="{FF2B5EF4-FFF2-40B4-BE49-F238E27FC236}">
                  <a16:creationId xmlns:a16="http://schemas.microsoft.com/office/drawing/2014/main" id="{048492D1-760C-0148-93F5-443448ECD8E2}"/>
                </a:ext>
              </a:extLst>
            </p:cNvPr>
            <p:cNvSpPr txBox="1"/>
            <p:nvPr/>
          </p:nvSpPr>
          <p:spPr>
            <a:xfrm>
              <a:off x="2232442" y="3643574"/>
              <a:ext cx="911199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Environment/Ecology</a:t>
              </a:r>
            </a:p>
          </p:txBody>
        </p:sp>
        <p:sp>
          <p:nvSpPr>
            <p:cNvPr id="261" name="CuadroTexto 599">
              <a:extLst>
                <a:ext uri="{FF2B5EF4-FFF2-40B4-BE49-F238E27FC236}">
                  <a16:creationId xmlns:a16="http://schemas.microsoft.com/office/drawing/2014/main" id="{28EFD57D-023D-F145-800C-FF7D76BDC407}"/>
                </a:ext>
              </a:extLst>
            </p:cNvPr>
            <p:cNvSpPr txBox="1"/>
            <p:nvPr/>
          </p:nvSpPr>
          <p:spPr>
            <a:xfrm>
              <a:off x="2236244" y="4943846"/>
              <a:ext cx="80964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62" name="Grupo 261">
            <a:extLst>
              <a:ext uri="{FF2B5EF4-FFF2-40B4-BE49-F238E27FC236}">
                <a16:creationId xmlns:a16="http://schemas.microsoft.com/office/drawing/2014/main" id="{5DF42802-F4EE-0E45-A56A-DFA7E01B782F}"/>
              </a:ext>
            </a:extLst>
          </p:cNvPr>
          <p:cNvGrpSpPr/>
          <p:nvPr/>
        </p:nvGrpSpPr>
        <p:grpSpPr>
          <a:xfrm>
            <a:off x="19451125" y="1764644"/>
            <a:ext cx="4308698" cy="1398752"/>
            <a:chOff x="4247967" y="10612643"/>
            <a:chExt cx="4236804" cy="1398752"/>
          </a:xfrm>
        </p:grpSpPr>
        <p:sp>
          <p:nvSpPr>
            <p:cNvPr id="263" name="CuadroTexto 395">
              <a:extLst>
                <a:ext uri="{FF2B5EF4-FFF2-40B4-BE49-F238E27FC236}">
                  <a16:creationId xmlns:a16="http://schemas.microsoft.com/office/drawing/2014/main" id="{67B7EEF4-5EB9-7C44-87D9-E29AC6093EEA}"/>
                </a:ext>
              </a:extLst>
            </p:cNvPr>
            <p:cNvSpPr txBox="1"/>
            <p:nvPr/>
          </p:nvSpPr>
          <p:spPr>
            <a:xfrm flipH="1">
              <a:off x="4263265" y="1061264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64" name="Rectangle 40">
              <a:extLst>
                <a:ext uri="{FF2B5EF4-FFF2-40B4-BE49-F238E27FC236}">
                  <a16:creationId xmlns:a16="http://schemas.microsoft.com/office/drawing/2014/main" id="{892BD70B-1D88-CD4C-99E6-4770558C9F37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5" name="Grupo 264">
            <a:extLst>
              <a:ext uri="{FF2B5EF4-FFF2-40B4-BE49-F238E27FC236}">
                <a16:creationId xmlns:a16="http://schemas.microsoft.com/office/drawing/2014/main" id="{3C6DA03F-314A-9C4B-B36A-37300206360A}"/>
              </a:ext>
            </a:extLst>
          </p:cNvPr>
          <p:cNvGrpSpPr/>
          <p:nvPr/>
        </p:nvGrpSpPr>
        <p:grpSpPr>
          <a:xfrm>
            <a:off x="19451125" y="4717916"/>
            <a:ext cx="4308698" cy="1398752"/>
            <a:chOff x="4247967" y="10612643"/>
            <a:chExt cx="4236804" cy="1398752"/>
          </a:xfrm>
        </p:grpSpPr>
        <p:sp>
          <p:nvSpPr>
            <p:cNvPr id="274" name="CuadroTexto 395">
              <a:extLst>
                <a:ext uri="{FF2B5EF4-FFF2-40B4-BE49-F238E27FC236}">
                  <a16:creationId xmlns:a16="http://schemas.microsoft.com/office/drawing/2014/main" id="{AE5884CD-D5D3-8C47-AF0C-CDFDC2DC9E76}"/>
                </a:ext>
              </a:extLst>
            </p:cNvPr>
            <p:cNvSpPr txBox="1"/>
            <p:nvPr/>
          </p:nvSpPr>
          <p:spPr>
            <a:xfrm flipH="1">
              <a:off x="4263265" y="1061264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75" name="Rectangle 40">
              <a:extLst>
                <a:ext uri="{FF2B5EF4-FFF2-40B4-BE49-F238E27FC236}">
                  <a16:creationId xmlns:a16="http://schemas.microsoft.com/office/drawing/2014/main" id="{D82152B1-D563-0348-A51E-29E9FE2BE788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6" name="Grupo 275">
            <a:extLst>
              <a:ext uri="{FF2B5EF4-FFF2-40B4-BE49-F238E27FC236}">
                <a16:creationId xmlns:a16="http://schemas.microsoft.com/office/drawing/2014/main" id="{1A749BC4-E013-364C-ABD1-35ADF5500E47}"/>
              </a:ext>
            </a:extLst>
          </p:cNvPr>
          <p:cNvGrpSpPr/>
          <p:nvPr/>
        </p:nvGrpSpPr>
        <p:grpSpPr>
          <a:xfrm>
            <a:off x="9814230" y="1764644"/>
            <a:ext cx="4326460" cy="1398752"/>
            <a:chOff x="4247967" y="10612643"/>
            <a:chExt cx="4254270" cy="1398752"/>
          </a:xfrm>
        </p:grpSpPr>
        <p:sp>
          <p:nvSpPr>
            <p:cNvPr id="277" name="CuadroTexto 395">
              <a:extLst>
                <a:ext uri="{FF2B5EF4-FFF2-40B4-BE49-F238E27FC236}">
                  <a16:creationId xmlns:a16="http://schemas.microsoft.com/office/drawing/2014/main" id="{B2A0D625-1B31-F345-A1FB-E6764E9BD572}"/>
                </a:ext>
              </a:extLst>
            </p:cNvPr>
            <p:cNvSpPr txBox="1"/>
            <p:nvPr/>
          </p:nvSpPr>
          <p:spPr>
            <a:xfrm flipH="1">
              <a:off x="6119562" y="1061264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78" name="Rectangle 40">
              <a:extLst>
                <a:ext uri="{FF2B5EF4-FFF2-40B4-BE49-F238E27FC236}">
                  <a16:creationId xmlns:a16="http://schemas.microsoft.com/office/drawing/2014/main" id="{8593B247-0C6D-1149-A0D0-5634BE9058B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79" name="Grupo 278">
            <a:extLst>
              <a:ext uri="{FF2B5EF4-FFF2-40B4-BE49-F238E27FC236}">
                <a16:creationId xmlns:a16="http://schemas.microsoft.com/office/drawing/2014/main" id="{821031C0-6553-4848-9E1E-ECEF88A9B0A7}"/>
              </a:ext>
            </a:extLst>
          </p:cNvPr>
          <p:cNvGrpSpPr/>
          <p:nvPr/>
        </p:nvGrpSpPr>
        <p:grpSpPr>
          <a:xfrm>
            <a:off x="9819259" y="4715680"/>
            <a:ext cx="4326460" cy="1398752"/>
            <a:chOff x="4247967" y="10612643"/>
            <a:chExt cx="4254270" cy="1398752"/>
          </a:xfrm>
        </p:grpSpPr>
        <p:sp>
          <p:nvSpPr>
            <p:cNvPr id="280" name="CuadroTexto 395">
              <a:extLst>
                <a:ext uri="{FF2B5EF4-FFF2-40B4-BE49-F238E27FC236}">
                  <a16:creationId xmlns:a16="http://schemas.microsoft.com/office/drawing/2014/main" id="{42EA87BD-C878-274B-8492-A01896DE880F}"/>
                </a:ext>
              </a:extLst>
            </p:cNvPr>
            <p:cNvSpPr txBox="1"/>
            <p:nvPr/>
          </p:nvSpPr>
          <p:spPr>
            <a:xfrm flipH="1">
              <a:off x="6119562" y="1061264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81" name="Rectangle 40">
              <a:extLst>
                <a:ext uri="{FF2B5EF4-FFF2-40B4-BE49-F238E27FC236}">
                  <a16:creationId xmlns:a16="http://schemas.microsoft.com/office/drawing/2014/main" id="{731B780B-2ED3-9C4D-8A1F-A930136A0AF8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16351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1">
            <a:extLst>
              <a:ext uri="{FF2B5EF4-FFF2-40B4-BE49-F238E27FC236}">
                <a16:creationId xmlns:a16="http://schemas.microsoft.com/office/drawing/2014/main" id="{28011773-C3F9-EA46-9032-56573ECBA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8863" y="5866872"/>
            <a:ext cx="2030369" cy="2381596"/>
          </a:xfrm>
          <a:custGeom>
            <a:avLst/>
            <a:gdLst>
              <a:gd name="T0" fmla="*/ 1617 w 1861"/>
              <a:gd name="T1" fmla="*/ 1697 h 2183"/>
              <a:gd name="T2" fmla="*/ 1860 w 1861"/>
              <a:gd name="T3" fmla="*/ 1490 h 2183"/>
              <a:gd name="T4" fmla="*/ 1851 w 1861"/>
              <a:gd name="T5" fmla="*/ 1490 h 2183"/>
              <a:gd name="T6" fmla="*/ 1851 w 1861"/>
              <a:gd name="T7" fmla="*/ 620 h 2183"/>
              <a:gd name="T8" fmla="*/ 1860 w 1861"/>
              <a:gd name="T9" fmla="*/ 620 h 2183"/>
              <a:gd name="T10" fmla="*/ 1617 w 1861"/>
              <a:gd name="T11" fmla="*/ 297 h 2183"/>
              <a:gd name="T12" fmla="*/ 1545 w 1861"/>
              <a:gd name="T13" fmla="*/ 297 h 2183"/>
              <a:gd name="T14" fmla="*/ 1545 w 1861"/>
              <a:gd name="T15" fmla="*/ 135 h 2183"/>
              <a:gd name="T16" fmla="*/ 1357 w 1861"/>
              <a:gd name="T17" fmla="*/ 135 h 2183"/>
              <a:gd name="T18" fmla="*/ 1357 w 1861"/>
              <a:gd name="T19" fmla="*/ 0 h 2183"/>
              <a:gd name="T20" fmla="*/ 503 w 1861"/>
              <a:gd name="T21" fmla="*/ 0 h 2183"/>
              <a:gd name="T22" fmla="*/ 503 w 1861"/>
              <a:gd name="T23" fmla="*/ 135 h 2183"/>
              <a:gd name="T24" fmla="*/ 306 w 1861"/>
              <a:gd name="T25" fmla="*/ 135 h 2183"/>
              <a:gd name="T26" fmla="*/ 306 w 1861"/>
              <a:gd name="T27" fmla="*/ 297 h 2183"/>
              <a:gd name="T28" fmla="*/ 243 w 1861"/>
              <a:gd name="T29" fmla="*/ 297 h 2183"/>
              <a:gd name="T30" fmla="*/ 0 w 1861"/>
              <a:gd name="T31" fmla="*/ 620 h 2183"/>
              <a:gd name="T32" fmla="*/ 0 w 1861"/>
              <a:gd name="T33" fmla="*/ 620 h 2183"/>
              <a:gd name="T34" fmla="*/ 0 w 1861"/>
              <a:gd name="T35" fmla="*/ 1490 h 2183"/>
              <a:gd name="T36" fmla="*/ 243 w 1861"/>
              <a:gd name="T37" fmla="*/ 1697 h 2183"/>
              <a:gd name="T38" fmla="*/ 243 w 1861"/>
              <a:gd name="T39" fmla="*/ 1858 h 2183"/>
              <a:gd name="T40" fmla="*/ 0 w 1861"/>
              <a:gd name="T41" fmla="*/ 2182 h 2183"/>
              <a:gd name="T42" fmla="*/ 1860 w 1861"/>
              <a:gd name="T43" fmla="*/ 2182 h 2183"/>
              <a:gd name="T44" fmla="*/ 1617 w 1861"/>
              <a:gd name="T45" fmla="*/ 1858 h 2183"/>
              <a:gd name="T46" fmla="*/ 1608 w 1861"/>
              <a:gd name="T47" fmla="*/ 1858 h 2183"/>
              <a:gd name="T48" fmla="*/ 1608 w 1861"/>
              <a:gd name="T49" fmla="*/ 1697 h 2183"/>
              <a:gd name="T50" fmla="*/ 1617 w 1861"/>
              <a:gd name="T51" fmla="*/ 1697 h 2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861" h="2183">
                <a:moveTo>
                  <a:pt x="1617" y="1697"/>
                </a:moveTo>
                <a:lnTo>
                  <a:pt x="1860" y="1490"/>
                </a:lnTo>
                <a:lnTo>
                  <a:pt x="1851" y="1490"/>
                </a:lnTo>
                <a:lnTo>
                  <a:pt x="1851" y="620"/>
                </a:lnTo>
                <a:lnTo>
                  <a:pt x="1860" y="620"/>
                </a:lnTo>
                <a:lnTo>
                  <a:pt x="1617" y="297"/>
                </a:lnTo>
                <a:lnTo>
                  <a:pt x="1545" y="297"/>
                </a:lnTo>
                <a:lnTo>
                  <a:pt x="1545" y="135"/>
                </a:lnTo>
                <a:lnTo>
                  <a:pt x="1357" y="135"/>
                </a:lnTo>
                <a:lnTo>
                  <a:pt x="1357" y="0"/>
                </a:lnTo>
                <a:lnTo>
                  <a:pt x="503" y="0"/>
                </a:lnTo>
                <a:lnTo>
                  <a:pt x="503" y="135"/>
                </a:lnTo>
                <a:lnTo>
                  <a:pt x="306" y="135"/>
                </a:lnTo>
                <a:lnTo>
                  <a:pt x="306" y="297"/>
                </a:lnTo>
                <a:lnTo>
                  <a:pt x="243" y="297"/>
                </a:lnTo>
                <a:lnTo>
                  <a:pt x="0" y="620"/>
                </a:lnTo>
                <a:lnTo>
                  <a:pt x="0" y="620"/>
                </a:lnTo>
                <a:lnTo>
                  <a:pt x="0" y="1490"/>
                </a:lnTo>
                <a:lnTo>
                  <a:pt x="243" y="1697"/>
                </a:lnTo>
                <a:lnTo>
                  <a:pt x="243" y="1858"/>
                </a:lnTo>
                <a:lnTo>
                  <a:pt x="0" y="2182"/>
                </a:lnTo>
                <a:lnTo>
                  <a:pt x="1860" y="2182"/>
                </a:lnTo>
                <a:lnTo>
                  <a:pt x="1617" y="1858"/>
                </a:lnTo>
                <a:lnTo>
                  <a:pt x="1608" y="1858"/>
                </a:lnTo>
                <a:lnTo>
                  <a:pt x="1608" y="1697"/>
                </a:lnTo>
                <a:lnTo>
                  <a:pt x="1617" y="169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">
            <a:extLst>
              <a:ext uri="{FF2B5EF4-FFF2-40B4-BE49-F238E27FC236}">
                <a16:creationId xmlns:a16="http://schemas.microsoft.com/office/drawing/2014/main" id="{C3306C75-8A7B-2042-8BAB-337C64011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8863" y="8248468"/>
            <a:ext cx="2030369" cy="3560363"/>
          </a:xfrm>
          <a:custGeom>
            <a:avLst/>
            <a:gdLst>
              <a:gd name="T0" fmla="*/ 1860 w 1861"/>
              <a:gd name="T1" fmla="*/ 0 h 3261"/>
              <a:gd name="T2" fmla="*/ 1860 w 1861"/>
              <a:gd name="T3" fmla="*/ 0 h 3261"/>
              <a:gd name="T4" fmla="*/ 0 w 1861"/>
              <a:gd name="T5" fmla="*/ 0 h 3261"/>
              <a:gd name="T6" fmla="*/ 0 w 1861"/>
              <a:gd name="T7" fmla="*/ 3009 h 3261"/>
              <a:gd name="T8" fmla="*/ 135 w 1861"/>
              <a:gd name="T9" fmla="*/ 3179 h 3261"/>
              <a:gd name="T10" fmla="*/ 917 w 1861"/>
              <a:gd name="T11" fmla="*/ 3251 h 3261"/>
              <a:gd name="T12" fmla="*/ 1725 w 1861"/>
              <a:gd name="T13" fmla="*/ 3179 h 3261"/>
              <a:gd name="T14" fmla="*/ 1860 w 1861"/>
              <a:gd name="T15" fmla="*/ 3009 h 3261"/>
              <a:gd name="T16" fmla="*/ 1860 w 1861"/>
              <a:gd name="T17" fmla="*/ 0 h 3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61" h="3261">
                <a:moveTo>
                  <a:pt x="1860" y="0"/>
                </a:moveTo>
                <a:lnTo>
                  <a:pt x="1860" y="0"/>
                </a:lnTo>
                <a:cubicBezTo>
                  <a:pt x="0" y="0"/>
                  <a:pt x="0" y="0"/>
                  <a:pt x="0" y="0"/>
                </a:cubicBezTo>
                <a:cubicBezTo>
                  <a:pt x="0" y="3009"/>
                  <a:pt x="0" y="3009"/>
                  <a:pt x="0" y="3009"/>
                </a:cubicBezTo>
                <a:cubicBezTo>
                  <a:pt x="0" y="3089"/>
                  <a:pt x="63" y="3161"/>
                  <a:pt x="135" y="3179"/>
                </a:cubicBezTo>
                <a:cubicBezTo>
                  <a:pt x="360" y="3224"/>
                  <a:pt x="620" y="3251"/>
                  <a:pt x="917" y="3251"/>
                </a:cubicBezTo>
                <a:cubicBezTo>
                  <a:pt x="1231" y="3260"/>
                  <a:pt x="1500" y="3224"/>
                  <a:pt x="1725" y="3179"/>
                </a:cubicBezTo>
                <a:cubicBezTo>
                  <a:pt x="1806" y="3161"/>
                  <a:pt x="1860" y="3089"/>
                  <a:pt x="1860" y="3009"/>
                </a:cubicBezTo>
                <a:lnTo>
                  <a:pt x="1860" y="0"/>
                </a:lnTo>
              </a:path>
            </a:pathLst>
          </a:custGeom>
          <a:solidFill>
            <a:srgbClr val="70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3">
            <a:extLst>
              <a:ext uri="{FF2B5EF4-FFF2-40B4-BE49-F238E27FC236}">
                <a16:creationId xmlns:a16="http://schemas.microsoft.com/office/drawing/2014/main" id="{9EE2D92E-26A9-8543-ADC0-7783D246F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712" y="5429045"/>
            <a:ext cx="1294239" cy="500375"/>
          </a:xfrm>
          <a:custGeom>
            <a:avLst/>
            <a:gdLst>
              <a:gd name="T0" fmla="*/ 1149 w 1186"/>
              <a:gd name="T1" fmla="*/ 458 h 459"/>
              <a:gd name="T2" fmla="*/ 1149 w 1186"/>
              <a:gd name="T3" fmla="*/ 458 h 459"/>
              <a:gd name="T4" fmla="*/ 36 w 1186"/>
              <a:gd name="T5" fmla="*/ 458 h 459"/>
              <a:gd name="T6" fmla="*/ 0 w 1186"/>
              <a:gd name="T7" fmla="*/ 431 h 459"/>
              <a:gd name="T8" fmla="*/ 0 w 1186"/>
              <a:gd name="T9" fmla="*/ 27 h 459"/>
              <a:gd name="T10" fmla="*/ 36 w 1186"/>
              <a:gd name="T11" fmla="*/ 0 h 459"/>
              <a:gd name="T12" fmla="*/ 1149 w 1186"/>
              <a:gd name="T13" fmla="*/ 0 h 459"/>
              <a:gd name="T14" fmla="*/ 1185 w 1186"/>
              <a:gd name="T15" fmla="*/ 27 h 459"/>
              <a:gd name="T16" fmla="*/ 1185 w 1186"/>
              <a:gd name="T17" fmla="*/ 431 h 459"/>
              <a:gd name="T18" fmla="*/ 1149 w 1186"/>
              <a:gd name="T19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6" h="459">
                <a:moveTo>
                  <a:pt x="1149" y="458"/>
                </a:moveTo>
                <a:lnTo>
                  <a:pt x="1149" y="458"/>
                </a:lnTo>
                <a:cubicBezTo>
                  <a:pt x="36" y="458"/>
                  <a:pt x="36" y="458"/>
                  <a:pt x="36" y="458"/>
                </a:cubicBezTo>
                <a:cubicBezTo>
                  <a:pt x="18" y="458"/>
                  <a:pt x="0" y="449"/>
                  <a:pt x="0" y="43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1149" y="0"/>
                  <a:pt x="1149" y="0"/>
                  <a:pt x="1149" y="0"/>
                </a:cubicBezTo>
                <a:cubicBezTo>
                  <a:pt x="1167" y="0"/>
                  <a:pt x="1185" y="9"/>
                  <a:pt x="1185" y="27"/>
                </a:cubicBezTo>
                <a:cubicBezTo>
                  <a:pt x="1185" y="431"/>
                  <a:pt x="1185" y="431"/>
                  <a:pt x="1185" y="431"/>
                </a:cubicBezTo>
                <a:cubicBezTo>
                  <a:pt x="1185" y="449"/>
                  <a:pt x="1167" y="458"/>
                  <a:pt x="1149" y="4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4">
            <a:extLst>
              <a:ext uri="{FF2B5EF4-FFF2-40B4-BE49-F238E27FC236}">
                <a16:creationId xmlns:a16="http://schemas.microsoft.com/office/drawing/2014/main" id="{9B7A9513-CE24-C844-8305-7AE3CE33B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0842" y="5174045"/>
            <a:ext cx="331978" cy="255001"/>
          </a:xfrm>
          <a:custGeom>
            <a:avLst/>
            <a:gdLst>
              <a:gd name="T0" fmla="*/ 305 w 306"/>
              <a:gd name="T1" fmla="*/ 234 h 235"/>
              <a:gd name="T2" fmla="*/ 0 w 306"/>
              <a:gd name="T3" fmla="*/ 234 h 235"/>
              <a:gd name="T4" fmla="*/ 0 w 306"/>
              <a:gd name="T5" fmla="*/ 0 h 235"/>
              <a:gd name="T6" fmla="*/ 305 w 306"/>
              <a:gd name="T7" fmla="*/ 0 h 235"/>
              <a:gd name="T8" fmla="*/ 305 w 306"/>
              <a:gd name="T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235">
                <a:moveTo>
                  <a:pt x="305" y="234"/>
                </a:moveTo>
                <a:lnTo>
                  <a:pt x="0" y="234"/>
                </a:lnTo>
                <a:lnTo>
                  <a:pt x="0" y="0"/>
                </a:lnTo>
                <a:lnTo>
                  <a:pt x="305" y="0"/>
                </a:lnTo>
                <a:lnTo>
                  <a:pt x="305" y="23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91FC363E-57F2-A649-B882-C7710FEFD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1975" y="5164422"/>
            <a:ext cx="394527" cy="76981"/>
          </a:xfrm>
          <a:custGeom>
            <a:avLst/>
            <a:gdLst>
              <a:gd name="T0" fmla="*/ 350 w 360"/>
              <a:gd name="T1" fmla="*/ 71 h 72"/>
              <a:gd name="T2" fmla="*/ 350 w 360"/>
              <a:gd name="T3" fmla="*/ 71 h 72"/>
              <a:gd name="T4" fmla="*/ 9 w 360"/>
              <a:gd name="T5" fmla="*/ 71 h 72"/>
              <a:gd name="T6" fmla="*/ 0 w 360"/>
              <a:gd name="T7" fmla="*/ 62 h 72"/>
              <a:gd name="T8" fmla="*/ 0 w 360"/>
              <a:gd name="T9" fmla="*/ 17 h 72"/>
              <a:gd name="T10" fmla="*/ 9 w 360"/>
              <a:gd name="T11" fmla="*/ 0 h 72"/>
              <a:gd name="T12" fmla="*/ 350 w 360"/>
              <a:gd name="T13" fmla="*/ 0 h 72"/>
              <a:gd name="T14" fmla="*/ 359 w 360"/>
              <a:gd name="T15" fmla="*/ 17 h 72"/>
              <a:gd name="T16" fmla="*/ 359 w 360"/>
              <a:gd name="T17" fmla="*/ 62 h 72"/>
              <a:gd name="T18" fmla="*/ 350 w 360"/>
              <a:gd name="T19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0" h="72">
                <a:moveTo>
                  <a:pt x="350" y="71"/>
                </a:moveTo>
                <a:lnTo>
                  <a:pt x="350" y="71"/>
                </a:lnTo>
                <a:cubicBezTo>
                  <a:pt x="9" y="71"/>
                  <a:pt x="9" y="71"/>
                  <a:pt x="9" y="71"/>
                </a:cubicBezTo>
                <a:cubicBezTo>
                  <a:pt x="9" y="71"/>
                  <a:pt x="0" y="71"/>
                  <a:pt x="0" y="6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9" y="0"/>
                </a:cubicBezTo>
                <a:cubicBezTo>
                  <a:pt x="350" y="0"/>
                  <a:pt x="350" y="0"/>
                  <a:pt x="350" y="0"/>
                </a:cubicBezTo>
                <a:cubicBezTo>
                  <a:pt x="350" y="0"/>
                  <a:pt x="359" y="8"/>
                  <a:pt x="359" y="17"/>
                </a:cubicBezTo>
                <a:cubicBezTo>
                  <a:pt x="359" y="62"/>
                  <a:pt x="359" y="62"/>
                  <a:pt x="359" y="62"/>
                </a:cubicBezTo>
                <a:cubicBezTo>
                  <a:pt x="359" y="71"/>
                  <a:pt x="350" y="71"/>
                  <a:pt x="350" y="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6">
            <a:extLst>
              <a:ext uri="{FF2B5EF4-FFF2-40B4-BE49-F238E27FC236}">
                <a16:creationId xmlns:a16="http://schemas.microsoft.com/office/drawing/2014/main" id="{4A620FB1-CEC6-BC4A-AD1A-C1838AB69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700" y="6222909"/>
            <a:ext cx="1938956" cy="5417526"/>
          </a:xfrm>
          <a:custGeom>
            <a:avLst/>
            <a:gdLst>
              <a:gd name="T0" fmla="*/ 1752 w 1779"/>
              <a:gd name="T1" fmla="*/ 3798 h 4967"/>
              <a:gd name="T2" fmla="*/ 1752 w 1779"/>
              <a:gd name="T3" fmla="*/ 3798 h 4967"/>
              <a:gd name="T4" fmla="*/ 1752 w 1779"/>
              <a:gd name="T5" fmla="*/ 1498 h 4967"/>
              <a:gd name="T6" fmla="*/ 1761 w 1779"/>
              <a:gd name="T7" fmla="*/ 1489 h 4967"/>
              <a:gd name="T8" fmla="*/ 1761 w 1779"/>
              <a:gd name="T9" fmla="*/ 1489 h 4967"/>
              <a:gd name="T10" fmla="*/ 1769 w 1779"/>
              <a:gd name="T11" fmla="*/ 1481 h 4967"/>
              <a:gd name="T12" fmla="*/ 1769 w 1779"/>
              <a:gd name="T13" fmla="*/ 852 h 4967"/>
              <a:gd name="T14" fmla="*/ 1617 w 1779"/>
              <a:gd name="T15" fmla="*/ 395 h 4967"/>
              <a:gd name="T16" fmla="*/ 1311 w 1779"/>
              <a:gd name="T17" fmla="*/ 0 h 4967"/>
              <a:gd name="T18" fmla="*/ 467 w 1779"/>
              <a:gd name="T19" fmla="*/ 0 h 4967"/>
              <a:gd name="T20" fmla="*/ 162 w 1779"/>
              <a:gd name="T21" fmla="*/ 395 h 4967"/>
              <a:gd name="T22" fmla="*/ 0 w 1779"/>
              <a:gd name="T23" fmla="*/ 852 h 4967"/>
              <a:gd name="T24" fmla="*/ 0 w 1779"/>
              <a:gd name="T25" fmla="*/ 1489 h 4967"/>
              <a:gd name="T26" fmla="*/ 18 w 1779"/>
              <a:gd name="T27" fmla="*/ 1489 h 4967"/>
              <a:gd name="T28" fmla="*/ 18 w 1779"/>
              <a:gd name="T29" fmla="*/ 3807 h 4967"/>
              <a:gd name="T30" fmla="*/ 0 w 1779"/>
              <a:gd name="T31" fmla="*/ 3807 h 4967"/>
              <a:gd name="T32" fmla="*/ 0 w 1779"/>
              <a:gd name="T33" fmla="*/ 4418 h 4967"/>
              <a:gd name="T34" fmla="*/ 548 w 1779"/>
              <a:gd name="T35" fmla="*/ 4957 h 4967"/>
              <a:gd name="T36" fmla="*/ 620 w 1779"/>
              <a:gd name="T37" fmla="*/ 4885 h 4967"/>
              <a:gd name="T38" fmla="*/ 638 w 1779"/>
              <a:gd name="T39" fmla="*/ 4867 h 4967"/>
              <a:gd name="T40" fmla="*/ 647 w 1779"/>
              <a:gd name="T41" fmla="*/ 4867 h 4967"/>
              <a:gd name="T42" fmla="*/ 755 w 1779"/>
              <a:gd name="T43" fmla="*/ 4903 h 4967"/>
              <a:gd name="T44" fmla="*/ 898 w 1779"/>
              <a:gd name="T45" fmla="*/ 4966 h 4967"/>
              <a:gd name="T46" fmla="*/ 898 w 1779"/>
              <a:gd name="T47" fmla="*/ 4966 h 4967"/>
              <a:gd name="T48" fmla="*/ 1051 w 1779"/>
              <a:gd name="T49" fmla="*/ 4894 h 4967"/>
              <a:gd name="T50" fmla="*/ 1123 w 1779"/>
              <a:gd name="T51" fmla="*/ 4867 h 4967"/>
              <a:gd name="T52" fmla="*/ 1141 w 1779"/>
              <a:gd name="T53" fmla="*/ 4867 h 4967"/>
              <a:gd name="T54" fmla="*/ 1159 w 1779"/>
              <a:gd name="T55" fmla="*/ 4885 h 4967"/>
              <a:gd name="T56" fmla="*/ 1231 w 1779"/>
              <a:gd name="T57" fmla="*/ 4957 h 4967"/>
              <a:gd name="T58" fmla="*/ 1778 w 1779"/>
              <a:gd name="T59" fmla="*/ 4418 h 4967"/>
              <a:gd name="T60" fmla="*/ 1778 w 1779"/>
              <a:gd name="T61" fmla="*/ 3816 h 4967"/>
              <a:gd name="T62" fmla="*/ 1769 w 1779"/>
              <a:gd name="T63" fmla="*/ 3807 h 4967"/>
              <a:gd name="T64" fmla="*/ 1761 w 1779"/>
              <a:gd name="T65" fmla="*/ 3807 h 4967"/>
              <a:gd name="T66" fmla="*/ 1752 w 1779"/>
              <a:gd name="T67" fmla="*/ 3798 h 4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79" h="4967">
                <a:moveTo>
                  <a:pt x="1752" y="3798"/>
                </a:moveTo>
                <a:lnTo>
                  <a:pt x="1752" y="3798"/>
                </a:lnTo>
                <a:cubicBezTo>
                  <a:pt x="1752" y="1498"/>
                  <a:pt x="1752" y="1498"/>
                  <a:pt x="1752" y="1498"/>
                </a:cubicBezTo>
                <a:lnTo>
                  <a:pt x="1761" y="1489"/>
                </a:lnTo>
                <a:lnTo>
                  <a:pt x="1761" y="1489"/>
                </a:lnTo>
                <a:cubicBezTo>
                  <a:pt x="1769" y="1489"/>
                  <a:pt x="1769" y="1489"/>
                  <a:pt x="1769" y="1481"/>
                </a:cubicBezTo>
                <a:cubicBezTo>
                  <a:pt x="1769" y="852"/>
                  <a:pt x="1769" y="852"/>
                  <a:pt x="1769" y="852"/>
                </a:cubicBezTo>
                <a:cubicBezTo>
                  <a:pt x="1769" y="690"/>
                  <a:pt x="1716" y="529"/>
                  <a:pt x="1617" y="395"/>
                </a:cubicBezTo>
                <a:cubicBezTo>
                  <a:pt x="1311" y="0"/>
                  <a:pt x="1311" y="0"/>
                  <a:pt x="1311" y="0"/>
                </a:cubicBezTo>
                <a:cubicBezTo>
                  <a:pt x="467" y="0"/>
                  <a:pt x="467" y="0"/>
                  <a:pt x="467" y="0"/>
                </a:cubicBezTo>
                <a:cubicBezTo>
                  <a:pt x="162" y="395"/>
                  <a:pt x="162" y="395"/>
                  <a:pt x="162" y="395"/>
                </a:cubicBezTo>
                <a:cubicBezTo>
                  <a:pt x="54" y="529"/>
                  <a:pt x="0" y="690"/>
                  <a:pt x="0" y="852"/>
                </a:cubicBezTo>
                <a:cubicBezTo>
                  <a:pt x="0" y="1489"/>
                  <a:pt x="0" y="1489"/>
                  <a:pt x="0" y="1489"/>
                </a:cubicBezTo>
                <a:cubicBezTo>
                  <a:pt x="18" y="1489"/>
                  <a:pt x="18" y="1489"/>
                  <a:pt x="18" y="1489"/>
                </a:cubicBezTo>
                <a:cubicBezTo>
                  <a:pt x="18" y="3807"/>
                  <a:pt x="18" y="3807"/>
                  <a:pt x="18" y="3807"/>
                </a:cubicBezTo>
                <a:cubicBezTo>
                  <a:pt x="0" y="3807"/>
                  <a:pt x="0" y="3807"/>
                  <a:pt x="0" y="3807"/>
                </a:cubicBezTo>
                <a:cubicBezTo>
                  <a:pt x="0" y="4418"/>
                  <a:pt x="0" y="4418"/>
                  <a:pt x="0" y="4418"/>
                </a:cubicBezTo>
                <a:cubicBezTo>
                  <a:pt x="0" y="4714"/>
                  <a:pt x="252" y="4957"/>
                  <a:pt x="548" y="4957"/>
                </a:cubicBezTo>
                <a:cubicBezTo>
                  <a:pt x="593" y="4957"/>
                  <a:pt x="620" y="4921"/>
                  <a:pt x="620" y="4885"/>
                </a:cubicBezTo>
                <a:cubicBezTo>
                  <a:pt x="620" y="4876"/>
                  <a:pt x="629" y="4867"/>
                  <a:pt x="638" y="4867"/>
                </a:cubicBezTo>
                <a:cubicBezTo>
                  <a:pt x="647" y="4867"/>
                  <a:pt x="647" y="4867"/>
                  <a:pt x="647" y="4867"/>
                </a:cubicBezTo>
                <a:cubicBezTo>
                  <a:pt x="692" y="4867"/>
                  <a:pt x="728" y="4876"/>
                  <a:pt x="755" y="4903"/>
                </a:cubicBezTo>
                <a:cubicBezTo>
                  <a:pt x="799" y="4939"/>
                  <a:pt x="844" y="4966"/>
                  <a:pt x="898" y="4966"/>
                </a:cubicBezTo>
                <a:lnTo>
                  <a:pt x="898" y="4966"/>
                </a:lnTo>
                <a:cubicBezTo>
                  <a:pt x="952" y="4966"/>
                  <a:pt x="1006" y="4939"/>
                  <a:pt x="1051" y="4894"/>
                </a:cubicBezTo>
                <a:cubicBezTo>
                  <a:pt x="1069" y="4876"/>
                  <a:pt x="1096" y="4867"/>
                  <a:pt x="1123" y="4867"/>
                </a:cubicBezTo>
                <a:cubicBezTo>
                  <a:pt x="1141" y="4867"/>
                  <a:pt x="1141" y="4867"/>
                  <a:pt x="1141" y="4867"/>
                </a:cubicBezTo>
                <a:cubicBezTo>
                  <a:pt x="1150" y="4867"/>
                  <a:pt x="1159" y="4876"/>
                  <a:pt x="1159" y="4885"/>
                </a:cubicBezTo>
                <a:cubicBezTo>
                  <a:pt x="1159" y="4921"/>
                  <a:pt x="1195" y="4957"/>
                  <a:pt x="1231" y="4957"/>
                </a:cubicBezTo>
                <a:cubicBezTo>
                  <a:pt x="1536" y="4957"/>
                  <a:pt x="1778" y="4714"/>
                  <a:pt x="1778" y="4418"/>
                </a:cubicBezTo>
                <a:cubicBezTo>
                  <a:pt x="1778" y="3816"/>
                  <a:pt x="1778" y="3816"/>
                  <a:pt x="1778" y="3816"/>
                </a:cubicBezTo>
                <a:cubicBezTo>
                  <a:pt x="1778" y="3807"/>
                  <a:pt x="1769" y="3807"/>
                  <a:pt x="1769" y="3807"/>
                </a:cubicBezTo>
                <a:cubicBezTo>
                  <a:pt x="1761" y="3807"/>
                  <a:pt x="1761" y="3807"/>
                  <a:pt x="1761" y="3807"/>
                </a:cubicBezTo>
                <a:lnTo>
                  <a:pt x="1752" y="379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7">
            <a:extLst>
              <a:ext uri="{FF2B5EF4-FFF2-40B4-BE49-F238E27FC236}">
                <a16:creationId xmlns:a16="http://schemas.microsoft.com/office/drawing/2014/main" id="{A067537E-AB60-8246-A80E-55DFDE1AC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8320" y="6169986"/>
            <a:ext cx="904525" cy="52923"/>
          </a:xfrm>
          <a:custGeom>
            <a:avLst/>
            <a:gdLst>
              <a:gd name="T0" fmla="*/ 826 w 827"/>
              <a:gd name="T1" fmla="*/ 46 h 47"/>
              <a:gd name="T2" fmla="*/ 0 w 827"/>
              <a:gd name="T3" fmla="*/ 46 h 47"/>
              <a:gd name="T4" fmla="*/ 0 w 827"/>
              <a:gd name="T5" fmla="*/ 0 h 47"/>
              <a:gd name="T6" fmla="*/ 826 w 827"/>
              <a:gd name="T7" fmla="*/ 0 h 47"/>
              <a:gd name="T8" fmla="*/ 826 w 827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7" h="47">
                <a:moveTo>
                  <a:pt x="826" y="46"/>
                </a:moveTo>
                <a:lnTo>
                  <a:pt x="0" y="46"/>
                </a:lnTo>
                <a:lnTo>
                  <a:pt x="0" y="0"/>
                </a:lnTo>
                <a:lnTo>
                  <a:pt x="826" y="0"/>
                </a:lnTo>
                <a:lnTo>
                  <a:pt x="826" y="46"/>
                </a:lnTo>
              </a:path>
            </a:pathLst>
          </a:custGeom>
          <a:solidFill>
            <a:srgbClr val="70D1C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8">
            <a:extLst>
              <a:ext uri="{FF2B5EF4-FFF2-40B4-BE49-F238E27FC236}">
                <a16:creationId xmlns:a16="http://schemas.microsoft.com/office/drawing/2014/main" id="{DB92B85F-6B7C-C647-B6F4-803DEECA6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9452" y="5809137"/>
            <a:ext cx="962260" cy="365659"/>
          </a:xfrm>
          <a:custGeom>
            <a:avLst/>
            <a:gdLst>
              <a:gd name="T0" fmla="*/ 817 w 881"/>
              <a:gd name="T1" fmla="*/ 0 h 333"/>
              <a:gd name="T2" fmla="*/ 817 w 881"/>
              <a:gd name="T3" fmla="*/ 0 h 333"/>
              <a:gd name="T4" fmla="*/ 54 w 881"/>
              <a:gd name="T5" fmla="*/ 0 h 333"/>
              <a:gd name="T6" fmla="*/ 0 w 881"/>
              <a:gd name="T7" fmla="*/ 54 h 333"/>
              <a:gd name="T8" fmla="*/ 0 w 881"/>
              <a:gd name="T9" fmla="*/ 270 h 333"/>
              <a:gd name="T10" fmla="*/ 54 w 881"/>
              <a:gd name="T11" fmla="*/ 332 h 333"/>
              <a:gd name="T12" fmla="*/ 817 w 881"/>
              <a:gd name="T13" fmla="*/ 332 h 333"/>
              <a:gd name="T14" fmla="*/ 880 w 881"/>
              <a:gd name="T15" fmla="*/ 270 h 333"/>
              <a:gd name="T16" fmla="*/ 880 w 881"/>
              <a:gd name="T17" fmla="*/ 54 h 333"/>
              <a:gd name="T18" fmla="*/ 817 w 881"/>
              <a:gd name="T1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81" h="333">
                <a:moveTo>
                  <a:pt x="817" y="0"/>
                </a:moveTo>
                <a:lnTo>
                  <a:pt x="817" y="0"/>
                </a:lnTo>
                <a:cubicBezTo>
                  <a:pt x="54" y="0"/>
                  <a:pt x="54" y="0"/>
                  <a:pt x="54" y="0"/>
                </a:cubicBezTo>
                <a:cubicBezTo>
                  <a:pt x="27" y="0"/>
                  <a:pt x="0" y="18"/>
                  <a:pt x="0" y="54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306"/>
                  <a:pt x="27" y="332"/>
                  <a:pt x="54" y="332"/>
                </a:cubicBezTo>
                <a:cubicBezTo>
                  <a:pt x="817" y="332"/>
                  <a:pt x="817" y="332"/>
                  <a:pt x="817" y="332"/>
                </a:cubicBezTo>
                <a:cubicBezTo>
                  <a:pt x="853" y="332"/>
                  <a:pt x="880" y="306"/>
                  <a:pt x="880" y="270"/>
                </a:cubicBezTo>
                <a:cubicBezTo>
                  <a:pt x="880" y="54"/>
                  <a:pt x="880" y="54"/>
                  <a:pt x="880" y="54"/>
                </a:cubicBezTo>
                <a:cubicBezTo>
                  <a:pt x="880" y="18"/>
                  <a:pt x="853" y="0"/>
                  <a:pt x="81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712282DA-AAEA-7840-B6E4-6F1CE345D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7945" y="7844319"/>
            <a:ext cx="1900466" cy="2540367"/>
          </a:xfrm>
          <a:custGeom>
            <a:avLst/>
            <a:gdLst>
              <a:gd name="T0" fmla="*/ 1743 w 1744"/>
              <a:gd name="T1" fmla="*/ 2327 h 2328"/>
              <a:gd name="T2" fmla="*/ 0 w 1744"/>
              <a:gd name="T3" fmla="*/ 2327 h 2328"/>
              <a:gd name="T4" fmla="*/ 0 w 1744"/>
              <a:gd name="T5" fmla="*/ 0 h 2328"/>
              <a:gd name="T6" fmla="*/ 1743 w 1744"/>
              <a:gd name="T7" fmla="*/ 0 h 2328"/>
              <a:gd name="T8" fmla="*/ 1743 w 1744"/>
              <a:gd name="T9" fmla="*/ 2327 h 2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4" h="2328">
                <a:moveTo>
                  <a:pt x="1743" y="2327"/>
                </a:moveTo>
                <a:lnTo>
                  <a:pt x="0" y="2327"/>
                </a:lnTo>
                <a:lnTo>
                  <a:pt x="0" y="0"/>
                </a:lnTo>
                <a:lnTo>
                  <a:pt x="1743" y="0"/>
                </a:lnTo>
                <a:lnTo>
                  <a:pt x="1743" y="232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0">
            <a:extLst>
              <a:ext uri="{FF2B5EF4-FFF2-40B4-BE49-F238E27FC236}">
                <a16:creationId xmlns:a16="http://schemas.microsoft.com/office/drawing/2014/main" id="{49418934-D8D8-DF44-9DA2-9B47F6867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5383" y="4211785"/>
            <a:ext cx="178017" cy="8410155"/>
          </a:xfrm>
          <a:custGeom>
            <a:avLst/>
            <a:gdLst>
              <a:gd name="T0" fmla="*/ 160 w 161"/>
              <a:gd name="T1" fmla="*/ 7706 h 7707"/>
              <a:gd name="T2" fmla="*/ 0 w 161"/>
              <a:gd name="T3" fmla="*/ 7706 h 7707"/>
              <a:gd name="T4" fmla="*/ 0 w 161"/>
              <a:gd name="T5" fmla="*/ 0 h 7707"/>
              <a:gd name="T6" fmla="*/ 160 w 161"/>
              <a:gd name="T7" fmla="*/ 0 h 7707"/>
              <a:gd name="T8" fmla="*/ 160 w 161"/>
              <a:gd name="T9" fmla="*/ 7706 h 7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" h="7707">
                <a:moveTo>
                  <a:pt x="160" y="7706"/>
                </a:moveTo>
                <a:lnTo>
                  <a:pt x="0" y="7706"/>
                </a:lnTo>
                <a:lnTo>
                  <a:pt x="0" y="0"/>
                </a:lnTo>
                <a:lnTo>
                  <a:pt x="160" y="0"/>
                </a:lnTo>
                <a:lnTo>
                  <a:pt x="160" y="770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Line 85">
            <a:extLst>
              <a:ext uri="{FF2B5EF4-FFF2-40B4-BE49-F238E27FC236}">
                <a16:creationId xmlns:a16="http://schemas.microsoft.com/office/drawing/2014/main" id="{505D7A12-1F20-3B4D-BB7F-B644BCBC1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87347" y="6357625"/>
            <a:ext cx="3478573" cy="481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3" name="Freeform 86">
            <a:extLst>
              <a:ext uri="{FF2B5EF4-FFF2-40B4-BE49-F238E27FC236}">
                <a16:creationId xmlns:a16="http://schemas.microsoft.com/office/drawing/2014/main" id="{A0A6FD11-B186-914E-B4B2-D63CED271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4126" y="6280644"/>
            <a:ext cx="149152" cy="149152"/>
          </a:xfrm>
          <a:custGeom>
            <a:avLst/>
            <a:gdLst>
              <a:gd name="T0" fmla="*/ 63 w 136"/>
              <a:gd name="T1" fmla="*/ 135 h 136"/>
              <a:gd name="T2" fmla="*/ 63 w 136"/>
              <a:gd name="T3" fmla="*/ 135 h 136"/>
              <a:gd name="T4" fmla="*/ 135 w 136"/>
              <a:gd name="T5" fmla="*/ 72 h 136"/>
              <a:gd name="T6" fmla="*/ 63 w 136"/>
              <a:gd name="T7" fmla="*/ 0 h 136"/>
              <a:gd name="T8" fmla="*/ 0 w 136"/>
              <a:gd name="T9" fmla="*/ 72 h 136"/>
              <a:gd name="T10" fmla="*/ 63 w 136"/>
              <a:gd name="T1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63" y="135"/>
                </a:moveTo>
                <a:lnTo>
                  <a:pt x="63" y="135"/>
                </a:lnTo>
                <a:cubicBezTo>
                  <a:pt x="99" y="135"/>
                  <a:pt x="135" y="108"/>
                  <a:pt x="135" y="72"/>
                </a:cubicBezTo>
                <a:cubicBezTo>
                  <a:pt x="135" y="27"/>
                  <a:pt x="99" y="0"/>
                  <a:pt x="63" y="0"/>
                </a:cubicBezTo>
                <a:cubicBezTo>
                  <a:pt x="27" y="0"/>
                  <a:pt x="0" y="27"/>
                  <a:pt x="0" y="72"/>
                </a:cubicBezTo>
                <a:cubicBezTo>
                  <a:pt x="0" y="108"/>
                  <a:pt x="27" y="135"/>
                  <a:pt x="63" y="13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Line 87">
            <a:extLst>
              <a:ext uri="{FF2B5EF4-FFF2-40B4-BE49-F238E27FC236}">
                <a16:creationId xmlns:a16="http://schemas.microsoft.com/office/drawing/2014/main" id="{3567E8D6-1D6E-7245-8198-2E2C90AE5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87347" y="8691108"/>
            <a:ext cx="3478573" cy="481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5" name="Freeform 88">
            <a:extLst>
              <a:ext uri="{FF2B5EF4-FFF2-40B4-BE49-F238E27FC236}">
                <a16:creationId xmlns:a16="http://schemas.microsoft.com/office/drawing/2014/main" id="{F81A8336-1134-2E4D-A37A-0335EB4CD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4126" y="8609314"/>
            <a:ext cx="149152" cy="149152"/>
          </a:xfrm>
          <a:custGeom>
            <a:avLst/>
            <a:gdLst>
              <a:gd name="T0" fmla="*/ 63 w 136"/>
              <a:gd name="T1" fmla="*/ 135 h 136"/>
              <a:gd name="T2" fmla="*/ 63 w 136"/>
              <a:gd name="T3" fmla="*/ 135 h 136"/>
              <a:gd name="T4" fmla="*/ 135 w 136"/>
              <a:gd name="T5" fmla="*/ 72 h 136"/>
              <a:gd name="T6" fmla="*/ 63 w 136"/>
              <a:gd name="T7" fmla="*/ 0 h 136"/>
              <a:gd name="T8" fmla="*/ 0 w 136"/>
              <a:gd name="T9" fmla="*/ 72 h 136"/>
              <a:gd name="T10" fmla="*/ 63 w 136"/>
              <a:gd name="T1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63" y="135"/>
                </a:moveTo>
                <a:lnTo>
                  <a:pt x="63" y="135"/>
                </a:lnTo>
                <a:cubicBezTo>
                  <a:pt x="99" y="135"/>
                  <a:pt x="135" y="108"/>
                  <a:pt x="135" y="72"/>
                </a:cubicBezTo>
                <a:cubicBezTo>
                  <a:pt x="135" y="36"/>
                  <a:pt x="99" y="0"/>
                  <a:pt x="63" y="0"/>
                </a:cubicBezTo>
                <a:cubicBezTo>
                  <a:pt x="27" y="0"/>
                  <a:pt x="0" y="36"/>
                  <a:pt x="0" y="72"/>
                </a:cubicBezTo>
                <a:cubicBezTo>
                  <a:pt x="0" y="108"/>
                  <a:pt x="27" y="135"/>
                  <a:pt x="63" y="13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Line 89">
            <a:extLst>
              <a:ext uri="{FF2B5EF4-FFF2-40B4-BE49-F238E27FC236}">
                <a16:creationId xmlns:a16="http://schemas.microsoft.com/office/drawing/2014/main" id="{D6F054D8-6FDA-DB44-BF97-79415936B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87347" y="11024588"/>
            <a:ext cx="3478573" cy="481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7" name="Freeform 90">
            <a:extLst>
              <a:ext uri="{FF2B5EF4-FFF2-40B4-BE49-F238E27FC236}">
                <a16:creationId xmlns:a16="http://schemas.microsoft.com/office/drawing/2014/main" id="{4D0FE749-7F1B-C947-AE1D-946AF007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4126" y="10942797"/>
            <a:ext cx="149152" cy="158771"/>
          </a:xfrm>
          <a:custGeom>
            <a:avLst/>
            <a:gdLst>
              <a:gd name="T0" fmla="*/ 63 w 136"/>
              <a:gd name="T1" fmla="*/ 143 h 144"/>
              <a:gd name="T2" fmla="*/ 63 w 136"/>
              <a:gd name="T3" fmla="*/ 143 h 144"/>
              <a:gd name="T4" fmla="*/ 135 w 136"/>
              <a:gd name="T5" fmla="*/ 72 h 144"/>
              <a:gd name="T6" fmla="*/ 63 w 136"/>
              <a:gd name="T7" fmla="*/ 0 h 144"/>
              <a:gd name="T8" fmla="*/ 0 w 136"/>
              <a:gd name="T9" fmla="*/ 72 h 144"/>
              <a:gd name="T10" fmla="*/ 63 w 136"/>
              <a:gd name="T11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44">
                <a:moveTo>
                  <a:pt x="63" y="143"/>
                </a:moveTo>
                <a:lnTo>
                  <a:pt x="63" y="143"/>
                </a:lnTo>
                <a:cubicBezTo>
                  <a:pt x="99" y="143"/>
                  <a:pt x="135" y="108"/>
                  <a:pt x="135" y="72"/>
                </a:cubicBezTo>
                <a:cubicBezTo>
                  <a:pt x="135" y="36"/>
                  <a:pt x="99" y="0"/>
                  <a:pt x="63" y="0"/>
                </a:cubicBezTo>
                <a:cubicBezTo>
                  <a:pt x="27" y="0"/>
                  <a:pt x="0" y="36"/>
                  <a:pt x="0" y="72"/>
                </a:cubicBezTo>
                <a:cubicBezTo>
                  <a:pt x="0" y="108"/>
                  <a:pt x="27" y="143"/>
                  <a:pt x="63" y="143"/>
                </a:cubicBezTo>
              </a:path>
            </a:pathLst>
          </a:custGeom>
          <a:solidFill>
            <a:srgbClr val="DBDBD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Line 91">
            <a:extLst>
              <a:ext uri="{FF2B5EF4-FFF2-40B4-BE49-F238E27FC236}">
                <a16:creationId xmlns:a16="http://schemas.microsoft.com/office/drawing/2014/main" id="{0484B1FA-F169-B84F-B3EB-9F060725E7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6825" y="6357625"/>
            <a:ext cx="3488195" cy="481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49" name="Freeform 92">
            <a:extLst>
              <a:ext uri="{FF2B5EF4-FFF2-40B4-BE49-F238E27FC236}">
                <a16:creationId xmlns:a16="http://schemas.microsoft.com/office/drawing/2014/main" id="{2BD946C1-E483-0447-997F-B8E47C133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4279" y="6280644"/>
            <a:ext cx="149149" cy="149152"/>
          </a:xfrm>
          <a:custGeom>
            <a:avLst/>
            <a:gdLst>
              <a:gd name="T0" fmla="*/ 63 w 135"/>
              <a:gd name="T1" fmla="*/ 0 h 136"/>
              <a:gd name="T2" fmla="*/ 63 w 135"/>
              <a:gd name="T3" fmla="*/ 0 h 136"/>
              <a:gd name="T4" fmla="*/ 0 w 135"/>
              <a:gd name="T5" fmla="*/ 72 h 136"/>
              <a:gd name="T6" fmla="*/ 63 w 135"/>
              <a:gd name="T7" fmla="*/ 135 h 136"/>
              <a:gd name="T8" fmla="*/ 134 w 135"/>
              <a:gd name="T9" fmla="*/ 72 h 136"/>
              <a:gd name="T10" fmla="*/ 63 w 135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" h="136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27"/>
                  <a:pt x="0" y="72"/>
                </a:cubicBezTo>
                <a:cubicBezTo>
                  <a:pt x="0" y="108"/>
                  <a:pt x="27" y="135"/>
                  <a:pt x="63" y="135"/>
                </a:cubicBezTo>
                <a:cubicBezTo>
                  <a:pt x="107" y="135"/>
                  <a:pt x="134" y="108"/>
                  <a:pt x="134" y="72"/>
                </a:cubicBezTo>
                <a:cubicBezTo>
                  <a:pt x="134" y="27"/>
                  <a:pt x="107" y="0"/>
                  <a:pt x="6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Line 93">
            <a:extLst>
              <a:ext uri="{FF2B5EF4-FFF2-40B4-BE49-F238E27FC236}">
                <a16:creationId xmlns:a16="http://schemas.microsoft.com/office/drawing/2014/main" id="{6C99A5EE-B9CC-1D4C-AC19-AFCCD0DF58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6825" y="8691108"/>
            <a:ext cx="3488195" cy="481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1" name="Freeform 94">
            <a:extLst>
              <a:ext uri="{FF2B5EF4-FFF2-40B4-BE49-F238E27FC236}">
                <a16:creationId xmlns:a16="http://schemas.microsoft.com/office/drawing/2014/main" id="{EAAC7C58-A5F2-7E45-AE95-3A0C16C3B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4279" y="8609314"/>
            <a:ext cx="149149" cy="149152"/>
          </a:xfrm>
          <a:custGeom>
            <a:avLst/>
            <a:gdLst>
              <a:gd name="T0" fmla="*/ 63 w 135"/>
              <a:gd name="T1" fmla="*/ 0 h 136"/>
              <a:gd name="T2" fmla="*/ 63 w 135"/>
              <a:gd name="T3" fmla="*/ 0 h 136"/>
              <a:gd name="T4" fmla="*/ 0 w 135"/>
              <a:gd name="T5" fmla="*/ 72 h 136"/>
              <a:gd name="T6" fmla="*/ 63 w 135"/>
              <a:gd name="T7" fmla="*/ 135 h 136"/>
              <a:gd name="T8" fmla="*/ 134 w 135"/>
              <a:gd name="T9" fmla="*/ 72 h 136"/>
              <a:gd name="T10" fmla="*/ 63 w 135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" h="136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36"/>
                  <a:pt x="0" y="72"/>
                </a:cubicBezTo>
                <a:cubicBezTo>
                  <a:pt x="0" y="108"/>
                  <a:pt x="27" y="135"/>
                  <a:pt x="63" y="135"/>
                </a:cubicBezTo>
                <a:cubicBezTo>
                  <a:pt x="107" y="135"/>
                  <a:pt x="134" y="108"/>
                  <a:pt x="134" y="72"/>
                </a:cubicBezTo>
                <a:cubicBezTo>
                  <a:pt x="134" y="36"/>
                  <a:pt x="107" y="0"/>
                  <a:pt x="6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Line 95">
            <a:extLst>
              <a:ext uri="{FF2B5EF4-FFF2-40B4-BE49-F238E27FC236}">
                <a16:creationId xmlns:a16="http://schemas.microsoft.com/office/drawing/2014/main" id="{D86716B4-F67A-2448-9535-10F8C0E96A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6825" y="11024588"/>
            <a:ext cx="3488195" cy="481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1" name="Freeform 96">
            <a:extLst>
              <a:ext uri="{FF2B5EF4-FFF2-40B4-BE49-F238E27FC236}">
                <a16:creationId xmlns:a16="http://schemas.microsoft.com/office/drawing/2014/main" id="{13C10D9C-9FD5-174C-9843-CD338EEDD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4279" y="10942797"/>
            <a:ext cx="149149" cy="158771"/>
          </a:xfrm>
          <a:custGeom>
            <a:avLst/>
            <a:gdLst>
              <a:gd name="T0" fmla="*/ 63 w 135"/>
              <a:gd name="T1" fmla="*/ 0 h 144"/>
              <a:gd name="T2" fmla="*/ 63 w 135"/>
              <a:gd name="T3" fmla="*/ 0 h 144"/>
              <a:gd name="T4" fmla="*/ 0 w 135"/>
              <a:gd name="T5" fmla="*/ 72 h 144"/>
              <a:gd name="T6" fmla="*/ 63 w 135"/>
              <a:gd name="T7" fmla="*/ 143 h 144"/>
              <a:gd name="T8" fmla="*/ 134 w 135"/>
              <a:gd name="T9" fmla="*/ 72 h 144"/>
              <a:gd name="T10" fmla="*/ 63 w 135"/>
              <a:gd name="T11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" h="144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36"/>
                  <a:pt x="0" y="72"/>
                </a:cubicBezTo>
                <a:cubicBezTo>
                  <a:pt x="0" y="108"/>
                  <a:pt x="27" y="143"/>
                  <a:pt x="63" y="143"/>
                </a:cubicBezTo>
                <a:cubicBezTo>
                  <a:pt x="107" y="143"/>
                  <a:pt x="134" y="108"/>
                  <a:pt x="134" y="72"/>
                </a:cubicBezTo>
                <a:cubicBezTo>
                  <a:pt x="134" y="36"/>
                  <a:pt x="107" y="0"/>
                  <a:pt x="6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97">
            <a:extLst>
              <a:ext uri="{FF2B5EF4-FFF2-40B4-BE49-F238E27FC236}">
                <a16:creationId xmlns:a16="http://schemas.microsoft.com/office/drawing/2014/main" id="{57ADAD12-23A2-F449-B81C-607F75BFE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2060" y="5741778"/>
            <a:ext cx="1236506" cy="1236506"/>
          </a:xfrm>
          <a:custGeom>
            <a:avLst/>
            <a:gdLst>
              <a:gd name="T0" fmla="*/ 1132 w 1133"/>
              <a:gd name="T1" fmla="*/ 566 h 1132"/>
              <a:gd name="T2" fmla="*/ 1132 w 1133"/>
              <a:gd name="T3" fmla="*/ 566 h 1132"/>
              <a:gd name="T4" fmla="*/ 566 w 1133"/>
              <a:gd name="T5" fmla="*/ 1131 h 1132"/>
              <a:gd name="T6" fmla="*/ 0 w 1133"/>
              <a:gd name="T7" fmla="*/ 566 h 1132"/>
              <a:gd name="T8" fmla="*/ 566 w 1133"/>
              <a:gd name="T9" fmla="*/ 0 h 1132"/>
              <a:gd name="T10" fmla="*/ 1132 w 1133"/>
              <a:gd name="T11" fmla="*/ 566 h 1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3" h="1132">
                <a:moveTo>
                  <a:pt x="1132" y="566"/>
                </a:moveTo>
                <a:lnTo>
                  <a:pt x="1132" y="566"/>
                </a:lnTo>
                <a:cubicBezTo>
                  <a:pt x="1132" y="872"/>
                  <a:pt x="880" y="1131"/>
                  <a:pt x="566" y="1131"/>
                </a:cubicBezTo>
                <a:cubicBezTo>
                  <a:pt x="252" y="1131"/>
                  <a:pt x="0" y="872"/>
                  <a:pt x="0" y="566"/>
                </a:cubicBezTo>
                <a:cubicBezTo>
                  <a:pt x="0" y="252"/>
                  <a:pt x="252" y="0"/>
                  <a:pt x="566" y="0"/>
                </a:cubicBezTo>
                <a:cubicBezTo>
                  <a:pt x="880" y="0"/>
                  <a:pt x="1132" y="252"/>
                  <a:pt x="1132" y="56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98">
            <a:extLst>
              <a:ext uri="{FF2B5EF4-FFF2-40B4-BE49-F238E27FC236}">
                <a16:creationId xmlns:a16="http://schemas.microsoft.com/office/drawing/2014/main" id="{96A2734D-6A18-594C-A251-8C05307F6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2060" y="8070449"/>
            <a:ext cx="1236506" cy="1236506"/>
          </a:xfrm>
          <a:custGeom>
            <a:avLst/>
            <a:gdLst>
              <a:gd name="T0" fmla="*/ 1132 w 1133"/>
              <a:gd name="T1" fmla="*/ 566 h 1133"/>
              <a:gd name="T2" fmla="*/ 1132 w 1133"/>
              <a:gd name="T3" fmla="*/ 566 h 1133"/>
              <a:gd name="T4" fmla="*/ 566 w 1133"/>
              <a:gd name="T5" fmla="*/ 1132 h 1133"/>
              <a:gd name="T6" fmla="*/ 0 w 1133"/>
              <a:gd name="T7" fmla="*/ 566 h 1133"/>
              <a:gd name="T8" fmla="*/ 566 w 1133"/>
              <a:gd name="T9" fmla="*/ 0 h 1133"/>
              <a:gd name="T10" fmla="*/ 1132 w 1133"/>
              <a:gd name="T11" fmla="*/ 566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3" h="1133">
                <a:moveTo>
                  <a:pt x="1132" y="566"/>
                </a:moveTo>
                <a:lnTo>
                  <a:pt x="1132" y="566"/>
                </a:lnTo>
                <a:cubicBezTo>
                  <a:pt x="1132" y="880"/>
                  <a:pt x="880" y="1132"/>
                  <a:pt x="566" y="1132"/>
                </a:cubicBezTo>
                <a:cubicBezTo>
                  <a:pt x="252" y="1132"/>
                  <a:pt x="0" y="880"/>
                  <a:pt x="0" y="566"/>
                </a:cubicBezTo>
                <a:cubicBezTo>
                  <a:pt x="0" y="252"/>
                  <a:pt x="252" y="0"/>
                  <a:pt x="566" y="0"/>
                </a:cubicBezTo>
                <a:cubicBezTo>
                  <a:pt x="880" y="0"/>
                  <a:pt x="1132" y="252"/>
                  <a:pt x="1132" y="56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99">
            <a:extLst>
              <a:ext uri="{FF2B5EF4-FFF2-40B4-BE49-F238E27FC236}">
                <a16:creationId xmlns:a16="http://schemas.microsoft.com/office/drawing/2014/main" id="{CAE475EC-5604-0F41-9025-95BB92205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2060" y="10403931"/>
            <a:ext cx="1236506" cy="1236503"/>
          </a:xfrm>
          <a:custGeom>
            <a:avLst/>
            <a:gdLst>
              <a:gd name="T0" fmla="*/ 1132 w 1133"/>
              <a:gd name="T1" fmla="*/ 566 h 1133"/>
              <a:gd name="T2" fmla="*/ 1132 w 1133"/>
              <a:gd name="T3" fmla="*/ 566 h 1133"/>
              <a:gd name="T4" fmla="*/ 566 w 1133"/>
              <a:gd name="T5" fmla="*/ 1132 h 1133"/>
              <a:gd name="T6" fmla="*/ 0 w 1133"/>
              <a:gd name="T7" fmla="*/ 566 h 1133"/>
              <a:gd name="T8" fmla="*/ 566 w 1133"/>
              <a:gd name="T9" fmla="*/ 0 h 1133"/>
              <a:gd name="T10" fmla="*/ 1132 w 1133"/>
              <a:gd name="T11" fmla="*/ 566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3" h="1133">
                <a:moveTo>
                  <a:pt x="1132" y="566"/>
                </a:moveTo>
                <a:lnTo>
                  <a:pt x="1132" y="566"/>
                </a:lnTo>
                <a:cubicBezTo>
                  <a:pt x="1132" y="880"/>
                  <a:pt x="880" y="1132"/>
                  <a:pt x="566" y="1132"/>
                </a:cubicBezTo>
                <a:cubicBezTo>
                  <a:pt x="252" y="1132"/>
                  <a:pt x="0" y="880"/>
                  <a:pt x="0" y="566"/>
                </a:cubicBezTo>
                <a:cubicBezTo>
                  <a:pt x="0" y="251"/>
                  <a:pt x="252" y="0"/>
                  <a:pt x="566" y="0"/>
                </a:cubicBezTo>
                <a:cubicBezTo>
                  <a:pt x="880" y="0"/>
                  <a:pt x="1132" y="251"/>
                  <a:pt x="1132" y="56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100">
            <a:extLst>
              <a:ext uri="{FF2B5EF4-FFF2-40B4-BE49-F238E27FC236}">
                <a16:creationId xmlns:a16="http://schemas.microsoft.com/office/drawing/2014/main" id="{48D258E8-1F3D-5749-BF02-7EC83E9C2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8992" y="5741778"/>
            <a:ext cx="1236503" cy="1236506"/>
          </a:xfrm>
          <a:custGeom>
            <a:avLst/>
            <a:gdLst>
              <a:gd name="T0" fmla="*/ 1131 w 1132"/>
              <a:gd name="T1" fmla="*/ 566 h 1132"/>
              <a:gd name="T2" fmla="*/ 1131 w 1132"/>
              <a:gd name="T3" fmla="*/ 566 h 1132"/>
              <a:gd name="T4" fmla="*/ 566 w 1132"/>
              <a:gd name="T5" fmla="*/ 1131 h 1132"/>
              <a:gd name="T6" fmla="*/ 0 w 1132"/>
              <a:gd name="T7" fmla="*/ 566 h 1132"/>
              <a:gd name="T8" fmla="*/ 566 w 1132"/>
              <a:gd name="T9" fmla="*/ 0 h 1132"/>
              <a:gd name="T10" fmla="*/ 1131 w 1132"/>
              <a:gd name="T11" fmla="*/ 566 h 1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2" h="1132">
                <a:moveTo>
                  <a:pt x="1131" y="566"/>
                </a:moveTo>
                <a:lnTo>
                  <a:pt x="1131" y="566"/>
                </a:lnTo>
                <a:cubicBezTo>
                  <a:pt x="1131" y="872"/>
                  <a:pt x="880" y="1131"/>
                  <a:pt x="566" y="1131"/>
                </a:cubicBezTo>
                <a:cubicBezTo>
                  <a:pt x="251" y="1131"/>
                  <a:pt x="0" y="872"/>
                  <a:pt x="0" y="566"/>
                </a:cubicBezTo>
                <a:cubicBezTo>
                  <a:pt x="0" y="252"/>
                  <a:pt x="251" y="0"/>
                  <a:pt x="566" y="0"/>
                </a:cubicBezTo>
                <a:cubicBezTo>
                  <a:pt x="880" y="0"/>
                  <a:pt x="1131" y="252"/>
                  <a:pt x="1131" y="56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101">
            <a:extLst>
              <a:ext uri="{FF2B5EF4-FFF2-40B4-BE49-F238E27FC236}">
                <a16:creationId xmlns:a16="http://schemas.microsoft.com/office/drawing/2014/main" id="{E943E67C-C05A-A649-A206-74CDD9A89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8992" y="8070449"/>
            <a:ext cx="1236503" cy="1236506"/>
          </a:xfrm>
          <a:custGeom>
            <a:avLst/>
            <a:gdLst>
              <a:gd name="T0" fmla="*/ 1131 w 1132"/>
              <a:gd name="T1" fmla="*/ 566 h 1133"/>
              <a:gd name="T2" fmla="*/ 1131 w 1132"/>
              <a:gd name="T3" fmla="*/ 566 h 1133"/>
              <a:gd name="T4" fmla="*/ 566 w 1132"/>
              <a:gd name="T5" fmla="*/ 1132 h 1133"/>
              <a:gd name="T6" fmla="*/ 0 w 1132"/>
              <a:gd name="T7" fmla="*/ 566 h 1133"/>
              <a:gd name="T8" fmla="*/ 566 w 1132"/>
              <a:gd name="T9" fmla="*/ 0 h 1133"/>
              <a:gd name="T10" fmla="*/ 1131 w 1132"/>
              <a:gd name="T11" fmla="*/ 566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2" h="1133">
                <a:moveTo>
                  <a:pt x="1131" y="566"/>
                </a:moveTo>
                <a:lnTo>
                  <a:pt x="1131" y="566"/>
                </a:lnTo>
                <a:cubicBezTo>
                  <a:pt x="1131" y="880"/>
                  <a:pt x="880" y="1132"/>
                  <a:pt x="566" y="1132"/>
                </a:cubicBezTo>
                <a:cubicBezTo>
                  <a:pt x="251" y="1132"/>
                  <a:pt x="0" y="880"/>
                  <a:pt x="0" y="566"/>
                </a:cubicBezTo>
                <a:cubicBezTo>
                  <a:pt x="0" y="252"/>
                  <a:pt x="251" y="0"/>
                  <a:pt x="566" y="0"/>
                </a:cubicBezTo>
                <a:cubicBezTo>
                  <a:pt x="880" y="0"/>
                  <a:pt x="1131" y="252"/>
                  <a:pt x="1131" y="56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102">
            <a:extLst>
              <a:ext uri="{FF2B5EF4-FFF2-40B4-BE49-F238E27FC236}">
                <a16:creationId xmlns:a16="http://schemas.microsoft.com/office/drawing/2014/main" id="{728DFDF9-AB69-F449-9443-CB7F1243E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8992" y="10403931"/>
            <a:ext cx="1236503" cy="1236503"/>
          </a:xfrm>
          <a:custGeom>
            <a:avLst/>
            <a:gdLst>
              <a:gd name="T0" fmla="*/ 1131 w 1132"/>
              <a:gd name="T1" fmla="*/ 566 h 1133"/>
              <a:gd name="T2" fmla="*/ 1131 w 1132"/>
              <a:gd name="T3" fmla="*/ 566 h 1133"/>
              <a:gd name="T4" fmla="*/ 566 w 1132"/>
              <a:gd name="T5" fmla="*/ 1132 h 1133"/>
              <a:gd name="T6" fmla="*/ 0 w 1132"/>
              <a:gd name="T7" fmla="*/ 566 h 1133"/>
              <a:gd name="T8" fmla="*/ 566 w 1132"/>
              <a:gd name="T9" fmla="*/ 0 h 1133"/>
              <a:gd name="T10" fmla="*/ 1131 w 1132"/>
              <a:gd name="T11" fmla="*/ 566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2" h="1133">
                <a:moveTo>
                  <a:pt x="1131" y="566"/>
                </a:moveTo>
                <a:lnTo>
                  <a:pt x="1131" y="566"/>
                </a:lnTo>
                <a:cubicBezTo>
                  <a:pt x="1131" y="880"/>
                  <a:pt x="880" y="1132"/>
                  <a:pt x="566" y="1132"/>
                </a:cubicBezTo>
                <a:cubicBezTo>
                  <a:pt x="251" y="1132"/>
                  <a:pt x="0" y="880"/>
                  <a:pt x="0" y="566"/>
                </a:cubicBezTo>
                <a:cubicBezTo>
                  <a:pt x="0" y="251"/>
                  <a:pt x="251" y="0"/>
                  <a:pt x="566" y="0"/>
                </a:cubicBezTo>
                <a:cubicBezTo>
                  <a:pt x="880" y="0"/>
                  <a:pt x="1131" y="251"/>
                  <a:pt x="1131" y="56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257">
            <a:extLst>
              <a:ext uri="{FF2B5EF4-FFF2-40B4-BE49-F238E27FC236}">
                <a16:creationId xmlns:a16="http://schemas.microsoft.com/office/drawing/2014/main" id="{1E7F8A6B-75F2-9646-BB77-4F251E957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90" y="11034210"/>
            <a:ext cx="197262" cy="283868"/>
          </a:xfrm>
          <a:custGeom>
            <a:avLst/>
            <a:gdLst>
              <a:gd name="T0" fmla="*/ 179 w 180"/>
              <a:gd name="T1" fmla="*/ 260 h 261"/>
              <a:gd name="T2" fmla="*/ 179 w 180"/>
              <a:gd name="T3" fmla="*/ 260 h 261"/>
              <a:gd name="T4" fmla="*/ 0 w 180"/>
              <a:gd name="T5" fmla="*/ 260 h 261"/>
              <a:gd name="T6" fmla="*/ 0 w 180"/>
              <a:gd name="T7" fmla="*/ 45 h 261"/>
              <a:gd name="T8" fmla="*/ 36 w 180"/>
              <a:gd name="T9" fmla="*/ 0 h 261"/>
              <a:gd name="T10" fmla="*/ 143 w 180"/>
              <a:gd name="T11" fmla="*/ 0 h 261"/>
              <a:gd name="T12" fmla="*/ 179 w 180"/>
              <a:gd name="T13" fmla="*/ 45 h 261"/>
              <a:gd name="T14" fmla="*/ 179 w 180"/>
              <a:gd name="T15" fmla="*/ 260 h 261"/>
              <a:gd name="T16" fmla="*/ 36 w 180"/>
              <a:gd name="T17" fmla="*/ 224 h 261"/>
              <a:gd name="T18" fmla="*/ 36 w 180"/>
              <a:gd name="T19" fmla="*/ 224 h 261"/>
              <a:gd name="T20" fmla="*/ 143 w 180"/>
              <a:gd name="T21" fmla="*/ 224 h 261"/>
              <a:gd name="T22" fmla="*/ 143 w 180"/>
              <a:gd name="T23" fmla="*/ 45 h 261"/>
              <a:gd name="T24" fmla="*/ 143 w 180"/>
              <a:gd name="T25" fmla="*/ 35 h 261"/>
              <a:gd name="T26" fmla="*/ 36 w 180"/>
              <a:gd name="T27" fmla="*/ 35 h 261"/>
              <a:gd name="T28" fmla="*/ 36 w 180"/>
              <a:gd name="T29" fmla="*/ 45 h 261"/>
              <a:gd name="T30" fmla="*/ 36 w 180"/>
              <a:gd name="T31" fmla="*/ 224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0" h="261">
                <a:moveTo>
                  <a:pt x="179" y="260"/>
                </a:moveTo>
                <a:lnTo>
                  <a:pt x="179" y="260"/>
                </a:lnTo>
                <a:cubicBezTo>
                  <a:pt x="0" y="260"/>
                  <a:pt x="0" y="260"/>
                  <a:pt x="0" y="26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7" y="0"/>
                  <a:pt x="36" y="0"/>
                </a:cubicBezTo>
                <a:cubicBezTo>
                  <a:pt x="143" y="0"/>
                  <a:pt x="143" y="0"/>
                  <a:pt x="143" y="0"/>
                </a:cubicBezTo>
                <a:cubicBezTo>
                  <a:pt x="161" y="0"/>
                  <a:pt x="179" y="18"/>
                  <a:pt x="179" y="45"/>
                </a:cubicBezTo>
                <a:lnTo>
                  <a:pt x="179" y="260"/>
                </a:lnTo>
                <a:close/>
                <a:moveTo>
                  <a:pt x="36" y="224"/>
                </a:moveTo>
                <a:lnTo>
                  <a:pt x="36" y="224"/>
                </a:lnTo>
                <a:cubicBezTo>
                  <a:pt x="143" y="224"/>
                  <a:pt x="143" y="224"/>
                  <a:pt x="143" y="224"/>
                </a:cubicBezTo>
                <a:cubicBezTo>
                  <a:pt x="143" y="45"/>
                  <a:pt x="143" y="45"/>
                  <a:pt x="143" y="45"/>
                </a:cubicBezTo>
                <a:lnTo>
                  <a:pt x="143" y="35"/>
                </a:lnTo>
                <a:cubicBezTo>
                  <a:pt x="36" y="35"/>
                  <a:pt x="36" y="35"/>
                  <a:pt x="36" y="35"/>
                </a:cubicBezTo>
                <a:lnTo>
                  <a:pt x="36" y="45"/>
                </a:lnTo>
                <a:lnTo>
                  <a:pt x="36" y="2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258">
            <a:extLst>
              <a:ext uri="{FF2B5EF4-FFF2-40B4-BE49-F238E27FC236}">
                <a16:creationId xmlns:a16="http://schemas.microsoft.com/office/drawing/2014/main" id="{022EF306-6802-4343-AB33-31C499313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970" y="10962042"/>
            <a:ext cx="577356" cy="365659"/>
          </a:xfrm>
          <a:custGeom>
            <a:avLst/>
            <a:gdLst>
              <a:gd name="T0" fmla="*/ 467 w 531"/>
              <a:gd name="T1" fmla="*/ 332 h 333"/>
              <a:gd name="T2" fmla="*/ 467 w 531"/>
              <a:gd name="T3" fmla="*/ 332 h 333"/>
              <a:gd name="T4" fmla="*/ 54 w 531"/>
              <a:gd name="T5" fmla="*/ 332 h 333"/>
              <a:gd name="T6" fmla="*/ 0 w 531"/>
              <a:gd name="T7" fmla="*/ 278 h 333"/>
              <a:gd name="T8" fmla="*/ 0 w 531"/>
              <a:gd name="T9" fmla="*/ 63 h 333"/>
              <a:gd name="T10" fmla="*/ 27 w 531"/>
              <a:gd name="T11" fmla="*/ 36 h 333"/>
              <a:gd name="T12" fmla="*/ 27 w 531"/>
              <a:gd name="T13" fmla="*/ 36 h 333"/>
              <a:gd name="T14" fmla="*/ 45 w 531"/>
              <a:gd name="T15" fmla="*/ 63 h 333"/>
              <a:gd name="T16" fmla="*/ 45 w 531"/>
              <a:gd name="T17" fmla="*/ 278 h 333"/>
              <a:gd name="T18" fmla="*/ 54 w 531"/>
              <a:gd name="T19" fmla="*/ 278 h 333"/>
              <a:gd name="T20" fmla="*/ 467 w 531"/>
              <a:gd name="T21" fmla="*/ 278 h 333"/>
              <a:gd name="T22" fmla="*/ 476 w 531"/>
              <a:gd name="T23" fmla="*/ 278 h 333"/>
              <a:gd name="T24" fmla="*/ 476 w 531"/>
              <a:gd name="T25" fmla="*/ 0 h 333"/>
              <a:gd name="T26" fmla="*/ 530 w 531"/>
              <a:gd name="T27" fmla="*/ 0 h 333"/>
              <a:gd name="T28" fmla="*/ 530 w 531"/>
              <a:gd name="T29" fmla="*/ 278 h 333"/>
              <a:gd name="T30" fmla="*/ 467 w 531"/>
              <a:gd name="T31" fmla="*/ 332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1" h="333">
                <a:moveTo>
                  <a:pt x="467" y="332"/>
                </a:moveTo>
                <a:lnTo>
                  <a:pt x="467" y="332"/>
                </a:lnTo>
                <a:cubicBezTo>
                  <a:pt x="54" y="332"/>
                  <a:pt x="54" y="332"/>
                  <a:pt x="54" y="332"/>
                </a:cubicBezTo>
                <a:cubicBezTo>
                  <a:pt x="27" y="332"/>
                  <a:pt x="0" y="305"/>
                  <a:pt x="0" y="27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45"/>
                  <a:pt x="9" y="36"/>
                  <a:pt x="27" y="36"/>
                </a:cubicBezTo>
                <a:lnTo>
                  <a:pt x="27" y="36"/>
                </a:lnTo>
                <a:cubicBezTo>
                  <a:pt x="36" y="36"/>
                  <a:pt x="45" y="45"/>
                  <a:pt x="45" y="63"/>
                </a:cubicBezTo>
                <a:cubicBezTo>
                  <a:pt x="45" y="278"/>
                  <a:pt x="45" y="278"/>
                  <a:pt x="45" y="278"/>
                </a:cubicBezTo>
                <a:lnTo>
                  <a:pt x="54" y="278"/>
                </a:lnTo>
                <a:cubicBezTo>
                  <a:pt x="467" y="278"/>
                  <a:pt x="467" y="278"/>
                  <a:pt x="467" y="278"/>
                </a:cubicBezTo>
                <a:cubicBezTo>
                  <a:pt x="476" y="278"/>
                  <a:pt x="476" y="278"/>
                  <a:pt x="476" y="278"/>
                </a:cubicBezTo>
                <a:cubicBezTo>
                  <a:pt x="476" y="0"/>
                  <a:pt x="476" y="0"/>
                  <a:pt x="476" y="0"/>
                </a:cubicBezTo>
                <a:cubicBezTo>
                  <a:pt x="530" y="0"/>
                  <a:pt x="530" y="0"/>
                  <a:pt x="530" y="0"/>
                </a:cubicBezTo>
                <a:cubicBezTo>
                  <a:pt x="530" y="278"/>
                  <a:pt x="530" y="278"/>
                  <a:pt x="530" y="278"/>
                </a:cubicBezTo>
                <a:cubicBezTo>
                  <a:pt x="530" y="305"/>
                  <a:pt x="503" y="332"/>
                  <a:pt x="467" y="33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259">
            <a:extLst>
              <a:ext uri="{FF2B5EF4-FFF2-40B4-BE49-F238E27FC236}">
                <a16:creationId xmlns:a16="http://schemas.microsoft.com/office/drawing/2014/main" id="{BB20AFED-4ECF-4440-AA64-A6222BFD7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2857" y="10716665"/>
            <a:ext cx="659150" cy="274246"/>
          </a:xfrm>
          <a:custGeom>
            <a:avLst/>
            <a:gdLst>
              <a:gd name="T0" fmla="*/ 512 w 603"/>
              <a:gd name="T1" fmla="*/ 252 h 253"/>
              <a:gd name="T2" fmla="*/ 512 w 603"/>
              <a:gd name="T3" fmla="*/ 252 h 253"/>
              <a:gd name="T4" fmla="*/ 440 w 603"/>
              <a:gd name="T5" fmla="*/ 216 h 253"/>
              <a:gd name="T6" fmla="*/ 368 w 603"/>
              <a:gd name="T7" fmla="*/ 252 h 253"/>
              <a:gd name="T8" fmla="*/ 306 w 603"/>
              <a:gd name="T9" fmla="*/ 216 h 253"/>
              <a:gd name="T10" fmla="*/ 234 w 603"/>
              <a:gd name="T11" fmla="*/ 252 h 253"/>
              <a:gd name="T12" fmla="*/ 162 w 603"/>
              <a:gd name="T13" fmla="*/ 216 h 253"/>
              <a:gd name="T14" fmla="*/ 90 w 603"/>
              <a:gd name="T15" fmla="*/ 252 h 253"/>
              <a:gd name="T16" fmla="*/ 0 w 603"/>
              <a:gd name="T17" fmla="*/ 153 h 253"/>
              <a:gd name="T18" fmla="*/ 0 w 603"/>
              <a:gd name="T19" fmla="*/ 144 h 253"/>
              <a:gd name="T20" fmla="*/ 81 w 603"/>
              <a:gd name="T21" fmla="*/ 27 h 253"/>
              <a:gd name="T22" fmla="*/ 126 w 603"/>
              <a:gd name="T23" fmla="*/ 0 h 253"/>
              <a:gd name="T24" fmla="*/ 485 w 603"/>
              <a:gd name="T25" fmla="*/ 0 h 253"/>
              <a:gd name="T26" fmla="*/ 485 w 603"/>
              <a:gd name="T27" fmla="*/ 0 h 253"/>
              <a:gd name="T28" fmla="*/ 521 w 603"/>
              <a:gd name="T29" fmla="*/ 27 h 253"/>
              <a:gd name="T30" fmla="*/ 602 w 603"/>
              <a:gd name="T31" fmla="*/ 144 h 253"/>
              <a:gd name="T32" fmla="*/ 602 w 603"/>
              <a:gd name="T33" fmla="*/ 153 h 253"/>
              <a:gd name="T34" fmla="*/ 521 w 603"/>
              <a:gd name="T35" fmla="*/ 252 h 253"/>
              <a:gd name="T36" fmla="*/ 512 w 603"/>
              <a:gd name="T37" fmla="*/ 252 h 253"/>
              <a:gd name="T38" fmla="*/ 440 w 603"/>
              <a:gd name="T39" fmla="*/ 153 h 253"/>
              <a:gd name="T40" fmla="*/ 440 w 603"/>
              <a:gd name="T41" fmla="*/ 153 h 253"/>
              <a:gd name="T42" fmla="*/ 440 w 603"/>
              <a:gd name="T43" fmla="*/ 153 h 253"/>
              <a:gd name="T44" fmla="*/ 467 w 603"/>
              <a:gd name="T45" fmla="*/ 180 h 253"/>
              <a:gd name="T46" fmla="*/ 512 w 603"/>
              <a:gd name="T47" fmla="*/ 207 h 253"/>
              <a:gd name="T48" fmla="*/ 557 w 603"/>
              <a:gd name="T49" fmla="*/ 162 h 253"/>
              <a:gd name="T50" fmla="*/ 485 w 603"/>
              <a:gd name="T51" fmla="*/ 54 h 253"/>
              <a:gd name="T52" fmla="*/ 126 w 603"/>
              <a:gd name="T53" fmla="*/ 54 h 253"/>
              <a:gd name="T54" fmla="*/ 126 w 603"/>
              <a:gd name="T55" fmla="*/ 54 h 253"/>
              <a:gd name="T56" fmla="*/ 54 w 603"/>
              <a:gd name="T57" fmla="*/ 162 h 253"/>
              <a:gd name="T58" fmla="*/ 90 w 603"/>
              <a:gd name="T59" fmla="*/ 198 h 253"/>
              <a:gd name="T60" fmla="*/ 135 w 603"/>
              <a:gd name="T61" fmla="*/ 171 h 253"/>
              <a:gd name="T62" fmla="*/ 162 w 603"/>
              <a:gd name="T63" fmla="*/ 153 h 253"/>
              <a:gd name="T64" fmla="*/ 162 w 603"/>
              <a:gd name="T65" fmla="*/ 153 h 253"/>
              <a:gd name="T66" fmla="*/ 198 w 603"/>
              <a:gd name="T67" fmla="*/ 171 h 253"/>
              <a:gd name="T68" fmla="*/ 234 w 603"/>
              <a:gd name="T69" fmla="*/ 198 h 253"/>
              <a:gd name="T70" fmla="*/ 279 w 603"/>
              <a:gd name="T71" fmla="*/ 171 h 253"/>
              <a:gd name="T72" fmla="*/ 306 w 603"/>
              <a:gd name="T73" fmla="*/ 153 h 253"/>
              <a:gd name="T74" fmla="*/ 306 w 603"/>
              <a:gd name="T75" fmla="*/ 153 h 253"/>
              <a:gd name="T76" fmla="*/ 332 w 603"/>
              <a:gd name="T77" fmla="*/ 171 h 253"/>
              <a:gd name="T78" fmla="*/ 368 w 603"/>
              <a:gd name="T79" fmla="*/ 198 h 253"/>
              <a:gd name="T80" fmla="*/ 413 w 603"/>
              <a:gd name="T81" fmla="*/ 171 h 253"/>
              <a:gd name="T82" fmla="*/ 440 w 603"/>
              <a:gd name="T83" fmla="*/ 153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3" h="253">
                <a:moveTo>
                  <a:pt x="512" y="252"/>
                </a:moveTo>
                <a:lnTo>
                  <a:pt x="512" y="252"/>
                </a:lnTo>
                <a:cubicBezTo>
                  <a:pt x="485" y="252"/>
                  <a:pt x="458" y="243"/>
                  <a:pt x="440" y="216"/>
                </a:cubicBezTo>
                <a:cubicBezTo>
                  <a:pt x="422" y="234"/>
                  <a:pt x="395" y="252"/>
                  <a:pt x="368" y="252"/>
                </a:cubicBezTo>
                <a:cubicBezTo>
                  <a:pt x="341" y="252"/>
                  <a:pt x="323" y="234"/>
                  <a:pt x="306" y="216"/>
                </a:cubicBezTo>
                <a:cubicBezTo>
                  <a:pt x="287" y="234"/>
                  <a:pt x="260" y="252"/>
                  <a:pt x="234" y="252"/>
                </a:cubicBezTo>
                <a:cubicBezTo>
                  <a:pt x="207" y="252"/>
                  <a:pt x="180" y="234"/>
                  <a:pt x="162" y="216"/>
                </a:cubicBezTo>
                <a:cubicBezTo>
                  <a:pt x="144" y="243"/>
                  <a:pt x="117" y="252"/>
                  <a:pt x="90" y="252"/>
                </a:cubicBezTo>
                <a:cubicBezTo>
                  <a:pt x="45" y="243"/>
                  <a:pt x="0" y="207"/>
                  <a:pt x="0" y="153"/>
                </a:cubicBezTo>
                <a:cubicBezTo>
                  <a:pt x="0" y="144"/>
                  <a:pt x="0" y="144"/>
                  <a:pt x="0" y="144"/>
                </a:cubicBezTo>
                <a:cubicBezTo>
                  <a:pt x="81" y="27"/>
                  <a:pt x="81" y="27"/>
                  <a:pt x="81" y="27"/>
                </a:cubicBezTo>
                <a:cubicBezTo>
                  <a:pt x="90" y="9"/>
                  <a:pt x="108" y="0"/>
                  <a:pt x="126" y="0"/>
                </a:cubicBezTo>
                <a:cubicBezTo>
                  <a:pt x="485" y="0"/>
                  <a:pt x="485" y="0"/>
                  <a:pt x="485" y="0"/>
                </a:cubicBezTo>
                <a:lnTo>
                  <a:pt x="485" y="0"/>
                </a:lnTo>
                <a:cubicBezTo>
                  <a:pt x="503" y="0"/>
                  <a:pt x="512" y="9"/>
                  <a:pt x="521" y="27"/>
                </a:cubicBezTo>
                <a:cubicBezTo>
                  <a:pt x="602" y="144"/>
                  <a:pt x="602" y="144"/>
                  <a:pt x="602" y="144"/>
                </a:cubicBezTo>
                <a:cubicBezTo>
                  <a:pt x="602" y="153"/>
                  <a:pt x="602" y="153"/>
                  <a:pt x="602" y="153"/>
                </a:cubicBezTo>
                <a:cubicBezTo>
                  <a:pt x="602" y="207"/>
                  <a:pt x="566" y="252"/>
                  <a:pt x="521" y="252"/>
                </a:cubicBezTo>
                <a:cubicBezTo>
                  <a:pt x="512" y="252"/>
                  <a:pt x="512" y="252"/>
                  <a:pt x="512" y="252"/>
                </a:cubicBezTo>
                <a:close/>
                <a:moveTo>
                  <a:pt x="440" y="153"/>
                </a:moveTo>
                <a:lnTo>
                  <a:pt x="440" y="153"/>
                </a:lnTo>
                <a:lnTo>
                  <a:pt x="440" y="153"/>
                </a:lnTo>
                <a:cubicBezTo>
                  <a:pt x="449" y="153"/>
                  <a:pt x="467" y="162"/>
                  <a:pt x="467" y="180"/>
                </a:cubicBezTo>
                <a:cubicBezTo>
                  <a:pt x="476" y="189"/>
                  <a:pt x="494" y="207"/>
                  <a:pt x="512" y="207"/>
                </a:cubicBezTo>
                <a:cubicBezTo>
                  <a:pt x="539" y="198"/>
                  <a:pt x="548" y="180"/>
                  <a:pt x="557" y="162"/>
                </a:cubicBezTo>
                <a:cubicBezTo>
                  <a:pt x="485" y="54"/>
                  <a:pt x="485" y="54"/>
                  <a:pt x="485" y="54"/>
                </a:cubicBezTo>
                <a:cubicBezTo>
                  <a:pt x="126" y="54"/>
                  <a:pt x="126" y="54"/>
                  <a:pt x="126" y="54"/>
                </a:cubicBezTo>
                <a:lnTo>
                  <a:pt x="126" y="54"/>
                </a:lnTo>
                <a:cubicBezTo>
                  <a:pt x="54" y="162"/>
                  <a:pt x="54" y="162"/>
                  <a:pt x="54" y="162"/>
                </a:cubicBezTo>
                <a:cubicBezTo>
                  <a:pt x="54" y="180"/>
                  <a:pt x="72" y="198"/>
                  <a:pt x="90" y="198"/>
                </a:cubicBezTo>
                <a:cubicBezTo>
                  <a:pt x="117" y="207"/>
                  <a:pt x="126" y="189"/>
                  <a:pt x="135" y="171"/>
                </a:cubicBezTo>
                <a:cubicBezTo>
                  <a:pt x="144" y="162"/>
                  <a:pt x="153" y="153"/>
                  <a:pt x="162" y="153"/>
                </a:cubicBezTo>
                <a:lnTo>
                  <a:pt x="162" y="153"/>
                </a:lnTo>
                <a:cubicBezTo>
                  <a:pt x="180" y="153"/>
                  <a:pt x="189" y="162"/>
                  <a:pt x="198" y="171"/>
                </a:cubicBezTo>
                <a:cubicBezTo>
                  <a:pt x="198" y="189"/>
                  <a:pt x="216" y="198"/>
                  <a:pt x="234" y="198"/>
                </a:cubicBezTo>
                <a:cubicBezTo>
                  <a:pt x="252" y="198"/>
                  <a:pt x="270" y="189"/>
                  <a:pt x="279" y="171"/>
                </a:cubicBezTo>
                <a:cubicBezTo>
                  <a:pt x="279" y="162"/>
                  <a:pt x="287" y="153"/>
                  <a:pt x="306" y="153"/>
                </a:cubicBezTo>
                <a:lnTo>
                  <a:pt x="306" y="153"/>
                </a:lnTo>
                <a:cubicBezTo>
                  <a:pt x="314" y="153"/>
                  <a:pt x="323" y="162"/>
                  <a:pt x="332" y="171"/>
                </a:cubicBezTo>
                <a:cubicBezTo>
                  <a:pt x="341" y="189"/>
                  <a:pt x="350" y="198"/>
                  <a:pt x="368" y="198"/>
                </a:cubicBezTo>
                <a:cubicBezTo>
                  <a:pt x="386" y="198"/>
                  <a:pt x="404" y="189"/>
                  <a:pt x="413" y="171"/>
                </a:cubicBezTo>
                <a:cubicBezTo>
                  <a:pt x="422" y="162"/>
                  <a:pt x="431" y="153"/>
                  <a:pt x="440" y="1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260">
            <a:extLst>
              <a:ext uri="{FF2B5EF4-FFF2-40B4-BE49-F238E27FC236}">
                <a16:creationId xmlns:a16="http://schemas.microsoft.com/office/drawing/2014/main" id="{E3371BCD-6142-0940-8633-8339A0EC6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365" y="8662240"/>
            <a:ext cx="178020" cy="38490"/>
          </a:xfrm>
          <a:custGeom>
            <a:avLst/>
            <a:gdLst>
              <a:gd name="T0" fmla="*/ 162 w 163"/>
              <a:gd name="T1" fmla="*/ 36 h 37"/>
              <a:gd name="T2" fmla="*/ 0 w 163"/>
              <a:gd name="T3" fmla="*/ 36 h 37"/>
              <a:gd name="T4" fmla="*/ 0 w 163"/>
              <a:gd name="T5" fmla="*/ 0 h 37"/>
              <a:gd name="T6" fmla="*/ 162 w 163"/>
              <a:gd name="T7" fmla="*/ 0 h 37"/>
              <a:gd name="T8" fmla="*/ 162 w 163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37">
                <a:moveTo>
                  <a:pt x="162" y="36"/>
                </a:moveTo>
                <a:lnTo>
                  <a:pt x="0" y="36"/>
                </a:lnTo>
                <a:lnTo>
                  <a:pt x="0" y="0"/>
                </a:lnTo>
                <a:lnTo>
                  <a:pt x="162" y="0"/>
                </a:lnTo>
                <a:lnTo>
                  <a:pt x="162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261">
            <a:extLst>
              <a:ext uri="{FF2B5EF4-FFF2-40B4-BE49-F238E27FC236}">
                <a16:creationId xmlns:a16="http://schemas.microsoft.com/office/drawing/2014/main" id="{04A87D59-3069-F140-935B-2D172C255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3610" y="8551579"/>
            <a:ext cx="178020" cy="322359"/>
          </a:xfrm>
          <a:custGeom>
            <a:avLst/>
            <a:gdLst>
              <a:gd name="T0" fmla="*/ 63 w 163"/>
              <a:gd name="T1" fmla="*/ 0 h 297"/>
              <a:gd name="T2" fmla="*/ 63 w 163"/>
              <a:gd name="T3" fmla="*/ 0 h 297"/>
              <a:gd name="T4" fmla="*/ 0 w 163"/>
              <a:gd name="T5" fmla="*/ 0 h 297"/>
              <a:gd name="T6" fmla="*/ 0 w 163"/>
              <a:gd name="T7" fmla="*/ 36 h 297"/>
              <a:gd name="T8" fmla="*/ 54 w 163"/>
              <a:gd name="T9" fmla="*/ 36 h 297"/>
              <a:gd name="T10" fmla="*/ 63 w 163"/>
              <a:gd name="T11" fmla="*/ 45 h 297"/>
              <a:gd name="T12" fmla="*/ 126 w 163"/>
              <a:gd name="T13" fmla="*/ 108 h 297"/>
              <a:gd name="T14" fmla="*/ 126 w 163"/>
              <a:gd name="T15" fmla="*/ 261 h 297"/>
              <a:gd name="T16" fmla="*/ 27 w 163"/>
              <a:gd name="T17" fmla="*/ 261 h 297"/>
              <a:gd name="T18" fmla="*/ 36 w 163"/>
              <a:gd name="T19" fmla="*/ 270 h 297"/>
              <a:gd name="T20" fmla="*/ 27 w 163"/>
              <a:gd name="T21" fmla="*/ 296 h 297"/>
              <a:gd name="T22" fmla="*/ 126 w 163"/>
              <a:gd name="T23" fmla="*/ 296 h 297"/>
              <a:gd name="T24" fmla="*/ 162 w 163"/>
              <a:gd name="T25" fmla="*/ 261 h 297"/>
              <a:gd name="T26" fmla="*/ 162 w 163"/>
              <a:gd name="T27" fmla="*/ 99 h 297"/>
              <a:gd name="T28" fmla="*/ 153 w 163"/>
              <a:gd name="T29" fmla="*/ 99 h 297"/>
              <a:gd name="T30" fmla="*/ 81 w 163"/>
              <a:gd name="T31" fmla="*/ 9 h 297"/>
              <a:gd name="T32" fmla="*/ 63 w 163"/>
              <a:gd name="T33" fmla="*/ 0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3" h="297">
                <a:moveTo>
                  <a:pt x="63" y="0"/>
                </a:move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54" y="36"/>
                  <a:pt x="63" y="36"/>
                  <a:pt x="63" y="45"/>
                </a:cubicBezTo>
                <a:cubicBezTo>
                  <a:pt x="126" y="108"/>
                  <a:pt x="126" y="108"/>
                  <a:pt x="126" y="108"/>
                </a:cubicBezTo>
                <a:cubicBezTo>
                  <a:pt x="126" y="261"/>
                  <a:pt x="126" y="261"/>
                  <a:pt x="126" y="261"/>
                </a:cubicBezTo>
                <a:cubicBezTo>
                  <a:pt x="27" y="261"/>
                  <a:pt x="27" y="261"/>
                  <a:pt x="27" y="261"/>
                </a:cubicBezTo>
                <a:lnTo>
                  <a:pt x="36" y="270"/>
                </a:lnTo>
                <a:cubicBezTo>
                  <a:pt x="36" y="279"/>
                  <a:pt x="27" y="288"/>
                  <a:pt x="27" y="296"/>
                </a:cubicBezTo>
                <a:cubicBezTo>
                  <a:pt x="126" y="296"/>
                  <a:pt x="126" y="296"/>
                  <a:pt x="126" y="296"/>
                </a:cubicBezTo>
                <a:cubicBezTo>
                  <a:pt x="144" y="296"/>
                  <a:pt x="162" y="279"/>
                  <a:pt x="162" y="261"/>
                </a:cubicBezTo>
                <a:cubicBezTo>
                  <a:pt x="162" y="99"/>
                  <a:pt x="162" y="99"/>
                  <a:pt x="162" y="99"/>
                </a:cubicBezTo>
                <a:cubicBezTo>
                  <a:pt x="162" y="99"/>
                  <a:pt x="162" y="99"/>
                  <a:pt x="153" y="99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0"/>
                  <a:pt x="72" y="0"/>
                  <a:pt x="6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62">
            <a:extLst>
              <a:ext uri="{FF2B5EF4-FFF2-40B4-BE49-F238E27FC236}">
                <a16:creationId xmlns:a16="http://schemas.microsoft.com/office/drawing/2014/main" id="{D4358E3A-5502-E44F-BB36-DE8DDC15F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612" y="8825824"/>
            <a:ext cx="197262" cy="48113"/>
          </a:xfrm>
          <a:custGeom>
            <a:avLst/>
            <a:gdLst>
              <a:gd name="T0" fmla="*/ 179 w 180"/>
              <a:gd name="T1" fmla="*/ 0 h 45"/>
              <a:gd name="T2" fmla="*/ 179 w 180"/>
              <a:gd name="T3" fmla="*/ 0 h 45"/>
              <a:gd name="T4" fmla="*/ 0 w 180"/>
              <a:gd name="T5" fmla="*/ 0 h 45"/>
              <a:gd name="T6" fmla="*/ 8 w 180"/>
              <a:gd name="T7" fmla="*/ 18 h 45"/>
              <a:gd name="T8" fmla="*/ 0 w 180"/>
              <a:gd name="T9" fmla="*/ 44 h 45"/>
              <a:gd name="T10" fmla="*/ 179 w 180"/>
              <a:gd name="T11" fmla="*/ 44 h 45"/>
              <a:gd name="T12" fmla="*/ 170 w 180"/>
              <a:gd name="T13" fmla="*/ 18 h 45"/>
              <a:gd name="T14" fmla="*/ 179 w 180"/>
              <a:gd name="T1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0" h="45">
                <a:moveTo>
                  <a:pt x="179" y="0"/>
                </a:moveTo>
                <a:lnTo>
                  <a:pt x="179" y="0"/>
                </a:lnTo>
                <a:cubicBezTo>
                  <a:pt x="0" y="0"/>
                  <a:pt x="0" y="0"/>
                  <a:pt x="0" y="0"/>
                </a:cubicBezTo>
                <a:cubicBezTo>
                  <a:pt x="8" y="9"/>
                  <a:pt x="8" y="9"/>
                  <a:pt x="8" y="18"/>
                </a:cubicBezTo>
                <a:cubicBezTo>
                  <a:pt x="8" y="27"/>
                  <a:pt x="8" y="36"/>
                  <a:pt x="0" y="44"/>
                </a:cubicBezTo>
                <a:cubicBezTo>
                  <a:pt x="179" y="44"/>
                  <a:pt x="179" y="44"/>
                  <a:pt x="179" y="44"/>
                </a:cubicBezTo>
                <a:cubicBezTo>
                  <a:pt x="179" y="36"/>
                  <a:pt x="170" y="27"/>
                  <a:pt x="170" y="18"/>
                </a:cubicBezTo>
                <a:cubicBezTo>
                  <a:pt x="170" y="9"/>
                  <a:pt x="170" y="9"/>
                  <a:pt x="179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263">
            <a:extLst>
              <a:ext uri="{FF2B5EF4-FFF2-40B4-BE49-F238E27FC236}">
                <a16:creationId xmlns:a16="http://schemas.microsoft.com/office/drawing/2014/main" id="{798E8C07-67E7-EF4C-8FF8-757BFF35D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2857" y="8455353"/>
            <a:ext cx="490753" cy="356036"/>
          </a:xfrm>
          <a:custGeom>
            <a:avLst/>
            <a:gdLst>
              <a:gd name="T0" fmla="*/ 431 w 450"/>
              <a:gd name="T1" fmla="*/ 315 h 325"/>
              <a:gd name="T2" fmla="*/ 431 w 450"/>
              <a:gd name="T3" fmla="*/ 315 h 325"/>
              <a:gd name="T4" fmla="*/ 449 w 450"/>
              <a:gd name="T5" fmla="*/ 324 h 325"/>
              <a:gd name="T6" fmla="*/ 449 w 450"/>
              <a:gd name="T7" fmla="*/ 126 h 325"/>
              <a:gd name="T8" fmla="*/ 449 w 450"/>
              <a:gd name="T9" fmla="*/ 90 h 325"/>
              <a:gd name="T10" fmla="*/ 449 w 450"/>
              <a:gd name="T11" fmla="*/ 45 h 325"/>
              <a:gd name="T12" fmla="*/ 413 w 450"/>
              <a:gd name="T13" fmla="*/ 0 h 325"/>
              <a:gd name="T14" fmla="*/ 27 w 450"/>
              <a:gd name="T15" fmla="*/ 0 h 325"/>
              <a:gd name="T16" fmla="*/ 0 w 450"/>
              <a:gd name="T17" fmla="*/ 27 h 325"/>
              <a:gd name="T18" fmla="*/ 27 w 450"/>
              <a:gd name="T19" fmla="*/ 54 h 325"/>
              <a:gd name="T20" fmla="*/ 404 w 450"/>
              <a:gd name="T21" fmla="*/ 54 h 325"/>
              <a:gd name="T22" fmla="*/ 404 w 450"/>
              <a:gd name="T23" fmla="*/ 324 h 325"/>
              <a:gd name="T24" fmla="*/ 431 w 450"/>
              <a:gd name="T25" fmla="*/ 315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0" h="325">
                <a:moveTo>
                  <a:pt x="431" y="315"/>
                </a:moveTo>
                <a:lnTo>
                  <a:pt x="431" y="315"/>
                </a:lnTo>
                <a:cubicBezTo>
                  <a:pt x="440" y="315"/>
                  <a:pt x="449" y="315"/>
                  <a:pt x="449" y="324"/>
                </a:cubicBezTo>
                <a:cubicBezTo>
                  <a:pt x="449" y="126"/>
                  <a:pt x="449" y="126"/>
                  <a:pt x="449" y="126"/>
                </a:cubicBezTo>
                <a:cubicBezTo>
                  <a:pt x="449" y="90"/>
                  <a:pt x="449" y="90"/>
                  <a:pt x="449" y="90"/>
                </a:cubicBezTo>
                <a:cubicBezTo>
                  <a:pt x="449" y="45"/>
                  <a:pt x="449" y="45"/>
                  <a:pt x="449" y="45"/>
                </a:cubicBezTo>
                <a:cubicBezTo>
                  <a:pt x="449" y="18"/>
                  <a:pt x="431" y="0"/>
                  <a:pt x="41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6"/>
                  <a:pt x="9" y="54"/>
                  <a:pt x="27" y="54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324"/>
                  <a:pt x="404" y="324"/>
                  <a:pt x="404" y="324"/>
                </a:cubicBezTo>
                <a:cubicBezTo>
                  <a:pt x="413" y="324"/>
                  <a:pt x="422" y="315"/>
                  <a:pt x="431" y="3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264">
            <a:extLst>
              <a:ext uri="{FF2B5EF4-FFF2-40B4-BE49-F238E27FC236}">
                <a16:creationId xmlns:a16="http://schemas.microsoft.com/office/drawing/2014/main" id="{BD5B50F3-0A0B-2B41-9C70-547B25E7B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593" y="8652618"/>
            <a:ext cx="101039" cy="226130"/>
          </a:xfrm>
          <a:custGeom>
            <a:avLst/>
            <a:gdLst>
              <a:gd name="T0" fmla="*/ 81 w 91"/>
              <a:gd name="T1" fmla="*/ 162 h 207"/>
              <a:gd name="T2" fmla="*/ 81 w 91"/>
              <a:gd name="T3" fmla="*/ 162 h 207"/>
              <a:gd name="T4" fmla="*/ 45 w 91"/>
              <a:gd name="T5" fmla="*/ 162 h 207"/>
              <a:gd name="T6" fmla="*/ 45 w 91"/>
              <a:gd name="T7" fmla="*/ 0 h 207"/>
              <a:gd name="T8" fmla="*/ 0 w 91"/>
              <a:gd name="T9" fmla="*/ 0 h 207"/>
              <a:gd name="T10" fmla="*/ 0 w 91"/>
              <a:gd name="T11" fmla="*/ 162 h 207"/>
              <a:gd name="T12" fmla="*/ 9 w 91"/>
              <a:gd name="T13" fmla="*/ 189 h 207"/>
              <a:gd name="T14" fmla="*/ 36 w 91"/>
              <a:gd name="T15" fmla="*/ 206 h 207"/>
              <a:gd name="T16" fmla="*/ 36 w 91"/>
              <a:gd name="T17" fmla="*/ 206 h 207"/>
              <a:gd name="T18" fmla="*/ 90 w 91"/>
              <a:gd name="T19" fmla="*/ 206 h 207"/>
              <a:gd name="T20" fmla="*/ 81 w 91"/>
              <a:gd name="T21" fmla="*/ 180 h 207"/>
              <a:gd name="T22" fmla="*/ 81 w 91"/>
              <a:gd name="T23" fmla="*/ 162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207">
                <a:moveTo>
                  <a:pt x="81" y="162"/>
                </a:moveTo>
                <a:lnTo>
                  <a:pt x="81" y="162"/>
                </a:lnTo>
                <a:cubicBezTo>
                  <a:pt x="45" y="162"/>
                  <a:pt x="45" y="162"/>
                  <a:pt x="45" y="162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1"/>
                  <a:pt x="0" y="180"/>
                  <a:pt x="9" y="189"/>
                </a:cubicBezTo>
                <a:cubicBezTo>
                  <a:pt x="9" y="206"/>
                  <a:pt x="27" y="206"/>
                  <a:pt x="36" y="206"/>
                </a:cubicBezTo>
                <a:lnTo>
                  <a:pt x="36" y="206"/>
                </a:lnTo>
                <a:cubicBezTo>
                  <a:pt x="90" y="206"/>
                  <a:pt x="90" y="206"/>
                  <a:pt x="90" y="206"/>
                </a:cubicBezTo>
                <a:cubicBezTo>
                  <a:pt x="81" y="198"/>
                  <a:pt x="81" y="189"/>
                  <a:pt x="81" y="180"/>
                </a:cubicBezTo>
                <a:cubicBezTo>
                  <a:pt x="81" y="171"/>
                  <a:pt x="81" y="171"/>
                  <a:pt x="81" y="1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265">
            <a:extLst>
              <a:ext uri="{FF2B5EF4-FFF2-40B4-BE49-F238E27FC236}">
                <a16:creationId xmlns:a16="http://schemas.microsoft.com/office/drawing/2014/main" id="{B52F732E-B954-8640-B57D-C21637530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197" y="8777711"/>
            <a:ext cx="149149" cy="139526"/>
          </a:xfrm>
          <a:custGeom>
            <a:avLst/>
            <a:gdLst>
              <a:gd name="T0" fmla="*/ 63 w 136"/>
              <a:gd name="T1" fmla="*/ 125 h 126"/>
              <a:gd name="T2" fmla="*/ 63 w 136"/>
              <a:gd name="T3" fmla="*/ 125 h 126"/>
              <a:gd name="T4" fmla="*/ 0 w 136"/>
              <a:gd name="T5" fmla="*/ 63 h 126"/>
              <a:gd name="T6" fmla="*/ 63 w 136"/>
              <a:gd name="T7" fmla="*/ 0 h 126"/>
              <a:gd name="T8" fmla="*/ 135 w 136"/>
              <a:gd name="T9" fmla="*/ 63 h 126"/>
              <a:gd name="T10" fmla="*/ 63 w 136"/>
              <a:gd name="T11" fmla="*/ 125 h 126"/>
              <a:gd name="T12" fmla="*/ 63 w 136"/>
              <a:gd name="T13" fmla="*/ 36 h 126"/>
              <a:gd name="T14" fmla="*/ 63 w 136"/>
              <a:gd name="T15" fmla="*/ 36 h 126"/>
              <a:gd name="T16" fmla="*/ 36 w 136"/>
              <a:gd name="T17" fmla="*/ 63 h 126"/>
              <a:gd name="T18" fmla="*/ 63 w 136"/>
              <a:gd name="T19" fmla="*/ 89 h 126"/>
              <a:gd name="T20" fmla="*/ 99 w 136"/>
              <a:gd name="T21" fmla="*/ 63 h 126"/>
              <a:gd name="T22" fmla="*/ 63 w 136"/>
              <a:gd name="T23" fmla="*/ 3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26">
                <a:moveTo>
                  <a:pt x="63" y="125"/>
                </a:moveTo>
                <a:lnTo>
                  <a:pt x="63" y="125"/>
                </a:lnTo>
                <a:cubicBezTo>
                  <a:pt x="27" y="125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35" y="27"/>
                  <a:pt x="135" y="63"/>
                </a:cubicBezTo>
                <a:cubicBezTo>
                  <a:pt x="135" y="99"/>
                  <a:pt x="99" y="125"/>
                  <a:pt x="63" y="125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54" y="36"/>
                  <a:pt x="36" y="54"/>
                  <a:pt x="36" y="63"/>
                </a:cubicBezTo>
                <a:cubicBezTo>
                  <a:pt x="36" y="81"/>
                  <a:pt x="54" y="89"/>
                  <a:pt x="63" y="89"/>
                </a:cubicBezTo>
                <a:cubicBezTo>
                  <a:pt x="81" y="89"/>
                  <a:pt x="99" y="81"/>
                  <a:pt x="99" y="63"/>
                </a:cubicBezTo>
                <a:cubicBezTo>
                  <a:pt x="99" y="54"/>
                  <a:pt x="81" y="36"/>
                  <a:pt x="6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266">
            <a:extLst>
              <a:ext uri="{FF2B5EF4-FFF2-40B4-BE49-F238E27FC236}">
                <a16:creationId xmlns:a16="http://schemas.microsoft.com/office/drawing/2014/main" id="{0AC273E9-CEB8-EF4D-A883-313B1A9C3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951" y="8777711"/>
            <a:ext cx="139529" cy="139526"/>
          </a:xfrm>
          <a:custGeom>
            <a:avLst/>
            <a:gdLst>
              <a:gd name="T0" fmla="*/ 63 w 127"/>
              <a:gd name="T1" fmla="*/ 125 h 126"/>
              <a:gd name="T2" fmla="*/ 63 w 127"/>
              <a:gd name="T3" fmla="*/ 125 h 126"/>
              <a:gd name="T4" fmla="*/ 0 w 127"/>
              <a:gd name="T5" fmla="*/ 63 h 126"/>
              <a:gd name="T6" fmla="*/ 63 w 127"/>
              <a:gd name="T7" fmla="*/ 0 h 126"/>
              <a:gd name="T8" fmla="*/ 126 w 127"/>
              <a:gd name="T9" fmla="*/ 63 h 126"/>
              <a:gd name="T10" fmla="*/ 63 w 127"/>
              <a:gd name="T11" fmla="*/ 125 h 126"/>
              <a:gd name="T12" fmla="*/ 63 w 127"/>
              <a:gd name="T13" fmla="*/ 36 h 126"/>
              <a:gd name="T14" fmla="*/ 63 w 127"/>
              <a:gd name="T15" fmla="*/ 36 h 126"/>
              <a:gd name="T16" fmla="*/ 36 w 127"/>
              <a:gd name="T17" fmla="*/ 63 h 126"/>
              <a:gd name="T18" fmla="*/ 63 w 127"/>
              <a:gd name="T19" fmla="*/ 89 h 126"/>
              <a:gd name="T20" fmla="*/ 90 w 127"/>
              <a:gd name="T21" fmla="*/ 63 h 126"/>
              <a:gd name="T22" fmla="*/ 63 w 127"/>
              <a:gd name="T23" fmla="*/ 36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26">
                <a:moveTo>
                  <a:pt x="63" y="125"/>
                </a:moveTo>
                <a:lnTo>
                  <a:pt x="63" y="125"/>
                </a:lnTo>
                <a:cubicBezTo>
                  <a:pt x="27" y="125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27"/>
                  <a:pt x="126" y="63"/>
                </a:cubicBezTo>
                <a:cubicBezTo>
                  <a:pt x="126" y="99"/>
                  <a:pt x="99" y="125"/>
                  <a:pt x="63" y="125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54"/>
                  <a:pt x="36" y="63"/>
                </a:cubicBezTo>
                <a:cubicBezTo>
                  <a:pt x="36" y="81"/>
                  <a:pt x="45" y="89"/>
                  <a:pt x="63" y="89"/>
                </a:cubicBezTo>
                <a:cubicBezTo>
                  <a:pt x="81" y="89"/>
                  <a:pt x="90" y="81"/>
                  <a:pt x="90" y="63"/>
                </a:cubicBezTo>
                <a:cubicBezTo>
                  <a:pt x="90" y="54"/>
                  <a:pt x="81" y="36"/>
                  <a:pt x="6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267">
            <a:extLst>
              <a:ext uri="{FF2B5EF4-FFF2-40B4-BE49-F238E27FC236}">
                <a16:creationId xmlns:a16="http://schemas.microsoft.com/office/drawing/2014/main" id="{111FF01C-2EC4-BE42-A1BA-ED9197027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480" y="8551579"/>
            <a:ext cx="206887" cy="38490"/>
          </a:xfrm>
          <a:custGeom>
            <a:avLst/>
            <a:gdLst>
              <a:gd name="T0" fmla="*/ 171 w 190"/>
              <a:gd name="T1" fmla="*/ 36 h 37"/>
              <a:gd name="T2" fmla="*/ 171 w 190"/>
              <a:gd name="T3" fmla="*/ 36 h 37"/>
              <a:gd name="T4" fmla="*/ 27 w 190"/>
              <a:gd name="T5" fmla="*/ 36 h 37"/>
              <a:gd name="T6" fmla="*/ 0 w 190"/>
              <a:gd name="T7" fmla="*/ 18 h 37"/>
              <a:gd name="T8" fmla="*/ 0 w 190"/>
              <a:gd name="T9" fmla="*/ 18 h 37"/>
              <a:gd name="T10" fmla="*/ 27 w 190"/>
              <a:gd name="T11" fmla="*/ 0 h 37"/>
              <a:gd name="T12" fmla="*/ 171 w 190"/>
              <a:gd name="T13" fmla="*/ 0 h 37"/>
              <a:gd name="T14" fmla="*/ 189 w 190"/>
              <a:gd name="T15" fmla="*/ 18 h 37"/>
              <a:gd name="T16" fmla="*/ 189 w 190"/>
              <a:gd name="T17" fmla="*/ 18 h 37"/>
              <a:gd name="T18" fmla="*/ 171 w 190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0" h="37">
                <a:moveTo>
                  <a:pt x="171" y="36"/>
                </a:moveTo>
                <a:lnTo>
                  <a:pt x="171" y="36"/>
                </a:lnTo>
                <a:cubicBezTo>
                  <a:pt x="27" y="36"/>
                  <a:pt x="27" y="36"/>
                  <a:pt x="27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80" y="0"/>
                  <a:pt x="189" y="9"/>
                  <a:pt x="189" y="18"/>
                </a:cubicBezTo>
                <a:lnTo>
                  <a:pt x="189" y="18"/>
                </a:lnTo>
                <a:cubicBezTo>
                  <a:pt x="189" y="27"/>
                  <a:pt x="180" y="36"/>
                  <a:pt x="171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268">
            <a:extLst>
              <a:ext uri="{FF2B5EF4-FFF2-40B4-BE49-F238E27FC236}">
                <a16:creationId xmlns:a16="http://schemas.microsoft.com/office/drawing/2014/main" id="{A92894C9-B462-204D-A4A0-F33BFFE31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970" y="8618937"/>
            <a:ext cx="101039" cy="38490"/>
          </a:xfrm>
          <a:custGeom>
            <a:avLst/>
            <a:gdLst>
              <a:gd name="T0" fmla="*/ 72 w 91"/>
              <a:gd name="T1" fmla="*/ 36 h 37"/>
              <a:gd name="T2" fmla="*/ 72 w 91"/>
              <a:gd name="T3" fmla="*/ 36 h 37"/>
              <a:gd name="T4" fmla="*/ 18 w 91"/>
              <a:gd name="T5" fmla="*/ 36 h 37"/>
              <a:gd name="T6" fmla="*/ 0 w 91"/>
              <a:gd name="T7" fmla="*/ 18 h 37"/>
              <a:gd name="T8" fmla="*/ 0 w 91"/>
              <a:gd name="T9" fmla="*/ 18 h 37"/>
              <a:gd name="T10" fmla="*/ 18 w 91"/>
              <a:gd name="T11" fmla="*/ 0 h 37"/>
              <a:gd name="T12" fmla="*/ 72 w 91"/>
              <a:gd name="T13" fmla="*/ 0 h 37"/>
              <a:gd name="T14" fmla="*/ 90 w 91"/>
              <a:gd name="T15" fmla="*/ 27 h 37"/>
              <a:gd name="T16" fmla="*/ 90 w 91"/>
              <a:gd name="T17" fmla="*/ 27 h 37"/>
              <a:gd name="T18" fmla="*/ 72 w 91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" h="37">
                <a:moveTo>
                  <a:pt x="72" y="36"/>
                </a:moveTo>
                <a:lnTo>
                  <a:pt x="7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81" y="9"/>
                  <a:pt x="90" y="9"/>
                  <a:pt x="90" y="27"/>
                </a:cubicBezTo>
                <a:lnTo>
                  <a:pt x="90" y="27"/>
                </a:lnTo>
                <a:cubicBezTo>
                  <a:pt x="90" y="36"/>
                  <a:pt x="81" y="36"/>
                  <a:pt x="72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269">
            <a:extLst>
              <a:ext uri="{FF2B5EF4-FFF2-40B4-BE49-F238E27FC236}">
                <a16:creationId xmlns:a16="http://schemas.microsoft.com/office/drawing/2014/main" id="{266ACF7B-D440-CB42-B5D5-AF679A4C0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4418" y="8609314"/>
            <a:ext cx="596601" cy="72171"/>
          </a:xfrm>
          <a:custGeom>
            <a:avLst/>
            <a:gdLst>
              <a:gd name="T0" fmla="*/ 548 w 549"/>
              <a:gd name="T1" fmla="*/ 63 h 64"/>
              <a:gd name="T2" fmla="*/ 0 w 549"/>
              <a:gd name="T3" fmla="*/ 63 h 64"/>
              <a:gd name="T4" fmla="*/ 0 w 549"/>
              <a:gd name="T5" fmla="*/ 0 h 64"/>
              <a:gd name="T6" fmla="*/ 548 w 549"/>
              <a:gd name="T7" fmla="*/ 0 h 64"/>
              <a:gd name="T8" fmla="*/ 548 w 549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9" h="64">
                <a:moveTo>
                  <a:pt x="548" y="63"/>
                </a:moveTo>
                <a:lnTo>
                  <a:pt x="0" y="63"/>
                </a:lnTo>
                <a:lnTo>
                  <a:pt x="0" y="0"/>
                </a:lnTo>
                <a:lnTo>
                  <a:pt x="548" y="0"/>
                </a:lnTo>
                <a:lnTo>
                  <a:pt x="548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270">
            <a:extLst>
              <a:ext uri="{FF2B5EF4-FFF2-40B4-BE49-F238E27FC236}">
                <a16:creationId xmlns:a16="http://schemas.microsoft.com/office/drawing/2014/main" id="{555E3D33-3C7E-0345-9479-1B56127F5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6586" y="8787334"/>
            <a:ext cx="115471" cy="48113"/>
          </a:xfrm>
          <a:custGeom>
            <a:avLst/>
            <a:gdLst>
              <a:gd name="T0" fmla="*/ 89 w 108"/>
              <a:gd name="T1" fmla="*/ 45 h 46"/>
              <a:gd name="T2" fmla="*/ 89 w 108"/>
              <a:gd name="T3" fmla="*/ 45 h 46"/>
              <a:gd name="T4" fmla="*/ 17 w 108"/>
              <a:gd name="T5" fmla="*/ 45 h 46"/>
              <a:gd name="T6" fmla="*/ 0 w 108"/>
              <a:gd name="T7" fmla="*/ 18 h 46"/>
              <a:gd name="T8" fmla="*/ 0 w 108"/>
              <a:gd name="T9" fmla="*/ 18 h 46"/>
              <a:gd name="T10" fmla="*/ 17 w 108"/>
              <a:gd name="T11" fmla="*/ 0 h 46"/>
              <a:gd name="T12" fmla="*/ 89 w 108"/>
              <a:gd name="T13" fmla="*/ 0 h 46"/>
              <a:gd name="T14" fmla="*/ 107 w 108"/>
              <a:gd name="T15" fmla="*/ 18 h 46"/>
              <a:gd name="T16" fmla="*/ 107 w 108"/>
              <a:gd name="T17" fmla="*/ 18 h 46"/>
              <a:gd name="T18" fmla="*/ 89 w 108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8" h="46">
                <a:moveTo>
                  <a:pt x="89" y="45"/>
                </a:moveTo>
                <a:lnTo>
                  <a:pt x="89" y="45"/>
                </a:lnTo>
                <a:cubicBezTo>
                  <a:pt x="17" y="45"/>
                  <a:pt x="17" y="45"/>
                  <a:pt x="17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7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9" y="0"/>
                  <a:pt x="107" y="9"/>
                  <a:pt x="107" y="18"/>
                </a:cubicBezTo>
                <a:lnTo>
                  <a:pt x="107" y="18"/>
                </a:lnTo>
                <a:cubicBezTo>
                  <a:pt x="107" y="36"/>
                  <a:pt x="99" y="45"/>
                  <a:pt x="89" y="4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271">
            <a:extLst>
              <a:ext uri="{FF2B5EF4-FFF2-40B4-BE49-F238E27FC236}">
                <a16:creationId xmlns:a16="http://schemas.microsoft.com/office/drawing/2014/main" id="{FAE2892D-FAAA-5C42-B081-89C3E0F81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5551" y="8436107"/>
            <a:ext cx="649524" cy="500375"/>
          </a:xfrm>
          <a:custGeom>
            <a:avLst/>
            <a:gdLst>
              <a:gd name="T0" fmla="*/ 503 w 594"/>
              <a:gd name="T1" fmla="*/ 459 h 460"/>
              <a:gd name="T2" fmla="*/ 503 w 594"/>
              <a:gd name="T3" fmla="*/ 459 h 460"/>
              <a:gd name="T4" fmla="*/ 81 w 594"/>
              <a:gd name="T5" fmla="*/ 459 h 460"/>
              <a:gd name="T6" fmla="*/ 0 w 594"/>
              <a:gd name="T7" fmla="*/ 369 h 460"/>
              <a:gd name="T8" fmla="*/ 0 w 594"/>
              <a:gd name="T9" fmla="*/ 90 h 460"/>
              <a:gd name="T10" fmla="*/ 81 w 594"/>
              <a:gd name="T11" fmla="*/ 0 h 460"/>
              <a:gd name="T12" fmla="*/ 503 w 594"/>
              <a:gd name="T13" fmla="*/ 0 h 460"/>
              <a:gd name="T14" fmla="*/ 593 w 594"/>
              <a:gd name="T15" fmla="*/ 90 h 460"/>
              <a:gd name="T16" fmla="*/ 593 w 594"/>
              <a:gd name="T17" fmla="*/ 369 h 460"/>
              <a:gd name="T18" fmla="*/ 503 w 594"/>
              <a:gd name="T19" fmla="*/ 459 h 460"/>
              <a:gd name="T20" fmla="*/ 81 w 594"/>
              <a:gd name="T21" fmla="*/ 54 h 460"/>
              <a:gd name="T22" fmla="*/ 81 w 594"/>
              <a:gd name="T23" fmla="*/ 54 h 460"/>
              <a:gd name="T24" fmla="*/ 45 w 594"/>
              <a:gd name="T25" fmla="*/ 90 h 460"/>
              <a:gd name="T26" fmla="*/ 45 w 594"/>
              <a:gd name="T27" fmla="*/ 369 h 460"/>
              <a:gd name="T28" fmla="*/ 81 w 594"/>
              <a:gd name="T29" fmla="*/ 414 h 460"/>
              <a:gd name="T30" fmla="*/ 503 w 594"/>
              <a:gd name="T31" fmla="*/ 414 h 460"/>
              <a:gd name="T32" fmla="*/ 548 w 594"/>
              <a:gd name="T33" fmla="*/ 369 h 460"/>
              <a:gd name="T34" fmla="*/ 548 w 594"/>
              <a:gd name="T35" fmla="*/ 90 h 460"/>
              <a:gd name="T36" fmla="*/ 503 w 594"/>
              <a:gd name="T37" fmla="*/ 54 h 460"/>
              <a:gd name="T38" fmla="*/ 81 w 594"/>
              <a:gd name="T39" fmla="*/ 54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4" h="460">
                <a:moveTo>
                  <a:pt x="503" y="459"/>
                </a:moveTo>
                <a:lnTo>
                  <a:pt x="503" y="459"/>
                </a:lnTo>
                <a:cubicBezTo>
                  <a:pt x="81" y="459"/>
                  <a:pt x="81" y="459"/>
                  <a:pt x="81" y="459"/>
                </a:cubicBezTo>
                <a:cubicBezTo>
                  <a:pt x="36" y="459"/>
                  <a:pt x="0" y="423"/>
                  <a:pt x="0" y="369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36" y="0"/>
                  <a:pt x="81" y="0"/>
                </a:cubicBezTo>
                <a:cubicBezTo>
                  <a:pt x="503" y="0"/>
                  <a:pt x="503" y="0"/>
                  <a:pt x="503" y="0"/>
                </a:cubicBezTo>
                <a:cubicBezTo>
                  <a:pt x="557" y="0"/>
                  <a:pt x="593" y="45"/>
                  <a:pt x="593" y="90"/>
                </a:cubicBezTo>
                <a:cubicBezTo>
                  <a:pt x="593" y="369"/>
                  <a:pt x="593" y="369"/>
                  <a:pt x="593" y="369"/>
                </a:cubicBezTo>
                <a:cubicBezTo>
                  <a:pt x="593" y="423"/>
                  <a:pt x="557" y="459"/>
                  <a:pt x="503" y="459"/>
                </a:cubicBezTo>
                <a:close/>
                <a:moveTo>
                  <a:pt x="81" y="54"/>
                </a:moveTo>
                <a:lnTo>
                  <a:pt x="81" y="54"/>
                </a:lnTo>
                <a:cubicBezTo>
                  <a:pt x="63" y="54"/>
                  <a:pt x="45" y="72"/>
                  <a:pt x="45" y="90"/>
                </a:cubicBezTo>
                <a:cubicBezTo>
                  <a:pt x="45" y="369"/>
                  <a:pt x="45" y="369"/>
                  <a:pt x="45" y="369"/>
                </a:cubicBezTo>
                <a:cubicBezTo>
                  <a:pt x="45" y="396"/>
                  <a:pt x="63" y="414"/>
                  <a:pt x="81" y="414"/>
                </a:cubicBezTo>
                <a:cubicBezTo>
                  <a:pt x="503" y="414"/>
                  <a:pt x="503" y="414"/>
                  <a:pt x="503" y="414"/>
                </a:cubicBezTo>
                <a:cubicBezTo>
                  <a:pt x="530" y="414"/>
                  <a:pt x="548" y="396"/>
                  <a:pt x="548" y="369"/>
                </a:cubicBezTo>
                <a:cubicBezTo>
                  <a:pt x="548" y="90"/>
                  <a:pt x="548" y="90"/>
                  <a:pt x="548" y="90"/>
                </a:cubicBezTo>
                <a:cubicBezTo>
                  <a:pt x="548" y="72"/>
                  <a:pt x="530" y="54"/>
                  <a:pt x="503" y="54"/>
                </a:cubicBezTo>
                <a:lnTo>
                  <a:pt x="81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272">
            <a:extLst>
              <a:ext uri="{FF2B5EF4-FFF2-40B4-BE49-F238E27FC236}">
                <a16:creationId xmlns:a16="http://schemas.microsoft.com/office/drawing/2014/main" id="{F1C96AE3-1B51-474E-B52E-4700907AF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4322" y="6535645"/>
            <a:ext cx="375282" cy="38490"/>
          </a:xfrm>
          <a:custGeom>
            <a:avLst/>
            <a:gdLst>
              <a:gd name="T0" fmla="*/ 342 w 343"/>
              <a:gd name="T1" fmla="*/ 36 h 37"/>
              <a:gd name="T2" fmla="*/ 342 w 343"/>
              <a:gd name="T3" fmla="*/ 36 h 37"/>
              <a:gd name="T4" fmla="*/ 19 w 343"/>
              <a:gd name="T5" fmla="*/ 36 h 37"/>
              <a:gd name="T6" fmla="*/ 0 w 343"/>
              <a:gd name="T7" fmla="*/ 18 h 37"/>
              <a:gd name="T8" fmla="*/ 0 w 343"/>
              <a:gd name="T9" fmla="*/ 18 h 37"/>
              <a:gd name="T10" fmla="*/ 19 w 343"/>
              <a:gd name="T11" fmla="*/ 0 h 37"/>
              <a:gd name="T12" fmla="*/ 342 w 343"/>
              <a:gd name="T13" fmla="*/ 0 h 37"/>
              <a:gd name="T14" fmla="*/ 342 w 34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3" h="37">
                <a:moveTo>
                  <a:pt x="342" y="36"/>
                </a:moveTo>
                <a:lnTo>
                  <a:pt x="342" y="36"/>
                </a:lnTo>
                <a:cubicBezTo>
                  <a:pt x="19" y="36"/>
                  <a:pt x="19" y="36"/>
                  <a:pt x="19" y="36"/>
                </a:cubicBezTo>
                <a:cubicBezTo>
                  <a:pt x="10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10" y="0"/>
                  <a:pt x="19" y="0"/>
                </a:cubicBezTo>
                <a:cubicBezTo>
                  <a:pt x="342" y="0"/>
                  <a:pt x="342" y="0"/>
                  <a:pt x="342" y="0"/>
                </a:cubicBezTo>
                <a:lnTo>
                  <a:pt x="342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273">
            <a:extLst>
              <a:ext uri="{FF2B5EF4-FFF2-40B4-BE49-F238E27FC236}">
                <a16:creationId xmlns:a16="http://schemas.microsoft.com/office/drawing/2014/main" id="{7B6218DD-6820-704F-BE47-44837787F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964" y="6141118"/>
            <a:ext cx="471508" cy="538866"/>
          </a:xfrm>
          <a:custGeom>
            <a:avLst/>
            <a:gdLst>
              <a:gd name="T0" fmla="*/ 332 w 432"/>
              <a:gd name="T1" fmla="*/ 494 h 495"/>
              <a:gd name="T2" fmla="*/ 332 w 432"/>
              <a:gd name="T3" fmla="*/ 494 h 495"/>
              <a:gd name="T4" fmla="*/ 98 w 432"/>
              <a:gd name="T5" fmla="*/ 494 h 495"/>
              <a:gd name="T6" fmla="*/ 26 w 432"/>
              <a:gd name="T7" fmla="*/ 467 h 495"/>
              <a:gd name="T8" fmla="*/ 0 w 432"/>
              <a:gd name="T9" fmla="*/ 395 h 495"/>
              <a:gd name="T10" fmla="*/ 18 w 432"/>
              <a:gd name="T11" fmla="*/ 72 h 495"/>
              <a:gd name="T12" fmla="*/ 89 w 432"/>
              <a:gd name="T13" fmla="*/ 0 h 495"/>
              <a:gd name="T14" fmla="*/ 341 w 432"/>
              <a:gd name="T15" fmla="*/ 0 h 495"/>
              <a:gd name="T16" fmla="*/ 413 w 432"/>
              <a:gd name="T17" fmla="*/ 72 h 495"/>
              <a:gd name="T18" fmla="*/ 431 w 432"/>
              <a:gd name="T19" fmla="*/ 395 h 495"/>
              <a:gd name="T20" fmla="*/ 404 w 432"/>
              <a:gd name="T21" fmla="*/ 467 h 495"/>
              <a:gd name="T22" fmla="*/ 332 w 432"/>
              <a:gd name="T23" fmla="*/ 494 h 495"/>
              <a:gd name="T24" fmla="*/ 89 w 432"/>
              <a:gd name="T25" fmla="*/ 53 h 495"/>
              <a:gd name="T26" fmla="*/ 89 w 432"/>
              <a:gd name="T27" fmla="*/ 53 h 495"/>
              <a:gd name="T28" fmla="*/ 62 w 432"/>
              <a:gd name="T29" fmla="*/ 72 h 495"/>
              <a:gd name="T30" fmla="*/ 45 w 432"/>
              <a:gd name="T31" fmla="*/ 395 h 495"/>
              <a:gd name="T32" fmla="*/ 62 w 432"/>
              <a:gd name="T33" fmla="*/ 431 h 495"/>
              <a:gd name="T34" fmla="*/ 98 w 432"/>
              <a:gd name="T35" fmla="*/ 449 h 495"/>
              <a:gd name="T36" fmla="*/ 332 w 432"/>
              <a:gd name="T37" fmla="*/ 449 h 495"/>
              <a:gd name="T38" fmla="*/ 368 w 432"/>
              <a:gd name="T39" fmla="*/ 431 h 495"/>
              <a:gd name="T40" fmla="*/ 386 w 432"/>
              <a:gd name="T41" fmla="*/ 395 h 495"/>
              <a:gd name="T42" fmla="*/ 368 w 432"/>
              <a:gd name="T43" fmla="*/ 72 h 495"/>
              <a:gd name="T44" fmla="*/ 341 w 432"/>
              <a:gd name="T45" fmla="*/ 53 h 495"/>
              <a:gd name="T46" fmla="*/ 89 w 432"/>
              <a:gd name="T47" fmla="*/ 53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2" h="495">
                <a:moveTo>
                  <a:pt x="332" y="494"/>
                </a:moveTo>
                <a:lnTo>
                  <a:pt x="332" y="494"/>
                </a:lnTo>
                <a:cubicBezTo>
                  <a:pt x="98" y="494"/>
                  <a:pt x="98" y="494"/>
                  <a:pt x="98" y="494"/>
                </a:cubicBezTo>
                <a:cubicBezTo>
                  <a:pt x="72" y="494"/>
                  <a:pt x="45" y="485"/>
                  <a:pt x="26" y="467"/>
                </a:cubicBezTo>
                <a:cubicBezTo>
                  <a:pt x="9" y="449"/>
                  <a:pt x="0" y="422"/>
                  <a:pt x="0" y="395"/>
                </a:cubicBezTo>
                <a:cubicBezTo>
                  <a:pt x="18" y="72"/>
                  <a:pt x="18" y="72"/>
                  <a:pt x="18" y="72"/>
                </a:cubicBezTo>
                <a:cubicBezTo>
                  <a:pt x="18" y="36"/>
                  <a:pt x="54" y="0"/>
                  <a:pt x="89" y="0"/>
                </a:cubicBezTo>
                <a:cubicBezTo>
                  <a:pt x="341" y="0"/>
                  <a:pt x="341" y="0"/>
                  <a:pt x="341" y="0"/>
                </a:cubicBezTo>
                <a:cubicBezTo>
                  <a:pt x="377" y="0"/>
                  <a:pt x="413" y="36"/>
                  <a:pt x="413" y="72"/>
                </a:cubicBezTo>
                <a:cubicBezTo>
                  <a:pt x="431" y="395"/>
                  <a:pt x="431" y="395"/>
                  <a:pt x="431" y="395"/>
                </a:cubicBezTo>
                <a:cubicBezTo>
                  <a:pt x="431" y="422"/>
                  <a:pt x="422" y="449"/>
                  <a:pt x="404" y="467"/>
                </a:cubicBezTo>
                <a:cubicBezTo>
                  <a:pt x="386" y="485"/>
                  <a:pt x="359" y="494"/>
                  <a:pt x="332" y="494"/>
                </a:cubicBezTo>
                <a:close/>
                <a:moveTo>
                  <a:pt x="89" y="53"/>
                </a:moveTo>
                <a:lnTo>
                  <a:pt x="89" y="53"/>
                </a:lnTo>
                <a:cubicBezTo>
                  <a:pt x="81" y="53"/>
                  <a:pt x="62" y="62"/>
                  <a:pt x="62" y="72"/>
                </a:cubicBezTo>
                <a:cubicBezTo>
                  <a:pt x="45" y="395"/>
                  <a:pt x="45" y="395"/>
                  <a:pt x="45" y="395"/>
                </a:cubicBezTo>
                <a:cubicBezTo>
                  <a:pt x="45" y="413"/>
                  <a:pt x="54" y="422"/>
                  <a:pt x="62" y="431"/>
                </a:cubicBezTo>
                <a:cubicBezTo>
                  <a:pt x="72" y="440"/>
                  <a:pt x="81" y="449"/>
                  <a:pt x="98" y="449"/>
                </a:cubicBezTo>
                <a:cubicBezTo>
                  <a:pt x="332" y="449"/>
                  <a:pt x="332" y="449"/>
                  <a:pt x="332" y="449"/>
                </a:cubicBezTo>
                <a:cubicBezTo>
                  <a:pt x="350" y="449"/>
                  <a:pt x="359" y="440"/>
                  <a:pt x="368" y="431"/>
                </a:cubicBezTo>
                <a:cubicBezTo>
                  <a:pt x="377" y="422"/>
                  <a:pt x="386" y="413"/>
                  <a:pt x="386" y="395"/>
                </a:cubicBezTo>
                <a:cubicBezTo>
                  <a:pt x="368" y="72"/>
                  <a:pt x="368" y="72"/>
                  <a:pt x="368" y="72"/>
                </a:cubicBezTo>
                <a:cubicBezTo>
                  <a:pt x="359" y="62"/>
                  <a:pt x="350" y="53"/>
                  <a:pt x="341" y="53"/>
                </a:cubicBezTo>
                <a:lnTo>
                  <a:pt x="89" y="5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274">
            <a:extLst>
              <a:ext uri="{FF2B5EF4-FFF2-40B4-BE49-F238E27FC236}">
                <a16:creationId xmlns:a16="http://schemas.microsoft.com/office/drawing/2014/main" id="{E1EED7D8-0348-CE40-88CF-80DA6253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2435" y="6016024"/>
            <a:ext cx="235755" cy="254997"/>
          </a:xfrm>
          <a:custGeom>
            <a:avLst/>
            <a:gdLst>
              <a:gd name="T0" fmla="*/ 188 w 216"/>
              <a:gd name="T1" fmla="*/ 233 h 234"/>
              <a:gd name="T2" fmla="*/ 188 w 216"/>
              <a:gd name="T3" fmla="*/ 233 h 234"/>
              <a:gd name="T4" fmla="*/ 188 w 216"/>
              <a:gd name="T5" fmla="*/ 233 h 234"/>
              <a:gd name="T6" fmla="*/ 170 w 216"/>
              <a:gd name="T7" fmla="*/ 206 h 234"/>
              <a:gd name="T8" fmla="*/ 170 w 216"/>
              <a:gd name="T9" fmla="*/ 117 h 234"/>
              <a:gd name="T10" fmla="*/ 116 w 216"/>
              <a:gd name="T11" fmla="*/ 54 h 234"/>
              <a:gd name="T12" fmla="*/ 44 w 216"/>
              <a:gd name="T13" fmla="*/ 117 h 234"/>
              <a:gd name="T14" fmla="*/ 44 w 216"/>
              <a:gd name="T15" fmla="*/ 206 h 234"/>
              <a:gd name="T16" fmla="*/ 26 w 216"/>
              <a:gd name="T17" fmla="*/ 233 h 234"/>
              <a:gd name="T18" fmla="*/ 26 w 216"/>
              <a:gd name="T19" fmla="*/ 233 h 234"/>
              <a:gd name="T20" fmla="*/ 0 w 216"/>
              <a:gd name="T21" fmla="*/ 206 h 234"/>
              <a:gd name="T22" fmla="*/ 0 w 216"/>
              <a:gd name="T23" fmla="*/ 117 h 234"/>
              <a:gd name="T24" fmla="*/ 98 w 216"/>
              <a:gd name="T25" fmla="*/ 9 h 234"/>
              <a:gd name="T26" fmla="*/ 215 w 216"/>
              <a:gd name="T27" fmla="*/ 117 h 234"/>
              <a:gd name="T28" fmla="*/ 215 w 216"/>
              <a:gd name="T29" fmla="*/ 206 h 234"/>
              <a:gd name="T30" fmla="*/ 188 w 216"/>
              <a:gd name="T31" fmla="*/ 233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6" h="234">
                <a:moveTo>
                  <a:pt x="188" y="233"/>
                </a:moveTo>
                <a:lnTo>
                  <a:pt x="188" y="233"/>
                </a:lnTo>
                <a:lnTo>
                  <a:pt x="188" y="233"/>
                </a:lnTo>
                <a:cubicBezTo>
                  <a:pt x="179" y="233"/>
                  <a:pt x="170" y="225"/>
                  <a:pt x="170" y="206"/>
                </a:cubicBezTo>
                <a:cubicBezTo>
                  <a:pt x="170" y="117"/>
                  <a:pt x="170" y="117"/>
                  <a:pt x="170" y="117"/>
                </a:cubicBezTo>
                <a:cubicBezTo>
                  <a:pt x="170" y="90"/>
                  <a:pt x="143" y="63"/>
                  <a:pt x="116" y="54"/>
                </a:cubicBezTo>
                <a:cubicBezTo>
                  <a:pt x="80" y="54"/>
                  <a:pt x="44" y="81"/>
                  <a:pt x="44" y="117"/>
                </a:cubicBezTo>
                <a:cubicBezTo>
                  <a:pt x="44" y="206"/>
                  <a:pt x="44" y="206"/>
                  <a:pt x="44" y="206"/>
                </a:cubicBezTo>
                <a:cubicBezTo>
                  <a:pt x="44" y="225"/>
                  <a:pt x="35" y="233"/>
                  <a:pt x="26" y="233"/>
                </a:cubicBezTo>
                <a:lnTo>
                  <a:pt x="26" y="233"/>
                </a:lnTo>
                <a:cubicBezTo>
                  <a:pt x="8" y="233"/>
                  <a:pt x="0" y="225"/>
                  <a:pt x="0" y="206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63"/>
                  <a:pt x="44" y="9"/>
                  <a:pt x="98" y="9"/>
                </a:cubicBezTo>
                <a:cubicBezTo>
                  <a:pt x="161" y="0"/>
                  <a:pt x="215" y="54"/>
                  <a:pt x="215" y="117"/>
                </a:cubicBezTo>
                <a:cubicBezTo>
                  <a:pt x="215" y="206"/>
                  <a:pt x="215" y="206"/>
                  <a:pt x="215" y="206"/>
                </a:cubicBezTo>
                <a:cubicBezTo>
                  <a:pt x="215" y="225"/>
                  <a:pt x="206" y="233"/>
                  <a:pt x="188" y="23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275">
            <a:extLst>
              <a:ext uri="{FF2B5EF4-FFF2-40B4-BE49-F238E27FC236}">
                <a16:creationId xmlns:a16="http://schemas.microsoft.com/office/drawing/2014/main" id="{31E69BBC-B783-E240-BB7B-15B488BEE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328" y="6603003"/>
            <a:ext cx="433017" cy="48113"/>
          </a:xfrm>
          <a:custGeom>
            <a:avLst/>
            <a:gdLst>
              <a:gd name="T0" fmla="*/ 395 w 396"/>
              <a:gd name="T1" fmla="*/ 45 h 46"/>
              <a:gd name="T2" fmla="*/ 0 w 396"/>
              <a:gd name="T3" fmla="*/ 45 h 46"/>
              <a:gd name="T4" fmla="*/ 0 w 396"/>
              <a:gd name="T5" fmla="*/ 0 h 46"/>
              <a:gd name="T6" fmla="*/ 395 w 396"/>
              <a:gd name="T7" fmla="*/ 0 h 46"/>
              <a:gd name="T8" fmla="*/ 395 w 396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6" h="46">
                <a:moveTo>
                  <a:pt x="395" y="45"/>
                </a:moveTo>
                <a:lnTo>
                  <a:pt x="0" y="45"/>
                </a:lnTo>
                <a:lnTo>
                  <a:pt x="0" y="0"/>
                </a:lnTo>
                <a:lnTo>
                  <a:pt x="395" y="0"/>
                </a:lnTo>
                <a:lnTo>
                  <a:pt x="395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276">
            <a:extLst>
              <a:ext uri="{FF2B5EF4-FFF2-40B4-BE49-F238E27FC236}">
                <a16:creationId xmlns:a16="http://schemas.microsoft.com/office/drawing/2014/main" id="{065C0E04-354C-654E-8B78-5B3E494D5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1725" y="6054515"/>
            <a:ext cx="596601" cy="596601"/>
          </a:xfrm>
          <a:custGeom>
            <a:avLst/>
            <a:gdLst>
              <a:gd name="T0" fmla="*/ 476 w 549"/>
              <a:gd name="T1" fmla="*/ 548 h 549"/>
              <a:gd name="T2" fmla="*/ 476 w 549"/>
              <a:gd name="T3" fmla="*/ 548 h 549"/>
              <a:gd name="T4" fmla="*/ 476 w 549"/>
              <a:gd name="T5" fmla="*/ 503 h 549"/>
              <a:gd name="T6" fmla="*/ 503 w 549"/>
              <a:gd name="T7" fmla="*/ 476 h 549"/>
              <a:gd name="T8" fmla="*/ 503 w 549"/>
              <a:gd name="T9" fmla="*/ 431 h 549"/>
              <a:gd name="T10" fmla="*/ 180 w 549"/>
              <a:gd name="T11" fmla="*/ 431 h 549"/>
              <a:gd name="T12" fmla="*/ 180 w 549"/>
              <a:gd name="T13" fmla="*/ 467 h 549"/>
              <a:gd name="T14" fmla="*/ 90 w 549"/>
              <a:gd name="T15" fmla="*/ 548 h 549"/>
              <a:gd name="T16" fmla="*/ 0 w 549"/>
              <a:gd name="T17" fmla="*/ 467 h 549"/>
              <a:gd name="T18" fmla="*/ 0 w 549"/>
              <a:gd name="T19" fmla="*/ 36 h 549"/>
              <a:gd name="T20" fmla="*/ 36 w 549"/>
              <a:gd name="T21" fmla="*/ 0 h 549"/>
              <a:gd name="T22" fmla="*/ 431 w 549"/>
              <a:gd name="T23" fmla="*/ 0 h 549"/>
              <a:gd name="T24" fmla="*/ 467 w 549"/>
              <a:gd name="T25" fmla="*/ 36 h 549"/>
              <a:gd name="T26" fmla="*/ 467 w 549"/>
              <a:gd name="T27" fmla="*/ 386 h 549"/>
              <a:gd name="T28" fmla="*/ 521 w 549"/>
              <a:gd name="T29" fmla="*/ 386 h 549"/>
              <a:gd name="T30" fmla="*/ 548 w 549"/>
              <a:gd name="T31" fmla="*/ 413 h 549"/>
              <a:gd name="T32" fmla="*/ 548 w 549"/>
              <a:gd name="T33" fmla="*/ 476 h 549"/>
              <a:gd name="T34" fmla="*/ 476 w 549"/>
              <a:gd name="T35" fmla="*/ 548 h 549"/>
              <a:gd name="T36" fmla="*/ 54 w 549"/>
              <a:gd name="T37" fmla="*/ 45 h 549"/>
              <a:gd name="T38" fmla="*/ 54 w 549"/>
              <a:gd name="T39" fmla="*/ 45 h 549"/>
              <a:gd name="T40" fmla="*/ 54 w 549"/>
              <a:gd name="T41" fmla="*/ 467 h 549"/>
              <a:gd name="T42" fmla="*/ 90 w 549"/>
              <a:gd name="T43" fmla="*/ 503 h 549"/>
              <a:gd name="T44" fmla="*/ 126 w 549"/>
              <a:gd name="T45" fmla="*/ 467 h 549"/>
              <a:gd name="T46" fmla="*/ 126 w 549"/>
              <a:gd name="T47" fmla="*/ 413 h 549"/>
              <a:gd name="T48" fmla="*/ 153 w 549"/>
              <a:gd name="T49" fmla="*/ 386 h 549"/>
              <a:gd name="T50" fmla="*/ 413 w 549"/>
              <a:gd name="T51" fmla="*/ 386 h 549"/>
              <a:gd name="T52" fmla="*/ 413 w 549"/>
              <a:gd name="T53" fmla="*/ 45 h 549"/>
              <a:gd name="T54" fmla="*/ 54 w 549"/>
              <a:gd name="T55" fmla="*/ 45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49" h="549">
                <a:moveTo>
                  <a:pt x="476" y="548"/>
                </a:moveTo>
                <a:lnTo>
                  <a:pt x="476" y="548"/>
                </a:lnTo>
                <a:cubicBezTo>
                  <a:pt x="476" y="503"/>
                  <a:pt x="476" y="503"/>
                  <a:pt x="476" y="503"/>
                </a:cubicBezTo>
                <a:cubicBezTo>
                  <a:pt x="494" y="503"/>
                  <a:pt x="503" y="494"/>
                  <a:pt x="503" y="476"/>
                </a:cubicBezTo>
                <a:cubicBezTo>
                  <a:pt x="503" y="431"/>
                  <a:pt x="503" y="431"/>
                  <a:pt x="503" y="431"/>
                </a:cubicBezTo>
                <a:cubicBezTo>
                  <a:pt x="180" y="431"/>
                  <a:pt x="180" y="431"/>
                  <a:pt x="180" y="431"/>
                </a:cubicBezTo>
                <a:cubicBezTo>
                  <a:pt x="180" y="467"/>
                  <a:pt x="180" y="467"/>
                  <a:pt x="180" y="467"/>
                </a:cubicBezTo>
                <a:cubicBezTo>
                  <a:pt x="180" y="512"/>
                  <a:pt x="135" y="548"/>
                  <a:pt x="90" y="548"/>
                </a:cubicBezTo>
                <a:cubicBezTo>
                  <a:pt x="45" y="548"/>
                  <a:pt x="0" y="512"/>
                  <a:pt x="0" y="467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431" y="0"/>
                  <a:pt x="431" y="0"/>
                  <a:pt x="431" y="0"/>
                </a:cubicBezTo>
                <a:cubicBezTo>
                  <a:pt x="449" y="0"/>
                  <a:pt x="467" y="18"/>
                  <a:pt x="467" y="36"/>
                </a:cubicBezTo>
                <a:cubicBezTo>
                  <a:pt x="467" y="386"/>
                  <a:pt x="467" y="386"/>
                  <a:pt x="467" y="386"/>
                </a:cubicBezTo>
                <a:cubicBezTo>
                  <a:pt x="521" y="386"/>
                  <a:pt x="521" y="386"/>
                  <a:pt x="521" y="386"/>
                </a:cubicBezTo>
                <a:cubicBezTo>
                  <a:pt x="539" y="386"/>
                  <a:pt x="548" y="395"/>
                  <a:pt x="548" y="413"/>
                </a:cubicBezTo>
                <a:cubicBezTo>
                  <a:pt x="548" y="476"/>
                  <a:pt x="548" y="476"/>
                  <a:pt x="548" y="476"/>
                </a:cubicBezTo>
                <a:cubicBezTo>
                  <a:pt x="548" y="521"/>
                  <a:pt x="521" y="548"/>
                  <a:pt x="476" y="548"/>
                </a:cubicBezTo>
                <a:close/>
                <a:moveTo>
                  <a:pt x="54" y="45"/>
                </a:moveTo>
                <a:lnTo>
                  <a:pt x="54" y="45"/>
                </a:lnTo>
                <a:cubicBezTo>
                  <a:pt x="54" y="467"/>
                  <a:pt x="54" y="467"/>
                  <a:pt x="54" y="467"/>
                </a:cubicBezTo>
                <a:cubicBezTo>
                  <a:pt x="54" y="485"/>
                  <a:pt x="63" y="503"/>
                  <a:pt x="90" y="503"/>
                </a:cubicBezTo>
                <a:cubicBezTo>
                  <a:pt x="108" y="503"/>
                  <a:pt x="126" y="485"/>
                  <a:pt x="126" y="467"/>
                </a:cubicBezTo>
                <a:cubicBezTo>
                  <a:pt x="126" y="413"/>
                  <a:pt x="126" y="413"/>
                  <a:pt x="126" y="413"/>
                </a:cubicBezTo>
                <a:cubicBezTo>
                  <a:pt x="126" y="395"/>
                  <a:pt x="144" y="386"/>
                  <a:pt x="153" y="386"/>
                </a:cubicBezTo>
                <a:cubicBezTo>
                  <a:pt x="413" y="386"/>
                  <a:pt x="413" y="386"/>
                  <a:pt x="413" y="386"/>
                </a:cubicBezTo>
                <a:cubicBezTo>
                  <a:pt x="413" y="45"/>
                  <a:pt x="413" y="45"/>
                  <a:pt x="413" y="45"/>
                </a:cubicBezTo>
                <a:lnTo>
                  <a:pt x="54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277">
            <a:extLst>
              <a:ext uri="{FF2B5EF4-FFF2-40B4-BE49-F238E27FC236}">
                <a16:creationId xmlns:a16="http://schemas.microsoft.com/office/drawing/2014/main" id="{5F6288B8-01F2-BF4B-92CC-CB434075E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009" y="6203663"/>
            <a:ext cx="264620" cy="38490"/>
          </a:xfrm>
          <a:custGeom>
            <a:avLst/>
            <a:gdLst>
              <a:gd name="T0" fmla="*/ 224 w 243"/>
              <a:gd name="T1" fmla="*/ 36 h 37"/>
              <a:gd name="T2" fmla="*/ 224 w 243"/>
              <a:gd name="T3" fmla="*/ 36 h 37"/>
              <a:gd name="T4" fmla="*/ 18 w 243"/>
              <a:gd name="T5" fmla="*/ 36 h 37"/>
              <a:gd name="T6" fmla="*/ 0 w 243"/>
              <a:gd name="T7" fmla="*/ 19 h 37"/>
              <a:gd name="T8" fmla="*/ 0 w 243"/>
              <a:gd name="T9" fmla="*/ 19 h 37"/>
              <a:gd name="T10" fmla="*/ 18 w 243"/>
              <a:gd name="T11" fmla="*/ 0 h 37"/>
              <a:gd name="T12" fmla="*/ 224 w 243"/>
              <a:gd name="T13" fmla="*/ 0 h 37"/>
              <a:gd name="T14" fmla="*/ 242 w 243"/>
              <a:gd name="T15" fmla="*/ 19 h 37"/>
              <a:gd name="T16" fmla="*/ 242 w 243"/>
              <a:gd name="T17" fmla="*/ 19 h 37"/>
              <a:gd name="T18" fmla="*/ 224 w 243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3" h="37">
                <a:moveTo>
                  <a:pt x="224" y="36"/>
                </a:moveTo>
                <a:lnTo>
                  <a:pt x="22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8"/>
                  <a:pt x="0" y="19"/>
                </a:cubicBezTo>
                <a:lnTo>
                  <a:pt x="0" y="19"/>
                </a:lnTo>
                <a:cubicBezTo>
                  <a:pt x="0" y="9"/>
                  <a:pt x="9" y="0"/>
                  <a:pt x="18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33" y="0"/>
                  <a:pt x="242" y="9"/>
                  <a:pt x="242" y="19"/>
                </a:cubicBezTo>
                <a:lnTo>
                  <a:pt x="242" y="19"/>
                </a:lnTo>
                <a:cubicBezTo>
                  <a:pt x="242" y="28"/>
                  <a:pt x="233" y="36"/>
                  <a:pt x="224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278">
            <a:extLst>
              <a:ext uri="{FF2B5EF4-FFF2-40B4-BE49-F238E27FC236}">
                <a16:creationId xmlns:a16="http://schemas.microsoft.com/office/drawing/2014/main" id="{2A8236A8-FFC2-154F-9BB5-FA6B1137E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009" y="6280644"/>
            <a:ext cx="264620" cy="38490"/>
          </a:xfrm>
          <a:custGeom>
            <a:avLst/>
            <a:gdLst>
              <a:gd name="T0" fmla="*/ 224 w 243"/>
              <a:gd name="T1" fmla="*/ 36 h 37"/>
              <a:gd name="T2" fmla="*/ 224 w 243"/>
              <a:gd name="T3" fmla="*/ 36 h 37"/>
              <a:gd name="T4" fmla="*/ 18 w 243"/>
              <a:gd name="T5" fmla="*/ 36 h 37"/>
              <a:gd name="T6" fmla="*/ 0 w 243"/>
              <a:gd name="T7" fmla="*/ 18 h 37"/>
              <a:gd name="T8" fmla="*/ 0 w 243"/>
              <a:gd name="T9" fmla="*/ 18 h 37"/>
              <a:gd name="T10" fmla="*/ 18 w 243"/>
              <a:gd name="T11" fmla="*/ 0 h 37"/>
              <a:gd name="T12" fmla="*/ 224 w 243"/>
              <a:gd name="T13" fmla="*/ 0 h 37"/>
              <a:gd name="T14" fmla="*/ 242 w 243"/>
              <a:gd name="T15" fmla="*/ 18 h 37"/>
              <a:gd name="T16" fmla="*/ 242 w 243"/>
              <a:gd name="T17" fmla="*/ 18 h 37"/>
              <a:gd name="T18" fmla="*/ 224 w 243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3" h="37">
                <a:moveTo>
                  <a:pt x="224" y="36"/>
                </a:moveTo>
                <a:lnTo>
                  <a:pt x="22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33" y="0"/>
                  <a:pt x="242" y="9"/>
                  <a:pt x="242" y="18"/>
                </a:cubicBezTo>
                <a:lnTo>
                  <a:pt x="242" y="18"/>
                </a:lnTo>
                <a:cubicBezTo>
                  <a:pt x="242" y="27"/>
                  <a:pt x="233" y="36"/>
                  <a:pt x="224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279">
            <a:extLst>
              <a:ext uri="{FF2B5EF4-FFF2-40B4-BE49-F238E27FC236}">
                <a16:creationId xmlns:a16="http://schemas.microsoft.com/office/drawing/2014/main" id="{D2137535-05F6-B746-B261-BF9B83D08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009" y="6367248"/>
            <a:ext cx="168394" cy="38490"/>
          </a:xfrm>
          <a:custGeom>
            <a:avLst/>
            <a:gdLst>
              <a:gd name="T0" fmla="*/ 135 w 153"/>
              <a:gd name="T1" fmla="*/ 36 h 37"/>
              <a:gd name="T2" fmla="*/ 135 w 153"/>
              <a:gd name="T3" fmla="*/ 36 h 37"/>
              <a:gd name="T4" fmla="*/ 18 w 153"/>
              <a:gd name="T5" fmla="*/ 36 h 37"/>
              <a:gd name="T6" fmla="*/ 0 w 153"/>
              <a:gd name="T7" fmla="*/ 18 h 37"/>
              <a:gd name="T8" fmla="*/ 0 w 153"/>
              <a:gd name="T9" fmla="*/ 18 h 37"/>
              <a:gd name="T10" fmla="*/ 18 w 153"/>
              <a:gd name="T11" fmla="*/ 0 h 37"/>
              <a:gd name="T12" fmla="*/ 135 w 153"/>
              <a:gd name="T13" fmla="*/ 0 h 37"/>
              <a:gd name="T14" fmla="*/ 152 w 153"/>
              <a:gd name="T15" fmla="*/ 18 h 37"/>
              <a:gd name="T16" fmla="*/ 152 w 153"/>
              <a:gd name="T17" fmla="*/ 18 h 37"/>
              <a:gd name="T18" fmla="*/ 135 w 153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" h="37">
                <a:moveTo>
                  <a:pt x="135" y="36"/>
                </a:moveTo>
                <a:lnTo>
                  <a:pt x="13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2" y="9"/>
                  <a:pt x="152" y="18"/>
                </a:cubicBezTo>
                <a:lnTo>
                  <a:pt x="152" y="18"/>
                </a:lnTo>
                <a:cubicBezTo>
                  <a:pt x="152" y="27"/>
                  <a:pt x="144" y="36"/>
                  <a:pt x="135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280">
            <a:extLst>
              <a:ext uri="{FF2B5EF4-FFF2-40B4-BE49-F238E27FC236}">
                <a16:creationId xmlns:a16="http://schemas.microsoft.com/office/drawing/2014/main" id="{2367ED24-A55D-E34F-A423-13105CA4D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3945" y="10716665"/>
            <a:ext cx="158774" cy="178020"/>
          </a:xfrm>
          <a:custGeom>
            <a:avLst/>
            <a:gdLst>
              <a:gd name="T0" fmla="*/ 143 w 144"/>
              <a:gd name="T1" fmla="*/ 162 h 163"/>
              <a:gd name="T2" fmla="*/ 143 w 144"/>
              <a:gd name="T3" fmla="*/ 162 h 163"/>
              <a:gd name="T4" fmla="*/ 71 w 144"/>
              <a:gd name="T5" fmla="*/ 162 h 163"/>
              <a:gd name="T6" fmla="*/ 0 w 144"/>
              <a:gd name="T7" fmla="*/ 90 h 163"/>
              <a:gd name="T8" fmla="*/ 0 w 144"/>
              <a:gd name="T9" fmla="*/ 81 h 163"/>
              <a:gd name="T10" fmla="*/ 71 w 144"/>
              <a:gd name="T11" fmla="*/ 0 h 163"/>
              <a:gd name="T12" fmla="*/ 143 w 144"/>
              <a:gd name="T13" fmla="*/ 72 h 163"/>
              <a:gd name="T14" fmla="*/ 143 w 144"/>
              <a:gd name="T15" fmla="*/ 162 h 163"/>
              <a:gd name="T16" fmla="*/ 71 w 144"/>
              <a:gd name="T17" fmla="*/ 45 h 163"/>
              <a:gd name="T18" fmla="*/ 71 w 144"/>
              <a:gd name="T19" fmla="*/ 45 h 163"/>
              <a:gd name="T20" fmla="*/ 44 w 144"/>
              <a:gd name="T21" fmla="*/ 81 h 163"/>
              <a:gd name="T22" fmla="*/ 44 w 144"/>
              <a:gd name="T23" fmla="*/ 90 h 163"/>
              <a:gd name="T24" fmla="*/ 71 w 144"/>
              <a:gd name="T25" fmla="*/ 117 h 163"/>
              <a:gd name="T26" fmla="*/ 98 w 144"/>
              <a:gd name="T27" fmla="*/ 117 h 163"/>
              <a:gd name="T28" fmla="*/ 98 w 144"/>
              <a:gd name="T29" fmla="*/ 72 h 163"/>
              <a:gd name="T30" fmla="*/ 71 w 144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4" h="163">
                <a:moveTo>
                  <a:pt x="143" y="162"/>
                </a:moveTo>
                <a:lnTo>
                  <a:pt x="143" y="162"/>
                </a:lnTo>
                <a:cubicBezTo>
                  <a:pt x="71" y="162"/>
                  <a:pt x="71" y="162"/>
                  <a:pt x="71" y="162"/>
                </a:cubicBezTo>
                <a:cubicBezTo>
                  <a:pt x="26" y="162"/>
                  <a:pt x="0" y="126"/>
                  <a:pt x="0" y="9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26" y="0"/>
                  <a:pt x="71" y="0"/>
                </a:cubicBezTo>
                <a:cubicBezTo>
                  <a:pt x="116" y="0"/>
                  <a:pt x="143" y="36"/>
                  <a:pt x="143" y="72"/>
                </a:cubicBezTo>
                <a:lnTo>
                  <a:pt x="143" y="162"/>
                </a:lnTo>
                <a:close/>
                <a:moveTo>
                  <a:pt x="71" y="45"/>
                </a:moveTo>
                <a:lnTo>
                  <a:pt x="71" y="45"/>
                </a:lnTo>
                <a:cubicBezTo>
                  <a:pt x="53" y="45"/>
                  <a:pt x="44" y="63"/>
                  <a:pt x="44" y="81"/>
                </a:cubicBezTo>
                <a:cubicBezTo>
                  <a:pt x="44" y="90"/>
                  <a:pt x="44" y="90"/>
                  <a:pt x="44" y="90"/>
                </a:cubicBezTo>
                <a:cubicBezTo>
                  <a:pt x="44" y="99"/>
                  <a:pt x="53" y="117"/>
                  <a:pt x="71" y="117"/>
                </a:cubicBezTo>
                <a:cubicBezTo>
                  <a:pt x="98" y="117"/>
                  <a:pt x="98" y="117"/>
                  <a:pt x="98" y="117"/>
                </a:cubicBezTo>
                <a:cubicBezTo>
                  <a:pt x="98" y="72"/>
                  <a:pt x="98" y="72"/>
                  <a:pt x="98" y="72"/>
                </a:cubicBezTo>
                <a:cubicBezTo>
                  <a:pt x="98" y="63"/>
                  <a:pt x="89" y="45"/>
                  <a:pt x="71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281">
            <a:extLst>
              <a:ext uri="{FF2B5EF4-FFF2-40B4-BE49-F238E27FC236}">
                <a16:creationId xmlns:a16="http://schemas.microsoft.com/office/drawing/2014/main" id="{190A6ABC-07E1-A44E-A029-AFD7FFE99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84" y="10716665"/>
            <a:ext cx="168397" cy="178020"/>
          </a:xfrm>
          <a:custGeom>
            <a:avLst/>
            <a:gdLst>
              <a:gd name="T0" fmla="*/ 81 w 154"/>
              <a:gd name="T1" fmla="*/ 162 h 163"/>
              <a:gd name="T2" fmla="*/ 81 w 154"/>
              <a:gd name="T3" fmla="*/ 162 h 163"/>
              <a:gd name="T4" fmla="*/ 0 w 154"/>
              <a:gd name="T5" fmla="*/ 162 h 163"/>
              <a:gd name="T6" fmla="*/ 0 w 154"/>
              <a:gd name="T7" fmla="*/ 72 h 163"/>
              <a:gd name="T8" fmla="*/ 81 w 154"/>
              <a:gd name="T9" fmla="*/ 0 h 163"/>
              <a:gd name="T10" fmla="*/ 153 w 154"/>
              <a:gd name="T11" fmla="*/ 81 h 163"/>
              <a:gd name="T12" fmla="*/ 153 w 154"/>
              <a:gd name="T13" fmla="*/ 90 h 163"/>
              <a:gd name="T14" fmla="*/ 81 w 154"/>
              <a:gd name="T15" fmla="*/ 162 h 163"/>
              <a:gd name="T16" fmla="*/ 54 w 154"/>
              <a:gd name="T17" fmla="*/ 117 h 163"/>
              <a:gd name="T18" fmla="*/ 54 w 154"/>
              <a:gd name="T19" fmla="*/ 117 h 163"/>
              <a:gd name="T20" fmla="*/ 81 w 154"/>
              <a:gd name="T21" fmla="*/ 117 h 163"/>
              <a:gd name="T22" fmla="*/ 108 w 154"/>
              <a:gd name="T23" fmla="*/ 90 h 163"/>
              <a:gd name="T24" fmla="*/ 108 w 154"/>
              <a:gd name="T25" fmla="*/ 81 h 163"/>
              <a:gd name="T26" fmla="*/ 81 w 154"/>
              <a:gd name="T27" fmla="*/ 45 h 163"/>
              <a:gd name="T28" fmla="*/ 54 w 154"/>
              <a:gd name="T29" fmla="*/ 72 h 163"/>
              <a:gd name="T30" fmla="*/ 54 w 154"/>
              <a:gd name="T31" fmla="*/ 11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63">
                <a:moveTo>
                  <a:pt x="81" y="162"/>
                </a:moveTo>
                <a:lnTo>
                  <a:pt x="81" y="162"/>
                </a:lnTo>
                <a:cubicBezTo>
                  <a:pt x="0" y="162"/>
                  <a:pt x="0" y="162"/>
                  <a:pt x="0" y="16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81" y="0"/>
                </a:cubicBezTo>
                <a:cubicBezTo>
                  <a:pt x="117" y="0"/>
                  <a:pt x="153" y="36"/>
                  <a:pt x="153" y="81"/>
                </a:cubicBezTo>
                <a:cubicBezTo>
                  <a:pt x="153" y="90"/>
                  <a:pt x="153" y="90"/>
                  <a:pt x="153" y="90"/>
                </a:cubicBezTo>
                <a:cubicBezTo>
                  <a:pt x="153" y="126"/>
                  <a:pt x="126" y="162"/>
                  <a:pt x="81" y="162"/>
                </a:cubicBezTo>
                <a:close/>
                <a:moveTo>
                  <a:pt x="54" y="117"/>
                </a:moveTo>
                <a:lnTo>
                  <a:pt x="54" y="117"/>
                </a:lnTo>
                <a:cubicBezTo>
                  <a:pt x="81" y="117"/>
                  <a:pt x="81" y="117"/>
                  <a:pt x="81" y="117"/>
                </a:cubicBezTo>
                <a:cubicBezTo>
                  <a:pt x="99" y="117"/>
                  <a:pt x="108" y="99"/>
                  <a:pt x="108" y="90"/>
                </a:cubicBezTo>
                <a:cubicBezTo>
                  <a:pt x="108" y="81"/>
                  <a:pt x="108" y="81"/>
                  <a:pt x="108" y="81"/>
                </a:cubicBezTo>
                <a:cubicBezTo>
                  <a:pt x="108" y="63"/>
                  <a:pt x="90" y="45"/>
                  <a:pt x="81" y="45"/>
                </a:cubicBezTo>
                <a:cubicBezTo>
                  <a:pt x="63" y="45"/>
                  <a:pt x="54" y="63"/>
                  <a:pt x="54" y="72"/>
                </a:cubicBezTo>
                <a:lnTo>
                  <a:pt x="54" y="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282">
            <a:extLst>
              <a:ext uri="{FF2B5EF4-FFF2-40B4-BE49-F238E27FC236}">
                <a16:creationId xmlns:a16="http://schemas.microsoft.com/office/drawing/2014/main" id="{58EDC205-BC47-9541-9EB7-250B166DA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9416" y="11053456"/>
            <a:ext cx="57736" cy="245378"/>
          </a:xfrm>
          <a:custGeom>
            <a:avLst/>
            <a:gdLst>
              <a:gd name="T0" fmla="*/ 54 w 55"/>
              <a:gd name="T1" fmla="*/ 224 h 225"/>
              <a:gd name="T2" fmla="*/ 54 w 55"/>
              <a:gd name="T3" fmla="*/ 224 h 225"/>
              <a:gd name="T4" fmla="*/ 0 w 55"/>
              <a:gd name="T5" fmla="*/ 224 h 225"/>
              <a:gd name="T6" fmla="*/ 0 w 55"/>
              <a:gd name="T7" fmla="*/ 27 h 225"/>
              <a:gd name="T8" fmla="*/ 27 w 55"/>
              <a:gd name="T9" fmla="*/ 0 h 225"/>
              <a:gd name="T10" fmla="*/ 27 w 55"/>
              <a:gd name="T11" fmla="*/ 0 h 225"/>
              <a:gd name="T12" fmla="*/ 54 w 55"/>
              <a:gd name="T13" fmla="*/ 27 h 225"/>
              <a:gd name="T14" fmla="*/ 54 w 55"/>
              <a:gd name="T15" fmla="*/ 22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25">
                <a:moveTo>
                  <a:pt x="54" y="224"/>
                </a:moveTo>
                <a:lnTo>
                  <a:pt x="54" y="224"/>
                </a:lnTo>
                <a:cubicBezTo>
                  <a:pt x="0" y="224"/>
                  <a:pt x="0" y="224"/>
                  <a:pt x="0" y="22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7"/>
                  <a:pt x="18" y="0"/>
                  <a:pt x="27" y="0"/>
                </a:cubicBezTo>
                <a:lnTo>
                  <a:pt x="27" y="0"/>
                </a:lnTo>
                <a:cubicBezTo>
                  <a:pt x="36" y="0"/>
                  <a:pt x="54" y="17"/>
                  <a:pt x="54" y="27"/>
                </a:cubicBezTo>
                <a:lnTo>
                  <a:pt x="54" y="22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283">
            <a:extLst>
              <a:ext uri="{FF2B5EF4-FFF2-40B4-BE49-F238E27FC236}">
                <a16:creationId xmlns:a16="http://schemas.microsoft.com/office/drawing/2014/main" id="{9B2C8809-789D-3041-9646-96283E09C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9039" y="10865816"/>
            <a:ext cx="48113" cy="139526"/>
          </a:xfrm>
          <a:custGeom>
            <a:avLst/>
            <a:gdLst>
              <a:gd name="T0" fmla="*/ 45 w 46"/>
              <a:gd name="T1" fmla="*/ 126 h 127"/>
              <a:gd name="T2" fmla="*/ 0 w 46"/>
              <a:gd name="T3" fmla="*/ 126 h 127"/>
              <a:gd name="T4" fmla="*/ 0 w 46"/>
              <a:gd name="T5" fmla="*/ 0 h 127"/>
              <a:gd name="T6" fmla="*/ 45 w 46"/>
              <a:gd name="T7" fmla="*/ 0 h 127"/>
              <a:gd name="T8" fmla="*/ 45 w 46"/>
              <a:gd name="T9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27">
                <a:moveTo>
                  <a:pt x="45" y="126"/>
                </a:moveTo>
                <a:lnTo>
                  <a:pt x="0" y="126"/>
                </a:lnTo>
                <a:lnTo>
                  <a:pt x="0" y="0"/>
                </a:lnTo>
                <a:lnTo>
                  <a:pt x="45" y="0"/>
                </a:lnTo>
                <a:lnTo>
                  <a:pt x="45" y="1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284">
            <a:extLst>
              <a:ext uri="{FF2B5EF4-FFF2-40B4-BE49-F238E27FC236}">
                <a16:creationId xmlns:a16="http://schemas.microsoft.com/office/drawing/2014/main" id="{0A50D39D-8038-554F-9419-3F41CF8C8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3664" y="10981288"/>
            <a:ext cx="548488" cy="341601"/>
          </a:xfrm>
          <a:custGeom>
            <a:avLst/>
            <a:gdLst>
              <a:gd name="T0" fmla="*/ 54 w 504"/>
              <a:gd name="T1" fmla="*/ 0 h 315"/>
              <a:gd name="T2" fmla="*/ 54 w 504"/>
              <a:gd name="T3" fmla="*/ 0 h 315"/>
              <a:gd name="T4" fmla="*/ 45 w 504"/>
              <a:gd name="T5" fmla="*/ 45 h 315"/>
              <a:gd name="T6" fmla="*/ 449 w 504"/>
              <a:gd name="T7" fmla="*/ 45 h 315"/>
              <a:gd name="T8" fmla="*/ 449 w 504"/>
              <a:gd name="T9" fmla="*/ 269 h 315"/>
              <a:gd name="T10" fmla="*/ 449 w 504"/>
              <a:gd name="T11" fmla="*/ 269 h 315"/>
              <a:gd name="T12" fmla="*/ 45 w 504"/>
              <a:gd name="T13" fmla="*/ 269 h 315"/>
              <a:gd name="T14" fmla="*/ 45 w 504"/>
              <a:gd name="T15" fmla="*/ 80 h 315"/>
              <a:gd name="T16" fmla="*/ 27 w 504"/>
              <a:gd name="T17" fmla="*/ 63 h 315"/>
              <a:gd name="T18" fmla="*/ 27 w 504"/>
              <a:gd name="T19" fmla="*/ 63 h 315"/>
              <a:gd name="T20" fmla="*/ 0 w 504"/>
              <a:gd name="T21" fmla="*/ 80 h 315"/>
              <a:gd name="T22" fmla="*/ 0 w 504"/>
              <a:gd name="T23" fmla="*/ 269 h 315"/>
              <a:gd name="T24" fmla="*/ 54 w 504"/>
              <a:gd name="T25" fmla="*/ 314 h 315"/>
              <a:gd name="T26" fmla="*/ 449 w 504"/>
              <a:gd name="T27" fmla="*/ 314 h 315"/>
              <a:gd name="T28" fmla="*/ 503 w 504"/>
              <a:gd name="T29" fmla="*/ 269 h 315"/>
              <a:gd name="T30" fmla="*/ 503 w 504"/>
              <a:gd name="T31" fmla="*/ 0 h 315"/>
              <a:gd name="T32" fmla="*/ 54 w 504"/>
              <a:gd name="T33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4" h="315">
                <a:moveTo>
                  <a:pt x="54" y="0"/>
                </a:moveTo>
                <a:lnTo>
                  <a:pt x="54" y="0"/>
                </a:lnTo>
                <a:cubicBezTo>
                  <a:pt x="45" y="45"/>
                  <a:pt x="45" y="45"/>
                  <a:pt x="45" y="45"/>
                </a:cubicBezTo>
                <a:cubicBezTo>
                  <a:pt x="449" y="45"/>
                  <a:pt x="449" y="45"/>
                  <a:pt x="449" y="45"/>
                </a:cubicBezTo>
                <a:cubicBezTo>
                  <a:pt x="449" y="269"/>
                  <a:pt x="449" y="269"/>
                  <a:pt x="449" y="269"/>
                </a:cubicBezTo>
                <a:lnTo>
                  <a:pt x="449" y="269"/>
                </a:lnTo>
                <a:cubicBezTo>
                  <a:pt x="45" y="269"/>
                  <a:pt x="45" y="269"/>
                  <a:pt x="45" y="269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72"/>
                  <a:pt x="36" y="63"/>
                  <a:pt x="27" y="63"/>
                </a:cubicBezTo>
                <a:lnTo>
                  <a:pt x="27" y="63"/>
                </a:lnTo>
                <a:cubicBezTo>
                  <a:pt x="9" y="63"/>
                  <a:pt x="0" y="72"/>
                  <a:pt x="0" y="80"/>
                </a:cubicBezTo>
                <a:cubicBezTo>
                  <a:pt x="0" y="269"/>
                  <a:pt x="0" y="269"/>
                  <a:pt x="0" y="269"/>
                </a:cubicBezTo>
                <a:cubicBezTo>
                  <a:pt x="0" y="296"/>
                  <a:pt x="27" y="314"/>
                  <a:pt x="54" y="314"/>
                </a:cubicBezTo>
                <a:cubicBezTo>
                  <a:pt x="449" y="314"/>
                  <a:pt x="449" y="314"/>
                  <a:pt x="449" y="314"/>
                </a:cubicBezTo>
                <a:cubicBezTo>
                  <a:pt x="476" y="314"/>
                  <a:pt x="503" y="296"/>
                  <a:pt x="503" y="269"/>
                </a:cubicBezTo>
                <a:cubicBezTo>
                  <a:pt x="503" y="0"/>
                  <a:pt x="503" y="0"/>
                  <a:pt x="503" y="0"/>
                </a:cubicBezTo>
                <a:lnTo>
                  <a:pt x="54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285">
            <a:extLst>
              <a:ext uri="{FF2B5EF4-FFF2-40B4-BE49-F238E27FC236}">
                <a16:creationId xmlns:a16="http://schemas.microsoft.com/office/drawing/2014/main" id="{CB00E9BF-D107-5041-B559-CCFFE4D13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5928" y="10846571"/>
            <a:ext cx="668769" cy="187639"/>
          </a:xfrm>
          <a:custGeom>
            <a:avLst/>
            <a:gdLst>
              <a:gd name="T0" fmla="*/ 539 w 612"/>
              <a:gd name="T1" fmla="*/ 171 h 172"/>
              <a:gd name="T2" fmla="*/ 539 w 612"/>
              <a:gd name="T3" fmla="*/ 171 h 172"/>
              <a:gd name="T4" fmla="*/ 72 w 612"/>
              <a:gd name="T5" fmla="*/ 171 h 172"/>
              <a:gd name="T6" fmla="*/ 0 w 612"/>
              <a:gd name="T7" fmla="*/ 99 h 172"/>
              <a:gd name="T8" fmla="*/ 0 w 612"/>
              <a:gd name="T9" fmla="*/ 63 h 172"/>
              <a:gd name="T10" fmla="*/ 72 w 612"/>
              <a:gd name="T11" fmla="*/ 0 h 172"/>
              <a:gd name="T12" fmla="*/ 539 w 612"/>
              <a:gd name="T13" fmla="*/ 0 h 172"/>
              <a:gd name="T14" fmla="*/ 611 w 612"/>
              <a:gd name="T15" fmla="*/ 63 h 172"/>
              <a:gd name="T16" fmla="*/ 611 w 612"/>
              <a:gd name="T17" fmla="*/ 99 h 172"/>
              <a:gd name="T18" fmla="*/ 539 w 612"/>
              <a:gd name="T19" fmla="*/ 171 h 172"/>
              <a:gd name="T20" fmla="*/ 72 w 612"/>
              <a:gd name="T21" fmla="*/ 45 h 172"/>
              <a:gd name="T22" fmla="*/ 72 w 612"/>
              <a:gd name="T23" fmla="*/ 45 h 172"/>
              <a:gd name="T24" fmla="*/ 45 w 612"/>
              <a:gd name="T25" fmla="*/ 63 h 172"/>
              <a:gd name="T26" fmla="*/ 45 w 612"/>
              <a:gd name="T27" fmla="*/ 99 h 172"/>
              <a:gd name="T28" fmla="*/ 72 w 612"/>
              <a:gd name="T29" fmla="*/ 117 h 172"/>
              <a:gd name="T30" fmla="*/ 539 w 612"/>
              <a:gd name="T31" fmla="*/ 117 h 172"/>
              <a:gd name="T32" fmla="*/ 557 w 612"/>
              <a:gd name="T33" fmla="*/ 99 h 172"/>
              <a:gd name="T34" fmla="*/ 557 w 612"/>
              <a:gd name="T35" fmla="*/ 63 h 172"/>
              <a:gd name="T36" fmla="*/ 539 w 612"/>
              <a:gd name="T37" fmla="*/ 45 h 172"/>
              <a:gd name="T38" fmla="*/ 72 w 612"/>
              <a:gd name="T39" fmla="*/ 45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2" h="172">
                <a:moveTo>
                  <a:pt x="539" y="171"/>
                </a:moveTo>
                <a:lnTo>
                  <a:pt x="539" y="171"/>
                </a:lnTo>
                <a:cubicBezTo>
                  <a:pt x="72" y="171"/>
                  <a:pt x="72" y="171"/>
                  <a:pt x="72" y="171"/>
                </a:cubicBezTo>
                <a:cubicBezTo>
                  <a:pt x="27" y="171"/>
                  <a:pt x="0" y="135"/>
                  <a:pt x="0" y="9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72" y="0"/>
                </a:cubicBezTo>
                <a:cubicBezTo>
                  <a:pt x="539" y="0"/>
                  <a:pt x="539" y="0"/>
                  <a:pt x="539" y="0"/>
                </a:cubicBezTo>
                <a:cubicBezTo>
                  <a:pt x="575" y="0"/>
                  <a:pt x="611" y="27"/>
                  <a:pt x="611" y="63"/>
                </a:cubicBezTo>
                <a:cubicBezTo>
                  <a:pt x="611" y="99"/>
                  <a:pt x="611" y="99"/>
                  <a:pt x="611" y="99"/>
                </a:cubicBezTo>
                <a:cubicBezTo>
                  <a:pt x="611" y="135"/>
                  <a:pt x="575" y="171"/>
                  <a:pt x="539" y="171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54" y="45"/>
                  <a:pt x="45" y="54"/>
                  <a:pt x="45" y="63"/>
                </a:cubicBezTo>
                <a:cubicBezTo>
                  <a:pt x="45" y="99"/>
                  <a:pt x="45" y="99"/>
                  <a:pt x="45" y="99"/>
                </a:cubicBezTo>
                <a:cubicBezTo>
                  <a:pt x="45" y="108"/>
                  <a:pt x="54" y="117"/>
                  <a:pt x="72" y="117"/>
                </a:cubicBezTo>
                <a:cubicBezTo>
                  <a:pt x="539" y="117"/>
                  <a:pt x="539" y="117"/>
                  <a:pt x="539" y="117"/>
                </a:cubicBezTo>
                <a:cubicBezTo>
                  <a:pt x="548" y="117"/>
                  <a:pt x="557" y="108"/>
                  <a:pt x="557" y="99"/>
                </a:cubicBezTo>
                <a:cubicBezTo>
                  <a:pt x="557" y="63"/>
                  <a:pt x="557" y="63"/>
                  <a:pt x="557" y="63"/>
                </a:cubicBezTo>
                <a:cubicBezTo>
                  <a:pt x="557" y="54"/>
                  <a:pt x="548" y="45"/>
                  <a:pt x="539" y="45"/>
                </a:cubicBezTo>
                <a:lnTo>
                  <a:pt x="72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98" name="Grupo 397">
            <a:extLst>
              <a:ext uri="{FF2B5EF4-FFF2-40B4-BE49-F238E27FC236}">
                <a16:creationId xmlns:a16="http://schemas.microsoft.com/office/drawing/2014/main" id="{EB1A20C8-9C1B-2844-9FE6-BDC0ED1EA032}"/>
              </a:ext>
            </a:extLst>
          </p:cNvPr>
          <p:cNvGrpSpPr/>
          <p:nvPr/>
        </p:nvGrpSpPr>
        <p:grpSpPr>
          <a:xfrm>
            <a:off x="2668308" y="799210"/>
            <a:ext cx="19041035" cy="2561450"/>
            <a:chOff x="2668308" y="861425"/>
            <a:chExt cx="19041035" cy="2561450"/>
          </a:xfrm>
        </p:grpSpPr>
        <p:sp>
          <p:nvSpPr>
            <p:cNvPr id="399" name="CuadroTexto 398">
              <a:extLst>
                <a:ext uri="{FF2B5EF4-FFF2-40B4-BE49-F238E27FC236}">
                  <a16:creationId xmlns:a16="http://schemas.microsoft.com/office/drawing/2014/main" id="{6FD7B6B6-45A7-6541-9820-055B5F7ECA75}"/>
                </a:ext>
              </a:extLst>
            </p:cNvPr>
            <p:cNvSpPr txBox="1"/>
            <p:nvPr/>
          </p:nvSpPr>
          <p:spPr>
            <a:xfrm>
              <a:off x="7078309" y="861425"/>
              <a:ext cx="1022106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Environment/Ecology</a:t>
              </a:r>
            </a:p>
          </p:txBody>
        </p:sp>
        <p:sp>
          <p:nvSpPr>
            <p:cNvPr id="400" name="CuadroTexto 399">
              <a:extLst>
                <a:ext uri="{FF2B5EF4-FFF2-40B4-BE49-F238E27FC236}">
                  <a16:creationId xmlns:a16="http://schemas.microsoft.com/office/drawing/2014/main" id="{3694B008-CB45-804B-8862-3695C89D26E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01" name="Grupo 400">
            <a:extLst>
              <a:ext uri="{FF2B5EF4-FFF2-40B4-BE49-F238E27FC236}">
                <a16:creationId xmlns:a16="http://schemas.microsoft.com/office/drawing/2014/main" id="{44D72E6D-67F0-EF44-A959-BDE07C135C02}"/>
              </a:ext>
            </a:extLst>
          </p:cNvPr>
          <p:cNvGrpSpPr/>
          <p:nvPr/>
        </p:nvGrpSpPr>
        <p:grpSpPr>
          <a:xfrm>
            <a:off x="19743453" y="5666287"/>
            <a:ext cx="4236804" cy="1390954"/>
            <a:chOff x="4247967" y="10620441"/>
            <a:chExt cx="4236804" cy="1390954"/>
          </a:xfrm>
        </p:grpSpPr>
        <p:sp>
          <p:nvSpPr>
            <p:cNvPr id="402" name="CuadroTexto 395">
              <a:extLst>
                <a:ext uri="{FF2B5EF4-FFF2-40B4-BE49-F238E27FC236}">
                  <a16:creationId xmlns:a16="http://schemas.microsoft.com/office/drawing/2014/main" id="{C1DC323E-7372-8A41-AF55-005494C3AD53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03" name="Rectangle 40">
              <a:extLst>
                <a:ext uri="{FF2B5EF4-FFF2-40B4-BE49-F238E27FC236}">
                  <a16:creationId xmlns:a16="http://schemas.microsoft.com/office/drawing/2014/main" id="{B285BFF9-26A8-9A41-847C-04DC9983E2C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4" name="Grupo 403">
            <a:extLst>
              <a:ext uri="{FF2B5EF4-FFF2-40B4-BE49-F238E27FC236}">
                <a16:creationId xmlns:a16="http://schemas.microsoft.com/office/drawing/2014/main" id="{F2FB6E3D-29B8-6C48-BC8A-BAF4D0F0F103}"/>
              </a:ext>
            </a:extLst>
          </p:cNvPr>
          <p:cNvGrpSpPr/>
          <p:nvPr/>
        </p:nvGrpSpPr>
        <p:grpSpPr>
          <a:xfrm>
            <a:off x="19743453" y="8091069"/>
            <a:ext cx="4236804" cy="1390954"/>
            <a:chOff x="4247967" y="10620441"/>
            <a:chExt cx="4236804" cy="1390954"/>
          </a:xfrm>
        </p:grpSpPr>
        <p:sp>
          <p:nvSpPr>
            <p:cNvPr id="405" name="CuadroTexto 395">
              <a:extLst>
                <a:ext uri="{FF2B5EF4-FFF2-40B4-BE49-F238E27FC236}">
                  <a16:creationId xmlns:a16="http://schemas.microsoft.com/office/drawing/2014/main" id="{9AF245BB-B6A0-DB43-A7C6-CF20E27F15E8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06" name="Rectangle 40">
              <a:extLst>
                <a:ext uri="{FF2B5EF4-FFF2-40B4-BE49-F238E27FC236}">
                  <a16:creationId xmlns:a16="http://schemas.microsoft.com/office/drawing/2014/main" id="{5F8E34A4-08D9-7E49-B48F-D3E6522C0161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7" name="Grupo 406">
            <a:extLst>
              <a:ext uri="{FF2B5EF4-FFF2-40B4-BE49-F238E27FC236}">
                <a16:creationId xmlns:a16="http://schemas.microsoft.com/office/drawing/2014/main" id="{854DAFE8-9E4E-8048-9343-76609D20C0EE}"/>
              </a:ext>
            </a:extLst>
          </p:cNvPr>
          <p:cNvGrpSpPr/>
          <p:nvPr/>
        </p:nvGrpSpPr>
        <p:grpSpPr>
          <a:xfrm>
            <a:off x="19743453" y="10470837"/>
            <a:ext cx="4236804" cy="1390954"/>
            <a:chOff x="4247967" y="10620441"/>
            <a:chExt cx="4236804" cy="1390954"/>
          </a:xfrm>
        </p:grpSpPr>
        <p:sp>
          <p:nvSpPr>
            <p:cNvPr id="408" name="CuadroTexto 395">
              <a:extLst>
                <a:ext uri="{FF2B5EF4-FFF2-40B4-BE49-F238E27FC236}">
                  <a16:creationId xmlns:a16="http://schemas.microsoft.com/office/drawing/2014/main" id="{D6708EB3-B36D-FF4D-9067-CEB65A10BE6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09" name="Rectangle 40">
              <a:extLst>
                <a:ext uri="{FF2B5EF4-FFF2-40B4-BE49-F238E27FC236}">
                  <a16:creationId xmlns:a16="http://schemas.microsoft.com/office/drawing/2014/main" id="{9245B646-43A8-6F49-AD33-7AA8F28B9EE0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0" name="Grupo 409">
            <a:extLst>
              <a:ext uri="{FF2B5EF4-FFF2-40B4-BE49-F238E27FC236}">
                <a16:creationId xmlns:a16="http://schemas.microsoft.com/office/drawing/2014/main" id="{4B1055EA-A84D-7C4E-919D-DF44A62E37D6}"/>
              </a:ext>
            </a:extLst>
          </p:cNvPr>
          <p:cNvGrpSpPr/>
          <p:nvPr/>
        </p:nvGrpSpPr>
        <p:grpSpPr>
          <a:xfrm>
            <a:off x="352896" y="5614175"/>
            <a:ext cx="4289833" cy="1390954"/>
            <a:chOff x="4247967" y="10620441"/>
            <a:chExt cx="4289833" cy="1390954"/>
          </a:xfrm>
        </p:grpSpPr>
        <p:sp>
          <p:nvSpPr>
            <p:cNvPr id="411" name="CuadroTexto 395">
              <a:extLst>
                <a:ext uri="{FF2B5EF4-FFF2-40B4-BE49-F238E27FC236}">
                  <a16:creationId xmlns:a16="http://schemas.microsoft.com/office/drawing/2014/main" id="{59AEDAC1-F98E-5645-A4A8-515EEC3E74A4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12" name="Rectangle 40">
              <a:extLst>
                <a:ext uri="{FF2B5EF4-FFF2-40B4-BE49-F238E27FC236}">
                  <a16:creationId xmlns:a16="http://schemas.microsoft.com/office/drawing/2014/main" id="{D147A30D-BBBD-6142-9782-B747F64686C9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3" name="Grupo 412">
            <a:extLst>
              <a:ext uri="{FF2B5EF4-FFF2-40B4-BE49-F238E27FC236}">
                <a16:creationId xmlns:a16="http://schemas.microsoft.com/office/drawing/2014/main" id="{AF3AAF67-7D55-2D48-9527-575B6B7E6BD6}"/>
              </a:ext>
            </a:extLst>
          </p:cNvPr>
          <p:cNvGrpSpPr/>
          <p:nvPr/>
        </p:nvGrpSpPr>
        <p:grpSpPr>
          <a:xfrm>
            <a:off x="382351" y="8046665"/>
            <a:ext cx="4273238" cy="1390954"/>
            <a:chOff x="4247967" y="10620441"/>
            <a:chExt cx="4273238" cy="1390954"/>
          </a:xfrm>
        </p:grpSpPr>
        <p:sp>
          <p:nvSpPr>
            <p:cNvPr id="414" name="CuadroTexto 395">
              <a:extLst>
                <a:ext uri="{FF2B5EF4-FFF2-40B4-BE49-F238E27FC236}">
                  <a16:creationId xmlns:a16="http://schemas.microsoft.com/office/drawing/2014/main" id="{19352844-EEBF-294B-9F30-E00E969CA756}"/>
                </a:ext>
              </a:extLst>
            </p:cNvPr>
            <p:cNvSpPr txBox="1"/>
            <p:nvPr/>
          </p:nvSpPr>
          <p:spPr>
            <a:xfrm flipH="1">
              <a:off x="6138530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15" name="Rectangle 40">
              <a:extLst>
                <a:ext uri="{FF2B5EF4-FFF2-40B4-BE49-F238E27FC236}">
                  <a16:creationId xmlns:a16="http://schemas.microsoft.com/office/drawing/2014/main" id="{81443588-31BA-3649-B7EF-1E7CBEACD9A5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6" name="Grupo 415">
            <a:extLst>
              <a:ext uri="{FF2B5EF4-FFF2-40B4-BE49-F238E27FC236}">
                <a16:creationId xmlns:a16="http://schemas.microsoft.com/office/drawing/2014/main" id="{47866B5E-BD39-AC4C-97FF-17960DCC1A6F}"/>
              </a:ext>
            </a:extLst>
          </p:cNvPr>
          <p:cNvGrpSpPr/>
          <p:nvPr/>
        </p:nvGrpSpPr>
        <p:grpSpPr>
          <a:xfrm>
            <a:off x="355181" y="10333759"/>
            <a:ext cx="4289833" cy="1390954"/>
            <a:chOff x="4247967" y="10620441"/>
            <a:chExt cx="4289833" cy="1390954"/>
          </a:xfrm>
        </p:grpSpPr>
        <p:sp>
          <p:nvSpPr>
            <p:cNvPr id="417" name="CuadroTexto 395">
              <a:extLst>
                <a:ext uri="{FF2B5EF4-FFF2-40B4-BE49-F238E27FC236}">
                  <a16:creationId xmlns:a16="http://schemas.microsoft.com/office/drawing/2014/main" id="{50E5F976-949D-654B-A280-77AD838FC1D2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18" name="Rectangle 40">
              <a:extLst>
                <a:ext uri="{FF2B5EF4-FFF2-40B4-BE49-F238E27FC236}">
                  <a16:creationId xmlns:a16="http://schemas.microsoft.com/office/drawing/2014/main" id="{AEBD2C78-0B86-7E44-BD7C-3E7AD442EB1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223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1">
            <a:extLst>
              <a:ext uri="{FF2B5EF4-FFF2-40B4-BE49-F238E27FC236}">
                <a16:creationId xmlns:a16="http://schemas.microsoft.com/office/drawing/2014/main" id="{F3985739-BA1C-4243-833E-C75690D0D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406" y="6370290"/>
            <a:ext cx="111064" cy="1125113"/>
          </a:xfrm>
          <a:custGeom>
            <a:avLst/>
            <a:gdLst>
              <a:gd name="T0" fmla="*/ 102 w 103"/>
              <a:gd name="T1" fmla="*/ 1028 h 1029"/>
              <a:gd name="T2" fmla="*/ 0 w 103"/>
              <a:gd name="T3" fmla="*/ 1028 h 1029"/>
              <a:gd name="T4" fmla="*/ 0 w 103"/>
              <a:gd name="T5" fmla="*/ 0 h 1029"/>
              <a:gd name="T6" fmla="*/ 102 w 103"/>
              <a:gd name="T7" fmla="*/ 0 h 1029"/>
              <a:gd name="T8" fmla="*/ 102 w 103"/>
              <a:gd name="T9" fmla="*/ 1028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1029">
                <a:moveTo>
                  <a:pt x="102" y="1028"/>
                </a:moveTo>
                <a:lnTo>
                  <a:pt x="0" y="1028"/>
                </a:lnTo>
                <a:lnTo>
                  <a:pt x="0" y="0"/>
                </a:lnTo>
                <a:lnTo>
                  <a:pt x="102" y="0"/>
                </a:lnTo>
                <a:lnTo>
                  <a:pt x="102" y="102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2">
            <a:extLst>
              <a:ext uri="{FF2B5EF4-FFF2-40B4-BE49-F238E27FC236}">
                <a16:creationId xmlns:a16="http://schemas.microsoft.com/office/drawing/2014/main" id="{04594244-1B0C-B642-A7F9-D89415E2B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721" y="6592416"/>
            <a:ext cx="366990" cy="463566"/>
          </a:xfrm>
          <a:custGeom>
            <a:avLst/>
            <a:gdLst>
              <a:gd name="T0" fmla="*/ 43 w 333"/>
              <a:gd name="T1" fmla="*/ 424 h 425"/>
              <a:gd name="T2" fmla="*/ 0 w 333"/>
              <a:gd name="T3" fmla="*/ 390 h 425"/>
              <a:gd name="T4" fmla="*/ 290 w 333"/>
              <a:gd name="T5" fmla="*/ 0 h 425"/>
              <a:gd name="T6" fmla="*/ 332 w 333"/>
              <a:gd name="T7" fmla="*/ 25 h 425"/>
              <a:gd name="T8" fmla="*/ 43 w 333"/>
              <a:gd name="T9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" h="425">
                <a:moveTo>
                  <a:pt x="43" y="424"/>
                </a:moveTo>
                <a:lnTo>
                  <a:pt x="0" y="390"/>
                </a:lnTo>
                <a:lnTo>
                  <a:pt x="290" y="0"/>
                </a:lnTo>
                <a:lnTo>
                  <a:pt x="332" y="25"/>
                </a:lnTo>
                <a:lnTo>
                  <a:pt x="43" y="424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3">
            <a:extLst>
              <a:ext uri="{FF2B5EF4-FFF2-40B4-BE49-F238E27FC236}">
                <a16:creationId xmlns:a16="http://schemas.microsoft.com/office/drawing/2014/main" id="{89A8CC0F-EAC2-9646-88A7-B5EDF66D2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470" y="6529639"/>
            <a:ext cx="482882" cy="347675"/>
          </a:xfrm>
          <a:custGeom>
            <a:avLst/>
            <a:gdLst>
              <a:gd name="T0" fmla="*/ 417 w 443"/>
              <a:gd name="T1" fmla="*/ 315 h 316"/>
              <a:gd name="T2" fmla="*/ 442 w 443"/>
              <a:gd name="T3" fmla="*/ 273 h 316"/>
              <a:gd name="T4" fmla="*/ 34 w 443"/>
              <a:gd name="T5" fmla="*/ 0 h 316"/>
              <a:gd name="T6" fmla="*/ 0 w 443"/>
              <a:gd name="T7" fmla="*/ 43 h 316"/>
              <a:gd name="T8" fmla="*/ 417 w 443"/>
              <a:gd name="T9" fmla="*/ 315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3" h="316">
                <a:moveTo>
                  <a:pt x="417" y="315"/>
                </a:moveTo>
                <a:lnTo>
                  <a:pt x="442" y="273"/>
                </a:lnTo>
                <a:lnTo>
                  <a:pt x="34" y="0"/>
                </a:lnTo>
                <a:lnTo>
                  <a:pt x="0" y="43"/>
                </a:lnTo>
                <a:lnTo>
                  <a:pt x="417" y="315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4">
            <a:extLst>
              <a:ext uri="{FF2B5EF4-FFF2-40B4-BE49-F238E27FC236}">
                <a16:creationId xmlns:a16="http://schemas.microsoft.com/office/drawing/2014/main" id="{E91EF55A-B6CF-E94E-B057-55D194378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418" y="5491445"/>
            <a:ext cx="1921869" cy="1221689"/>
          </a:xfrm>
          <a:custGeom>
            <a:avLst/>
            <a:gdLst>
              <a:gd name="T0" fmla="*/ 1582 w 1753"/>
              <a:gd name="T1" fmla="*/ 468 h 1116"/>
              <a:gd name="T2" fmla="*/ 1582 w 1753"/>
              <a:gd name="T3" fmla="*/ 468 h 1116"/>
              <a:gd name="T4" fmla="*/ 1616 w 1753"/>
              <a:gd name="T5" fmla="*/ 349 h 1116"/>
              <a:gd name="T6" fmla="*/ 1353 w 1753"/>
              <a:gd name="T7" fmla="*/ 77 h 1116"/>
              <a:gd name="T8" fmla="*/ 1225 w 1753"/>
              <a:gd name="T9" fmla="*/ 111 h 1116"/>
              <a:gd name="T10" fmla="*/ 893 w 1753"/>
              <a:gd name="T11" fmla="*/ 0 h 1116"/>
              <a:gd name="T12" fmla="*/ 375 w 1753"/>
              <a:gd name="T13" fmla="*/ 357 h 1116"/>
              <a:gd name="T14" fmla="*/ 357 w 1753"/>
              <a:gd name="T15" fmla="*/ 357 h 1116"/>
              <a:gd name="T16" fmla="*/ 0 w 1753"/>
              <a:gd name="T17" fmla="*/ 723 h 1116"/>
              <a:gd name="T18" fmla="*/ 357 w 1753"/>
              <a:gd name="T19" fmla="*/ 1089 h 1116"/>
              <a:gd name="T20" fmla="*/ 596 w 1753"/>
              <a:gd name="T21" fmla="*/ 1004 h 1116"/>
              <a:gd name="T22" fmla="*/ 893 w 1753"/>
              <a:gd name="T23" fmla="*/ 1089 h 1116"/>
              <a:gd name="T24" fmla="*/ 1157 w 1753"/>
              <a:gd name="T25" fmla="*/ 1012 h 1116"/>
              <a:gd name="T26" fmla="*/ 1404 w 1753"/>
              <a:gd name="T27" fmla="*/ 1115 h 1116"/>
              <a:gd name="T28" fmla="*/ 1752 w 1753"/>
              <a:gd name="T29" fmla="*/ 766 h 1116"/>
              <a:gd name="T30" fmla="*/ 1582 w 1753"/>
              <a:gd name="T31" fmla="*/ 468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53" h="1116">
                <a:moveTo>
                  <a:pt x="1582" y="468"/>
                </a:moveTo>
                <a:lnTo>
                  <a:pt x="1582" y="468"/>
                </a:lnTo>
                <a:cubicBezTo>
                  <a:pt x="1599" y="434"/>
                  <a:pt x="1616" y="391"/>
                  <a:pt x="1616" y="349"/>
                </a:cubicBezTo>
                <a:cubicBezTo>
                  <a:pt x="1616" y="196"/>
                  <a:pt x="1497" y="77"/>
                  <a:pt x="1353" y="77"/>
                </a:cubicBezTo>
                <a:cubicBezTo>
                  <a:pt x="1302" y="77"/>
                  <a:pt x="1259" y="94"/>
                  <a:pt x="1225" y="111"/>
                </a:cubicBezTo>
                <a:cubicBezTo>
                  <a:pt x="1132" y="43"/>
                  <a:pt x="1013" y="0"/>
                  <a:pt x="893" y="0"/>
                </a:cubicBezTo>
                <a:cubicBezTo>
                  <a:pt x="655" y="0"/>
                  <a:pt x="451" y="145"/>
                  <a:pt x="375" y="357"/>
                </a:cubicBezTo>
                <a:cubicBezTo>
                  <a:pt x="375" y="357"/>
                  <a:pt x="366" y="357"/>
                  <a:pt x="357" y="357"/>
                </a:cubicBezTo>
                <a:cubicBezTo>
                  <a:pt x="162" y="357"/>
                  <a:pt x="0" y="527"/>
                  <a:pt x="0" y="723"/>
                </a:cubicBezTo>
                <a:cubicBezTo>
                  <a:pt x="0" y="927"/>
                  <a:pt x="162" y="1089"/>
                  <a:pt x="357" y="1089"/>
                </a:cubicBezTo>
                <a:cubicBezTo>
                  <a:pt x="451" y="1089"/>
                  <a:pt x="536" y="1055"/>
                  <a:pt x="596" y="1004"/>
                </a:cubicBezTo>
                <a:cubicBezTo>
                  <a:pt x="681" y="1055"/>
                  <a:pt x="783" y="1089"/>
                  <a:pt x="893" y="1089"/>
                </a:cubicBezTo>
                <a:cubicBezTo>
                  <a:pt x="987" y="1089"/>
                  <a:pt x="1081" y="1063"/>
                  <a:pt x="1157" y="1012"/>
                </a:cubicBezTo>
                <a:cubicBezTo>
                  <a:pt x="1225" y="1081"/>
                  <a:pt x="1310" y="1115"/>
                  <a:pt x="1404" y="1115"/>
                </a:cubicBezTo>
                <a:cubicBezTo>
                  <a:pt x="1599" y="1115"/>
                  <a:pt x="1752" y="961"/>
                  <a:pt x="1752" y="766"/>
                </a:cubicBezTo>
                <a:cubicBezTo>
                  <a:pt x="1752" y="647"/>
                  <a:pt x="1684" y="536"/>
                  <a:pt x="1582" y="46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E344A9B0-0B32-3345-9081-C395EEB36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401" y="6370290"/>
            <a:ext cx="111064" cy="1125113"/>
          </a:xfrm>
          <a:custGeom>
            <a:avLst/>
            <a:gdLst>
              <a:gd name="T0" fmla="*/ 102 w 103"/>
              <a:gd name="T1" fmla="*/ 1028 h 1029"/>
              <a:gd name="T2" fmla="*/ 0 w 103"/>
              <a:gd name="T3" fmla="*/ 1028 h 1029"/>
              <a:gd name="T4" fmla="*/ 0 w 103"/>
              <a:gd name="T5" fmla="*/ 0 h 1029"/>
              <a:gd name="T6" fmla="*/ 102 w 103"/>
              <a:gd name="T7" fmla="*/ 0 h 1029"/>
              <a:gd name="T8" fmla="*/ 102 w 103"/>
              <a:gd name="T9" fmla="*/ 1028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1029">
                <a:moveTo>
                  <a:pt x="102" y="1028"/>
                </a:moveTo>
                <a:lnTo>
                  <a:pt x="0" y="1028"/>
                </a:lnTo>
                <a:lnTo>
                  <a:pt x="0" y="0"/>
                </a:lnTo>
                <a:lnTo>
                  <a:pt x="102" y="0"/>
                </a:lnTo>
                <a:lnTo>
                  <a:pt x="102" y="102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6">
            <a:extLst>
              <a:ext uri="{FF2B5EF4-FFF2-40B4-BE49-F238E27FC236}">
                <a16:creationId xmlns:a16="http://schemas.microsoft.com/office/drawing/2014/main" id="{B49B9EF3-C9A9-DB43-AF78-49CFCD50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374" y="6592416"/>
            <a:ext cx="366990" cy="463566"/>
          </a:xfrm>
          <a:custGeom>
            <a:avLst/>
            <a:gdLst>
              <a:gd name="T0" fmla="*/ 43 w 333"/>
              <a:gd name="T1" fmla="*/ 424 h 425"/>
              <a:gd name="T2" fmla="*/ 0 w 333"/>
              <a:gd name="T3" fmla="*/ 390 h 425"/>
              <a:gd name="T4" fmla="*/ 290 w 333"/>
              <a:gd name="T5" fmla="*/ 0 h 425"/>
              <a:gd name="T6" fmla="*/ 332 w 333"/>
              <a:gd name="T7" fmla="*/ 25 h 425"/>
              <a:gd name="T8" fmla="*/ 43 w 333"/>
              <a:gd name="T9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" h="425">
                <a:moveTo>
                  <a:pt x="43" y="424"/>
                </a:moveTo>
                <a:lnTo>
                  <a:pt x="0" y="390"/>
                </a:lnTo>
                <a:lnTo>
                  <a:pt x="290" y="0"/>
                </a:lnTo>
                <a:lnTo>
                  <a:pt x="332" y="25"/>
                </a:lnTo>
                <a:lnTo>
                  <a:pt x="43" y="424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7">
            <a:extLst>
              <a:ext uri="{FF2B5EF4-FFF2-40B4-BE49-F238E27FC236}">
                <a16:creationId xmlns:a16="http://schemas.microsoft.com/office/drawing/2014/main" id="{C9712D37-18AA-304B-AD29-C3BBE94BC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295" y="6529639"/>
            <a:ext cx="482882" cy="347675"/>
          </a:xfrm>
          <a:custGeom>
            <a:avLst/>
            <a:gdLst>
              <a:gd name="T0" fmla="*/ 417 w 443"/>
              <a:gd name="T1" fmla="*/ 315 h 316"/>
              <a:gd name="T2" fmla="*/ 442 w 443"/>
              <a:gd name="T3" fmla="*/ 273 h 316"/>
              <a:gd name="T4" fmla="*/ 25 w 443"/>
              <a:gd name="T5" fmla="*/ 0 h 316"/>
              <a:gd name="T6" fmla="*/ 0 w 443"/>
              <a:gd name="T7" fmla="*/ 43 h 316"/>
              <a:gd name="T8" fmla="*/ 417 w 443"/>
              <a:gd name="T9" fmla="*/ 315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3" h="316">
                <a:moveTo>
                  <a:pt x="417" y="315"/>
                </a:moveTo>
                <a:lnTo>
                  <a:pt x="442" y="273"/>
                </a:lnTo>
                <a:lnTo>
                  <a:pt x="25" y="0"/>
                </a:lnTo>
                <a:lnTo>
                  <a:pt x="0" y="43"/>
                </a:lnTo>
                <a:lnTo>
                  <a:pt x="417" y="315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8">
            <a:extLst>
              <a:ext uri="{FF2B5EF4-FFF2-40B4-BE49-F238E27FC236}">
                <a16:creationId xmlns:a16="http://schemas.microsoft.com/office/drawing/2014/main" id="{0581665E-CFE2-444B-B0F5-B4FB18810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413" y="5491445"/>
            <a:ext cx="1926697" cy="1221689"/>
          </a:xfrm>
          <a:custGeom>
            <a:avLst/>
            <a:gdLst>
              <a:gd name="T0" fmla="*/ 1590 w 1761"/>
              <a:gd name="T1" fmla="*/ 468 h 1116"/>
              <a:gd name="T2" fmla="*/ 1590 w 1761"/>
              <a:gd name="T3" fmla="*/ 468 h 1116"/>
              <a:gd name="T4" fmla="*/ 1624 w 1761"/>
              <a:gd name="T5" fmla="*/ 349 h 1116"/>
              <a:gd name="T6" fmla="*/ 1352 w 1761"/>
              <a:gd name="T7" fmla="*/ 77 h 1116"/>
              <a:gd name="T8" fmla="*/ 1233 w 1761"/>
              <a:gd name="T9" fmla="*/ 111 h 1116"/>
              <a:gd name="T10" fmla="*/ 893 w 1761"/>
              <a:gd name="T11" fmla="*/ 0 h 1116"/>
              <a:gd name="T12" fmla="*/ 383 w 1761"/>
              <a:gd name="T13" fmla="*/ 357 h 1116"/>
              <a:gd name="T14" fmla="*/ 365 w 1761"/>
              <a:gd name="T15" fmla="*/ 357 h 1116"/>
              <a:gd name="T16" fmla="*/ 0 w 1761"/>
              <a:gd name="T17" fmla="*/ 723 h 1116"/>
              <a:gd name="T18" fmla="*/ 365 w 1761"/>
              <a:gd name="T19" fmla="*/ 1089 h 1116"/>
              <a:gd name="T20" fmla="*/ 604 w 1761"/>
              <a:gd name="T21" fmla="*/ 1004 h 1116"/>
              <a:gd name="T22" fmla="*/ 893 w 1761"/>
              <a:gd name="T23" fmla="*/ 1089 h 1116"/>
              <a:gd name="T24" fmla="*/ 1165 w 1761"/>
              <a:gd name="T25" fmla="*/ 1012 h 1116"/>
              <a:gd name="T26" fmla="*/ 1412 w 1761"/>
              <a:gd name="T27" fmla="*/ 1115 h 1116"/>
              <a:gd name="T28" fmla="*/ 1760 w 1761"/>
              <a:gd name="T29" fmla="*/ 766 h 1116"/>
              <a:gd name="T30" fmla="*/ 1590 w 1761"/>
              <a:gd name="T31" fmla="*/ 468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1" h="1116">
                <a:moveTo>
                  <a:pt x="1590" y="468"/>
                </a:moveTo>
                <a:lnTo>
                  <a:pt x="1590" y="468"/>
                </a:lnTo>
                <a:cubicBezTo>
                  <a:pt x="1607" y="434"/>
                  <a:pt x="1624" y="391"/>
                  <a:pt x="1624" y="349"/>
                </a:cubicBezTo>
                <a:cubicBezTo>
                  <a:pt x="1624" y="196"/>
                  <a:pt x="1505" y="77"/>
                  <a:pt x="1352" y="77"/>
                </a:cubicBezTo>
                <a:cubicBezTo>
                  <a:pt x="1310" y="77"/>
                  <a:pt x="1267" y="94"/>
                  <a:pt x="1233" y="111"/>
                </a:cubicBezTo>
                <a:cubicBezTo>
                  <a:pt x="1140" y="43"/>
                  <a:pt x="1020" y="0"/>
                  <a:pt x="893" y="0"/>
                </a:cubicBezTo>
                <a:cubicBezTo>
                  <a:pt x="655" y="0"/>
                  <a:pt x="459" y="145"/>
                  <a:pt x="383" y="357"/>
                </a:cubicBezTo>
                <a:cubicBezTo>
                  <a:pt x="374" y="357"/>
                  <a:pt x="374" y="357"/>
                  <a:pt x="365" y="357"/>
                </a:cubicBezTo>
                <a:cubicBezTo>
                  <a:pt x="170" y="357"/>
                  <a:pt x="0" y="527"/>
                  <a:pt x="0" y="723"/>
                </a:cubicBezTo>
                <a:cubicBezTo>
                  <a:pt x="0" y="927"/>
                  <a:pt x="170" y="1089"/>
                  <a:pt x="365" y="1089"/>
                </a:cubicBezTo>
                <a:cubicBezTo>
                  <a:pt x="459" y="1089"/>
                  <a:pt x="536" y="1055"/>
                  <a:pt x="604" y="1004"/>
                </a:cubicBezTo>
                <a:cubicBezTo>
                  <a:pt x="689" y="1055"/>
                  <a:pt x="791" y="1089"/>
                  <a:pt x="893" y="1089"/>
                </a:cubicBezTo>
                <a:cubicBezTo>
                  <a:pt x="995" y="1089"/>
                  <a:pt x="1088" y="1063"/>
                  <a:pt x="1165" y="1012"/>
                </a:cubicBezTo>
                <a:cubicBezTo>
                  <a:pt x="1224" y="1081"/>
                  <a:pt x="1318" y="1115"/>
                  <a:pt x="1412" y="1115"/>
                </a:cubicBezTo>
                <a:cubicBezTo>
                  <a:pt x="1599" y="1115"/>
                  <a:pt x="1760" y="961"/>
                  <a:pt x="1760" y="766"/>
                </a:cubicBezTo>
                <a:cubicBezTo>
                  <a:pt x="1760" y="647"/>
                  <a:pt x="1692" y="536"/>
                  <a:pt x="1590" y="46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9">
            <a:extLst>
              <a:ext uri="{FF2B5EF4-FFF2-40B4-BE49-F238E27FC236}">
                <a16:creationId xmlns:a16="http://schemas.microsoft.com/office/drawing/2014/main" id="{DB951A7A-6CB0-7F4B-922A-0D0686CBC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053" y="6370290"/>
            <a:ext cx="111064" cy="1125113"/>
          </a:xfrm>
          <a:custGeom>
            <a:avLst/>
            <a:gdLst>
              <a:gd name="T0" fmla="*/ 102 w 103"/>
              <a:gd name="T1" fmla="*/ 1028 h 1029"/>
              <a:gd name="T2" fmla="*/ 0 w 103"/>
              <a:gd name="T3" fmla="*/ 1028 h 1029"/>
              <a:gd name="T4" fmla="*/ 0 w 103"/>
              <a:gd name="T5" fmla="*/ 0 h 1029"/>
              <a:gd name="T6" fmla="*/ 102 w 103"/>
              <a:gd name="T7" fmla="*/ 0 h 1029"/>
              <a:gd name="T8" fmla="*/ 102 w 103"/>
              <a:gd name="T9" fmla="*/ 1028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1029">
                <a:moveTo>
                  <a:pt x="102" y="1028"/>
                </a:moveTo>
                <a:lnTo>
                  <a:pt x="0" y="1028"/>
                </a:lnTo>
                <a:lnTo>
                  <a:pt x="0" y="0"/>
                </a:lnTo>
                <a:lnTo>
                  <a:pt x="102" y="0"/>
                </a:lnTo>
                <a:lnTo>
                  <a:pt x="102" y="102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0">
            <a:extLst>
              <a:ext uri="{FF2B5EF4-FFF2-40B4-BE49-F238E27FC236}">
                <a16:creationId xmlns:a16="http://schemas.microsoft.com/office/drawing/2014/main" id="{DFD75FC9-8230-D547-B9DA-D0ABBB1FF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199" y="6592416"/>
            <a:ext cx="357333" cy="463566"/>
          </a:xfrm>
          <a:custGeom>
            <a:avLst/>
            <a:gdLst>
              <a:gd name="T0" fmla="*/ 34 w 325"/>
              <a:gd name="T1" fmla="*/ 424 h 425"/>
              <a:gd name="T2" fmla="*/ 0 w 325"/>
              <a:gd name="T3" fmla="*/ 390 h 425"/>
              <a:gd name="T4" fmla="*/ 289 w 325"/>
              <a:gd name="T5" fmla="*/ 0 h 425"/>
              <a:gd name="T6" fmla="*/ 324 w 325"/>
              <a:gd name="T7" fmla="*/ 25 h 425"/>
              <a:gd name="T8" fmla="*/ 34 w 325"/>
              <a:gd name="T9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5" h="425">
                <a:moveTo>
                  <a:pt x="34" y="424"/>
                </a:moveTo>
                <a:lnTo>
                  <a:pt x="0" y="390"/>
                </a:lnTo>
                <a:lnTo>
                  <a:pt x="289" y="0"/>
                </a:lnTo>
                <a:lnTo>
                  <a:pt x="324" y="25"/>
                </a:lnTo>
                <a:lnTo>
                  <a:pt x="34" y="424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E28F3B78-DD41-1F4B-9486-7691DF9FA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948" y="6529639"/>
            <a:ext cx="478051" cy="347675"/>
          </a:xfrm>
          <a:custGeom>
            <a:avLst/>
            <a:gdLst>
              <a:gd name="T0" fmla="*/ 408 w 435"/>
              <a:gd name="T1" fmla="*/ 315 h 316"/>
              <a:gd name="T2" fmla="*/ 434 w 435"/>
              <a:gd name="T3" fmla="*/ 273 h 316"/>
              <a:gd name="T4" fmla="*/ 25 w 435"/>
              <a:gd name="T5" fmla="*/ 0 h 316"/>
              <a:gd name="T6" fmla="*/ 0 w 435"/>
              <a:gd name="T7" fmla="*/ 43 h 316"/>
              <a:gd name="T8" fmla="*/ 408 w 435"/>
              <a:gd name="T9" fmla="*/ 315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316">
                <a:moveTo>
                  <a:pt x="408" y="315"/>
                </a:moveTo>
                <a:lnTo>
                  <a:pt x="434" y="273"/>
                </a:lnTo>
                <a:lnTo>
                  <a:pt x="25" y="0"/>
                </a:lnTo>
                <a:lnTo>
                  <a:pt x="0" y="43"/>
                </a:lnTo>
                <a:lnTo>
                  <a:pt x="408" y="315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2">
            <a:extLst>
              <a:ext uri="{FF2B5EF4-FFF2-40B4-BE49-F238E27FC236}">
                <a16:creationId xmlns:a16="http://schemas.microsoft.com/office/drawing/2014/main" id="{D5C643B4-9852-D24D-8E30-132594AFB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066" y="5491445"/>
            <a:ext cx="1921869" cy="1221689"/>
          </a:xfrm>
          <a:custGeom>
            <a:avLst/>
            <a:gdLst>
              <a:gd name="T0" fmla="*/ 1582 w 1753"/>
              <a:gd name="T1" fmla="*/ 468 h 1116"/>
              <a:gd name="T2" fmla="*/ 1582 w 1753"/>
              <a:gd name="T3" fmla="*/ 468 h 1116"/>
              <a:gd name="T4" fmla="*/ 1616 w 1753"/>
              <a:gd name="T5" fmla="*/ 349 h 1116"/>
              <a:gd name="T6" fmla="*/ 1352 w 1753"/>
              <a:gd name="T7" fmla="*/ 77 h 1116"/>
              <a:gd name="T8" fmla="*/ 1224 w 1753"/>
              <a:gd name="T9" fmla="*/ 111 h 1116"/>
              <a:gd name="T10" fmla="*/ 893 w 1753"/>
              <a:gd name="T11" fmla="*/ 0 h 1116"/>
              <a:gd name="T12" fmla="*/ 382 w 1753"/>
              <a:gd name="T13" fmla="*/ 357 h 1116"/>
              <a:gd name="T14" fmla="*/ 365 w 1753"/>
              <a:gd name="T15" fmla="*/ 357 h 1116"/>
              <a:gd name="T16" fmla="*/ 0 w 1753"/>
              <a:gd name="T17" fmla="*/ 723 h 1116"/>
              <a:gd name="T18" fmla="*/ 365 w 1753"/>
              <a:gd name="T19" fmla="*/ 1089 h 1116"/>
              <a:gd name="T20" fmla="*/ 595 w 1753"/>
              <a:gd name="T21" fmla="*/ 1004 h 1116"/>
              <a:gd name="T22" fmla="*/ 893 w 1753"/>
              <a:gd name="T23" fmla="*/ 1089 h 1116"/>
              <a:gd name="T24" fmla="*/ 1165 w 1753"/>
              <a:gd name="T25" fmla="*/ 1012 h 1116"/>
              <a:gd name="T26" fmla="*/ 1403 w 1753"/>
              <a:gd name="T27" fmla="*/ 1115 h 1116"/>
              <a:gd name="T28" fmla="*/ 1752 w 1753"/>
              <a:gd name="T29" fmla="*/ 766 h 1116"/>
              <a:gd name="T30" fmla="*/ 1582 w 1753"/>
              <a:gd name="T31" fmla="*/ 468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53" h="1116">
                <a:moveTo>
                  <a:pt x="1582" y="468"/>
                </a:moveTo>
                <a:lnTo>
                  <a:pt x="1582" y="468"/>
                </a:lnTo>
                <a:cubicBezTo>
                  <a:pt x="1607" y="434"/>
                  <a:pt x="1616" y="391"/>
                  <a:pt x="1616" y="349"/>
                </a:cubicBezTo>
                <a:cubicBezTo>
                  <a:pt x="1616" y="196"/>
                  <a:pt x="1497" y="77"/>
                  <a:pt x="1352" y="77"/>
                </a:cubicBezTo>
                <a:cubicBezTo>
                  <a:pt x="1309" y="77"/>
                  <a:pt x="1267" y="94"/>
                  <a:pt x="1224" y="111"/>
                </a:cubicBezTo>
                <a:cubicBezTo>
                  <a:pt x="1139" y="43"/>
                  <a:pt x="1020" y="0"/>
                  <a:pt x="893" y="0"/>
                </a:cubicBezTo>
                <a:cubicBezTo>
                  <a:pt x="654" y="0"/>
                  <a:pt x="450" y="145"/>
                  <a:pt x="382" y="357"/>
                </a:cubicBezTo>
                <a:cubicBezTo>
                  <a:pt x="374" y="357"/>
                  <a:pt x="365" y="357"/>
                  <a:pt x="365" y="357"/>
                </a:cubicBezTo>
                <a:cubicBezTo>
                  <a:pt x="161" y="357"/>
                  <a:pt x="0" y="527"/>
                  <a:pt x="0" y="723"/>
                </a:cubicBezTo>
                <a:cubicBezTo>
                  <a:pt x="0" y="927"/>
                  <a:pt x="161" y="1089"/>
                  <a:pt x="365" y="1089"/>
                </a:cubicBezTo>
                <a:cubicBezTo>
                  <a:pt x="450" y="1089"/>
                  <a:pt x="535" y="1055"/>
                  <a:pt x="595" y="1004"/>
                </a:cubicBezTo>
                <a:cubicBezTo>
                  <a:pt x="680" y="1055"/>
                  <a:pt x="782" y="1089"/>
                  <a:pt x="893" y="1089"/>
                </a:cubicBezTo>
                <a:cubicBezTo>
                  <a:pt x="995" y="1089"/>
                  <a:pt x="1080" y="1063"/>
                  <a:pt x="1165" y="1012"/>
                </a:cubicBezTo>
                <a:cubicBezTo>
                  <a:pt x="1224" y="1081"/>
                  <a:pt x="1309" y="1115"/>
                  <a:pt x="1403" y="1115"/>
                </a:cubicBezTo>
                <a:cubicBezTo>
                  <a:pt x="1599" y="1115"/>
                  <a:pt x="1752" y="961"/>
                  <a:pt x="1752" y="766"/>
                </a:cubicBezTo>
                <a:cubicBezTo>
                  <a:pt x="1752" y="647"/>
                  <a:pt x="1684" y="536"/>
                  <a:pt x="1582" y="46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3">
            <a:extLst>
              <a:ext uri="{FF2B5EF4-FFF2-40B4-BE49-F238E27FC236}">
                <a16:creationId xmlns:a16="http://schemas.microsoft.com/office/drawing/2014/main" id="{F569318C-8ABD-ED4F-AE7A-3D740BDB1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3879" y="6370290"/>
            <a:ext cx="111061" cy="1125113"/>
          </a:xfrm>
          <a:custGeom>
            <a:avLst/>
            <a:gdLst>
              <a:gd name="T0" fmla="*/ 102 w 103"/>
              <a:gd name="T1" fmla="*/ 1028 h 1029"/>
              <a:gd name="T2" fmla="*/ 0 w 103"/>
              <a:gd name="T3" fmla="*/ 1028 h 1029"/>
              <a:gd name="T4" fmla="*/ 0 w 103"/>
              <a:gd name="T5" fmla="*/ 0 h 1029"/>
              <a:gd name="T6" fmla="*/ 102 w 103"/>
              <a:gd name="T7" fmla="*/ 0 h 1029"/>
              <a:gd name="T8" fmla="*/ 102 w 103"/>
              <a:gd name="T9" fmla="*/ 1028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1029">
                <a:moveTo>
                  <a:pt x="102" y="1028"/>
                </a:moveTo>
                <a:lnTo>
                  <a:pt x="0" y="1028"/>
                </a:lnTo>
                <a:lnTo>
                  <a:pt x="0" y="0"/>
                </a:lnTo>
                <a:lnTo>
                  <a:pt x="102" y="0"/>
                </a:lnTo>
                <a:lnTo>
                  <a:pt x="102" y="102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4">
            <a:extLst>
              <a:ext uri="{FF2B5EF4-FFF2-40B4-BE49-F238E27FC236}">
                <a16:creationId xmlns:a16="http://schemas.microsoft.com/office/drawing/2014/main" id="{D9585463-7267-FD43-B87B-DAA2B7787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194" y="6592416"/>
            <a:ext cx="362160" cy="463566"/>
          </a:xfrm>
          <a:custGeom>
            <a:avLst/>
            <a:gdLst>
              <a:gd name="T0" fmla="*/ 42 w 332"/>
              <a:gd name="T1" fmla="*/ 424 h 425"/>
              <a:gd name="T2" fmla="*/ 0 w 332"/>
              <a:gd name="T3" fmla="*/ 390 h 425"/>
              <a:gd name="T4" fmla="*/ 289 w 332"/>
              <a:gd name="T5" fmla="*/ 0 h 425"/>
              <a:gd name="T6" fmla="*/ 331 w 332"/>
              <a:gd name="T7" fmla="*/ 25 h 425"/>
              <a:gd name="T8" fmla="*/ 42 w 332"/>
              <a:gd name="T9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" h="425">
                <a:moveTo>
                  <a:pt x="42" y="424"/>
                </a:moveTo>
                <a:lnTo>
                  <a:pt x="0" y="390"/>
                </a:lnTo>
                <a:lnTo>
                  <a:pt x="289" y="0"/>
                </a:lnTo>
                <a:lnTo>
                  <a:pt x="331" y="25"/>
                </a:lnTo>
                <a:lnTo>
                  <a:pt x="42" y="424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5">
            <a:extLst>
              <a:ext uri="{FF2B5EF4-FFF2-40B4-BE49-F238E27FC236}">
                <a16:creationId xmlns:a16="http://schemas.microsoft.com/office/drawing/2014/main" id="{1C917B81-2896-F647-99F5-A1DFDE0D5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8600" y="6529639"/>
            <a:ext cx="478051" cy="347675"/>
          </a:xfrm>
          <a:custGeom>
            <a:avLst/>
            <a:gdLst>
              <a:gd name="T0" fmla="*/ 408 w 435"/>
              <a:gd name="T1" fmla="*/ 315 h 316"/>
              <a:gd name="T2" fmla="*/ 434 w 435"/>
              <a:gd name="T3" fmla="*/ 273 h 316"/>
              <a:gd name="T4" fmla="*/ 25 w 435"/>
              <a:gd name="T5" fmla="*/ 0 h 316"/>
              <a:gd name="T6" fmla="*/ 0 w 435"/>
              <a:gd name="T7" fmla="*/ 43 h 316"/>
              <a:gd name="T8" fmla="*/ 408 w 435"/>
              <a:gd name="T9" fmla="*/ 315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316">
                <a:moveTo>
                  <a:pt x="408" y="315"/>
                </a:moveTo>
                <a:lnTo>
                  <a:pt x="434" y="273"/>
                </a:lnTo>
                <a:lnTo>
                  <a:pt x="25" y="0"/>
                </a:lnTo>
                <a:lnTo>
                  <a:pt x="0" y="43"/>
                </a:lnTo>
                <a:lnTo>
                  <a:pt x="408" y="315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6">
            <a:extLst>
              <a:ext uri="{FF2B5EF4-FFF2-40B4-BE49-F238E27FC236}">
                <a16:creationId xmlns:a16="http://schemas.microsoft.com/office/drawing/2014/main" id="{31A31557-AC99-1E49-826F-A2B505303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888" y="5491445"/>
            <a:ext cx="1921869" cy="1221689"/>
          </a:xfrm>
          <a:custGeom>
            <a:avLst/>
            <a:gdLst>
              <a:gd name="T0" fmla="*/ 1582 w 1753"/>
              <a:gd name="T1" fmla="*/ 468 h 1116"/>
              <a:gd name="T2" fmla="*/ 1582 w 1753"/>
              <a:gd name="T3" fmla="*/ 468 h 1116"/>
              <a:gd name="T4" fmla="*/ 1616 w 1753"/>
              <a:gd name="T5" fmla="*/ 349 h 1116"/>
              <a:gd name="T6" fmla="*/ 1352 w 1753"/>
              <a:gd name="T7" fmla="*/ 77 h 1116"/>
              <a:gd name="T8" fmla="*/ 1224 w 1753"/>
              <a:gd name="T9" fmla="*/ 111 h 1116"/>
              <a:gd name="T10" fmla="*/ 893 w 1753"/>
              <a:gd name="T11" fmla="*/ 0 h 1116"/>
              <a:gd name="T12" fmla="*/ 374 w 1753"/>
              <a:gd name="T13" fmla="*/ 357 h 1116"/>
              <a:gd name="T14" fmla="*/ 365 w 1753"/>
              <a:gd name="T15" fmla="*/ 357 h 1116"/>
              <a:gd name="T16" fmla="*/ 0 w 1753"/>
              <a:gd name="T17" fmla="*/ 723 h 1116"/>
              <a:gd name="T18" fmla="*/ 365 w 1753"/>
              <a:gd name="T19" fmla="*/ 1089 h 1116"/>
              <a:gd name="T20" fmla="*/ 595 w 1753"/>
              <a:gd name="T21" fmla="*/ 1004 h 1116"/>
              <a:gd name="T22" fmla="*/ 893 w 1753"/>
              <a:gd name="T23" fmla="*/ 1089 h 1116"/>
              <a:gd name="T24" fmla="*/ 1156 w 1753"/>
              <a:gd name="T25" fmla="*/ 1012 h 1116"/>
              <a:gd name="T26" fmla="*/ 1403 w 1753"/>
              <a:gd name="T27" fmla="*/ 1115 h 1116"/>
              <a:gd name="T28" fmla="*/ 1752 w 1753"/>
              <a:gd name="T29" fmla="*/ 766 h 1116"/>
              <a:gd name="T30" fmla="*/ 1582 w 1753"/>
              <a:gd name="T31" fmla="*/ 468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53" h="1116">
                <a:moveTo>
                  <a:pt x="1582" y="468"/>
                </a:moveTo>
                <a:lnTo>
                  <a:pt x="1582" y="468"/>
                </a:lnTo>
                <a:cubicBezTo>
                  <a:pt x="1607" y="434"/>
                  <a:pt x="1616" y="391"/>
                  <a:pt x="1616" y="349"/>
                </a:cubicBezTo>
                <a:cubicBezTo>
                  <a:pt x="1616" y="196"/>
                  <a:pt x="1497" y="77"/>
                  <a:pt x="1352" y="77"/>
                </a:cubicBezTo>
                <a:cubicBezTo>
                  <a:pt x="1309" y="77"/>
                  <a:pt x="1267" y="94"/>
                  <a:pt x="1224" y="111"/>
                </a:cubicBezTo>
                <a:cubicBezTo>
                  <a:pt x="1131" y="43"/>
                  <a:pt x="1020" y="0"/>
                  <a:pt x="893" y="0"/>
                </a:cubicBezTo>
                <a:cubicBezTo>
                  <a:pt x="654" y="0"/>
                  <a:pt x="450" y="145"/>
                  <a:pt x="374" y="357"/>
                </a:cubicBezTo>
                <a:lnTo>
                  <a:pt x="365" y="357"/>
                </a:lnTo>
                <a:cubicBezTo>
                  <a:pt x="161" y="357"/>
                  <a:pt x="0" y="527"/>
                  <a:pt x="0" y="723"/>
                </a:cubicBezTo>
                <a:cubicBezTo>
                  <a:pt x="0" y="927"/>
                  <a:pt x="161" y="1089"/>
                  <a:pt x="365" y="1089"/>
                </a:cubicBezTo>
                <a:cubicBezTo>
                  <a:pt x="450" y="1089"/>
                  <a:pt x="535" y="1055"/>
                  <a:pt x="595" y="1004"/>
                </a:cubicBezTo>
                <a:cubicBezTo>
                  <a:pt x="680" y="1055"/>
                  <a:pt x="782" y="1089"/>
                  <a:pt x="893" y="1089"/>
                </a:cubicBezTo>
                <a:cubicBezTo>
                  <a:pt x="986" y="1089"/>
                  <a:pt x="1080" y="1063"/>
                  <a:pt x="1156" y="1012"/>
                </a:cubicBezTo>
                <a:cubicBezTo>
                  <a:pt x="1224" y="1081"/>
                  <a:pt x="1309" y="1115"/>
                  <a:pt x="1403" y="1115"/>
                </a:cubicBezTo>
                <a:cubicBezTo>
                  <a:pt x="1599" y="1115"/>
                  <a:pt x="1752" y="961"/>
                  <a:pt x="1752" y="766"/>
                </a:cubicBezTo>
                <a:cubicBezTo>
                  <a:pt x="1752" y="647"/>
                  <a:pt x="1684" y="536"/>
                  <a:pt x="1582" y="46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7">
            <a:extLst>
              <a:ext uri="{FF2B5EF4-FFF2-40B4-BE49-F238E27FC236}">
                <a16:creationId xmlns:a16="http://schemas.microsoft.com/office/drawing/2014/main" id="{D9337EAA-1108-984C-8FD2-1FD66F691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7531" y="6370290"/>
            <a:ext cx="111061" cy="1125113"/>
          </a:xfrm>
          <a:custGeom>
            <a:avLst/>
            <a:gdLst>
              <a:gd name="T0" fmla="*/ 102 w 103"/>
              <a:gd name="T1" fmla="*/ 1028 h 1029"/>
              <a:gd name="T2" fmla="*/ 0 w 103"/>
              <a:gd name="T3" fmla="*/ 1028 h 1029"/>
              <a:gd name="T4" fmla="*/ 0 w 103"/>
              <a:gd name="T5" fmla="*/ 0 h 1029"/>
              <a:gd name="T6" fmla="*/ 102 w 103"/>
              <a:gd name="T7" fmla="*/ 0 h 1029"/>
              <a:gd name="T8" fmla="*/ 102 w 103"/>
              <a:gd name="T9" fmla="*/ 1028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1029">
                <a:moveTo>
                  <a:pt x="102" y="1028"/>
                </a:moveTo>
                <a:lnTo>
                  <a:pt x="0" y="1028"/>
                </a:lnTo>
                <a:lnTo>
                  <a:pt x="0" y="0"/>
                </a:lnTo>
                <a:lnTo>
                  <a:pt x="102" y="0"/>
                </a:lnTo>
                <a:lnTo>
                  <a:pt x="102" y="102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8">
            <a:extLst>
              <a:ext uri="{FF2B5EF4-FFF2-40B4-BE49-F238E27FC236}">
                <a16:creationId xmlns:a16="http://schemas.microsoft.com/office/drawing/2014/main" id="{84881560-19AE-8943-B7EC-10937D964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6847" y="6592416"/>
            <a:ext cx="366990" cy="463566"/>
          </a:xfrm>
          <a:custGeom>
            <a:avLst/>
            <a:gdLst>
              <a:gd name="T0" fmla="*/ 43 w 333"/>
              <a:gd name="T1" fmla="*/ 424 h 425"/>
              <a:gd name="T2" fmla="*/ 0 w 333"/>
              <a:gd name="T3" fmla="*/ 390 h 425"/>
              <a:gd name="T4" fmla="*/ 290 w 333"/>
              <a:gd name="T5" fmla="*/ 0 h 425"/>
              <a:gd name="T6" fmla="*/ 332 w 333"/>
              <a:gd name="T7" fmla="*/ 25 h 425"/>
              <a:gd name="T8" fmla="*/ 43 w 333"/>
              <a:gd name="T9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" h="425">
                <a:moveTo>
                  <a:pt x="43" y="424"/>
                </a:moveTo>
                <a:lnTo>
                  <a:pt x="0" y="390"/>
                </a:lnTo>
                <a:lnTo>
                  <a:pt x="290" y="0"/>
                </a:lnTo>
                <a:lnTo>
                  <a:pt x="332" y="25"/>
                </a:lnTo>
                <a:lnTo>
                  <a:pt x="43" y="424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9">
            <a:extLst>
              <a:ext uri="{FF2B5EF4-FFF2-40B4-BE49-F238E27FC236}">
                <a16:creationId xmlns:a16="http://schemas.microsoft.com/office/drawing/2014/main" id="{6918EDE0-4668-624A-8BB7-08664E901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7765" y="6529639"/>
            <a:ext cx="482882" cy="347675"/>
          </a:xfrm>
          <a:custGeom>
            <a:avLst/>
            <a:gdLst>
              <a:gd name="T0" fmla="*/ 417 w 443"/>
              <a:gd name="T1" fmla="*/ 315 h 316"/>
              <a:gd name="T2" fmla="*/ 442 w 443"/>
              <a:gd name="T3" fmla="*/ 273 h 316"/>
              <a:gd name="T4" fmla="*/ 34 w 443"/>
              <a:gd name="T5" fmla="*/ 0 h 316"/>
              <a:gd name="T6" fmla="*/ 0 w 443"/>
              <a:gd name="T7" fmla="*/ 43 h 316"/>
              <a:gd name="T8" fmla="*/ 417 w 443"/>
              <a:gd name="T9" fmla="*/ 315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3" h="316">
                <a:moveTo>
                  <a:pt x="417" y="315"/>
                </a:moveTo>
                <a:lnTo>
                  <a:pt x="442" y="273"/>
                </a:lnTo>
                <a:lnTo>
                  <a:pt x="34" y="0"/>
                </a:lnTo>
                <a:lnTo>
                  <a:pt x="0" y="43"/>
                </a:lnTo>
                <a:lnTo>
                  <a:pt x="417" y="315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0">
            <a:extLst>
              <a:ext uri="{FF2B5EF4-FFF2-40B4-BE49-F238E27FC236}">
                <a16:creationId xmlns:a16="http://schemas.microsoft.com/office/drawing/2014/main" id="{D0026B7D-F697-2744-BDFC-ADC9F5B11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4541" y="5491445"/>
            <a:ext cx="1921869" cy="1221689"/>
          </a:xfrm>
          <a:custGeom>
            <a:avLst/>
            <a:gdLst>
              <a:gd name="T0" fmla="*/ 1582 w 1753"/>
              <a:gd name="T1" fmla="*/ 468 h 1116"/>
              <a:gd name="T2" fmla="*/ 1582 w 1753"/>
              <a:gd name="T3" fmla="*/ 468 h 1116"/>
              <a:gd name="T4" fmla="*/ 1616 w 1753"/>
              <a:gd name="T5" fmla="*/ 349 h 1116"/>
              <a:gd name="T6" fmla="*/ 1352 w 1753"/>
              <a:gd name="T7" fmla="*/ 77 h 1116"/>
              <a:gd name="T8" fmla="*/ 1224 w 1753"/>
              <a:gd name="T9" fmla="*/ 111 h 1116"/>
              <a:gd name="T10" fmla="*/ 884 w 1753"/>
              <a:gd name="T11" fmla="*/ 0 h 1116"/>
              <a:gd name="T12" fmla="*/ 374 w 1753"/>
              <a:gd name="T13" fmla="*/ 357 h 1116"/>
              <a:gd name="T14" fmla="*/ 357 w 1753"/>
              <a:gd name="T15" fmla="*/ 357 h 1116"/>
              <a:gd name="T16" fmla="*/ 0 w 1753"/>
              <a:gd name="T17" fmla="*/ 723 h 1116"/>
              <a:gd name="T18" fmla="*/ 357 w 1753"/>
              <a:gd name="T19" fmla="*/ 1089 h 1116"/>
              <a:gd name="T20" fmla="*/ 595 w 1753"/>
              <a:gd name="T21" fmla="*/ 1004 h 1116"/>
              <a:gd name="T22" fmla="*/ 884 w 1753"/>
              <a:gd name="T23" fmla="*/ 1089 h 1116"/>
              <a:gd name="T24" fmla="*/ 1156 w 1753"/>
              <a:gd name="T25" fmla="*/ 1012 h 1116"/>
              <a:gd name="T26" fmla="*/ 1403 w 1753"/>
              <a:gd name="T27" fmla="*/ 1115 h 1116"/>
              <a:gd name="T28" fmla="*/ 1752 w 1753"/>
              <a:gd name="T29" fmla="*/ 766 h 1116"/>
              <a:gd name="T30" fmla="*/ 1582 w 1753"/>
              <a:gd name="T31" fmla="*/ 468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53" h="1116">
                <a:moveTo>
                  <a:pt x="1582" y="468"/>
                </a:moveTo>
                <a:lnTo>
                  <a:pt x="1582" y="468"/>
                </a:lnTo>
                <a:cubicBezTo>
                  <a:pt x="1599" y="434"/>
                  <a:pt x="1616" y="391"/>
                  <a:pt x="1616" y="349"/>
                </a:cubicBezTo>
                <a:cubicBezTo>
                  <a:pt x="1616" y="196"/>
                  <a:pt x="1497" y="77"/>
                  <a:pt x="1352" y="77"/>
                </a:cubicBezTo>
                <a:cubicBezTo>
                  <a:pt x="1301" y="77"/>
                  <a:pt x="1258" y="94"/>
                  <a:pt x="1224" y="111"/>
                </a:cubicBezTo>
                <a:cubicBezTo>
                  <a:pt x="1131" y="43"/>
                  <a:pt x="1012" y="0"/>
                  <a:pt x="884" y="0"/>
                </a:cubicBezTo>
                <a:cubicBezTo>
                  <a:pt x="654" y="0"/>
                  <a:pt x="450" y="145"/>
                  <a:pt x="374" y="357"/>
                </a:cubicBezTo>
                <a:cubicBezTo>
                  <a:pt x="365" y="357"/>
                  <a:pt x="365" y="357"/>
                  <a:pt x="357" y="357"/>
                </a:cubicBezTo>
                <a:cubicBezTo>
                  <a:pt x="161" y="357"/>
                  <a:pt x="0" y="527"/>
                  <a:pt x="0" y="723"/>
                </a:cubicBezTo>
                <a:cubicBezTo>
                  <a:pt x="0" y="927"/>
                  <a:pt x="161" y="1089"/>
                  <a:pt x="357" y="1089"/>
                </a:cubicBezTo>
                <a:cubicBezTo>
                  <a:pt x="450" y="1089"/>
                  <a:pt x="527" y="1055"/>
                  <a:pt x="595" y="1004"/>
                </a:cubicBezTo>
                <a:cubicBezTo>
                  <a:pt x="680" y="1055"/>
                  <a:pt x="782" y="1089"/>
                  <a:pt x="884" y="1089"/>
                </a:cubicBezTo>
                <a:cubicBezTo>
                  <a:pt x="986" y="1089"/>
                  <a:pt x="1080" y="1063"/>
                  <a:pt x="1156" y="1012"/>
                </a:cubicBezTo>
                <a:cubicBezTo>
                  <a:pt x="1224" y="1081"/>
                  <a:pt x="1309" y="1115"/>
                  <a:pt x="1403" y="1115"/>
                </a:cubicBezTo>
                <a:cubicBezTo>
                  <a:pt x="1590" y="1115"/>
                  <a:pt x="1752" y="961"/>
                  <a:pt x="1752" y="766"/>
                </a:cubicBezTo>
                <a:cubicBezTo>
                  <a:pt x="1752" y="647"/>
                  <a:pt x="1684" y="536"/>
                  <a:pt x="1582" y="4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1">
            <a:extLst>
              <a:ext uri="{FF2B5EF4-FFF2-40B4-BE49-F238E27FC236}">
                <a16:creationId xmlns:a16="http://schemas.microsoft.com/office/drawing/2014/main" id="{D6894077-F0F8-6B43-9066-A43A9AA30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6696" y="6370290"/>
            <a:ext cx="111064" cy="1125113"/>
          </a:xfrm>
          <a:custGeom>
            <a:avLst/>
            <a:gdLst>
              <a:gd name="T0" fmla="*/ 102 w 103"/>
              <a:gd name="T1" fmla="*/ 1028 h 1029"/>
              <a:gd name="T2" fmla="*/ 0 w 103"/>
              <a:gd name="T3" fmla="*/ 1028 h 1029"/>
              <a:gd name="T4" fmla="*/ 0 w 103"/>
              <a:gd name="T5" fmla="*/ 0 h 1029"/>
              <a:gd name="T6" fmla="*/ 102 w 103"/>
              <a:gd name="T7" fmla="*/ 0 h 1029"/>
              <a:gd name="T8" fmla="*/ 102 w 103"/>
              <a:gd name="T9" fmla="*/ 1028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1029">
                <a:moveTo>
                  <a:pt x="102" y="1028"/>
                </a:moveTo>
                <a:lnTo>
                  <a:pt x="0" y="1028"/>
                </a:lnTo>
                <a:lnTo>
                  <a:pt x="0" y="0"/>
                </a:lnTo>
                <a:lnTo>
                  <a:pt x="102" y="0"/>
                </a:lnTo>
                <a:lnTo>
                  <a:pt x="102" y="102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2">
            <a:extLst>
              <a:ext uri="{FF2B5EF4-FFF2-40B4-BE49-F238E27FC236}">
                <a16:creationId xmlns:a16="http://schemas.microsoft.com/office/drawing/2014/main" id="{4F2361CA-00AB-404F-9564-421C4A678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669" y="6592416"/>
            <a:ext cx="366990" cy="463566"/>
          </a:xfrm>
          <a:custGeom>
            <a:avLst/>
            <a:gdLst>
              <a:gd name="T0" fmla="*/ 34 w 333"/>
              <a:gd name="T1" fmla="*/ 424 h 425"/>
              <a:gd name="T2" fmla="*/ 0 w 333"/>
              <a:gd name="T3" fmla="*/ 390 h 425"/>
              <a:gd name="T4" fmla="*/ 290 w 333"/>
              <a:gd name="T5" fmla="*/ 0 h 425"/>
              <a:gd name="T6" fmla="*/ 332 w 333"/>
              <a:gd name="T7" fmla="*/ 25 h 425"/>
              <a:gd name="T8" fmla="*/ 34 w 333"/>
              <a:gd name="T9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" h="425">
                <a:moveTo>
                  <a:pt x="34" y="424"/>
                </a:moveTo>
                <a:lnTo>
                  <a:pt x="0" y="390"/>
                </a:lnTo>
                <a:lnTo>
                  <a:pt x="290" y="0"/>
                </a:lnTo>
                <a:lnTo>
                  <a:pt x="332" y="25"/>
                </a:lnTo>
                <a:lnTo>
                  <a:pt x="34" y="424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3">
            <a:extLst>
              <a:ext uri="{FF2B5EF4-FFF2-40B4-BE49-F238E27FC236}">
                <a16:creationId xmlns:a16="http://schemas.microsoft.com/office/drawing/2014/main" id="{2619E557-51B7-4145-B450-0E7D67C47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6590" y="6529639"/>
            <a:ext cx="482882" cy="347675"/>
          </a:xfrm>
          <a:custGeom>
            <a:avLst/>
            <a:gdLst>
              <a:gd name="T0" fmla="*/ 408 w 443"/>
              <a:gd name="T1" fmla="*/ 315 h 316"/>
              <a:gd name="T2" fmla="*/ 442 w 443"/>
              <a:gd name="T3" fmla="*/ 273 h 316"/>
              <a:gd name="T4" fmla="*/ 26 w 443"/>
              <a:gd name="T5" fmla="*/ 0 h 316"/>
              <a:gd name="T6" fmla="*/ 0 w 443"/>
              <a:gd name="T7" fmla="*/ 43 h 316"/>
              <a:gd name="T8" fmla="*/ 408 w 443"/>
              <a:gd name="T9" fmla="*/ 315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3" h="316">
                <a:moveTo>
                  <a:pt x="408" y="315"/>
                </a:moveTo>
                <a:lnTo>
                  <a:pt x="442" y="273"/>
                </a:lnTo>
                <a:lnTo>
                  <a:pt x="26" y="0"/>
                </a:lnTo>
                <a:lnTo>
                  <a:pt x="0" y="43"/>
                </a:lnTo>
                <a:lnTo>
                  <a:pt x="408" y="315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4">
            <a:extLst>
              <a:ext uri="{FF2B5EF4-FFF2-40B4-BE49-F238E27FC236}">
                <a16:creationId xmlns:a16="http://schemas.microsoft.com/office/drawing/2014/main" id="{9481A429-0857-8848-8008-0856EA36A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3709" y="5491445"/>
            <a:ext cx="1921869" cy="1221689"/>
          </a:xfrm>
          <a:custGeom>
            <a:avLst/>
            <a:gdLst>
              <a:gd name="T0" fmla="*/ 1591 w 1753"/>
              <a:gd name="T1" fmla="*/ 468 h 1116"/>
              <a:gd name="T2" fmla="*/ 1591 w 1753"/>
              <a:gd name="T3" fmla="*/ 468 h 1116"/>
              <a:gd name="T4" fmla="*/ 1616 w 1753"/>
              <a:gd name="T5" fmla="*/ 349 h 1116"/>
              <a:gd name="T6" fmla="*/ 1352 w 1753"/>
              <a:gd name="T7" fmla="*/ 77 h 1116"/>
              <a:gd name="T8" fmla="*/ 1233 w 1753"/>
              <a:gd name="T9" fmla="*/ 111 h 1116"/>
              <a:gd name="T10" fmla="*/ 893 w 1753"/>
              <a:gd name="T11" fmla="*/ 0 h 1116"/>
              <a:gd name="T12" fmla="*/ 383 w 1753"/>
              <a:gd name="T13" fmla="*/ 357 h 1116"/>
              <a:gd name="T14" fmla="*/ 366 w 1753"/>
              <a:gd name="T15" fmla="*/ 357 h 1116"/>
              <a:gd name="T16" fmla="*/ 0 w 1753"/>
              <a:gd name="T17" fmla="*/ 723 h 1116"/>
              <a:gd name="T18" fmla="*/ 366 w 1753"/>
              <a:gd name="T19" fmla="*/ 1089 h 1116"/>
              <a:gd name="T20" fmla="*/ 604 w 1753"/>
              <a:gd name="T21" fmla="*/ 1004 h 1116"/>
              <a:gd name="T22" fmla="*/ 893 w 1753"/>
              <a:gd name="T23" fmla="*/ 1089 h 1116"/>
              <a:gd name="T24" fmla="*/ 1165 w 1753"/>
              <a:gd name="T25" fmla="*/ 1012 h 1116"/>
              <a:gd name="T26" fmla="*/ 1412 w 1753"/>
              <a:gd name="T27" fmla="*/ 1115 h 1116"/>
              <a:gd name="T28" fmla="*/ 1752 w 1753"/>
              <a:gd name="T29" fmla="*/ 766 h 1116"/>
              <a:gd name="T30" fmla="*/ 1591 w 1753"/>
              <a:gd name="T31" fmla="*/ 468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53" h="1116">
                <a:moveTo>
                  <a:pt x="1591" y="468"/>
                </a:moveTo>
                <a:lnTo>
                  <a:pt x="1591" y="468"/>
                </a:lnTo>
                <a:cubicBezTo>
                  <a:pt x="1607" y="434"/>
                  <a:pt x="1616" y="391"/>
                  <a:pt x="1616" y="349"/>
                </a:cubicBezTo>
                <a:cubicBezTo>
                  <a:pt x="1616" y="196"/>
                  <a:pt x="1497" y="77"/>
                  <a:pt x="1352" y="77"/>
                </a:cubicBezTo>
                <a:cubicBezTo>
                  <a:pt x="1310" y="77"/>
                  <a:pt x="1267" y="94"/>
                  <a:pt x="1233" y="111"/>
                </a:cubicBezTo>
                <a:cubicBezTo>
                  <a:pt x="1140" y="43"/>
                  <a:pt x="1021" y="0"/>
                  <a:pt x="893" y="0"/>
                </a:cubicBezTo>
                <a:cubicBezTo>
                  <a:pt x="655" y="0"/>
                  <a:pt x="451" y="145"/>
                  <a:pt x="383" y="357"/>
                </a:cubicBezTo>
                <a:cubicBezTo>
                  <a:pt x="374" y="357"/>
                  <a:pt x="374" y="357"/>
                  <a:pt x="366" y="357"/>
                </a:cubicBezTo>
                <a:cubicBezTo>
                  <a:pt x="161" y="357"/>
                  <a:pt x="0" y="527"/>
                  <a:pt x="0" y="723"/>
                </a:cubicBezTo>
                <a:cubicBezTo>
                  <a:pt x="0" y="927"/>
                  <a:pt x="161" y="1089"/>
                  <a:pt x="366" y="1089"/>
                </a:cubicBezTo>
                <a:cubicBezTo>
                  <a:pt x="451" y="1089"/>
                  <a:pt x="536" y="1055"/>
                  <a:pt x="604" y="1004"/>
                </a:cubicBezTo>
                <a:cubicBezTo>
                  <a:pt x="689" y="1055"/>
                  <a:pt x="782" y="1089"/>
                  <a:pt x="893" y="1089"/>
                </a:cubicBezTo>
                <a:cubicBezTo>
                  <a:pt x="995" y="1089"/>
                  <a:pt x="1089" y="1063"/>
                  <a:pt x="1165" y="1012"/>
                </a:cubicBezTo>
                <a:cubicBezTo>
                  <a:pt x="1225" y="1081"/>
                  <a:pt x="1310" y="1115"/>
                  <a:pt x="1412" y="1115"/>
                </a:cubicBezTo>
                <a:cubicBezTo>
                  <a:pt x="1599" y="1115"/>
                  <a:pt x="1752" y="961"/>
                  <a:pt x="1752" y="766"/>
                </a:cubicBezTo>
                <a:cubicBezTo>
                  <a:pt x="1752" y="647"/>
                  <a:pt x="1684" y="536"/>
                  <a:pt x="1591" y="4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5">
            <a:extLst>
              <a:ext uri="{FF2B5EF4-FFF2-40B4-BE49-F238E27FC236}">
                <a16:creationId xmlns:a16="http://schemas.microsoft.com/office/drawing/2014/main" id="{0B2564D0-839B-2E4F-B799-A2184157B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0349" y="6370290"/>
            <a:ext cx="111064" cy="1125113"/>
          </a:xfrm>
          <a:custGeom>
            <a:avLst/>
            <a:gdLst>
              <a:gd name="T0" fmla="*/ 102 w 103"/>
              <a:gd name="T1" fmla="*/ 1028 h 1029"/>
              <a:gd name="T2" fmla="*/ 0 w 103"/>
              <a:gd name="T3" fmla="*/ 1028 h 1029"/>
              <a:gd name="T4" fmla="*/ 0 w 103"/>
              <a:gd name="T5" fmla="*/ 0 h 1029"/>
              <a:gd name="T6" fmla="*/ 102 w 103"/>
              <a:gd name="T7" fmla="*/ 0 h 1029"/>
              <a:gd name="T8" fmla="*/ 102 w 103"/>
              <a:gd name="T9" fmla="*/ 1028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1029">
                <a:moveTo>
                  <a:pt x="102" y="1028"/>
                </a:moveTo>
                <a:lnTo>
                  <a:pt x="0" y="1028"/>
                </a:lnTo>
                <a:lnTo>
                  <a:pt x="0" y="0"/>
                </a:lnTo>
                <a:lnTo>
                  <a:pt x="102" y="0"/>
                </a:lnTo>
                <a:lnTo>
                  <a:pt x="102" y="102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6">
            <a:extLst>
              <a:ext uri="{FF2B5EF4-FFF2-40B4-BE49-F238E27FC236}">
                <a16:creationId xmlns:a16="http://schemas.microsoft.com/office/drawing/2014/main" id="{59CDCE54-700E-C048-A018-F3A160563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9664" y="6592416"/>
            <a:ext cx="362163" cy="463566"/>
          </a:xfrm>
          <a:custGeom>
            <a:avLst/>
            <a:gdLst>
              <a:gd name="T0" fmla="*/ 42 w 332"/>
              <a:gd name="T1" fmla="*/ 424 h 425"/>
              <a:gd name="T2" fmla="*/ 0 w 332"/>
              <a:gd name="T3" fmla="*/ 390 h 425"/>
              <a:gd name="T4" fmla="*/ 297 w 332"/>
              <a:gd name="T5" fmla="*/ 0 h 425"/>
              <a:gd name="T6" fmla="*/ 331 w 332"/>
              <a:gd name="T7" fmla="*/ 25 h 425"/>
              <a:gd name="T8" fmla="*/ 42 w 332"/>
              <a:gd name="T9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" h="425">
                <a:moveTo>
                  <a:pt x="42" y="424"/>
                </a:moveTo>
                <a:lnTo>
                  <a:pt x="0" y="390"/>
                </a:lnTo>
                <a:lnTo>
                  <a:pt x="297" y="0"/>
                </a:lnTo>
                <a:lnTo>
                  <a:pt x="331" y="25"/>
                </a:lnTo>
                <a:lnTo>
                  <a:pt x="42" y="424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7">
            <a:extLst>
              <a:ext uri="{FF2B5EF4-FFF2-40B4-BE49-F238E27FC236}">
                <a16:creationId xmlns:a16="http://schemas.microsoft.com/office/drawing/2014/main" id="{4FA2DE47-E69B-7C47-A3E2-F57B7B951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0243" y="6529639"/>
            <a:ext cx="478051" cy="347675"/>
          </a:xfrm>
          <a:custGeom>
            <a:avLst/>
            <a:gdLst>
              <a:gd name="T0" fmla="*/ 408 w 435"/>
              <a:gd name="T1" fmla="*/ 315 h 316"/>
              <a:gd name="T2" fmla="*/ 434 w 435"/>
              <a:gd name="T3" fmla="*/ 273 h 316"/>
              <a:gd name="T4" fmla="*/ 26 w 435"/>
              <a:gd name="T5" fmla="*/ 0 h 316"/>
              <a:gd name="T6" fmla="*/ 0 w 435"/>
              <a:gd name="T7" fmla="*/ 43 h 316"/>
              <a:gd name="T8" fmla="*/ 408 w 435"/>
              <a:gd name="T9" fmla="*/ 315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316">
                <a:moveTo>
                  <a:pt x="408" y="315"/>
                </a:moveTo>
                <a:lnTo>
                  <a:pt x="434" y="273"/>
                </a:lnTo>
                <a:lnTo>
                  <a:pt x="26" y="0"/>
                </a:lnTo>
                <a:lnTo>
                  <a:pt x="0" y="43"/>
                </a:lnTo>
                <a:lnTo>
                  <a:pt x="408" y="315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8">
            <a:extLst>
              <a:ext uri="{FF2B5EF4-FFF2-40B4-BE49-F238E27FC236}">
                <a16:creationId xmlns:a16="http://schemas.microsoft.com/office/drawing/2014/main" id="{6E6B4B0B-FA2D-A84A-B01A-D323D86DE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7361" y="5491445"/>
            <a:ext cx="1921869" cy="1221689"/>
          </a:xfrm>
          <a:custGeom>
            <a:avLst/>
            <a:gdLst>
              <a:gd name="T0" fmla="*/ 1582 w 1753"/>
              <a:gd name="T1" fmla="*/ 468 h 1116"/>
              <a:gd name="T2" fmla="*/ 1582 w 1753"/>
              <a:gd name="T3" fmla="*/ 468 h 1116"/>
              <a:gd name="T4" fmla="*/ 1616 w 1753"/>
              <a:gd name="T5" fmla="*/ 349 h 1116"/>
              <a:gd name="T6" fmla="*/ 1352 w 1753"/>
              <a:gd name="T7" fmla="*/ 77 h 1116"/>
              <a:gd name="T8" fmla="*/ 1225 w 1753"/>
              <a:gd name="T9" fmla="*/ 111 h 1116"/>
              <a:gd name="T10" fmla="*/ 893 w 1753"/>
              <a:gd name="T11" fmla="*/ 0 h 1116"/>
              <a:gd name="T12" fmla="*/ 374 w 1753"/>
              <a:gd name="T13" fmla="*/ 357 h 1116"/>
              <a:gd name="T14" fmla="*/ 366 w 1753"/>
              <a:gd name="T15" fmla="*/ 357 h 1116"/>
              <a:gd name="T16" fmla="*/ 0 w 1753"/>
              <a:gd name="T17" fmla="*/ 723 h 1116"/>
              <a:gd name="T18" fmla="*/ 366 w 1753"/>
              <a:gd name="T19" fmla="*/ 1089 h 1116"/>
              <a:gd name="T20" fmla="*/ 595 w 1753"/>
              <a:gd name="T21" fmla="*/ 1004 h 1116"/>
              <a:gd name="T22" fmla="*/ 893 w 1753"/>
              <a:gd name="T23" fmla="*/ 1089 h 1116"/>
              <a:gd name="T24" fmla="*/ 1165 w 1753"/>
              <a:gd name="T25" fmla="*/ 1012 h 1116"/>
              <a:gd name="T26" fmla="*/ 1403 w 1753"/>
              <a:gd name="T27" fmla="*/ 1115 h 1116"/>
              <a:gd name="T28" fmla="*/ 1752 w 1753"/>
              <a:gd name="T29" fmla="*/ 766 h 1116"/>
              <a:gd name="T30" fmla="*/ 1582 w 1753"/>
              <a:gd name="T31" fmla="*/ 468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53" h="1116">
                <a:moveTo>
                  <a:pt x="1582" y="468"/>
                </a:moveTo>
                <a:lnTo>
                  <a:pt x="1582" y="468"/>
                </a:lnTo>
                <a:cubicBezTo>
                  <a:pt x="1607" y="434"/>
                  <a:pt x="1616" y="391"/>
                  <a:pt x="1616" y="349"/>
                </a:cubicBezTo>
                <a:cubicBezTo>
                  <a:pt x="1616" y="196"/>
                  <a:pt x="1497" y="77"/>
                  <a:pt x="1352" y="77"/>
                </a:cubicBezTo>
                <a:cubicBezTo>
                  <a:pt x="1310" y="77"/>
                  <a:pt x="1267" y="94"/>
                  <a:pt x="1225" y="111"/>
                </a:cubicBezTo>
                <a:cubicBezTo>
                  <a:pt x="1131" y="43"/>
                  <a:pt x="1021" y="0"/>
                  <a:pt x="893" y="0"/>
                </a:cubicBezTo>
                <a:cubicBezTo>
                  <a:pt x="655" y="0"/>
                  <a:pt x="451" y="145"/>
                  <a:pt x="374" y="357"/>
                </a:cubicBezTo>
                <a:lnTo>
                  <a:pt x="366" y="357"/>
                </a:lnTo>
                <a:cubicBezTo>
                  <a:pt x="161" y="357"/>
                  <a:pt x="0" y="527"/>
                  <a:pt x="0" y="723"/>
                </a:cubicBezTo>
                <a:cubicBezTo>
                  <a:pt x="0" y="927"/>
                  <a:pt x="161" y="1089"/>
                  <a:pt x="366" y="1089"/>
                </a:cubicBezTo>
                <a:cubicBezTo>
                  <a:pt x="451" y="1089"/>
                  <a:pt x="536" y="1055"/>
                  <a:pt x="595" y="1004"/>
                </a:cubicBezTo>
                <a:cubicBezTo>
                  <a:pt x="680" y="1055"/>
                  <a:pt x="782" y="1089"/>
                  <a:pt x="893" y="1089"/>
                </a:cubicBezTo>
                <a:cubicBezTo>
                  <a:pt x="986" y="1089"/>
                  <a:pt x="1080" y="1063"/>
                  <a:pt x="1165" y="1012"/>
                </a:cubicBezTo>
                <a:cubicBezTo>
                  <a:pt x="1225" y="1081"/>
                  <a:pt x="1310" y="1115"/>
                  <a:pt x="1403" y="1115"/>
                </a:cubicBezTo>
                <a:cubicBezTo>
                  <a:pt x="1599" y="1115"/>
                  <a:pt x="1752" y="961"/>
                  <a:pt x="1752" y="766"/>
                </a:cubicBezTo>
                <a:cubicBezTo>
                  <a:pt x="1752" y="647"/>
                  <a:pt x="1684" y="536"/>
                  <a:pt x="1582" y="4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9">
            <a:extLst>
              <a:ext uri="{FF2B5EF4-FFF2-40B4-BE49-F238E27FC236}">
                <a16:creationId xmlns:a16="http://schemas.microsoft.com/office/drawing/2014/main" id="{E55A91A3-05B4-4145-9E0C-F1CF2D416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4001" y="6370290"/>
            <a:ext cx="111064" cy="1125113"/>
          </a:xfrm>
          <a:custGeom>
            <a:avLst/>
            <a:gdLst>
              <a:gd name="T0" fmla="*/ 102 w 103"/>
              <a:gd name="T1" fmla="*/ 1028 h 1029"/>
              <a:gd name="T2" fmla="*/ 0 w 103"/>
              <a:gd name="T3" fmla="*/ 1028 h 1029"/>
              <a:gd name="T4" fmla="*/ 0 w 103"/>
              <a:gd name="T5" fmla="*/ 0 h 1029"/>
              <a:gd name="T6" fmla="*/ 102 w 103"/>
              <a:gd name="T7" fmla="*/ 0 h 1029"/>
              <a:gd name="T8" fmla="*/ 102 w 103"/>
              <a:gd name="T9" fmla="*/ 1028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1029">
                <a:moveTo>
                  <a:pt x="102" y="1028"/>
                </a:moveTo>
                <a:lnTo>
                  <a:pt x="0" y="1028"/>
                </a:lnTo>
                <a:lnTo>
                  <a:pt x="0" y="0"/>
                </a:lnTo>
                <a:lnTo>
                  <a:pt x="102" y="0"/>
                </a:lnTo>
                <a:lnTo>
                  <a:pt x="102" y="102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30">
            <a:extLst>
              <a:ext uri="{FF2B5EF4-FFF2-40B4-BE49-F238E27FC236}">
                <a16:creationId xmlns:a16="http://schemas.microsoft.com/office/drawing/2014/main" id="{F70B6B08-FA1A-CF4C-8F30-6D5A6492B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8489" y="6592416"/>
            <a:ext cx="362160" cy="463566"/>
          </a:xfrm>
          <a:custGeom>
            <a:avLst/>
            <a:gdLst>
              <a:gd name="T0" fmla="*/ 42 w 332"/>
              <a:gd name="T1" fmla="*/ 424 h 425"/>
              <a:gd name="T2" fmla="*/ 0 w 332"/>
              <a:gd name="T3" fmla="*/ 390 h 425"/>
              <a:gd name="T4" fmla="*/ 289 w 332"/>
              <a:gd name="T5" fmla="*/ 0 h 425"/>
              <a:gd name="T6" fmla="*/ 331 w 332"/>
              <a:gd name="T7" fmla="*/ 25 h 425"/>
              <a:gd name="T8" fmla="*/ 42 w 332"/>
              <a:gd name="T9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" h="425">
                <a:moveTo>
                  <a:pt x="42" y="424"/>
                </a:moveTo>
                <a:lnTo>
                  <a:pt x="0" y="390"/>
                </a:lnTo>
                <a:lnTo>
                  <a:pt x="289" y="0"/>
                </a:lnTo>
                <a:lnTo>
                  <a:pt x="331" y="25"/>
                </a:lnTo>
                <a:lnTo>
                  <a:pt x="42" y="424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31">
            <a:extLst>
              <a:ext uri="{FF2B5EF4-FFF2-40B4-BE49-F238E27FC236}">
                <a16:creationId xmlns:a16="http://schemas.microsoft.com/office/drawing/2014/main" id="{E7B0AC81-DA42-B142-A582-4F179E23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4238" y="6529639"/>
            <a:ext cx="487709" cy="347675"/>
          </a:xfrm>
          <a:custGeom>
            <a:avLst/>
            <a:gdLst>
              <a:gd name="T0" fmla="*/ 417 w 444"/>
              <a:gd name="T1" fmla="*/ 315 h 316"/>
              <a:gd name="T2" fmla="*/ 443 w 444"/>
              <a:gd name="T3" fmla="*/ 273 h 316"/>
              <a:gd name="T4" fmla="*/ 34 w 444"/>
              <a:gd name="T5" fmla="*/ 0 h 316"/>
              <a:gd name="T6" fmla="*/ 0 w 444"/>
              <a:gd name="T7" fmla="*/ 43 h 316"/>
              <a:gd name="T8" fmla="*/ 417 w 444"/>
              <a:gd name="T9" fmla="*/ 315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4" h="316">
                <a:moveTo>
                  <a:pt x="417" y="315"/>
                </a:moveTo>
                <a:lnTo>
                  <a:pt x="443" y="273"/>
                </a:lnTo>
                <a:lnTo>
                  <a:pt x="34" y="0"/>
                </a:lnTo>
                <a:lnTo>
                  <a:pt x="0" y="43"/>
                </a:lnTo>
                <a:lnTo>
                  <a:pt x="417" y="315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32">
            <a:extLst>
              <a:ext uri="{FF2B5EF4-FFF2-40B4-BE49-F238E27FC236}">
                <a16:creationId xmlns:a16="http://schemas.microsoft.com/office/drawing/2014/main" id="{E7A1C749-A27B-2840-A665-AC1568A3E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6184" y="5491445"/>
            <a:ext cx="1921869" cy="1221689"/>
          </a:xfrm>
          <a:custGeom>
            <a:avLst/>
            <a:gdLst>
              <a:gd name="T0" fmla="*/ 1582 w 1753"/>
              <a:gd name="T1" fmla="*/ 468 h 1116"/>
              <a:gd name="T2" fmla="*/ 1582 w 1753"/>
              <a:gd name="T3" fmla="*/ 468 h 1116"/>
              <a:gd name="T4" fmla="*/ 1616 w 1753"/>
              <a:gd name="T5" fmla="*/ 349 h 1116"/>
              <a:gd name="T6" fmla="*/ 1352 w 1753"/>
              <a:gd name="T7" fmla="*/ 77 h 1116"/>
              <a:gd name="T8" fmla="*/ 1225 w 1753"/>
              <a:gd name="T9" fmla="*/ 111 h 1116"/>
              <a:gd name="T10" fmla="*/ 893 w 1753"/>
              <a:gd name="T11" fmla="*/ 0 h 1116"/>
              <a:gd name="T12" fmla="*/ 374 w 1753"/>
              <a:gd name="T13" fmla="*/ 357 h 1116"/>
              <a:gd name="T14" fmla="*/ 357 w 1753"/>
              <a:gd name="T15" fmla="*/ 357 h 1116"/>
              <a:gd name="T16" fmla="*/ 0 w 1753"/>
              <a:gd name="T17" fmla="*/ 723 h 1116"/>
              <a:gd name="T18" fmla="*/ 357 w 1753"/>
              <a:gd name="T19" fmla="*/ 1089 h 1116"/>
              <a:gd name="T20" fmla="*/ 595 w 1753"/>
              <a:gd name="T21" fmla="*/ 1004 h 1116"/>
              <a:gd name="T22" fmla="*/ 893 w 1753"/>
              <a:gd name="T23" fmla="*/ 1089 h 1116"/>
              <a:gd name="T24" fmla="*/ 1157 w 1753"/>
              <a:gd name="T25" fmla="*/ 1012 h 1116"/>
              <a:gd name="T26" fmla="*/ 1403 w 1753"/>
              <a:gd name="T27" fmla="*/ 1115 h 1116"/>
              <a:gd name="T28" fmla="*/ 1752 w 1753"/>
              <a:gd name="T29" fmla="*/ 766 h 1116"/>
              <a:gd name="T30" fmla="*/ 1582 w 1753"/>
              <a:gd name="T31" fmla="*/ 468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53" h="1116">
                <a:moveTo>
                  <a:pt x="1582" y="468"/>
                </a:moveTo>
                <a:lnTo>
                  <a:pt x="1582" y="468"/>
                </a:lnTo>
                <a:cubicBezTo>
                  <a:pt x="1599" y="434"/>
                  <a:pt x="1616" y="391"/>
                  <a:pt x="1616" y="349"/>
                </a:cubicBezTo>
                <a:cubicBezTo>
                  <a:pt x="1616" y="196"/>
                  <a:pt x="1497" y="77"/>
                  <a:pt x="1352" y="77"/>
                </a:cubicBezTo>
                <a:cubicBezTo>
                  <a:pt x="1301" y="77"/>
                  <a:pt x="1259" y="94"/>
                  <a:pt x="1225" y="111"/>
                </a:cubicBezTo>
                <a:cubicBezTo>
                  <a:pt x="1131" y="43"/>
                  <a:pt x="1012" y="0"/>
                  <a:pt x="893" y="0"/>
                </a:cubicBezTo>
                <a:cubicBezTo>
                  <a:pt x="655" y="0"/>
                  <a:pt x="451" y="145"/>
                  <a:pt x="374" y="357"/>
                </a:cubicBezTo>
                <a:cubicBezTo>
                  <a:pt x="374" y="357"/>
                  <a:pt x="365" y="357"/>
                  <a:pt x="357" y="357"/>
                </a:cubicBezTo>
                <a:cubicBezTo>
                  <a:pt x="161" y="357"/>
                  <a:pt x="0" y="527"/>
                  <a:pt x="0" y="723"/>
                </a:cubicBezTo>
                <a:cubicBezTo>
                  <a:pt x="0" y="927"/>
                  <a:pt x="161" y="1089"/>
                  <a:pt x="357" y="1089"/>
                </a:cubicBezTo>
                <a:cubicBezTo>
                  <a:pt x="451" y="1089"/>
                  <a:pt x="535" y="1055"/>
                  <a:pt x="595" y="1004"/>
                </a:cubicBezTo>
                <a:cubicBezTo>
                  <a:pt x="680" y="1055"/>
                  <a:pt x="782" y="1089"/>
                  <a:pt x="893" y="1089"/>
                </a:cubicBezTo>
                <a:cubicBezTo>
                  <a:pt x="986" y="1089"/>
                  <a:pt x="1080" y="1063"/>
                  <a:pt x="1157" y="1012"/>
                </a:cubicBezTo>
                <a:cubicBezTo>
                  <a:pt x="1225" y="1081"/>
                  <a:pt x="1310" y="1115"/>
                  <a:pt x="1403" y="1115"/>
                </a:cubicBezTo>
                <a:cubicBezTo>
                  <a:pt x="1599" y="1115"/>
                  <a:pt x="1752" y="961"/>
                  <a:pt x="1752" y="766"/>
                </a:cubicBezTo>
                <a:cubicBezTo>
                  <a:pt x="1752" y="647"/>
                  <a:pt x="1684" y="536"/>
                  <a:pt x="1582" y="4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33">
            <a:extLst>
              <a:ext uri="{FF2B5EF4-FFF2-40B4-BE49-F238E27FC236}">
                <a16:creationId xmlns:a16="http://schemas.microsoft.com/office/drawing/2014/main" id="{9D4E9E3F-90E8-F342-BCA6-969CC1C0F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4509" y="5167913"/>
            <a:ext cx="1641798" cy="1612825"/>
          </a:xfrm>
          <a:custGeom>
            <a:avLst/>
            <a:gdLst>
              <a:gd name="T0" fmla="*/ 119 w 1498"/>
              <a:gd name="T1" fmla="*/ 578 h 1472"/>
              <a:gd name="T2" fmla="*/ 119 w 1498"/>
              <a:gd name="T3" fmla="*/ 578 h 1472"/>
              <a:gd name="T4" fmla="*/ 331 w 1498"/>
              <a:gd name="T5" fmla="*/ 348 h 1472"/>
              <a:gd name="T6" fmla="*/ 399 w 1498"/>
              <a:gd name="T7" fmla="*/ 365 h 1472"/>
              <a:gd name="T8" fmla="*/ 476 w 1498"/>
              <a:gd name="T9" fmla="*/ 501 h 1472"/>
              <a:gd name="T10" fmla="*/ 621 w 1498"/>
              <a:gd name="T11" fmla="*/ 263 h 1472"/>
              <a:gd name="T12" fmla="*/ 731 w 1498"/>
              <a:gd name="T13" fmla="*/ 34 h 1472"/>
              <a:gd name="T14" fmla="*/ 791 w 1498"/>
              <a:gd name="T15" fmla="*/ 17 h 1472"/>
              <a:gd name="T16" fmla="*/ 1072 w 1498"/>
              <a:gd name="T17" fmla="*/ 544 h 1472"/>
              <a:gd name="T18" fmla="*/ 1199 w 1498"/>
              <a:gd name="T19" fmla="*/ 391 h 1472"/>
              <a:gd name="T20" fmla="*/ 1267 w 1498"/>
              <a:gd name="T21" fmla="*/ 391 h 1472"/>
              <a:gd name="T22" fmla="*/ 1454 w 1498"/>
              <a:gd name="T23" fmla="*/ 986 h 1472"/>
              <a:gd name="T24" fmla="*/ 731 w 1498"/>
              <a:gd name="T25" fmla="*/ 1471 h 1472"/>
              <a:gd name="T26" fmla="*/ 8 w 1498"/>
              <a:gd name="T27" fmla="*/ 1012 h 1472"/>
              <a:gd name="T28" fmla="*/ 0 w 1498"/>
              <a:gd name="T29" fmla="*/ 1012 h 1472"/>
              <a:gd name="T30" fmla="*/ 119 w 1498"/>
              <a:gd name="T31" fmla="*/ 578 h 1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98" h="1472">
                <a:moveTo>
                  <a:pt x="119" y="578"/>
                </a:moveTo>
                <a:lnTo>
                  <a:pt x="119" y="578"/>
                </a:lnTo>
                <a:cubicBezTo>
                  <a:pt x="195" y="459"/>
                  <a:pt x="281" y="382"/>
                  <a:pt x="331" y="348"/>
                </a:cubicBezTo>
                <a:cubicBezTo>
                  <a:pt x="357" y="340"/>
                  <a:pt x="391" y="348"/>
                  <a:pt x="399" y="365"/>
                </a:cubicBezTo>
                <a:cubicBezTo>
                  <a:pt x="417" y="425"/>
                  <a:pt x="476" y="501"/>
                  <a:pt x="476" y="501"/>
                </a:cubicBezTo>
                <a:cubicBezTo>
                  <a:pt x="468" y="467"/>
                  <a:pt x="561" y="314"/>
                  <a:pt x="621" y="263"/>
                </a:cubicBezTo>
                <a:cubicBezTo>
                  <a:pt x="655" y="229"/>
                  <a:pt x="706" y="102"/>
                  <a:pt x="731" y="34"/>
                </a:cubicBezTo>
                <a:cubicBezTo>
                  <a:pt x="740" y="8"/>
                  <a:pt x="774" y="0"/>
                  <a:pt x="791" y="17"/>
                </a:cubicBezTo>
                <a:cubicBezTo>
                  <a:pt x="1097" y="246"/>
                  <a:pt x="1072" y="544"/>
                  <a:pt x="1072" y="544"/>
                </a:cubicBezTo>
                <a:cubicBezTo>
                  <a:pt x="1097" y="535"/>
                  <a:pt x="1165" y="450"/>
                  <a:pt x="1199" y="391"/>
                </a:cubicBezTo>
                <a:cubicBezTo>
                  <a:pt x="1216" y="365"/>
                  <a:pt x="1250" y="365"/>
                  <a:pt x="1267" y="391"/>
                </a:cubicBezTo>
                <a:cubicBezTo>
                  <a:pt x="1497" y="697"/>
                  <a:pt x="1454" y="986"/>
                  <a:pt x="1454" y="986"/>
                </a:cubicBezTo>
                <a:cubicBezTo>
                  <a:pt x="1454" y="1258"/>
                  <a:pt x="1131" y="1471"/>
                  <a:pt x="731" y="1471"/>
                </a:cubicBezTo>
                <a:cubicBezTo>
                  <a:pt x="340" y="1471"/>
                  <a:pt x="25" y="1267"/>
                  <a:pt x="8" y="1012"/>
                </a:cubicBezTo>
                <a:cubicBezTo>
                  <a:pt x="0" y="1012"/>
                  <a:pt x="0" y="1012"/>
                  <a:pt x="0" y="1012"/>
                </a:cubicBezTo>
                <a:cubicBezTo>
                  <a:pt x="0" y="969"/>
                  <a:pt x="0" y="774"/>
                  <a:pt x="119" y="578"/>
                </a:cubicBezTo>
              </a:path>
            </a:pathLst>
          </a:custGeom>
          <a:solidFill>
            <a:srgbClr val="E515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34">
            <a:extLst>
              <a:ext uri="{FF2B5EF4-FFF2-40B4-BE49-F238E27FC236}">
                <a16:creationId xmlns:a16="http://schemas.microsoft.com/office/drawing/2014/main" id="{B1CEAA26-F4D2-0E41-98C3-3463E1A1E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6977" y="5597679"/>
            <a:ext cx="1202374" cy="1183059"/>
          </a:xfrm>
          <a:custGeom>
            <a:avLst/>
            <a:gdLst>
              <a:gd name="T0" fmla="*/ 86 w 1099"/>
              <a:gd name="T1" fmla="*/ 425 h 1081"/>
              <a:gd name="T2" fmla="*/ 86 w 1099"/>
              <a:gd name="T3" fmla="*/ 425 h 1081"/>
              <a:gd name="T4" fmla="*/ 247 w 1099"/>
              <a:gd name="T5" fmla="*/ 255 h 1081"/>
              <a:gd name="T6" fmla="*/ 290 w 1099"/>
              <a:gd name="T7" fmla="*/ 272 h 1081"/>
              <a:gd name="T8" fmla="*/ 349 w 1099"/>
              <a:gd name="T9" fmla="*/ 365 h 1081"/>
              <a:gd name="T10" fmla="*/ 451 w 1099"/>
              <a:gd name="T11" fmla="*/ 195 h 1081"/>
              <a:gd name="T12" fmla="*/ 536 w 1099"/>
              <a:gd name="T13" fmla="*/ 25 h 1081"/>
              <a:gd name="T14" fmla="*/ 579 w 1099"/>
              <a:gd name="T15" fmla="*/ 17 h 1081"/>
              <a:gd name="T16" fmla="*/ 783 w 1099"/>
              <a:gd name="T17" fmla="*/ 399 h 1081"/>
              <a:gd name="T18" fmla="*/ 885 w 1099"/>
              <a:gd name="T19" fmla="*/ 289 h 1081"/>
              <a:gd name="T20" fmla="*/ 927 w 1099"/>
              <a:gd name="T21" fmla="*/ 289 h 1081"/>
              <a:gd name="T22" fmla="*/ 1064 w 1099"/>
              <a:gd name="T23" fmla="*/ 723 h 1081"/>
              <a:gd name="T24" fmla="*/ 536 w 1099"/>
              <a:gd name="T25" fmla="*/ 1080 h 1081"/>
              <a:gd name="T26" fmla="*/ 0 w 1099"/>
              <a:gd name="T27" fmla="*/ 740 h 1081"/>
              <a:gd name="T28" fmla="*/ 0 w 1099"/>
              <a:gd name="T29" fmla="*/ 740 h 1081"/>
              <a:gd name="T30" fmla="*/ 86 w 1099"/>
              <a:gd name="T31" fmla="*/ 425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9" h="1081">
                <a:moveTo>
                  <a:pt x="86" y="425"/>
                </a:moveTo>
                <a:lnTo>
                  <a:pt x="86" y="425"/>
                </a:lnTo>
                <a:cubicBezTo>
                  <a:pt x="145" y="331"/>
                  <a:pt x="204" y="281"/>
                  <a:pt x="247" y="255"/>
                </a:cubicBezTo>
                <a:cubicBezTo>
                  <a:pt x="264" y="246"/>
                  <a:pt x="281" y="255"/>
                  <a:pt x="290" y="272"/>
                </a:cubicBezTo>
                <a:cubicBezTo>
                  <a:pt x="307" y="315"/>
                  <a:pt x="349" y="365"/>
                  <a:pt x="349" y="365"/>
                </a:cubicBezTo>
                <a:cubicBezTo>
                  <a:pt x="341" y="349"/>
                  <a:pt x="409" y="229"/>
                  <a:pt x="451" y="195"/>
                </a:cubicBezTo>
                <a:cubicBezTo>
                  <a:pt x="477" y="170"/>
                  <a:pt x="519" y="76"/>
                  <a:pt x="536" y="25"/>
                </a:cubicBezTo>
                <a:cubicBezTo>
                  <a:pt x="545" y="8"/>
                  <a:pt x="562" y="0"/>
                  <a:pt x="579" y="17"/>
                </a:cubicBezTo>
                <a:cubicBezTo>
                  <a:pt x="800" y="178"/>
                  <a:pt x="783" y="399"/>
                  <a:pt x="783" y="399"/>
                </a:cubicBezTo>
                <a:cubicBezTo>
                  <a:pt x="808" y="399"/>
                  <a:pt x="851" y="331"/>
                  <a:pt x="885" y="289"/>
                </a:cubicBezTo>
                <a:cubicBezTo>
                  <a:pt x="894" y="272"/>
                  <a:pt x="919" y="272"/>
                  <a:pt x="927" y="289"/>
                </a:cubicBezTo>
                <a:cubicBezTo>
                  <a:pt x="1098" y="510"/>
                  <a:pt x="1064" y="723"/>
                  <a:pt x="1064" y="723"/>
                </a:cubicBezTo>
                <a:cubicBezTo>
                  <a:pt x="1064" y="918"/>
                  <a:pt x="826" y="1080"/>
                  <a:pt x="536" y="1080"/>
                </a:cubicBezTo>
                <a:cubicBezTo>
                  <a:pt x="247" y="1080"/>
                  <a:pt x="17" y="927"/>
                  <a:pt x="0" y="740"/>
                </a:cubicBezTo>
                <a:lnTo>
                  <a:pt x="0" y="740"/>
                </a:lnTo>
                <a:cubicBezTo>
                  <a:pt x="0" y="714"/>
                  <a:pt x="0" y="570"/>
                  <a:pt x="86" y="425"/>
                </a:cubicBezTo>
              </a:path>
            </a:pathLst>
          </a:custGeom>
          <a:solidFill>
            <a:srgbClr val="FEC7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35">
            <a:extLst>
              <a:ext uri="{FF2B5EF4-FFF2-40B4-BE49-F238E27FC236}">
                <a16:creationId xmlns:a16="http://schemas.microsoft.com/office/drawing/2014/main" id="{1FC8EB4A-FF77-D342-8AC1-CC6D928C3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6563" y="5510760"/>
            <a:ext cx="149692" cy="222126"/>
          </a:xfrm>
          <a:custGeom>
            <a:avLst/>
            <a:gdLst>
              <a:gd name="T0" fmla="*/ 68 w 137"/>
              <a:gd name="T1" fmla="*/ 204 h 205"/>
              <a:gd name="T2" fmla="*/ 68 w 137"/>
              <a:gd name="T3" fmla="*/ 204 h 205"/>
              <a:gd name="T4" fmla="*/ 68 w 137"/>
              <a:gd name="T5" fmla="*/ 0 h 205"/>
              <a:gd name="T6" fmla="*/ 68 w 137"/>
              <a:gd name="T7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205">
                <a:moveTo>
                  <a:pt x="68" y="204"/>
                </a:moveTo>
                <a:lnTo>
                  <a:pt x="68" y="204"/>
                </a:lnTo>
                <a:cubicBezTo>
                  <a:pt x="0" y="145"/>
                  <a:pt x="0" y="60"/>
                  <a:pt x="68" y="0"/>
                </a:cubicBezTo>
                <a:cubicBezTo>
                  <a:pt x="136" y="60"/>
                  <a:pt x="136" y="145"/>
                  <a:pt x="68" y="204"/>
                </a:cubicBezTo>
              </a:path>
            </a:pathLst>
          </a:custGeom>
          <a:solidFill>
            <a:srgbClr val="E515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36">
            <a:extLst>
              <a:ext uri="{FF2B5EF4-FFF2-40B4-BE49-F238E27FC236}">
                <a16:creationId xmlns:a16="http://schemas.microsoft.com/office/drawing/2014/main" id="{0BB2DE42-0365-6747-A420-00C19B90F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8019" y="5616994"/>
            <a:ext cx="120719" cy="178665"/>
          </a:xfrm>
          <a:custGeom>
            <a:avLst/>
            <a:gdLst>
              <a:gd name="T0" fmla="*/ 51 w 112"/>
              <a:gd name="T1" fmla="*/ 161 h 162"/>
              <a:gd name="T2" fmla="*/ 51 w 112"/>
              <a:gd name="T3" fmla="*/ 161 h 162"/>
              <a:gd name="T4" fmla="*/ 51 w 112"/>
              <a:gd name="T5" fmla="*/ 0 h 162"/>
              <a:gd name="T6" fmla="*/ 51 w 112"/>
              <a:gd name="T7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62">
                <a:moveTo>
                  <a:pt x="51" y="161"/>
                </a:moveTo>
                <a:lnTo>
                  <a:pt x="51" y="161"/>
                </a:lnTo>
                <a:cubicBezTo>
                  <a:pt x="0" y="110"/>
                  <a:pt x="0" y="42"/>
                  <a:pt x="51" y="0"/>
                </a:cubicBezTo>
                <a:cubicBezTo>
                  <a:pt x="111" y="42"/>
                  <a:pt x="111" y="110"/>
                  <a:pt x="51" y="161"/>
                </a:cubicBezTo>
              </a:path>
            </a:pathLst>
          </a:custGeom>
          <a:solidFill>
            <a:srgbClr val="E515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37">
            <a:extLst>
              <a:ext uri="{FF2B5EF4-FFF2-40B4-BE49-F238E27FC236}">
                <a16:creationId xmlns:a16="http://schemas.microsoft.com/office/drawing/2014/main" id="{2B2D9F08-A239-B447-AB9D-7845DA605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7534" y="5018221"/>
            <a:ext cx="159349" cy="236611"/>
          </a:xfrm>
          <a:custGeom>
            <a:avLst/>
            <a:gdLst>
              <a:gd name="T0" fmla="*/ 76 w 145"/>
              <a:gd name="T1" fmla="*/ 213 h 214"/>
              <a:gd name="T2" fmla="*/ 76 w 145"/>
              <a:gd name="T3" fmla="*/ 213 h 214"/>
              <a:gd name="T4" fmla="*/ 76 w 145"/>
              <a:gd name="T5" fmla="*/ 0 h 214"/>
              <a:gd name="T6" fmla="*/ 76 w 145"/>
              <a:gd name="T7" fmla="*/ 213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" h="214">
                <a:moveTo>
                  <a:pt x="76" y="213"/>
                </a:moveTo>
                <a:lnTo>
                  <a:pt x="76" y="213"/>
                </a:lnTo>
                <a:cubicBezTo>
                  <a:pt x="0" y="154"/>
                  <a:pt x="0" y="60"/>
                  <a:pt x="76" y="0"/>
                </a:cubicBezTo>
                <a:cubicBezTo>
                  <a:pt x="144" y="60"/>
                  <a:pt x="144" y="154"/>
                  <a:pt x="76" y="213"/>
                </a:cubicBezTo>
              </a:path>
            </a:pathLst>
          </a:custGeom>
          <a:solidFill>
            <a:srgbClr val="E515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38">
            <a:extLst>
              <a:ext uri="{FF2B5EF4-FFF2-40B4-BE49-F238E27FC236}">
                <a16:creationId xmlns:a16="http://schemas.microsoft.com/office/drawing/2014/main" id="{9AFAF539-458A-4242-ABF8-B2D7A90F9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9103" y="5245174"/>
            <a:ext cx="120719" cy="188325"/>
          </a:xfrm>
          <a:custGeom>
            <a:avLst/>
            <a:gdLst>
              <a:gd name="T0" fmla="*/ 52 w 112"/>
              <a:gd name="T1" fmla="*/ 170 h 171"/>
              <a:gd name="T2" fmla="*/ 52 w 112"/>
              <a:gd name="T3" fmla="*/ 170 h 171"/>
              <a:gd name="T4" fmla="*/ 52 w 112"/>
              <a:gd name="T5" fmla="*/ 0 h 171"/>
              <a:gd name="T6" fmla="*/ 52 w 112"/>
              <a:gd name="T7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71">
                <a:moveTo>
                  <a:pt x="52" y="170"/>
                </a:moveTo>
                <a:lnTo>
                  <a:pt x="52" y="170"/>
                </a:lnTo>
                <a:cubicBezTo>
                  <a:pt x="0" y="119"/>
                  <a:pt x="0" y="42"/>
                  <a:pt x="52" y="0"/>
                </a:cubicBezTo>
                <a:cubicBezTo>
                  <a:pt x="111" y="42"/>
                  <a:pt x="111" y="119"/>
                  <a:pt x="52" y="170"/>
                </a:cubicBezTo>
              </a:path>
            </a:pathLst>
          </a:custGeom>
          <a:solidFill>
            <a:srgbClr val="E515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39">
            <a:extLst>
              <a:ext uri="{FF2B5EF4-FFF2-40B4-BE49-F238E27FC236}">
                <a16:creationId xmlns:a16="http://schemas.microsoft.com/office/drawing/2014/main" id="{DF0CC5BB-6300-284D-B853-410E117CD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5299" y="5969497"/>
            <a:ext cx="820899" cy="811241"/>
          </a:xfrm>
          <a:custGeom>
            <a:avLst/>
            <a:gdLst>
              <a:gd name="T0" fmla="*/ 60 w 750"/>
              <a:gd name="T1" fmla="*/ 289 h 741"/>
              <a:gd name="T2" fmla="*/ 60 w 750"/>
              <a:gd name="T3" fmla="*/ 289 h 741"/>
              <a:gd name="T4" fmla="*/ 171 w 750"/>
              <a:gd name="T5" fmla="*/ 179 h 741"/>
              <a:gd name="T6" fmla="*/ 196 w 750"/>
              <a:gd name="T7" fmla="*/ 187 h 741"/>
              <a:gd name="T8" fmla="*/ 239 w 750"/>
              <a:gd name="T9" fmla="*/ 255 h 741"/>
              <a:gd name="T10" fmla="*/ 307 w 750"/>
              <a:gd name="T11" fmla="*/ 136 h 741"/>
              <a:gd name="T12" fmla="*/ 366 w 750"/>
              <a:gd name="T13" fmla="*/ 17 h 741"/>
              <a:gd name="T14" fmla="*/ 400 w 750"/>
              <a:gd name="T15" fmla="*/ 9 h 741"/>
              <a:gd name="T16" fmla="*/ 536 w 750"/>
              <a:gd name="T17" fmla="*/ 272 h 741"/>
              <a:gd name="T18" fmla="*/ 604 w 750"/>
              <a:gd name="T19" fmla="*/ 196 h 741"/>
              <a:gd name="T20" fmla="*/ 638 w 750"/>
              <a:gd name="T21" fmla="*/ 196 h 741"/>
              <a:gd name="T22" fmla="*/ 724 w 750"/>
              <a:gd name="T23" fmla="*/ 493 h 741"/>
              <a:gd name="T24" fmla="*/ 366 w 750"/>
              <a:gd name="T25" fmla="*/ 740 h 741"/>
              <a:gd name="T26" fmla="*/ 0 w 750"/>
              <a:gd name="T27" fmla="*/ 510 h 741"/>
              <a:gd name="T28" fmla="*/ 0 w 750"/>
              <a:gd name="T29" fmla="*/ 510 h 741"/>
              <a:gd name="T30" fmla="*/ 60 w 750"/>
              <a:gd name="T31" fmla="*/ 289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50" h="741">
                <a:moveTo>
                  <a:pt x="60" y="289"/>
                </a:moveTo>
                <a:lnTo>
                  <a:pt x="60" y="289"/>
                </a:lnTo>
                <a:cubicBezTo>
                  <a:pt x="94" y="230"/>
                  <a:pt x="137" y="196"/>
                  <a:pt x="171" y="179"/>
                </a:cubicBezTo>
                <a:cubicBezTo>
                  <a:pt x="179" y="170"/>
                  <a:pt x="196" y="179"/>
                  <a:pt x="196" y="187"/>
                </a:cubicBezTo>
                <a:cubicBezTo>
                  <a:pt x="205" y="213"/>
                  <a:pt x="239" y="255"/>
                  <a:pt x="239" y="255"/>
                </a:cubicBezTo>
                <a:cubicBezTo>
                  <a:pt x="230" y="238"/>
                  <a:pt x="281" y="162"/>
                  <a:pt x="307" y="136"/>
                </a:cubicBezTo>
                <a:cubicBezTo>
                  <a:pt x="324" y="119"/>
                  <a:pt x="349" y="51"/>
                  <a:pt x="366" y="17"/>
                </a:cubicBezTo>
                <a:cubicBezTo>
                  <a:pt x="366" y="9"/>
                  <a:pt x="383" y="0"/>
                  <a:pt x="400" y="9"/>
                </a:cubicBezTo>
                <a:cubicBezTo>
                  <a:pt x="545" y="127"/>
                  <a:pt x="536" y="272"/>
                  <a:pt x="536" y="272"/>
                </a:cubicBezTo>
                <a:cubicBezTo>
                  <a:pt x="554" y="272"/>
                  <a:pt x="579" y="230"/>
                  <a:pt x="604" y="196"/>
                </a:cubicBezTo>
                <a:cubicBezTo>
                  <a:pt x="613" y="187"/>
                  <a:pt x="630" y="187"/>
                  <a:pt x="638" y="196"/>
                </a:cubicBezTo>
                <a:cubicBezTo>
                  <a:pt x="749" y="349"/>
                  <a:pt x="724" y="493"/>
                  <a:pt x="724" y="493"/>
                </a:cubicBezTo>
                <a:cubicBezTo>
                  <a:pt x="724" y="629"/>
                  <a:pt x="562" y="740"/>
                  <a:pt x="366" y="740"/>
                </a:cubicBezTo>
                <a:cubicBezTo>
                  <a:pt x="171" y="740"/>
                  <a:pt x="9" y="638"/>
                  <a:pt x="0" y="510"/>
                </a:cubicBezTo>
                <a:lnTo>
                  <a:pt x="0" y="510"/>
                </a:lnTo>
                <a:cubicBezTo>
                  <a:pt x="0" y="485"/>
                  <a:pt x="0" y="391"/>
                  <a:pt x="60" y="289"/>
                </a:cubicBezTo>
              </a:path>
            </a:pathLst>
          </a:custGeom>
          <a:solidFill>
            <a:srgbClr val="FCE26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40">
            <a:extLst>
              <a:ext uri="{FF2B5EF4-FFF2-40B4-BE49-F238E27FC236}">
                <a16:creationId xmlns:a16="http://schemas.microsoft.com/office/drawing/2014/main" id="{5C49D701-577E-7E47-9CEB-DBA9C048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4309" y="6322002"/>
            <a:ext cx="468394" cy="458736"/>
          </a:xfrm>
          <a:custGeom>
            <a:avLst/>
            <a:gdLst>
              <a:gd name="T0" fmla="*/ 34 w 426"/>
              <a:gd name="T1" fmla="*/ 162 h 418"/>
              <a:gd name="T2" fmla="*/ 34 w 426"/>
              <a:gd name="T3" fmla="*/ 162 h 418"/>
              <a:gd name="T4" fmla="*/ 102 w 426"/>
              <a:gd name="T5" fmla="*/ 102 h 418"/>
              <a:gd name="T6" fmla="*/ 119 w 426"/>
              <a:gd name="T7" fmla="*/ 102 h 418"/>
              <a:gd name="T8" fmla="*/ 136 w 426"/>
              <a:gd name="T9" fmla="*/ 145 h 418"/>
              <a:gd name="T10" fmla="*/ 178 w 426"/>
              <a:gd name="T11" fmla="*/ 77 h 418"/>
              <a:gd name="T12" fmla="*/ 212 w 426"/>
              <a:gd name="T13" fmla="*/ 9 h 418"/>
              <a:gd name="T14" fmla="*/ 229 w 426"/>
              <a:gd name="T15" fmla="*/ 9 h 418"/>
              <a:gd name="T16" fmla="*/ 306 w 426"/>
              <a:gd name="T17" fmla="*/ 153 h 418"/>
              <a:gd name="T18" fmla="*/ 348 w 426"/>
              <a:gd name="T19" fmla="*/ 111 h 418"/>
              <a:gd name="T20" fmla="*/ 365 w 426"/>
              <a:gd name="T21" fmla="*/ 111 h 418"/>
              <a:gd name="T22" fmla="*/ 416 w 426"/>
              <a:gd name="T23" fmla="*/ 281 h 418"/>
              <a:gd name="T24" fmla="*/ 212 w 426"/>
              <a:gd name="T25" fmla="*/ 417 h 418"/>
              <a:gd name="T26" fmla="*/ 8 w 426"/>
              <a:gd name="T27" fmla="*/ 290 h 418"/>
              <a:gd name="T28" fmla="*/ 0 w 426"/>
              <a:gd name="T29" fmla="*/ 290 h 418"/>
              <a:gd name="T30" fmla="*/ 34 w 426"/>
              <a:gd name="T31" fmla="*/ 162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6" h="418">
                <a:moveTo>
                  <a:pt x="34" y="162"/>
                </a:moveTo>
                <a:lnTo>
                  <a:pt x="34" y="162"/>
                </a:lnTo>
                <a:cubicBezTo>
                  <a:pt x="59" y="128"/>
                  <a:pt x="85" y="111"/>
                  <a:pt x="102" y="102"/>
                </a:cubicBezTo>
                <a:cubicBezTo>
                  <a:pt x="102" y="94"/>
                  <a:pt x="110" y="102"/>
                  <a:pt x="119" y="102"/>
                </a:cubicBezTo>
                <a:cubicBezTo>
                  <a:pt x="119" y="119"/>
                  <a:pt x="136" y="145"/>
                  <a:pt x="136" y="145"/>
                </a:cubicBezTo>
                <a:cubicBezTo>
                  <a:pt x="136" y="136"/>
                  <a:pt x="161" y="94"/>
                  <a:pt x="178" y="77"/>
                </a:cubicBezTo>
                <a:cubicBezTo>
                  <a:pt x="187" y="68"/>
                  <a:pt x="204" y="26"/>
                  <a:pt x="212" y="9"/>
                </a:cubicBezTo>
                <a:cubicBezTo>
                  <a:pt x="212" y="0"/>
                  <a:pt x="221" y="0"/>
                  <a:pt x="229" y="9"/>
                </a:cubicBezTo>
                <a:cubicBezTo>
                  <a:pt x="314" y="68"/>
                  <a:pt x="306" y="153"/>
                  <a:pt x="306" y="153"/>
                </a:cubicBezTo>
                <a:cubicBezTo>
                  <a:pt x="314" y="153"/>
                  <a:pt x="332" y="128"/>
                  <a:pt x="348" y="111"/>
                </a:cubicBezTo>
                <a:cubicBezTo>
                  <a:pt x="348" y="102"/>
                  <a:pt x="357" y="102"/>
                  <a:pt x="365" y="111"/>
                </a:cubicBezTo>
                <a:cubicBezTo>
                  <a:pt x="425" y="196"/>
                  <a:pt x="416" y="281"/>
                  <a:pt x="416" y="281"/>
                </a:cubicBezTo>
                <a:cubicBezTo>
                  <a:pt x="416" y="358"/>
                  <a:pt x="323" y="417"/>
                  <a:pt x="212" y="417"/>
                </a:cubicBezTo>
                <a:cubicBezTo>
                  <a:pt x="102" y="417"/>
                  <a:pt x="8" y="358"/>
                  <a:pt x="8" y="290"/>
                </a:cubicBezTo>
                <a:cubicBezTo>
                  <a:pt x="0" y="290"/>
                  <a:pt x="0" y="290"/>
                  <a:pt x="0" y="290"/>
                </a:cubicBezTo>
                <a:cubicBezTo>
                  <a:pt x="0" y="272"/>
                  <a:pt x="0" y="221"/>
                  <a:pt x="34" y="1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41">
            <a:extLst>
              <a:ext uri="{FF2B5EF4-FFF2-40B4-BE49-F238E27FC236}">
                <a16:creationId xmlns:a16="http://schemas.microsoft.com/office/drawing/2014/main" id="{B9A82AD8-3621-8C4A-9D5C-5CEB96406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3169" y="6370290"/>
            <a:ext cx="111061" cy="1125113"/>
          </a:xfrm>
          <a:custGeom>
            <a:avLst/>
            <a:gdLst>
              <a:gd name="T0" fmla="*/ 102 w 103"/>
              <a:gd name="T1" fmla="*/ 1028 h 1029"/>
              <a:gd name="T2" fmla="*/ 0 w 103"/>
              <a:gd name="T3" fmla="*/ 1028 h 1029"/>
              <a:gd name="T4" fmla="*/ 0 w 103"/>
              <a:gd name="T5" fmla="*/ 0 h 1029"/>
              <a:gd name="T6" fmla="*/ 102 w 103"/>
              <a:gd name="T7" fmla="*/ 0 h 1029"/>
              <a:gd name="T8" fmla="*/ 102 w 103"/>
              <a:gd name="T9" fmla="*/ 1028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1029">
                <a:moveTo>
                  <a:pt x="102" y="1028"/>
                </a:moveTo>
                <a:lnTo>
                  <a:pt x="0" y="1028"/>
                </a:lnTo>
                <a:lnTo>
                  <a:pt x="0" y="0"/>
                </a:lnTo>
                <a:lnTo>
                  <a:pt x="102" y="0"/>
                </a:lnTo>
                <a:lnTo>
                  <a:pt x="102" y="102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42">
            <a:extLst>
              <a:ext uri="{FF2B5EF4-FFF2-40B4-BE49-F238E27FC236}">
                <a16:creationId xmlns:a16="http://schemas.microsoft.com/office/drawing/2014/main" id="{6E8003FE-7533-4849-956C-17CB354DB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2484" y="6592416"/>
            <a:ext cx="366990" cy="463566"/>
          </a:xfrm>
          <a:custGeom>
            <a:avLst/>
            <a:gdLst>
              <a:gd name="T0" fmla="*/ 43 w 333"/>
              <a:gd name="T1" fmla="*/ 424 h 425"/>
              <a:gd name="T2" fmla="*/ 0 w 333"/>
              <a:gd name="T3" fmla="*/ 390 h 425"/>
              <a:gd name="T4" fmla="*/ 298 w 333"/>
              <a:gd name="T5" fmla="*/ 0 h 425"/>
              <a:gd name="T6" fmla="*/ 332 w 333"/>
              <a:gd name="T7" fmla="*/ 25 h 425"/>
              <a:gd name="T8" fmla="*/ 43 w 333"/>
              <a:gd name="T9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" h="425">
                <a:moveTo>
                  <a:pt x="43" y="424"/>
                </a:moveTo>
                <a:lnTo>
                  <a:pt x="0" y="390"/>
                </a:lnTo>
                <a:lnTo>
                  <a:pt x="298" y="0"/>
                </a:lnTo>
                <a:lnTo>
                  <a:pt x="332" y="25"/>
                </a:lnTo>
                <a:lnTo>
                  <a:pt x="43" y="424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43">
            <a:extLst>
              <a:ext uri="{FF2B5EF4-FFF2-40B4-BE49-F238E27FC236}">
                <a16:creationId xmlns:a16="http://schemas.microsoft.com/office/drawing/2014/main" id="{9214C491-8E09-EC45-98CD-F9D9B2273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3060" y="6529639"/>
            <a:ext cx="478054" cy="347675"/>
          </a:xfrm>
          <a:custGeom>
            <a:avLst/>
            <a:gdLst>
              <a:gd name="T0" fmla="*/ 409 w 435"/>
              <a:gd name="T1" fmla="*/ 315 h 316"/>
              <a:gd name="T2" fmla="*/ 434 w 435"/>
              <a:gd name="T3" fmla="*/ 273 h 316"/>
              <a:gd name="T4" fmla="*/ 26 w 435"/>
              <a:gd name="T5" fmla="*/ 0 h 316"/>
              <a:gd name="T6" fmla="*/ 0 w 435"/>
              <a:gd name="T7" fmla="*/ 43 h 316"/>
              <a:gd name="T8" fmla="*/ 409 w 435"/>
              <a:gd name="T9" fmla="*/ 315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316">
                <a:moveTo>
                  <a:pt x="409" y="315"/>
                </a:moveTo>
                <a:lnTo>
                  <a:pt x="434" y="273"/>
                </a:lnTo>
                <a:lnTo>
                  <a:pt x="26" y="0"/>
                </a:lnTo>
                <a:lnTo>
                  <a:pt x="0" y="43"/>
                </a:lnTo>
                <a:lnTo>
                  <a:pt x="409" y="315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44">
            <a:extLst>
              <a:ext uri="{FF2B5EF4-FFF2-40B4-BE49-F238E27FC236}">
                <a16:creationId xmlns:a16="http://schemas.microsoft.com/office/drawing/2014/main" id="{2F976263-03BA-D740-8B61-CAF205F68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0179" y="5491445"/>
            <a:ext cx="1921869" cy="1221689"/>
          </a:xfrm>
          <a:custGeom>
            <a:avLst/>
            <a:gdLst>
              <a:gd name="T0" fmla="*/ 1582 w 1753"/>
              <a:gd name="T1" fmla="*/ 468 h 1116"/>
              <a:gd name="T2" fmla="*/ 1582 w 1753"/>
              <a:gd name="T3" fmla="*/ 468 h 1116"/>
              <a:gd name="T4" fmla="*/ 1616 w 1753"/>
              <a:gd name="T5" fmla="*/ 349 h 1116"/>
              <a:gd name="T6" fmla="*/ 1353 w 1753"/>
              <a:gd name="T7" fmla="*/ 77 h 1116"/>
              <a:gd name="T8" fmla="*/ 1225 w 1753"/>
              <a:gd name="T9" fmla="*/ 111 h 1116"/>
              <a:gd name="T10" fmla="*/ 893 w 1753"/>
              <a:gd name="T11" fmla="*/ 0 h 1116"/>
              <a:gd name="T12" fmla="*/ 374 w 1753"/>
              <a:gd name="T13" fmla="*/ 357 h 1116"/>
              <a:gd name="T14" fmla="*/ 366 w 1753"/>
              <a:gd name="T15" fmla="*/ 357 h 1116"/>
              <a:gd name="T16" fmla="*/ 0 w 1753"/>
              <a:gd name="T17" fmla="*/ 723 h 1116"/>
              <a:gd name="T18" fmla="*/ 366 w 1753"/>
              <a:gd name="T19" fmla="*/ 1089 h 1116"/>
              <a:gd name="T20" fmla="*/ 596 w 1753"/>
              <a:gd name="T21" fmla="*/ 1004 h 1116"/>
              <a:gd name="T22" fmla="*/ 893 w 1753"/>
              <a:gd name="T23" fmla="*/ 1089 h 1116"/>
              <a:gd name="T24" fmla="*/ 1165 w 1753"/>
              <a:gd name="T25" fmla="*/ 1012 h 1116"/>
              <a:gd name="T26" fmla="*/ 1403 w 1753"/>
              <a:gd name="T27" fmla="*/ 1115 h 1116"/>
              <a:gd name="T28" fmla="*/ 1752 w 1753"/>
              <a:gd name="T29" fmla="*/ 766 h 1116"/>
              <a:gd name="T30" fmla="*/ 1582 w 1753"/>
              <a:gd name="T31" fmla="*/ 468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53" h="1116">
                <a:moveTo>
                  <a:pt x="1582" y="468"/>
                </a:moveTo>
                <a:lnTo>
                  <a:pt x="1582" y="468"/>
                </a:lnTo>
                <a:cubicBezTo>
                  <a:pt x="1608" y="434"/>
                  <a:pt x="1616" y="391"/>
                  <a:pt x="1616" y="349"/>
                </a:cubicBezTo>
                <a:cubicBezTo>
                  <a:pt x="1616" y="196"/>
                  <a:pt x="1497" y="77"/>
                  <a:pt x="1353" y="77"/>
                </a:cubicBezTo>
                <a:cubicBezTo>
                  <a:pt x="1310" y="77"/>
                  <a:pt x="1267" y="94"/>
                  <a:pt x="1225" y="111"/>
                </a:cubicBezTo>
                <a:cubicBezTo>
                  <a:pt x="1131" y="43"/>
                  <a:pt x="1021" y="0"/>
                  <a:pt x="893" y="0"/>
                </a:cubicBezTo>
                <a:cubicBezTo>
                  <a:pt x="655" y="0"/>
                  <a:pt x="451" y="145"/>
                  <a:pt x="374" y="357"/>
                </a:cubicBezTo>
                <a:lnTo>
                  <a:pt x="366" y="357"/>
                </a:lnTo>
                <a:cubicBezTo>
                  <a:pt x="162" y="357"/>
                  <a:pt x="0" y="527"/>
                  <a:pt x="0" y="723"/>
                </a:cubicBezTo>
                <a:cubicBezTo>
                  <a:pt x="0" y="927"/>
                  <a:pt x="162" y="1089"/>
                  <a:pt x="366" y="1089"/>
                </a:cubicBezTo>
                <a:cubicBezTo>
                  <a:pt x="451" y="1089"/>
                  <a:pt x="536" y="1055"/>
                  <a:pt x="596" y="1004"/>
                </a:cubicBezTo>
                <a:cubicBezTo>
                  <a:pt x="681" y="1055"/>
                  <a:pt x="783" y="1089"/>
                  <a:pt x="893" y="1089"/>
                </a:cubicBezTo>
                <a:cubicBezTo>
                  <a:pt x="987" y="1089"/>
                  <a:pt x="1080" y="1063"/>
                  <a:pt x="1165" y="1012"/>
                </a:cubicBezTo>
                <a:cubicBezTo>
                  <a:pt x="1225" y="1081"/>
                  <a:pt x="1310" y="1115"/>
                  <a:pt x="1403" y="1115"/>
                </a:cubicBezTo>
                <a:cubicBezTo>
                  <a:pt x="1599" y="1115"/>
                  <a:pt x="1752" y="961"/>
                  <a:pt x="1752" y="766"/>
                </a:cubicBezTo>
                <a:cubicBezTo>
                  <a:pt x="1752" y="647"/>
                  <a:pt x="1684" y="536"/>
                  <a:pt x="1582" y="4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45">
            <a:extLst>
              <a:ext uri="{FF2B5EF4-FFF2-40B4-BE49-F238E27FC236}">
                <a16:creationId xmlns:a16="http://schemas.microsoft.com/office/drawing/2014/main" id="{E8D035E5-DA98-E548-8F04-B5BF94501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8504" y="5167913"/>
            <a:ext cx="1641798" cy="1612825"/>
          </a:xfrm>
          <a:custGeom>
            <a:avLst/>
            <a:gdLst>
              <a:gd name="T0" fmla="*/ 128 w 1498"/>
              <a:gd name="T1" fmla="*/ 578 h 1472"/>
              <a:gd name="T2" fmla="*/ 128 w 1498"/>
              <a:gd name="T3" fmla="*/ 578 h 1472"/>
              <a:gd name="T4" fmla="*/ 340 w 1498"/>
              <a:gd name="T5" fmla="*/ 348 h 1472"/>
              <a:gd name="T6" fmla="*/ 400 w 1498"/>
              <a:gd name="T7" fmla="*/ 365 h 1472"/>
              <a:gd name="T8" fmla="*/ 477 w 1498"/>
              <a:gd name="T9" fmla="*/ 501 h 1472"/>
              <a:gd name="T10" fmla="*/ 621 w 1498"/>
              <a:gd name="T11" fmla="*/ 263 h 1472"/>
              <a:gd name="T12" fmla="*/ 732 w 1498"/>
              <a:gd name="T13" fmla="*/ 34 h 1472"/>
              <a:gd name="T14" fmla="*/ 800 w 1498"/>
              <a:gd name="T15" fmla="*/ 17 h 1472"/>
              <a:gd name="T16" fmla="*/ 1072 w 1498"/>
              <a:gd name="T17" fmla="*/ 544 h 1472"/>
              <a:gd name="T18" fmla="*/ 1208 w 1498"/>
              <a:gd name="T19" fmla="*/ 391 h 1472"/>
              <a:gd name="T20" fmla="*/ 1276 w 1498"/>
              <a:gd name="T21" fmla="*/ 391 h 1472"/>
              <a:gd name="T22" fmla="*/ 1455 w 1498"/>
              <a:gd name="T23" fmla="*/ 986 h 1472"/>
              <a:gd name="T24" fmla="*/ 732 w 1498"/>
              <a:gd name="T25" fmla="*/ 1471 h 1472"/>
              <a:gd name="T26" fmla="*/ 9 w 1498"/>
              <a:gd name="T27" fmla="*/ 1012 h 1472"/>
              <a:gd name="T28" fmla="*/ 9 w 1498"/>
              <a:gd name="T29" fmla="*/ 1012 h 1472"/>
              <a:gd name="T30" fmla="*/ 128 w 1498"/>
              <a:gd name="T31" fmla="*/ 578 h 1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98" h="1472">
                <a:moveTo>
                  <a:pt x="128" y="578"/>
                </a:moveTo>
                <a:lnTo>
                  <a:pt x="128" y="578"/>
                </a:lnTo>
                <a:cubicBezTo>
                  <a:pt x="204" y="459"/>
                  <a:pt x="290" y="382"/>
                  <a:pt x="340" y="348"/>
                </a:cubicBezTo>
                <a:cubicBezTo>
                  <a:pt x="358" y="340"/>
                  <a:pt x="392" y="348"/>
                  <a:pt x="400" y="365"/>
                </a:cubicBezTo>
                <a:cubicBezTo>
                  <a:pt x="426" y="425"/>
                  <a:pt x="477" y="501"/>
                  <a:pt x="477" y="501"/>
                </a:cubicBezTo>
                <a:cubicBezTo>
                  <a:pt x="468" y="467"/>
                  <a:pt x="562" y="314"/>
                  <a:pt x="621" y="263"/>
                </a:cubicBezTo>
                <a:cubicBezTo>
                  <a:pt x="655" y="229"/>
                  <a:pt x="706" y="102"/>
                  <a:pt x="732" y="34"/>
                </a:cubicBezTo>
                <a:cubicBezTo>
                  <a:pt x="740" y="8"/>
                  <a:pt x="774" y="0"/>
                  <a:pt x="800" y="17"/>
                </a:cubicBezTo>
                <a:cubicBezTo>
                  <a:pt x="1097" y="246"/>
                  <a:pt x="1072" y="544"/>
                  <a:pt x="1072" y="544"/>
                </a:cubicBezTo>
                <a:cubicBezTo>
                  <a:pt x="1097" y="535"/>
                  <a:pt x="1165" y="450"/>
                  <a:pt x="1208" y="391"/>
                </a:cubicBezTo>
                <a:cubicBezTo>
                  <a:pt x="1217" y="365"/>
                  <a:pt x="1259" y="365"/>
                  <a:pt x="1276" y="391"/>
                </a:cubicBezTo>
                <a:cubicBezTo>
                  <a:pt x="1497" y="697"/>
                  <a:pt x="1455" y="986"/>
                  <a:pt x="1455" y="986"/>
                </a:cubicBezTo>
                <a:cubicBezTo>
                  <a:pt x="1455" y="1258"/>
                  <a:pt x="1131" y="1471"/>
                  <a:pt x="732" y="1471"/>
                </a:cubicBezTo>
                <a:cubicBezTo>
                  <a:pt x="340" y="1471"/>
                  <a:pt x="26" y="1267"/>
                  <a:pt x="9" y="1012"/>
                </a:cubicBezTo>
                <a:lnTo>
                  <a:pt x="9" y="1012"/>
                </a:lnTo>
                <a:cubicBezTo>
                  <a:pt x="0" y="969"/>
                  <a:pt x="0" y="774"/>
                  <a:pt x="128" y="578"/>
                </a:cubicBezTo>
              </a:path>
            </a:pathLst>
          </a:custGeom>
          <a:solidFill>
            <a:srgbClr val="E515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46">
            <a:extLst>
              <a:ext uri="{FF2B5EF4-FFF2-40B4-BE49-F238E27FC236}">
                <a16:creationId xmlns:a16="http://schemas.microsoft.com/office/drawing/2014/main" id="{D10ED052-A877-B34F-A988-81CFF5972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0972" y="5597679"/>
            <a:ext cx="1202374" cy="1183059"/>
          </a:xfrm>
          <a:custGeom>
            <a:avLst/>
            <a:gdLst>
              <a:gd name="T0" fmla="*/ 94 w 1098"/>
              <a:gd name="T1" fmla="*/ 425 h 1081"/>
              <a:gd name="T2" fmla="*/ 94 w 1098"/>
              <a:gd name="T3" fmla="*/ 425 h 1081"/>
              <a:gd name="T4" fmla="*/ 246 w 1098"/>
              <a:gd name="T5" fmla="*/ 255 h 1081"/>
              <a:gd name="T6" fmla="*/ 289 w 1098"/>
              <a:gd name="T7" fmla="*/ 272 h 1081"/>
              <a:gd name="T8" fmla="*/ 349 w 1098"/>
              <a:gd name="T9" fmla="*/ 365 h 1081"/>
              <a:gd name="T10" fmla="*/ 451 w 1098"/>
              <a:gd name="T11" fmla="*/ 195 h 1081"/>
              <a:gd name="T12" fmla="*/ 536 w 1098"/>
              <a:gd name="T13" fmla="*/ 25 h 1081"/>
              <a:gd name="T14" fmla="*/ 587 w 1098"/>
              <a:gd name="T15" fmla="*/ 17 h 1081"/>
              <a:gd name="T16" fmla="*/ 791 w 1098"/>
              <a:gd name="T17" fmla="*/ 399 h 1081"/>
              <a:gd name="T18" fmla="*/ 885 w 1098"/>
              <a:gd name="T19" fmla="*/ 289 h 1081"/>
              <a:gd name="T20" fmla="*/ 935 w 1098"/>
              <a:gd name="T21" fmla="*/ 289 h 1081"/>
              <a:gd name="T22" fmla="*/ 1072 w 1098"/>
              <a:gd name="T23" fmla="*/ 723 h 1081"/>
              <a:gd name="T24" fmla="*/ 536 w 1098"/>
              <a:gd name="T25" fmla="*/ 1080 h 1081"/>
              <a:gd name="T26" fmla="*/ 8 w 1098"/>
              <a:gd name="T27" fmla="*/ 740 h 1081"/>
              <a:gd name="T28" fmla="*/ 0 w 1098"/>
              <a:gd name="T29" fmla="*/ 740 h 1081"/>
              <a:gd name="T30" fmla="*/ 94 w 1098"/>
              <a:gd name="T31" fmla="*/ 425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8" h="1081">
                <a:moveTo>
                  <a:pt x="94" y="425"/>
                </a:moveTo>
                <a:lnTo>
                  <a:pt x="94" y="425"/>
                </a:lnTo>
                <a:cubicBezTo>
                  <a:pt x="144" y="331"/>
                  <a:pt x="212" y="281"/>
                  <a:pt x="246" y="255"/>
                </a:cubicBezTo>
                <a:cubicBezTo>
                  <a:pt x="264" y="246"/>
                  <a:pt x="289" y="255"/>
                  <a:pt x="289" y="272"/>
                </a:cubicBezTo>
                <a:cubicBezTo>
                  <a:pt x="306" y="315"/>
                  <a:pt x="349" y="365"/>
                  <a:pt x="349" y="365"/>
                </a:cubicBezTo>
                <a:cubicBezTo>
                  <a:pt x="340" y="349"/>
                  <a:pt x="408" y="229"/>
                  <a:pt x="451" y="195"/>
                </a:cubicBezTo>
                <a:cubicBezTo>
                  <a:pt x="476" y="170"/>
                  <a:pt x="519" y="76"/>
                  <a:pt x="536" y="25"/>
                </a:cubicBezTo>
                <a:cubicBezTo>
                  <a:pt x="544" y="8"/>
                  <a:pt x="570" y="0"/>
                  <a:pt x="587" y="17"/>
                </a:cubicBezTo>
                <a:cubicBezTo>
                  <a:pt x="808" y="178"/>
                  <a:pt x="791" y="399"/>
                  <a:pt x="791" y="399"/>
                </a:cubicBezTo>
                <a:cubicBezTo>
                  <a:pt x="808" y="399"/>
                  <a:pt x="859" y="331"/>
                  <a:pt x="885" y="289"/>
                </a:cubicBezTo>
                <a:cubicBezTo>
                  <a:pt x="893" y="272"/>
                  <a:pt x="919" y="272"/>
                  <a:pt x="935" y="289"/>
                </a:cubicBezTo>
                <a:cubicBezTo>
                  <a:pt x="1097" y="510"/>
                  <a:pt x="1072" y="723"/>
                  <a:pt x="1072" y="723"/>
                </a:cubicBezTo>
                <a:cubicBezTo>
                  <a:pt x="1072" y="918"/>
                  <a:pt x="833" y="1080"/>
                  <a:pt x="536" y="1080"/>
                </a:cubicBezTo>
                <a:cubicBezTo>
                  <a:pt x="246" y="1080"/>
                  <a:pt x="17" y="927"/>
                  <a:pt x="8" y="740"/>
                </a:cubicBezTo>
                <a:cubicBezTo>
                  <a:pt x="0" y="740"/>
                  <a:pt x="0" y="740"/>
                  <a:pt x="0" y="740"/>
                </a:cubicBezTo>
                <a:cubicBezTo>
                  <a:pt x="0" y="714"/>
                  <a:pt x="0" y="570"/>
                  <a:pt x="94" y="425"/>
                </a:cubicBezTo>
              </a:path>
            </a:pathLst>
          </a:custGeom>
          <a:solidFill>
            <a:srgbClr val="FEC7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47">
            <a:extLst>
              <a:ext uri="{FF2B5EF4-FFF2-40B4-BE49-F238E27FC236}">
                <a16:creationId xmlns:a16="http://schemas.microsoft.com/office/drawing/2014/main" id="{037BC190-A37F-1F4C-B774-3B6062A39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0558" y="5510760"/>
            <a:ext cx="149692" cy="222126"/>
          </a:xfrm>
          <a:custGeom>
            <a:avLst/>
            <a:gdLst>
              <a:gd name="T0" fmla="*/ 68 w 137"/>
              <a:gd name="T1" fmla="*/ 204 h 205"/>
              <a:gd name="T2" fmla="*/ 68 w 137"/>
              <a:gd name="T3" fmla="*/ 204 h 205"/>
              <a:gd name="T4" fmla="*/ 68 w 137"/>
              <a:gd name="T5" fmla="*/ 0 h 205"/>
              <a:gd name="T6" fmla="*/ 68 w 137"/>
              <a:gd name="T7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7" h="205">
                <a:moveTo>
                  <a:pt x="68" y="204"/>
                </a:moveTo>
                <a:lnTo>
                  <a:pt x="68" y="204"/>
                </a:lnTo>
                <a:cubicBezTo>
                  <a:pt x="0" y="145"/>
                  <a:pt x="0" y="60"/>
                  <a:pt x="68" y="0"/>
                </a:cubicBezTo>
                <a:cubicBezTo>
                  <a:pt x="136" y="60"/>
                  <a:pt x="136" y="145"/>
                  <a:pt x="68" y="204"/>
                </a:cubicBezTo>
              </a:path>
            </a:pathLst>
          </a:custGeom>
          <a:solidFill>
            <a:srgbClr val="E515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48">
            <a:extLst>
              <a:ext uri="{FF2B5EF4-FFF2-40B4-BE49-F238E27FC236}">
                <a16:creationId xmlns:a16="http://schemas.microsoft.com/office/drawing/2014/main" id="{3DCE8073-F343-9945-AD40-7D81406E1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2014" y="5616994"/>
            <a:ext cx="120719" cy="178665"/>
          </a:xfrm>
          <a:custGeom>
            <a:avLst/>
            <a:gdLst>
              <a:gd name="T0" fmla="*/ 59 w 111"/>
              <a:gd name="T1" fmla="*/ 161 h 162"/>
              <a:gd name="T2" fmla="*/ 59 w 111"/>
              <a:gd name="T3" fmla="*/ 161 h 162"/>
              <a:gd name="T4" fmla="*/ 59 w 111"/>
              <a:gd name="T5" fmla="*/ 0 h 162"/>
              <a:gd name="T6" fmla="*/ 59 w 111"/>
              <a:gd name="T7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1" h="162">
                <a:moveTo>
                  <a:pt x="59" y="161"/>
                </a:moveTo>
                <a:lnTo>
                  <a:pt x="59" y="161"/>
                </a:lnTo>
                <a:cubicBezTo>
                  <a:pt x="0" y="110"/>
                  <a:pt x="0" y="42"/>
                  <a:pt x="59" y="0"/>
                </a:cubicBezTo>
                <a:cubicBezTo>
                  <a:pt x="110" y="42"/>
                  <a:pt x="110" y="110"/>
                  <a:pt x="59" y="161"/>
                </a:cubicBezTo>
              </a:path>
            </a:pathLst>
          </a:custGeom>
          <a:solidFill>
            <a:srgbClr val="E515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49">
            <a:extLst>
              <a:ext uri="{FF2B5EF4-FFF2-40B4-BE49-F238E27FC236}">
                <a16:creationId xmlns:a16="http://schemas.microsoft.com/office/drawing/2014/main" id="{9429DF7A-91D1-3A4A-A12F-9ECDD2258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6356" y="5018221"/>
            <a:ext cx="159353" cy="236611"/>
          </a:xfrm>
          <a:custGeom>
            <a:avLst/>
            <a:gdLst>
              <a:gd name="T0" fmla="*/ 68 w 146"/>
              <a:gd name="T1" fmla="*/ 213 h 214"/>
              <a:gd name="T2" fmla="*/ 68 w 146"/>
              <a:gd name="T3" fmla="*/ 213 h 214"/>
              <a:gd name="T4" fmla="*/ 68 w 146"/>
              <a:gd name="T5" fmla="*/ 0 h 214"/>
              <a:gd name="T6" fmla="*/ 68 w 146"/>
              <a:gd name="T7" fmla="*/ 213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" h="214">
                <a:moveTo>
                  <a:pt x="68" y="213"/>
                </a:moveTo>
                <a:lnTo>
                  <a:pt x="68" y="213"/>
                </a:lnTo>
                <a:cubicBezTo>
                  <a:pt x="0" y="154"/>
                  <a:pt x="0" y="60"/>
                  <a:pt x="68" y="0"/>
                </a:cubicBezTo>
                <a:cubicBezTo>
                  <a:pt x="145" y="60"/>
                  <a:pt x="145" y="154"/>
                  <a:pt x="68" y="213"/>
                </a:cubicBezTo>
              </a:path>
            </a:pathLst>
          </a:custGeom>
          <a:solidFill>
            <a:srgbClr val="E515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50">
            <a:extLst>
              <a:ext uri="{FF2B5EF4-FFF2-40B4-BE49-F238E27FC236}">
                <a16:creationId xmlns:a16="http://schemas.microsoft.com/office/drawing/2014/main" id="{AE0691D1-C69D-7444-856F-6864CD0FA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3098" y="5245174"/>
            <a:ext cx="130377" cy="188325"/>
          </a:xfrm>
          <a:custGeom>
            <a:avLst/>
            <a:gdLst>
              <a:gd name="T0" fmla="*/ 60 w 120"/>
              <a:gd name="T1" fmla="*/ 170 h 171"/>
              <a:gd name="T2" fmla="*/ 60 w 120"/>
              <a:gd name="T3" fmla="*/ 170 h 171"/>
              <a:gd name="T4" fmla="*/ 60 w 120"/>
              <a:gd name="T5" fmla="*/ 0 h 171"/>
              <a:gd name="T6" fmla="*/ 60 w 120"/>
              <a:gd name="T7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0" h="171">
                <a:moveTo>
                  <a:pt x="60" y="170"/>
                </a:moveTo>
                <a:lnTo>
                  <a:pt x="60" y="170"/>
                </a:lnTo>
                <a:cubicBezTo>
                  <a:pt x="0" y="119"/>
                  <a:pt x="0" y="42"/>
                  <a:pt x="60" y="0"/>
                </a:cubicBezTo>
                <a:cubicBezTo>
                  <a:pt x="119" y="42"/>
                  <a:pt x="119" y="119"/>
                  <a:pt x="60" y="170"/>
                </a:cubicBezTo>
              </a:path>
            </a:pathLst>
          </a:custGeom>
          <a:solidFill>
            <a:srgbClr val="E515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51">
            <a:extLst>
              <a:ext uri="{FF2B5EF4-FFF2-40B4-BE49-F238E27FC236}">
                <a16:creationId xmlns:a16="http://schemas.microsoft.com/office/drawing/2014/main" id="{F4610AF5-7EE0-EE46-9E2A-04B051DD0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9294" y="5969497"/>
            <a:ext cx="820899" cy="811241"/>
          </a:xfrm>
          <a:custGeom>
            <a:avLst/>
            <a:gdLst>
              <a:gd name="T0" fmla="*/ 60 w 750"/>
              <a:gd name="T1" fmla="*/ 289 h 741"/>
              <a:gd name="T2" fmla="*/ 60 w 750"/>
              <a:gd name="T3" fmla="*/ 289 h 741"/>
              <a:gd name="T4" fmla="*/ 170 w 750"/>
              <a:gd name="T5" fmla="*/ 179 h 741"/>
              <a:gd name="T6" fmla="*/ 196 w 750"/>
              <a:gd name="T7" fmla="*/ 187 h 741"/>
              <a:gd name="T8" fmla="*/ 238 w 750"/>
              <a:gd name="T9" fmla="*/ 255 h 741"/>
              <a:gd name="T10" fmla="*/ 306 w 750"/>
              <a:gd name="T11" fmla="*/ 136 h 741"/>
              <a:gd name="T12" fmla="*/ 366 w 750"/>
              <a:gd name="T13" fmla="*/ 17 h 741"/>
              <a:gd name="T14" fmla="*/ 400 w 750"/>
              <a:gd name="T15" fmla="*/ 9 h 741"/>
              <a:gd name="T16" fmla="*/ 536 w 750"/>
              <a:gd name="T17" fmla="*/ 272 h 741"/>
              <a:gd name="T18" fmla="*/ 604 w 750"/>
              <a:gd name="T19" fmla="*/ 196 h 741"/>
              <a:gd name="T20" fmla="*/ 638 w 750"/>
              <a:gd name="T21" fmla="*/ 196 h 741"/>
              <a:gd name="T22" fmla="*/ 731 w 750"/>
              <a:gd name="T23" fmla="*/ 493 h 741"/>
              <a:gd name="T24" fmla="*/ 366 w 750"/>
              <a:gd name="T25" fmla="*/ 740 h 741"/>
              <a:gd name="T26" fmla="*/ 0 w 750"/>
              <a:gd name="T27" fmla="*/ 510 h 741"/>
              <a:gd name="T28" fmla="*/ 0 w 750"/>
              <a:gd name="T29" fmla="*/ 510 h 741"/>
              <a:gd name="T30" fmla="*/ 60 w 750"/>
              <a:gd name="T31" fmla="*/ 289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50" h="741">
                <a:moveTo>
                  <a:pt x="60" y="289"/>
                </a:moveTo>
                <a:lnTo>
                  <a:pt x="60" y="289"/>
                </a:lnTo>
                <a:cubicBezTo>
                  <a:pt x="102" y="230"/>
                  <a:pt x="145" y="196"/>
                  <a:pt x="170" y="179"/>
                </a:cubicBezTo>
                <a:cubicBezTo>
                  <a:pt x="179" y="170"/>
                  <a:pt x="196" y="179"/>
                  <a:pt x="196" y="187"/>
                </a:cubicBezTo>
                <a:cubicBezTo>
                  <a:pt x="213" y="213"/>
                  <a:pt x="238" y="255"/>
                  <a:pt x="238" y="255"/>
                </a:cubicBezTo>
                <a:cubicBezTo>
                  <a:pt x="230" y="238"/>
                  <a:pt x="281" y="162"/>
                  <a:pt x="306" y="136"/>
                </a:cubicBezTo>
                <a:cubicBezTo>
                  <a:pt x="332" y="119"/>
                  <a:pt x="357" y="51"/>
                  <a:pt x="366" y="17"/>
                </a:cubicBezTo>
                <a:cubicBezTo>
                  <a:pt x="374" y="9"/>
                  <a:pt x="391" y="0"/>
                  <a:pt x="400" y="9"/>
                </a:cubicBezTo>
                <a:cubicBezTo>
                  <a:pt x="553" y="127"/>
                  <a:pt x="536" y="272"/>
                  <a:pt x="536" y="272"/>
                </a:cubicBezTo>
                <a:cubicBezTo>
                  <a:pt x="553" y="272"/>
                  <a:pt x="587" y="230"/>
                  <a:pt x="604" y="196"/>
                </a:cubicBezTo>
                <a:cubicBezTo>
                  <a:pt x="612" y="187"/>
                  <a:pt x="629" y="187"/>
                  <a:pt x="638" y="196"/>
                </a:cubicBezTo>
                <a:cubicBezTo>
                  <a:pt x="749" y="349"/>
                  <a:pt x="731" y="493"/>
                  <a:pt x="731" y="493"/>
                </a:cubicBezTo>
                <a:cubicBezTo>
                  <a:pt x="731" y="629"/>
                  <a:pt x="570" y="740"/>
                  <a:pt x="366" y="740"/>
                </a:cubicBezTo>
                <a:cubicBezTo>
                  <a:pt x="170" y="740"/>
                  <a:pt x="8" y="638"/>
                  <a:pt x="0" y="510"/>
                </a:cubicBezTo>
                <a:lnTo>
                  <a:pt x="0" y="510"/>
                </a:lnTo>
                <a:cubicBezTo>
                  <a:pt x="0" y="485"/>
                  <a:pt x="0" y="391"/>
                  <a:pt x="60" y="289"/>
                </a:cubicBezTo>
              </a:path>
            </a:pathLst>
          </a:custGeom>
          <a:solidFill>
            <a:srgbClr val="FCE26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52">
            <a:extLst>
              <a:ext uri="{FF2B5EF4-FFF2-40B4-BE49-F238E27FC236}">
                <a16:creationId xmlns:a16="http://schemas.microsoft.com/office/drawing/2014/main" id="{D411D7B1-BEB3-814B-A7D5-DC8DFCD26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13132" y="6322002"/>
            <a:ext cx="468397" cy="458736"/>
          </a:xfrm>
          <a:custGeom>
            <a:avLst/>
            <a:gdLst>
              <a:gd name="T0" fmla="*/ 34 w 426"/>
              <a:gd name="T1" fmla="*/ 162 h 418"/>
              <a:gd name="T2" fmla="*/ 34 w 426"/>
              <a:gd name="T3" fmla="*/ 162 h 418"/>
              <a:gd name="T4" fmla="*/ 93 w 426"/>
              <a:gd name="T5" fmla="*/ 102 h 418"/>
              <a:gd name="T6" fmla="*/ 110 w 426"/>
              <a:gd name="T7" fmla="*/ 102 h 418"/>
              <a:gd name="T8" fmla="*/ 136 w 426"/>
              <a:gd name="T9" fmla="*/ 145 h 418"/>
              <a:gd name="T10" fmla="*/ 170 w 426"/>
              <a:gd name="T11" fmla="*/ 77 h 418"/>
              <a:gd name="T12" fmla="*/ 204 w 426"/>
              <a:gd name="T13" fmla="*/ 9 h 418"/>
              <a:gd name="T14" fmla="*/ 221 w 426"/>
              <a:gd name="T15" fmla="*/ 9 h 418"/>
              <a:gd name="T16" fmla="*/ 297 w 426"/>
              <a:gd name="T17" fmla="*/ 153 h 418"/>
              <a:gd name="T18" fmla="*/ 340 w 426"/>
              <a:gd name="T19" fmla="*/ 111 h 418"/>
              <a:gd name="T20" fmla="*/ 357 w 426"/>
              <a:gd name="T21" fmla="*/ 111 h 418"/>
              <a:gd name="T22" fmla="*/ 408 w 426"/>
              <a:gd name="T23" fmla="*/ 281 h 418"/>
              <a:gd name="T24" fmla="*/ 204 w 426"/>
              <a:gd name="T25" fmla="*/ 417 h 418"/>
              <a:gd name="T26" fmla="*/ 0 w 426"/>
              <a:gd name="T27" fmla="*/ 290 h 418"/>
              <a:gd name="T28" fmla="*/ 0 w 426"/>
              <a:gd name="T29" fmla="*/ 290 h 418"/>
              <a:gd name="T30" fmla="*/ 34 w 426"/>
              <a:gd name="T31" fmla="*/ 162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6" h="418">
                <a:moveTo>
                  <a:pt x="34" y="162"/>
                </a:moveTo>
                <a:lnTo>
                  <a:pt x="34" y="162"/>
                </a:lnTo>
                <a:cubicBezTo>
                  <a:pt x="51" y="128"/>
                  <a:pt x="76" y="111"/>
                  <a:pt x="93" y="102"/>
                </a:cubicBezTo>
                <a:cubicBezTo>
                  <a:pt x="102" y="94"/>
                  <a:pt x="110" y="102"/>
                  <a:pt x="110" y="102"/>
                </a:cubicBezTo>
                <a:cubicBezTo>
                  <a:pt x="119" y="119"/>
                  <a:pt x="136" y="145"/>
                  <a:pt x="136" y="145"/>
                </a:cubicBezTo>
                <a:cubicBezTo>
                  <a:pt x="127" y="136"/>
                  <a:pt x="153" y="94"/>
                  <a:pt x="170" y="77"/>
                </a:cubicBezTo>
                <a:cubicBezTo>
                  <a:pt x="187" y="68"/>
                  <a:pt x="195" y="26"/>
                  <a:pt x="204" y="9"/>
                </a:cubicBezTo>
                <a:cubicBezTo>
                  <a:pt x="204" y="0"/>
                  <a:pt x="221" y="0"/>
                  <a:pt x="221" y="9"/>
                </a:cubicBezTo>
                <a:cubicBezTo>
                  <a:pt x="306" y="68"/>
                  <a:pt x="297" y="153"/>
                  <a:pt x="297" y="153"/>
                </a:cubicBezTo>
                <a:cubicBezTo>
                  <a:pt x="306" y="153"/>
                  <a:pt x="331" y="128"/>
                  <a:pt x="340" y="111"/>
                </a:cubicBezTo>
                <a:cubicBezTo>
                  <a:pt x="340" y="102"/>
                  <a:pt x="357" y="102"/>
                  <a:pt x="357" y="111"/>
                </a:cubicBezTo>
                <a:cubicBezTo>
                  <a:pt x="425" y="196"/>
                  <a:pt x="408" y="281"/>
                  <a:pt x="408" y="281"/>
                </a:cubicBezTo>
                <a:cubicBezTo>
                  <a:pt x="408" y="358"/>
                  <a:pt x="314" y="417"/>
                  <a:pt x="204" y="417"/>
                </a:cubicBezTo>
                <a:cubicBezTo>
                  <a:pt x="93" y="417"/>
                  <a:pt x="0" y="358"/>
                  <a:pt x="0" y="290"/>
                </a:cubicBezTo>
                <a:lnTo>
                  <a:pt x="0" y="290"/>
                </a:lnTo>
                <a:cubicBezTo>
                  <a:pt x="0" y="272"/>
                  <a:pt x="0" y="221"/>
                  <a:pt x="34" y="1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53">
            <a:extLst>
              <a:ext uri="{FF2B5EF4-FFF2-40B4-BE49-F238E27FC236}">
                <a16:creationId xmlns:a16="http://schemas.microsoft.com/office/drawing/2014/main" id="{2860AFB9-CD70-D646-B3A3-84F3FA6BA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7164" y="6370290"/>
            <a:ext cx="111061" cy="1125113"/>
          </a:xfrm>
          <a:custGeom>
            <a:avLst/>
            <a:gdLst>
              <a:gd name="T0" fmla="*/ 102 w 103"/>
              <a:gd name="T1" fmla="*/ 1028 h 1029"/>
              <a:gd name="T2" fmla="*/ 0 w 103"/>
              <a:gd name="T3" fmla="*/ 1028 h 1029"/>
              <a:gd name="T4" fmla="*/ 0 w 103"/>
              <a:gd name="T5" fmla="*/ 0 h 1029"/>
              <a:gd name="T6" fmla="*/ 102 w 103"/>
              <a:gd name="T7" fmla="*/ 0 h 1029"/>
              <a:gd name="T8" fmla="*/ 102 w 103"/>
              <a:gd name="T9" fmla="*/ 1028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" h="1029">
                <a:moveTo>
                  <a:pt x="102" y="1028"/>
                </a:moveTo>
                <a:lnTo>
                  <a:pt x="0" y="1028"/>
                </a:lnTo>
                <a:lnTo>
                  <a:pt x="0" y="0"/>
                </a:lnTo>
                <a:lnTo>
                  <a:pt x="102" y="0"/>
                </a:lnTo>
                <a:lnTo>
                  <a:pt x="102" y="1028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54">
            <a:extLst>
              <a:ext uri="{FF2B5EF4-FFF2-40B4-BE49-F238E27FC236}">
                <a16:creationId xmlns:a16="http://schemas.microsoft.com/office/drawing/2014/main" id="{3DF76B7F-EE00-3044-A95C-C26C3AAC8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6137" y="6592416"/>
            <a:ext cx="366990" cy="463566"/>
          </a:xfrm>
          <a:custGeom>
            <a:avLst/>
            <a:gdLst>
              <a:gd name="T0" fmla="*/ 34 w 333"/>
              <a:gd name="T1" fmla="*/ 424 h 425"/>
              <a:gd name="T2" fmla="*/ 0 w 333"/>
              <a:gd name="T3" fmla="*/ 390 h 425"/>
              <a:gd name="T4" fmla="*/ 289 w 333"/>
              <a:gd name="T5" fmla="*/ 0 h 425"/>
              <a:gd name="T6" fmla="*/ 332 w 333"/>
              <a:gd name="T7" fmla="*/ 25 h 425"/>
              <a:gd name="T8" fmla="*/ 34 w 333"/>
              <a:gd name="T9" fmla="*/ 424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" h="425">
                <a:moveTo>
                  <a:pt x="34" y="424"/>
                </a:moveTo>
                <a:lnTo>
                  <a:pt x="0" y="390"/>
                </a:lnTo>
                <a:lnTo>
                  <a:pt x="289" y="0"/>
                </a:lnTo>
                <a:lnTo>
                  <a:pt x="332" y="25"/>
                </a:lnTo>
                <a:lnTo>
                  <a:pt x="34" y="424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55">
            <a:extLst>
              <a:ext uri="{FF2B5EF4-FFF2-40B4-BE49-F238E27FC236}">
                <a16:creationId xmlns:a16="http://schemas.microsoft.com/office/drawing/2014/main" id="{B3D0894A-BC2E-5346-B0C8-5A73CB18C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7055" y="6529639"/>
            <a:ext cx="482882" cy="347675"/>
          </a:xfrm>
          <a:custGeom>
            <a:avLst/>
            <a:gdLst>
              <a:gd name="T0" fmla="*/ 408 w 443"/>
              <a:gd name="T1" fmla="*/ 315 h 316"/>
              <a:gd name="T2" fmla="*/ 442 w 443"/>
              <a:gd name="T3" fmla="*/ 273 h 316"/>
              <a:gd name="T4" fmla="*/ 25 w 443"/>
              <a:gd name="T5" fmla="*/ 0 h 316"/>
              <a:gd name="T6" fmla="*/ 0 w 443"/>
              <a:gd name="T7" fmla="*/ 43 h 316"/>
              <a:gd name="T8" fmla="*/ 408 w 443"/>
              <a:gd name="T9" fmla="*/ 315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3" h="316">
                <a:moveTo>
                  <a:pt x="408" y="315"/>
                </a:moveTo>
                <a:lnTo>
                  <a:pt x="442" y="273"/>
                </a:lnTo>
                <a:lnTo>
                  <a:pt x="25" y="0"/>
                </a:lnTo>
                <a:lnTo>
                  <a:pt x="0" y="43"/>
                </a:lnTo>
                <a:lnTo>
                  <a:pt x="408" y="315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56">
            <a:extLst>
              <a:ext uri="{FF2B5EF4-FFF2-40B4-BE49-F238E27FC236}">
                <a16:creationId xmlns:a16="http://schemas.microsoft.com/office/drawing/2014/main" id="{495F656D-5007-CD4B-A271-9D52530F0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4174" y="5491445"/>
            <a:ext cx="1921869" cy="1221689"/>
          </a:xfrm>
          <a:custGeom>
            <a:avLst/>
            <a:gdLst>
              <a:gd name="T0" fmla="*/ 1590 w 1753"/>
              <a:gd name="T1" fmla="*/ 468 h 1116"/>
              <a:gd name="T2" fmla="*/ 1590 w 1753"/>
              <a:gd name="T3" fmla="*/ 468 h 1116"/>
              <a:gd name="T4" fmla="*/ 1616 w 1753"/>
              <a:gd name="T5" fmla="*/ 349 h 1116"/>
              <a:gd name="T6" fmla="*/ 1352 w 1753"/>
              <a:gd name="T7" fmla="*/ 77 h 1116"/>
              <a:gd name="T8" fmla="*/ 1233 w 1753"/>
              <a:gd name="T9" fmla="*/ 111 h 1116"/>
              <a:gd name="T10" fmla="*/ 893 w 1753"/>
              <a:gd name="T11" fmla="*/ 0 h 1116"/>
              <a:gd name="T12" fmla="*/ 382 w 1753"/>
              <a:gd name="T13" fmla="*/ 357 h 1116"/>
              <a:gd name="T14" fmla="*/ 365 w 1753"/>
              <a:gd name="T15" fmla="*/ 357 h 1116"/>
              <a:gd name="T16" fmla="*/ 0 w 1753"/>
              <a:gd name="T17" fmla="*/ 723 h 1116"/>
              <a:gd name="T18" fmla="*/ 365 w 1753"/>
              <a:gd name="T19" fmla="*/ 1089 h 1116"/>
              <a:gd name="T20" fmla="*/ 603 w 1753"/>
              <a:gd name="T21" fmla="*/ 1004 h 1116"/>
              <a:gd name="T22" fmla="*/ 893 w 1753"/>
              <a:gd name="T23" fmla="*/ 1089 h 1116"/>
              <a:gd name="T24" fmla="*/ 1165 w 1753"/>
              <a:gd name="T25" fmla="*/ 1012 h 1116"/>
              <a:gd name="T26" fmla="*/ 1411 w 1753"/>
              <a:gd name="T27" fmla="*/ 1115 h 1116"/>
              <a:gd name="T28" fmla="*/ 1752 w 1753"/>
              <a:gd name="T29" fmla="*/ 766 h 1116"/>
              <a:gd name="T30" fmla="*/ 1590 w 1753"/>
              <a:gd name="T31" fmla="*/ 468 h 1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53" h="1116">
                <a:moveTo>
                  <a:pt x="1590" y="468"/>
                </a:moveTo>
                <a:lnTo>
                  <a:pt x="1590" y="468"/>
                </a:lnTo>
                <a:cubicBezTo>
                  <a:pt x="1607" y="434"/>
                  <a:pt x="1616" y="391"/>
                  <a:pt x="1616" y="349"/>
                </a:cubicBezTo>
                <a:cubicBezTo>
                  <a:pt x="1616" y="196"/>
                  <a:pt x="1505" y="77"/>
                  <a:pt x="1352" y="77"/>
                </a:cubicBezTo>
                <a:cubicBezTo>
                  <a:pt x="1309" y="77"/>
                  <a:pt x="1267" y="94"/>
                  <a:pt x="1233" y="111"/>
                </a:cubicBezTo>
                <a:cubicBezTo>
                  <a:pt x="1139" y="43"/>
                  <a:pt x="1020" y="0"/>
                  <a:pt x="893" y="0"/>
                </a:cubicBezTo>
                <a:cubicBezTo>
                  <a:pt x="655" y="0"/>
                  <a:pt x="459" y="145"/>
                  <a:pt x="382" y="357"/>
                </a:cubicBezTo>
                <a:cubicBezTo>
                  <a:pt x="374" y="357"/>
                  <a:pt x="374" y="357"/>
                  <a:pt x="365" y="357"/>
                </a:cubicBezTo>
                <a:cubicBezTo>
                  <a:pt x="161" y="357"/>
                  <a:pt x="0" y="527"/>
                  <a:pt x="0" y="723"/>
                </a:cubicBezTo>
                <a:cubicBezTo>
                  <a:pt x="0" y="927"/>
                  <a:pt x="161" y="1089"/>
                  <a:pt x="365" y="1089"/>
                </a:cubicBezTo>
                <a:cubicBezTo>
                  <a:pt x="459" y="1089"/>
                  <a:pt x="535" y="1055"/>
                  <a:pt x="603" y="1004"/>
                </a:cubicBezTo>
                <a:cubicBezTo>
                  <a:pt x="689" y="1055"/>
                  <a:pt x="791" y="1089"/>
                  <a:pt x="893" y="1089"/>
                </a:cubicBezTo>
                <a:cubicBezTo>
                  <a:pt x="995" y="1089"/>
                  <a:pt x="1088" y="1063"/>
                  <a:pt x="1165" y="1012"/>
                </a:cubicBezTo>
                <a:cubicBezTo>
                  <a:pt x="1224" y="1081"/>
                  <a:pt x="1309" y="1115"/>
                  <a:pt x="1411" y="1115"/>
                </a:cubicBezTo>
                <a:cubicBezTo>
                  <a:pt x="1599" y="1115"/>
                  <a:pt x="1752" y="961"/>
                  <a:pt x="1752" y="766"/>
                </a:cubicBezTo>
                <a:cubicBezTo>
                  <a:pt x="1752" y="647"/>
                  <a:pt x="1692" y="536"/>
                  <a:pt x="1590" y="4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57">
            <a:extLst>
              <a:ext uri="{FF2B5EF4-FFF2-40B4-BE49-F238E27FC236}">
                <a16:creationId xmlns:a16="http://schemas.microsoft.com/office/drawing/2014/main" id="{EEDD743F-31D6-1A4A-B0D3-CCA6BB7D0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669" y="5167913"/>
            <a:ext cx="1651456" cy="1612825"/>
          </a:xfrm>
          <a:custGeom>
            <a:avLst/>
            <a:gdLst>
              <a:gd name="T0" fmla="*/ 127 w 1506"/>
              <a:gd name="T1" fmla="*/ 578 h 1472"/>
              <a:gd name="T2" fmla="*/ 127 w 1506"/>
              <a:gd name="T3" fmla="*/ 578 h 1472"/>
              <a:gd name="T4" fmla="*/ 340 w 1506"/>
              <a:gd name="T5" fmla="*/ 348 h 1472"/>
              <a:gd name="T6" fmla="*/ 399 w 1506"/>
              <a:gd name="T7" fmla="*/ 365 h 1472"/>
              <a:gd name="T8" fmla="*/ 476 w 1506"/>
              <a:gd name="T9" fmla="*/ 501 h 1472"/>
              <a:gd name="T10" fmla="*/ 621 w 1506"/>
              <a:gd name="T11" fmla="*/ 263 h 1472"/>
              <a:gd name="T12" fmla="*/ 740 w 1506"/>
              <a:gd name="T13" fmla="*/ 34 h 1472"/>
              <a:gd name="T14" fmla="*/ 799 w 1506"/>
              <a:gd name="T15" fmla="*/ 17 h 1472"/>
              <a:gd name="T16" fmla="*/ 1080 w 1506"/>
              <a:gd name="T17" fmla="*/ 544 h 1472"/>
              <a:gd name="T18" fmla="*/ 1207 w 1506"/>
              <a:gd name="T19" fmla="*/ 391 h 1472"/>
              <a:gd name="T20" fmla="*/ 1276 w 1506"/>
              <a:gd name="T21" fmla="*/ 391 h 1472"/>
              <a:gd name="T22" fmla="*/ 1454 w 1506"/>
              <a:gd name="T23" fmla="*/ 986 h 1472"/>
              <a:gd name="T24" fmla="*/ 731 w 1506"/>
              <a:gd name="T25" fmla="*/ 1471 h 1472"/>
              <a:gd name="T26" fmla="*/ 8 w 1506"/>
              <a:gd name="T27" fmla="*/ 1012 h 1472"/>
              <a:gd name="T28" fmla="*/ 8 w 1506"/>
              <a:gd name="T29" fmla="*/ 1012 h 1472"/>
              <a:gd name="T30" fmla="*/ 127 w 1506"/>
              <a:gd name="T31" fmla="*/ 578 h 1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06" h="1472">
                <a:moveTo>
                  <a:pt x="127" y="578"/>
                </a:moveTo>
                <a:lnTo>
                  <a:pt x="127" y="578"/>
                </a:lnTo>
                <a:cubicBezTo>
                  <a:pt x="204" y="459"/>
                  <a:pt x="289" y="382"/>
                  <a:pt x="340" y="348"/>
                </a:cubicBezTo>
                <a:cubicBezTo>
                  <a:pt x="365" y="340"/>
                  <a:pt x="391" y="348"/>
                  <a:pt x="399" y="365"/>
                </a:cubicBezTo>
                <a:cubicBezTo>
                  <a:pt x="425" y="425"/>
                  <a:pt x="476" y="501"/>
                  <a:pt x="476" y="501"/>
                </a:cubicBezTo>
                <a:cubicBezTo>
                  <a:pt x="467" y="467"/>
                  <a:pt x="561" y="314"/>
                  <a:pt x="621" y="263"/>
                </a:cubicBezTo>
                <a:cubicBezTo>
                  <a:pt x="655" y="229"/>
                  <a:pt x="714" y="102"/>
                  <a:pt x="740" y="34"/>
                </a:cubicBezTo>
                <a:cubicBezTo>
                  <a:pt x="748" y="8"/>
                  <a:pt x="782" y="0"/>
                  <a:pt x="799" y="17"/>
                </a:cubicBezTo>
                <a:cubicBezTo>
                  <a:pt x="1097" y="246"/>
                  <a:pt x="1080" y="544"/>
                  <a:pt x="1080" y="544"/>
                </a:cubicBezTo>
                <a:cubicBezTo>
                  <a:pt x="1105" y="535"/>
                  <a:pt x="1173" y="450"/>
                  <a:pt x="1207" y="391"/>
                </a:cubicBezTo>
                <a:cubicBezTo>
                  <a:pt x="1225" y="365"/>
                  <a:pt x="1259" y="365"/>
                  <a:pt x="1276" y="391"/>
                </a:cubicBezTo>
                <a:cubicBezTo>
                  <a:pt x="1505" y="697"/>
                  <a:pt x="1454" y="986"/>
                  <a:pt x="1454" y="986"/>
                </a:cubicBezTo>
                <a:cubicBezTo>
                  <a:pt x="1454" y="1258"/>
                  <a:pt x="1131" y="1471"/>
                  <a:pt x="731" y="1471"/>
                </a:cubicBezTo>
                <a:cubicBezTo>
                  <a:pt x="348" y="1471"/>
                  <a:pt x="25" y="1267"/>
                  <a:pt x="8" y="1012"/>
                </a:cubicBezTo>
                <a:lnTo>
                  <a:pt x="8" y="1012"/>
                </a:lnTo>
                <a:cubicBezTo>
                  <a:pt x="8" y="969"/>
                  <a:pt x="0" y="774"/>
                  <a:pt x="127" y="578"/>
                </a:cubicBezTo>
              </a:path>
            </a:pathLst>
          </a:custGeom>
          <a:solidFill>
            <a:srgbClr val="E515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58">
            <a:extLst>
              <a:ext uri="{FF2B5EF4-FFF2-40B4-BE49-F238E27FC236}">
                <a16:creationId xmlns:a16="http://schemas.microsoft.com/office/drawing/2014/main" id="{AC8D072A-7538-3E4B-B959-B596AA132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4967" y="5597679"/>
            <a:ext cx="1212032" cy="1183059"/>
          </a:xfrm>
          <a:custGeom>
            <a:avLst/>
            <a:gdLst>
              <a:gd name="T0" fmla="*/ 94 w 1107"/>
              <a:gd name="T1" fmla="*/ 425 h 1081"/>
              <a:gd name="T2" fmla="*/ 94 w 1107"/>
              <a:gd name="T3" fmla="*/ 425 h 1081"/>
              <a:gd name="T4" fmla="*/ 247 w 1107"/>
              <a:gd name="T5" fmla="*/ 255 h 1081"/>
              <a:gd name="T6" fmla="*/ 298 w 1107"/>
              <a:gd name="T7" fmla="*/ 272 h 1081"/>
              <a:gd name="T8" fmla="*/ 349 w 1107"/>
              <a:gd name="T9" fmla="*/ 365 h 1081"/>
              <a:gd name="T10" fmla="*/ 460 w 1107"/>
              <a:gd name="T11" fmla="*/ 195 h 1081"/>
              <a:gd name="T12" fmla="*/ 545 w 1107"/>
              <a:gd name="T13" fmla="*/ 25 h 1081"/>
              <a:gd name="T14" fmla="*/ 587 w 1107"/>
              <a:gd name="T15" fmla="*/ 17 h 1081"/>
              <a:gd name="T16" fmla="*/ 791 w 1107"/>
              <a:gd name="T17" fmla="*/ 399 h 1081"/>
              <a:gd name="T18" fmla="*/ 885 w 1107"/>
              <a:gd name="T19" fmla="*/ 289 h 1081"/>
              <a:gd name="T20" fmla="*/ 936 w 1107"/>
              <a:gd name="T21" fmla="*/ 289 h 1081"/>
              <a:gd name="T22" fmla="*/ 1072 w 1107"/>
              <a:gd name="T23" fmla="*/ 723 h 1081"/>
              <a:gd name="T24" fmla="*/ 536 w 1107"/>
              <a:gd name="T25" fmla="*/ 1080 h 1081"/>
              <a:gd name="T26" fmla="*/ 9 w 1107"/>
              <a:gd name="T27" fmla="*/ 740 h 1081"/>
              <a:gd name="T28" fmla="*/ 9 w 1107"/>
              <a:gd name="T29" fmla="*/ 740 h 1081"/>
              <a:gd name="T30" fmla="*/ 94 w 1107"/>
              <a:gd name="T31" fmla="*/ 425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07" h="1081">
                <a:moveTo>
                  <a:pt x="94" y="425"/>
                </a:moveTo>
                <a:lnTo>
                  <a:pt x="94" y="425"/>
                </a:lnTo>
                <a:cubicBezTo>
                  <a:pt x="153" y="331"/>
                  <a:pt x="213" y="281"/>
                  <a:pt x="247" y="255"/>
                </a:cubicBezTo>
                <a:cubicBezTo>
                  <a:pt x="264" y="246"/>
                  <a:pt x="290" y="255"/>
                  <a:pt x="298" y="272"/>
                </a:cubicBezTo>
                <a:cubicBezTo>
                  <a:pt x="315" y="315"/>
                  <a:pt x="349" y="365"/>
                  <a:pt x="349" y="365"/>
                </a:cubicBezTo>
                <a:cubicBezTo>
                  <a:pt x="349" y="349"/>
                  <a:pt x="417" y="229"/>
                  <a:pt x="460" y="195"/>
                </a:cubicBezTo>
                <a:cubicBezTo>
                  <a:pt x="485" y="170"/>
                  <a:pt x="519" y="76"/>
                  <a:pt x="545" y="25"/>
                </a:cubicBezTo>
                <a:cubicBezTo>
                  <a:pt x="545" y="8"/>
                  <a:pt x="570" y="0"/>
                  <a:pt x="587" y="17"/>
                </a:cubicBezTo>
                <a:cubicBezTo>
                  <a:pt x="808" y="178"/>
                  <a:pt x="791" y="399"/>
                  <a:pt x="791" y="399"/>
                </a:cubicBezTo>
                <a:cubicBezTo>
                  <a:pt x="808" y="399"/>
                  <a:pt x="859" y="331"/>
                  <a:pt x="885" y="289"/>
                </a:cubicBezTo>
                <a:cubicBezTo>
                  <a:pt x="902" y="272"/>
                  <a:pt x="928" y="272"/>
                  <a:pt x="936" y="289"/>
                </a:cubicBezTo>
                <a:cubicBezTo>
                  <a:pt x="1106" y="510"/>
                  <a:pt x="1072" y="723"/>
                  <a:pt x="1072" y="723"/>
                </a:cubicBezTo>
                <a:cubicBezTo>
                  <a:pt x="1072" y="918"/>
                  <a:pt x="834" y="1080"/>
                  <a:pt x="536" y="1080"/>
                </a:cubicBezTo>
                <a:cubicBezTo>
                  <a:pt x="255" y="1080"/>
                  <a:pt x="17" y="927"/>
                  <a:pt x="9" y="740"/>
                </a:cubicBezTo>
                <a:lnTo>
                  <a:pt x="9" y="740"/>
                </a:lnTo>
                <a:cubicBezTo>
                  <a:pt x="0" y="714"/>
                  <a:pt x="0" y="570"/>
                  <a:pt x="94" y="425"/>
                </a:cubicBezTo>
              </a:path>
            </a:pathLst>
          </a:custGeom>
          <a:solidFill>
            <a:srgbClr val="FEC7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59">
            <a:extLst>
              <a:ext uri="{FF2B5EF4-FFF2-40B4-BE49-F238E27FC236}">
                <a16:creationId xmlns:a16="http://schemas.microsoft.com/office/drawing/2014/main" id="{0850C8DE-32C1-1F4E-B4C7-29BB5E367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4553" y="5510760"/>
            <a:ext cx="159349" cy="222126"/>
          </a:xfrm>
          <a:custGeom>
            <a:avLst/>
            <a:gdLst>
              <a:gd name="T0" fmla="*/ 68 w 145"/>
              <a:gd name="T1" fmla="*/ 204 h 205"/>
              <a:gd name="T2" fmla="*/ 68 w 145"/>
              <a:gd name="T3" fmla="*/ 204 h 205"/>
              <a:gd name="T4" fmla="*/ 68 w 145"/>
              <a:gd name="T5" fmla="*/ 0 h 205"/>
              <a:gd name="T6" fmla="*/ 68 w 145"/>
              <a:gd name="T7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" h="205">
                <a:moveTo>
                  <a:pt x="68" y="204"/>
                </a:moveTo>
                <a:lnTo>
                  <a:pt x="68" y="204"/>
                </a:lnTo>
                <a:cubicBezTo>
                  <a:pt x="0" y="145"/>
                  <a:pt x="0" y="60"/>
                  <a:pt x="68" y="0"/>
                </a:cubicBezTo>
                <a:cubicBezTo>
                  <a:pt x="144" y="60"/>
                  <a:pt x="144" y="145"/>
                  <a:pt x="68" y="204"/>
                </a:cubicBezTo>
              </a:path>
            </a:pathLst>
          </a:custGeom>
          <a:solidFill>
            <a:srgbClr val="E515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60">
            <a:extLst>
              <a:ext uri="{FF2B5EF4-FFF2-40B4-BE49-F238E27FC236}">
                <a16:creationId xmlns:a16="http://schemas.microsoft.com/office/drawing/2014/main" id="{748E444D-D3AE-0642-B31C-B820BCF10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71178" y="5616994"/>
            <a:ext cx="120722" cy="178665"/>
          </a:xfrm>
          <a:custGeom>
            <a:avLst/>
            <a:gdLst>
              <a:gd name="T0" fmla="*/ 60 w 112"/>
              <a:gd name="T1" fmla="*/ 161 h 162"/>
              <a:gd name="T2" fmla="*/ 60 w 112"/>
              <a:gd name="T3" fmla="*/ 161 h 162"/>
              <a:gd name="T4" fmla="*/ 60 w 112"/>
              <a:gd name="T5" fmla="*/ 0 h 162"/>
              <a:gd name="T6" fmla="*/ 60 w 112"/>
              <a:gd name="T7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2" h="162">
                <a:moveTo>
                  <a:pt x="60" y="161"/>
                </a:moveTo>
                <a:lnTo>
                  <a:pt x="60" y="161"/>
                </a:lnTo>
                <a:cubicBezTo>
                  <a:pt x="0" y="110"/>
                  <a:pt x="0" y="42"/>
                  <a:pt x="60" y="0"/>
                </a:cubicBezTo>
                <a:cubicBezTo>
                  <a:pt x="111" y="42"/>
                  <a:pt x="111" y="110"/>
                  <a:pt x="60" y="161"/>
                </a:cubicBezTo>
              </a:path>
            </a:pathLst>
          </a:custGeom>
          <a:solidFill>
            <a:srgbClr val="E515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61">
            <a:extLst>
              <a:ext uri="{FF2B5EF4-FFF2-40B4-BE49-F238E27FC236}">
                <a16:creationId xmlns:a16="http://schemas.microsoft.com/office/drawing/2014/main" id="{AA2722EC-58A5-1444-BACA-C289EF74E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0351" y="5018221"/>
            <a:ext cx="159353" cy="236611"/>
          </a:xfrm>
          <a:custGeom>
            <a:avLst/>
            <a:gdLst>
              <a:gd name="T0" fmla="*/ 76 w 145"/>
              <a:gd name="T1" fmla="*/ 213 h 214"/>
              <a:gd name="T2" fmla="*/ 76 w 145"/>
              <a:gd name="T3" fmla="*/ 213 h 214"/>
              <a:gd name="T4" fmla="*/ 76 w 145"/>
              <a:gd name="T5" fmla="*/ 0 h 214"/>
              <a:gd name="T6" fmla="*/ 76 w 145"/>
              <a:gd name="T7" fmla="*/ 213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" h="214">
                <a:moveTo>
                  <a:pt x="76" y="213"/>
                </a:moveTo>
                <a:lnTo>
                  <a:pt x="76" y="213"/>
                </a:lnTo>
                <a:cubicBezTo>
                  <a:pt x="0" y="154"/>
                  <a:pt x="0" y="60"/>
                  <a:pt x="76" y="0"/>
                </a:cubicBezTo>
                <a:cubicBezTo>
                  <a:pt x="144" y="60"/>
                  <a:pt x="144" y="154"/>
                  <a:pt x="76" y="213"/>
                </a:cubicBezTo>
              </a:path>
            </a:pathLst>
          </a:custGeom>
          <a:solidFill>
            <a:srgbClr val="E515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62">
            <a:extLst>
              <a:ext uri="{FF2B5EF4-FFF2-40B4-BE49-F238E27FC236}">
                <a16:creationId xmlns:a16="http://schemas.microsoft.com/office/drawing/2014/main" id="{627E14C5-0E84-AE44-AFF8-226CD1BAA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7093" y="5245174"/>
            <a:ext cx="130377" cy="188325"/>
          </a:xfrm>
          <a:custGeom>
            <a:avLst/>
            <a:gdLst>
              <a:gd name="T0" fmla="*/ 60 w 121"/>
              <a:gd name="T1" fmla="*/ 170 h 171"/>
              <a:gd name="T2" fmla="*/ 60 w 121"/>
              <a:gd name="T3" fmla="*/ 170 h 171"/>
              <a:gd name="T4" fmla="*/ 60 w 121"/>
              <a:gd name="T5" fmla="*/ 0 h 171"/>
              <a:gd name="T6" fmla="*/ 60 w 121"/>
              <a:gd name="T7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1" h="171">
                <a:moveTo>
                  <a:pt x="60" y="170"/>
                </a:moveTo>
                <a:lnTo>
                  <a:pt x="60" y="170"/>
                </a:lnTo>
                <a:cubicBezTo>
                  <a:pt x="0" y="119"/>
                  <a:pt x="0" y="42"/>
                  <a:pt x="60" y="0"/>
                </a:cubicBezTo>
                <a:cubicBezTo>
                  <a:pt x="120" y="42"/>
                  <a:pt x="120" y="119"/>
                  <a:pt x="60" y="170"/>
                </a:cubicBezTo>
              </a:path>
            </a:pathLst>
          </a:custGeom>
          <a:solidFill>
            <a:srgbClr val="E515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63">
            <a:extLst>
              <a:ext uri="{FF2B5EF4-FFF2-40B4-BE49-F238E27FC236}">
                <a16:creationId xmlns:a16="http://schemas.microsoft.com/office/drawing/2014/main" id="{B09E8D79-14B0-5049-B3EB-2F00488B5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8462" y="5969497"/>
            <a:ext cx="830557" cy="811241"/>
          </a:xfrm>
          <a:custGeom>
            <a:avLst/>
            <a:gdLst>
              <a:gd name="T0" fmla="*/ 68 w 759"/>
              <a:gd name="T1" fmla="*/ 289 h 741"/>
              <a:gd name="T2" fmla="*/ 68 w 759"/>
              <a:gd name="T3" fmla="*/ 289 h 741"/>
              <a:gd name="T4" fmla="*/ 170 w 759"/>
              <a:gd name="T5" fmla="*/ 179 h 741"/>
              <a:gd name="T6" fmla="*/ 204 w 759"/>
              <a:gd name="T7" fmla="*/ 187 h 741"/>
              <a:gd name="T8" fmla="*/ 238 w 759"/>
              <a:gd name="T9" fmla="*/ 255 h 741"/>
              <a:gd name="T10" fmla="*/ 315 w 759"/>
              <a:gd name="T11" fmla="*/ 136 h 741"/>
              <a:gd name="T12" fmla="*/ 366 w 759"/>
              <a:gd name="T13" fmla="*/ 17 h 741"/>
              <a:gd name="T14" fmla="*/ 400 w 759"/>
              <a:gd name="T15" fmla="*/ 9 h 741"/>
              <a:gd name="T16" fmla="*/ 545 w 759"/>
              <a:gd name="T17" fmla="*/ 272 h 741"/>
              <a:gd name="T18" fmla="*/ 604 w 759"/>
              <a:gd name="T19" fmla="*/ 196 h 741"/>
              <a:gd name="T20" fmla="*/ 638 w 759"/>
              <a:gd name="T21" fmla="*/ 196 h 741"/>
              <a:gd name="T22" fmla="*/ 732 w 759"/>
              <a:gd name="T23" fmla="*/ 493 h 741"/>
              <a:gd name="T24" fmla="*/ 366 w 759"/>
              <a:gd name="T25" fmla="*/ 740 h 741"/>
              <a:gd name="T26" fmla="*/ 9 w 759"/>
              <a:gd name="T27" fmla="*/ 510 h 741"/>
              <a:gd name="T28" fmla="*/ 9 w 759"/>
              <a:gd name="T29" fmla="*/ 510 h 741"/>
              <a:gd name="T30" fmla="*/ 68 w 759"/>
              <a:gd name="T31" fmla="*/ 289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59" h="741">
                <a:moveTo>
                  <a:pt x="68" y="289"/>
                </a:moveTo>
                <a:lnTo>
                  <a:pt x="68" y="289"/>
                </a:lnTo>
                <a:cubicBezTo>
                  <a:pt x="102" y="230"/>
                  <a:pt x="145" y="196"/>
                  <a:pt x="170" y="179"/>
                </a:cubicBezTo>
                <a:cubicBezTo>
                  <a:pt x="179" y="170"/>
                  <a:pt x="196" y="179"/>
                  <a:pt x="204" y="187"/>
                </a:cubicBezTo>
                <a:cubicBezTo>
                  <a:pt x="213" y="213"/>
                  <a:pt x="238" y="255"/>
                  <a:pt x="238" y="255"/>
                </a:cubicBezTo>
                <a:cubicBezTo>
                  <a:pt x="238" y="238"/>
                  <a:pt x="281" y="162"/>
                  <a:pt x="315" y="136"/>
                </a:cubicBezTo>
                <a:cubicBezTo>
                  <a:pt x="332" y="119"/>
                  <a:pt x="358" y="51"/>
                  <a:pt x="366" y="17"/>
                </a:cubicBezTo>
                <a:cubicBezTo>
                  <a:pt x="375" y="9"/>
                  <a:pt x="392" y="0"/>
                  <a:pt x="400" y="9"/>
                </a:cubicBezTo>
                <a:cubicBezTo>
                  <a:pt x="553" y="127"/>
                  <a:pt x="545" y="272"/>
                  <a:pt x="545" y="272"/>
                </a:cubicBezTo>
                <a:cubicBezTo>
                  <a:pt x="553" y="272"/>
                  <a:pt x="587" y="230"/>
                  <a:pt x="604" y="196"/>
                </a:cubicBezTo>
                <a:cubicBezTo>
                  <a:pt x="613" y="187"/>
                  <a:pt x="630" y="187"/>
                  <a:pt x="638" y="196"/>
                </a:cubicBezTo>
                <a:cubicBezTo>
                  <a:pt x="758" y="349"/>
                  <a:pt x="732" y="493"/>
                  <a:pt x="732" y="493"/>
                </a:cubicBezTo>
                <a:cubicBezTo>
                  <a:pt x="732" y="629"/>
                  <a:pt x="570" y="740"/>
                  <a:pt x="366" y="740"/>
                </a:cubicBezTo>
                <a:cubicBezTo>
                  <a:pt x="170" y="740"/>
                  <a:pt x="17" y="638"/>
                  <a:pt x="9" y="510"/>
                </a:cubicBezTo>
                <a:lnTo>
                  <a:pt x="9" y="510"/>
                </a:lnTo>
                <a:cubicBezTo>
                  <a:pt x="0" y="485"/>
                  <a:pt x="0" y="391"/>
                  <a:pt x="68" y="289"/>
                </a:cubicBezTo>
              </a:path>
            </a:pathLst>
          </a:custGeom>
          <a:solidFill>
            <a:srgbClr val="FCE26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64">
            <a:extLst>
              <a:ext uri="{FF2B5EF4-FFF2-40B4-BE49-F238E27FC236}">
                <a16:creationId xmlns:a16="http://schemas.microsoft.com/office/drawing/2014/main" id="{AC8F0173-096F-324B-BCE7-3FE870276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7127" y="6322002"/>
            <a:ext cx="468397" cy="458736"/>
          </a:xfrm>
          <a:custGeom>
            <a:avLst/>
            <a:gdLst>
              <a:gd name="T0" fmla="*/ 34 w 426"/>
              <a:gd name="T1" fmla="*/ 162 h 418"/>
              <a:gd name="T2" fmla="*/ 34 w 426"/>
              <a:gd name="T3" fmla="*/ 162 h 418"/>
              <a:gd name="T4" fmla="*/ 94 w 426"/>
              <a:gd name="T5" fmla="*/ 102 h 418"/>
              <a:gd name="T6" fmla="*/ 110 w 426"/>
              <a:gd name="T7" fmla="*/ 102 h 418"/>
              <a:gd name="T8" fmla="*/ 136 w 426"/>
              <a:gd name="T9" fmla="*/ 145 h 418"/>
              <a:gd name="T10" fmla="*/ 179 w 426"/>
              <a:gd name="T11" fmla="*/ 77 h 418"/>
              <a:gd name="T12" fmla="*/ 204 w 426"/>
              <a:gd name="T13" fmla="*/ 9 h 418"/>
              <a:gd name="T14" fmla="*/ 230 w 426"/>
              <a:gd name="T15" fmla="*/ 9 h 418"/>
              <a:gd name="T16" fmla="*/ 306 w 426"/>
              <a:gd name="T17" fmla="*/ 153 h 418"/>
              <a:gd name="T18" fmla="*/ 340 w 426"/>
              <a:gd name="T19" fmla="*/ 111 h 418"/>
              <a:gd name="T20" fmla="*/ 357 w 426"/>
              <a:gd name="T21" fmla="*/ 111 h 418"/>
              <a:gd name="T22" fmla="*/ 417 w 426"/>
              <a:gd name="T23" fmla="*/ 281 h 418"/>
              <a:gd name="T24" fmla="*/ 204 w 426"/>
              <a:gd name="T25" fmla="*/ 417 h 418"/>
              <a:gd name="T26" fmla="*/ 0 w 426"/>
              <a:gd name="T27" fmla="*/ 290 h 418"/>
              <a:gd name="T28" fmla="*/ 0 w 426"/>
              <a:gd name="T29" fmla="*/ 290 h 418"/>
              <a:gd name="T30" fmla="*/ 34 w 426"/>
              <a:gd name="T31" fmla="*/ 162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6" h="418">
                <a:moveTo>
                  <a:pt x="34" y="162"/>
                </a:moveTo>
                <a:lnTo>
                  <a:pt x="34" y="162"/>
                </a:lnTo>
                <a:cubicBezTo>
                  <a:pt x="60" y="128"/>
                  <a:pt x="85" y="111"/>
                  <a:pt x="94" y="102"/>
                </a:cubicBezTo>
                <a:cubicBezTo>
                  <a:pt x="102" y="94"/>
                  <a:pt x="110" y="102"/>
                  <a:pt x="110" y="102"/>
                </a:cubicBezTo>
                <a:cubicBezTo>
                  <a:pt x="119" y="119"/>
                  <a:pt x="136" y="145"/>
                  <a:pt x="136" y="145"/>
                </a:cubicBezTo>
                <a:cubicBezTo>
                  <a:pt x="136" y="136"/>
                  <a:pt x="162" y="94"/>
                  <a:pt x="179" y="77"/>
                </a:cubicBezTo>
                <a:cubicBezTo>
                  <a:pt x="187" y="68"/>
                  <a:pt x="204" y="26"/>
                  <a:pt x="204" y="9"/>
                </a:cubicBezTo>
                <a:cubicBezTo>
                  <a:pt x="213" y="0"/>
                  <a:pt x="221" y="0"/>
                  <a:pt x="230" y="9"/>
                </a:cubicBezTo>
                <a:cubicBezTo>
                  <a:pt x="315" y="68"/>
                  <a:pt x="306" y="153"/>
                  <a:pt x="306" y="153"/>
                </a:cubicBezTo>
                <a:cubicBezTo>
                  <a:pt x="315" y="153"/>
                  <a:pt x="332" y="128"/>
                  <a:pt x="340" y="111"/>
                </a:cubicBezTo>
                <a:cubicBezTo>
                  <a:pt x="349" y="102"/>
                  <a:pt x="357" y="102"/>
                  <a:pt x="357" y="111"/>
                </a:cubicBezTo>
                <a:cubicBezTo>
                  <a:pt x="425" y="196"/>
                  <a:pt x="417" y="281"/>
                  <a:pt x="417" y="281"/>
                </a:cubicBezTo>
                <a:cubicBezTo>
                  <a:pt x="417" y="358"/>
                  <a:pt x="323" y="417"/>
                  <a:pt x="204" y="417"/>
                </a:cubicBezTo>
                <a:cubicBezTo>
                  <a:pt x="94" y="417"/>
                  <a:pt x="8" y="358"/>
                  <a:pt x="0" y="290"/>
                </a:cubicBezTo>
                <a:lnTo>
                  <a:pt x="0" y="290"/>
                </a:lnTo>
                <a:cubicBezTo>
                  <a:pt x="0" y="272"/>
                  <a:pt x="0" y="221"/>
                  <a:pt x="34" y="1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65">
            <a:extLst>
              <a:ext uri="{FF2B5EF4-FFF2-40B4-BE49-F238E27FC236}">
                <a16:creationId xmlns:a16="http://schemas.microsoft.com/office/drawing/2014/main" id="{8FAF7853-B8B4-984B-88C3-7CE91B965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608" y="8977851"/>
            <a:ext cx="8783618" cy="169007"/>
          </a:xfrm>
          <a:custGeom>
            <a:avLst/>
            <a:gdLst>
              <a:gd name="T0" fmla="*/ 8021 w 8022"/>
              <a:gd name="T1" fmla="*/ 153 h 154"/>
              <a:gd name="T2" fmla="*/ 0 w 8022"/>
              <a:gd name="T3" fmla="*/ 153 h 154"/>
              <a:gd name="T4" fmla="*/ 0 w 8022"/>
              <a:gd name="T5" fmla="*/ 0 h 154"/>
              <a:gd name="T6" fmla="*/ 8021 w 8022"/>
              <a:gd name="T7" fmla="*/ 0 h 154"/>
              <a:gd name="T8" fmla="*/ 8021 w 8022"/>
              <a:gd name="T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22" h="154">
                <a:moveTo>
                  <a:pt x="8021" y="153"/>
                </a:moveTo>
                <a:lnTo>
                  <a:pt x="0" y="153"/>
                </a:lnTo>
                <a:lnTo>
                  <a:pt x="0" y="0"/>
                </a:lnTo>
                <a:lnTo>
                  <a:pt x="8021" y="0"/>
                </a:lnTo>
                <a:lnTo>
                  <a:pt x="8021" y="15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66">
            <a:extLst>
              <a:ext uri="{FF2B5EF4-FFF2-40B4-BE49-F238E27FC236}">
                <a16:creationId xmlns:a16="http://schemas.microsoft.com/office/drawing/2014/main" id="{1EBEF3BF-AF9B-CD40-A260-2540B859A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4199" y="8977851"/>
            <a:ext cx="6176059" cy="169007"/>
          </a:xfrm>
          <a:custGeom>
            <a:avLst/>
            <a:gdLst>
              <a:gd name="T0" fmla="*/ 5639 w 5640"/>
              <a:gd name="T1" fmla="*/ 153 h 154"/>
              <a:gd name="T2" fmla="*/ 0 w 5640"/>
              <a:gd name="T3" fmla="*/ 153 h 154"/>
              <a:gd name="T4" fmla="*/ 0 w 5640"/>
              <a:gd name="T5" fmla="*/ 0 h 154"/>
              <a:gd name="T6" fmla="*/ 5639 w 5640"/>
              <a:gd name="T7" fmla="*/ 0 h 154"/>
              <a:gd name="T8" fmla="*/ 5639 w 5640"/>
              <a:gd name="T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40" h="154">
                <a:moveTo>
                  <a:pt x="5639" y="153"/>
                </a:moveTo>
                <a:lnTo>
                  <a:pt x="0" y="153"/>
                </a:lnTo>
                <a:lnTo>
                  <a:pt x="0" y="0"/>
                </a:lnTo>
                <a:lnTo>
                  <a:pt x="5639" y="0"/>
                </a:lnTo>
                <a:lnTo>
                  <a:pt x="5639" y="15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67">
            <a:extLst>
              <a:ext uri="{FF2B5EF4-FFF2-40B4-BE49-F238E27FC236}">
                <a16:creationId xmlns:a16="http://schemas.microsoft.com/office/drawing/2014/main" id="{9B060F01-C708-B540-B836-359E9BDB6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4400" y="8977851"/>
            <a:ext cx="6176059" cy="169007"/>
          </a:xfrm>
          <a:custGeom>
            <a:avLst/>
            <a:gdLst>
              <a:gd name="T0" fmla="*/ 5640 w 5641"/>
              <a:gd name="T1" fmla="*/ 153 h 154"/>
              <a:gd name="T2" fmla="*/ 0 w 5641"/>
              <a:gd name="T3" fmla="*/ 153 h 154"/>
              <a:gd name="T4" fmla="*/ 0 w 5641"/>
              <a:gd name="T5" fmla="*/ 0 h 154"/>
              <a:gd name="T6" fmla="*/ 5640 w 5641"/>
              <a:gd name="T7" fmla="*/ 0 h 154"/>
              <a:gd name="T8" fmla="*/ 5640 w 5641"/>
              <a:gd name="T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41" h="154">
                <a:moveTo>
                  <a:pt x="5640" y="153"/>
                </a:moveTo>
                <a:lnTo>
                  <a:pt x="0" y="153"/>
                </a:lnTo>
                <a:lnTo>
                  <a:pt x="0" y="0"/>
                </a:lnTo>
                <a:lnTo>
                  <a:pt x="5640" y="0"/>
                </a:lnTo>
                <a:lnTo>
                  <a:pt x="5640" y="15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68">
            <a:extLst>
              <a:ext uri="{FF2B5EF4-FFF2-40B4-BE49-F238E27FC236}">
                <a16:creationId xmlns:a16="http://schemas.microsoft.com/office/drawing/2014/main" id="{E22A9923-EB14-D449-BFB7-A1274CB64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0825" y="8350105"/>
            <a:ext cx="1410015" cy="1414842"/>
          </a:xfrm>
          <a:custGeom>
            <a:avLst/>
            <a:gdLst>
              <a:gd name="T0" fmla="*/ 1285 w 1286"/>
              <a:gd name="T1" fmla="*/ 647 h 1294"/>
              <a:gd name="T2" fmla="*/ 1285 w 1286"/>
              <a:gd name="T3" fmla="*/ 647 h 1294"/>
              <a:gd name="T4" fmla="*/ 638 w 1286"/>
              <a:gd name="T5" fmla="*/ 1293 h 1294"/>
              <a:gd name="T6" fmla="*/ 0 w 1286"/>
              <a:gd name="T7" fmla="*/ 647 h 1294"/>
              <a:gd name="T8" fmla="*/ 638 w 1286"/>
              <a:gd name="T9" fmla="*/ 0 h 1294"/>
              <a:gd name="T10" fmla="*/ 1285 w 1286"/>
              <a:gd name="T11" fmla="*/ 647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6" h="1294">
                <a:moveTo>
                  <a:pt x="1285" y="647"/>
                </a:moveTo>
                <a:lnTo>
                  <a:pt x="1285" y="647"/>
                </a:lnTo>
                <a:cubicBezTo>
                  <a:pt x="1285" y="1004"/>
                  <a:pt x="996" y="1293"/>
                  <a:pt x="638" y="1293"/>
                </a:cubicBezTo>
                <a:cubicBezTo>
                  <a:pt x="290" y="1293"/>
                  <a:pt x="0" y="1004"/>
                  <a:pt x="0" y="647"/>
                </a:cubicBezTo>
                <a:cubicBezTo>
                  <a:pt x="0" y="290"/>
                  <a:pt x="290" y="0"/>
                  <a:pt x="638" y="0"/>
                </a:cubicBezTo>
                <a:cubicBezTo>
                  <a:pt x="996" y="0"/>
                  <a:pt x="1285" y="290"/>
                  <a:pt x="1285" y="64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69">
            <a:extLst>
              <a:ext uri="{FF2B5EF4-FFF2-40B4-BE49-F238E27FC236}">
                <a16:creationId xmlns:a16="http://schemas.microsoft.com/office/drawing/2014/main" id="{1C62DF09-1A4B-9444-9273-A34120B1C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4807" y="8350105"/>
            <a:ext cx="1405184" cy="1414842"/>
          </a:xfrm>
          <a:custGeom>
            <a:avLst/>
            <a:gdLst>
              <a:gd name="T0" fmla="*/ 1284 w 1285"/>
              <a:gd name="T1" fmla="*/ 647 h 1294"/>
              <a:gd name="T2" fmla="*/ 1284 w 1285"/>
              <a:gd name="T3" fmla="*/ 647 h 1294"/>
              <a:gd name="T4" fmla="*/ 638 w 1285"/>
              <a:gd name="T5" fmla="*/ 1293 h 1294"/>
              <a:gd name="T6" fmla="*/ 0 w 1285"/>
              <a:gd name="T7" fmla="*/ 647 h 1294"/>
              <a:gd name="T8" fmla="*/ 638 w 1285"/>
              <a:gd name="T9" fmla="*/ 0 h 1294"/>
              <a:gd name="T10" fmla="*/ 1284 w 1285"/>
              <a:gd name="T11" fmla="*/ 647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5" h="1294">
                <a:moveTo>
                  <a:pt x="1284" y="647"/>
                </a:moveTo>
                <a:lnTo>
                  <a:pt x="1284" y="647"/>
                </a:lnTo>
                <a:cubicBezTo>
                  <a:pt x="1284" y="1004"/>
                  <a:pt x="995" y="1293"/>
                  <a:pt x="638" y="1293"/>
                </a:cubicBezTo>
                <a:cubicBezTo>
                  <a:pt x="289" y="1293"/>
                  <a:pt x="0" y="1004"/>
                  <a:pt x="0" y="647"/>
                </a:cubicBezTo>
                <a:cubicBezTo>
                  <a:pt x="0" y="290"/>
                  <a:pt x="289" y="0"/>
                  <a:pt x="638" y="0"/>
                </a:cubicBezTo>
                <a:cubicBezTo>
                  <a:pt x="995" y="0"/>
                  <a:pt x="1284" y="290"/>
                  <a:pt x="1284" y="64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70">
            <a:extLst>
              <a:ext uri="{FF2B5EF4-FFF2-40B4-BE49-F238E27FC236}">
                <a16:creationId xmlns:a16="http://schemas.microsoft.com/office/drawing/2014/main" id="{A3351168-CA3F-F346-A715-F289434FF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836" y="8350105"/>
            <a:ext cx="1410015" cy="1414842"/>
          </a:xfrm>
          <a:custGeom>
            <a:avLst/>
            <a:gdLst>
              <a:gd name="T0" fmla="*/ 1285 w 1286"/>
              <a:gd name="T1" fmla="*/ 647 h 1294"/>
              <a:gd name="T2" fmla="*/ 1285 w 1286"/>
              <a:gd name="T3" fmla="*/ 647 h 1294"/>
              <a:gd name="T4" fmla="*/ 639 w 1286"/>
              <a:gd name="T5" fmla="*/ 1293 h 1294"/>
              <a:gd name="T6" fmla="*/ 0 w 1286"/>
              <a:gd name="T7" fmla="*/ 647 h 1294"/>
              <a:gd name="T8" fmla="*/ 639 w 1286"/>
              <a:gd name="T9" fmla="*/ 0 h 1294"/>
              <a:gd name="T10" fmla="*/ 1285 w 1286"/>
              <a:gd name="T11" fmla="*/ 647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6" h="1294">
                <a:moveTo>
                  <a:pt x="1285" y="647"/>
                </a:moveTo>
                <a:lnTo>
                  <a:pt x="1285" y="647"/>
                </a:lnTo>
                <a:cubicBezTo>
                  <a:pt x="1285" y="1004"/>
                  <a:pt x="996" y="1293"/>
                  <a:pt x="639" y="1293"/>
                </a:cubicBezTo>
                <a:cubicBezTo>
                  <a:pt x="281" y="1293"/>
                  <a:pt x="0" y="1004"/>
                  <a:pt x="0" y="647"/>
                </a:cubicBezTo>
                <a:cubicBezTo>
                  <a:pt x="0" y="290"/>
                  <a:pt x="281" y="0"/>
                  <a:pt x="639" y="0"/>
                </a:cubicBezTo>
                <a:cubicBezTo>
                  <a:pt x="996" y="0"/>
                  <a:pt x="1285" y="290"/>
                  <a:pt x="1285" y="64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25">
            <a:extLst>
              <a:ext uri="{FF2B5EF4-FFF2-40B4-BE49-F238E27FC236}">
                <a16:creationId xmlns:a16="http://schemas.microsoft.com/office/drawing/2014/main" id="{2E33787A-A067-8643-82DA-82EC839D7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497" y="10552046"/>
            <a:ext cx="222126" cy="48288"/>
          </a:xfrm>
          <a:custGeom>
            <a:avLst/>
            <a:gdLst>
              <a:gd name="T0" fmla="*/ 204 w 205"/>
              <a:gd name="T1" fmla="*/ 42 h 43"/>
              <a:gd name="T2" fmla="*/ 0 w 205"/>
              <a:gd name="T3" fmla="*/ 42 h 43"/>
              <a:gd name="T4" fmla="*/ 0 w 205"/>
              <a:gd name="T5" fmla="*/ 0 h 43"/>
              <a:gd name="T6" fmla="*/ 204 w 205"/>
              <a:gd name="T7" fmla="*/ 0 h 43"/>
              <a:gd name="T8" fmla="*/ 204 w 205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43">
                <a:moveTo>
                  <a:pt x="204" y="42"/>
                </a:moveTo>
                <a:lnTo>
                  <a:pt x="0" y="42"/>
                </a:lnTo>
                <a:lnTo>
                  <a:pt x="0" y="0"/>
                </a:lnTo>
                <a:lnTo>
                  <a:pt x="204" y="0"/>
                </a:lnTo>
                <a:lnTo>
                  <a:pt x="204" y="42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26">
            <a:extLst>
              <a:ext uri="{FF2B5EF4-FFF2-40B4-BE49-F238E27FC236}">
                <a16:creationId xmlns:a16="http://schemas.microsoft.com/office/drawing/2014/main" id="{8C77DBD1-2256-234C-80FD-D63DE1397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470" y="10412009"/>
            <a:ext cx="222126" cy="410451"/>
          </a:xfrm>
          <a:custGeom>
            <a:avLst/>
            <a:gdLst>
              <a:gd name="T0" fmla="*/ 85 w 205"/>
              <a:gd name="T1" fmla="*/ 0 h 375"/>
              <a:gd name="T2" fmla="*/ 85 w 205"/>
              <a:gd name="T3" fmla="*/ 0 h 375"/>
              <a:gd name="T4" fmla="*/ 0 w 205"/>
              <a:gd name="T5" fmla="*/ 0 h 375"/>
              <a:gd name="T6" fmla="*/ 0 w 205"/>
              <a:gd name="T7" fmla="*/ 43 h 375"/>
              <a:gd name="T8" fmla="*/ 60 w 205"/>
              <a:gd name="T9" fmla="*/ 43 h 375"/>
              <a:gd name="T10" fmla="*/ 77 w 205"/>
              <a:gd name="T11" fmla="*/ 51 h 375"/>
              <a:gd name="T12" fmla="*/ 153 w 205"/>
              <a:gd name="T13" fmla="*/ 136 h 375"/>
              <a:gd name="T14" fmla="*/ 153 w 205"/>
              <a:gd name="T15" fmla="*/ 323 h 375"/>
              <a:gd name="T16" fmla="*/ 34 w 205"/>
              <a:gd name="T17" fmla="*/ 323 h 375"/>
              <a:gd name="T18" fmla="*/ 34 w 205"/>
              <a:gd name="T19" fmla="*/ 349 h 375"/>
              <a:gd name="T20" fmla="*/ 34 w 205"/>
              <a:gd name="T21" fmla="*/ 374 h 375"/>
              <a:gd name="T22" fmla="*/ 153 w 205"/>
              <a:gd name="T23" fmla="*/ 374 h 375"/>
              <a:gd name="T24" fmla="*/ 204 w 205"/>
              <a:gd name="T25" fmla="*/ 323 h 375"/>
              <a:gd name="T26" fmla="*/ 204 w 205"/>
              <a:gd name="T27" fmla="*/ 128 h 375"/>
              <a:gd name="T28" fmla="*/ 196 w 205"/>
              <a:gd name="T29" fmla="*/ 119 h 375"/>
              <a:gd name="T30" fmla="*/ 102 w 205"/>
              <a:gd name="T31" fmla="*/ 9 h 375"/>
              <a:gd name="T32" fmla="*/ 85 w 205"/>
              <a:gd name="T33" fmla="*/ 0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5" h="375">
                <a:moveTo>
                  <a:pt x="85" y="0"/>
                </a:moveTo>
                <a:lnTo>
                  <a:pt x="85" y="0"/>
                </a:lnTo>
                <a:cubicBezTo>
                  <a:pt x="0" y="0"/>
                  <a:pt x="0" y="0"/>
                  <a:pt x="0" y="0"/>
                </a:cubicBezTo>
                <a:cubicBezTo>
                  <a:pt x="0" y="43"/>
                  <a:pt x="0" y="43"/>
                  <a:pt x="0" y="43"/>
                </a:cubicBezTo>
                <a:cubicBezTo>
                  <a:pt x="60" y="43"/>
                  <a:pt x="60" y="43"/>
                  <a:pt x="60" y="43"/>
                </a:cubicBezTo>
                <a:cubicBezTo>
                  <a:pt x="68" y="43"/>
                  <a:pt x="77" y="43"/>
                  <a:pt x="77" y="51"/>
                </a:cubicBezTo>
                <a:cubicBezTo>
                  <a:pt x="153" y="136"/>
                  <a:pt x="153" y="136"/>
                  <a:pt x="153" y="136"/>
                </a:cubicBezTo>
                <a:cubicBezTo>
                  <a:pt x="153" y="323"/>
                  <a:pt x="153" y="323"/>
                  <a:pt x="153" y="323"/>
                </a:cubicBezTo>
                <a:cubicBezTo>
                  <a:pt x="34" y="323"/>
                  <a:pt x="34" y="323"/>
                  <a:pt x="34" y="323"/>
                </a:cubicBezTo>
                <a:cubicBezTo>
                  <a:pt x="34" y="332"/>
                  <a:pt x="34" y="340"/>
                  <a:pt x="34" y="349"/>
                </a:cubicBezTo>
                <a:cubicBezTo>
                  <a:pt x="34" y="357"/>
                  <a:pt x="34" y="366"/>
                  <a:pt x="34" y="374"/>
                </a:cubicBezTo>
                <a:cubicBezTo>
                  <a:pt x="153" y="374"/>
                  <a:pt x="153" y="374"/>
                  <a:pt x="153" y="374"/>
                </a:cubicBezTo>
                <a:cubicBezTo>
                  <a:pt x="179" y="374"/>
                  <a:pt x="204" y="349"/>
                  <a:pt x="204" y="323"/>
                </a:cubicBezTo>
                <a:cubicBezTo>
                  <a:pt x="204" y="128"/>
                  <a:pt x="204" y="128"/>
                  <a:pt x="204" y="128"/>
                </a:cubicBezTo>
                <a:cubicBezTo>
                  <a:pt x="204" y="128"/>
                  <a:pt x="204" y="119"/>
                  <a:pt x="196" y="119"/>
                </a:cubicBezTo>
                <a:cubicBezTo>
                  <a:pt x="102" y="9"/>
                  <a:pt x="102" y="9"/>
                  <a:pt x="102" y="9"/>
                </a:cubicBezTo>
                <a:cubicBezTo>
                  <a:pt x="94" y="0"/>
                  <a:pt x="94" y="0"/>
                  <a:pt x="85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27">
            <a:extLst>
              <a:ext uri="{FF2B5EF4-FFF2-40B4-BE49-F238E27FC236}">
                <a16:creationId xmlns:a16="http://schemas.microsoft.com/office/drawing/2014/main" id="{0E2D2EC6-4B9A-EC45-BC0F-0D872C188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5452" y="10764514"/>
            <a:ext cx="260756" cy="67603"/>
          </a:xfrm>
          <a:custGeom>
            <a:avLst/>
            <a:gdLst>
              <a:gd name="T0" fmla="*/ 229 w 239"/>
              <a:gd name="T1" fmla="*/ 0 h 61"/>
              <a:gd name="T2" fmla="*/ 229 w 239"/>
              <a:gd name="T3" fmla="*/ 0 h 61"/>
              <a:gd name="T4" fmla="*/ 8 w 239"/>
              <a:gd name="T5" fmla="*/ 0 h 61"/>
              <a:gd name="T6" fmla="*/ 8 w 239"/>
              <a:gd name="T7" fmla="*/ 26 h 61"/>
              <a:gd name="T8" fmla="*/ 0 w 239"/>
              <a:gd name="T9" fmla="*/ 60 h 61"/>
              <a:gd name="T10" fmla="*/ 238 w 239"/>
              <a:gd name="T11" fmla="*/ 60 h 61"/>
              <a:gd name="T12" fmla="*/ 221 w 239"/>
              <a:gd name="T13" fmla="*/ 26 h 61"/>
              <a:gd name="T14" fmla="*/ 229 w 239"/>
              <a:gd name="T15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" h="61">
                <a:moveTo>
                  <a:pt x="229" y="0"/>
                </a:moveTo>
                <a:lnTo>
                  <a:pt x="229" y="0"/>
                </a:lnTo>
                <a:cubicBezTo>
                  <a:pt x="8" y="0"/>
                  <a:pt x="8" y="0"/>
                  <a:pt x="8" y="0"/>
                </a:cubicBezTo>
                <a:cubicBezTo>
                  <a:pt x="8" y="9"/>
                  <a:pt x="8" y="17"/>
                  <a:pt x="8" y="26"/>
                </a:cubicBezTo>
                <a:cubicBezTo>
                  <a:pt x="8" y="34"/>
                  <a:pt x="8" y="51"/>
                  <a:pt x="0" y="60"/>
                </a:cubicBezTo>
                <a:cubicBezTo>
                  <a:pt x="238" y="60"/>
                  <a:pt x="238" y="60"/>
                  <a:pt x="238" y="60"/>
                </a:cubicBezTo>
                <a:cubicBezTo>
                  <a:pt x="229" y="51"/>
                  <a:pt x="221" y="34"/>
                  <a:pt x="221" y="26"/>
                </a:cubicBezTo>
                <a:cubicBezTo>
                  <a:pt x="221" y="17"/>
                  <a:pt x="229" y="0"/>
                  <a:pt x="229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28">
            <a:extLst>
              <a:ext uri="{FF2B5EF4-FFF2-40B4-BE49-F238E27FC236}">
                <a16:creationId xmlns:a16="http://schemas.microsoft.com/office/drawing/2014/main" id="{2959BA15-023D-8F47-A98B-3C44AF789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238" y="10281632"/>
            <a:ext cx="642231" cy="458736"/>
          </a:xfrm>
          <a:custGeom>
            <a:avLst/>
            <a:gdLst>
              <a:gd name="T0" fmla="*/ 562 w 588"/>
              <a:gd name="T1" fmla="*/ 408 h 418"/>
              <a:gd name="T2" fmla="*/ 562 w 588"/>
              <a:gd name="T3" fmla="*/ 408 h 418"/>
              <a:gd name="T4" fmla="*/ 587 w 588"/>
              <a:gd name="T5" fmla="*/ 408 h 418"/>
              <a:gd name="T6" fmla="*/ 587 w 588"/>
              <a:gd name="T7" fmla="*/ 162 h 418"/>
              <a:gd name="T8" fmla="*/ 587 w 588"/>
              <a:gd name="T9" fmla="*/ 119 h 418"/>
              <a:gd name="T10" fmla="*/ 587 w 588"/>
              <a:gd name="T11" fmla="*/ 60 h 418"/>
              <a:gd name="T12" fmla="*/ 536 w 588"/>
              <a:gd name="T13" fmla="*/ 0 h 418"/>
              <a:gd name="T14" fmla="*/ 34 w 588"/>
              <a:gd name="T15" fmla="*/ 0 h 418"/>
              <a:gd name="T16" fmla="*/ 0 w 588"/>
              <a:gd name="T17" fmla="*/ 34 h 418"/>
              <a:gd name="T18" fmla="*/ 34 w 588"/>
              <a:gd name="T19" fmla="*/ 60 h 418"/>
              <a:gd name="T20" fmla="*/ 528 w 588"/>
              <a:gd name="T21" fmla="*/ 60 h 418"/>
              <a:gd name="T22" fmla="*/ 528 w 588"/>
              <a:gd name="T23" fmla="*/ 417 h 418"/>
              <a:gd name="T24" fmla="*/ 562 w 588"/>
              <a:gd name="T25" fmla="*/ 408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88" h="418">
                <a:moveTo>
                  <a:pt x="562" y="408"/>
                </a:moveTo>
                <a:lnTo>
                  <a:pt x="562" y="408"/>
                </a:lnTo>
                <a:cubicBezTo>
                  <a:pt x="570" y="408"/>
                  <a:pt x="579" y="408"/>
                  <a:pt x="587" y="408"/>
                </a:cubicBezTo>
                <a:cubicBezTo>
                  <a:pt x="587" y="162"/>
                  <a:pt x="587" y="162"/>
                  <a:pt x="587" y="162"/>
                </a:cubicBezTo>
                <a:cubicBezTo>
                  <a:pt x="587" y="119"/>
                  <a:pt x="587" y="119"/>
                  <a:pt x="587" y="119"/>
                </a:cubicBezTo>
                <a:cubicBezTo>
                  <a:pt x="587" y="60"/>
                  <a:pt x="587" y="60"/>
                  <a:pt x="587" y="60"/>
                </a:cubicBezTo>
                <a:cubicBezTo>
                  <a:pt x="587" y="25"/>
                  <a:pt x="562" y="0"/>
                  <a:pt x="536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7"/>
                  <a:pt x="0" y="34"/>
                </a:cubicBezTo>
                <a:cubicBezTo>
                  <a:pt x="0" y="51"/>
                  <a:pt x="17" y="60"/>
                  <a:pt x="34" y="60"/>
                </a:cubicBezTo>
                <a:cubicBezTo>
                  <a:pt x="528" y="60"/>
                  <a:pt x="528" y="60"/>
                  <a:pt x="528" y="60"/>
                </a:cubicBezTo>
                <a:cubicBezTo>
                  <a:pt x="528" y="417"/>
                  <a:pt x="528" y="417"/>
                  <a:pt x="528" y="417"/>
                </a:cubicBezTo>
                <a:cubicBezTo>
                  <a:pt x="536" y="408"/>
                  <a:pt x="553" y="408"/>
                  <a:pt x="562" y="40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29">
            <a:extLst>
              <a:ext uri="{FF2B5EF4-FFF2-40B4-BE49-F238E27FC236}">
                <a16:creationId xmlns:a16="http://schemas.microsoft.com/office/drawing/2014/main" id="{8614F42C-5B90-7241-9CFB-9D1DFFA04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3669" y="10532731"/>
            <a:ext cx="130380" cy="299387"/>
          </a:xfrm>
          <a:custGeom>
            <a:avLst/>
            <a:gdLst>
              <a:gd name="T0" fmla="*/ 111 w 120"/>
              <a:gd name="T1" fmla="*/ 212 h 273"/>
              <a:gd name="T2" fmla="*/ 111 w 120"/>
              <a:gd name="T3" fmla="*/ 212 h 273"/>
              <a:gd name="T4" fmla="*/ 60 w 120"/>
              <a:gd name="T5" fmla="*/ 212 h 273"/>
              <a:gd name="T6" fmla="*/ 60 w 120"/>
              <a:gd name="T7" fmla="*/ 0 h 273"/>
              <a:gd name="T8" fmla="*/ 0 w 120"/>
              <a:gd name="T9" fmla="*/ 0 h 273"/>
              <a:gd name="T10" fmla="*/ 0 w 120"/>
              <a:gd name="T11" fmla="*/ 212 h 273"/>
              <a:gd name="T12" fmla="*/ 9 w 120"/>
              <a:gd name="T13" fmla="*/ 246 h 273"/>
              <a:gd name="T14" fmla="*/ 51 w 120"/>
              <a:gd name="T15" fmla="*/ 272 h 273"/>
              <a:gd name="T16" fmla="*/ 51 w 120"/>
              <a:gd name="T17" fmla="*/ 272 h 273"/>
              <a:gd name="T18" fmla="*/ 119 w 120"/>
              <a:gd name="T19" fmla="*/ 272 h 273"/>
              <a:gd name="T20" fmla="*/ 102 w 120"/>
              <a:gd name="T21" fmla="*/ 238 h 273"/>
              <a:gd name="T22" fmla="*/ 111 w 120"/>
              <a:gd name="T23" fmla="*/ 212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0" h="273">
                <a:moveTo>
                  <a:pt x="111" y="212"/>
                </a:moveTo>
                <a:lnTo>
                  <a:pt x="111" y="212"/>
                </a:lnTo>
                <a:cubicBezTo>
                  <a:pt x="60" y="212"/>
                  <a:pt x="60" y="212"/>
                  <a:pt x="60" y="212"/>
                </a:cubicBezTo>
                <a:cubicBezTo>
                  <a:pt x="60" y="0"/>
                  <a:pt x="60" y="0"/>
                  <a:pt x="6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2"/>
                  <a:pt x="0" y="212"/>
                  <a:pt x="0" y="212"/>
                </a:cubicBezTo>
                <a:cubicBezTo>
                  <a:pt x="0" y="221"/>
                  <a:pt x="0" y="238"/>
                  <a:pt x="9" y="246"/>
                </a:cubicBezTo>
                <a:cubicBezTo>
                  <a:pt x="17" y="263"/>
                  <a:pt x="34" y="272"/>
                  <a:pt x="51" y="272"/>
                </a:cubicBezTo>
                <a:lnTo>
                  <a:pt x="51" y="272"/>
                </a:lnTo>
                <a:cubicBezTo>
                  <a:pt x="119" y="272"/>
                  <a:pt x="119" y="272"/>
                  <a:pt x="119" y="272"/>
                </a:cubicBezTo>
                <a:cubicBezTo>
                  <a:pt x="111" y="263"/>
                  <a:pt x="102" y="246"/>
                  <a:pt x="102" y="238"/>
                </a:cubicBezTo>
                <a:cubicBezTo>
                  <a:pt x="102" y="229"/>
                  <a:pt x="111" y="221"/>
                  <a:pt x="111" y="21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30">
            <a:extLst>
              <a:ext uri="{FF2B5EF4-FFF2-40B4-BE49-F238E27FC236}">
                <a16:creationId xmlns:a16="http://schemas.microsoft.com/office/drawing/2014/main" id="{38D6FA1F-D70B-B24E-A096-DBE196AC9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408" y="10701738"/>
            <a:ext cx="178665" cy="178668"/>
          </a:xfrm>
          <a:custGeom>
            <a:avLst/>
            <a:gdLst>
              <a:gd name="T0" fmla="*/ 77 w 163"/>
              <a:gd name="T1" fmla="*/ 161 h 162"/>
              <a:gd name="T2" fmla="*/ 77 w 163"/>
              <a:gd name="T3" fmla="*/ 161 h 162"/>
              <a:gd name="T4" fmla="*/ 0 w 163"/>
              <a:gd name="T5" fmla="*/ 85 h 162"/>
              <a:gd name="T6" fmla="*/ 77 w 163"/>
              <a:gd name="T7" fmla="*/ 0 h 162"/>
              <a:gd name="T8" fmla="*/ 162 w 163"/>
              <a:gd name="T9" fmla="*/ 85 h 162"/>
              <a:gd name="T10" fmla="*/ 77 w 163"/>
              <a:gd name="T11" fmla="*/ 161 h 162"/>
              <a:gd name="T12" fmla="*/ 77 w 163"/>
              <a:gd name="T13" fmla="*/ 42 h 162"/>
              <a:gd name="T14" fmla="*/ 77 w 163"/>
              <a:gd name="T15" fmla="*/ 42 h 162"/>
              <a:gd name="T16" fmla="*/ 43 w 163"/>
              <a:gd name="T17" fmla="*/ 85 h 162"/>
              <a:gd name="T18" fmla="*/ 77 w 163"/>
              <a:gd name="T19" fmla="*/ 119 h 162"/>
              <a:gd name="T20" fmla="*/ 119 w 163"/>
              <a:gd name="T21" fmla="*/ 85 h 162"/>
              <a:gd name="T22" fmla="*/ 77 w 163"/>
              <a:gd name="T23" fmla="*/ 4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62">
                <a:moveTo>
                  <a:pt x="77" y="161"/>
                </a:moveTo>
                <a:lnTo>
                  <a:pt x="77" y="161"/>
                </a:lnTo>
                <a:cubicBezTo>
                  <a:pt x="34" y="161"/>
                  <a:pt x="0" y="127"/>
                  <a:pt x="0" y="85"/>
                </a:cubicBezTo>
                <a:cubicBezTo>
                  <a:pt x="0" y="34"/>
                  <a:pt x="34" y="0"/>
                  <a:pt x="77" y="0"/>
                </a:cubicBezTo>
                <a:cubicBezTo>
                  <a:pt x="128" y="0"/>
                  <a:pt x="162" y="34"/>
                  <a:pt x="162" y="85"/>
                </a:cubicBezTo>
                <a:cubicBezTo>
                  <a:pt x="162" y="127"/>
                  <a:pt x="128" y="161"/>
                  <a:pt x="77" y="161"/>
                </a:cubicBezTo>
                <a:close/>
                <a:moveTo>
                  <a:pt x="77" y="42"/>
                </a:moveTo>
                <a:lnTo>
                  <a:pt x="77" y="42"/>
                </a:lnTo>
                <a:cubicBezTo>
                  <a:pt x="60" y="42"/>
                  <a:pt x="43" y="59"/>
                  <a:pt x="43" y="85"/>
                </a:cubicBezTo>
                <a:cubicBezTo>
                  <a:pt x="43" y="102"/>
                  <a:pt x="60" y="119"/>
                  <a:pt x="77" y="119"/>
                </a:cubicBezTo>
                <a:cubicBezTo>
                  <a:pt x="102" y="119"/>
                  <a:pt x="119" y="102"/>
                  <a:pt x="119" y="85"/>
                </a:cubicBezTo>
                <a:cubicBezTo>
                  <a:pt x="119" y="59"/>
                  <a:pt x="102" y="42"/>
                  <a:pt x="77" y="4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31">
            <a:extLst>
              <a:ext uri="{FF2B5EF4-FFF2-40B4-BE49-F238E27FC236}">
                <a16:creationId xmlns:a16="http://schemas.microsoft.com/office/drawing/2014/main" id="{BBB116F5-14EB-4541-BC8A-4428D4751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418" y="10701738"/>
            <a:ext cx="178665" cy="178668"/>
          </a:xfrm>
          <a:custGeom>
            <a:avLst/>
            <a:gdLst>
              <a:gd name="T0" fmla="*/ 77 w 163"/>
              <a:gd name="T1" fmla="*/ 161 h 162"/>
              <a:gd name="T2" fmla="*/ 77 w 163"/>
              <a:gd name="T3" fmla="*/ 161 h 162"/>
              <a:gd name="T4" fmla="*/ 0 w 163"/>
              <a:gd name="T5" fmla="*/ 85 h 162"/>
              <a:gd name="T6" fmla="*/ 77 w 163"/>
              <a:gd name="T7" fmla="*/ 0 h 162"/>
              <a:gd name="T8" fmla="*/ 162 w 163"/>
              <a:gd name="T9" fmla="*/ 85 h 162"/>
              <a:gd name="T10" fmla="*/ 77 w 163"/>
              <a:gd name="T11" fmla="*/ 161 h 162"/>
              <a:gd name="T12" fmla="*/ 77 w 163"/>
              <a:gd name="T13" fmla="*/ 42 h 162"/>
              <a:gd name="T14" fmla="*/ 77 w 163"/>
              <a:gd name="T15" fmla="*/ 42 h 162"/>
              <a:gd name="T16" fmla="*/ 43 w 163"/>
              <a:gd name="T17" fmla="*/ 85 h 162"/>
              <a:gd name="T18" fmla="*/ 77 w 163"/>
              <a:gd name="T19" fmla="*/ 119 h 162"/>
              <a:gd name="T20" fmla="*/ 120 w 163"/>
              <a:gd name="T21" fmla="*/ 85 h 162"/>
              <a:gd name="T22" fmla="*/ 77 w 163"/>
              <a:gd name="T23" fmla="*/ 4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62">
                <a:moveTo>
                  <a:pt x="77" y="161"/>
                </a:moveTo>
                <a:lnTo>
                  <a:pt x="77" y="161"/>
                </a:lnTo>
                <a:cubicBezTo>
                  <a:pt x="34" y="161"/>
                  <a:pt x="0" y="127"/>
                  <a:pt x="0" y="85"/>
                </a:cubicBezTo>
                <a:cubicBezTo>
                  <a:pt x="0" y="34"/>
                  <a:pt x="34" y="0"/>
                  <a:pt x="77" y="0"/>
                </a:cubicBezTo>
                <a:cubicBezTo>
                  <a:pt x="128" y="0"/>
                  <a:pt x="162" y="34"/>
                  <a:pt x="162" y="85"/>
                </a:cubicBezTo>
                <a:cubicBezTo>
                  <a:pt x="162" y="127"/>
                  <a:pt x="128" y="161"/>
                  <a:pt x="77" y="161"/>
                </a:cubicBezTo>
                <a:close/>
                <a:moveTo>
                  <a:pt x="77" y="42"/>
                </a:moveTo>
                <a:lnTo>
                  <a:pt x="77" y="42"/>
                </a:lnTo>
                <a:cubicBezTo>
                  <a:pt x="60" y="42"/>
                  <a:pt x="43" y="59"/>
                  <a:pt x="43" y="85"/>
                </a:cubicBezTo>
                <a:cubicBezTo>
                  <a:pt x="43" y="102"/>
                  <a:pt x="60" y="119"/>
                  <a:pt x="77" y="119"/>
                </a:cubicBezTo>
                <a:cubicBezTo>
                  <a:pt x="102" y="119"/>
                  <a:pt x="120" y="102"/>
                  <a:pt x="120" y="85"/>
                </a:cubicBezTo>
                <a:cubicBezTo>
                  <a:pt x="120" y="59"/>
                  <a:pt x="102" y="42"/>
                  <a:pt x="77" y="4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32">
            <a:extLst>
              <a:ext uri="{FF2B5EF4-FFF2-40B4-BE49-F238E27FC236}">
                <a16:creationId xmlns:a16="http://schemas.microsoft.com/office/drawing/2014/main" id="{970B6200-CB10-E542-BDF0-039C99E87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0554" y="10402351"/>
            <a:ext cx="270414" cy="57946"/>
          </a:xfrm>
          <a:custGeom>
            <a:avLst/>
            <a:gdLst>
              <a:gd name="T0" fmla="*/ 213 w 248"/>
              <a:gd name="T1" fmla="*/ 51 h 52"/>
              <a:gd name="T2" fmla="*/ 213 w 248"/>
              <a:gd name="T3" fmla="*/ 51 h 52"/>
              <a:gd name="T4" fmla="*/ 26 w 248"/>
              <a:gd name="T5" fmla="*/ 51 h 52"/>
              <a:gd name="T6" fmla="*/ 0 w 248"/>
              <a:gd name="T7" fmla="*/ 25 h 52"/>
              <a:gd name="T8" fmla="*/ 0 w 248"/>
              <a:gd name="T9" fmla="*/ 25 h 52"/>
              <a:gd name="T10" fmla="*/ 26 w 248"/>
              <a:gd name="T11" fmla="*/ 0 h 52"/>
              <a:gd name="T12" fmla="*/ 213 w 248"/>
              <a:gd name="T13" fmla="*/ 0 h 52"/>
              <a:gd name="T14" fmla="*/ 247 w 248"/>
              <a:gd name="T15" fmla="*/ 25 h 52"/>
              <a:gd name="T16" fmla="*/ 247 w 248"/>
              <a:gd name="T17" fmla="*/ 25 h 52"/>
              <a:gd name="T18" fmla="*/ 213 w 248"/>
              <a:gd name="T1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8" h="52">
                <a:moveTo>
                  <a:pt x="213" y="51"/>
                </a:moveTo>
                <a:lnTo>
                  <a:pt x="213" y="51"/>
                </a:lnTo>
                <a:cubicBezTo>
                  <a:pt x="26" y="51"/>
                  <a:pt x="26" y="51"/>
                  <a:pt x="26" y="51"/>
                </a:cubicBezTo>
                <a:cubicBezTo>
                  <a:pt x="17" y="51"/>
                  <a:pt x="0" y="42"/>
                  <a:pt x="0" y="25"/>
                </a:cubicBezTo>
                <a:lnTo>
                  <a:pt x="0" y="25"/>
                </a:lnTo>
                <a:cubicBezTo>
                  <a:pt x="0" y="8"/>
                  <a:pt x="17" y="0"/>
                  <a:pt x="26" y="0"/>
                </a:cubicBezTo>
                <a:cubicBezTo>
                  <a:pt x="213" y="0"/>
                  <a:pt x="213" y="0"/>
                  <a:pt x="213" y="0"/>
                </a:cubicBezTo>
                <a:cubicBezTo>
                  <a:pt x="230" y="0"/>
                  <a:pt x="247" y="8"/>
                  <a:pt x="247" y="25"/>
                </a:cubicBezTo>
                <a:lnTo>
                  <a:pt x="247" y="25"/>
                </a:lnTo>
                <a:cubicBezTo>
                  <a:pt x="247" y="42"/>
                  <a:pt x="230" y="51"/>
                  <a:pt x="213" y="5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33">
            <a:extLst>
              <a:ext uri="{FF2B5EF4-FFF2-40B4-BE49-F238E27FC236}">
                <a16:creationId xmlns:a16="http://schemas.microsoft.com/office/drawing/2014/main" id="{90F72226-DF3A-C049-8396-6FEBA8C14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012" y="10494100"/>
            <a:ext cx="130380" cy="57946"/>
          </a:xfrm>
          <a:custGeom>
            <a:avLst/>
            <a:gdLst>
              <a:gd name="T0" fmla="*/ 93 w 120"/>
              <a:gd name="T1" fmla="*/ 51 h 52"/>
              <a:gd name="T2" fmla="*/ 93 w 120"/>
              <a:gd name="T3" fmla="*/ 51 h 52"/>
              <a:gd name="T4" fmla="*/ 17 w 120"/>
              <a:gd name="T5" fmla="*/ 51 h 52"/>
              <a:gd name="T6" fmla="*/ 0 w 120"/>
              <a:gd name="T7" fmla="*/ 25 h 52"/>
              <a:gd name="T8" fmla="*/ 0 w 120"/>
              <a:gd name="T9" fmla="*/ 25 h 52"/>
              <a:gd name="T10" fmla="*/ 17 w 120"/>
              <a:gd name="T11" fmla="*/ 0 h 52"/>
              <a:gd name="T12" fmla="*/ 93 w 120"/>
              <a:gd name="T13" fmla="*/ 8 h 52"/>
              <a:gd name="T14" fmla="*/ 119 w 120"/>
              <a:gd name="T15" fmla="*/ 25 h 52"/>
              <a:gd name="T16" fmla="*/ 119 w 120"/>
              <a:gd name="T17" fmla="*/ 25 h 52"/>
              <a:gd name="T18" fmla="*/ 93 w 120"/>
              <a:gd name="T1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0" h="52">
                <a:moveTo>
                  <a:pt x="93" y="51"/>
                </a:moveTo>
                <a:lnTo>
                  <a:pt x="93" y="51"/>
                </a:lnTo>
                <a:cubicBezTo>
                  <a:pt x="17" y="51"/>
                  <a:pt x="17" y="51"/>
                  <a:pt x="17" y="51"/>
                </a:cubicBezTo>
                <a:cubicBezTo>
                  <a:pt x="8" y="51"/>
                  <a:pt x="0" y="42"/>
                  <a:pt x="0" y="25"/>
                </a:cubicBezTo>
                <a:lnTo>
                  <a:pt x="0" y="25"/>
                </a:lnTo>
                <a:cubicBezTo>
                  <a:pt x="0" y="17"/>
                  <a:pt x="8" y="0"/>
                  <a:pt x="17" y="0"/>
                </a:cubicBezTo>
                <a:cubicBezTo>
                  <a:pt x="93" y="8"/>
                  <a:pt x="93" y="8"/>
                  <a:pt x="93" y="8"/>
                </a:cubicBezTo>
                <a:cubicBezTo>
                  <a:pt x="110" y="8"/>
                  <a:pt x="119" y="17"/>
                  <a:pt x="119" y="25"/>
                </a:cubicBezTo>
                <a:lnTo>
                  <a:pt x="119" y="25"/>
                </a:lnTo>
                <a:cubicBezTo>
                  <a:pt x="119" y="42"/>
                  <a:pt x="110" y="51"/>
                  <a:pt x="93" y="5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34">
            <a:extLst>
              <a:ext uri="{FF2B5EF4-FFF2-40B4-BE49-F238E27FC236}">
                <a16:creationId xmlns:a16="http://schemas.microsoft.com/office/drawing/2014/main" id="{63FAAB12-F132-284D-A269-9D8D892D4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3167" y="10484442"/>
            <a:ext cx="772611" cy="86919"/>
          </a:xfrm>
          <a:custGeom>
            <a:avLst/>
            <a:gdLst>
              <a:gd name="T0" fmla="*/ 706 w 707"/>
              <a:gd name="T1" fmla="*/ 77 h 78"/>
              <a:gd name="T2" fmla="*/ 0 w 707"/>
              <a:gd name="T3" fmla="*/ 77 h 78"/>
              <a:gd name="T4" fmla="*/ 0 w 707"/>
              <a:gd name="T5" fmla="*/ 0 h 78"/>
              <a:gd name="T6" fmla="*/ 706 w 707"/>
              <a:gd name="T7" fmla="*/ 0 h 78"/>
              <a:gd name="T8" fmla="*/ 706 w 707"/>
              <a:gd name="T9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7" h="78">
                <a:moveTo>
                  <a:pt x="706" y="77"/>
                </a:moveTo>
                <a:lnTo>
                  <a:pt x="0" y="77"/>
                </a:lnTo>
                <a:lnTo>
                  <a:pt x="0" y="0"/>
                </a:lnTo>
                <a:lnTo>
                  <a:pt x="706" y="0"/>
                </a:lnTo>
                <a:lnTo>
                  <a:pt x="706" y="7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35">
            <a:extLst>
              <a:ext uri="{FF2B5EF4-FFF2-40B4-BE49-F238E27FC236}">
                <a16:creationId xmlns:a16="http://schemas.microsoft.com/office/drawing/2014/main" id="{35259DE6-849E-D347-BCE1-82E9D55E1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255" y="10706568"/>
            <a:ext cx="159353" cy="67603"/>
          </a:xfrm>
          <a:custGeom>
            <a:avLst/>
            <a:gdLst>
              <a:gd name="T0" fmla="*/ 110 w 145"/>
              <a:gd name="T1" fmla="*/ 60 h 61"/>
              <a:gd name="T2" fmla="*/ 110 w 145"/>
              <a:gd name="T3" fmla="*/ 60 h 61"/>
              <a:gd name="T4" fmla="*/ 25 w 145"/>
              <a:gd name="T5" fmla="*/ 60 h 61"/>
              <a:gd name="T6" fmla="*/ 0 w 145"/>
              <a:gd name="T7" fmla="*/ 26 h 61"/>
              <a:gd name="T8" fmla="*/ 0 w 145"/>
              <a:gd name="T9" fmla="*/ 26 h 61"/>
              <a:gd name="T10" fmla="*/ 25 w 145"/>
              <a:gd name="T11" fmla="*/ 0 h 61"/>
              <a:gd name="T12" fmla="*/ 110 w 145"/>
              <a:gd name="T13" fmla="*/ 0 h 61"/>
              <a:gd name="T14" fmla="*/ 144 w 145"/>
              <a:gd name="T15" fmla="*/ 26 h 61"/>
              <a:gd name="T16" fmla="*/ 144 w 145"/>
              <a:gd name="T17" fmla="*/ 26 h 61"/>
              <a:gd name="T18" fmla="*/ 110 w 145"/>
              <a:gd name="T1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5" h="61">
                <a:moveTo>
                  <a:pt x="110" y="60"/>
                </a:moveTo>
                <a:lnTo>
                  <a:pt x="110" y="60"/>
                </a:lnTo>
                <a:cubicBezTo>
                  <a:pt x="25" y="60"/>
                  <a:pt x="25" y="60"/>
                  <a:pt x="25" y="60"/>
                </a:cubicBezTo>
                <a:cubicBezTo>
                  <a:pt x="8" y="60"/>
                  <a:pt x="0" y="43"/>
                  <a:pt x="0" y="26"/>
                </a:cubicBezTo>
                <a:lnTo>
                  <a:pt x="0" y="26"/>
                </a:lnTo>
                <a:cubicBezTo>
                  <a:pt x="0" y="9"/>
                  <a:pt x="8" y="0"/>
                  <a:pt x="25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27" y="0"/>
                  <a:pt x="144" y="9"/>
                  <a:pt x="144" y="26"/>
                </a:cubicBezTo>
                <a:lnTo>
                  <a:pt x="144" y="26"/>
                </a:lnTo>
                <a:cubicBezTo>
                  <a:pt x="144" y="43"/>
                  <a:pt x="127" y="60"/>
                  <a:pt x="110" y="6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36">
            <a:extLst>
              <a:ext uri="{FF2B5EF4-FFF2-40B4-BE49-F238E27FC236}">
                <a16:creationId xmlns:a16="http://schemas.microsoft.com/office/drawing/2014/main" id="{7486BDE0-BB9B-D345-A938-C836606D0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4879" y="10252659"/>
            <a:ext cx="849872" cy="651889"/>
          </a:xfrm>
          <a:custGeom>
            <a:avLst/>
            <a:gdLst>
              <a:gd name="T0" fmla="*/ 655 w 775"/>
              <a:gd name="T1" fmla="*/ 595 h 596"/>
              <a:gd name="T2" fmla="*/ 655 w 775"/>
              <a:gd name="T3" fmla="*/ 595 h 596"/>
              <a:gd name="T4" fmla="*/ 110 w 775"/>
              <a:gd name="T5" fmla="*/ 595 h 596"/>
              <a:gd name="T6" fmla="*/ 0 w 775"/>
              <a:gd name="T7" fmla="*/ 484 h 596"/>
              <a:gd name="T8" fmla="*/ 0 w 775"/>
              <a:gd name="T9" fmla="*/ 119 h 596"/>
              <a:gd name="T10" fmla="*/ 110 w 775"/>
              <a:gd name="T11" fmla="*/ 0 h 596"/>
              <a:gd name="T12" fmla="*/ 655 w 775"/>
              <a:gd name="T13" fmla="*/ 0 h 596"/>
              <a:gd name="T14" fmla="*/ 774 w 775"/>
              <a:gd name="T15" fmla="*/ 119 h 596"/>
              <a:gd name="T16" fmla="*/ 774 w 775"/>
              <a:gd name="T17" fmla="*/ 484 h 596"/>
              <a:gd name="T18" fmla="*/ 655 w 775"/>
              <a:gd name="T19" fmla="*/ 595 h 596"/>
              <a:gd name="T20" fmla="*/ 110 w 775"/>
              <a:gd name="T21" fmla="*/ 59 h 596"/>
              <a:gd name="T22" fmla="*/ 110 w 775"/>
              <a:gd name="T23" fmla="*/ 59 h 596"/>
              <a:gd name="T24" fmla="*/ 59 w 775"/>
              <a:gd name="T25" fmla="*/ 119 h 596"/>
              <a:gd name="T26" fmla="*/ 59 w 775"/>
              <a:gd name="T27" fmla="*/ 484 h 596"/>
              <a:gd name="T28" fmla="*/ 110 w 775"/>
              <a:gd name="T29" fmla="*/ 535 h 596"/>
              <a:gd name="T30" fmla="*/ 655 w 775"/>
              <a:gd name="T31" fmla="*/ 535 h 596"/>
              <a:gd name="T32" fmla="*/ 714 w 775"/>
              <a:gd name="T33" fmla="*/ 484 h 596"/>
              <a:gd name="T34" fmla="*/ 714 w 775"/>
              <a:gd name="T35" fmla="*/ 119 h 596"/>
              <a:gd name="T36" fmla="*/ 655 w 775"/>
              <a:gd name="T37" fmla="*/ 59 h 596"/>
              <a:gd name="T38" fmla="*/ 110 w 775"/>
              <a:gd name="T39" fmla="*/ 59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5" h="596">
                <a:moveTo>
                  <a:pt x="655" y="595"/>
                </a:moveTo>
                <a:lnTo>
                  <a:pt x="655" y="595"/>
                </a:lnTo>
                <a:cubicBezTo>
                  <a:pt x="110" y="595"/>
                  <a:pt x="110" y="595"/>
                  <a:pt x="110" y="595"/>
                </a:cubicBezTo>
                <a:cubicBezTo>
                  <a:pt x="51" y="595"/>
                  <a:pt x="0" y="544"/>
                  <a:pt x="0" y="484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50"/>
                  <a:pt x="51" y="0"/>
                  <a:pt x="110" y="0"/>
                </a:cubicBezTo>
                <a:cubicBezTo>
                  <a:pt x="655" y="0"/>
                  <a:pt x="655" y="0"/>
                  <a:pt x="655" y="0"/>
                </a:cubicBezTo>
                <a:cubicBezTo>
                  <a:pt x="723" y="0"/>
                  <a:pt x="774" y="50"/>
                  <a:pt x="774" y="119"/>
                </a:cubicBezTo>
                <a:cubicBezTo>
                  <a:pt x="774" y="484"/>
                  <a:pt x="774" y="484"/>
                  <a:pt x="774" y="484"/>
                </a:cubicBezTo>
                <a:cubicBezTo>
                  <a:pt x="774" y="544"/>
                  <a:pt x="723" y="595"/>
                  <a:pt x="655" y="595"/>
                </a:cubicBezTo>
                <a:close/>
                <a:moveTo>
                  <a:pt x="110" y="59"/>
                </a:moveTo>
                <a:lnTo>
                  <a:pt x="110" y="59"/>
                </a:lnTo>
                <a:cubicBezTo>
                  <a:pt x="85" y="59"/>
                  <a:pt x="59" y="85"/>
                  <a:pt x="59" y="119"/>
                </a:cubicBezTo>
                <a:cubicBezTo>
                  <a:pt x="59" y="484"/>
                  <a:pt x="59" y="484"/>
                  <a:pt x="59" y="484"/>
                </a:cubicBezTo>
                <a:cubicBezTo>
                  <a:pt x="59" y="510"/>
                  <a:pt x="85" y="535"/>
                  <a:pt x="110" y="535"/>
                </a:cubicBezTo>
                <a:cubicBezTo>
                  <a:pt x="655" y="535"/>
                  <a:pt x="655" y="535"/>
                  <a:pt x="655" y="535"/>
                </a:cubicBezTo>
                <a:cubicBezTo>
                  <a:pt x="689" y="535"/>
                  <a:pt x="714" y="510"/>
                  <a:pt x="714" y="484"/>
                </a:cubicBezTo>
                <a:cubicBezTo>
                  <a:pt x="714" y="119"/>
                  <a:pt x="714" y="119"/>
                  <a:pt x="714" y="119"/>
                </a:cubicBezTo>
                <a:cubicBezTo>
                  <a:pt x="714" y="85"/>
                  <a:pt x="689" y="59"/>
                  <a:pt x="655" y="59"/>
                </a:cubicBezTo>
                <a:lnTo>
                  <a:pt x="110" y="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37">
            <a:extLst>
              <a:ext uri="{FF2B5EF4-FFF2-40B4-BE49-F238E27FC236}">
                <a16:creationId xmlns:a16="http://schemas.microsoft.com/office/drawing/2014/main" id="{8ABB9997-C1E6-2C45-A023-0D1F18589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2718" y="10812802"/>
            <a:ext cx="482882" cy="57946"/>
          </a:xfrm>
          <a:custGeom>
            <a:avLst/>
            <a:gdLst>
              <a:gd name="T0" fmla="*/ 442 w 443"/>
              <a:gd name="T1" fmla="*/ 51 h 52"/>
              <a:gd name="T2" fmla="*/ 442 w 443"/>
              <a:gd name="T3" fmla="*/ 51 h 52"/>
              <a:gd name="T4" fmla="*/ 25 w 443"/>
              <a:gd name="T5" fmla="*/ 51 h 52"/>
              <a:gd name="T6" fmla="*/ 0 w 443"/>
              <a:gd name="T7" fmla="*/ 25 h 52"/>
              <a:gd name="T8" fmla="*/ 0 w 443"/>
              <a:gd name="T9" fmla="*/ 25 h 52"/>
              <a:gd name="T10" fmla="*/ 25 w 443"/>
              <a:gd name="T11" fmla="*/ 0 h 52"/>
              <a:gd name="T12" fmla="*/ 442 w 443"/>
              <a:gd name="T13" fmla="*/ 0 h 52"/>
              <a:gd name="T14" fmla="*/ 442 w 443"/>
              <a:gd name="T1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3" h="52">
                <a:moveTo>
                  <a:pt x="442" y="51"/>
                </a:moveTo>
                <a:lnTo>
                  <a:pt x="442" y="51"/>
                </a:lnTo>
                <a:cubicBezTo>
                  <a:pt x="25" y="51"/>
                  <a:pt x="25" y="51"/>
                  <a:pt x="25" y="51"/>
                </a:cubicBezTo>
                <a:cubicBezTo>
                  <a:pt x="17" y="51"/>
                  <a:pt x="0" y="42"/>
                  <a:pt x="0" y="25"/>
                </a:cubicBezTo>
                <a:lnTo>
                  <a:pt x="0" y="25"/>
                </a:lnTo>
                <a:cubicBezTo>
                  <a:pt x="0" y="17"/>
                  <a:pt x="17" y="0"/>
                  <a:pt x="25" y="0"/>
                </a:cubicBezTo>
                <a:cubicBezTo>
                  <a:pt x="442" y="0"/>
                  <a:pt x="442" y="0"/>
                  <a:pt x="442" y="0"/>
                </a:cubicBezTo>
                <a:lnTo>
                  <a:pt x="442" y="51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38">
            <a:extLst>
              <a:ext uri="{FF2B5EF4-FFF2-40B4-BE49-F238E27FC236}">
                <a16:creationId xmlns:a16="http://schemas.microsoft.com/office/drawing/2014/main" id="{7F2BBA45-EB36-BC4F-8CEC-E4B85F9B6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0972" y="10305775"/>
            <a:ext cx="613258" cy="700180"/>
          </a:xfrm>
          <a:custGeom>
            <a:avLst/>
            <a:gdLst>
              <a:gd name="T0" fmla="*/ 434 w 562"/>
              <a:gd name="T1" fmla="*/ 638 h 639"/>
              <a:gd name="T2" fmla="*/ 434 w 562"/>
              <a:gd name="T3" fmla="*/ 638 h 639"/>
              <a:gd name="T4" fmla="*/ 128 w 562"/>
              <a:gd name="T5" fmla="*/ 638 h 639"/>
              <a:gd name="T6" fmla="*/ 34 w 562"/>
              <a:gd name="T7" fmla="*/ 604 h 639"/>
              <a:gd name="T8" fmla="*/ 0 w 562"/>
              <a:gd name="T9" fmla="*/ 502 h 639"/>
              <a:gd name="T10" fmla="*/ 25 w 562"/>
              <a:gd name="T11" fmla="*/ 94 h 639"/>
              <a:gd name="T12" fmla="*/ 119 w 562"/>
              <a:gd name="T13" fmla="*/ 0 h 639"/>
              <a:gd name="T14" fmla="*/ 442 w 562"/>
              <a:gd name="T15" fmla="*/ 0 h 639"/>
              <a:gd name="T16" fmla="*/ 536 w 562"/>
              <a:gd name="T17" fmla="*/ 94 h 639"/>
              <a:gd name="T18" fmla="*/ 561 w 562"/>
              <a:gd name="T19" fmla="*/ 502 h 639"/>
              <a:gd name="T20" fmla="*/ 527 w 562"/>
              <a:gd name="T21" fmla="*/ 604 h 639"/>
              <a:gd name="T22" fmla="*/ 434 w 562"/>
              <a:gd name="T23" fmla="*/ 638 h 639"/>
              <a:gd name="T24" fmla="*/ 119 w 562"/>
              <a:gd name="T25" fmla="*/ 60 h 639"/>
              <a:gd name="T26" fmla="*/ 119 w 562"/>
              <a:gd name="T27" fmla="*/ 60 h 639"/>
              <a:gd name="T28" fmla="*/ 85 w 562"/>
              <a:gd name="T29" fmla="*/ 94 h 639"/>
              <a:gd name="T30" fmla="*/ 59 w 562"/>
              <a:gd name="T31" fmla="*/ 511 h 639"/>
              <a:gd name="T32" fmla="*/ 85 w 562"/>
              <a:gd name="T33" fmla="*/ 562 h 639"/>
              <a:gd name="T34" fmla="*/ 128 w 562"/>
              <a:gd name="T35" fmla="*/ 579 h 639"/>
              <a:gd name="T36" fmla="*/ 434 w 562"/>
              <a:gd name="T37" fmla="*/ 579 h 639"/>
              <a:gd name="T38" fmla="*/ 485 w 562"/>
              <a:gd name="T39" fmla="*/ 562 h 639"/>
              <a:gd name="T40" fmla="*/ 502 w 562"/>
              <a:gd name="T41" fmla="*/ 511 h 639"/>
              <a:gd name="T42" fmla="*/ 476 w 562"/>
              <a:gd name="T43" fmla="*/ 94 h 639"/>
              <a:gd name="T44" fmla="*/ 442 w 562"/>
              <a:gd name="T45" fmla="*/ 60 h 639"/>
              <a:gd name="T46" fmla="*/ 119 w 562"/>
              <a:gd name="T47" fmla="*/ 60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62" h="639">
                <a:moveTo>
                  <a:pt x="434" y="638"/>
                </a:moveTo>
                <a:lnTo>
                  <a:pt x="434" y="638"/>
                </a:lnTo>
                <a:cubicBezTo>
                  <a:pt x="128" y="638"/>
                  <a:pt x="128" y="638"/>
                  <a:pt x="128" y="638"/>
                </a:cubicBezTo>
                <a:cubicBezTo>
                  <a:pt x="94" y="638"/>
                  <a:pt x="59" y="630"/>
                  <a:pt x="34" y="604"/>
                </a:cubicBezTo>
                <a:cubicBezTo>
                  <a:pt x="8" y="579"/>
                  <a:pt x="0" y="536"/>
                  <a:pt x="0" y="502"/>
                </a:cubicBezTo>
                <a:cubicBezTo>
                  <a:pt x="25" y="94"/>
                  <a:pt x="25" y="94"/>
                  <a:pt x="25" y="94"/>
                </a:cubicBezTo>
                <a:cubicBezTo>
                  <a:pt x="25" y="43"/>
                  <a:pt x="68" y="0"/>
                  <a:pt x="119" y="0"/>
                </a:cubicBezTo>
                <a:cubicBezTo>
                  <a:pt x="442" y="0"/>
                  <a:pt x="442" y="0"/>
                  <a:pt x="442" y="0"/>
                </a:cubicBezTo>
                <a:cubicBezTo>
                  <a:pt x="493" y="0"/>
                  <a:pt x="536" y="43"/>
                  <a:pt x="536" y="94"/>
                </a:cubicBezTo>
                <a:cubicBezTo>
                  <a:pt x="561" y="502"/>
                  <a:pt x="561" y="502"/>
                  <a:pt x="561" y="502"/>
                </a:cubicBezTo>
                <a:cubicBezTo>
                  <a:pt x="561" y="536"/>
                  <a:pt x="553" y="579"/>
                  <a:pt x="527" y="604"/>
                </a:cubicBezTo>
                <a:cubicBezTo>
                  <a:pt x="502" y="630"/>
                  <a:pt x="468" y="638"/>
                  <a:pt x="434" y="638"/>
                </a:cubicBezTo>
                <a:close/>
                <a:moveTo>
                  <a:pt x="119" y="60"/>
                </a:moveTo>
                <a:lnTo>
                  <a:pt x="119" y="60"/>
                </a:lnTo>
                <a:cubicBezTo>
                  <a:pt x="102" y="60"/>
                  <a:pt x="85" y="77"/>
                  <a:pt x="85" y="94"/>
                </a:cubicBezTo>
                <a:cubicBezTo>
                  <a:pt x="59" y="511"/>
                  <a:pt x="59" y="511"/>
                  <a:pt x="59" y="511"/>
                </a:cubicBezTo>
                <a:cubicBezTo>
                  <a:pt x="59" y="528"/>
                  <a:pt x="68" y="545"/>
                  <a:pt x="85" y="562"/>
                </a:cubicBezTo>
                <a:cubicBezTo>
                  <a:pt x="94" y="570"/>
                  <a:pt x="110" y="579"/>
                  <a:pt x="128" y="579"/>
                </a:cubicBezTo>
                <a:cubicBezTo>
                  <a:pt x="434" y="579"/>
                  <a:pt x="434" y="579"/>
                  <a:pt x="434" y="579"/>
                </a:cubicBezTo>
                <a:cubicBezTo>
                  <a:pt x="451" y="579"/>
                  <a:pt x="468" y="570"/>
                  <a:pt x="485" y="562"/>
                </a:cubicBezTo>
                <a:cubicBezTo>
                  <a:pt x="493" y="545"/>
                  <a:pt x="502" y="528"/>
                  <a:pt x="502" y="511"/>
                </a:cubicBezTo>
                <a:cubicBezTo>
                  <a:pt x="476" y="94"/>
                  <a:pt x="476" y="94"/>
                  <a:pt x="476" y="94"/>
                </a:cubicBezTo>
                <a:cubicBezTo>
                  <a:pt x="476" y="77"/>
                  <a:pt x="459" y="60"/>
                  <a:pt x="442" y="60"/>
                </a:cubicBezTo>
                <a:lnTo>
                  <a:pt x="119" y="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39">
            <a:extLst>
              <a:ext uri="{FF2B5EF4-FFF2-40B4-BE49-F238E27FC236}">
                <a16:creationId xmlns:a16="http://schemas.microsoft.com/office/drawing/2014/main" id="{28F0AA4F-B071-C949-A463-4B96E34BF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0321" y="10141595"/>
            <a:ext cx="309044" cy="328360"/>
          </a:xfrm>
          <a:custGeom>
            <a:avLst/>
            <a:gdLst>
              <a:gd name="T0" fmla="*/ 247 w 282"/>
              <a:gd name="T1" fmla="*/ 297 h 298"/>
              <a:gd name="T2" fmla="*/ 247 w 282"/>
              <a:gd name="T3" fmla="*/ 297 h 298"/>
              <a:gd name="T4" fmla="*/ 247 w 282"/>
              <a:gd name="T5" fmla="*/ 297 h 298"/>
              <a:gd name="T6" fmla="*/ 222 w 282"/>
              <a:gd name="T7" fmla="*/ 272 h 298"/>
              <a:gd name="T8" fmla="*/ 222 w 282"/>
              <a:gd name="T9" fmla="*/ 152 h 298"/>
              <a:gd name="T10" fmla="*/ 145 w 282"/>
              <a:gd name="T11" fmla="*/ 68 h 298"/>
              <a:gd name="T12" fmla="*/ 60 w 282"/>
              <a:gd name="T13" fmla="*/ 144 h 298"/>
              <a:gd name="T14" fmla="*/ 60 w 282"/>
              <a:gd name="T15" fmla="*/ 272 h 298"/>
              <a:gd name="T16" fmla="*/ 34 w 282"/>
              <a:gd name="T17" fmla="*/ 297 h 298"/>
              <a:gd name="T18" fmla="*/ 34 w 282"/>
              <a:gd name="T19" fmla="*/ 297 h 298"/>
              <a:gd name="T20" fmla="*/ 0 w 282"/>
              <a:gd name="T21" fmla="*/ 272 h 298"/>
              <a:gd name="T22" fmla="*/ 0 w 282"/>
              <a:gd name="T23" fmla="*/ 152 h 298"/>
              <a:gd name="T24" fmla="*/ 128 w 282"/>
              <a:gd name="T25" fmla="*/ 8 h 298"/>
              <a:gd name="T26" fmla="*/ 281 w 282"/>
              <a:gd name="T27" fmla="*/ 144 h 298"/>
              <a:gd name="T28" fmla="*/ 281 w 282"/>
              <a:gd name="T29" fmla="*/ 272 h 298"/>
              <a:gd name="T30" fmla="*/ 247 w 282"/>
              <a:gd name="T31" fmla="*/ 29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2" h="298">
                <a:moveTo>
                  <a:pt x="247" y="297"/>
                </a:moveTo>
                <a:lnTo>
                  <a:pt x="247" y="297"/>
                </a:lnTo>
                <a:lnTo>
                  <a:pt x="247" y="297"/>
                </a:lnTo>
                <a:cubicBezTo>
                  <a:pt x="230" y="297"/>
                  <a:pt x="222" y="289"/>
                  <a:pt x="222" y="272"/>
                </a:cubicBezTo>
                <a:cubicBezTo>
                  <a:pt x="222" y="152"/>
                  <a:pt x="222" y="152"/>
                  <a:pt x="222" y="152"/>
                </a:cubicBezTo>
                <a:cubicBezTo>
                  <a:pt x="222" y="110"/>
                  <a:pt x="188" y="76"/>
                  <a:pt x="145" y="68"/>
                </a:cubicBezTo>
                <a:cubicBezTo>
                  <a:pt x="102" y="68"/>
                  <a:pt x="60" y="102"/>
                  <a:pt x="60" y="144"/>
                </a:cubicBezTo>
                <a:cubicBezTo>
                  <a:pt x="60" y="272"/>
                  <a:pt x="60" y="272"/>
                  <a:pt x="60" y="272"/>
                </a:cubicBezTo>
                <a:cubicBezTo>
                  <a:pt x="60" y="289"/>
                  <a:pt x="52" y="297"/>
                  <a:pt x="34" y="297"/>
                </a:cubicBezTo>
                <a:lnTo>
                  <a:pt x="34" y="297"/>
                </a:lnTo>
                <a:cubicBezTo>
                  <a:pt x="18" y="297"/>
                  <a:pt x="0" y="289"/>
                  <a:pt x="0" y="272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76"/>
                  <a:pt x="60" y="16"/>
                  <a:pt x="128" y="8"/>
                </a:cubicBezTo>
                <a:cubicBezTo>
                  <a:pt x="213" y="0"/>
                  <a:pt x="281" y="68"/>
                  <a:pt x="281" y="144"/>
                </a:cubicBezTo>
                <a:cubicBezTo>
                  <a:pt x="281" y="272"/>
                  <a:pt x="281" y="272"/>
                  <a:pt x="281" y="272"/>
                </a:cubicBezTo>
                <a:cubicBezTo>
                  <a:pt x="281" y="289"/>
                  <a:pt x="264" y="297"/>
                  <a:pt x="247" y="29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75" name="Grupo 374">
            <a:extLst>
              <a:ext uri="{FF2B5EF4-FFF2-40B4-BE49-F238E27FC236}">
                <a16:creationId xmlns:a16="http://schemas.microsoft.com/office/drawing/2014/main" id="{BBB68469-1140-154A-9C08-E1DD2EA47AC1}"/>
              </a:ext>
            </a:extLst>
          </p:cNvPr>
          <p:cNvGrpSpPr/>
          <p:nvPr/>
        </p:nvGrpSpPr>
        <p:grpSpPr>
          <a:xfrm>
            <a:off x="2668308" y="1274698"/>
            <a:ext cx="19041035" cy="2561450"/>
            <a:chOff x="2668308" y="861425"/>
            <a:chExt cx="19041035" cy="2561450"/>
          </a:xfrm>
        </p:grpSpPr>
        <p:sp>
          <p:nvSpPr>
            <p:cNvPr id="376" name="CuadroTexto 375">
              <a:extLst>
                <a:ext uri="{FF2B5EF4-FFF2-40B4-BE49-F238E27FC236}">
                  <a16:creationId xmlns:a16="http://schemas.microsoft.com/office/drawing/2014/main" id="{CA62DEB5-DB25-5945-BF1C-262996971D2B}"/>
                </a:ext>
              </a:extLst>
            </p:cNvPr>
            <p:cNvSpPr txBox="1"/>
            <p:nvPr/>
          </p:nvSpPr>
          <p:spPr>
            <a:xfrm>
              <a:off x="7078309" y="861425"/>
              <a:ext cx="1022106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Environment/Ecology</a:t>
              </a:r>
            </a:p>
          </p:txBody>
        </p:sp>
        <p:sp>
          <p:nvSpPr>
            <p:cNvPr id="377" name="CuadroTexto 376">
              <a:extLst>
                <a:ext uri="{FF2B5EF4-FFF2-40B4-BE49-F238E27FC236}">
                  <a16:creationId xmlns:a16="http://schemas.microsoft.com/office/drawing/2014/main" id="{183DA66D-2524-E64F-A246-FEACCDDB53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78" name="CuadroTexto 395">
            <a:extLst>
              <a:ext uri="{FF2B5EF4-FFF2-40B4-BE49-F238E27FC236}">
                <a16:creationId xmlns:a16="http://schemas.microsoft.com/office/drawing/2014/main" id="{6DF63536-42CE-B34A-BFCF-F69DE8B851C4}"/>
              </a:ext>
            </a:extLst>
          </p:cNvPr>
          <p:cNvSpPr txBox="1"/>
          <p:nvPr/>
        </p:nvSpPr>
        <p:spPr>
          <a:xfrm flipH="1">
            <a:off x="5327765" y="8750409"/>
            <a:ext cx="1120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40%</a:t>
            </a:r>
          </a:p>
        </p:txBody>
      </p:sp>
      <p:sp>
        <p:nvSpPr>
          <p:cNvPr id="379" name="CuadroTexto 395">
            <a:extLst>
              <a:ext uri="{FF2B5EF4-FFF2-40B4-BE49-F238E27FC236}">
                <a16:creationId xmlns:a16="http://schemas.microsoft.com/office/drawing/2014/main" id="{A33AC43E-9CB3-F548-A38A-EA3A5C625140}"/>
              </a:ext>
            </a:extLst>
          </p:cNvPr>
          <p:cNvSpPr txBox="1"/>
          <p:nvPr/>
        </p:nvSpPr>
        <p:spPr>
          <a:xfrm flipH="1">
            <a:off x="12840261" y="8750409"/>
            <a:ext cx="1120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380" name="CuadroTexto 395">
            <a:extLst>
              <a:ext uri="{FF2B5EF4-FFF2-40B4-BE49-F238E27FC236}">
                <a16:creationId xmlns:a16="http://schemas.microsoft.com/office/drawing/2014/main" id="{E59CAC14-0FDB-9046-846C-BBD9392FFA23}"/>
              </a:ext>
            </a:extLst>
          </p:cNvPr>
          <p:cNvSpPr txBox="1"/>
          <p:nvPr/>
        </p:nvSpPr>
        <p:spPr>
          <a:xfrm flipH="1">
            <a:off x="19027936" y="8765138"/>
            <a:ext cx="1120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grpSp>
        <p:nvGrpSpPr>
          <p:cNvPr id="381" name="Grupo 380">
            <a:extLst>
              <a:ext uri="{FF2B5EF4-FFF2-40B4-BE49-F238E27FC236}">
                <a16:creationId xmlns:a16="http://schemas.microsoft.com/office/drawing/2014/main" id="{23F45E0E-5060-B246-B60F-FF5719CF940B}"/>
              </a:ext>
            </a:extLst>
          </p:cNvPr>
          <p:cNvGrpSpPr/>
          <p:nvPr/>
        </p:nvGrpSpPr>
        <p:grpSpPr>
          <a:xfrm>
            <a:off x="4068515" y="11047460"/>
            <a:ext cx="3569803" cy="1336018"/>
            <a:chOff x="4247967" y="10763868"/>
            <a:chExt cx="4236804" cy="1336018"/>
          </a:xfrm>
        </p:grpSpPr>
        <p:sp>
          <p:nvSpPr>
            <p:cNvPr id="382" name="CuadroTexto 395">
              <a:extLst>
                <a:ext uri="{FF2B5EF4-FFF2-40B4-BE49-F238E27FC236}">
                  <a16:creationId xmlns:a16="http://schemas.microsoft.com/office/drawing/2014/main" id="{FAA1750D-66D2-2D45-81F1-9205CE60C21E}"/>
                </a:ext>
              </a:extLst>
            </p:cNvPr>
            <p:cNvSpPr txBox="1"/>
            <p:nvPr/>
          </p:nvSpPr>
          <p:spPr>
            <a:xfrm flipH="1">
              <a:off x="5175031" y="1076386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83" name="Rectangle 40">
              <a:extLst>
                <a:ext uri="{FF2B5EF4-FFF2-40B4-BE49-F238E27FC236}">
                  <a16:creationId xmlns:a16="http://schemas.microsoft.com/office/drawing/2014/main" id="{D5A7DE33-C021-9B4E-ABBB-42CF9E7ADD4E}"/>
                </a:ext>
              </a:extLst>
            </p:cNvPr>
            <p:cNvSpPr/>
            <p:nvPr/>
          </p:nvSpPr>
          <p:spPr>
            <a:xfrm>
              <a:off x="4247967" y="11268889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4" name="Grupo 383">
            <a:extLst>
              <a:ext uri="{FF2B5EF4-FFF2-40B4-BE49-F238E27FC236}">
                <a16:creationId xmlns:a16="http://schemas.microsoft.com/office/drawing/2014/main" id="{C18B1184-8E27-B241-ABE6-ADE64115568C}"/>
              </a:ext>
            </a:extLst>
          </p:cNvPr>
          <p:cNvGrpSpPr/>
          <p:nvPr/>
        </p:nvGrpSpPr>
        <p:grpSpPr>
          <a:xfrm>
            <a:off x="11615502" y="11053896"/>
            <a:ext cx="3569803" cy="1336018"/>
            <a:chOff x="4247967" y="10763868"/>
            <a:chExt cx="4236804" cy="1336018"/>
          </a:xfrm>
        </p:grpSpPr>
        <p:sp>
          <p:nvSpPr>
            <p:cNvPr id="385" name="CuadroTexto 395">
              <a:extLst>
                <a:ext uri="{FF2B5EF4-FFF2-40B4-BE49-F238E27FC236}">
                  <a16:creationId xmlns:a16="http://schemas.microsoft.com/office/drawing/2014/main" id="{64205A48-7D1C-FE4A-82BD-1646F37E38CC}"/>
                </a:ext>
              </a:extLst>
            </p:cNvPr>
            <p:cNvSpPr txBox="1"/>
            <p:nvPr/>
          </p:nvSpPr>
          <p:spPr>
            <a:xfrm flipH="1">
              <a:off x="5175031" y="1076386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86" name="Rectangle 40">
              <a:extLst>
                <a:ext uri="{FF2B5EF4-FFF2-40B4-BE49-F238E27FC236}">
                  <a16:creationId xmlns:a16="http://schemas.microsoft.com/office/drawing/2014/main" id="{4D842663-2765-A643-890D-970F6D1A293A}"/>
                </a:ext>
              </a:extLst>
            </p:cNvPr>
            <p:cNvSpPr/>
            <p:nvPr/>
          </p:nvSpPr>
          <p:spPr>
            <a:xfrm>
              <a:off x="4247967" y="11268889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7" name="Grupo 386">
            <a:extLst>
              <a:ext uri="{FF2B5EF4-FFF2-40B4-BE49-F238E27FC236}">
                <a16:creationId xmlns:a16="http://schemas.microsoft.com/office/drawing/2014/main" id="{BDBC1FA4-17D3-F345-A3EA-E3DB8110BBB5}"/>
              </a:ext>
            </a:extLst>
          </p:cNvPr>
          <p:cNvGrpSpPr/>
          <p:nvPr/>
        </p:nvGrpSpPr>
        <p:grpSpPr>
          <a:xfrm>
            <a:off x="17772699" y="11053896"/>
            <a:ext cx="3569803" cy="1336018"/>
            <a:chOff x="4247967" y="10763868"/>
            <a:chExt cx="4236804" cy="1336018"/>
          </a:xfrm>
        </p:grpSpPr>
        <p:sp>
          <p:nvSpPr>
            <p:cNvPr id="388" name="CuadroTexto 395">
              <a:extLst>
                <a:ext uri="{FF2B5EF4-FFF2-40B4-BE49-F238E27FC236}">
                  <a16:creationId xmlns:a16="http://schemas.microsoft.com/office/drawing/2014/main" id="{CD95AFDF-77C4-734C-8EE5-5FDCC383DEDC}"/>
                </a:ext>
              </a:extLst>
            </p:cNvPr>
            <p:cNvSpPr txBox="1"/>
            <p:nvPr/>
          </p:nvSpPr>
          <p:spPr>
            <a:xfrm flipH="1">
              <a:off x="5175031" y="1076386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89" name="Rectangle 40">
              <a:extLst>
                <a:ext uri="{FF2B5EF4-FFF2-40B4-BE49-F238E27FC236}">
                  <a16:creationId xmlns:a16="http://schemas.microsoft.com/office/drawing/2014/main" id="{3A307AB9-4845-E245-AB54-F6A78975A3DC}"/>
                </a:ext>
              </a:extLst>
            </p:cNvPr>
            <p:cNvSpPr/>
            <p:nvPr/>
          </p:nvSpPr>
          <p:spPr>
            <a:xfrm>
              <a:off x="4247967" y="11268889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8120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1">
            <a:extLst>
              <a:ext uri="{FF2B5EF4-FFF2-40B4-BE49-F238E27FC236}">
                <a16:creationId xmlns:a16="http://schemas.microsoft.com/office/drawing/2014/main" id="{80642967-E698-044A-B449-FA7B48337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0352" y="8245301"/>
            <a:ext cx="1049460" cy="972790"/>
          </a:xfrm>
          <a:custGeom>
            <a:avLst/>
            <a:gdLst>
              <a:gd name="T0" fmla="*/ 912 w 967"/>
              <a:gd name="T1" fmla="*/ 894 h 895"/>
              <a:gd name="T2" fmla="*/ 912 w 967"/>
              <a:gd name="T3" fmla="*/ 894 h 895"/>
              <a:gd name="T4" fmla="*/ 442 w 967"/>
              <a:gd name="T5" fmla="*/ 894 h 895"/>
              <a:gd name="T6" fmla="*/ 397 w 967"/>
              <a:gd name="T7" fmla="*/ 867 h 895"/>
              <a:gd name="T8" fmla="*/ 18 w 967"/>
              <a:gd name="T9" fmla="*/ 90 h 895"/>
              <a:gd name="T10" fmla="*/ 36 w 967"/>
              <a:gd name="T11" fmla="*/ 9 h 895"/>
              <a:gd name="T12" fmla="*/ 118 w 967"/>
              <a:gd name="T13" fmla="*/ 36 h 895"/>
              <a:gd name="T14" fmla="*/ 478 w 967"/>
              <a:gd name="T15" fmla="*/ 786 h 895"/>
              <a:gd name="T16" fmla="*/ 912 w 967"/>
              <a:gd name="T17" fmla="*/ 786 h 895"/>
              <a:gd name="T18" fmla="*/ 966 w 967"/>
              <a:gd name="T19" fmla="*/ 840 h 895"/>
              <a:gd name="T20" fmla="*/ 912 w 967"/>
              <a:gd name="T21" fmla="*/ 894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67" h="895">
                <a:moveTo>
                  <a:pt x="912" y="894"/>
                </a:moveTo>
                <a:lnTo>
                  <a:pt x="912" y="894"/>
                </a:lnTo>
                <a:cubicBezTo>
                  <a:pt x="442" y="894"/>
                  <a:pt x="442" y="894"/>
                  <a:pt x="442" y="894"/>
                </a:cubicBezTo>
                <a:cubicBezTo>
                  <a:pt x="424" y="894"/>
                  <a:pt x="406" y="885"/>
                  <a:pt x="397" y="867"/>
                </a:cubicBezTo>
                <a:cubicBezTo>
                  <a:pt x="18" y="90"/>
                  <a:pt x="18" y="90"/>
                  <a:pt x="18" y="90"/>
                </a:cubicBezTo>
                <a:cubicBezTo>
                  <a:pt x="0" y="63"/>
                  <a:pt x="9" y="27"/>
                  <a:pt x="36" y="9"/>
                </a:cubicBezTo>
                <a:cubicBezTo>
                  <a:pt x="73" y="0"/>
                  <a:pt x="100" y="9"/>
                  <a:pt x="118" y="36"/>
                </a:cubicBezTo>
                <a:cubicBezTo>
                  <a:pt x="478" y="786"/>
                  <a:pt x="478" y="786"/>
                  <a:pt x="478" y="786"/>
                </a:cubicBezTo>
                <a:cubicBezTo>
                  <a:pt x="912" y="786"/>
                  <a:pt x="912" y="786"/>
                  <a:pt x="912" y="786"/>
                </a:cubicBezTo>
                <a:cubicBezTo>
                  <a:pt x="939" y="786"/>
                  <a:pt x="966" y="813"/>
                  <a:pt x="966" y="840"/>
                </a:cubicBezTo>
                <a:cubicBezTo>
                  <a:pt x="966" y="876"/>
                  <a:pt x="939" y="894"/>
                  <a:pt x="912" y="8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">
            <a:extLst>
              <a:ext uri="{FF2B5EF4-FFF2-40B4-BE49-F238E27FC236}">
                <a16:creationId xmlns:a16="http://schemas.microsoft.com/office/drawing/2014/main" id="{A67E166A-6C6E-A04F-B511-553688A6D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231" y="6409944"/>
            <a:ext cx="3517373" cy="3517373"/>
          </a:xfrm>
          <a:custGeom>
            <a:avLst/>
            <a:gdLst>
              <a:gd name="T0" fmla="*/ 3235 w 3236"/>
              <a:gd name="T1" fmla="*/ 1616 h 3235"/>
              <a:gd name="T2" fmla="*/ 3235 w 3236"/>
              <a:gd name="T3" fmla="*/ 1616 h 3235"/>
              <a:gd name="T4" fmla="*/ 1617 w 3236"/>
              <a:gd name="T5" fmla="*/ 3234 h 3235"/>
              <a:gd name="T6" fmla="*/ 0 w 3236"/>
              <a:gd name="T7" fmla="*/ 1616 h 3235"/>
              <a:gd name="T8" fmla="*/ 1617 w 3236"/>
              <a:gd name="T9" fmla="*/ 0 h 3235"/>
              <a:gd name="T10" fmla="*/ 3235 w 3236"/>
              <a:gd name="T11" fmla="*/ 1616 h 3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6" h="3235">
                <a:moveTo>
                  <a:pt x="3235" y="1616"/>
                </a:moveTo>
                <a:lnTo>
                  <a:pt x="3235" y="1616"/>
                </a:lnTo>
                <a:cubicBezTo>
                  <a:pt x="3235" y="2511"/>
                  <a:pt x="2512" y="3234"/>
                  <a:pt x="1617" y="3234"/>
                </a:cubicBezTo>
                <a:cubicBezTo>
                  <a:pt x="723" y="3234"/>
                  <a:pt x="0" y="2511"/>
                  <a:pt x="0" y="1616"/>
                </a:cubicBezTo>
                <a:cubicBezTo>
                  <a:pt x="0" y="722"/>
                  <a:pt x="723" y="0"/>
                  <a:pt x="1617" y="0"/>
                </a:cubicBezTo>
                <a:cubicBezTo>
                  <a:pt x="2512" y="0"/>
                  <a:pt x="3235" y="722"/>
                  <a:pt x="3235" y="161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3">
            <a:extLst>
              <a:ext uri="{FF2B5EF4-FFF2-40B4-BE49-F238E27FC236}">
                <a16:creationId xmlns:a16="http://schemas.microsoft.com/office/drawing/2014/main" id="{C423615B-8C95-4747-A8C1-38288611E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75" y="6740594"/>
            <a:ext cx="2846484" cy="2846484"/>
          </a:xfrm>
          <a:custGeom>
            <a:avLst/>
            <a:gdLst>
              <a:gd name="T0" fmla="*/ 2620 w 2621"/>
              <a:gd name="T1" fmla="*/ 1309 h 2621"/>
              <a:gd name="T2" fmla="*/ 2620 w 2621"/>
              <a:gd name="T3" fmla="*/ 1309 h 2621"/>
              <a:gd name="T4" fmla="*/ 1310 w 2621"/>
              <a:gd name="T5" fmla="*/ 2620 h 2621"/>
              <a:gd name="T6" fmla="*/ 0 w 2621"/>
              <a:gd name="T7" fmla="*/ 1309 h 2621"/>
              <a:gd name="T8" fmla="*/ 1310 w 2621"/>
              <a:gd name="T9" fmla="*/ 0 h 2621"/>
              <a:gd name="T10" fmla="*/ 2620 w 2621"/>
              <a:gd name="T11" fmla="*/ 1309 h 2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21" h="2621">
                <a:moveTo>
                  <a:pt x="2620" y="1309"/>
                </a:moveTo>
                <a:lnTo>
                  <a:pt x="2620" y="1309"/>
                </a:lnTo>
                <a:cubicBezTo>
                  <a:pt x="2620" y="2032"/>
                  <a:pt x="2033" y="2620"/>
                  <a:pt x="1310" y="2620"/>
                </a:cubicBezTo>
                <a:cubicBezTo>
                  <a:pt x="587" y="2620"/>
                  <a:pt x="0" y="2032"/>
                  <a:pt x="0" y="1309"/>
                </a:cubicBezTo>
                <a:cubicBezTo>
                  <a:pt x="0" y="586"/>
                  <a:pt x="587" y="0"/>
                  <a:pt x="1310" y="0"/>
                </a:cubicBezTo>
                <a:cubicBezTo>
                  <a:pt x="2033" y="0"/>
                  <a:pt x="2620" y="586"/>
                  <a:pt x="2620" y="130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4">
            <a:extLst>
              <a:ext uri="{FF2B5EF4-FFF2-40B4-BE49-F238E27FC236}">
                <a16:creationId xmlns:a16="http://schemas.microsoft.com/office/drawing/2014/main" id="{CF8152EF-61D5-E440-9898-63D74BF6E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1675" y="6740594"/>
            <a:ext cx="2846484" cy="2846484"/>
          </a:xfrm>
          <a:custGeom>
            <a:avLst/>
            <a:gdLst>
              <a:gd name="T0" fmla="*/ 2620 w 2621"/>
              <a:gd name="T1" fmla="*/ 1309 h 2621"/>
              <a:gd name="T2" fmla="*/ 2620 w 2621"/>
              <a:gd name="T3" fmla="*/ 1309 h 2621"/>
              <a:gd name="T4" fmla="*/ 1310 w 2621"/>
              <a:gd name="T5" fmla="*/ 0 h 2621"/>
              <a:gd name="T6" fmla="*/ 0 w 2621"/>
              <a:gd name="T7" fmla="*/ 1309 h 2621"/>
              <a:gd name="T8" fmla="*/ 1310 w 2621"/>
              <a:gd name="T9" fmla="*/ 2620 h 2621"/>
              <a:gd name="T10" fmla="*/ 2620 w 2621"/>
              <a:gd name="T11" fmla="*/ 1309 h 2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21" h="2621">
                <a:moveTo>
                  <a:pt x="2620" y="1309"/>
                </a:moveTo>
                <a:lnTo>
                  <a:pt x="2620" y="1309"/>
                </a:lnTo>
                <a:cubicBezTo>
                  <a:pt x="2620" y="586"/>
                  <a:pt x="2033" y="0"/>
                  <a:pt x="1310" y="0"/>
                </a:cubicBezTo>
                <a:cubicBezTo>
                  <a:pt x="587" y="0"/>
                  <a:pt x="0" y="586"/>
                  <a:pt x="0" y="1309"/>
                </a:cubicBezTo>
                <a:cubicBezTo>
                  <a:pt x="0" y="2032"/>
                  <a:pt x="587" y="2620"/>
                  <a:pt x="1310" y="2620"/>
                </a:cubicBezTo>
                <a:cubicBezTo>
                  <a:pt x="2033" y="2620"/>
                  <a:pt x="2620" y="2032"/>
                  <a:pt x="2620" y="1309"/>
                </a:cubicBezTo>
              </a:path>
            </a:pathLst>
          </a:custGeom>
          <a:noFill/>
          <a:ln w="3240" cap="flat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Line 5">
            <a:extLst>
              <a:ext uri="{FF2B5EF4-FFF2-40B4-BE49-F238E27FC236}">
                <a16:creationId xmlns:a16="http://schemas.microsoft.com/office/drawing/2014/main" id="{B886163A-E2F8-3847-AAB5-86841FB85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4916" y="8163838"/>
            <a:ext cx="4794" cy="142324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" name="Line 6">
            <a:extLst>
              <a:ext uri="{FF2B5EF4-FFF2-40B4-BE49-F238E27FC236}">
                <a16:creationId xmlns:a16="http://schemas.microsoft.com/office/drawing/2014/main" id="{36A3C4BD-1EA8-D540-A69D-FBEEF97B3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4916" y="8163838"/>
            <a:ext cx="833819" cy="115009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" name="Line 7">
            <a:extLst>
              <a:ext uri="{FF2B5EF4-FFF2-40B4-BE49-F238E27FC236}">
                <a16:creationId xmlns:a16="http://schemas.microsoft.com/office/drawing/2014/main" id="{BE15152B-EA35-C047-806F-507E876AC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4916" y="8163838"/>
            <a:ext cx="1356155" cy="440870"/>
          </a:xfrm>
          <a:prstGeom prst="line">
            <a:avLst/>
          </a:prstGeom>
          <a:noFill/>
          <a:ln w="3240" cap="flat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4" name="Line 8">
            <a:extLst>
              <a:ext uri="{FF2B5EF4-FFF2-40B4-BE49-F238E27FC236}">
                <a16:creationId xmlns:a16="http://schemas.microsoft.com/office/drawing/2014/main" id="{7D86CD3D-D508-5B44-BE47-E3FF99A75D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94916" y="7718175"/>
            <a:ext cx="1356155" cy="450454"/>
          </a:xfrm>
          <a:prstGeom prst="line">
            <a:avLst/>
          </a:prstGeom>
          <a:noFill/>
          <a:ln w="3240" cap="flat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5" name="Line 9">
            <a:extLst>
              <a:ext uri="{FF2B5EF4-FFF2-40B4-BE49-F238E27FC236}">
                <a16:creationId xmlns:a16="http://schemas.microsoft.com/office/drawing/2014/main" id="{416467D9-AAA4-4D43-9FB0-66E21A3774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94916" y="7008950"/>
            <a:ext cx="833819" cy="1159679"/>
          </a:xfrm>
          <a:prstGeom prst="line">
            <a:avLst/>
          </a:prstGeom>
          <a:noFill/>
          <a:ln w="3240" cap="flat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6" name="Line 10">
            <a:extLst>
              <a:ext uri="{FF2B5EF4-FFF2-40B4-BE49-F238E27FC236}">
                <a16:creationId xmlns:a16="http://schemas.microsoft.com/office/drawing/2014/main" id="{2794CF3E-204D-2147-879A-A526032908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94916" y="6735804"/>
            <a:ext cx="4794" cy="143282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" name="Line 11">
            <a:extLst>
              <a:ext uri="{FF2B5EF4-FFF2-40B4-BE49-F238E27FC236}">
                <a16:creationId xmlns:a16="http://schemas.microsoft.com/office/drawing/2014/main" id="{EA26A8E3-55A2-D849-A15B-E4649C11C9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307" y="7008950"/>
            <a:ext cx="843403" cy="1159679"/>
          </a:xfrm>
          <a:prstGeom prst="line">
            <a:avLst/>
          </a:prstGeom>
          <a:noFill/>
          <a:ln w="3240" cap="flat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" name="Line 12">
            <a:extLst>
              <a:ext uri="{FF2B5EF4-FFF2-40B4-BE49-F238E27FC236}">
                <a16:creationId xmlns:a16="http://schemas.microsoft.com/office/drawing/2014/main" id="{F3108866-657A-B943-AAA2-8E950AD9A6C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33971" y="7718175"/>
            <a:ext cx="1365739" cy="45045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" name="Line 13">
            <a:extLst>
              <a:ext uri="{FF2B5EF4-FFF2-40B4-BE49-F238E27FC236}">
                <a16:creationId xmlns:a16="http://schemas.microsoft.com/office/drawing/2014/main" id="{6689A54E-11FB-8646-B0C5-A4598B36A4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33971" y="8163838"/>
            <a:ext cx="1365739" cy="44087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" name="Line 14">
            <a:extLst>
              <a:ext uri="{FF2B5EF4-FFF2-40B4-BE49-F238E27FC236}">
                <a16:creationId xmlns:a16="http://schemas.microsoft.com/office/drawing/2014/main" id="{30271D7E-BBB8-5B4A-8C66-990C815633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6307" y="8163838"/>
            <a:ext cx="843403" cy="115009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" name="Freeform 15">
            <a:extLst>
              <a:ext uri="{FF2B5EF4-FFF2-40B4-BE49-F238E27FC236}">
                <a16:creationId xmlns:a16="http://schemas.microsoft.com/office/drawing/2014/main" id="{0C984829-E294-D249-9C16-AD13166F1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5729" y="6409944"/>
            <a:ext cx="3517373" cy="3517373"/>
          </a:xfrm>
          <a:custGeom>
            <a:avLst/>
            <a:gdLst>
              <a:gd name="T0" fmla="*/ 3235 w 3236"/>
              <a:gd name="T1" fmla="*/ 1616 h 3235"/>
              <a:gd name="T2" fmla="*/ 3235 w 3236"/>
              <a:gd name="T3" fmla="*/ 1616 h 3235"/>
              <a:gd name="T4" fmla="*/ 1617 w 3236"/>
              <a:gd name="T5" fmla="*/ 3234 h 3235"/>
              <a:gd name="T6" fmla="*/ 0 w 3236"/>
              <a:gd name="T7" fmla="*/ 1616 h 3235"/>
              <a:gd name="T8" fmla="*/ 1617 w 3236"/>
              <a:gd name="T9" fmla="*/ 0 h 3235"/>
              <a:gd name="T10" fmla="*/ 3235 w 3236"/>
              <a:gd name="T11" fmla="*/ 1616 h 3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6" h="3235">
                <a:moveTo>
                  <a:pt x="3235" y="1616"/>
                </a:moveTo>
                <a:lnTo>
                  <a:pt x="3235" y="1616"/>
                </a:lnTo>
                <a:cubicBezTo>
                  <a:pt x="3235" y="2511"/>
                  <a:pt x="2512" y="3234"/>
                  <a:pt x="1617" y="3234"/>
                </a:cubicBezTo>
                <a:cubicBezTo>
                  <a:pt x="723" y="3234"/>
                  <a:pt x="0" y="2511"/>
                  <a:pt x="0" y="1616"/>
                </a:cubicBezTo>
                <a:cubicBezTo>
                  <a:pt x="0" y="722"/>
                  <a:pt x="723" y="0"/>
                  <a:pt x="1617" y="0"/>
                </a:cubicBezTo>
                <a:cubicBezTo>
                  <a:pt x="2512" y="0"/>
                  <a:pt x="3235" y="722"/>
                  <a:pt x="3235" y="161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92" name="Freeform 16">
            <a:extLst>
              <a:ext uri="{FF2B5EF4-FFF2-40B4-BE49-F238E27FC236}">
                <a16:creationId xmlns:a16="http://schemas.microsoft.com/office/drawing/2014/main" id="{30ADBBCB-5D34-8545-A579-A8ABD3FAF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6383" y="6740594"/>
            <a:ext cx="2851275" cy="2846484"/>
          </a:xfrm>
          <a:custGeom>
            <a:avLst/>
            <a:gdLst>
              <a:gd name="T0" fmla="*/ 2621 w 2622"/>
              <a:gd name="T1" fmla="*/ 1309 h 2621"/>
              <a:gd name="T2" fmla="*/ 2621 w 2622"/>
              <a:gd name="T3" fmla="*/ 1309 h 2621"/>
              <a:gd name="T4" fmla="*/ 1310 w 2622"/>
              <a:gd name="T5" fmla="*/ 2620 h 2621"/>
              <a:gd name="T6" fmla="*/ 0 w 2622"/>
              <a:gd name="T7" fmla="*/ 1309 h 2621"/>
              <a:gd name="T8" fmla="*/ 1310 w 2622"/>
              <a:gd name="T9" fmla="*/ 0 h 2621"/>
              <a:gd name="T10" fmla="*/ 2621 w 2622"/>
              <a:gd name="T11" fmla="*/ 1309 h 2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22" h="2621">
                <a:moveTo>
                  <a:pt x="2621" y="1309"/>
                </a:moveTo>
                <a:lnTo>
                  <a:pt x="2621" y="1309"/>
                </a:lnTo>
                <a:cubicBezTo>
                  <a:pt x="2621" y="2032"/>
                  <a:pt x="2033" y="2620"/>
                  <a:pt x="1310" y="2620"/>
                </a:cubicBezTo>
                <a:cubicBezTo>
                  <a:pt x="587" y="2620"/>
                  <a:pt x="0" y="2032"/>
                  <a:pt x="0" y="1309"/>
                </a:cubicBezTo>
                <a:cubicBezTo>
                  <a:pt x="0" y="586"/>
                  <a:pt x="587" y="0"/>
                  <a:pt x="1310" y="0"/>
                </a:cubicBezTo>
                <a:cubicBezTo>
                  <a:pt x="2033" y="0"/>
                  <a:pt x="2621" y="586"/>
                  <a:pt x="2621" y="130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17">
            <a:extLst>
              <a:ext uri="{FF2B5EF4-FFF2-40B4-BE49-F238E27FC236}">
                <a16:creationId xmlns:a16="http://schemas.microsoft.com/office/drawing/2014/main" id="{096CA704-9438-7346-BB12-150EBE120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6383" y="6740594"/>
            <a:ext cx="2851275" cy="2846484"/>
          </a:xfrm>
          <a:custGeom>
            <a:avLst/>
            <a:gdLst>
              <a:gd name="T0" fmla="*/ 2621 w 2622"/>
              <a:gd name="T1" fmla="*/ 1309 h 2621"/>
              <a:gd name="T2" fmla="*/ 2621 w 2622"/>
              <a:gd name="T3" fmla="*/ 1309 h 2621"/>
              <a:gd name="T4" fmla="*/ 1310 w 2622"/>
              <a:gd name="T5" fmla="*/ 0 h 2621"/>
              <a:gd name="T6" fmla="*/ 0 w 2622"/>
              <a:gd name="T7" fmla="*/ 1309 h 2621"/>
              <a:gd name="T8" fmla="*/ 1310 w 2622"/>
              <a:gd name="T9" fmla="*/ 2620 h 2621"/>
              <a:gd name="T10" fmla="*/ 2621 w 2622"/>
              <a:gd name="T11" fmla="*/ 1309 h 2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22" h="2621">
                <a:moveTo>
                  <a:pt x="2621" y="1309"/>
                </a:moveTo>
                <a:lnTo>
                  <a:pt x="2621" y="1309"/>
                </a:lnTo>
                <a:cubicBezTo>
                  <a:pt x="2621" y="586"/>
                  <a:pt x="2033" y="0"/>
                  <a:pt x="1310" y="0"/>
                </a:cubicBezTo>
                <a:cubicBezTo>
                  <a:pt x="587" y="0"/>
                  <a:pt x="0" y="586"/>
                  <a:pt x="0" y="1309"/>
                </a:cubicBezTo>
                <a:cubicBezTo>
                  <a:pt x="0" y="2032"/>
                  <a:pt x="587" y="2620"/>
                  <a:pt x="1310" y="2620"/>
                </a:cubicBezTo>
                <a:cubicBezTo>
                  <a:pt x="2033" y="2620"/>
                  <a:pt x="2621" y="2032"/>
                  <a:pt x="2621" y="1309"/>
                </a:cubicBezTo>
              </a:path>
            </a:pathLst>
          </a:custGeom>
          <a:noFill/>
          <a:ln w="3240" cap="flat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Line 18">
            <a:extLst>
              <a:ext uri="{FF2B5EF4-FFF2-40B4-BE49-F238E27FC236}">
                <a16:creationId xmlns:a16="http://schemas.microsoft.com/office/drawing/2014/main" id="{A2A63335-D73F-0249-80BF-7167269843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69623" y="8163838"/>
            <a:ext cx="4794" cy="142324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5" name="Line 19">
            <a:extLst>
              <a:ext uri="{FF2B5EF4-FFF2-40B4-BE49-F238E27FC236}">
                <a16:creationId xmlns:a16="http://schemas.microsoft.com/office/drawing/2014/main" id="{16BB9E5E-8CA4-5145-8939-4BCC01BBF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69623" y="8163838"/>
            <a:ext cx="833819" cy="115009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6" name="Line 20">
            <a:extLst>
              <a:ext uri="{FF2B5EF4-FFF2-40B4-BE49-F238E27FC236}">
                <a16:creationId xmlns:a16="http://schemas.microsoft.com/office/drawing/2014/main" id="{67B70ADA-6BE4-7545-88BC-BB901B86D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69623" y="8163838"/>
            <a:ext cx="1356155" cy="44087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7" name="Line 21">
            <a:extLst>
              <a:ext uri="{FF2B5EF4-FFF2-40B4-BE49-F238E27FC236}">
                <a16:creationId xmlns:a16="http://schemas.microsoft.com/office/drawing/2014/main" id="{455CFD50-F904-9F45-9309-A8184C0475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569623" y="7718175"/>
            <a:ext cx="1356155" cy="45045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8" name="Line 22">
            <a:extLst>
              <a:ext uri="{FF2B5EF4-FFF2-40B4-BE49-F238E27FC236}">
                <a16:creationId xmlns:a16="http://schemas.microsoft.com/office/drawing/2014/main" id="{D9B7A8F7-4729-534C-85F9-0BED3D84B1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569623" y="7008950"/>
            <a:ext cx="833819" cy="115967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9" name="Line 23">
            <a:extLst>
              <a:ext uri="{FF2B5EF4-FFF2-40B4-BE49-F238E27FC236}">
                <a16:creationId xmlns:a16="http://schemas.microsoft.com/office/drawing/2014/main" id="{B5A2731D-9145-FB4D-9437-7E8435A39F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569623" y="6735804"/>
            <a:ext cx="4794" cy="143282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0" name="Line 24">
            <a:extLst>
              <a:ext uri="{FF2B5EF4-FFF2-40B4-BE49-F238E27FC236}">
                <a16:creationId xmlns:a16="http://schemas.microsoft.com/office/drawing/2014/main" id="{60E93818-24D5-074B-B9EA-A2D86B7999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731014" y="7008950"/>
            <a:ext cx="843403" cy="1159679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1" name="Line 25">
            <a:extLst>
              <a:ext uri="{FF2B5EF4-FFF2-40B4-BE49-F238E27FC236}">
                <a16:creationId xmlns:a16="http://schemas.microsoft.com/office/drawing/2014/main" id="{BF807B69-2744-2040-9E66-377EEFFF4B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208678" y="7718175"/>
            <a:ext cx="1365739" cy="45045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" name="Line 26">
            <a:extLst>
              <a:ext uri="{FF2B5EF4-FFF2-40B4-BE49-F238E27FC236}">
                <a16:creationId xmlns:a16="http://schemas.microsoft.com/office/drawing/2014/main" id="{14AD6BDC-E2DF-9C47-825B-2886AB1263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08678" y="8163838"/>
            <a:ext cx="1365739" cy="44087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" name="Line 27">
            <a:extLst>
              <a:ext uri="{FF2B5EF4-FFF2-40B4-BE49-F238E27FC236}">
                <a16:creationId xmlns:a16="http://schemas.microsoft.com/office/drawing/2014/main" id="{407E1C77-5004-0942-902E-466A4C883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31014" y="8163838"/>
            <a:ext cx="843403" cy="115009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4" name="Freeform 28">
            <a:extLst>
              <a:ext uri="{FF2B5EF4-FFF2-40B4-BE49-F238E27FC236}">
                <a16:creationId xmlns:a16="http://schemas.microsoft.com/office/drawing/2014/main" id="{32C9494C-DD14-1649-8CB6-78EB01D4D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1834" y="5954696"/>
            <a:ext cx="4006163" cy="1365739"/>
          </a:xfrm>
          <a:custGeom>
            <a:avLst/>
            <a:gdLst>
              <a:gd name="T0" fmla="*/ 1843 w 3688"/>
              <a:gd name="T1" fmla="*/ 217 h 1256"/>
              <a:gd name="T2" fmla="*/ 1843 w 3688"/>
              <a:gd name="T3" fmla="*/ 217 h 1256"/>
              <a:gd name="T4" fmla="*/ 3461 w 3688"/>
              <a:gd name="T5" fmla="*/ 1192 h 1256"/>
              <a:gd name="T6" fmla="*/ 3551 w 3688"/>
              <a:gd name="T7" fmla="*/ 1255 h 1256"/>
              <a:gd name="T8" fmla="*/ 3551 w 3688"/>
              <a:gd name="T9" fmla="*/ 1255 h 1256"/>
              <a:gd name="T10" fmla="*/ 3650 w 3688"/>
              <a:gd name="T11" fmla="*/ 1102 h 1256"/>
              <a:gd name="T12" fmla="*/ 1843 w 3688"/>
              <a:gd name="T13" fmla="*/ 0 h 1256"/>
              <a:gd name="T14" fmla="*/ 36 w 3688"/>
              <a:gd name="T15" fmla="*/ 1102 h 1256"/>
              <a:gd name="T16" fmla="*/ 136 w 3688"/>
              <a:gd name="T17" fmla="*/ 1255 h 1256"/>
              <a:gd name="T18" fmla="*/ 136 w 3688"/>
              <a:gd name="T19" fmla="*/ 1255 h 1256"/>
              <a:gd name="T20" fmla="*/ 226 w 3688"/>
              <a:gd name="T21" fmla="*/ 1192 h 1256"/>
              <a:gd name="T22" fmla="*/ 1843 w 3688"/>
              <a:gd name="T23" fmla="*/ 217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88" h="1256">
                <a:moveTo>
                  <a:pt x="1843" y="217"/>
                </a:moveTo>
                <a:lnTo>
                  <a:pt x="1843" y="217"/>
                </a:lnTo>
                <a:cubicBezTo>
                  <a:pt x="2548" y="217"/>
                  <a:pt x="3153" y="615"/>
                  <a:pt x="3461" y="1192"/>
                </a:cubicBezTo>
                <a:cubicBezTo>
                  <a:pt x="3479" y="1228"/>
                  <a:pt x="3515" y="1255"/>
                  <a:pt x="3551" y="1255"/>
                </a:cubicBezTo>
                <a:lnTo>
                  <a:pt x="3551" y="1255"/>
                </a:lnTo>
                <a:cubicBezTo>
                  <a:pt x="3632" y="1255"/>
                  <a:pt x="3687" y="1165"/>
                  <a:pt x="3650" y="1102"/>
                </a:cubicBezTo>
                <a:cubicBezTo>
                  <a:pt x="3307" y="443"/>
                  <a:pt x="2629" y="0"/>
                  <a:pt x="1843" y="0"/>
                </a:cubicBezTo>
                <a:cubicBezTo>
                  <a:pt x="1057" y="0"/>
                  <a:pt x="370" y="443"/>
                  <a:pt x="36" y="1102"/>
                </a:cubicBezTo>
                <a:cubicBezTo>
                  <a:pt x="0" y="1165"/>
                  <a:pt x="54" y="1255"/>
                  <a:pt x="136" y="1255"/>
                </a:cubicBezTo>
                <a:lnTo>
                  <a:pt x="136" y="1255"/>
                </a:lnTo>
                <a:cubicBezTo>
                  <a:pt x="172" y="1255"/>
                  <a:pt x="208" y="1228"/>
                  <a:pt x="226" y="1192"/>
                </a:cubicBezTo>
                <a:cubicBezTo>
                  <a:pt x="533" y="615"/>
                  <a:pt x="1139" y="217"/>
                  <a:pt x="1843" y="21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9">
            <a:extLst>
              <a:ext uri="{FF2B5EF4-FFF2-40B4-BE49-F238E27FC236}">
                <a16:creationId xmlns:a16="http://schemas.microsoft.com/office/drawing/2014/main" id="{8FAC5914-B76C-1840-91C2-FA068A656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2148" y="5830103"/>
            <a:ext cx="3507788" cy="2592506"/>
          </a:xfrm>
          <a:custGeom>
            <a:avLst/>
            <a:gdLst>
              <a:gd name="T0" fmla="*/ 1148 w 3227"/>
              <a:gd name="T1" fmla="*/ 578 h 2385"/>
              <a:gd name="T2" fmla="*/ 1148 w 3227"/>
              <a:gd name="T3" fmla="*/ 578 h 2385"/>
              <a:gd name="T4" fmla="*/ 3045 w 3227"/>
              <a:gd name="T5" fmla="*/ 605 h 2385"/>
              <a:gd name="T6" fmla="*/ 3154 w 3227"/>
              <a:gd name="T7" fmla="*/ 614 h 2385"/>
              <a:gd name="T8" fmla="*/ 3154 w 3227"/>
              <a:gd name="T9" fmla="*/ 614 h 2385"/>
              <a:gd name="T10" fmla="*/ 3154 w 3227"/>
              <a:gd name="T11" fmla="*/ 425 h 2385"/>
              <a:gd name="T12" fmla="*/ 1039 w 3227"/>
              <a:gd name="T13" fmla="*/ 398 h 2385"/>
              <a:gd name="T14" fmla="*/ 45 w 3227"/>
              <a:gd name="T15" fmla="*/ 2258 h 2385"/>
              <a:gd name="T16" fmla="*/ 208 w 3227"/>
              <a:gd name="T17" fmla="*/ 2339 h 2385"/>
              <a:gd name="T18" fmla="*/ 208 w 3227"/>
              <a:gd name="T19" fmla="*/ 2339 h 2385"/>
              <a:gd name="T20" fmla="*/ 253 w 3227"/>
              <a:gd name="T21" fmla="*/ 2240 h 2385"/>
              <a:gd name="T22" fmla="*/ 1148 w 3227"/>
              <a:gd name="T23" fmla="*/ 578 h 2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27" h="2385">
                <a:moveTo>
                  <a:pt x="1148" y="578"/>
                </a:moveTo>
                <a:lnTo>
                  <a:pt x="1148" y="578"/>
                </a:lnTo>
                <a:cubicBezTo>
                  <a:pt x="1762" y="226"/>
                  <a:pt x="2485" y="262"/>
                  <a:pt x="3045" y="605"/>
                </a:cubicBezTo>
                <a:cubicBezTo>
                  <a:pt x="3081" y="632"/>
                  <a:pt x="3118" y="632"/>
                  <a:pt x="3154" y="614"/>
                </a:cubicBezTo>
                <a:lnTo>
                  <a:pt x="3154" y="614"/>
                </a:lnTo>
                <a:cubicBezTo>
                  <a:pt x="3226" y="569"/>
                  <a:pt x="3226" y="470"/>
                  <a:pt x="3154" y="425"/>
                </a:cubicBezTo>
                <a:cubicBezTo>
                  <a:pt x="2539" y="36"/>
                  <a:pt x="1726" y="0"/>
                  <a:pt x="1039" y="398"/>
                </a:cubicBezTo>
                <a:cubicBezTo>
                  <a:pt x="361" y="795"/>
                  <a:pt x="0" y="1526"/>
                  <a:pt x="45" y="2258"/>
                </a:cubicBezTo>
                <a:cubicBezTo>
                  <a:pt x="45" y="2339"/>
                  <a:pt x="136" y="2384"/>
                  <a:pt x="208" y="2339"/>
                </a:cubicBezTo>
                <a:lnTo>
                  <a:pt x="208" y="2339"/>
                </a:lnTo>
                <a:cubicBezTo>
                  <a:pt x="235" y="2321"/>
                  <a:pt x="262" y="2285"/>
                  <a:pt x="253" y="2240"/>
                </a:cubicBezTo>
                <a:cubicBezTo>
                  <a:pt x="226" y="1589"/>
                  <a:pt x="542" y="940"/>
                  <a:pt x="1148" y="5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30">
            <a:extLst>
              <a:ext uri="{FF2B5EF4-FFF2-40B4-BE49-F238E27FC236}">
                <a16:creationId xmlns:a16="http://schemas.microsoft.com/office/drawing/2014/main" id="{7A617E90-B5E6-4342-8AB0-9F308C867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4916" y="7703800"/>
            <a:ext cx="2832109" cy="1226768"/>
          </a:xfrm>
          <a:custGeom>
            <a:avLst/>
            <a:gdLst>
              <a:gd name="T0" fmla="*/ 2548 w 2604"/>
              <a:gd name="T1" fmla="*/ 54 h 1130"/>
              <a:gd name="T2" fmla="*/ 2548 w 2604"/>
              <a:gd name="T3" fmla="*/ 1057 h 1130"/>
              <a:gd name="T4" fmla="*/ 55 w 2604"/>
              <a:gd name="T5" fmla="*/ 704 h 1130"/>
              <a:gd name="T6" fmla="*/ 55 w 2604"/>
              <a:gd name="T7" fmla="*/ 153 h 1130"/>
              <a:gd name="T8" fmla="*/ 2548 w 2604"/>
              <a:gd name="T9" fmla="*/ 54 h 1130"/>
              <a:gd name="T10" fmla="*/ 2603 w 2604"/>
              <a:gd name="T11" fmla="*/ 0 h 1130"/>
              <a:gd name="T12" fmla="*/ 0 w 2604"/>
              <a:gd name="T13" fmla="*/ 99 h 1130"/>
              <a:gd name="T14" fmla="*/ 0 w 2604"/>
              <a:gd name="T15" fmla="*/ 750 h 1130"/>
              <a:gd name="T16" fmla="*/ 2603 w 2604"/>
              <a:gd name="T17" fmla="*/ 1129 h 1130"/>
              <a:gd name="T18" fmla="*/ 2603 w 2604"/>
              <a:gd name="T19" fmla="*/ 0 h 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4" h="1130">
                <a:moveTo>
                  <a:pt x="2548" y="54"/>
                </a:moveTo>
                <a:lnTo>
                  <a:pt x="2548" y="1057"/>
                </a:lnTo>
                <a:lnTo>
                  <a:pt x="55" y="704"/>
                </a:lnTo>
                <a:lnTo>
                  <a:pt x="55" y="153"/>
                </a:lnTo>
                <a:lnTo>
                  <a:pt x="2548" y="54"/>
                </a:lnTo>
                <a:close/>
                <a:moveTo>
                  <a:pt x="2603" y="0"/>
                </a:moveTo>
                <a:lnTo>
                  <a:pt x="0" y="99"/>
                </a:lnTo>
                <a:lnTo>
                  <a:pt x="0" y="750"/>
                </a:lnTo>
                <a:lnTo>
                  <a:pt x="2603" y="1129"/>
                </a:lnTo>
                <a:lnTo>
                  <a:pt x="2603" y="0"/>
                </a:lnTo>
                <a:close/>
              </a:path>
            </a:pathLst>
          </a:custGeom>
          <a:solidFill>
            <a:srgbClr val="AAA9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31">
            <a:extLst>
              <a:ext uri="{FF2B5EF4-FFF2-40B4-BE49-F238E27FC236}">
                <a16:creationId xmlns:a16="http://schemas.microsoft.com/office/drawing/2014/main" id="{5BF5CC84-B5BB-5A4B-AAE1-3EB7AF5CB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2420" y="7761305"/>
            <a:ext cx="2712306" cy="1092590"/>
          </a:xfrm>
          <a:custGeom>
            <a:avLst/>
            <a:gdLst>
              <a:gd name="T0" fmla="*/ 2493 w 2494"/>
              <a:gd name="T1" fmla="*/ 0 h 1004"/>
              <a:gd name="T2" fmla="*/ 2493 w 2494"/>
              <a:gd name="T3" fmla="*/ 1003 h 1004"/>
              <a:gd name="T4" fmla="*/ 0 w 2494"/>
              <a:gd name="T5" fmla="*/ 650 h 1004"/>
              <a:gd name="T6" fmla="*/ 0 w 2494"/>
              <a:gd name="T7" fmla="*/ 99 h 1004"/>
              <a:gd name="T8" fmla="*/ 2493 w 2494"/>
              <a:gd name="T9" fmla="*/ 0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4" h="1004">
                <a:moveTo>
                  <a:pt x="2493" y="0"/>
                </a:moveTo>
                <a:lnTo>
                  <a:pt x="2493" y="1003"/>
                </a:lnTo>
                <a:lnTo>
                  <a:pt x="0" y="650"/>
                </a:lnTo>
                <a:lnTo>
                  <a:pt x="0" y="99"/>
                </a:lnTo>
                <a:lnTo>
                  <a:pt x="2493" y="0"/>
                </a:lnTo>
              </a:path>
            </a:pathLst>
          </a:custGeom>
          <a:solidFill>
            <a:srgbClr val="AAA9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32">
            <a:extLst>
              <a:ext uri="{FF2B5EF4-FFF2-40B4-BE49-F238E27FC236}">
                <a16:creationId xmlns:a16="http://schemas.microsoft.com/office/drawing/2014/main" id="{E2AF1440-3EAB-9742-AB28-4669971F3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4916" y="7703800"/>
            <a:ext cx="2832109" cy="1226768"/>
          </a:xfrm>
          <a:custGeom>
            <a:avLst/>
            <a:gdLst>
              <a:gd name="T0" fmla="*/ 2603 w 2604"/>
              <a:gd name="T1" fmla="*/ 0 h 1130"/>
              <a:gd name="T2" fmla="*/ 0 w 2604"/>
              <a:gd name="T3" fmla="*/ 99 h 1130"/>
              <a:gd name="T4" fmla="*/ 0 w 2604"/>
              <a:gd name="T5" fmla="*/ 750 h 1130"/>
              <a:gd name="T6" fmla="*/ 2603 w 2604"/>
              <a:gd name="T7" fmla="*/ 1129 h 1130"/>
              <a:gd name="T8" fmla="*/ 2603 w 2604"/>
              <a:gd name="T9" fmla="*/ 0 h 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4" h="1130">
                <a:moveTo>
                  <a:pt x="2603" y="0"/>
                </a:moveTo>
                <a:lnTo>
                  <a:pt x="0" y="99"/>
                </a:lnTo>
                <a:lnTo>
                  <a:pt x="0" y="750"/>
                </a:lnTo>
                <a:lnTo>
                  <a:pt x="2603" y="1129"/>
                </a:lnTo>
                <a:lnTo>
                  <a:pt x="2603" y="0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33">
            <a:extLst>
              <a:ext uri="{FF2B5EF4-FFF2-40B4-BE49-F238E27FC236}">
                <a16:creationId xmlns:a16="http://schemas.microsoft.com/office/drawing/2014/main" id="{7D3721C2-209E-E04E-8F7E-6D281D0E0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8148" y="6524953"/>
            <a:ext cx="2434367" cy="1749101"/>
          </a:xfrm>
          <a:custGeom>
            <a:avLst/>
            <a:gdLst>
              <a:gd name="T0" fmla="*/ 1129 w 2242"/>
              <a:gd name="T1" fmla="*/ 1608 h 1609"/>
              <a:gd name="T2" fmla="*/ 0 w 2242"/>
              <a:gd name="T3" fmla="*/ 64 h 1609"/>
              <a:gd name="T4" fmla="*/ 90 w 2242"/>
              <a:gd name="T5" fmla="*/ 0 h 1609"/>
              <a:gd name="T6" fmla="*/ 1129 w 2242"/>
              <a:gd name="T7" fmla="*/ 1409 h 1609"/>
              <a:gd name="T8" fmla="*/ 2150 w 2242"/>
              <a:gd name="T9" fmla="*/ 10 h 1609"/>
              <a:gd name="T10" fmla="*/ 2241 w 2242"/>
              <a:gd name="T11" fmla="*/ 82 h 1609"/>
              <a:gd name="T12" fmla="*/ 1129 w 2242"/>
              <a:gd name="T13" fmla="*/ 1608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42" h="1609">
                <a:moveTo>
                  <a:pt x="1129" y="1608"/>
                </a:moveTo>
                <a:lnTo>
                  <a:pt x="0" y="64"/>
                </a:lnTo>
                <a:lnTo>
                  <a:pt x="90" y="0"/>
                </a:lnTo>
                <a:lnTo>
                  <a:pt x="1129" y="1409"/>
                </a:lnTo>
                <a:lnTo>
                  <a:pt x="2150" y="10"/>
                </a:lnTo>
                <a:lnTo>
                  <a:pt x="2241" y="82"/>
                </a:lnTo>
                <a:lnTo>
                  <a:pt x="1129" y="160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34">
            <a:extLst>
              <a:ext uri="{FF2B5EF4-FFF2-40B4-BE49-F238E27FC236}">
                <a16:creationId xmlns:a16="http://schemas.microsoft.com/office/drawing/2014/main" id="{CC2DFB95-DC28-6348-80FD-D18168B72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6126" y="4660840"/>
            <a:ext cx="2084548" cy="3613214"/>
          </a:xfrm>
          <a:custGeom>
            <a:avLst/>
            <a:gdLst>
              <a:gd name="T0" fmla="*/ 9 w 1917"/>
              <a:gd name="T1" fmla="*/ 3324 h 3325"/>
              <a:gd name="T2" fmla="*/ 0 w 1917"/>
              <a:gd name="T3" fmla="*/ 3206 h 3325"/>
              <a:gd name="T4" fmla="*/ 1753 w 1917"/>
              <a:gd name="T5" fmla="*/ 3170 h 3325"/>
              <a:gd name="T6" fmla="*/ 660 w 1917"/>
              <a:gd name="T7" fmla="*/ 36 h 3325"/>
              <a:gd name="T8" fmla="*/ 768 w 1917"/>
              <a:gd name="T9" fmla="*/ 0 h 3325"/>
              <a:gd name="T10" fmla="*/ 1916 w 1917"/>
              <a:gd name="T11" fmla="*/ 3279 h 3325"/>
              <a:gd name="T12" fmla="*/ 9 w 1917"/>
              <a:gd name="T13" fmla="*/ 3324 h 3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7" h="3325">
                <a:moveTo>
                  <a:pt x="9" y="3324"/>
                </a:moveTo>
                <a:lnTo>
                  <a:pt x="0" y="3206"/>
                </a:lnTo>
                <a:lnTo>
                  <a:pt x="1753" y="3170"/>
                </a:lnTo>
                <a:lnTo>
                  <a:pt x="660" y="36"/>
                </a:lnTo>
                <a:lnTo>
                  <a:pt x="768" y="0"/>
                </a:lnTo>
                <a:lnTo>
                  <a:pt x="1916" y="3279"/>
                </a:lnTo>
                <a:lnTo>
                  <a:pt x="9" y="332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35">
            <a:extLst>
              <a:ext uri="{FF2B5EF4-FFF2-40B4-BE49-F238E27FC236}">
                <a16:creationId xmlns:a16="http://schemas.microsoft.com/office/drawing/2014/main" id="{42D5E9BA-EA2D-F842-BE0E-F64ACDF75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7525" y="5202344"/>
            <a:ext cx="4341607" cy="3220265"/>
          </a:xfrm>
          <a:custGeom>
            <a:avLst/>
            <a:gdLst>
              <a:gd name="T0" fmla="*/ 1365 w 3994"/>
              <a:gd name="T1" fmla="*/ 2962 h 2963"/>
              <a:gd name="T2" fmla="*/ 0 w 3994"/>
              <a:gd name="T3" fmla="*/ 45 h 2963"/>
              <a:gd name="T4" fmla="*/ 100 w 3994"/>
              <a:gd name="T5" fmla="*/ 0 h 2963"/>
              <a:gd name="T6" fmla="*/ 1401 w 3994"/>
              <a:gd name="T7" fmla="*/ 2763 h 2963"/>
              <a:gd name="T8" fmla="*/ 3912 w 3994"/>
              <a:gd name="T9" fmla="*/ 153 h 2963"/>
              <a:gd name="T10" fmla="*/ 3993 w 3994"/>
              <a:gd name="T11" fmla="*/ 226 h 2963"/>
              <a:gd name="T12" fmla="*/ 1365 w 3994"/>
              <a:gd name="T13" fmla="*/ 2962 h 2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94" h="2963">
                <a:moveTo>
                  <a:pt x="1365" y="2962"/>
                </a:moveTo>
                <a:lnTo>
                  <a:pt x="0" y="45"/>
                </a:lnTo>
                <a:lnTo>
                  <a:pt x="100" y="0"/>
                </a:lnTo>
                <a:lnTo>
                  <a:pt x="1401" y="2763"/>
                </a:lnTo>
                <a:lnTo>
                  <a:pt x="3912" y="153"/>
                </a:lnTo>
                <a:lnTo>
                  <a:pt x="3993" y="226"/>
                </a:lnTo>
                <a:lnTo>
                  <a:pt x="1365" y="296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36">
            <a:extLst>
              <a:ext uri="{FF2B5EF4-FFF2-40B4-BE49-F238E27FC236}">
                <a16:creationId xmlns:a16="http://schemas.microsoft.com/office/drawing/2014/main" id="{AE1747C2-E625-AB41-BE05-1B94EAB60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2772" y="3745558"/>
            <a:ext cx="4154715" cy="2415199"/>
          </a:xfrm>
          <a:custGeom>
            <a:avLst/>
            <a:gdLst>
              <a:gd name="T0" fmla="*/ 921 w 3822"/>
              <a:gd name="T1" fmla="*/ 2223 h 2224"/>
              <a:gd name="T2" fmla="*/ 921 w 3822"/>
              <a:gd name="T3" fmla="*/ 2223 h 2224"/>
              <a:gd name="T4" fmla="*/ 0 w 3822"/>
              <a:gd name="T5" fmla="*/ 2223 h 2224"/>
              <a:gd name="T6" fmla="*/ 0 w 3822"/>
              <a:gd name="T7" fmla="*/ 2106 h 2224"/>
              <a:gd name="T8" fmla="*/ 921 w 3822"/>
              <a:gd name="T9" fmla="*/ 2106 h 2224"/>
              <a:gd name="T10" fmla="*/ 2086 w 3822"/>
              <a:gd name="T11" fmla="*/ 1717 h 2224"/>
              <a:gd name="T12" fmla="*/ 3712 w 3822"/>
              <a:gd name="T13" fmla="*/ 479 h 2224"/>
              <a:gd name="T14" fmla="*/ 3712 w 3822"/>
              <a:gd name="T15" fmla="*/ 118 h 2224"/>
              <a:gd name="T16" fmla="*/ 3197 w 3822"/>
              <a:gd name="T17" fmla="*/ 118 h 2224"/>
              <a:gd name="T18" fmla="*/ 3197 w 3822"/>
              <a:gd name="T19" fmla="*/ 0 h 2224"/>
              <a:gd name="T20" fmla="*/ 3821 w 3822"/>
              <a:gd name="T21" fmla="*/ 0 h 2224"/>
              <a:gd name="T22" fmla="*/ 3821 w 3822"/>
              <a:gd name="T23" fmla="*/ 534 h 2224"/>
              <a:gd name="T24" fmla="*/ 2158 w 3822"/>
              <a:gd name="T25" fmla="*/ 1808 h 2224"/>
              <a:gd name="T26" fmla="*/ 921 w 3822"/>
              <a:gd name="T27" fmla="*/ 2223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822" h="2224">
                <a:moveTo>
                  <a:pt x="921" y="2223"/>
                </a:moveTo>
                <a:lnTo>
                  <a:pt x="921" y="2223"/>
                </a:lnTo>
                <a:cubicBezTo>
                  <a:pt x="0" y="2223"/>
                  <a:pt x="0" y="2223"/>
                  <a:pt x="0" y="2223"/>
                </a:cubicBezTo>
                <a:cubicBezTo>
                  <a:pt x="0" y="2106"/>
                  <a:pt x="0" y="2106"/>
                  <a:pt x="0" y="2106"/>
                </a:cubicBezTo>
                <a:cubicBezTo>
                  <a:pt x="921" y="2106"/>
                  <a:pt x="921" y="2106"/>
                  <a:pt x="921" y="2106"/>
                </a:cubicBezTo>
                <a:cubicBezTo>
                  <a:pt x="1336" y="2106"/>
                  <a:pt x="1752" y="1970"/>
                  <a:pt x="2086" y="1717"/>
                </a:cubicBezTo>
                <a:cubicBezTo>
                  <a:pt x="3712" y="479"/>
                  <a:pt x="3712" y="479"/>
                  <a:pt x="3712" y="479"/>
                </a:cubicBezTo>
                <a:cubicBezTo>
                  <a:pt x="3712" y="118"/>
                  <a:pt x="3712" y="118"/>
                  <a:pt x="3712" y="118"/>
                </a:cubicBezTo>
                <a:cubicBezTo>
                  <a:pt x="3197" y="118"/>
                  <a:pt x="3197" y="118"/>
                  <a:pt x="3197" y="118"/>
                </a:cubicBezTo>
                <a:cubicBezTo>
                  <a:pt x="3197" y="0"/>
                  <a:pt x="3197" y="0"/>
                  <a:pt x="3197" y="0"/>
                </a:cubicBezTo>
                <a:cubicBezTo>
                  <a:pt x="3821" y="0"/>
                  <a:pt x="3821" y="0"/>
                  <a:pt x="3821" y="0"/>
                </a:cubicBezTo>
                <a:cubicBezTo>
                  <a:pt x="3821" y="534"/>
                  <a:pt x="3821" y="534"/>
                  <a:pt x="3821" y="534"/>
                </a:cubicBezTo>
                <a:cubicBezTo>
                  <a:pt x="2158" y="1808"/>
                  <a:pt x="2158" y="1808"/>
                  <a:pt x="2158" y="1808"/>
                </a:cubicBezTo>
                <a:cubicBezTo>
                  <a:pt x="1806" y="2070"/>
                  <a:pt x="1363" y="2223"/>
                  <a:pt x="921" y="222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37">
            <a:extLst>
              <a:ext uri="{FF2B5EF4-FFF2-40B4-BE49-F238E27FC236}">
                <a16:creationId xmlns:a16="http://schemas.microsoft.com/office/drawing/2014/main" id="{FEB941C4-67B9-9846-905F-B0C407FA5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7630" y="3640132"/>
            <a:ext cx="129384" cy="354612"/>
          </a:xfrm>
          <a:custGeom>
            <a:avLst/>
            <a:gdLst>
              <a:gd name="T0" fmla="*/ 63 w 118"/>
              <a:gd name="T1" fmla="*/ 325 h 326"/>
              <a:gd name="T2" fmla="*/ 63 w 118"/>
              <a:gd name="T3" fmla="*/ 325 h 326"/>
              <a:gd name="T4" fmla="*/ 63 w 118"/>
              <a:gd name="T5" fmla="*/ 325 h 326"/>
              <a:gd name="T6" fmla="*/ 117 w 118"/>
              <a:gd name="T7" fmla="*/ 262 h 326"/>
              <a:gd name="T8" fmla="*/ 117 w 118"/>
              <a:gd name="T9" fmla="*/ 54 h 326"/>
              <a:gd name="T10" fmla="*/ 63 w 118"/>
              <a:gd name="T11" fmla="*/ 0 h 326"/>
              <a:gd name="T12" fmla="*/ 63 w 118"/>
              <a:gd name="T13" fmla="*/ 0 h 326"/>
              <a:gd name="T14" fmla="*/ 0 w 118"/>
              <a:gd name="T15" fmla="*/ 54 h 326"/>
              <a:gd name="T16" fmla="*/ 0 w 118"/>
              <a:gd name="T17" fmla="*/ 262 h 326"/>
              <a:gd name="T18" fmla="*/ 63 w 118"/>
              <a:gd name="T19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326">
                <a:moveTo>
                  <a:pt x="63" y="325"/>
                </a:moveTo>
                <a:lnTo>
                  <a:pt x="63" y="325"/>
                </a:lnTo>
                <a:lnTo>
                  <a:pt x="63" y="325"/>
                </a:lnTo>
                <a:cubicBezTo>
                  <a:pt x="90" y="325"/>
                  <a:pt x="117" y="298"/>
                  <a:pt x="117" y="262"/>
                </a:cubicBezTo>
                <a:cubicBezTo>
                  <a:pt x="117" y="54"/>
                  <a:pt x="117" y="54"/>
                  <a:pt x="117" y="54"/>
                </a:cubicBezTo>
                <a:cubicBezTo>
                  <a:pt x="117" y="27"/>
                  <a:pt x="90" y="0"/>
                  <a:pt x="63" y="0"/>
                </a:cubicBezTo>
                <a:lnTo>
                  <a:pt x="63" y="0"/>
                </a:lnTo>
                <a:cubicBezTo>
                  <a:pt x="27" y="0"/>
                  <a:pt x="0" y="27"/>
                  <a:pt x="0" y="54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98"/>
                  <a:pt x="27" y="325"/>
                  <a:pt x="63" y="3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38">
            <a:extLst>
              <a:ext uri="{FF2B5EF4-FFF2-40B4-BE49-F238E27FC236}">
                <a16:creationId xmlns:a16="http://schemas.microsoft.com/office/drawing/2014/main" id="{29B59BCE-79D6-C343-9C3B-421B1EAF5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7373" y="3716805"/>
            <a:ext cx="627761" cy="196473"/>
          </a:xfrm>
          <a:custGeom>
            <a:avLst/>
            <a:gdLst>
              <a:gd name="T0" fmla="*/ 90 w 579"/>
              <a:gd name="T1" fmla="*/ 181 h 182"/>
              <a:gd name="T2" fmla="*/ 90 w 579"/>
              <a:gd name="T3" fmla="*/ 181 h 182"/>
              <a:gd name="T4" fmla="*/ 578 w 579"/>
              <a:gd name="T5" fmla="*/ 181 h 182"/>
              <a:gd name="T6" fmla="*/ 578 w 579"/>
              <a:gd name="T7" fmla="*/ 0 h 182"/>
              <a:gd name="T8" fmla="*/ 90 w 579"/>
              <a:gd name="T9" fmla="*/ 0 h 182"/>
              <a:gd name="T10" fmla="*/ 0 w 579"/>
              <a:gd name="T11" fmla="*/ 91 h 182"/>
              <a:gd name="T12" fmla="*/ 0 w 579"/>
              <a:gd name="T13" fmla="*/ 91 h 182"/>
              <a:gd name="T14" fmla="*/ 90 w 579"/>
              <a:gd name="T15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9" h="182">
                <a:moveTo>
                  <a:pt x="90" y="181"/>
                </a:moveTo>
                <a:lnTo>
                  <a:pt x="90" y="181"/>
                </a:lnTo>
                <a:cubicBezTo>
                  <a:pt x="578" y="181"/>
                  <a:pt x="578" y="181"/>
                  <a:pt x="578" y="181"/>
                </a:cubicBezTo>
                <a:cubicBezTo>
                  <a:pt x="578" y="0"/>
                  <a:pt x="578" y="0"/>
                  <a:pt x="57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36" y="0"/>
                  <a:pt x="0" y="36"/>
                  <a:pt x="0" y="91"/>
                </a:cubicBezTo>
                <a:lnTo>
                  <a:pt x="0" y="91"/>
                </a:lnTo>
                <a:cubicBezTo>
                  <a:pt x="0" y="136"/>
                  <a:pt x="36" y="181"/>
                  <a:pt x="90" y="1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39">
            <a:extLst>
              <a:ext uri="{FF2B5EF4-FFF2-40B4-BE49-F238E27FC236}">
                <a16:creationId xmlns:a16="http://schemas.microsoft.com/office/drawing/2014/main" id="{3274A9EB-7143-0548-B69A-FC2E4B7D5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0598" y="4790227"/>
            <a:ext cx="1543044" cy="551085"/>
          </a:xfrm>
          <a:custGeom>
            <a:avLst/>
            <a:gdLst>
              <a:gd name="T0" fmla="*/ 63 w 1419"/>
              <a:gd name="T1" fmla="*/ 389 h 507"/>
              <a:gd name="T2" fmla="*/ 63 w 1419"/>
              <a:gd name="T3" fmla="*/ 389 h 507"/>
              <a:gd name="T4" fmla="*/ 732 w 1419"/>
              <a:gd name="T5" fmla="*/ 506 h 507"/>
              <a:gd name="T6" fmla="*/ 1274 w 1419"/>
              <a:gd name="T7" fmla="*/ 407 h 507"/>
              <a:gd name="T8" fmla="*/ 1247 w 1419"/>
              <a:gd name="T9" fmla="*/ 145 h 507"/>
              <a:gd name="T10" fmla="*/ 958 w 1419"/>
              <a:gd name="T11" fmla="*/ 145 h 507"/>
              <a:gd name="T12" fmla="*/ 822 w 1419"/>
              <a:gd name="T13" fmla="*/ 109 h 507"/>
              <a:gd name="T14" fmla="*/ 641 w 1419"/>
              <a:gd name="T15" fmla="*/ 27 h 507"/>
              <a:gd name="T16" fmla="*/ 524 w 1419"/>
              <a:gd name="T17" fmla="*/ 0 h 507"/>
              <a:gd name="T18" fmla="*/ 289 w 1419"/>
              <a:gd name="T19" fmla="*/ 0 h 507"/>
              <a:gd name="T20" fmla="*/ 108 w 1419"/>
              <a:gd name="T21" fmla="*/ 72 h 507"/>
              <a:gd name="T22" fmla="*/ 63 w 1419"/>
              <a:gd name="T23" fmla="*/ 389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19" h="507">
                <a:moveTo>
                  <a:pt x="63" y="389"/>
                </a:moveTo>
                <a:lnTo>
                  <a:pt x="63" y="389"/>
                </a:lnTo>
                <a:cubicBezTo>
                  <a:pt x="732" y="506"/>
                  <a:pt x="732" y="506"/>
                  <a:pt x="732" y="506"/>
                </a:cubicBezTo>
                <a:cubicBezTo>
                  <a:pt x="1274" y="407"/>
                  <a:pt x="1274" y="407"/>
                  <a:pt x="1274" y="407"/>
                </a:cubicBezTo>
                <a:cubicBezTo>
                  <a:pt x="1274" y="407"/>
                  <a:pt x="1418" y="235"/>
                  <a:pt x="1247" y="145"/>
                </a:cubicBezTo>
                <a:cubicBezTo>
                  <a:pt x="958" y="145"/>
                  <a:pt x="958" y="145"/>
                  <a:pt x="958" y="145"/>
                </a:cubicBezTo>
                <a:cubicBezTo>
                  <a:pt x="912" y="145"/>
                  <a:pt x="867" y="136"/>
                  <a:pt x="822" y="109"/>
                </a:cubicBezTo>
                <a:cubicBezTo>
                  <a:pt x="641" y="27"/>
                  <a:pt x="641" y="27"/>
                  <a:pt x="641" y="27"/>
                </a:cubicBezTo>
                <a:cubicBezTo>
                  <a:pt x="605" y="9"/>
                  <a:pt x="569" y="0"/>
                  <a:pt x="524" y="0"/>
                </a:cubicBezTo>
                <a:cubicBezTo>
                  <a:pt x="289" y="0"/>
                  <a:pt x="289" y="0"/>
                  <a:pt x="289" y="0"/>
                </a:cubicBezTo>
                <a:cubicBezTo>
                  <a:pt x="226" y="0"/>
                  <a:pt x="153" y="27"/>
                  <a:pt x="108" y="72"/>
                </a:cubicBezTo>
                <a:cubicBezTo>
                  <a:pt x="45" y="136"/>
                  <a:pt x="0" y="235"/>
                  <a:pt x="63" y="3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40">
            <a:extLst>
              <a:ext uri="{FF2B5EF4-FFF2-40B4-BE49-F238E27FC236}">
                <a16:creationId xmlns:a16="http://schemas.microsoft.com/office/drawing/2014/main" id="{17DD1981-3CDA-FF4B-A8D5-2A7BDF566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303" y="7814016"/>
            <a:ext cx="709225" cy="709225"/>
          </a:xfrm>
          <a:custGeom>
            <a:avLst/>
            <a:gdLst>
              <a:gd name="T0" fmla="*/ 651 w 652"/>
              <a:gd name="T1" fmla="*/ 325 h 652"/>
              <a:gd name="T2" fmla="*/ 651 w 652"/>
              <a:gd name="T3" fmla="*/ 325 h 652"/>
              <a:gd name="T4" fmla="*/ 325 w 652"/>
              <a:gd name="T5" fmla="*/ 651 h 652"/>
              <a:gd name="T6" fmla="*/ 0 w 652"/>
              <a:gd name="T7" fmla="*/ 325 h 652"/>
              <a:gd name="T8" fmla="*/ 325 w 652"/>
              <a:gd name="T9" fmla="*/ 0 h 652"/>
              <a:gd name="T10" fmla="*/ 651 w 652"/>
              <a:gd name="T11" fmla="*/ 325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2" h="652">
                <a:moveTo>
                  <a:pt x="651" y="325"/>
                </a:moveTo>
                <a:lnTo>
                  <a:pt x="651" y="325"/>
                </a:lnTo>
                <a:cubicBezTo>
                  <a:pt x="651" y="506"/>
                  <a:pt x="506" y="651"/>
                  <a:pt x="325" y="651"/>
                </a:cubicBezTo>
                <a:cubicBezTo>
                  <a:pt x="145" y="651"/>
                  <a:pt x="0" y="506"/>
                  <a:pt x="0" y="325"/>
                </a:cubicBezTo>
                <a:cubicBezTo>
                  <a:pt x="0" y="145"/>
                  <a:pt x="145" y="0"/>
                  <a:pt x="325" y="0"/>
                </a:cubicBezTo>
                <a:cubicBezTo>
                  <a:pt x="506" y="0"/>
                  <a:pt x="651" y="145"/>
                  <a:pt x="651" y="3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41">
            <a:extLst>
              <a:ext uri="{FF2B5EF4-FFF2-40B4-BE49-F238E27FC236}">
                <a16:creationId xmlns:a16="http://schemas.microsoft.com/office/drawing/2014/main" id="{6898FD2E-8E10-064B-A45E-B04A16E84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9804" y="7814016"/>
            <a:ext cx="709225" cy="709225"/>
          </a:xfrm>
          <a:custGeom>
            <a:avLst/>
            <a:gdLst>
              <a:gd name="T0" fmla="*/ 651 w 652"/>
              <a:gd name="T1" fmla="*/ 325 h 652"/>
              <a:gd name="T2" fmla="*/ 651 w 652"/>
              <a:gd name="T3" fmla="*/ 325 h 652"/>
              <a:gd name="T4" fmla="*/ 325 w 652"/>
              <a:gd name="T5" fmla="*/ 651 h 652"/>
              <a:gd name="T6" fmla="*/ 0 w 652"/>
              <a:gd name="T7" fmla="*/ 325 h 652"/>
              <a:gd name="T8" fmla="*/ 325 w 652"/>
              <a:gd name="T9" fmla="*/ 0 h 652"/>
              <a:gd name="T10" fmla="*/ 651 w 652"/>
              <a:gd name="T11" fmla="*/ 325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52" h="652">
                <a:moveTo>
                  <a:pt x="651" y="325"/>
                </a:moveTo>
                <a:lnTo>
                  <a:pt x="651" y="325"/>
                </a:lnTo>
                <a:cubicBezTo>
                  <a:pt x="651" y="506"/>
                  <a:pt x="506" y="651"/>
                  <a:pt x="325" y="651"/>
                </a:cubicBezTo>
                <a:cubicBezTo>
                  <a:pt x="145" y="651"/>
                  <a:pt x="0" y="506"/>
                  <a:pt x="0" y="325"/>
                </a:cubicBezTo>
                <a:cubicBezTo>
                  <a:pt x="0" y="145"/>
                  <a:pt x="145" y="0"/>
                  <a:pt x="325" y="0"/>
                </a:cubicBezTo>
                <a:cubicBezTo>
                  <a:pt x="506" y="0"/>
                  <a:pt x="651" y="145"/>
                  <a:pt x="651" y="3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42">
            <a:extLst>
              <a:ext uri="{FF2B5EF4-FFF2-40B4-BE49-F238E27FC236}">
                <a16:creationId xmlns:a16="http://schemas.microsoft.com/office/drawing/2014/main" id="{A6EF0266-0BE6-874A-BB84-8295DF9B7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3641" y="7703800"/>
            <a:ext cx="1226768" cy="1226768"/>
          </a:xfrm>
          <a:custGeom>
            <a:avLst/>
            <a:gdLst>
              <a:gd name="T0" fmla="*/ 0 w 1130"/>
              <a:gd name="T1" fmla="*/ 560 h 1130"/>
              <a:gd name="T2" fmla="*/ 0 w 1130"/>
              <a:gd name="T3" fmla="*/ 560 h 1130"/>
              <a:gd name="T4" fmla="*/ 561 w 1130"/>
              <a:gd name="T5" fmla="*/ 1129 h 1130"/>
              <a:gd name="T6" fmla="*/ 1129 w 1130"/>
              <a:gd name="T7" fmla="*/ 560 h 1130"/>
              <a:gd name="T8" fmla="*/ 561 w 1130"/>
              <a:gd name="T9" fmla="*/ 0 h 1130"/>
              <a:gd name="T10" fmla="*/ 0 w 1130"/>
              <a:gd name="T11" fmla="*/ 560 h 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30" h="1130">
                <a:moveTo>
                  <a:pt x="0" y="560"/>
                </a:moveTo>
                <a:lnTo>
                  <a:pt x="0" y="560"/>
                </a:lnTo>
                <a:cubicBezTo>
                  <a:pt x="0" y="876"/>
                  <a:pt x="253" y="1129"/>
                  <a:pt x="561" y="1129"/>
                </a:cubicBezTo>
                <a:cubicBezTo>
                  <a:pt x="877" y="1129"/>
                  <a:pt x="1129" y="876"/>
                  <a:pt x="1129" y="560"/>
                </a:cubicBezTo>
                <a:cubicBezTo>
                  <a:pt x="1129" y="253"/>
                  <a:pt x="877" y="0"/>
                  <a:pt x="561" y="0"/>
                </a:cubicBezTo>
                <a:cubicBezTo>
                  <a:pt x="253" y="0"/>
                  <a:pt x="0" y="253"/>
                  <a:pt x="0" y="5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43">
            <a:extLst>
              <a:ext uri="{FF2B5EF4-FFF2-40B4-BE49-F238E27FC236}">
                <a16:creationId xmlns:a16="http://schemas.microsoft.com/office/drawing/2014/main" id="{3B1C7578-9A82-7443-8592-CE567757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7006" y="8087165"/>
            <a:ext cx="460038" cy="464828"/>
          </a:xfrm>
          <a:custGeom>
            <a:avLst/>
            <a:gdLst>
              <a:gd name="T0" fmla="*/ 0 w 425"/>
              <a:gd name="T1" fmla="*/ 208 h 426"/>
              <a:gd name="T2" fmla="*/ 0 w 425"/>
              <a:gd name="T3" fmla="*/ 208 h 426"/>
              <a:gd name="T4" fmla="*/ 208 w 425"/>
              <a:gd name="T5" fmla="*/ 425 h 426"/>
              <a:gd name="T6" fmla="*/ 424 w 425"/>
              <a:gd name="T7" fmla="*/ 208 h 426"/>
              <a:gd name="T8" fmla="*/ 208 w 425"/>
              <a:gd name="T9" fmla="*/ 0 h 426"/>
              <a:gd name="T10" fmla="*/ 0 w 425"/>
              <a:gd name="T11" fmla="*/ 208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5" h="426">
                <a:moveTo>
                  <a:pt x="0" y="208"/>
                </a:moveTo>
                <a:lnTo>
                  <a:pt x="0" y="208"/>
                </a:lnTo>
                <a:cubicBezTo>
                  <a:pt x="0" y="325"/>
                  <a:pt x="90" y="425"/>
                  <a:pt x="208" y="425"/>
                </a:cubicBezTo>
                <a:cubicBezTo>
                  <a:pt x="325" y="425"/>
                  <a:pt x="424" y="325"/>
                  <a:pt x="424" y="208"/>
                </a:cubicBezTo>
                <a:cubicBezTo>
                  <a:pt x="424" y="91"/>
                  <a:pt x="325" y="0"/>
                  <a:pt x="208" y="0"/>
                </a:cubicBezTo>
                <a:cubicBezTo>
                  <a:pt x="90" y="0"/>
                  <a:pt x="0" y="91"/>
                  <a:pt x="0" y="2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92">
            <a:extLst>
              <a:ext uri="{FF2B5EF4-FFF2-40B4-BE49-F238E27FC236}">
                <a16:creationId xmlns:a16="http://schemas.microsoft.com/office/drawing/2014/main" id="{BF537934-C636-7A47-AF9F-407D30DCD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267" y="10277135"/>
            <a:ext cx="1260310" cy="1250729"/>
          </a:xfrm>
          <a:custGeom>
            <a:avLst/>
            <a:gdLst>
              <a:gd name="T0" fmla="*/ 1157 w 1158"/>
              <a:gd name="T1" fmla="*/ 578 h 1149"/>
              <a:gd name="T2" fmla="*/ 1157 w 1158"/>
              <a:gd name="T3" fmla="*/ 578 h 1149"/>
              <a:gd name="T4" fmla="*/ 578 w 1158"/>
              <a:gd name="T5" fmla="*/ 1148 h 1149"/>
              <a:gd name="T6" fmla="*/ 0 w 1158"/>
              <a:gd name="T7" fmla="*/ 578 h 1149"/>
              <a:gd name="T8" fmla="*/ 578 w 1158"/>
              <a:gd name="T9" fmla="*/ 0 h 1149"/>
              <a:gd name="T10" fmla="*/ 1157 w 1158"/>
              <a:gd name="T11" fmla="*/ 57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8" h="1149">
                <a:moveTo>
                  <a:pt x="1157" y="578"/>
                </a:moveTo>
                <a:lnTo>
                  <a:pt x="1157" y="578"/>
                </a:lnTo>
                <a:cubicBezTo>
                  <a:pt x="1157" y="895"/>
                  <a:pt x="895" y="1148"/>
                  <a:pt x="578" y="1148"/>
                </a:cubicBezTo>
                <a:cubicBezTo>
                  <a:pt x="262" y="1148"/>
                  <a:pt x="0" y="895"/>
                  <a:pt x="0" y="578"/>
                </a:cubicBezTo>
                <a:cubicBezTo>
                  <a:pt x="0" y="262"/>
                  <a:pt x="262" y="0"/>
                  <a:pt x="578" y="0"/>
                </a:cubicBezTo>
                <a:cubicBezTo>
                  <a:pt x="895" y="0"/>
                  <a:pt x="1157" y="262"/>
                  <a:pt x="1157" y="5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93">
            <a:extLst>
              <a:ext uri="{FF2B5EF4-FFF2-40B4-BE49-F238E27FC236}">
                <a16:creationId xmlns:a16="http://schemas.microsoft.com/office/drawing/2014/main" id="{CA009A66-F5F3-0548-9E45-CAD0694F3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8934" y="10277135"/>
            <a:ext cx="1245936" cy="1250729"/>
          </a:xfrm>
          <a:custGeom>
            <a:avLst/>
            <a:gdLst>
              <a:gd name="T0" fmla="*/ 1147 w 1148"/>
              <a:gd name="T1" fmla="*/ 578 h 1149"/>
              <a:gd name="T2" fmla="*/ 1147 w 1148"/>
              <a:gd name="T3" fmla="*/ 578 h 1149"/>
              <a:gd name="T4" fmla="*/ 569 w 1148"/>
              <a:gd name="T5" fmla="*/ 1148 h 1149"/>
              <a:gd name="T6" fmla="*/ 0 w 1148"/>
              <a:gd name="T7" fmla="*/ 578 h 1149"/>
              <a:gd name="T8" fmla="*/ 569 w 1148"/>
              <a:gd name="T9" fmla="*/ 0 h 1149"/>
              <a:gd name="T10" fmla="*/ 1147 w 1148"/>
              <a:gd name="T11" fmla="*/ 57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8" h="1149">
                <a:moveTo>
                  <a:pt x="1147" y="578"/>
                </a:moveTo>
                <a:lnTo>
                  <a:pt x="1147" y="578"/>
                </a:lnTo>
                <a:cubicBezTo>
                  <a:pt x="1147" y="895"/>
                  <a:pt x="894" y="1148"/>
                  <a:pt x="569" y="1148"/>
                </a:cubicBezTo>
                <a:cubicBezTo>
                  <a:pt x="253" y="1148"/>
                  <a:pt x="0" y="895"/>
                  <a:pt x="0" y="578"/>
                </a:cubicBezTo>
                <a:cubicBezTo>
                  <a:pt x="0" y="262"/>
                  <a:pt x="253" y="0"/>
                  <a:pt x="569" y="0"/>
                </a:cubicBezTo>
                <a:cubicBezTo>
                  <a:pt x="894" y="0"/>
                  <a:pt x="1147" y="262"/>
                  <a:pt x="1147" y="5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94">
            <a:extLst>
              <a:ext uri="{FF2B5EF4-FFF2-40B4-BE49-F238E27FC236}">
                <a16:creationId xmlns:a16="http://schemas.microsoft.com/office/drawing/2014/main" id="{7392E91E-E831-5349-80AF-F110CC816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018" y="10277135"/>
            <a:ext cx="1255520" cy="1250729"/>
          </a:xfrm>
          <a:custGeom>
            <a:avLst/>
            <a:gdLst>
              <a:gd name="T0" fmla="*/ 1156 w 1157"/>
              <a:gd name="T1" fmla="*/ 578 h 1149"/>
              <a:gd name="T2" fmla="*/ 1156 w 1157"/>
              <a:gd name="T3" fmla="*/ 578 h 1149"/>
              <a:gd name="T4" fmla="*/ 578 w 1157"/>
              <a:gd name="T5" fmla="*/ 1148 h 1149"/>
              <a:gd name="T6" fmla="*/ 0 w 1157"/>
              <a:gd name="T7" fmla="*/ 578 h 1149"/>
              <a:gd name="T8" fmla="*/ 578 w 1157"/>
              <a:gd name="T9" fmla="*/ 0 h 1149"/>
              <a:gd name="T10" fmla="*/ 1156 w 1157"/>
              <a:gd name="T11" fmla="*/ 57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7" h="1149">
                <a:moveTo>
                  <a:pt x="1156" y="578"/>
                </a:moveTo>
                <a:lnTo>
                  <a:pt x="1156" y="578"/>
                </a:lnTo>
                <a:cubicBezTo>
                  <a:pt x="1156" y="895"/>
                  <a:pt x="894" y="1148"/>
                  <a:pt x="578" y="1148"/>
                </a:cubicBezTo>
                <a:cubicBezTo>
                  <a:pt x="262" y="1148"/>
                  <a:pt x="0" y="895"/>
                  <a:pt x="0" y="578"/>
                </a:cubicBezTo>
                <a:cubicBezTo>
                  <a:pt x="0" y="262"/>
                  <a:pt x="262" y="0"/>
                  <a:pt x="578" y="0"/>
                </a:cubicBezTo>
                <a:cubicBezTo>
                  <a:pt x="894" y="0"/>
                  <a:pt x="1156" y="262"/>
                  <a:pt x="1156" y="5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95">
            <a:extLst>
              <a:ext uri="{FF2B5EF4-FFF2-40B4-BE49-F238E27FC236}">
                <a16:creationId xmlns:a16="http://schemas.microsoft.com/office/drawing/2014/main" id="{BF285581-1F46-9740-A736-3C69A7EAC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1476" y="10277135"/>
            <a:ext cx="1245936" cy="1250729"/>
          </a:xfrm>
          <a:custGeom>
            <a:avLst/>
            <a:gdLst>
              <a:gd name="T0" fmla="*/ 1147 w 1148"/>
              <a:gd name="T1" fmla="*/ 578 h 1149"/>
              <a:gd name="T2" fmla="*/ 1147 w 1148"/>
              <a:gd name="T3" fmla="*/ 578 h 1149"/>
              <a:gd name="T4" fmla="*/ 569 w 1148"/>
              <a:gd name="T5" fmla="*/ 1148 h 1149"/>
              <a:gd name="T6" fmla="*/ 0 w 1148"/>
              <a:gd name="T7" fmla="*/ 578 h 1149"/>
              <a:gd name="T8" fmla="*/ 569 w 1148"/>
              <a:gd name="T9" fmla="*/ 0 h 1149"/>
              <a:gd name="T10" fmla="*/ 1147 w 1148"/>
              <a:gd name="T11" fmla="*/ 57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8" h="1149">
                <a:moveTo>
                  <a:pt x="1147" y="578"/>
                </a:moveTo>
                <a:lnTo>
                  <a:pt x="1147" y="578"/>
                </a:lnTo>
                <a:cubicBezTo>
                  <a:pt x="1147" y="895"/>
                  <a:pt x="894" y="1148"/>
                  <a:pt x="569" y="1148"/>
                </a:cubicBezTo>
                <a:cubicBezTo>
                  <a:pt x="253" y="1148"/>
                  <a:pt x="0" y="895"/>
                  <a:pt x="0" y="578"/>
                </a:cubicBezTo>
                <a:cubicBezTo>
                  <a:pt x="0" y="262"/>
                  <a:pt x="253" y="0"/>
                  <a:pt x="569" y="0"/>
                </a:cubicBezTo>
                <a:cubicBezTo>
                  <a:pt x="894" y="0"/>
                  <a:pt x="1147" y="262"/>
                  <a:pt x="1147" y="5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250">
            <a:extLst>
              <a:ext uri="{FF2B5EF4-FFF2-40B4-BE49-F238E27FC236}">
                <a16:creationId xmlns:a16="http://schemas.microsoft.com/office/drawing/2014/main" id="{5CFF4D81-6AF5-8C4C-9CCF-DCFF38045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1127" y="10660500"/>
            <a:ext cx="599006" cy="570257"/>
          </a:xfrm>
          <a:custGeom>
            <a:avLst/>
            <a:gdLst>
              <a:gd name="T0" fmla="*/ 479 w 552"/>
              <a:gd name="T1" fmla="*/ 524 h 525"/>
              <a:gd name="T2" fmla="*/ 479 w 552"/>
              <a:gd name="T3" fmla="*/ 524 h 525"/>
              <a:gd name="T4" fmla="*/ 81 w 552"/>
              <a:gd name="T5" fmla="*/ 524 h 525"/>
              <a:gd name="T6" fmla="*/ 0 w 552"/>
              <a:gd name="T7" fmla="*/ 443 h 525"/>
              <a:gd name="T8" fmla="*/ 0 w 552"/>
              <a:gd name="T9" fmla="*/ 73 h 525"/>
              <a:gd name="T10" fmla="*/ 81 w 552"/>
              <a:gd name="T11" fmla="*/ 0 h 525"/>
              <a:gd name="T12" fmla="*/ 118 w 552"/>
              <a:gd name="T13" fmla="*/ 0 h 525"/>
              <a:gd name="T14" fmla="*/ 118 w 552"/>
              <a:gd name="T15" fmla="*/ 46 h 525"/>
              <a:gd name="T16" fmla="*/ 81 w 552"/>
              <a:gd name="T17" fmla="*/ 46 h 525"/>
              <a:gd name="T18" fmla="*/ 55 w 552"/>
              <a:gd name="T19" fmla="*/ 73 h 525"/>
              <a:gd name="T20" fmla="*/ 55 w 552"/>
              <a:gd name="T21" fmla="*/ 443 h 525"/>
              <a:gd name="T22" fmla="*/ 81 w 552"/>
              <a:gd name="T23" fmla="*/ 479 h 525"/>
              <a:gd name="T24" fmla="*/ 479 w 552"/>
              <a:gd name="T25" fmla="*/ 479 h 525"/>
              <a:gd name="T26" fmla="*/ 506 w 552"/>
              <a:gd name="T27" fmla="*/ 443 h 525"/>
              <a:gd name="T28" fmla="*/ 506 w 552"/>
              <a:gd name="T29" fmla="*/ 73 h 525"/>
              <a:gd name="T30" fmla="*/ 479 w 552"/>
              <a:gd name="T31" fmla="*/ 46 h 525"/>
              <a:gd name="T32" fmla="*/ 434 w 552"/>
              <a:gd name="T33" fmla="*/ 46 h 525"/>
              <a:gd name="T34" fmla="*/ 434 w 552"/>
              <a:gd name="T35" fmla="*/ 0 h 525"/>
              <a:gd name="T36" fmla="*/ 479 w 552"/>
              <a:gd name="T37" fmla="*/ 0 h 525"/>
              <a:gd name="T38" fmla="*/ 551 w 552"/>
              <a:gd name="T39" fmla="*/ 73 h 525"/>
              <a:gd name="T40" fmla="*/ 551 w 552"/>
              <a:gd name="T41" fmla="*/ 443 h 525"/>
              <a:gd name="T42" fmla="*/ 479 w 552"/>
              <a:gd name="T43" fmla="*/ 524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2" h="525">
                <a:moveTo>
                  <a:pt x="479" y="524"/>
                </a:moveTo>
                <a:lnTo>
                  <a:pt x="479" y="524"/>
                </a:lnTo>
                <a:cubicBezTo>
                  <a:pt x="81" y="524"/>
                  <a:pt x="81" y="524"/>
                  <a:pt x="81" y="524"/>
                </a:cubicBezTo>
                <a:cubicBezTo>
                  <a:pt x="36" y="524"/>
                  <a:pt x="0" y="488"/>
                  <a:pt x="0" y="44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28"/>
                  <a:pt x="36" y="0"/>
                  <a:pt x="81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8" y="46"/>
                  <a:pt x="118" y="46"/>
                  <a:pt x="118" y="46"/>
                </a:cubicBezTo>
                <a:cubicBezTo>
                  <a:pt x="81" y="46"/>
                  <a:pt x="81" y="46"/>
                  <a:pt x="81" y="46"/>
                </a:cubicBezTo>
                <a:cubicBezTo>
                  <a:pt x="64" y="46"/>
                  <a:pt x="55" y="55"/>
                  <a:pt x="55" y="73"/>
                </a:cubicBezTo>
                <a:cubicBezTo>
                  <a:pt x="55" y="443"/>
                  <a:pt x="55" y="443"/>
                  <a:pt x="55" y="443"/>
                </a:cubicBezTo>
                <a:cubicBezTo>
                  <a:pt x="55" y="461"/>
                  <a:pt x="64" y="479"/>
                  <a:pt x="81" y="479"/>
                </a:cubicBezTo>
                <a:cubicBezTo>
                  <a:pt x="479" y="479"/>
                  <a:pt x="479" y="479"/>
                  <a:pt x="479" y="479"/>
                </a:cubicBezTo>
                <a:cubicBezTo>
                  <a:pt x="497" y="479"/>
                  <a:pt x="506" y="461"/>
                  <a:pt x="506" y="443"/>
                </a:cubicBezTo>
                <a:cubicBezTo>
                  <a:pt x="506" y="73"/>
                  <a:pt x="506" y="73"/>
                  <a:pt x="506" y="73"/>
                </a:cubicBezTo>
                <a:cubicBezTo>
                  <a:pt x="506" y="55"/>
                  <a:pt x="497" y="46"/>
                  <a:pt x="479" y="46"/>
                </a:cubicBezTo>
                <a:cubicBezTo>
                  <a:pt x="434" y="46"/>
                  <a:pt x="434" y="46"/>
                  <a:pt x="434" y="46"/>
                </a:cubicBezTo>
                <a:cubicBezTo>
                  <a:pt x="434" y="0"/>
                  <a:pt x="434" y="0"/>
                  <a:pt x="434" y="0"/>
                </a:cubicBezTo>
                <a:cubicBezTo>
                  <a:pt x="479" y="0"/>
                  <a:pt x="479" y="0"/>
                  <a:pt x="479" y="0"/>
                </a:cubicBezTo>
                <a:cubicBezTo>
                  <a:pt x="524" y="0"/>
                  <a:pt x="551" y="28"/>
                  <a:pt x="551" y="73"/>
                </a:cubicBezTo>
                <a:cubicBezTo>
                  <a:pt x="551" y="443"/>
                  <a:pt x="551" y="443"/>
                  <a:pt x="551" y="443"/>
                </a:cubicBezTo>
                <a:cubicBezTo>
                  <a:pt x="551" y="488"/>
                  <a:pt x="524" y="524"/>
                  <a:pt x="479" y="52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251">
            <a:extLst>
              <a:ext uri="{FF2B5EF4-FFF2-40B4-BE49-F238E27FC236}">
                <a16:creationId xmlns:a16="http://schemas.microsoft.com/office/drawing/2014/main" id="{D90D32C9-78DD-EA46-B799-A268DA324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41" y="10569452"/>
            <a:ext cx="258771" cy="57505"/>
          </a:xfrm>
          <a:custGeom>
            <a:avLst/>
            <a:gdLst>
              <a:gd name="T0" fmla="*/ 235 w 236"/>
              <a:gd name="T1" fmla="*/ 54 h 55"/>
              <a:gd name="T2" fmla="*/ 0 w 236"/>
              <a:gd name="T3" fmla="*/ 54 h 55"/>
              <a:gd name="T4" fmla="*/ 0 w 236"/>
              <a:gd name="T5" fmla="*/ 0 h 55"/>
              <a:gd name="T6" fmla="*/ 235 w 236"/>
              <a:gd name="T7" fmla="*/ 0 h 55"/>
              <a:gd name="T8" fmla="*/ 235 w 23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" h="55">
                <a:moveTo>
                  <a:pt x="235" y="54"/>
                </a:moveTo>
                <a:lnTo>
                  <a:pt x="0" y="54"/>
                </a:lnTo>
                <a:lnTo>
                  <a:pt x="0" y="0"/>
                </a:lnTo>
                <a:lnTo>
                  <a:pt x="235" y="0"/>
                </a:lnTo>
                <a:lnTo>
                  <a:pt x="23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252">
            <a:extLst>
              <a:ext uri="{FF2B5EF4-FFF2-40B4-BE49-F238E27FC236}">
                <a16:creationId xmlns:a16="http://schemas.microsoft.com/office/drawing/2014/main" id="{DB0871D5-1419-0D43-8728-2A9D5DC2E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778" y="10569452"/>
            <a:ext cx="167724" cy="138968"/>
          </a:xfrm>
          <a:custGeom>
            <a:avLst/>
            <a:gdLst>
              <a:gd name="T0" fmla="*/ 36 w 154"/>
              <a:gd name="T1" fmla="*/ 118 h 128"/>
              <a:gd name="T2" fmla="*/ 36 w 154"/>
              <a:gd name="T3" fmla="*/ 118 h 128"/>
              <a:gd name="T4" fmla="*/ 0 w 154"/>
              <a:gd name="T5" fmla="*/ 81 h 128"/>
              <a:gd name="T6" fmla="*/ 72 w 154"/>
              <a:gd name="T7" fmla="*/ 9 h 128"/>
              <a:gd name="T8" fmla="*/ 99 w 154"/>
              <a:gd name="T9" fmla="*/ 9 h 128"/>
              <a:gd name="T10" fmla="*/ 117 w 154"/>
              <a:gd name="T11" fmla="*/ 18 h 128"/>
              <a:gd name="T12" fmla="*/ 153 w 154"/>
              <a:gd name="T13" fmla="*/ 90 h 128"/>
              <a:gd name="T14" fmla="*/ 135 w 154"/>
              <a:gd name="T15" fmla="*/ 127 h 128"/>
              <a:gd name="T16" fmla="*/ 135 w 154"/>
              <a:gd name="T17" fmla="*/ 127 h 128"/>
              <a:gd name="T18" fmla="*/ 108 w 154"/>
              <a:gd name="T19" fmla="*/ 118 h 128"/>
              <a:gd name="T20" fmla="*/ 81 w 154"/>
              <a:gd name="T21" fmla="*/ 72 h 128"/>
              <a:gd name="T22" fmla="*/ 36 w 154"/>
              <a:gd name="T23" fmla="*/ 118 h 128"/>
              <a:gd name="T24" fmla="*/ 108 w 154"/>
              <a:gd name="T25" fmla="*/ 45 h 128"/>
              <a:gd name="T26" fmla="*/ 108 w 154"/>
              <a:gd name="T27" fmla="*/ 4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4" h="128">
                <a:moveTo>
                  <a:pt x="36" y="118"/>
                </a:moveTo>
                <a:lnTo>
                  <a:pt x="36" y="118"/>
                </a:lnTo>
                <a:cubicBezTo>
                  <a:pt x="0" y="81"/>
                  <a:pt x="0" y="81"/>
                  <a:pt x="0" y="81"/>
                </a:cubicBezTo>
                <a:cubicBezTo>
                  <a:pt x="72" y="9"/>
                  <a:pt x="72" y="9"/>
                  <a:pt x="72" y="9"/>
                </a:cubicBezTo>
                <a:cubicBezTo>
                  <a:pt x="81" y="9"/>
                  <a:pt x="90" y="0"/>
                  <a:pt x="99" y="9"/>
                </a:cubicBezTo>
                <a:cubicBezTo>
                  <a:pt x="108" y="9"/>
                  <a:pt x="108" y="9"/>
                  <a:pt x="117" y="18"/>
                </a:cubicBezTo>
                <a:cubicBezTo>
                  <a:pt x="153" y="90"/>
                  <a:pt x="153" y="90"/>
                  <a:pt x="153" y="90"/>
                </a:cubicBezTo>
                <a:cubicBezTo>
                  <a:pt x="153" y="109"/>
                  <a:pt x="153" y="118"/>
                  <a:pt x="135" y="127"/>
                </a:cubicBezTo>
                <a:lnTo>
                  <a:pt x="135" y="127"/>
                </a:lnTo>
                <a:cubicBezTo>
                  <a:pt x="126" y="127"/>
                  <a:pt x="117" y="127"/>
                  <a:pt x="108" y="118"/>
                </a:cubicBezTo>
                <a:cubicBezTo>
                  <a:pt x="81" y="72"/>
                  <a:pt x="81" y="72"/>
                  <a:pt x="81" y="72"/>
                </a:cubicBezTo>
                <a:lnTo>
                  <a:pt x="36" y="118"/>
                </a:lnTo>
                <a:close/>
                <a:moveTo>
                  <a:pt x="108" y="45"/>
                </a:moveTo>
                <a:lnTo>
                  <a:pt x="108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253">
            <a:extLst>
              <a:ext uri="{FF2B5EF4-FFF2-40B4-BE49-F238E27FC236}">
                <a16:creationId xmlns:a16="http://schemas.microsoft.com/office/drawing/2014/main" id="{B7033367-1E27-E14D-9199-D6E6DAD9A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689" y="10650916"/>
            <a:ext cx="234812" cy="167724"/>
          </a:xfrm>
          <a:custGeom>
            <a:avLst/>
            <a:gdLst>
              <a:gd name="T0" fmla="*/ 90 w 218"/>
              <a:gd name="T1" fmla="*/ 154 h 155"/>
              <a:gd name="T2" fmla="*/ 90 w 218"/>
              <a:gd name="T3" fmla="*/ 154 h 155"/>
              <a:gd name="T4" fmla="*/ 90 w 218"/>
              <a:gd name="T5" fmla="*/ 154 h 155"/>
              <a:gd name="T6" fmla="*/ 64 w 218"/>
              <a:gd name="T7" fmla="*/ 145 h 155"/>
              <a:gd name="T8" fmla="*/ 0 w 218"/>
              <a:gd name="T9" fmla="*/ 73 h 155"/>
              <a:gd name="T10" fmla="*/ 64 w 218"/>
              <a:gd name="T11" fmla="*/ 9 h 155"/>
              <a:gd name="T12" fmla="*/ 100 w 218"/>
              <a:gd name="T13" fmla="*/ 46 h 155"/>
              <a:gd name="T14" fmla="*/ 64 w 218"/>
              <a:gd name="T15" fmla="*/ 82 h 155"/>
              <a:gd name="T16" fmla="*/ 90 w 218"/>
              <a:gd name="T17" fmla="*/ 109 h 155"/>
              <a:gd name="T18" fmla="*/ 172 w 218"/>
              <a:gd name="T19" fmla="*/ 18 h 155"/>
              <a:gd name="T20" fmla="*/ 208 w 218"/>
              <a:gd name="T21" fmla="*/ 9 h 155"/>
              <a:gd name="T22" fmla="*/ 208 w 218"/>
              <a:gd name="T23" fmla="*/ 9 h 155"/>
              <a:gd name="T24" fmla="*/ 208 w 218"/>
              <a:gd name="T25" fmla="*/ 46 h 155"/>
              <a:gd name="T26" fmla="*/ 118 w 218"/>
              <a:gd name="T27" fmla="*/ 145 h 155"/>
              <a:gd name="T28" fmla="*/ 90 w 218"/>
              <a:gd name="T29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8" h="155">
                <a:moveTo>
                  <a:pt x="90" y="154"/>
                </a:moveTo>
                <a:lnTo>
                  <a:pt x="90" y="154"/>
                </a:lnTo>
                <a:lnTo>
                  <a:pt x="90" y="154"/>
                </a:lnTo>
                <a:cubicBezTo>
                  <a:pt x="81" y="154"/>
                  <a:pt x="64" y="154"/>
                  <a:pt x="64" y="145"/>
                </a:cubicBezTo>
                <a:cubicBezTo>
                  <a:pt x="0" y="73"/>
                  <a:pt x="0" y="73"/>
                  <a:pt x="0" y="73"/>
                </a:cubicBezTo>
                <a:cubicBezTo>
                  <a:pt x="64" y="9"/>
                  <a:pt x="64" y="9"/>
                  <a:pt x="64" y="9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64" y="82"/>
                  <a:pt x="64" y="82"/>
                  <a:pt x="64" y="82"/>
                </a:cubicBezTo>
                <a:cubicBezTo>
                  <a:pt x="90" y="109"/>
                  <a:pt x="90" y="109"/>
                  <a:pt x="90" y="109"/>
                </a:cubicBezTo>
                <a:cubicBezTo>
                  <a:pt x="172" y="18"/>
                  <a:pt x="172" y="18"/>
                  <a:pt x="172" y="18"/>
                </a:cubicBezTo>
                <a:cubicBezTo>
                  <a:pt x="181" y="9"/>
                  <a:pt x="199" y="0"/>
                  <a:pt x="208" y="9"/>
                </a:cubicBezTo>
                <a:lnTo>
                  <a:pt x="208" y="9"/>
                </a:lnTo>
                <a:cubicBezTo>
                  <a:pt x="217" y="18"/>
                  <a:pt x="217" y="37"/>
                  <a:pt x="208" y="46"/>
                </a:cubicBezTo>
                <a:cubicBezTo>
                  <a:pt x="118" y="145"/>
                  <a:pt x="118" y="145"/>
                  <a:pt x="118" y="145"/>
                </a:cubicBezTo>
                <a:cubicBezTo>
                  <a:pt x="109" y="154"/>
                  <a:pt x="100" y="154"/>
                  <a:pt x="90" y="1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254">
            <a:extLst>
              <a:ext uri="{FF2B5EF4-FFF2-40B4-BE49-F238E27FC236}">
                <a16:creationId xmlns:a16="http://schemas.microsoft.com/office/drawing/2014/main" id="{3C92F825-0E45-4244-A3C2-37B6915A7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6968" y="10569452"/>
            <a:ext cx="177305" cy="138968"/>
          </a:xfrm>
          <a:custGeom>
            <a:avLst/>
            <a:gdLst>
              <a:gd name="T0" fmla="*/ 126 w 163"/>
              <a:gd name="T1" fmla="*/ 118 h 128"/>
              <a:gd name="T2" fmla="*/ 126 w 163"/>
              <a:gd name="T3" fmla="*/ 118 h 128"/>
              <a:gd name="T4" fmla="*/ 162 w 163"/>
              <a:gd name="T5" fmla="*/ 81 h 128"/>
              <a:gd name="T6" fmla="*/ 90 w 163"/>
              <a:gd name="T7" fmla="*/ 9 h 128"/>
              <a:gd name="T8" fmla="*/ 63 w 163"/>
              <a:gd name="T9" fmla="*/ 9 h 128"/>
              <a:gd name="T10" fmla="*/ 45 w 163"/>
              <a:gd name="T11" fmla="*/ 18 h 128"/>
              <a:gd name="T12" fmla="*/ 9 w 163"/>
              <a:gd name="T13" fmla="*/ 90 h 128"/>
              <a:gd name="T14" fmla="*/ 18 w 163"/>
              <a:gd name="T15" fmla="*/ 127 h 128"/>
              <a:gd name="T16" fmla="*/ 18 w 163"/>
              <a:gd name="T17" fmla="*/ 127 h 128"/>
              <a:gd name="T18" fmla="*/ 54 w 163"/>
              <a:gd name="T19" fmla="*/ 118 h 128"/>
              <a:gd name="T20" fmla="*/ 72 w 163"/>
              <a:gd name="T21" fmla="*/ 72 h 128"/>
              <a:gd name="T22" fmla="*/ 126 w 163"/>
              <a:gd name="T23" fmla="*/ 118 h 128"/>
              <a:gd name="T24" fmla="*/ 54 w 163"/>
              <a:gd name="T25" fmla="*/ 45 h 128"/>
              <a:gd name="T26" fmla="*/ 54 w 163"/>
              <a:gd name="T27" fmla="*/ 4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3" h="128">
                <a:moveTo>
                  <a:pt x="126" y="118"/>
                </a:moveTo>
                <a:lnTo>
                  <a:pt x="126" y="118"/>
                </a:lnTo>
                <a:cubicBezTo>
                  <a:pt x="162" y="81"/>
                  <a:pt x="162" y="81"/>
                  <a:pt x="162" y="81"/>
                </a:cubicBezTo>
                <a:cubicBezTo>
                  <a:pt x="90" y="9"/>
                  <a:pt x="90" y="9"/>
                  <a:pt x="90" y="9"/>
                </a:cubicBezTo>
                <a:cubicBezTo>
                  <a:pt x="81" y="9"/>
                  <a:pt x="72" y="0"/>
                  <a:pt x="63" y="9"/>
                </a:cubicBezTo>
                <a:cubicBezTo>
                  <a:pt x="54" y="9"/>
                  <a:pt x="45" y="9"/>
                  <a:pt x="45" y="18"/>
                </a:cubicBezTo>
                <a:cubicBezTo>
                  <a:pt x="9" y="90"/>
                  <a:pt x="9" y="90"/>
                  <a:pt x="9" y="90"/>
                </a:cubicBezTo>
                <a:cubicBezTo>
                  <a:pt x="0" y="109"/>
                  <a:pt x="9" y="118"/>
                  <a:pt x="18" y="127"/>
                </a:cubicBezTo>
                <a:lnTo>
                  <a:pt x="18" y="127"/>
                </a:lnTo>
                <a:cubicBezTo>
                  <a:pt x="36" y="127"/>
                  <a:pt x="45" y="127"/>
                  <a:pt x="54" y="118"/>
                </a:cubicBezTo>
                <a:cubicBezTo>
                  <a:pt x="72" y="72"/>
                  <a:pt x="72" y="72"/>
                  <a:pt x="72" y="72"/>
                </a:cubicBezTo>
                <a:lnTo>
                  <a:pt x="126" y="118"/>
                </a:lnTo>
                <a:close/>
                <a:moveTo>
                  <a:pt x="54" y="45"/>
                </a:moveTo>
                <a:lnTo>
                  <a:pt x="54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255">
            <a:extLst>
              <a:ext uri="{FF2B5EF4-FFF2-40B4-BE49-F238E27FC236}">
                <a16:creationId xmlns:a16="http://schemas.microsoft.com/office/drawing/2014/main" id="{B3C98926-20DA-7245-9FCA-BDB83D45F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552" y="10650916"/>
            <a:ext cx="234809" cy="167724"/>
          </a:xfrm>
          <a:custGeom>
            <a:avLst/>
            <a:gdLst>
              <a:gd name="T0" fmla="*/ 126 w 218"/>
              <a:gd name="T1" fmla="*/ 154 h 155"/>
              <a:gd name="T2" fmla="*/ 126 w 218"/>
              <a:gd name="T3" fmla="*/ 154 h 155"/>
              <a:gd name="T4" fmla="*/ 126 w 218"/>
              <a:gd name="T5" fmla="*/ 154 h 155"/>
              <a:gd name="T6" fmla="*/ 153 w 218"/>
              <a:gd name="T7" fmla="*/ 145 h 155"/>
              <a:gd name="T8" fmla="*/ 217 w 218"/>
              <a:gd name="T9" fmla="*/ 73 h 155"/>
              <a:gd name="T10" fmla="*/ 153 w 218"/>
              <a:gd name="T11" fmla="*/ 9 h 155"/>
              <a:gd name="T12" fmla="*/ 117 w 218"/>
              <a:gd name="T13" fmla="*/ 46 h 155"/>
              <a:gd name="T14" fmla="*/ 144 w 218"/>
              <a:gd name="T15" fmla="*/ 82 h 155"/>
              <a:gd name="T16" fmla="*/ 126 w 218"/>
              <a:gd name="T17" fmla="*/ 109 h 155"/>
              <a:gd name="T18" fmla="*/ 45 w 218"/>
              <a:gd name="T19" fmla="*/ 18 h 155"/>
              <a:gd name="T20" fmla="*/ 9 w 218"/>
              <a:gd name="T21" fmla="*/ 9 h 155"/>
              <a:gd name="T22" fmla="*/ 9 w 218"/>
              <a:gd name="T23" fmla="*/ 9 h 155"/>
              <a:gd name="T24" fmla="*/ 9 w 218"/>
              <a:gd name="T25" fmla="*/ 46 h 155"/>
              <a:gd name="T26" fmla="*/ 90 w 218"/>
              <a:gd name="T27" fmla="*/ 145 h 155"/>
              <a:gd name="T28" fmla="*/ 126 w 218"/>
              <a:gd name="T29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8" h="155">
                <a:moveTo>
                  <a:pt x="126" y="154"/>
                </a:moveTo>
                <a:lnTo>
                  <a:pt x="126" y="154"/>
                </a:lnTo>
                <a:lnTo>
                  <a:pt x="126" y="154"/>
                </a:lnTo>
                <a:cubicBezTo>
                  <a:pt x="135" y="154"/>
                  <a:pt x="144" y="154"/>
                  <a:pt x="153" y="145"/>
                </a:cubicBezTo>
                <a:cubicBezTo>
                  <a:pt x="217" y="73"/>
                  <a:pt x="217" y="73"/>
                  <a:pt x="217" y="73"/>
                </a:cubicBezTo>
                <a:cubicBezTo>
                  <a:pt x="153" y="9"/>
                  <a:pt x="153" y="9"/>
                  <a:pt x="153" y="9"/>
                </a:cubicBezTo>
                <a:cubicBezTo>
                  <a:pt x="117" y="46"/>
                  <a:pt x="117" y="46"/>
                  <a:pt x="117" y="46"/>
                </a:cubicBezTo>
                <a:cubicBezTo>
                  <a:pt x="144" y="82"/>
                  <a:pt x="144" y="82"/>
                  <a:pt x="144" y="82"/>
                </a:cubicBezTo>
                <a:cubicBezTo>
                  <a:pt x="126" y="109"/>
                  <a:pt x="126" y="109"/>
                  <a:pt x="126" y="109"/>
                </a:cubicBezTo>
                <a:cubicBezTo>
                  <a:pt x="45" y="18"/>
                  <a:pt x="45" y="18"/>
                  <a:pt x="45" y="18"/>
                </a:cubicBezTo>
                <a:cubicBezTo>
                  <a:pt x="36" y="9"/>
                  <a:pt x="18" y="0"/>
                  <a:pt x="9" y="9"/>
                </a:cubicBezTo>
                <a:lnTo>
                  <a:pt x="9" y="9"/>
                </a:lnTo>
                <a:cubicBezTo>
                  <a:pt x="0" y="18"/>
                  <a:pt x="0" y="37"/>
                  <a:pt x="9" y="46"/>
                </a:cubicBezTo>
                <a:cubicBezTo>
                  <a:pt x="90" y="145"/>
                  <a:pt x="90" y="145"/>
                  <a:pt x="90" y="145"/>
                </a:cubicBezTo>
                <a:cubicBezTo>
                  <a:pt x="99" y="154"/>
                  <a:pt x="108" y="154"/>
                  <a:pt x="126" y="1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256">
            <a:extLst>
              <a:ext uri="{FF2B5EF4-FFF2-40B4-BE49-F238E27FC236}">
                <a16:creationId xmlns:a16="http://schemas.microsoft.com/office/drawing/2014/main" id="{85F55C89-0B3C-BF40-A40A-668396129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492" y="10895312"/>
            <a:ext cx="119800" cy="38336"/>
          </a:xfrm>
          <a:custGeom>
            <a:avLst/>
            <a:gdLst>
              <a:gd name="T0" fmla="*/ 0 w 109"/>
              <a:gd name="T1" fmla="*/ 18 h 37"/>
              <a:gd name="T2" fmla="*/ 0 w 109"/>
              <a:gd name="T3" fmla="*/ 18 h 37"/>
              <a:gd name="T4" fmla="*/ 0 w 109"/>
              <a:gd name="T5" fmla="*/ 18 h 37"/>
              <a:gd name="T6" fmla="*/ 18 w 109"/>
              <a:gd name="T7" fmla="*/ 0 h 37"/>
              <a:gd name="T8" fmla="*/ 90 w 109"/>
              <a:gd name="T9" fmla="*/ 0 h 37"/>
              <a:gd name="T10" fmla="*/ 108 w 109"/>
              <a:gd name="T11" fmla="*/ 18 h 37"/>
              <a:gd name="T12" fmla="*/ 108 w 109"/>
              <a:gd name="T13" fmla="*/ 18 h 37"/>
              <a:gd name="T14" fmla="*/ 90 w 109"/>
              <a:gd name="T15" fmla="*/ 36 h 37"/>
              <a:gd name="T16" fmla="*/ 18 w 109"/>
              <a:gd name="T17" fmla="*/ 36 h 37"/>
              <a:gd name="T18" fmla="*/ 0 w 109"/>
              <a:gd name="T19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37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8" y="9"/>
                  <a:pt x="108" y="18"/>
                </a:cubicBezTo>
                <a:lnTo>
                  <a:pt x="108" y="18"/>
                </a:lnTo>
                <a:cubicBezTo>
                  <a:pt x="108" y="27"/>
                  <a:pt x="99" y="36"/>
                  <a:pt x="90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257">
            <a:extLst>
              <a:ext uri="{FF2B5EF4-FFF2-40B4-BE49-F238E27FC236}">
                <a16:creationId xmlns:a16="http://schemas.microsoft.com/office/drawing/2014/main" id="{3B58CAA0-8FD6-0E46-9110-4F4653A3F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273" y="10904897"/>
            <a:ext cx="38336" cy="306692"/>
          </a:xfrm>
          <a:custGeom>
            <a:avLst/>
            <a:gdLst>
              <a:gd name="T0" fmla="*/ 36 w 37"/>
              <a:gd name="T1" fmla="*/ 280 h 281"/>
              <a:gd name="T2" fmla="*/ 36 w 37"/>
              <a:gd name="T3" fmla="*/ 280 h 281"/>
              <a:gd name="T4" fmla="*/ 0 w 37"/>
              <a:gd name="T5" fmla="*/ 280 h 281"/>
              <a:gd name="T6" fmla="*/ 0 w 37"/>
              <a:gd name="T7" fmla="*/ 18 h 281"/>
              <a:gd name="T8" fmla="*/ 18 w 37"/>
              <a:gd name="T9" fmla="*/ 0 h 281"/>
              <a:gd name="T10" fmla="*/ 18 w 37"/>
              <a:gd name="T11" fmla="*/ 0 h 281"/>
              <a:gd name="T12" fmla="*/ 36 w 37"/>
              <a:gd name="T13" fmla="*/ 18 h 281"/>
              <a:gd name="T14" fmla="*/ 36 w 37"/>
              <a:gd name="T15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81">
                <a:moveTo>
                  <a:pt x="36" y="280"/>
                </a:moveTo>
                <a:lnTo>
                  <a:pt x="36" y="280"/>
                </a:lnTo>
                <a:cubicBezTo>
                  <a:pt x="0" y="280"/>
                  <a:pt x="0" y="280"/>
                  <a:pt x="0" y="28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lnTo>
                  <a:pt x="36" y="28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258">
            <a:extLst>
              <a:ext uri="{FF2B5EF4-FFF2-40B4-BE49-F238E27FC236}">
                <a16:creationId xmlns:a16="http://schemas.microsoft.com/office/drawing/2014/main" id="{0E658456-753D-FB49-8ABD-DA4E2ED97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7525" y="10785094"/>
            <a:ext cx="215644" cy="234812"/>
          </a:xfrm>
          <a:custGeom>
            <a:avLst/>
            <a:gdLst>
              <a:gd name="T0" fmla="*/ 9 w 200"/>
              <a:gd name="T1" fmla="*/ 208 h 218"/>
              <a:gd name="T2" fmla="*/ 9 w 200"/>
              <a:gd name="T3" fmla="*/ 208 h 218"/>
              <a:gd name="T4" fmla="*/ 9 w 200"/>
              <a:gd name="T5" fmla="*/ 208 h 218"/>
              <a:gd name="T6" fmla="*/ 9 w 200"/>
              <a:gd name="T7" fmla="*/ 190 h 218"/>
              <a:gd name="T8" fmla="*/ 163 w 200"/>
              <a:gd name="T9" fmla="*/ 9 h 218"/>
              <a:gd name="T10" fmla="*/ 190 w 200"/>
              <a:gd name="T11" fmla="*/ 9 h 218"/>
              <a:gd name="T12" fmla="*/ 190 w 200"/>
              <a:gd name="T13" fmla="*/ 9 h 218"/>
              <a:gd name="T14" fmla="*/ 190 w 200"/>
              <a:gd name="T15" fmla="*/ 27 h 218"/>
              <a:gd name="T16" fmla="*/ 36 w 200"/>
              <a:gd name="T17" fmla="*/ 208 h 218"/>
              <a:gd name="T18" fmla="*/ 9 w 200"/>
              <a:gd name="T19" fmla="*/ 20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" h="218">
                <a:moveTo>
                  <a:pt x="9" y="208"/>
                </a:moveTo>
                <a:lnTo>
                  <a:pt x="9" y="208"/>
                </a:lnTo>
                <a:lnTo>
                  <a:pt x="9" y="208"/>
                </a:lnTo>
                <a:cubicBezTo>
                  <a:pt x="0" y="208"/>
                  <a:pt x="0" y="190"/>
                  <a:pt x="9" y="190"/>
                </a:cubicBezTo>
                <a:cubicBezTo>
                  <a:pt x="163" y="9"/>
                  <a:pt x="163" y="9"/>
                  <a:pt x="163" y="9"/>
                </a:cubicBezTo>
                <a:cubicBezTo>
                  <a:pt x="172" y="0"/>
                  <a:pt x="181" y="0"/>
                  <a:pt x="190" y="9"/>
                </a:cubicBezTo>
                <a:lnTo>
                  <a:pt x="190" y="9"/>
                </a:lnTo>
                <a:cubicBezTo>
                  <a:pt x="199" y="9"/>
                  <a:pt x="199" y="27"/>
                  <a:pt x="190" y="27"/>
                </a:cubicBezTo>
                <a:cubicBezTo>
                  <a:pt x="36" y="208"/>
                  <a:pt x="36" y="208"/>
                  <a:pt x="36" y="208"/>
                </a:cubicBezTo>
                <a:cubicBezTo>
                  <a:pt x="27" y="217"/>
                  <a:pt x="18" y="217"/>
                  <a:pt x="9" y="2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259">
            <a:extLst>
              <a:ext uri="{FF2B5EF4-FFF2-40B4-BE49-F238E27FC236}">
                <a16:creationId xmlns:a16="http://schemas.microsoft.com/office/drawing/2014/main" id="{79DF9181-89F1-DE4B-A142-1B53D77C0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7328" y="10914481"/>
            <a:ext cx="129384" cy="129384"/>
          </a:xfrm>
          <a:custGeom>
            <a:avLst/>
            <a:gdLst>
              <a:gd name="T0" fmla="*/ 54 w 118"/>
              <a:gd name="T1" fmla="*/ 118 h 119"/>
              <a:gd name="T2" fmla="*/ 54 w 118"/>
              <a:gd name="T3" fmla="*/ 118 h 119"/>
              <a:gd name="T4" fmla="*/ 0 w 118"/>
              <a:gd name="T5" fmla="*/ 64 h 119"/>
              <a:gd name="T6" fmla="*/ 54 w 118"/>
              <a:gd name="T7" fmla="*/ 0 h 119"/>
              <a:gd name="T8" fmla="*/ 117 w 118"/>
              <a:gd name="T9" fmla="*/ 64 h 119"/>
              <a:gd name="T10" fmla="*/ 54 w 118"/>
              <a:gd name="T11" fmla="*/ 118 h 119"/>
              <a:gd name="T12" fmla="*/ 54 w 118"/>
              <a:gd name="T13" fmla="*/ 36 h 119"/>
              <a:gd name="T14" fmla="*/ 54 w 118"/>
              <a:gd name="T15" fmla="*/ 36 h 119"/>
              <a:gd name="T16" fmla="*/ 36 w 118"/>
              <a:gd name="T17" fmla="*/ 64 h 119"/>
              <a:gd name="T18" fmla="*/ 54 w 118"/>
              <a:gd name="T19" fmla="*/ 82 h 119"/>
              <a:gd name="T20" fmla="*/ 81 w 118"/>
              <a:gd name="T21" fmla="*/ 64 h 119"/>
              <a:gd name="T22" fmla="*/ 54 w 118"/>
              <a:gd name="T23" fmla="*/ 36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9">
                <a:moveTo>
                  <a:pt x="54" y="118"/>
                </a:moveTo>
                <a:lnTo>
                  <a:pt x="54" y="118"/>
                </a:lnTo>
                <a:cubicBezTo>
                  <a:pt x="27" y="118"/>
                  <a:pt x="0" y="91"/>
                  <a:pt x="0" y="64"/>
                </a:cubicBez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17" y="27"/>
                  <a:pt x="117" y="64"/>
                </a:cubicBezTo>
                <a:cubicBezTo>
                  <a:pt x="117" y="91"/>
                  <a:pt x="90" y="118"/>
                  <a:pt x="54" y="118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46"/>
                  <a:pt x="36" y="64"/>
                </a:cubicBezTo>
                <a:cubicBezTo>
                  <a:pt x="36" y="73"/>
                  <a:pt x="45" y="82"/>
                  <a:pt x="54" y="82"/>
                </a:cubicBezTo>
                <a:cubicBezTo>
                  <a:pt x="72" y="82"/>
                  <a:pt x="81" y="73"/>
                  <a:pt x="81" y="64"/>
                </a:cubicBezTo>
                <a:cubicBezTo>
                  <a:pt x="81" y="46"/>
                  <a:pt x="72" y="36"/>
                  <a:pt x="5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260">
            <a:extLst>
              <a:ext uri="{FF2B5EF4-FFF2-40B4-BE49-F238E27FC236}">
                <a16:creationId xmlns:a16="http://schemas.microsoft.com/office/drawing/2014/main" id="{FD1E6A6C-5902-564F-B59C-5E9FBDBFA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9188" y="10765925"/>
            <a:ext cx="129387" cy="129387"/>
          </a:xfrm>
          <a:custGeom>
            <a:avLst/>
            <a:gdLst>
              <a:gd name="T0" fmla="*/ 63 w 118"/>
              <a:gd name="T1" fmla="*/ 117 h 118"/>
              <a:gd name="T2" fmla="*/ 63 w 118"/>
              <a:gd name="T3" fmla="*/ 117 h 118"/>
              <a:gd name="T4" fmla="*/ 0 w 118"/>
              <a:gd name="T5" fmla="*/ 54 h 118"/>
              <a:gd name="T6" fmla="*/ 63 w 118"/>
              <a:gd name="T7" fmla="*/ 0 h 118"/>
              <a:gd name="T8" fmla="*/ 117 w 118"/>
              <a:gd name="T9" fmla="*/ 54 h 118"/>
              <a:gd name="T10" fmla="*/ 63 w 118"/>
              <a:gd name="T11" fmla="*/ 117 h 118"/>
              <a:gd name="T12" fmla="*/ 63 w 118"/>
              <a:gd name="T13" fmla="*/ 36 h 118"/>
              <a:gd name="T14" fmla="*/ 63 w 118"/>
              <a:gd name="T15" fmla="*/ 36 h 118"/>
              <a:gd name="T16" fmla="*/ 36 w 118"/>
              <a:gd name="T17" fmla="*/ 54 h 118"/>
              <a:gd name="T18" fmla="*/ 63 w 118"/>
              <a:gd name="T19" fmla="*/ 81 h 118"/>
              <a:gd name="T20" fmla="*/ 81 w 118"/>
              <a:gd name="T21" fmla="*/ 54 h 118"/>
              <a:gd name="T22" fmla="*/ 63 w 118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8">
                <a:moveTo>
                  <a:pt x="63" y="117"/>
                </a:moveTo>
                <a:lnTo>
                  <a:pt x="63" y="117"/>
                </a:lnTo>
                <a:cubicBezTo>
                  <a:pt x="27" y="117"/>
                  <a:pt x="0" y="90"/>
                  <a:pt x="0" y="54"/>
                </a:cubicBezTo>
                <a:cubicBezTo>
                  <a:pt x="0" y="18"/>
                  <a:pt x="27" y="0"/>
                  <a:pt x="63" y="0"/>
                </a:cubicBezTo>
                <a:cubicBezTo>
                  <a:pt x="90" y="0"/>
                  <a:pt x="117" y="18"/>
                  <a:pt x="117" y="54"/>
                </a:cubicBezTo>
                <a:cubicBezTo>
                  <a:pt x="117" y="90"/>
                  <a:pt x="90" y="117"/>
                  <a:pt x="63" y="117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72"/>
                  <a:pt x="45" y="81"/>
                  <a:pt x="63" y="81"/>
                </a:cubicBezTo>
                <a:cubicBezTo>
                  <a:pt x="72" y="81"/>
                  <a:pt x="81" y="72"/>
                  <a:pt x="81" y="54"/>
                </a:cubicBezTo>
                <a:cubicBezTo>
                  <a:pt x="81" y="45"/>
                  <a:pt x="72" y="36"/>
                  <a:pt x="6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261">
            <a:extLst>
              <a:ext uri="{FF2B5EF4-FFF2-40B4-BE49-F238E27FC236}">
                <a16:creationId xmlns:a16="http://schemas.microsoft.com/office/drawing/2014/main" id="{731D4E2B-8E1F-0A4A-8168-9A367732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2931" y="10727589"/>
            <a:ext cx="28752" cy="38336"/>
          </a:xfrm>
          <a:custGeom>
            <a:avLst/>
            <a:gdLst>
              <a:gd name="T0" fmla="*/ 27 w 28"/>
              <a:gd name="T1" fmla="*/ 36 h 37"/>
              <a:gd name="T2" fmla="*/ 0 w 28"/>
              <a:gd name="T3" fmla="*/ 36 h 37"/>
              <a:gd name="T4" fmla="*/ 0 w 28"/>
              <a:gd name="T5" fmla="*/ 0 h 37"/>
              <a:gd name="T6" fmla="*/ 27 w 28"/>
              <a:gd name="T7" fmla="*/ 0 h 37"/>
              <a:gd name="T8" fmla="*/ 27 w 28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7">
                <a:moveTo>
                  <a:pt x="27" y="36"/>
                </a:moveTo>
                <a:lnTo>
                  <a:pt x="0" y="36"/>
                </a:lnTo>
                <a:lnTo>
                  <a:pt x="0" y="0"/>
                </a:lnTo>
                <a:lnTo>
                  <a:pt x="27" y="0"/>
                </a:lnTo>
                <a:lnTo>
                  <a:pt x="27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262">
            <a:extLst>
              <a:ext uri="{FF2B5EF4-FFF2-40B4-BE49-F238E27FC236}">
                <a16:creationId xmlns:a16="http://schemas.microsoft.com/office/drawing/2014/main" id="{8A115D7E-4F3F-044F-988E-6C194E22B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2931" y="10809055"/>
            <a:ext cx="28752" cy="81464"/>
          </a:xfrm>
          <a:custGeom>
            <a:avLst/>
            <a:gdLst>
              <a:gd name="T0" fmla="*/ 27 w 28"/>
              <a:gd name="T1" fmla="*/ 72 h 73"/>
              <a:gd name="T2" fmla="*/ 0 w 28"/>
              <a:gd name="T3" fmla="*/ 72 h 73"/>
              <a:gd name="T4" fmla="*/ 0 w 28"/>
              <a:gd name="T5" fmla="*/ 0 h 73"/>
              <a:gd name="T6" fmla="*/ 27 w 28"/>
              <a:gd name="T7" fmla="*/ 0 h 73"/>
              <a:gd name="T8" fmla="*/ 27 w 28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3">
                <a:moveTo>
                  <a:pt x="27" y="72"/>
                </a:moveTo>
                <a:lnTo>
                  <a:pt x="0" y="72"/>
                </a:lnTo>
                <a:lnTo>
                  <a:pt x="0" y="0"/>
                </a:lnTo>
                <a:lnTo>
                  <a:pt x="27" y="0"/>
                </a:lnTo>
                <a:lnTo>
                  <a:pt x="27" y="7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263">
            <a:extLst>
              <a:ext uri="{FF2B5EF4-FFF2-40B4-BE49-F238E27FC236}">
                <a16:creationId xmlns:a16="http://schemas.microsoft.com/office/drawing/2014/main" id="{6C14E6A0-3B12-9D45-96EE-6A38B8C90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2931" y="10924065"/>
            <a:ext cx="28752" cy="81464"/>
          </a:xfrm>
          <a:custGeom>
            <a:avLst/>
            <a:gdLst>
              <a:gd name="T0" fmla="*/ 27 w 28"/>
              <a:gd name="T1" fmla="*/ 73 h 74"/>
              <a:gd name="T2" fmla="*/ 0 w 28"/>
              <a:gd name="T3" fmla="*/ 73 h 74"/>
              <a:gd name="T4" fmla="*/ 0 w 28"/>
              <a:gd name="T5" fmla="*/ 0 h 74"/>
              <a:gd name="T6" fmla="*/ 27 w 28"/>
              <a:gd name="T7" fmla="*/ 0 h 74"/>
              <a:gd name="T8" fmla="*/ 27 w 28"/>
              <a:gd name="T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74">
                <a:moveTo>
                  <a:pt x="27" y="73"/>
                </a:moveTo>
                <a:lnTo>
                  <a:pt x="0" y="73"/>
                </a:lnTo>
                <a:lnTo>
                  <a:pt x="0" y="0"/>
                </a:lnTo>
                <a:lnTo>
                  <a:pt x="27" y="0"/>
                </a:lnTo>
                <a:lnTo>
                  <a:pt x="27" y="7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264">
            <a:extLst>
              <a:ext uri="{FF2B5EF4-FFF2-40B4-BE49-F238E27FC236}">
                <a16:creationId xmlns:a16="http://schemas.microsoft.com/office/drawing/2014/main" id="{AE117C19-5D8E-7341-97B2-738033955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2931" y="11034281"/>
            <a:ext cx="28752" cy="47921"/>
          </a:xfrm>
          <a:custGeom>
            <a:avLst/>
            <a:gdLst>
              <a:gd name="T0" fmla="*/ 27 w 28"/>
              <a:gd name="T1" fmla="*/ 45 h 46"/>
              <a:gd name="T2" fmla="*/ 0 w 28"/>
              <a:gd name="T3" fmla="*/ 45 h 46"/>
              <a:gd name="T4" fmla="*/ 0 w 28"/>
              <a:gd name="T5" fmla="*/ 0 h 46"/>
              <a:gd name="T6" fmla="*/ 27 w 28"/>
              <a:gd name="T7" fmla="*/ 0 h 46"/>
              <a:gd name="T8" fmla="*/ 27 w 2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6">
                <a:moveTo>
                  <a:pt x="27" y="45"/>
                </a:moveTo>
                <a:lnTo>
                  <a:pt x="0" y="45"/>
                </a:lnTo>
                <a:lnTo>
                  <a:pt x="0" y="0"/>
                </a:lnTo>
                <a:lnTo>
                  <a:pt x="27" y="0"/>
                </a:lnTo>
                <a:lnTo>
                  <a:pt x="27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265">
            <a:extLst>
              <a:ext uri="{FF2B5EF4-FFF2-40B4-BE49-F238E27FC236}">
                <a16:creationId xmlns:a16="http://schemas.microsoft.com/office/drawing/2014/main" id="{759768BF-80D6-2744-8602-FFCE6B61C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6042" y="10660500"/>
            <a:ext cx="656511" cy="484000"/>
          </a:xfrm>
          <a:custGeom>
            <a:avLst/>
            <a:gdLst>
              <a:gd name="T0" fmla="*/ 533 w 606"/>
              <a:gd name="T1" fmla="*/ 443 h 444"/>
              <a:gd name="T2" fmla="*/ 533 w 606"/>
              <a:gd name="T3" fmla="*/ 443 h 444"/>
              <a:gd name="T4" fmla="*/ 27 w 606"/>
              <a:gd name="T5" fmla="*/ 443 h 444"/>
              <a:gd name="T6" fmla="*/ 0 w 606"/>
              <a:gd name="T7" fmla="*/ 425 h 444"/>
              <a:gd name="T8" fmla="*/ 0 w 606"/>
              <a:gd name="T9" fmla="*/ 326 h 444"/>
              <a:gd name="T10" fmla="*/ 27 w 606"/>
              <a:gd name="T11" fmla="*/ 299 h 444"/>
              <a:gd name="T12" fmla="*/ 90 w 606"/>
              <a:gd name="T13" fmla="*/ 226 h 444"/>
              <a:gd name="T14" fmla="*/ 27 w 606"/>
              <a:gd name="T15" fmla="*/ 154 h 444"/>
              <a:gd name="T16" fmla="*/ 0 w 606"/>
              <a:gd name="T17" fmla="*/ 127 h 444"/>
              <a:gd name="T18" fmla="*/ 0 w 606"/>
              <a:gd name="T19" fmla="*/ 28 h 444"/>
              <a:gd name="T20" fmla="*/ 27 w 606"/>
              <a:gd name="T21" fmla="*/ 0 h 444"/>
              <a:gd name="T22" fmla="*/ 533 w 606"/>
              <a:gd name="T23" fmla="*/ 0 h 444"/>
              <a:gd name="T24" fmla="*/ 605 w 606"/>
              <a:gd name="T25" fmla="*/ 73 h 444"/>
              <a:gd name="T26" fmla="*/ 605 w 606"/>
              <a:gd name="T27" fmla="*/ 380 h 444"/>
              <a:gd name="T28" fmla="*/ 533 w 606"/>
              <a:gd name="T29" fmla="*/ 443 h 444"/>
              <a:gd name="T30" fmla="*/ 45 w 606"/>
              <a:gd name="T31" fmla="*/ 398 h 444"/>
              <a:gd name="T32" fmla="*/ 45 w 606"/>
              <a:gd name="T33" fmla="*/ 398 h 444"/>
              <a:gd name="T34" fmla="*/ 533 w 606"/>
              <a:gd name="T35" fmla="*/ 398 h 444"/>
              <a:gd name="T36" fmla="*/ 551 w 606"/>
              <a:gd name="T37" fmla="*/ 380 h 444"/>
              <a:gd name="T38" fmla="*/ 551 w 606"/>
              <a:gd name="T39" fmla="*/ 73 h 444"/>
              <a:gd name="T40" fmla="*/ 533 w 606"/>
              <a:gd name="T41" fmla="*/ 46 h 444"/>
              <a:gd name="T42" fmla="*/ 45 w 606"/>
              <a:gd name="T43" fmla="*/ 46 h 444"/>
              <a:gd name="T44" fmla="*/ 45 w 606"/>
              <a:gd name="T45" fmla="*/ 109 h 444"/>
              <a:gd name="T46" fmla="*/ 136 w 606"/>
              <a:gd name="T47" fmla="*/ 226 h 444"/>
              <a:gd name="T48" fmla="*/ 45 w 606"/>
              <a:gd name="T49" fmla="*/ 344 h 444"/>
              <a:gd name="T50" fmla="*/ 45 w 606"/>
              <a:gd name="T51" fmla="*/ 398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6" h="444">
                <a:moveTo>
                  <a:pt x="533" y="443"/>
                </a:moveTo>
                <a:lnTo>
                  <a:pt x="533" y="443"/>
                </a:lnTo>
                <a:cubicBezTo>
                  <a:pt x="27" y="443"/>
                  <a:pt x="27" y="443"/>
                  <a:pt x="27" y="443"/>
                </a:cubicBezTo>
                <a:cubicBezTo>
                  <a:pt x="9" y="443"/>
                  <a:pt x="0" y="434"/>
                  <a:pt x="0" y="425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308"/>
                  <a:pt x="9" y="299"/>
                  <a:pt x="27" y="299"/>
                </a:cubicBezTo>
                <a:cubicBezTo>
                  <a:pt x="63" y="290"/>
                  <a:pt x="90" y="262"/>
                  <a:pt x="90" y="226"/>
                </a:cubicBezTo>
                <a:cubicBezTo>
                  <a:pt x="90" y="190"/>
                  <a:pt x="63" y="154"/>
                  <a:pt x="27" y="154"/>
                </a:cubicBezTo>
                <a:cubicBezTo>
                  <a:pt x="9" y="145"/>
                  <a:pt x="0" y="136"/>
                  <a:pt x="0" y="12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69" y="0"/>
                  <a:pt x="605" y="37"/>
                  <a:pt x="605" y="73"/>
                </a:cubicBezTo>
                <a:cubicBezTo>
                  <a:pt x="605" y="380"/>
                  <a:pt x="605" y="380"/>
                  <a:pt x="605" y="380"/>
                </a:cubicBezTo>
                <a:cubicBezTo>
                  <a:pt x="605" y="416"/>
                  <a:pt x="569" y="443"/>
                  <a:pt x="533" y="443"/>
                </a:cubicBezTo>
                <a:close/>
                <a:moveTo>
                  <a:pt x="45" y="398"/>
                </a:moveTo>
                <a:lnTo>
                  <a:pt x="45" y="398"/>
                </a:lnTo>
                <a:cubicBezTo>
                  <a:pt x="533" y="398"/>
                  <a:pt x="533" y="398"/>
                  <a:pt x="533" y="398"/>
                </a:cubicBezTo>
                <a:cubicBezTo>
                  <a:pt x="542" y="398"/>
                  <a:pt x="551" y="389"/>
                  <a:pt x="551" y="380"/>
                </a:cubicBezTo>
                <a:cubicBezTo>
                  <a:pt x="551" y="73"/>
                  <a:pt x="551" y="73"/>
                  <a:pt x="551" y="73"/>
                </a:cubicBezTo>
                <a:cubicBezTo>
                  <a:pt x="551" y="64"/>
                  <a:pt x="542" y="46"/>
                  <a:pt x="533" y="46"/>
                </a:cubicBezTo>
                <a:cubicBezTo>
                  <a:pt x="45" y="46"/>
                  <a:pt x="45" y="46"/>
                  <a:pt x="45" y="46"/>
                </a:cubicBezTo>
                <a:cubicBezTo>
                  <a:pt x="45" y="109"/>
                  <a:pt x="45" y="109"/>
                  <a:pt x="45" y="109"/>
                </a:cubicBezTo>
                <a:cubicBezTo>
                  <a:pt x="99" y="118"/>
                  <a:pt x="136" y="172"/>
                  <a:pt x="136" y="226"/>
                </a:cubicBezTo>
                <a:cubicBezTo>
                  <a:pt x="136" y="281"/>
                  <a:pt x="99" y="326"/>
                  <a:pt x="45" y="344"/>
                </a:cubicBezTo>
                <a:lnTo>
                  <a:pt x="45" y="3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266">
            <a:extLst>
              <a:ext uri="{FF2B5EF4-FFF2-40B4-BE49-F238E27FC236}">
                <a16:creationId xmlns:a16="http://schemas.microsoft.com/office/drawing/2014/main" id="{257F55D7-2308-B74F-9526-0A8ECFA90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4009" y="11149290"/>
            <a:ext cx="445663" cy="57505"/>
          </a:xfrm>
          <a:custGeom>
            <a:avLst/>
            <a:gdLst>
              <a:gd name="T0" fmla="*/ 407 w 408"/>
              <a:gd name="T1" fmla="*/ 54 h 55"/>
              <a:gd name="T2" fmla="*/ 0 w 408"/>
              <a:gd name="T3" fmla="*/ 54 h 55"/>
              <a:gd name="T4" fmla="*/ 0 w 408"/>
              <a:gd name="T5" fmla="*/ 0 h 55"/>
              <a:gd name="T6" fmla="*/ 407 w 408"/>
              <a:gd name="T7" fmla="*/ 0 h 55"/>
              <a:gd name="T8" fmla="*/ 407 w 408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" h="55">
                <a:moveTo>
                  <a:pt x="407" y="54"/>
                </a:moveTo>
                <a:lnTo>
                  <a:pt x="0" y="54"/>
                </a:lnTo>
                <a:lnTo>
                  <a:pt x="0" y="0"/>
                </a:lnTo>
                <a:lnTo>
                  <a:pt x="407" y="0"/>
                </a:lnTo>
                <a:lnTo>
                  <a:pt x="407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267">
            <a:extLst>
              <a:ext uri="{FF2B5EF4-FFF2-40B4-BE49-F238E27FC236}">
                <a16:creationId xmlns:a16="http://schemas.microsoft.com/office/drawing/2014/main" id="{A93F6CA8-F97A-044C-BC53-332EEFE7C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2545" y="10598205"/>
            <a:ext cx="599006" cy="608590"/>
          </a:xfrm>
          <a:custGeom>
            <a:avLst/>
            <a:gdLst>
              <a:gd name="T0" fmla="*/ 469 w 552"/>
              <a:gd name="T1" fmla="*/ 560 h 561"/>
              <a:gd name="T2" fmla="*/ 469 w 552"/>
              <a:gd name="T3" fmla="*/ 560 h 561"/>
              <a:gd name="T4" fmla="*/ 469 w 552"/>
              <a:gd name="T5" fmla="*/ 506 h 561"/>
              <a:gd name="T6" fmla="*/ 506 w 552"/>
              <a:gd name="T7" fmla="*/ 479 h 561"/>
              <a:gd name="T8" fmla="*/ 506 w 552"/>
              <a:gd name="T9" fmla="*/ 434 h 561"/>
              <a:gd name="T10" fmla="*/ 171 w 552"/>
              <a:gd name="T11" fmla="*/ 434 h 561"/>
              <a:gd name="T12" fmla="*/ 171 w 552"/>
              <a:gd name="T13" fmla="*/ 470 h 561"/>
              <a:gd name="T14" fmla="*/ 81 w 552"/>
              <a:gd name="T15" fmla="*/ 560 h 561"/>
              <a:gd name="T16" fmla="*/ 0 w 552"/>
              <a:gd name="T17" fmla="*/ 470 h 561"/>
              <a:gd name="T18" fmla="*/ 0 w 552"/>
              <a:gd name="T19" fmla="*/ 36 h 561"/>
              <a:gd name="T20" fmla="*/ 36 w 552"/>
              <a:gd name="T21" fmla="*/ 0 h 561"/>
              <a:gd name="T22" fmla="*/ 424 w 552"/>
              <a:gd name="T23" fmla="*/ 0 h 561"/>
              <a:gd name="T24" fmla="*/ 461 w 552"/>
              <a:gd name="T25" fmla="*/ 36 h 561"/>
              <a:gd name="T26" fmla="*/ 461 w 552"/>
              <a:gd name="T27" fmla="*/ 389 h 561"/>
              <a:gd name="T28" fmla="*/ 524 w 552"/>
              <a:gd name="T29" fmla="*/ 389 h 561"/>
              <a:gd name="T30" fmla="*/ 551 w 552"/>
              <a:gd name="T31" fmla="*/ 416 h 561"/>
              <a:gd name="T32" fmla="*/ 551 w 552"/>
              <a:gd name="T33" fmla="*/ 479 h 561"/>
              <a:gd name="T34" fmla="*/ 469 w 552"/>
              <a:gd name="T35" fmla="*/ 560 h 561"/>
              <a:gd name="T36" fmla="*/ 45 w 552"/>
              <a:gd name="T37" fmla="*/ 45 h 561"/>
              <a:gd name="T38" fmla="*/ 45 w 552"/>
              <a:gd name="T39" fmla="*/ 45 h 561"/>
              <a:gd name="T40" fmla="*/ 45 w 552"/>
              <a:gd name="T41" fmla="*/ 470 h 561"/>
              <a:gd name="T42" fmla="*/ 81 w 552"/>
              <a:gd name="T43" fmla="*/ 506 h 561"/>
              <a:gd name="T44" fmla="*/ 126 w 552"/>
              <a:gd name="T45" fmla="*/ 470 h 561"/>
              <a:gd name="T46" fmla="*/ 126 w 552"/>
              <a:gd name="T47" fmla="*/ 416 h 561"/>
              <a:gd name="T48" fmla="*/ 153 w 552"/>
              <a:gd name="T49" fmla="*/ 389 h 561"/>
              <a:gd name="T50" fmla="*/ 415 w 552"/>
              <a:gd name="T51" fmla="*/ 389 h 561"/>
              <a:gd name="T52" fmla="*/ 415 w 552"/>
              <a:gd name="T53" fmla="*/ 45 h 561"/>
              <a:gd name="T54" fmla="*/ 45 w 552"/>
              <a:gd name="T55" fmla="*/ 45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2" h="561">
                <a:moveTo>
                  <a:pt x="469" y="560"/>
                </a:moveTo>
                <a:lnTo>
                  <a:pt x="469" y="560"/>
                </a:lnTo>
                <a:cubicBezTo>
                  <a:pt x="469" y="506"/>
                  <a:pt x="469" y="506"/>
                  <a:pt x="469" y="506"/>
                </a:cubicBezTo>
                <a:cubicBezTo>
                  <a:pt x="488" y="506"/>
                  <a:pt x="506" y="497"/>
                  <a:pt x="506" y="479"/>
                </a:cubicBezTo>
                <a:cubicBezTo>
                  <a:pt x="506" y="434"/>
                  <a:pt x="506" y="434"/>
                  <a:pt x="506" y="434"/>
                </a:cubicBezTo>
                <a:cubicBezTo>
                  <a:pt x="171" y="434"/>
                  <a:pt x="171" y="434"/>
                  <a:pt x="171" y="434"/>
                </a:cubicBezTo>
                <a:cubicBezTo>
                  <a:pt x="171" y="470"/>
                  <a:pt x="171" y="470"/>
                  <a:pt x="171" y="470"/>
                </a:cubicBezTo>
                <a:cubicBezTo>
                  <a:pt x="171" y="515"/>
                  <a:pt x="135" y="560"/>
                  <a:pt x="81" y="560"/>
                </a:cubicBezTo>
                <a:cubicBezTo>
                  <a:pt x="36" y="560"/>
                  <a:pt x="0" y="515"/>
                  <a:pt x="0" y="47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452" y="0"/>
                  <a:pt x="461" y="18"/>
                  <a:pt x="461" y="36"/>
                </a:cubicBezTo>
                <a:cubicBezTo>
                  <a:pt x="461" y="389"/>
                  <a:pt x="461" y="389"/>
                  <a:pt x="461" y="389"/>
                </a:cubicBezTo>
                <a:cubicBezTo>
                  <a:pt x="524" y="389"/>
                  <a:pt x="524" y="389"/>
                  <a:pt x="524" y="389"/>
                </a:cubicBezTo>
                <a:cubicBezTo>
                  <a:pt x="542" y="389"/>
                  <a:pt x="551" y="398"/>
                  <a:pt x="551" y="416"/>
                </a:cubicBezTo>
                <a:cubicBezTo>
                  <a:pt x="551" y="479"/>
                  <a:pt x="551" y="479"/>
                  <a:pt x="551" y="479"/>
                </a:cubicBezTo>
                <a:cubicBezTo>
                  <a:pt x="551" y="524"/>
                  <a:pt x="515" y="560"/>
                  <a:pt x="469" y="560"/>
                </a:cubicBezTo>
                <a:close/>
                <a:moveTo>
                  <a:pt x="45" y="45"/>
                </a:moveTo>
                <a:lnTo>
                  <a:pt x="45" y="45"/>
                </a:lnTo>
                <a:cubicBezTo>
                  <a:pt x="45" y="470"/>
                  <a:pt x="45" y="470"/>
                  <a:pt x="45" y="470"/>
                </a:cubicBezTo>
                <a:cubicBezTo>
                  <a:pt x="45" y="488"/>
                  <a:pt x="63" y="506"/>
                  <a:pt x="81" y="506"/>
                </a:cubicBezTo>
                <a:cubicBezTo>
                  <a:pt x="108" y="506"/>
                  <a:pt x="126" y="488"/>
                  <a:pt x="126" y="470"/>
                </a:cubicBezTo>
                <a:cubicBezTo>
                  <a:pt x="126" y="416"/>
                  <a:pt x="126" y="416"/>
                  <a:pt x="126" y="416"/>
                </a:cubicBezTo>
                <a:cubicBezTo>
                  <a:pt x="126" y="398"/>
                  <a:pt x="135" y="389"/>
                  <a:pt x="153" y="389"/>
                </a:cubicBezTo>
                <a:cubicBezTo>
                  <a:pt x="415" y="389"/>
                  <a:pt x="415" y="389"/>
                  <a:pt x="415" y="389"/>
                </a:cubicBezTo>
                <a:cubicBezTo>
                  <a:pt x="415" y="45"/>
                  <a:pt x="415" y="45"/>
                  <a:pt x="415" y="45"/>
                </a:cubicBezTo>
                <a:lnTo>
                  <a:pt x="45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268">
            <a:extLst>
              <a:ext uri="{FF2B5EF4-FFF2-40B4-BE49-F238E27FC236}">
                <a16:creationId xmlns:a16="http://schemas.microsoft.com/office/drawing/2014/main" id="{38D77B28-674E-CB42-9099-5A93CB4C3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345" y="10746757"/>
            <a:ext cx="258771" cy="38336"/>
          </a:xfrm>
          <a:custGeom>
            <a:avLst/>
            <a:gdLst>
              <a:gd name="T0" fmla="*/ 217 w 236"/>
              <a:gd name="T1" fmla="*/ 36 h 37"/>
              <a:gd name="T2" fmla="*/ 217 w 236"/>
              <a:gd name="T3" fmla="*/ 36 h 37"/>
              <a:gd name="T4" fmla="*/ 18 w 236"/>
              <a:gd name="T5" fmla="*/ 36 h 37"/>
              <a:gd name="T6" fmla="*/ 0 w 236"/>
              <a:gd name="T7" fmla="*/ 18 h 37"/>
              <a:gd name="T8" fmla="*/ 0 w 236"/>
              <a:gd name="T9" fmla="*/ 18 h 37"/>
              <a:gd name="T10" fmla="*/ 18 w 236"/>
              <a:gd name="T11" fmla="*/ 0 h 37"/>
              <a:gd name="T12" fmla="*/ 217 w 236"/>
              <a:gd name="T13" fmla="*/ 0 h 37"/>
              <a:gd name="T14" fmla="*/ 235 w 236"/>
              <a:gd name="T15" fmla="*/ 18 h 37"/>
              <a:gd name="T16" fmla="*/ 235 w 236"/>
              <a:gd name="T17" fmla="*/ 18 h 37"/>
              <a:gd name="T18" fmla="*/ 217 w 23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lnTo>
                  <a:pt x="235" y="18"/>
                </a:lnTo>
                <a:cubicBezTo>
                  <a:pt x="235" y="27"/>
                  <a:pt x="226" y="36"/>
                  <a:pt x="217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269">
            <a:extLst>
              <a:ext uri="{FF2B5EF4-FFF2-40B4-BE49-F238E27FC236}">
                <a16:creationId xmlns:a16="http://schemas.microsoft.com/office/drawing/2014/main" id="{10A20D20-86AE-8541-98AD-C84ACE73B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345" y="10828224"/>
            <a:ext cx="258771" cy="38336"/>
          </a:xfrm>
          <a:custGeom>
            <a:avLst/>
            <a:gdLst>
              <a:gd name="T0" fmla="*/ 217 w 236"/>
              <a:gd name="T1" fmla="*/ 36 h 37"/>
              <a:gd name="T2" fmla="*/ 217 w 236"/>
              <a:gd name="T3" fmla="*/ 36 h 37"/>
              <a:gd name="T4" fmla="*/ 18 w 236"/>
              <a:gd name="T5" fmla="*/ 36 h 37"/>
              <a:gd name="T6" fmla="*/ 0 w 236"/>
              <a:gd name="T7" fmla="*/ 18 h 37"/>
              <a:gd name="T8" fmla="*/ 0 w 236"/>
              <a:gd name="T9" fmla="*/ 18 h 37"/>
              <a:gd name="T10" fmla="*/ 18 w 236"/>
              <a:gd name="T11" fmla="*/ 0 h 37"/>
              <a:gd name="T12" fmla="*/ 217 w 236"/>
              <a:gd name="T13" fmla="*/ 0 h 37"/>
              <a:gd name="T14" fmla="*/ 235 w 236"/>
              <a:gd name="T15" fmla="*/ 18 h 37"/>
              <a:gd name="T16" fmla="*/ 235 w 236"/>
              <a:gd name="T17" fmla="*/ 18 h 37"/>
              <a:gd name="T18" fmla="*/ 217 w 23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lnTo>
                  <a:pt x="235" y="18"/>
                </a:lnTo>
                <a:cubicBezTo>
                  <a:pt x="235" y="27"/>
                  <a:pt x="226" y="36"/>
                  <a:pt x="217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270">
            <a:extLst>
              <a:ext uri="{FF2B5EF4-FFF2-40B4-BE49-F238E27FC236}">
                <a16:creationId xmlns:a16="http://schemas.microsoft.com/office/drawing/2014/main" id="{9F632A26-4C03-FD49-B1E3-F047CE87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345" y="10914481"/>
            <a:ext cx="167724" cy="38336"/>
          </a:xfrm>
          <a:custGeom>
            <a:avLst/>
            <a:gdLst>
              <a:gd name="T0" fmla="*/ 136 w 155"/>
              <a:gd name="T1" fmla="*/ 36 h 37"/>
              <a:gd name="T2" fmla="*/ 136 w 155"/>
              <a:gd name="T3" fmla="*/ 36 h 37"/>
              <a:gd name="T4" fmla="*/ 18 w 155"/>
              <a:gd name="T5" fmla="*/ 36 h 37"/>
              <a:gd name="T6" fmla="*/ 0 w 155"/>
              <a:gd name="T7" fmla="*/ 18 h 37"/>
              <a:gd name="T8" fmla="*/ 0 w 155"/>
              <a:gd name="T9" fmla="*/ 18 h 37"/>
              <a:gd name="T10" fmla="*/ 18 w 155"/>
              <a:gd name="T11" fmla="*/ 0 h 37"/>
              <a:gd name="T12" fmla="*/ 136 w 155"/>
              <a:gd name="T13" fmla="*/ 0 h 37"/>
              <a:gd name="T14" fmla="*/ 154 w 155"/>
              <a:gd name="T15" fmla="*/ 18 h 37"/>
              <a:gd name="T16" fmla="*/ 154 w 155"/>
              <a:gd name="T17" fmla="*/ 18 h 37"/>
              <a:gd name="T18" fmla="*/ 136 w 155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" h="37">
                <a:moveTo>
                  <a:pt x="136" y="36"/>
                </a:moveTo>
                <a:lnTo>
                  <a:pt x="13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27"/>
                  <a:pt x="145" y="36"/>
                  <a:pt x="136" y="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271">
            <a:extLst>
              <a:ext uri="{FF2B5EF4-FFF2-40B4-BE49-F238E27FC236}">
                <a16:creationId xmlns:a16="http://schemas.microsoft.com/office/drawing/2014/main" id="{EC232324-E4E6-6E4E-9CEA-E4AABA163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7846" y="10598205"/>
            <a:ext cx="167724" cy="177305"/>
          </a:xfrm>
          <a:custGeom>
            <a:avLst/>
            <a:gdLst>
              <a:gd name="T0" fmla="*/ 154 w 155"/>
              <a:gd name="T1" fmla="*/ 163 h 164"/>
              <a:gd name="T2" fmla="*/ 154 w 155"/>
              <a:gd name="T3" fmla="*/ 163 h 164"/>
              <a:gd name="T4" fmla="*/ 82 w 155"/>
              <a:gd name="T5" fmla="*/ 163 h 164"/>
              <a:gd name="T6" fmla="*/ 0 w 155"/>
              <a:gd name="T7" fmla="*/ 82 h 164"/>
              <a:gd name="T8" fmla="*/ 0 w 155"/>
              <a:gd name="T9" fmla="*/ 72 h 164"/>
              <a:gd name="T10" fmla="*/ 82 w 155"/>
              <a:gd name="T11" fmla="*/ 0 h 164"/>
              <a:gd name="T12" fmla="*/ 154 w 155"/>
              <a:gd name="T13" fmla="*/ 72 h 164"/>
              <a:gd name="T14" fmla="*/ 154 w 155"/>
              <a:gd name="T15" fmla="*/ 163 h 164"/>
              <a:gd name="T16" fmla="*/ 82 w 155"/>
              <a:gd name="T17" fmla="*/ 45 h 164"/>
              <a:gd name="T18" fmla="*/ 82 w 155"/>
              <a:gd name="T19" fmla="*/ 45 h 164"/>
              <a:gd name="T20" fmla="*/ 55 w 155"/>
              <a:gd name="T21" fmla="*/ 72 h 164"/>
              <a:gd name="T22" fmla="*/ 55 w 155"/>
              <a:gd name="T23" fmla="*/ 82 h 164"/>
              <a:gd name="T24" fmla="*/ 82 w 155"/>
              <a:gd name="T25" fmla="*/ 109 h 164"/>
              <a:gd name="T26" fmla="*/ 109 w 155"/>
              <a:gd name="T27" fmla="*/ 109 h 164"/>
              <a:gd name="T28" fmla="*/ 109 w 155"/>
              <a:gd name="T29" fmla="*/ 72 h 164"/>
              <a:gd name="T30" fmla="*/ 82 w 155"/>
              <a:gd name="T31" fmla="*/ 45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64">
                <a:moveTo>
                  <a:pt x="154" y="163"/>
                </a:moveTo>
                <a:lnTo>
                  <a:pt x="154" y="163"/>
                </a:lnTo>
                <a:cubicBezTo>
                  <a:pt x="82" y="163"/>
                  <a:pt x="82" y="163"/>
                  <a:pt x="82" y="163"/>
                </a:cubicBezTo>
                <a:cubicBezTo>
                  <a:pt x="36" y="163"/>
                  <a:pt x="0" y="127"/>
                  <a:pt x="0" y="8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82" y="0"/>
                </a:cubicBezTo>
                <a:cubicBezTo>
                  <a:pt x="127" y="0"/>
                  <a:pt x="154" y="27"/>
                  <a:pt x="154" y="72"/>
                </a:cubicBezTo>
                <a:lnTo>
                  <a:pt x="154" y="163"/>
                </a:lnTo>
                <a:close/>
                <a:moveTo>
                  <a:pt x="82" y="45"/>
                </a:moveTo>
                <a:lnTo>
                  <a:pt x="82" y="45"/>
                </a:lnTo>
                <a:cubicBezTo>
                  <a:pt x="64" y="45"/>
                  <a:pt x="55" y="63"/>
                  <a:pt x="55" y="72"/>
                </a:cubicBezTo>
                <a:cubicBezTo>
                  <a:pt x="55" y="82"/>
                  <a:pt x="55" y="82"/>
                  <a:pt x="55" y="82"/>
                </a:cubicBezTo>
                <a:cubicBezTo>
                  <a:pt x="55" y="100"/>
                  <a:pt x="64" y="109"/>
                  <a:pt x="82" y="109"/>
                </a:cubicBezTo>
                <a:cubicBezTo>
                  <a:pt x="109" y="109"/>
                  <a:pt x="109" y="109"/>
                  <a:pt x="109" y="109"/>
                </a:cubicBezTo>
                <a:cubicBezTo>
                  <a:pt x="109" y="72"/>
                  <a:pt x="109" y="72"/>
                  <a:pt x="109" y="72"/>
                </a:cubicBezTo>
                <a:cubicBezTo>
                  <a:pt x="109" y="54"/>
                  <a:pt x="100" y="45"/>
                  <a:pt x="82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272">
            <a:extLst>
              <a:ext uri="{FF2B5EF4-FFF2-40B4-BE49-F238E27FC236}">
                <a16:creationId xmlns:a16="http://schemas.microsoft.com/office/drawing/2014/main" id="{0C5CD71B-6BA0-0744-B3E9-46B1D090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1192" y="10598205"/>
            <a:ext cx="167724" cy="177305"/>
          </a:xfrm>
          <a:custGeom>
            <a:avLst/>
            <a:gdLst>
              <a:gd name="T0" fmla="*/ 81 w 155"/>
              <a:gd name="T1" fmla="*/ 163 h 164"/>
              <a:gd name="T2" fmla="*/ 81 w 155"/>
              <a:gd name="T3" fmla="*/ 163 h 164"/>
              <a:gd name="T4" fmla="*/ 0 w 155"/>
              <a:gd name="T5" fmla="*/ 163 h 164"/>
              <a:gd name="T6" fmla="*/ 0 w 155"/>
              <a:gd name="T7" fmla="*/ 72 h 164"/>
              <a:gd name="T8" fmla="*/ 81 w 155"/>
              <a:gd name="T9" fmla="*/ 0 h 164"/>
              <a:gd name="T10" fmla="*/ 154 w 155"/>
              <a:gd name="T11" fmla="*/ 72 h 164"/>
              <a:gd name="T12" fmla="*/ 154 w 155"/>
              <a:gd name="T13" fmla="*/ 82 h 164"/>
              <a:gd name="T14" fmla="*/ 81 w 155"/>
              <a:gd name="T15" fmla="*/ 163 h 164"/>
              <a:gd name="T16" fmla="*/ 54 w 155"/>
              <a:gd name="T17" fmla="*/ 109 h 164"/>
              <a:gd name="T18" fmla="*/ 54 w 155"/>
              <a:gd name="T19" fmla="*/ 109 h 164"/>
              <a:gd name="T20" fmla="*/ 81 w 155"/>
              <a:gd name="T21" fmla="*/ 109 h 164"/>
              <a:gd name="T22" fmla="*/ 108 w 155"/>
              <a:gd name="T23" fmla="*/ 82 h 164"/>
              <a:gd name="T24" fmla="*/ 108 w 155"/>
              <a:gd name="T25" fmla="*/ 72 h 164"/>
              <a:gd name="T26" fmla="*/ 81 w 155"/>
              <a:gd name="T27" fmla="*/ 45 h 164"/>
              <a:gd name="T28" fmla="*/ 54 w 155"/>
              <a:gd name="T29" fmla="*/ 72 h 164"/>
              <a:gd name="T30" fmla="*/ 54 w 155"/>
              <a:gd name="T31" fmla="*/ 10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64">
                <a:moveTo>
                  <a:pt x="81" y="163"/>
                </a:moveTo>
                <a:lnTo>
                  <a:pt x="81" y="163"/>
                </a:lnTo>
                <a:cubicBezTo>
                  <a:pt x="0" y="163"/>
                  <a:pt x="0" y="163"/>
                  <a:pt x="0" y="163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36" y="0"/>
                  <a:pt x="81" y="0"/>
                </a:cubicBezTo>
                <a:cubicBezTo>
                  <a:pt x="118" y="0"/>
                  <a:pt x="154" y="36"/>
                  <a:pt x="154" y="72"/>
                </a:cubicBezTo>
                <a:cubicBezTo>
                  <a:pt x="154" y="82"/>
                  <a:pt x="154" y="82"/>
                  <a:pt x="154" y="82"/>
                </a:cubicBezTo>
                <a:cubicBezTo>
                  <a:pt x="154" y="127"/>
                  <a:pt x="126" y="163"/>
                  <a:pt x="81" y="163"/>
                </a:cubicBezTo>
                <a:close/>
                <a:moveTo>
                  <a:pt x="54" y="109"/>
                </a:moveTo>
                <a:lnTo>
                  <a:pt x="54" y="109"/>
                </a:lnTo>
                <a:cubicBezTo>
                  <a:pt x="81" y="109"/>
                  <a:pt x="81" y="109"/>
                  <a:pt x="81" y="109"/>
                </a:cubicBezTo>
                <a:cubicBezTo>
                  <a:pt x="99" y="109"/>
                  <a:pt x="108" y="100"/>
                  <a:pt x="108" y="82"/>
                </a:cubicBezTo>
                <a:cubicBezTo>
                  <a:pt x="108" y="72"/>
                  <a:pt x="108" y="72"/>
                  <a:pt x="108" y="72"/>
                </a:cubicBezTo>
                <a:cubicBezTo>
                  <a:pt x="108" y="63"/>
                  <a:pt x="90" y="45"/>
                  <a:pt x="81" y="45"/>
                </a:cubicBezTo>
                <a:cubicBezTo>
                  <a:pt x="63" y="45"/>
                  <a:pt x="54" y="54"/>
                  <a:pt x="54" y="72"/>
                </a:cubicBezTo>
                <a:lnTo>
                  <a:pt x="54" y="1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273">
            <a:extLst>
              <a:ext uri="{FF2B5EF4-FFF2-40B4-BE49-F238E27FC236}">
                <a16:creationId xmlns:a16="http://schemas.microsoft.com/office/drawing/2014/main" id="{1A5FEF06-BB3A-D94D-AEA2-E184658EB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2440" y="10933649"/>
            <a:ext cx="57505" cy="244394"/>
          </a:xfrm>
          <a:custGeom>
            <a:avLst/>
            <a:gdLst>
              <a:gd name="T0" fmla="*/ 54 w 55"/>
              <a:gd name="T1" fmla="*/ 226 h 227"/>
              <a:gd name="T2" fmla="*/ 54 w 55"/>
              <a:gd name="T3" fmla="*/ 226 h 227"/>
              <a:gd name="T4" fmla="*/ 0 w 55"/>
              <a:gd name="T5" fmla="*/ 226 h 227"/>
              <a:gd name="T6" fmla="*/ 0 w 55"/>
              <a:gd name="T7" fmla="*/ 28 h 227"/>
              <a:gd name="T8" fmla="*/ 27 w 55"/>
              <a:gd name="T9" fmla="*/ 0 h 227"/>
              <a:gd name="T10" fmla="*/ 27 w 55"/>
              <a:gd name="T11" fmla="*/ 0 h 227"/>
              <a:gd name="T12" fmla="*/ 54 w 55"/>
              <a:gd name="T13" fmla="*/ 28 h 227"/>
              <a:gd name="T14" fmla="*/ 54 w 55"/>
              <a:gd name="T15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27">
                <a:moveTo>
                  <a:pt x="54" y="226"/>
                </a:moveTo>
                <a:lnTo>
                  <a:pt x="54" y="226"/>
                </a:lnTo>
                <a:cubicBezTo>
                  <a:pt x="0" y="226"/>
                  <a:pt x="0" y="226"/>
                  <a:pt x="0" y="22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36" y="0"/>
                  <a:pt x="54" y="9"/>
                  <a:pt x="54" y="28"/>
                </a:cubicBezTo>
                <a:lnTo>
                  <a:pt x="54" y="2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274">
            <a:extLst>
              <a:ext uri="{FF2B5EF4-FFF2-40B4-BE49-F238E27FC236}">
                <a16:creationId xmlns:a16="http://schemas.microsoft.com/office/drawing/2014/main" id="{A0E7BCA0-51C4-C941-8630-0D85D62AC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2024" y="10746757"/>
            <a:ext cx="47921" cy="138971"/>
          </a:xfrm>
          <a:custGeom>
            <a:avLst/>
            <a:gdLst>
              <a:gd name="T0" fmla="*/ 45 w 46"/>
              <a:gd name="T1" fmla="*/ 126 h 127"/>
              <a:gd name="T2" fmla="*/ 0 w 46"/>
              <a:gd name="T3" fmla="*/ 126 h 127"/>
              <a:gd name="T4" fmla="*/ 0 w 46"/>
              <a:gd name="T5" fmla="*/ 0 h 127"/>
              <a:gd name="T6" fmla="*/ 45 w 46"/>
              <a:gd name="T7" fmla="*/ 0 h 127"/>
              <a:gd name="T8" fmla="*/ 45 w 46"/>
              <a:gd name="T9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27">
                <a:moveTo>
                  <a:pt x="45" y="126"/>
                </a:moveTo>
                <a:lnTo>
                  <a:pt x="0" y="126"/>
                </a:lnTo>
                <a:lnTo>
                  <a:pt x="0" y="0"/>
                </a:lnTo>
                <a:lnTo>
                  <a:pt x="45" y="0"/>
                </a:lnTo>
                <a:lnTo>
                  <a:pt x="45" y="1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275">
            <a:extLst>
              <a:ext uri="{FF2B5EF4-FFF2-40B4-BE49-F238E27FC236}">
                <a16:creationId xmlns:a16="http://schemas.microsoft.com/office/drawing/2014/main" id="{3A6B8E69-C256-5C46-99A7-01A2E1A6B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7630" y="10856976"/>
            <a:ext cx="551085" cy="354612"/>
          </a:xfrm>
          <a:custGeom>
            <a:avLst/>
            <a:gdLst>
              <a:gd name="T0" fmla="*/ 54 w 507"/>
              <a:gd name="T1" fmla="*/ 0 h 326"/>
              <a:gd name="T2" fmla="*/ 54 w 507"/>
              <a:gd name="T3" fmla="*/ 0 h 326"/>
              <a:gd name="T4" fmla="*/ 45 w 507"/>
              <a:gd name="T5" fmla="*/ 54 h 326"/>
              <a:gd name="T6" fmla="*/ 452 w 507"/>
              <a:gd name="T7" fmla="*/ 54 h 326"/>
              <a:gd name="T8" fmla="*/ 452 w 507"/>
              <a:gd name="T9" fmla="*/ 271 h 326"/>
              <a:gd name="T10" fmla="*/ 452 w 507"/>
              <a:gd name="T11" fmla="*/ 271 h 326"/>
              <a:gd name="T12" fmla="*/ 45 w 507"/>
              <a:gd name="T13" fmla="*/ 271 h 326"/>
              <a:gd name="T14" fmla="*/ 45 w 507"/>
              <a:gd name="T15" fmla="*/ 90 h 326"/>
              <a:gd name="T16" fmla="*/ 27 w 507"/>
              <a:gd name="T17" fmla="*/ 63 h 326"/>
              <a:gd name="T18" fmla="*/ 27 w 507"/>
              <a:gd name="T19" fmla="*/ 63 h 326"/>
              <a:gd name="T20" fmla="*/ 0 w 507"/>
              <a:gd name="T21" fmla="*/ 90 h 326"/>
              <a:gd name="T22" fmla="*/ 0 w 507"/>
              <a:gd name="T23" fmla="*/ 271 h 326"/>
              <a:gd name="T24" fmla="*/ 54 w 507"/>
              <a:gd name="T25" fmla="*/ 325 h 326"/>
              <a:gd name="T26" fmla="*/ 452 w 507"/>
              <a:gd name="T27" fmla="*/ 325 h 326"/>
              <a:gd name="T28" fmla="*/ 506 w 507"/>
              <a:gd name="T29" fmla="*/ 271 h 326"/>
              <a:gd name="T30" fmla="*/ 506 w 507"/>
              <a:gd name="T31" fmla="*/ 0 h 326"/>
              <a:gd name="T32" fmla="*/ 54 w 507"/>
              <a:gd name="T33" fmla="*/ 0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7" h="326">
                <a:moveTo>
                  <a:pt x="54" y="0"/>
                </a:moveTo>
                <a:lnTo>
                  <a:pt x="54" y="0"/>
                </a:lnTo>
                <a:cubicBezTo>
                  <a:pt x="45" y="54"/>
                  <a:pt x="45" y="54"/>
                  <a:pt x="45" y="54"/>
                </a:cubicBezTo>
                <a:cubicBezTo>
                  <a:pt x="452" y="54"/>
                  <a:pt x="452" y="54"/>
                  <a:pt x="452" y="54"/>
                </a:cubicBezTo>
                <a:cubicBezTo>
                  <a:pt x="452" y="271"/>
                  <a:pt x="452" y="271"/>
                  <a:pt x="452" y="271"/>
                </a:cubicBezTo>
                <a:lnTo>
                  <a:pt x="452" y="271"/>
                </a:lnTo>
                <a:cubicBezTo>
                  <a:pt x="45" y="271"/>
                  <a:pt x="45" y="271"/>
                  <a:pt x="45" y="271"/>
                </a:cubicBezTo>
                <a:cubicBezTo>
                  <a:pt x="45" y="90"/>
                  <a:pt x="45" y="90"/>
                  <a:pt x="45" y="90"/>
                </a:cubicBezTo>
                <a:cubicBezTo>
                  <a:pt x="45" y="81"/>
                  <a:pt x="36" y="63"/>
                  <a:pt x="27" y="63"/>
                </a:cubicBezTo>
                <a:lnTo>
                  <a:pt x="27" y="63"/>
                </a:lnTo>
                <a:cubicBezTo>
                  <a:pt x="9" y="63"/>
                  <a:pt x="0" y="81"/>
                  <a:pt x="0" y="9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98"/>
                  <a:pt x="27" y="325"/>
                  <a:pt x="54" y="325"/>
                </a:cubicBezTo>
                <a:cubicBezTo>
                  <a:pt x="452" y="325"/>
                  <a:pt x="452" y="325"/>
                  <a:pt x="452" y="325"/>
                </a:cubicBezTo>
                <a:cubicBezTo>
                  <a:pt x="479" y="325"/>
                  <a:pt x="506" y="298"/>
                  <a:pt x="506" y="271"/>
                </a:cubicBezTo>
                <a:cubicBezTo>
                  <a:pt x="506" y="0"/>
                  <a:pt x="506" y="0"/>
                  <a:pt x="506" y="0"/>
                </a:cubicBezTo>
                <a:lnTo>
                  <a:pt x="54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276">
            <a:extLst>
              <a:ext uri="{FF2B5EF4-FFF2-40B4-BE49-F238E27FC236}">
                <a16:creationId xmlns:a16="http://schemas.microsoft.com/office/drawing/2014/main" id="{E74A38E3-2DE2-E146-9C41-FB1A12C1E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0125" y="10718005"/>
            <a:ext cx="666095" cy="196476"/>
          </a:xfrm>
          <a:custGeom>
            <a:avLst/>
            <a:gdLst>
              <a:gd name="T0" fmla="*/ 542 w 615"/>
              <a:gd name="T1" fmla="*/ 180 h 181"/>
              <a:gd name="T2" fmla="*/ 542 w 615"/>
              <a:gd name="T3" fmla="*/ 180 h 181"/>
              <a:gd name="T4" fmla="*/ 72 w 615"/>
              <a:gd name="T5" fmla="*/ 180 h 181"/>
              <a:gd name="T6" fmla="*/ 0 w 615"/>
              <a:gd name="T7" fmla="*/ 108 h 181"/>
              <a:gd name="T8" fmla="*/ 0 w 615"/>
              <a:gd name="T9" fmla="*/ 72 h 181"/>
              <a:gd name="T10" fmla="*/ 72 w 615"/>
              <a:gd name="T11" fmla="*/ 0 h 181"/>
              <a:gd name="T12" fmla="*/ 542 w 615"/>
              <a:gd name="T13" fmla="*/ 0 h 181"/>
              <a:gd name="T14" fmla="*/ 614 w 615"/>
              <a:gd name="T15" fmla="*/ 72 h 181"/>
              <a:gd name="T16" fmla="*/ 614 w 615"/>
              <a:gd name="T17" fmla="*/ 108 h 181"/>
              <a:gd name="T18" fmla="*/ 542 w 615"/>
              <a:gd name="T19" fmla="*/ 180 h 181"/>
              <a:gd name="T20" fmla="*/ 72 w 615"/>
              <a:gd name="T21" fmla="*/ 54 h 181"/>
              <a:gd name="T22" fmla="*/ 72 w 615"/>
              <a:gd name="T23" fmla="*/ 54 h 181"/>
              <a:gd name="T24" fmla="*/ 45 w 615"/>
              <a:gd name="T25" fmla="*/ 72 h 181"/>
              <a:gd name="T26" fmla="*/ 45 w 615"/>
              <a:gd name="T27" fmla="*/ 108 h 181"/>
              <a:gd name="T28" fmla="*/ 72 w 615"/>
              <a:gd name="T29" fmla="*/ 126 h 181"/>
              <a:gd name="T30" fmla="*/ 542 w 615"/>
              <a:gd name="T31" fmla="*/ 126 h 181"/>
              <a:gd name="T32" fmla="*/ 560 w 615"/>
              <a:gd name="T33" fmla="*/ 108 h 181"/>
              <a:gd name="T34" fmla="*/ 560 w 615"/>
              <a:gd name="T35" fmla="*/ 72 h 181"/>
              <a:gd name="T36" fmla="*/ 542 w 615"/>
              <a:gd name="T37" fmla="*/ 54 h 181"/>
              <a:gd name="T38" fmla="*/ 72 w 615"/>
              <a:gd name="T39" fmla="*/ 54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5" h="181">
                <a:moveTo>
                  <a:pt x="542" y="180"/>
                </a:moveTo>
                <a:lnTo>
                  <a:pt x="542" y="180"/>
                </a:lnTo>
                <a:cubicBezTo>
                  <a:pt x="72" y="180"/>
                  <a:pt x="72" y="180"/>
                  <a:pt x="72" y="180"/>
                </a:cubicBezTo>
                <a:cubicBezTo>
                  <a:pt x="27" y="180"/>
                  <a:pt x="0" y="144"/>
                  <a:pt x="0" y="10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27" y="0"/>
                  <a:pt x="72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78" y="0"/>
                  <a:pt x="614" y="36"/>
                  <a:pt x="614" y="72"/>
                </a:cubicBezTo>
                <a:cubicBezTo>
                  <a:pt x="614" y="108"/>
                  <a:pt x="614" y="108"/>
                  <a:pt x="614" y="108"/>
                </a:cubicBezTo>
                <a:cubicBezTo>
                  <a:pt x="614" y="144"/>
                  <a:pt x="578" y="180"/>
                  <a:pt x="542" y="180"/>
                </a:cubicBezTo>
                <a:close/>
                <a:moveTo>
                  <a:pt x="72" y="54"/>
                </a:moveTo>
                <a:lnTo>
                  <a:pt x="72" y="54"/>
                </a:lnTo>
                <a:cubicBezTo>
                  <a:pt x="54" y="54"/>
                  <a:pt x="45" y="63"/>
                  <a:pt x="45" y="72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45" y="117"/>
                  <a:pt x="54" y="126"/>
                  <a:pt x="72" y="126"/>
                </a:cubicBezTo>
                <a:cubicBezTo>
                  <a:pt x="542" y="126"/>
                  <a:pt x="542" y="126"/>
                  <a:pt x="542" y="126"/>
                </a:cubicBezTo>
                <a:cubicBezTo>
                  <a:pt x="551" y="126"/>
                  <a:pt x="560" y="117"/>
                  <a:pt x="560" y="108"/>
                </a:cubicBezTo>
                <a:cubicBezTo>
                  <a:pt x="560" y="72"/>
                  <a:pt x="560" y="72"/>
                  <a:pt x="560" y="72"/>
                </a:cubicBezTo>
                <a:cubicBezTo>
                  <a:pt x="560" y="63"/>
                  <a:pt x="551" y="54"/>
                  <a:pt x="542" y="54"/>
                </a:cubicBezTo>
                <a:lnTo>
                  <a:pt x="72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A0A0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28" name="Grupo 427">
            <a:extLst>
              <a:ext uri="{FF2B5EF4-FFF2-40B4-BE49-F238E27FC236}">
                <a16:creationId xmlns:a16="http://schemas.microsoft.com/office/drawing/2014/main" id="{470C3EB1-0E57-1841-9D7A-0643C1130819}"/>
              </a:ext>
            </a:extLst>
          </p:cNvPr>
          <p:cNvGrpSpPr/>
          <p:nvPr/>
        </p:nvGrpSpPr>
        <p:grpSpPr>
          <a:xfrm>
            <a:off x="2668308" y="678345"/>
            <a:ext cx="19041035" cy="2561450"/>
            <a:chOff x="2668308" y="861425"/>
            <a:chExt cx="19041035" cy="2561450"/>
          </a:xfrm>
        </p:grpSpPr>
        <p:sp>
          <p:nvSpPr>
            <p:cNvPr id="429" name="CuadroTexto 428">
              <a:extLst>
                <a:ext uri="{FF2B5EF4-FFF2-40B4-BE49-F238E27FC236}">
                  <a16:creationId xmlns:a16="http://schemas.microsoft.com/office/drawing/2014/main" id="{22A24C18-9990-1E43-863E-CF2861AE93D4}"/>
                </a:ext>
              </a:extLst>
            </p:cNvPr>
            <p:cNvSpPr txBox="1"/>
            <p:nvPr/>
          </p:nvSpPr>
          <p:spPr>
            <a:xfrm>
              <a:off x="7078309" y="861425"/>
              <a:ext cx="1022106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Environment/Ecology</a:t>
              </a:r>
            </a:p>
          </p:txBody>
        </p:sp>
        <p:sp>
          <p:nvSpPr>
            <p:cNvPr id="430" name="CuadroTexto 429">
              <a:extLst>
                <a:ext uri="{FF2B5EF4-FFF2-40B4-BE49-F238E27FC236}">
                  <a16:creationId xmlns:a16="http://schemas.microsoft.com/office/drawing/2014/main" id="{DED05C7E-69DF-6F49-9501-ADDAF1AE185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31" name="Grupo 430">
            <a:extLst>
              <a:ext uri="{FF2B5EF4-FFF2-40B4-BE49-F238E27FC236}">
                <a16:creationId xmlns:a16="http://schemas.microsoft.com/office/drawing/2014/main" id="{654B7CF8-3C09-4F48-BB2F-D0FF6F3C387A}"/>
              </a:ext>
            </a:extLst>
          </p:cNvPr>
          <p:cNvGrpSpPr/>
          <p:nvPr/>
        </p:nvGrpSpPr>
        <p:grpSpPr>
          <a:xfrm>
            <a:off x="4478539" y="11679368"/>
            <a:ext cx="3569803" cy="1336018"/>
            <a:chOff x="4247967" y="10763868"/>
            <a:chExt cx="4236804" cy="1336018"/>
          </a:xfrm>
        </p:grpSpPr>
        <p:sp>
          <p:nvSpPr>
            <p:cNvPr id="432" name="CuadroTexto 395">
              <a:extLst>
                <a:ext uri="{FF2B5EF4-FFF2-40B4-BE49-F238E27FC236}">
                  <a16:creationId xmlns:a16="http://schemas.microsoft.com/office/drawing/2014/main" id="{CB263A50-214A-8245-85EA-7F85A3119658}"/>
                </a:ext>
              </a:extLst>
            </p:cNvPr>
            <p:cNvSpPr txBox="1"/>
            <p:nvPr/>
          </p:nvSpPr>
          <p:spPr>
            <a:xfrm flipH="1">
              <a:off x="5175031" y="1076386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33" name="Rectangle 40">
              <a:extLst>
                <a:ext uri="{FF2B5EF4-FFF2-40B4-BE49-F238E27FC236}">
                  <a16:creationId xmlns:a16="http://schemas.microsoft.com/office/drawing/2014/main" id="{E4BE8A84-0626-6F4A-8B9C-CF1A0C4A0CC7}"/>
                </a:ext>
              </a:extLst>
            </p:cNvPr>
            <p:cNvSpPr/>
            <p:nvPr/>
          </p:nvSpPr>
          <p:spPr>
            <a:xfrm>
              <a:off x="4247967" y="11268889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4" name="Grupo 433">
            <a:extLst>
              <a:ext uri="{FF2B5EF4-FFF2-40B4-BE49-F238E27FC236}">
                <a16:creationId xmlns:a16="http://schemas.microsoft.com/office/drawing/2014/main" id="{B39035E9-C7DA-A54C-B4F2-71DDF3041AE2}"/>
              </a:ext>
            </a:extLst>
          </p:cNvPr>
          <p:cNvGrpSpPr/>
          <p:nvPr/>
        </p:nvGrpSpPr>
        <p:grpSpPr>
          <a:xfrm>
            <a:off x="8558979" y="11679368"/>
            <a:ext cx="3569803" cy="1336018"/>
            <a:chOff x="4247967" y="10763868"/>
            <a:chExt cx="4236804" cy="1336018"/>
          </a:xfrm>
        </p:grpSpPr>
        <p:sp>
          <p:nvSpPr>
            <p:cNvPr id="435" name="CuadroTexto 395">
              <a:extLst>
                <a:ext uri="{FF2B5EF4-FFF2-40B4-BE49-F238E27FC236}">
                  <a16:creationId xmlns:a16="http://schemas.microsoft.com/office/drawing/2014/main" id="{DE0CFB9C-207B-5646-ADD7-42E9C7CC76A1}"/>
                </a:ext>
              </a:extLst>
            </p:cNvPr>
            <p:cNvSpPr txBox="1"/>
            <p:nvPr/>
          </p:nvSpPr>
          <p:spPr>
            <a:xfrm flipH="1">
              <a:off x="5175031" y="1076386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36" name="Rectangle 40">
              <a:extLst>
                <a:ext uri="{FF2B5EF4-FFF2-40B4-BE49-F238E27FC236}">
                  <a16:creationId xmlns:a16="http://schemas.microsoft.com/office/drawing/2014/main" id="{325984F0-E927-2846-9B0A-1077BD75D241}"/>
                </a:ext>
              </a:extLst>
            </p:cNvPr>
            <p:cNvSpPr/>
            <p:nvPr/>
          </p:nvSpPr>
          <p:spPr>
            <a:xfrm>
              <a:off x="4247967" y="11268889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7" name="Grupo 436">
            <a:extLst>
              <a:ext uri="{FF2B5EF4-FFF2-40B4-BE49-F238E27FC236}">
                <a16:creationId xmlns:a16="http://schemas.microsoft.com/office/drawing/2014/main" id="{B00CA48D-B9BE-B349-B458-8F2606481419}"/>
              </a:ext>
            </a:extLst>
          </p:cNvPr>
          <p:cNvGrpSpPr/>
          <p:nvPr/>
        </p:nvGrpSpPr>
        <p:grpSpPr>
          <a:xfrm>
            <a:off x="12605876" y="11681380"/>
            <a:ext cx="3569803" cy="1336018"/>
            <a:chOff x="4247967" y="10763868"/>
            <a:chExt cx="4236804" cy="1336018"/>
          </a:xfrm>
        </p:grpSpPr>
        <p:sp>
          <p:nvSpPr>
            <p:cNvPr id="438" name="CuadroTexto 395">
              <a:extLst>
                <a:ext uri="{FF2B5EF4-FFF2-40B4-BE49-F238E27FC236}">
                  <a16:creationId xmlns:a16="http://schemas.microsoft.com/office/drawing/2014/main" id="{A90BC638-03EC-EF4D-8707-2FE6FEA62C9B}"/>
                </a:ext>
              </a:extLst>
            </p:cNvPr>
            <p:cNvSpPr txBox="1"/>
            <p:nvPr/>
          </p:nvSpPr>
          <p:spPr>
            <a:xfrm flipH="1">
              <a:off x="5175031" y="1076386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39" name="Rectangle 40">
              <a:extLst>
                <a:ext uri="{FF2B5EF4-FFF2-40B4-BE49-F238E27FC236}">
                  <a16:creationId xmlns:a16="http://schemas.microsoft.com/office/drawing/2014/main" id="{0BC8A201-426D-4B4F-8C37-3852386AEAA0}"/>
                </a:ext>
              </a:extLst>
            </p:cNvPr>
            <p:cNvSpPr/>
            <p:nvPr/>
          </p:nvSpPr>
          <p:spPr>
            <a:xfrm>
              <a:off x="4247967" y="11268889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0" name="Grupo 439">
            <a:extLst>
              <a:ext uri="{FF2B5EF4-FFF2-40B4-BE49-F238E27FC236}">
                <a16:creationId xmlns:a16="http://schemas.microsoft.com/office/drawing/2014/main" id="{F06E2510-3FCD-D94D-A58F-E42768CC8694}"/>
              </a:ext>
            </a:extLst>
          </p:cNvPr>
          <p:cNvGrpSpPr/>
          <p:nvPr/>
        </p:nvGrpSpPr>
        <p:grpSpPr>
          <a:xfrm>
            <a:off x="16640891" y="11689259"/>
            <a:ext cx="3569803" cy="1336018"/>
            <a:chOff x="4247967" y="10763868"/>
            <a:chExt cx="4236804" cy="1336018"/>
          </a:xfrm>
        </p:grpSpPr>
        <p:sp>
          <p:nvSpPr>
            <p:cNvPr id="441" name="CuadroTexto 395">
              <a:extLst>
                <a:ext uri="{FF2B5EF4-FFF2-40B4-BE49-F238E27FC236}">
                  <a16:creationId xmlns:a16="http://schemas.microsoft.com/office/drawing/2014/main" id="{A85F0104-C906-7F4A-B040-B4653E2D8611}"/>
                </a:ext>
              </a:extLst>
            </p:cNvPr>
            <p:cNvSpPr txBox="1"/>
            <p:nvPr/>
          </p:nvSpPr>
          <p:spPr>
            <a:xfrm flipH="1">
              <a:off x="5175031" y="1076386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42" name="Rectangle 40">
              <a:extLst>
                <a:ext uri="{FF2B5EF4-FFF2-40B4-BE49-F238E27FC236}">
                  <a16:creationId xmlns:a16="http://schemas.microsoft.com/office/drawing/2014/main" id="{EB628855-3D11-2C46-9527-979FDE3863AD}"/>
                </a:ext>
              </a:extLst>
            </p:cNvPr>
            <p:cNvSpPr/>
            <p:nvPr/>
          </p:nvSpPr>
          <p:spPr>
            <a:xfrm>
              <a:off x="4247967" y="11268889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01581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1">
            <a:extLst>
              <a:ext uri="{FF2B5EF4-FFF2-40B4-BE49-F238E27FC236}">
                <a16:creationId xmlns:a16="http://schemas.microsoft.com/office/drawing/2014/main" id="{A038682B-54A4-104E-8D71-8E8901245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1573" y="7405177"/>
            <a:ext cx="3095044" cy="1316118"/>
          </a:xfrm>
          <a:custGeom>
            <a:avLst/>
            <a:gdLst>
              <a:gd name="T0" fmla="*/ 2503 w 2829"/>
              <a:gd name="T1" fmla="*/ 524 h 1203"/>
              <a:gd name="T2" fmla="*/ 2503 w 2829"/>
              <a:gd name="T3" fmla="*/ 524 h 1203"/>
              <a:gd name="T4" fmla="*/ 2322 w 2829"/>
              <a:gd name="T5" fmla="*/ 588 h 1203"/>
              <a:gd name="T6" fmla="*/ 1870 w 2829"/>
              <a:gd name="T7" fmla="*/ 235 h 1203"/>
              <a:gd name="T8" fmla="*/ 1861 w 2829"/>
              <a:gd name="T9" fmla="*/ 235 h 1203"/>
              <a:gd name="T10" fmla="*/ 1428 w 2829"/>
              <a:gd name="T11" fmla="*/ 0 h 1203"/>
              <a:gd name="T12" fmla="*/ 922 w 2829"/>
              <a:gd name="T13" fmla="*/ 470 h 1203"/>
              <a:gd name="T14" fmla="*/ 696 w 2829"/>
              <a:gd name="T15" fmla="*/ 398 h 1203"/>
              <a:gd name="T16" fmla="*/ 316 w 2829"/>
              <a:gd name="T17" fmla="*/ 750 h 1203"/>
              <a:gd name="T18" fmla="*/ 217 w 2829"/>
              <a:gd name="T19" fmla="*/ 732 h 1203"/>
              <a:gd name="T20" fmla="*/ 0 w 2829"/>
              <a:gd name="T21" fmla="*/ 949 h 1203"/>
              <a:gd name="T22" fmla="*/ 217 w 2829"/>
              <a:gd name="T23" fmla="*/ 1166 h 1203"/>
              <a:gd name="T24" fmla="*/ 289 w 2829"/>
              <a:gd name="T25" fmla="*/ 1148 h 1203"/>
              <a:gd name="T26" fmla="*/ 443 w 2829"/>
              <a:gd name="T27" fmla="*/ 1202 h 1203"/>
              <a:gd name="T28" fmla="*/ 605 w 2829"/>
              <a:gd name="T29" fmla="*/ 1130 h 1203"/>
              <a:gd name="T30" fmla="*/ 696 w 2829"/>
              <a:gd name="T31" fmla="*/ 1148 h 1203"/>
              <a:gd name="T32" fmla="*/ 876 w 2829"/>
              <a:gd name="T33" fmla="*/ 1094 h 1203"/>
              <a:gd name="T34" fmla="*/ 1075 w 2829"/>
              <a:gd name="T35" fmla="*/ 1175 h 1203"/>
              <a:gd name="T36" fmla="*/ 1337 w 2829"/>
              <a:gd name="T37" fmla="*/ 1021 h 1203"/>
              <a:gd name="T38" fmla="*/ 1428 w 2829"/>
              <a:gd name="T39" fmla="*/ 1030 h 1203"/>
              <a:gd name="T40" fmla="*/ 1536 w 2829"/>
              <a:gd name="T41" fmla="*/ 1021 h 1203"/>
              <a:gd name="T42" fmla="*/ 1870 w 2829"/>
              <a:gd name="T43" fmla="*/ 1166 h 1203"/>
              <a:gd name="T44" fmla="*/ 2024 w 2829"/>
              <a:gd name="T45" fmla="*/ 1139 h 1203"/>
              <a:gd name="T46" fmla="*/ 2187 w 2829"/>
              <a:gd name="T47" fmla="*/ 1202 h 1203"/>
              <a:gd name="T48" fmla="*/ 2358 w 2829"/>
              <a:gd name="T49" fmla="*/ 1130 h 1203"/>
              <a:gd name="T50" fmla="*/ 2503 w 2829"/>
              <a:gd name="T51" fmla="*/ 1166 h 1203"/>
              <a:gd name="T52" fmla="*/ 2828 w 2829"/>
              <a:gd name="T53" fmla="*/ 850 h 1203"/>
              <a:gd name="T54" fmla="*/ 2503 w 2829"/>
              <a:gd name="T55" fmla="*/ 524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829" h="1203">
                <a:moveTo>
                  <a:pt x="2503" y="524"/>
                </a:moveTo>
                <a:lnTo>
                  <a:pt x="2503" y="524"/>
                </a:lnTo>
                <a:cubicBezTo>
                  <a:pt x="2440" y="524"/>
                  <a:pt x="2376" y="551"/>
                  <a:pt x="2322" y="588"/>
                </a:cubicBezTo>
                <a:cubicBezTo>
                  <a:pt x="2277" y="380"/>
                  <a:pt x="2087" y="235"/>
                  <a:pt x="1870" y="235"/>
                </a:cubicBezTo>
                <a:lnTo>
                  <a:pt x="1861" y="235"/>
                </a:lnTo>
                <a:cubicBezTo>
                  <a:pt x="1771" y="91"/>
                  <a:pt x="1608" y="0"/>
                  <a:pt x="1428" y="0"/>
                </a:cubicBezTo>
                <a:cubicBezTo>
                  <a:pt x="1166" y="0"/>
                  <a:pt x="939" y="208"/>
                  <a:pt x="922" y="470"/>
                </a:cubicBezTo>
                <a:cubicBezTo>
                  <a:pt x="858" y="425"/>
                  <a:pt x="777" y="398"/>
                  <a:pt x="696" y="398"/>
                </a:cubicBezTo>
                <a:cubicBezTo>
                  <a:pt x="488" y="398"/>
                  <a:pt x="325" y="551"/>
                  <a:pt x="316" y="750"/>
                </a:cubicBezTo>
                <a:cubicBezTo>
                  <a:pt x="289" y="732"/>
                  <a:pt x="253" y="732"/>
                  <a:pt x="217" y="732"/>
                </a:cubicBezTo>
                <a:cubicBezTo>
                  <a:pt x="99" y="732"/>
                  <a:pt x="0" y="823"/>
                  <a:pt x="0" y="949"/>
                </a:cubicBezTo>
                <a:cubicBezTo>
                  <a:pt x="0" y="1066"/>
                  <a:pt x="99" y="1166"/>
                  <a:pt x="217" y="1166"/>
                </a:cubicBezTo>
                <a:cubicBezTo>
                  <a:pt x="244" y="1166"/>
                  <a:pt x="271" y="1157"/>
                  <a:pt x="289" y="1148"/>
                </a:cubicBezTo>
                <a:cubicBezTo>
                  <a:pt x="334" y="1184"/>
                  <a:pt x="379" y="1202"/>
                  <a:pt x="443" y="1202"/>
                </a:cubicBezTo>
                <a:cubicBezTo>
                  <a:pt x="506" y="1202"/>
                  <a:pt x="560" y="1175"/>
                  <a:pt x="605" y="1130"/>
                </a:cubicBezTo>
                <a:cubicBezTo>
                  <a:pt x="632" y="1139"/>
                  <a:pt x="660" y="1148"/>
                  <a:pt x="696" y="1148"/>
                </a:cubicBezTo>
                <a:cubicBezTo>
                  <a:pt x="759" y="1148"/>
                  <a:pt x="822" y="1130"/>
                  <a:pt x="876" y="1094"/>
                </a:cubicBezTo>
                <a:cubicBezTo>
                  <a:pt x="930" y="1139"/>
                  <a:pt x="994" y="1175"/>
                  <a:pt x="1075" y="1175"/>
                </a:cubicBezTo>
                <a:cubicBezTo>
                  <a:pt x="1183" y="1175"/>
                  <a:pt x="1283" y="1112"/>
                  <a:pt x="1337" y="1021"/>
                </a:cubicBezTo>
                <a:cubicBezTo>
                  <a:pt x="1364" y="1021"/>
                  <a:pt x="1400" y="1030"/>
                  <a:pt x="1428" y="1030"/>
                </a:cubicBezTo>
                <a:cubicBezTo>
                  <a:pt x="1464" y="1030"/>
                  <a:pt x="1500" y="1021"/>
                  <a:pt x="1536" y="1021"/>
                </a:cubicBezTo>
                <a:cubicBezTo>
                  <a:pt x="1617" y="1103"/>
                  <a:pt x="1735" y="1166"/>
                  <a:pt x="1870" y="1166"/>
                </a:cubicBezTo>
                <a:cubicBezTo>
                  <a:pt x="1925" y="1166"/>
                  <a:pt x="1979" y="1157"/>
                  <a:pt x="2024" y="1139"/>
                </a:cubicBezTo>
                <a:cubicBezTo>
                  <a:pt x="2069" y="1175"/>
                  <a:pt x="2123" y="1202"/>
                  <a:pt x="2187" y="1202"/>
                </a:cubicBezTo>
                <a:cubicBezTo>
                  <a:pt x="2250" y="1202"/>
                  <a:pt x="2313" y="1175"/>
                  <a:pt x="2358" y="1130"/>
                </a:cubicBezTo>
                <a:cubicBezTo>
                  <a:pt x="2403" y="1157"/>
                  <a:pt x="2449" y="1166"/>
                  <a:pt x="2503" y="1166"/>
                </a:cubicBezTo>
                <a:cubicBezTo>
                  <a:pt x="2684" y="1166"/>
                  <a:pt x="2828" y="1021"/>
                  <a:pt x="2828" y="850"/>
                </a:cubicBezTo>
                <a:cubicBezTo>
                  <a:pt x="2828" y="669"/>
                  <a:pt x="2684" y="524"/>
                  <a:pt x="2503" y="52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">
            <a:extLst>
              <a:ext uri="{FF2B5EF4-FFF2-40B4-BE49-F238E27FC236}">
                <a16:creationId xmlns:a16="http://schemas.microsoft.com/office/drawing/2014/main" id="{AF0D198C-159E-A843-B07B-CC3A3DEF4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539" y="8769504"/>
            <a:ext cx="3851933" cy="3490361"/>
          </a:xfrm>
          <a:custGeom>
            <a:avLst/>
            <a:gdLst>
              <a:gd name="T0" fmla="*/ 3281 w 3525"/>
              <a:gd name="T1" fmla="*/ 3190 h 3191"/>
              <a:gd name="T2" fmla="*/ 3281 w 3525"/>
              <a:gd name="T3" fmla="*/ 3190 h 3191"/>
              <a:gd name="T4" fmla="*/ 199 w 3525"/>
              <a:gd name="T5" fmla="*/ 3190 h 3191"/>
              <a:gd name="T6" fmla="*/ 181 w 3525"/>
              <a:gd name="T7" fmla="*/ 624 h 3191"/>
              <a:gd name="T8" fmla="*/ 317 w 3525"/>
              <a:gd name="T9" fmla="*/ 0 h 3191"/>
              <a:gd name="T10" fmla="*/ 3154 w 3525"/>
              <a:gd name="T11" fmla="*/ 0 h 3191"/>
              <a:gd name="T12" fmla="*/ 3317 w 3525"/>
              <a:gd name="T13" fmla="*/ 606 h 3191"/>
              <a:gd name="T14" fmla="*/ 3281 w 3525"/>
              <a:gd name="T15" fmla="*/ 3190 h 3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25" h="3191">
                <a:moveTo>
                  <a:pt x="3281" y="3190"/>
                </a:moveTo>
                <a:lnTo>
                  <a:pt x="3281" y="3190"/>
                </a:lnTo>
                <a:cubicBezTo>
                  <a:pt x="199" y="3190"/>
                  <a:pt x="199" y="3190"/>
                  <a:pt x="199" y="3190"/>
                </a:cubicBezTo>
                <a:cubicBezTo>
                  <a:pt x="73" y="2530"/>
                  <a:pt x="0" y="1627"/>
                  <a:pt x="181" y="624"/>
                </a:cubicBezTo>
                <a:cubicBezTo>
                  <a:pt x="217" y="398"/>
                  <a:pt x="262" y="199"/>
                  <a:pt x="317" y="0"/>
                </a:cubicBezTo>
                <a:cubicBezTo>
                  <a:pt x="1266" y="0"/>
                  <a:pt x="2214" y="0"/>
                  <a:pt x="3154" y="0"/>
                </a:cubicBezTo>
                <a:cubicBezTo>
                  <a:pt x="3217" y="190"/>
                  <a:pt x="3271" y="389"/>
                  <a:pt x="3317" y="606"/>
                </a:cubicBezTo>
                <a:cubicBezTo>
                  <a:pt x="3524" y="1636"/>
                  <a:pt x="3416" y="2557"/>
                  <a:pt x="3281" y="31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3">
            <a:extLst>
              <a:ext uri="{FF2B5EF4-FFF2-40B4-BE49-F238E27FC236}">
                <a16:creationId xmlns:a16="http://schemas.microsoft.com/office/drawing/2014/main" id="{315EBB3B-8E79-4F4F-9D1C-868DF455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526" y="12226118"/>
            <a:ext cx="3557854" cy="289256"/>
          </a:xfrm>
          <a:custGeom>
            <a:avLst/>
            <a:gdLst>
              <a:gd name="T0" fmla="*/ 3117 w 3254"/>
              <a:gd name="T1" fmla="*/ 262 h 263"/>
              <a:gd name="T2" fmla="*/ 3117 w 3254"/>
              <a:gd name="T3" fmla="*/ 262 h 263"/>
              <a:gd name="T4" fmla="*/ 127 w 3254"/>
              <a:gd name="T5" fmla="*/ 262 h 263"/>
              <a:gd name="T6" fmla="*/ 0 w 3254"/>
              <a:gd name="T7" fmla="*/ 135 h 263"/>
              <a:gd name="T8" fmla="*/ 0 w 3254"/>
              <a:gd name="T9" fmla="*/ 135 h 263"/>
              <a:gd name="T10" fmla="*/ 127 w 3254"/>
              <a:gd name="T11" fmla="*/ 0 h 263"/>
              <a:gd name="T12" fmla="*/ 3117 w 3254"/>
              <a:gd name="T13" fmla="*/ 0 h 263"/>
              <a:gd name="T14" fmla="*/ 3253 w 3254"/>
              <a:gd name="T15" fmla="*/ 135 h 263"/>
              <a:gd name="T16" fmla="*/ 3253 w 3254"/>
              <a:gd name="T17" fmla="*/ 135 h 263"/>
              <a:gd name="T18" fmla="*/ 3117 w 3254"/>
              <a:gd name="T19" fmla="*/ 26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4" h="263">
                <a:moveTo>
                  <a:pt x="3117" y="262"/>
                </a:moveTo>
                <a:lnTo>
                  <a:pt x="3117" y="262"/>
                </a:lnTo>
                <a:cubicBezTo>
                  <a:pt x="127" y="262"/>
                  <a:pt x="127" y="262"/>
                  <a:pt x="127" y="262"/>
                </a:cubicBezTo>
                <a:cubicBezTo>
                  <a:pt x="54" y="262"/>
                  <a:pt x="0" y="208"/>
                  <a:pt x="0" y="135"/>
                </a:cubicBezTo>
                <a:lnTo>
                  <a:pt x="0" y="135"/>
                </a:lnTo>
                <a:cubicBezTo>
                  <a:pt x="0" y="63"/>
                  <a:pt x="54" y="0"/>
                  <a:pt x="127" y="0"/>
                </a:cubicBezTo>
                <a:cubicBezTo>
                  <a:pt x="3117" y="0"/>
                  <a:pt x="3117" y="0"/>
                  <a:pt x="3117" y="0"/>
                </a:cubicBezTo>
                <a:cubicBezTo>
                  <a:pt x="3190" y="0"/>
                  <a:pt x="3253" y="63"/>
                  <a:pt x="3253" y="135"/>
                </a:cubicBezTo>
                <a:lnTo>
                  <a:pt x="3253" y="135"/>
                </a:lnTo>
                <a:cubicBezTo>
                  <a:pt x="3253" y="208"/>
                  <a:pt x="3190" y="262"/>
                  <a:pt x="3117" y="2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4">
            <a:extLst>
              <a:ext uri="{FF2B5EF4-FFF2-40B4-BE49-F238E27FC236}">
                <a16:creationId xmlns:a16="http://schemas.microsoft.com/office/drawing/2014/main" id="{51771C8F-DA6C-224D-8A8A-6BF444264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841" y="8509174"/>
            <a:ext cx="3418046" cy="279615"/>
          </a:xfrm>
          <a:custGeom>
            <a:avLst/>
            <a:gdLst>
              <a:gd name="T0" fmla="*/ 2991 w 3128"/>
              <a:gd name="T1" fmla="*/ 253 h 254"/>
              <a:gd name="T2" fmla="*/ 2991 w 3128"/>
              <a:gd name="T3" fmla="*/ 253 h 254"/>
              <a:gd name="T4" fmla="*/ 127 w 3128"/>
              <a:gd name="T5" fmla="*/ 253 h 254"/>
              <a:gd name="T6" fmla="*/ 0 w 3128"/>
              <a:gd name="T7" fmla="*/ 127 h 254"/>
              <a:gd name="T8" fmla="*/ 0 w 3128"/>
              <a:gd name="T9" fmla="*/ 127 h 254"/>
              <a:gd name="T10" fmla="*/ 127 w 3128"/>
              <a:gd name="T11" fmla="*/ 0 h 254"/>
              <a:gd name="T12" fmla="*/ 2991 w 3128"/>
              <a:gd name="T13" fmla="*/ 0 h 254"/>
              <a:gd name="T14" fmla="*/ 3127 w 3128"/>
              <a:gd name="T15" fmla="*/ 127 h 254"/>
              <a:gd name="T16" fmla="*/ 3127 w 3128"/>
              <a:gd name="T17" fmla="*/ 127 h 254"/>
              <a:gd name="T18" fmla="*/ 2991 w 3128"/>
              <a:gd name="T19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28" h="254">
                <a:moveTo>
                  <a:pt x="2991" y="253"/>
                </a:moveTo>
                <a:lnTo>
                  <a:pt x="2991" y="253"/>
                </a:lnTo>
                <a:cubicBezTo>
                  <a:pt x="127" y="253"/>
                  <a:pt x="127" y="253"/>
                  <a:pt x="127" y="253"/>
                </a:cubicBezTo>
                <a:cubicBezTo>
                  <a:pt x="55" y="253"/>
                  <a:pt x="0" y="199"/>
                  <a:pt x="0" y="127"/>
                </a:cubicBezTo>
                <a:lnTo>
                  <a:pt x="0" y="127"/>
                </a:lnTo>
                <a:cubicBezTo>
                  <a:pt x="0" y="54"/>
                  <a:pt x="55" y="0"/>
                  <a:pt x="127" y="0"/>
                </a:cubicBezTo>
                <a:cubicBezTo>
                  <a:pt x="2991" y="0"/>
                  <a:pt x="2991" y="0"/>
                  <a:pt x="2991" y="0"/>
                </a:cubicBezTo>
                <a:cubicBezTo>
                  <a:pt x="3063" y="0"/>
                  <a:pt x="3127" y="54"/>
                  <a:pt x="3127" y="127"/>
                </a:cubicBezTo>
                <a:lnTo>
                  <a:pt x="3127" y="127"/>
                </a:lnTo>
                <a:cubicBezTo>
                  <a:pt x="3127" y="199"/>
                  <a:pt x="3063" y="253"/>
                  <a:pt x="2991" y="2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id="{BD2692BD-912E-D94F-80AF-3B8E88F67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192" y="9598706"/>
            <a:ext cx="940082" cy="930440"/>
          </a:xfrm>
          <a:custGeom>
            <a:avLst/>
            <a:gdLst>
              <a:gd name="T0" fmla="*/ 858 w 859"/>
              <a:gd name="T1" fmla="*/ 850 h 851"/>
              <a:gd name="T2" fmla="*/ 858 w 859"/>
              <a:gd name="T3" fmla="*/ 850 h 851"/>
              <a:gd name="T4" fmla="*/ 858 w 859"/>
              <a:gd name="T5" fmla="*/ 850 h 851"/>
              <a:gd name="T6" fmla="*/ 0 w 859"/>
              <a:gd name="T7" fmla="*/ 0 h 851"/>
              <a:gd name="T8" fmla="*/ 0 w 859"/>
              <a:gd name="T9" fmla="*/ 0 h 851"/>
              <a:gd name="T10" fmla="*/ 0 w 859"/>
              <a:gd name="T11" fmla="*/ 0 h 851"/>
              <a:gd name="T12" fmla="*/ 858 w 859"/>
              <a:gd name="T13" fmla="*/ 85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9" h="851">
                <a:moveTo>
                  <a:pt x="858" y="850"/>
                </a:moveTo>
                <a:lnTo>
                  <a:pt x="858" y="850"/>
                </a:lnTo>
                <a:lnTo>
                  <a:pt x="858" y="850"/>
                </a:lnTo>
                <a:cubicBezTo>
                  <a:pt x="379" y="850"/>
                  <a:pt x="0" y="470"/>
                  <a:pt x="0" y="0"/>
                </a:cubicBezTo>
                <a:lnTo>
                  <a:pt x="0" y="0"/>
                </a:lnTo>
                <a:lnTo>
                  <a:pt x="0" y="0"/>
                </a:lnTo>
                <a:cubicBezTo>
                  <a:pt x="470" y="0"/>
                  <a:pt x="858" y="380"/>
                  <a:pt x="858" y="850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6">
            <a:extLst>
              <a:ext uri="{FF2B5EF4-FFF2-40B4-BE49-F238E27FC236}">
                <a16:creationId xmlns:a16="http://schemas.microsoft.com/office/drawing/2014/main" id="{B9E1EB20-DBD6-7246-AB0D-C2528EA5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9455" y="10003665"/>
            <a:ext cx="930440" cy="940082"/>
          </a:xfrm>
          <a:custGeom>
            <a:avLst/>
            <a:gdLst>
              <a:gd name="T0" fmla="*/ 0 w 851"/>
              <a:gd name="T1" fmla="*/ 858 h 859"/>
              <a:gd name="T2" fmla="*/ 0 w 851"/>
              <a:gd name="T3" fmla="*/ 858 h 859"/>
              <a:gd name="T4" fmla="*/ 0 w 851"/>
              <a:gd name="T5" fmla="*/ 858 h 859"/>
              <a:gd name="T6" fmla="*/ 850 w 851"/>
              <a:gd name="T7" fmla="*/ 0 h 859"/>
              <a:gd name="T8" fmla="*/ 850 w 851"/>
              <a:gd name="T9" fmla="*/ 0 h 859"/>
              <a:gd name="T10" fmla="*/ 850 w 851"/>
              <a:gd name="T11" fmla="*/ 0 h 859"/>
              <a:gd name="T12" fmla="*/ 0 w 851"/>
              <a:gd name="T13" fmla="*/ 85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1" h="859">
                <a:moveTo>
                  <a:pt x="0" y="858"/>
                </a:moveTo>
                <a:lnTo>
                  <a:pt x="0" y="858"/>
                </a:lnTo>
                <a:lnTo>
                  <a:pt x="0" y="858"/>
                </a:lnTo>
                <a:cubicBezTo>
                  <a:pt x="470" y="858"/>
                  <a:pt x="850" y="479"/>
                  <a:pt x="850" y="0"/>
                </a:cubicBezTo>
                <a:lnTo>
                  <a:pt x="850" y="0"/>
                </a:lnTo>
                <a:lnTo>
                  <a:pt x="850" y="0"/>
                </a:lnTo>
                <a:cubicBezTo>
                  <a:pt x="380" y="0"/>
                  <a:pt x="0" y="388"/>
                  <a:pt x="0" y="858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7">
            <a:extLst>
              <a:ext uri="{FF2B5EF4-FFF2-40B4-BE49-F238E27FC236}">
                <a16:creationId xmlns:a16="http://schemas.microsoft.com/office/drawing/2014/main" id="{83D4A828-0DD1-9449-A0D8-E1472D2C2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887" y="9598706"/>
            <a:ext cx="81954" cy="2024795"/>
          </a:xfrm>
          <a:custGeom>
            <a:avLst/>
            <a:gdLst>
              <a:gd name="T0" fmla="*/ 36 w 73"/>
              <a:gd name="T1" fmla="*/ 1853 h 1854"/>
              <a:gd name="T2" fmla="*/ 36 w 73"/>
              <a:gd name="T3" fmla="*/ 1853 h 1854"/>
              <a:gd name="T4" fmla="*/ 36 w 73"/>
              <a:gd name="T5" fmla="*/ 1853 h 1854"/>
              <a:gd name="T6" fmla="*/ 0 w 73"/>
              <a:gd name="T7" fmla="*/ 1817 h 1854"/>
              <a:gd name="T8" fmla="*/ 0 w 73"/>
              <a:gd name="T9" fmla="*/ 36 h 1854"/>
              <a:gd name="T10" fmla="*/ 36 w 73"/>
              <a:gd name="T11" fmla="*/ 0 h 1854"/>
              <a:gd name="T12" fmla="*/ 36 w 73"/>
              <a:gd name="T13" fmla="*/ 0 h 1854"/>
              <a:gd name="T14" fmla="*/ 72 w 73"/>
              <a:gd name="T15" fmla="*/ 36 h 1854"/>
              <a:gd name="T16" fmla="*/ 72 w 73"/>
              <a:gd name="T17" fmla="*/ 1817 h 1854"/>
              <a:gd name="T18" fmla="*/ 36 w 73"/>
              <a:gd name="T19" fmla="*/ 1853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1854">
                <a:moveTo>
                  <a:pt x="36" y="1853"/>
                </a:moveTo>
                <a:lnTo>
                  <a:pt x="36" y="1853"/>
                </a:lnTo>
                <a:lnTo>
                  <a:pt x="36" y="1853"/>
                </a:lnTo>
                <a:cubicBezTo>
                  <a:pt x="18" y="1853"/>
                  <a:pt x="0" y="1834"/>
                  <a:pt x="0" y="1817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9"/>
                  <a:pt x="18" y="0"/>
                  <a:pt x="36" y="0"/>
                </a:cubicBezTo>
                <a:lnTo>
                  <a:pt x="36" y="0"/>
                </a:lnTo>
                <a:cubicBezTo>
                  <a:pt x="55" y="0"/>
                  <a:pt x="72" y="9"/>
                  <a:pt x="72" y="36"/>
                </a:cubicBezTo>
                <a:cubicBezTo>
                  <a:pt x="72" y="1817"/>
                  <a:pt x="72" y="1817"/>
                  <a:pt x="72" y="1817"/>
                </a:cubicBezTo>
                <a:cubicBezTo>
                  <a:pt x="72" y="1834"/>
                  <a:pt x="55" y="1853"/>
                  <a:pt x="36" y="1853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8">
            <a:extLst>
              <a:ext uri="{FF2B5EF4-FFF2-40B4-BE49-F238E27FC236}">
                <a16:creationId xmlns:a16="http://schemas.microsoft.com/office/drawing/2014/main" id="{E7C06DD2-6587-0C4F-B641-D8E90D62B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716" y="5766057"/>
            <a:ext cx="4078516" cy="1730719"/>
          </a:xfrm>
          <a:custGeom>
            <a:avLst/>
            <a:gdLst>
              <a:gd name="T0" fmla="*/ 3306 w 3732"/>
              <a:gd name="T1" fmla="*/ 696 h 1582"/>
              <a:gd name="T2" fmla="*/ 3306 w 3732"/>
              <a:gd name="T3" fmla="*/ 696 h 1582"/>
              <a:gd name="T4" fmla="*/ 3062 w 3732"/>
              <a:gd name="T5" fmla="*/ 769 h 1582"/>
              <a:gd name="T6" fmla="*/ 2466 w 3732"/>
              <a:gd name="T7" fmla="*/ 299 h 1582"/>
              <a:gd name="T8" fmla="*/ 2448 w 3732"/>
              <a:gd name="T9" fmla="*/ 299 h 1582"/>
              <a:gd name="T10" fmla="*/ 1889 w 3732"/>
              <a:gd name="T11" fmla="*/ 0 h 1582"/>
              <a:gd name="T12" fmla="*/ 1211 w 3732"/>
              <a:gd name="T13" fmla="*/ 615 h 1582"/>
              <a:gd name="T14" fmla="*/ 913 w 3732"/>
              <a:gd name="T15" fmla="*/ 516 h 1582"/>
              <a:gd name="T16" fmla="*/ 416 w 3732"/>
              <a:gd name="T17" fmla="*/ 985 h 1582"/>
              <a:gd name="T18" fmla="*/ 289 w 3732"/>
              <a:gd name="T19" fmla="*/ 958 h 1582"/>
              <a:gd name="T20" fmla="*/ 0 w 3732"/>
              <a:gd name="T21" fmla="*/ 1246 h 1582"/>
              <a:gd name="T22" fmla="*/ 289 w 3732"/>
              <a:gd name="T23" fmla="*/ 1536 h 1582"/>
              <a:gd name="T24" fmla="*/ 380 w 3732"/>
              <a:gd name="T25" fmla="*/ 1517 h 1582"/>
              <a:gd name="T26" fmla="*/ 579 w 3732"/>
              <a:gd name="T27" fmla="*/ 1581 h 1582"/>
              <a:gd name="T28" fmla="*/ 795 w 3732"/>
              <a:gd name="T29" fmla="*/ 1490 h 1582"/>
              <a:gd name="T30" fmla="*/ 913 w 3732"/>
              <a:gd name="T31" fmla="*/ 1508 h 1582"/>
              <a:gd name="T32" fmla="*/ 1148 w 3732"/>
              <a:gd name="T33" fmla="*/ 1445 h 1582"/>
              <a:gd name="T34" fmla="*/ 1410 w 3732"/>
              <a:gd name="T35" fmla="*/ 1544 h 1582"/>
              <a:gd name="T36" fmla="*/ 1762 w 3732"/>
              <a:gd name="T37" fmla="*/ 1346 h 1582"/>
              <a:gd name="T38" fmla="*/ 1889 w 3732"/>
              <a:gd name="T39" fmla="*/ 1355 h 1582"/>
              <a:gd name="T40" fmla="*/ 2023 w 3732"/>
              <a:gd name="T41" fmla="*/ 1337 h 1582"/>
              <a:gd name="T42" fmla="*/ 2466 w 3732"/>
              <a:gd name="T43" fmla="*/ 1536 h 1582"/>
              <a:gd name="T44" fmla="*/ 2665 w 3732"/>
              <a:gd name="T45" fmla="*/ 1499 h 1582"/>
              <a:gd name="T46" fmla="*/ 2882 w 3732"/>
              <a:gd name="T47" fmla="*/ 1581 h 1582"/>
              <a:gd name="T48" fmla="*/ 3108 w 3732"/>
              <a:gd name="T49" fmla="*/ 1490 h 1582"/>
              <a:gd name="T50" fmla="*/ 3306 w 3732"/>
              <a:gd name="T51" fmla="*/ 1536 h 1582"/>
              <a:gd name="T52" fmla="*/ 3731 w 3732"/>
              <a:gd name="T53" fmla="*/ 1111 h 1582"/>
              <a:gd name="T54" fmla="*/ 3306 w 3732"/>
              <a:gd name="T55" fmla="*/ 696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732" h="1582">
                <a:moveTo>
                  <a:pt x="3306" y="696"/>
                </a:moveTo>
                <a:lnTo>
                  <a:pt x="3306" y="696"/>
                </a:lnTo>
                <a:cubicBezTo>
                  <a:pt x="3216" y="696"/>
                  <a:pt x="3135" y="723"/>
                  <a:pt x="3062" y="769"/>
                </a:cubicBezTo>
                <a:cubicBezTo>
                  <a:pt x="2999" y="497"/>
                  <a:pt x="2755" y="299"/>
                  <a:pt x="2466" y="299"/>
                </a:cubicBezTo>
                <a:cubicBezTo>
                  <a:pt x="2466" y="299"/>
                  <a:pt x="2457" y="299"/>
                  <a:pt x="2448" y="299"/>
                </a:cubicBezTo>
                <a:cubicBezTo>
                  <a:pt x="2331" y="118"/>
                  <a:pt x="2123" y="0"/>
                  <a:pt x="1889" y="0"/>
                </a:cubicBezTo>
                <a:cubicBezTo>
                  <a:pt x="1527" y="0"/>
                  <a:pt x="1238" y="272"/>
                  <a:pt x="1211" y="615"/>
                </a:cubicBezTo>
                <a:cubicBezTo>
                  <a:pt x="1130" y="552"/>
                  <a:pt x="1021" y="516"/>
                  <a:pt x="913" y="516"/>
                </a:cubicBezTo>
                <a:cubicBezTo>
                  <a:pt x="642" y="516"/>
                  <a:pt x="425" y="723"/>
                  <a:pt x="416" y="985"/>
                </a:cubicBezTo>
                <a:cubicBezTo>
                  <a:pt x="380" y="967"/>
                  <a:pt x="335" y="958"/>
                  <a:pt x="289" y="958"/>
                </a:cubicBezTo>
                <a:cubicBezTo>
                  <a:pt x="127" y="958"/>
                  <a:pt x="0" y="1084"/>
                  <a:pt x="0" y="1246"/>
                </a:cubicBezTo>
                <a:cubicBezTo>
                  <a:pt x="0" y="1400"/>
                  <a:pt x="127" y="1536"/>
                  <a:pt x="289" y="1536"/>
                </a:cubicBezTo>
                <a:cubicBezTo>
                  <a:pt x="317" y="1536"/>
                  <a:pt x="353" y="1527"/>
                  <a:pt x="380" y="1517"/>
                </a:cubicBezTo>
                <a:cubicBezTo>
                  <a:pt x="434" y="1553"/>
                  <a:pt x="497" y="1581"/>
                  <a:pt x="579" y="1581"/>
                </a:cubicBezTo>
                <a:cubicBezTo>
                  <a:pt x="660" y="1581"/>
                  <a:pt x="741" y="1544"/>
                  <a:pt x="795" y="1490"/>
                </a:cubicBezTo>
                <a:cubicBezTo>
                  <a:pt x="832" y="1499"/>
                  <a:pt x="868" y="1508"/>
                  <a:pt x="913" y="1508"/>
                </a:cubicBezTo>
                <a:cubicBezTo>
                  <a:pt x="994" y="1508"/>
                  <a:pt x="1076" y="1481"/>
                  <a:pt x="1148" y="1445"/>
                </a:cubicBezTo>
                <a:cubicBezTo>
                  <a:pt x="1220" y="1508"/>
                  <a:pt x="1311" y="1544"/>
                  <a:pt x="1410" y="1544"/>
                </a:cubicBezTo>
                <a:cubicBezTo>
                  <a:pt x="1564" y="1544"/>
                  <a:pt x="1690" y="1463"/>
                  <a:pt x="1762" y="1346"/>
                </a:cubicBezTo>
                <a:cubicBezTo>
                  <a:pt x="1798" y="1355"/>
                  <a:pt x="1844" y="1355"/>
                  <a:pt x="1889" y="1355"/>
                </a:cubicBezTo>
                <a:cubicBezTo>
                  <a:pt x="1933" y="1355"/>
                  <a:pt x="1978" y="1346"/>
                  <a:pt x="2023" y="1337"/>
                </a:cubicBezTo>
                <a:cubicBezTo>
                  <a:pt x="2132" y="1454"/>
                  <a:pt x="2294" y="1536"/>
                  <a:pt x="2466" y="1536"/>
                </a:cubicBezTo>
                <a:cubicBezTo>
                  <a:pt x="2539" y="1536"/>
                  <a:pt x="2602" y="1517"/>
                  <a:pt x="2665" y="1499"/>
                </a:cubicBezTo>
                <a:cubicBezTo>
                  <a:pt x="2728" y="1553"/>
                  <a:pt x="2800" y="1581"/>
                  <a:pt x="2882" y="1581"/>
                </a:cubicBezTo>
                <a:cubicBezTo>
                  <a:pt x="2972" y="1581"/>
                  <a:pt x="3053" y="1544"/>
                  <a:pt x="3108" y="1490"/>
                </a:cubicBezTo>
                <a:cubicBezTo>
                  <a:pt x="3171" y="1517"/>
                  <a:pt x="3234" y="1536"/>
                  <a:pt x="3306" y="1536"/>
                </a:cubicBezTo>
                <a:cubicBezTo>
                  <a:pt x="3541" y="1536"/>
                  <a:pt x="3731" y="1346"/>
                  <a:pt x="3731" y="1111"/>
                </a:cubicBezTo>
                <a:cubicBezTo>
                  <a:pt x="3731" y="877"/>
                  <a:pt x="3541" y="696"/>
                  <a:pt x="3306" y="6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9">
            <a:extLst>
              <a:ext uri="{FF2B5EF4-FFF2-40B4-BE49-F238E27FC236}">
                <a16:creationId xmlns:a16="http://schemas.microsoft.com/office/drawing/2014/main" id="{CA0A7167-EAA3-A444-94A9-4203360B5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518" y="7564269"/>
            <a:ext cx="5086091" cy="4603997"/>
          </a:xfrm>
          <a:custGeom>
            <a:avLst/>
            <a:gdLst>
              <a:gd name="T0" fmla="*/ 4336 w 4653"/>
              <a:gd name="T1" fmla="*/ 4210 h 4211"/>
              <a:gd name="T2" fmla="*/ 4336 w 4653"/>
              <a:gd name="T3" fmla="*/ 4210 h 4211"/>
              <a:gd name="T4" fmla="*/ 262 w 4653"/>
              <a:gd name="T5" fmla="*/ 4210 h 4211"/>
              <a:gd name="T6" fmla="*/ 234 w 4653"/>
              <a:gd name="T7" fmla="*/ 822 h 4211"/>
              <a:gd name="T8" fmla="*/ 424 w 4653"/>
              <a:gd name="T9" fmla="*/ 0 h 4211"/>
              <a:gd name="T10" fmla="*/ 4173 w 4653"/>
              <a:gd name="T11" fmla="*/ 0 h 4211"/>
              <a:gd name="T12" fmla="*/ 4381 w 4653"/>
              <a:gd name="T13" fmla="*/ 795 h 4211"/>
              <a:gd name="T14" fmla="*/ 4336 w 4653"/>
              <a:gd name="T15" fmla="*/ 4210 h 4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53" h="4211">
                <a:moveTo>
                  <a:pt x="4336" y="4210"/>
                </a:moveTo>
                <a:lnTo>
                  <a:pt x="4336" y="4210"/>
                </a:lnTo>
                <a:cubicBezTo>
                  <a:pt x="262" y="4210"/>
                  <a:pt x="262" y="4210"/>
                  <a:pt x="262" y="4210"/>
                </a:cubicBezTo>
                <a:cubicBezTo>
                  <a:pt x="99" y="3343"/>
                  <a:pt x="0" y="2150"/>
                  <a:pt x="234" y="822"/>
                </a:cubicBezTo>
                <a:cubicBezTo>
                  <a:pt x="289" y="533"/>
                  <a:pt x="352" y="253"/>
                  <a:pt x="424" y="0"/>
                </a:cubicBezTo>
                <a:cubicBezTo>
                  <a:pt x="1671" y="0"/>
                  <a:pt x="2926" y="0"/>
                  <a:pt x="4173" y="0"/>
                </a:cubicBezTo>
                <a:cubicBezTo>
                  <a:pt x="4254" y="244"/>
                  <a:pt x="4327" y="515"/>
                  <a:pt x="4381" y="795"/>
                </a:cubicBezTo>
                <a:cubicBezTo>
                  <a:pt x="4652" y="2160"/>
                  <a:pt x="4517" y="3379"/>
                  <a:pt x="4336" y="421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10">
            <a:extLst>
              <a:ext uri="{FF2B5EF4-FFF2-40B4-BE49-F238E27FC236}">
                <a16:creationId xmlns:a16="http://schemas.microsoft.com/office/drawing/2014/main" id="{DF963B92-C5D9-2D4A-BF31-7F33C05B9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892" y="12139341"/>
            <a:ext cx="4700419" cy="376033"/>
          </a:xfrm>
          <a:custGeom>
            <a:avLst/>
            <a:gdLst>
              <a:gd name="T0" fmla="*/ 4147 w 4301"/>
              <a:gd name="T1" fmla="*/ 343 h 344"/>
              <a:gd name="T2" fmla="*/ 4147 w 4301"/>
              <a:gd name="T3" fmla="*/ 343 h 344"/>
              <a:gd name="T4" fmla="*/ 163 w 4301"/>
              <a:gd name="T5" fmla="*/ 343 h 344"/>
              <a:gd name="T6" fmla="*/ 0 w 4301"/>
              <a:gd name="T7" fmla="*/ 180 h 344"/>
              <a:gd name="T8" fmla="*/ 0 w 4301"/>
              <a:gd name="T9" fmla="*/ 162 h 344"/>
              <a:gd name="T10" fmla="*/ 163 w 4301"/>
              <a:gd name="T11" fmla="*/ 0 h 344"/>
              <a:gd name="T12" fmla="*/ 4147 w 4301"/>
              <a:gd name="T13" fmla="*/ 0 h 344"/>
              <a:gd name="T14" fmla="*/ 4300 w 4301"/>
              <a:gd name="T15" fmla="*/ 162 h 344"/>
              <a:gd name="T16" fmla="*/ 4300 w 4301"/>
              <a:gd name="T17" fmla="*/ 180 h 344"/>
              <a:gd name="T18" fmla="*/ 4147 w 4301"/>
              <a:gd name="T19" fmla="*/ 343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01" h="344">
                <a:moveTo>
                  <a:pt x="4147" y="343"/>
                </a:moveTo>
                <a:lnTo>
                  <a:pt x="4147" y="343"/>
                </a:lnTo>
                <a:cubicBezTo>
                  <a:pt x="163" y="343"/>
                  <a:pt x="163" y="343"/>
                  <a:pt x="163" y="343"/>
                </a:cubicBezTo>
                <a:cubicBezTo>
                  <a:pt x="72" y="343"/>
                  <a:pt x="0" y="270"/>
                  <a:pt x="0" y="180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72"/>
                  <a:pt x="72" y="0"/>
                  <a:pt x="163" y="0"/>
                </a:cubicBezTo>
                <a:cubicBezTo>
                  <a:pt x="4147" y="0"/>
                  <a:pt x="4147" y="0"/>
                  <a:pt x="4147" y="0"/>
                </a:cubicBezTo>
                <a:cubicBezTo>
                  <a:pt x="4228" y="0"/>
                  <a:pt x="4300" y="72"/>
                  <a:pt x="4300" y="162"/>
                </a:cubicBezTo>
                <a:cubicBezTo>
                  <a:pt x="4300" y="180"/>
                  <a:pt x="4300" y="180"/>
                  <a:pt x="4300" y="180"/>
                </a:cubicBezTo>
                <a:cubicBezTo>
                  <a:pt x="4300" y="270"/>
                  <a:pt x="4228" y="343"/>
                  <a:pt x="4147" y="3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11">
            <a:extLst>
              <a:ext uri="{FF2B5EF4-FFF2-40B4-BE49-F238E27FC236}">
                <a16:creationId xmlns:a16="http://schemas.microsoft.com/office/drawing/2014/main" id="{E9A3316D-FBAA-B845-9653-58629147E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5133" y="7217161"/>
            <a:ext cx="4512401" cy="376033"/>
          </a:xfrm>
          <a:custGeom>
            <a:avLst/>
            <a:gdLst>
              <a:gd name="T0" fmla="*/ 3965 w 4129"/>
              <a:gd name="T1" fmla="*/ 343 h 344"/>
              <a:gd name="T2" fmla="*/ 3965 w 4129"/>
              <a:gd name="T3" fmla="*/ 343 h 344"/>
              <a:gd name="T4" fmla="*/ 153 w 4129"/>
              <a:gd name="T5" fmla="*/ 343 h 344"/>
              <a:gd name="T6" fmla="*/ 0 w 4129"/>
              <a:gd name="T7" fmla="*/ 180 h 344"/>
              <a:gd name="T8" fmla="*/ 0 w 4129"/>
              <a:gd name="T9" fmla="*/ 162 h 344"/>
              <a:gd name="T10" fmla="*/ 153 w 4129"/>
              <a:gd name="T11" fmla="*/ 0 h 344"/>
              <a:gd name="T12" fmla="*/ 3965 w 4129"/>
              <a:gd name="T13" fmla="*/ 0 h 344"/>
              <a:gd name="T14" fmla="*/ 4128 w 4129"/>
              <a:gd name="T15" fmla="*/ 162 h 344"/>
              <a:gd name="T16" fmla="*/ 4128 w 4129"/>
              <a:gd name="T17" fmla="*/ 180 h 344"/>
              <a:gd name="T18" fmla="*/ 3965 w 4129"/>
              <a:gd name="T19" fmla="*/ 343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29" h="344">
                <a:moveTo>
                  <a:pt x="3965" y="343"/>
                </a:moveTo>
                <a:lnTo>
                  <a:pt x="3965" y="343"/>
                </a:lnTo>
                <a:cubicBezTo>
                  <a:pt x="153" y="343"/>
                  <a:pt x="153" y="343"/>
                  <a:pt x="153" y="343"/>
                </a:cubicBezTo>
                <a:cubicBezTo>
                  <a:pt x="63" y="343"/>
                  <a:pt x="0" y="271"/>
                  <a:pt x="0" y="180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72"/>
                  <a:pt x="63" y="0"/>
                  <a:pt x="153" y="0"/>
                </a:cubicBezTo>
                <a:cubicBezTo>
                  <a:pt x="3965" y="0"/>
                  <a:pt x="3965" y="0"/>
                  <a:pt x="3965" y="0"/>
                </a:cubicBezTo>
                <a:cubicBezTo>
                  <a:pt x="4056" y="0"/>
                  <a:pt x="4128" y="72"/>
                  <a:pt x="4128" y="162"/>
                </a:cubicBezTo>
                <a:cubicBezTo>
                  <a:pt x="4128" y="180"/>
                  <a:pt x="4128" y="180"/>
                  <a:pt x="4128" y="180"/>
                </a:cubicBezTo>
                <a:cubicBezTo>
                  <a:pt x="4128" y="271"/>
                  <a:pt x="4056" y="343"/>
                  <a:pt x="3965" y="3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12">
            <a:extLst>
              <a:ext uri="{FF2B5EF4-FFF2-40B4-BE49-F238E27FC236}">
                <a16:creationId xmlns:a16="http://schemas.microsoft.com/office/drawing/2014/main" id="{4B7D26E1-EBFD-7C40-ABD4-FDC0481D9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2350" y="8658621"/>
            <a:ext cx="1234161" cy="1234161"/>
          </a:xfrm>
          <a:custGeom>
            <a:avLst/>
            <a:gdLst>
              <a:gd name="T0" fmla="*/ 1130 w 1131"/>
              <a:gd name="T1" fmla="*/ 1129 h 1130"/>
              <a:gd name="T2" fmla="*/ 1130 w 1131"/>
              <a:gd name="T3" fmla="*/ 1129 h 1130"/>
              <a:gd name="T4" fmla="*/ 895 w 1131"/>
              <a:gd name="T5" fmla="*/ 1129 h 1130"/>
              <a:gd name="T6" fmla="*/ 0 w 1131"/>
              <a:gd name="T7" fmla="*/ 235 h 1130"/>
              <a:gd name="T8" fmla="*/ 0 w 1131"/>
              <a:gd name="T9" fmla="*/ 0 h 1130"/>
              <a:gd name="T10" fmla="*/ 244 w 1131"/>
              <a:gd name="T11" fmla="*/ 0 h 1130"/>
              <a:gd name="T12" fmla="*/ 1130 w 1131"/>
              <a:gd name="T13" fmla="*/ 885 h 1130"/>
              <a:gd name="T14" fmla="*/ 1130 w 1131"/>
              <a:gd name="T15" fmla="*/ 1129 h 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1" h="1130">
                <a:moveTo>
                  <a:pt x="1130" y="1129"/>
                </a:moveTo>
                <a:lnTo>
                  <a:pt x="1130" y="1129"/>
                </a:lnTo>
                <a:cubicBezTo>
                  <a:pt x="895" y="1129"/>
                  <a:pt x="895" y="1129"/>
                  <a:pt x="895" y="1129"/>
                </a:cubicBezTo>
                <a:cubicBezTo>
                  <a:pt x="398" y="1129"/>
                  <a:pt x="0" y="732"/>
                  <a:pt x="0" y="235"/>
                </a:cubicBezTo>
                <a:cubicBezTo>
                  <a:pt x="0" y="0"/>
                  <a:pt x="0" y="0"/>
                  <a:pt x="0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732" y="0"/>
                  <a:pt x="1130" y="398"/>
                  <a:pt x="1130" y="885"/>
                </a:cubicBezTo>
                <a:lnTo>
                  <a:pt x="1130" y="1129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13">
            <a:extLst>
              <a:ext uri="{FF2B5EF4-FFF2-40B4-BE49-F238E27FC236}">
                <a16:creationId xmlns:a16="http://schemas.microsoft.com/office/drawing/2014/main" id="{7F5AB194-ED01-234B-8D37-5F227A748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6511" y="9193747"/>
            <a:ext cx="1243803" cy="1243803"/>
          </a:xfrm>
          <a:custGeom>
            <a:avLst/>
            <a:gdLst>
              <a:gd name="T0" fmla="*/ 0 w 1138"/>
              <a:gd name="T1" fmla="*/ 1138 h 1139"/>
              <a:gd name="T2" fmla="*/ 0 w 1138"/>
              <a:gd name="T3" fmla="*/ 1138 h 1139"/>
              <a:gd name="T4" fmla="*/ 243 w 1138"/>
              <a:gd name="T5" fmla="*/ 1138 h 1139"/>
              <a:gd name="T6" fmla="*/ 1137 w 1138"/>
              <a:gd name="T7" fmla="*/ 244 h 1139"/>
              <a:gd name="T8" fmla="*/ 1137 w 1138"/>
              <a:gd name="T9" fmla="*/ 0 h 1139"/>
              <a:gd name="T10" fmla="*/ 893 w 1138"/>
              <a:gd name="T11" fmla="*/ 0 h 1139"/>
              <a:gd name="T12" fmla="*/ 0 w 1138"/>
              <a:gd name="T13" fmla="*/ 894 h 1139"/>
              <a:gd name="T14" fmla="*/ 0 w 1138"/>
              <a:gd name="T15" fmla="*/ 1138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38" h="1139">
                <a:moveTo>
                  <a:pt x="0" y="1138"/>
                </a:moveTo>
                <a:lnTo>
                  <a:pt x="0" y="1138"/>
                </a:lnTo>
                <a:cubicBezTo>
                  <a:pt x="243" y="1138"/>
                  <a:pt x="243" y="1138"/>
                  <a:pt x="243" y="1138"/>
                </a:cubicBezTo>
                <a:cubicBezTo>
                  <a:pt x="731" y="1138"/>
                  <a:pt x="1137" y="732"/>
                  <a:pt x="1137" y="244"/>
                </a:cubicBezTo>
                <a:cubicBezTo>
                  <a:pt x="1137" y="0"/>
                  <a:pt x="1137" y="0"/>
                  <a:pt x="1137" y="0"/>
                </a:cubicBezTo>
                <a:cubicBezTo>
                  <a:pt x="893" y="0"/>
                  <a:pt x="893" y="0"/>
                  <a:pt x="893" y="0"/>
                </a:cubicBezTo>
                <a:cubicBezTo>
                  <a:pt x="405" y="0"/>
                  <a:pt x="0" y="406"/>
                  <a:pt x="0" y="894"/>
                </a:cubicBezTo>
                <a:lnTo>
                  <a:pt x="0" y="1138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14">
            <a:extLst>
              <a:ext uri="{FF2B5EF4-FFF2-40B4-BE49-F238E27FC236}">
                <a16:creationId xmlns:a16="http://schemas.microsoft.com/office/drawing/2014/main" id="{30A485FE-A1E7-514A-A662-72EC49CC6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3482" y="8658621"/>
            <a:ext cx="101238" cy="2675624"/>
          </a:xfrm>
          <a:custGeom>
            <a:avLst/>
            <a:gdLst>
              <a:gd name="T0" fmla="*/ 55 w 92"/>
              <a:gd name="T1" fmla="*/ 2448 h 2449"/>
              <a:gd name="T2" fmla="*/ 55 w 92"/>
              <a:gd name="T3" fmla="*/ 2448 h 2449"/>
              <a:gd name="T4" fmla="*/ 37 w 92"/>
              <a:gd name="T5" fmla="*/ 2448 h 2449"/>
              <a:gd name="T6" fmla="*/ 0 w 92"/>
              <a:gd name="T7" fmla="*/ 2412 h 2449"/>
              <a:gd name="T8" fmla="*/ 0 w 92"/>
              <a:gd name="T9" fmla="*/ 36 h 2449"/>
              <a:gd name="T10" fmla="*/ 37 w 92"/>
              <a:gd name="T11" fmla="*/ 0 h 2449"/>
              <a:gd name="T12" fmla="*/ 55 w 92"/>
              <a:gd name="T13" fmla="*/ 0 h 2449"/>
              <a:gd name="T14" fmla="*/ 91 w 92"/>
              <a:gd name="T15" fmla="*/ 36 h 2449"/>
              <a:gd name="T16" fmla="*/ 91 w 92"/>
              <a:gd name="T17" fmla="*/ 2412 h 2449"/>
              <a:gd name="T18" fmla="*/ 55 w 92"/>
              <a:gd name="T19" fmla="*/ 2448 h 2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2449">
                <a:moveTo>
                  <a:pt x="55" y="2448"/>
                </a:moveTo>
                <a:lnTo>
                  <a:pt x="55" y="2448"/>
                </a:lnTo>
                <a:cubicBezTo>
                  <a:pt x="37" y="2448"/>
                  <a:pt x="37" y="2448"/>
                  <a:pt x="37" y="2448"/>
                </a:cubicBezTo>
                <a:cubicBezTo>
                  <a:pt x="19" y="2448"/>
                  <a:pt x="0" y="2430"/>
                  <a:pt x="0" y="2412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9"/>
                  <a:pt x="19" y="0"/>
                  <a:pt x="37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82" y="0"/>
                  <a:pt x="91" y="9"/>
                  <a:pt x="91" y="36"/>
                </a:cubicBezTo>
                <a:cubicBezTo>
                  <a:pt x="91" y="2412"/>
                  <a:pt x="91" y="2412"/>
                  <a:pt x="91" y="2412"/>
                </a:cubicBezTo>
                <a:cubicBezTo>
                  <a:pt x="91" y="2430"/>
                  <a:pt x="82" y="2448"/>
                  <a:pt x="55" y="2448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15">
            <a:extLst>
              <a:ext uri="{FF2B5EF4-FFF2-40B4-BE49-F238E27FC236}">
                <a16:creationId xmlns:a16="http://schemas.microsoft.com/office/drawing/2014/main" id="{8715DF97-C7B9-F045-9CBC-D3280ACEF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9160" y="4816333"/>
            <a:ext cx="4642565" cy="1976586"/>
          </a:xfrm>
          <a:custGeom>
            <a:avLst/>
            <a:gdLst>
              <a:gd name="T0" fmla="*/ 3768 w 4247"/>
              <a:gd name="T1" fmla="*/ 795 h 1808"/>
              <a:gd name="T2" fmla="*/ 3768 w 4247"/>
              <a:gd name="T3" fmla="*/ 795 h 1808"/>
              <a:gd name="T4" fmla="*/ 3496 w 4247"/>
              <a:gd name="T5" fmla="*/ 877 h 1808"/>
              <a:gd name="T6" fmla="*/ 2810 w 4247"/>
              <a:gd name="T7" fmla="*/ 352 h 1808"/>
              <a:gd name="T8" fmla="*/ 2792 w 4247"/>
              <a:gd name="T9" fmla="*/ 352 h 1808"/>
              <a:gd name="T10" fmla="*/ 2150 w 4247"/>
              <a:gd name="T11" fmla="*/ 0 h 1808"/>
              <a:gd name="T12" fmla="*/ 1373 w 4247"/>
              <a:gd name="T13" fmla="*/ 705 h 1808"/>
              <a:gd name="T14" fmla="*/ 1039 w 4247"/>
              <a:gd name="T15" fmla="*/ 596 h 1808"/>
              <a:gd name="T16" fmla="*/ 470 w 4247"/>
              <a:gd name="T17" fmla="*/ 1130 h 1808"/>
              <a:gd name="T18" fmla="*/ 325 w 4247"/>
              <a:gd name="T19" fmla="*/ 1093 h 1808"/>
              <a:gd name="T20" fmla="*/ 0 w 4247"/>
              <a:gd name="T21" fmla="*/ 1428 h 1808"/>
              <a:gd name="T22" fmla="*/ 325 w 4247"/>
              <a:gd name="T23" fmla="*/ 1753 h 1808"/>
              <a:gd name="T24" fmla="*/ 433 w 4247"/>
              <a:gd name="T25" fmla="*/ 1735 h 1808"/>
              <a:gd name="T26" fmla="*/ 650 w 4247"/>
              <a:gd name="T27" fmla="*/ 1807 h 1808"/>
              <a:gd name="T28" fmla="*/ 903 w 4247"/>
              <a:gd name="T29" fmla="*/ 1708 h 1808"/>
              <a:gd name="T30" fmla="*/ 1039 w 4247"/>
              <a:gd name="T31" fmla="*/ 1726 h 1808"/>
              <a:gd name="T32" fmla="*/ 1310 w 4247"/>
              <a:gd name="T33" fmla="*/ 1653 h 1808"/>
              <a:gd name="T34" fmla="*/ 1608 w 4247"/>
              <a:gd name="T35" fmla="*/ 1762 h 1808"/>
              <a:gd name="T36" fmla="*/ 2006 w 4247"/>
              <a:gd name="T37" fmla="*/ 1536 h 1808"/>
              <a:gd name="T38" fmla="*/ 2150 w 4247"/>
              <a:gd name="T39" fmla="*/ 1554 h 1808"/>
              <a:gd name="T40" fmla="*/ 2304 w 4247"/>
              <a:gd name="T41" fmla="*/ 1536 h 1808"/>
              <a:gd name="T42" fmla="*/ 2810 w 4247"/>
              <a:gd name="T43" fmla="*/ 1753 h 1808"/>
              <a:gd name="T44" fmla="*/ 3045 w 4247"/>
              <a:gd name="T45" fmla="*/ 1717 h 1808"/>
              <a:gd name="T46" fmla="*/ 3289 w 4247"/>
              <a:gd name="T47" fmla="*/ 1807 h 1808"/>
              <a:gd name="T48" fmla="*/ 3542 w 4247"/>
              <a:gd name="T49" fmla="*/ 1699 h 1808"/>
              <a:gd name="T50" fmla="*/ 3768 w 4247"/>
              <a:gd name="T51" fmla="*/ 1762 h 1808"/>
              <a:gd name="T52" fmla="*/ 4246 w 4247"/>
              <a:gd name="T53" fmla="*/ 1274 h 1808"/>
              <a:gd name="T54" fmla="*/ 3768 w 4247"/>
              <a:gd name="T55" fmla="*/ 795 h 1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47" h="1808">
                <a:moveTo>
                  <a:pt x="3768" y="795"/>
                </a:moveTo>
                <a:lnTo>
                  <a:pt x="3768" y="795"/>
                </a:lnTo>
                <a:cubicBezTo>
                  <a:pt x="3668" y="795"/>
                  <a:pt x="3569" y="822"/>
                  <a:pt x="3496" y="877"/>
                </a:cubicBezTo>
                <a:cubicBezTo>
                  <a:pt x="3415" y="578"/>
                  <a:pt x="3144" y="352"/>
                  <a:pt x="2810" y="352"/>
                </a:cubicBezTo>
                <a:cubicBezTo>
                  <a:pt x="2810" y="352"/>
                  <a:pt x="2801" y="352"/>
                  <a:pt x="2792" y="352"/>
                </a:cubicBezTo>
                <a:cubicBezTo>
                  <a:pt x="2656" y="135"/>
                  <a:pt x="2421" y="0"/>
                  <a:pt x="2150" y="0"/>
                </a:cubicBezTo>
                <a:cubicBezTo>
                  <a:pt x="1744" y="0"/>
                  <a:pt x="1409" y="316"/>
                  <a:pt x="1373" y="705"/>
                </a:cubicBezTo>
                <a:cubicBezTo>
                  <a:pt x="1283" y="633"/>
                  <a:pt x="1165" y="596"/>
                  <a:pt x="1039" y="596"/>
                </a:cubicBezTo>
                <a:cubicBezTo>
                  <a:pt x="732" y="596"/>
                  <a:pt x="487" y="831"/>
                  <a:pt x="470" y="1130"/>
                </a:cubicBezTo>
                <a:cubicBezTo>
                  <a:pt x="424" y="1111"/>
                  <a:pt x="379" y="1093"/>
                  <a:pt x="325" y="1093"/>
                </a:cubicBezTo>
                <a:cubicBezTo>
                  <a:pt x="144" y="1093"/>
                  <a:pt x="0" y="1247"/>
                  <a:pt x="0" y="1428"/>
                </a:cubicBezTo>
                <a:cubicBezTo>
                  <a:pt x="0" y="1608"/>
                  <a:pt x="144" y="1753"/>
                  <a:pt x="325" y="1753"/>
                </a:cubicBezTo>
                <a:cubicBezTo>
                  <a:pt x="361" y="1753"/>
                  <a:pt x="397" y="1744"/>
                  <a:pt x="433" y="1735"/>
                </a:cubicBezTo>
                <a:cubicBezTo>
                  <a:pt x="496" y="1780"/>
                  <a:pt x="569" y="1807"/>
                  <a:pt x="650" y="1807"/>
                </a:cubicBezTo>
                <a:cubicBezTo>
                  <a:pt x="749" y="1807"/>
                  <a:pt x="840" y="1771"/>
                  <a:pt x="903" y="1708"/>
                </a:cubicBezTo>
                <a:cubicBezTo>
                  <a:pt x="948" y="1717"/>
                  <a:pt x="993" y="1726"/>
                  <a:pt x="1039" y="1726"/>
                </a:cubicBezTo>
                <a:cubicBezTo>
                  <a:pt x="1138" y="1726"/>
                  <a:pt x="1229" y="1699"/>
                  <a:pt x="1310" y="1653"/>
                </a:cubicBezTo>
                <a:cubicBezTo>
                  <a:pt x="1391" y="1726"/>
                  <a:pt x="1491" y="1762"/>
                  <a:pt x="1608" y="1762"/>
                </a:cubicBezTo>
                <a:cubicBezTo>
                  <a:pt x="1780" y="1762"/>
                  <a:pt x="1924" y="1672"/>
                  <a:pt x="2006" y="1536"/>
                </a:cubicBezTo>
                <a:cubicBezTo>
                  <a:pt x="2051" y="1545"/>
                  <a:pt x="2096" y="1554"/>
                  <a:pt x="2150" y="1554"/>
                </a:cubicBezTo>
                <a:cubicBezTo>
                  <a:pt x="2204" y="1554"/>
                  <a:pt x="2250" y="1545"/>
                  <a:pt x="2304" y="1536"/>
                </a:cubicBezTo>
                <a:cubicBezTo>
                  <a:pt x="2430" y="1672"/>
                  <a:pt x="2611" y="1753"/>
                  <a:pt x="2810" y="1753"/>
                </a:cubicBezTo>
                <a:cubicBezTo>
                  <a:pt x="2891" y="1753"/>
                  <a:pt x="2972" y="1735"/>
                  <a:pt x="3045" y="1717"/>
                </a:cubicBezTo>
                <a:cubicBezTo>
                  <a:pt x="3108" y="1771"/>
                  <a:pt x="3189" y="1807"/>
                  <a:pt x="3289" y="1807"/>
                </a:cubicBezTo>
                <a:cubicBezTo>
                  <a:pt x="3388" y="1807"/>
                  <a:pt x="3478" y="1771"/>
                  <a:pt x="3542" y="1699"/>
                </a:cubicBezTo>
                <a:cubicBezTo>
                  <a:pt x="3605" y="1735"/>
                  <a:pt x="3686" y="1762"/>
                  <a:pt x="3768" y="1762"/>
                </a:cubicBezTo>
                <a:cubicBezTo>
                  <a:pt x="4038" y="1762"/>
                  <a:pt x="4246" y="1545"/>
                  <a:pt x="4246" y="1274"/>
                </a:cubicBezTo>
                <a:cubicBezTo>
                  <a:pt x="4246" y="1012"/>
                  <a:pt x="4038" y="795"/>
                  <a:pt x="3768" y="7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16">
            <a:extLst>
              <a:ext uri="{FF2B5EF4-FFF2-40B4-BE49-F238E27FC236}">
                <a16:creationId xmlns:a16="http://schemas.microsoft.com/office/drawing/2014/main" id="{8BEA993B-CC7F-7645-9D85-192E6C6C9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5467" y="6884515"/>
            <a:ext cx="5799593" cy="5235542"/>
          </a:xfrm>
          <a:custGeom>
            <a:avLst/>
            <a:gdLst>
              <a:gd name="T0" fmla="*/ 4943 w 5306"/>
              <a:gd name="T1" fmla="*/ 4788 h 4789"/>
              <a:gd name="T2" fmla="*/ 4943 w 5306"/>
              <a:gd name="T3" fmla="*/ 4788 h 4789"/>
              <a:gd name="T4" fmla="*/ 290 w 5306"/>
              <a:gd name="T5" fmla="*/ 4788 h 4789"/>
              <a:gd name="T6" fmla="*/ 272 w 5306"/>
              <a:gd name="T7" fmla="*/ 930 h 4789"/>
              <a:gd name="T8" fmla="*/ 479 w 5306"/>
              <a:gd name="T9" fmla="*/ 0 h 4789"/>
              <a:gd name="T10" fmla="*/ 4753 w 5306"/>
              <a:gd name="T11" fmla="*/ 0 h 4789"/>
              <a:gd name="T12" fmla="*/ 4988 w 5306"/>
              <a:gd name="T13" fmla="*/ 903 h 4789"/>
              <a:gd name="T14" fmla="*/ 4943 w 5306"/>
              <a:gd name="T15" fmla="*/ 4788 h 4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06" h="4789">
                <a:moveTo>
                  <a:pt x="4943" y="4788"/>
                </a:moveTo>
                <a:lnTo>
                  <a:pt x="4943" y="4788"/>
                </a:lnTo>
                <a:cubicBezTo>
                  <a:pt x="290" y="4788"/>
                  <a:pt x="290" y="4788"/>
                  <a:pt x="290" y="4788"/>
                </a:cubicBezTo>
                <a:cubicBezTo>
                  <a:pt x="109" y="3795"/>
                  <a:pt x="0" y="2448"/>
                  <a:pt x="272" y="930"/>
                </a:cubicBezTo>
                <a:cubicBezTo>
                  <a:pt x="326" y="596"/>
                  <a:pt x="398" y="279"/>
                  <a:pt x="479" y="0"/>
                </a:cubicBezTo>
                <a:cubicBezTo>
                  <a:pt x="1907" y="0"/>
                  <a:pt x="3335" y="0"/>
                  <a:pt x="4753" y="0"/>
                </a:cubicBezTo>
                <a:cubicBezTo>
                  <a:pt x="4844" y="270"/>
                  <a:pt x="4925" y="578"/>
                  <a:pt x="4988" y="903"/>
                </a:cubicBezTo>
                <a:cubicBezTo>
                  <a:pt x="5305" y="2457"/>
                  <a:pt x="5151" y="3840"/>
                  <a:pt x="4943" y="47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17">
            <a:extLst>
              <a:ext uri="{FF2B5EF4-FFF2-40B4-BE49-F238E27FC236}">
                <a16:creationId xmlns:a16="http://schemas.microsoft.com/office/drawing/2014/main" id="{717A11CC-B198-1F4A-9C64-821075088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2769" y="12076670"/>
            <a:ext cx="5356064" cy="433885"/>
          </a:xfrm>
          <a:custGeom>
            <a:avLst/>
            <a:gdLst>
              <a:gd name="T0" fmla="*/ 4735 w 4899"/>
              <a:gd name="T1" fmla="*/ 398 h 399"/>
              <a:gd name="T2" fmla="*/ 4735 w 4899"/>
              <a:gd name="T3" fmla="*/ 398 h 399"/>
              <a:gd name="T4" fmla="*/ 154 w 4899"/>
              <a:gd name="T5" fmla="*/ 398 h 399"/>
              <a:gd name="T6" fmla="*/ 0 w 4899"/>
              <a:gd name="T7" fmla="*/ 235 h 399"/>
              <a:gd name="T8" fmla="*/ 0 w 4899"/>
              <a:gd name="T9" fmla="*/ 163 h 399"/>
              <a:gd name="T10" fmla="*/ 154 w 4899"/>
              <a:gd name="T11" fmla="*/ 0 h 399"/>
              <a:gd name="T12" fmla="*/ 4735 w 4899"/>
              <a:gd name="T13" fmla="*/ 0 h 399"/>
              <a:gd name="T14" fmla="*/ 4898 w 4899"/>
              <a:gd name="T15" fmla="*/ 163 h 399"/>
              <a:gd name="T16" fmla="*/ 4898 w 4899"/>
              <a:gd name="T17" fmla="*/ 235 h 399"/>
              <a:gd name="T18" fmla="*/ 4735 w 4899"/>
              <a:gd name="T19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99" h="399">
                <a:moveTo>
                  <a:pt x="4735" y="398"/>
                </a:moveTo>
                <a:lnTo>
                  <a:pt x="4735" y="398"/>
                </a:lnTo>
                <a:cubicBezTo>
                  <a:pt x="154" y="398"/>
                  <a:pt x="154" y="398"/>
                  <a:pt x="154" y="398"/>
                </a:cubicBezTo>
                <a:cubicBezTo>
                  <a:pt x="72" y="398"/>
                  <a:pt x="0" y="325"/>
                  <a:pt x="0" y="235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72"/>
                  <a:pt x="72" y="0"/>
                  <a:pt x="154" y="0"/>
                </a:cubicBezTo>
                <a:cubicBezTo>
                  <a:pt x="4735" y="0"/>
                  <a:pt x="4735" y="0"/>
                  <a:pt x="4735" y="0"/>
                </a:cubicBezTo>
                <a:cubicBezTo>
                  <a:pt x="4825" y="0"/>
                  <a:pt x="4898" y="72"/>
                  <a:pt x="4898" y="163"/>
                </a:cubicBezTo>
                <a:cubicBezTo>
                  <a:pt x="4898" y="235"/>
                  <a:pt x="4898" y="235"/>
                  <a:pt x="4898" y="235"/>
                </a:cubicBezTo>
                <a:cubicBezTo>
                  <a:pt x="4898" y="325"/>
                  <a:pt x="4825" y="398"/>
                  <a:pt x="4735" y="39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18">
            <a:extLst>
              <a:ext uri="{FF2B5EF4-FFF2-40B4-BE49-F238E27FC236}">
                <a16:creationId xmlns:a16="http://schemas.microsoft.com/office/drawing/2014/main" id="{23FA60B1-B019-7D4C-82EE-29218122F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9188" y="6479556"/>
            <a:ext cx="5158407" cy="433885"/>
          </a:xfrm>
          <a:custGeom>
            <a:avLst/>
            <a:gdLst>
              <a:gd name="T0" fmla="*/ 4554 w 4717"/>
              <a:gd name="T1" fmla="*/ 396 h 397"/>
              <a:gd name="T2" fmla="*/ 4554 w 4717"/>
              <a:gd name="T3" fmla="*/ 396 h 397"/>
              <a:gd name="T4" fmla="*/ 162 w 4717"/>
              <a:gd name="T5" fmla="*/ 396 h 397"/>
              <a:gd name="T6" fmla="*/ 0 w 4717"/>
              <a:gd name="T7" fmla="*/ 235 h 397"/>
              <a:gd name="T8" fmla="*/ 0 w 4717"/>
              <a:gd name="T9" fmla="*/ 163 h 397"/>
              <a:gd name="T10" fmla="*/ 162 w 4717"/>
              <a:gd name="T11" fmla="*/ 0 h 397"/>
              <a:gd name="T12" fmla="*/ 4554 w 4717"/>
              <a:gd name="T13" fmla="*/ 0 h 397"/>
              <a:gd name="T14" fmla="*/ 4716 w 4717"/>
              <a:gd name="T15" fmla="*/ 163 h 397"/>
              <a:gd name="T16" fmla="*/ 4716 w 4717"/>
              <a:gd name="T17" fmla="*/ 235 h 397"/>
              <a:gd name="T18" fmla="*/ 4554 w 4717"/>
              <a:gd name="T19" fmla="*/ 396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17" h="397">
                <a:moveTo>
                  <a:pt x="4554" y="396"/>
                </a:moveTo>
                <a:lnTo>
                  <a:pt x="4554" y="396"/>
                </a:lnTo>
                <a:cubicBezTo>
                  <a:pt x="162" y="396"/>
                  <a:pt x="162" y="396"/>
                  <a:pt x="162" y="396"/>
                </a:cubicBezTo>
                <a:cubicBezTo>
                  <a:pt x="72" y="396"/>
                  <a:pt x="0" y="325"/>
                  <a:pt x="0" y="235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72"/>
                  <a:pt x="72" y="0"/>
                  <a:pt x="162" y="0"/>
                </a:cubicBezTo>
                <a:cubicBezTo>
                  <a:pt x="4554" y="0"/>
                  <a:pt x="4554" y="0"/>
                  <a:pt x="4554" y="0"/>
                </a:cubicBezTo>
                <a:cubicBezTo>
                  <a:pt x="4644" y="0"/>
                  <a:pt x="4716" y="72"/>
                  <a:pt x="4716" y="163"/>
                </a:cubicBezTo>
                <a:cubicBezTo>
                  <a:pt x="4716" y="235"/>
                  <a:pt x="4716" y="235"/>
                  <a:pt x="4716" y="235"/>
                </a:cubicBezTo>
                <a:cubicBezTo>
                  <a:pt x="4716" y="325"/>
                  <a:pt x="4644" y="396"/>
                  <a:pt x="4554" y="39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19">
            <a:extLst>
              <a:ext uri="{FF2B5EF4-FFF2-40B4-BE49-F238E27FC236}">
                <a16:creationId xmlns:a16="http://schemas.microsoft.com/office/drawing/2014/main" id="{6CE6488A-5366-BC4B-8906-5C210F509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5855" y="8118676"/>
            <a:ext cx="1412534" cy="1412537"/>
          </a:xfrm>
          <a:custGeom>
            <a:avLst/>
            <a:gdLst>
              <a:gd name="T0" fmla="*/ 1292 w 1293"/>
              <a:gd name="T1" fmla="*/ 1292 h 1293"/>
              <a:gd name="T2" fmla="*/ 1292 w 1293"/>
              <a:gd name="T3" fmla="*/ 1292 h 1293"/>
              <a:gd name="T4" fmla="*/ 894 w 1293"/>
              <a:gd name="T5" fmla="*/ 1292 h 1293"/>
              <a:gd name="T6" fmla="*/ 0 w 1293"/>
              <a:gd name="T7" fmla="*/ 398 h 1293"/>
              <a:gd name="T8" fmla="*/ 0 w 1293"/>
              <a:gd name="T9" fmla="*/ 0 h 1293"/>
              <a:gd name="T10" fmla="*/ 397 w 1293"/>
              <a:gd name="T11" fmla="*/ 0 h 1293"/>
              <a:gd name="T12" fmla="*/ 1292 w 1293"/>
              <a:gd name="T13" fmla="*/ 895 h 1293"/>
              <a:gd name="T14" fmla="*/ 1292 w 1293"/>
              <a:gd name="T15" fmla="*/ 1292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3" h="1293">
                <a:moveTo>
                  <a:pt x="1292" y="1292"/>
                </a:moveTo>
                <a:lnTo>
                  <a:pt x="1292" y="1292"/>
                </a:lnTo>
                <a:cubicBezTo>
                  <a:pt x="894" y="1292"/>
                  <a:pt x="894" y="1292"/>
                  <a:pt x="894" y="1292"/>
                </a:cubicBezTo>
                <a:cubicBezTo>
                  <a:pt x="397" y="1292"/>
                  <a:pt x="0" y="895"/>
                  <a:pt x="0" y="398"/>
                </a:cubicBezTo>
                <a:cubicBezTo>
                  <a:pt x="0" y="0"/>
                  <a:pt x="0" y="0"/>
                  <a:pt x="0" y="0"/>
                </a:cubicBezTo>
                <a:cubicBezTo>
                  <a:pt x="397" y="0"/>
                  <a:pt x="397" y="0"/>
                  <a:pt x="397" y="0"/>
                </a:cubicBezTo>
                <a:cubicBezTo>
                  <a:pt x="894" y="0"/>
                  <a:pt x="1292" y="398"/>
                  <a:pt x="1292" y="895"/>
                </a:cubicBezTo>
                <a:lnTo>
                  <a:pt x="1292" y="1292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0">
            <a:extLst>
              <a:ext uri="{FF2B5EF4-FFF2-40B4-BE49-F238E27FC236}">
                <a16:creationId xmlns:a16="http://schemas.microsoft.com/office/drawing/2014/main" id="{8A05896C-7F12-EC4F-A0E1-2CEF3F64B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8390" y="8740579"/>
            <a:ext cx="1412537" cy="1402892"/>
          </a:xfrm>
          <a:custGeom>
            <a:avLst/>
            <a:gdLst>
              <a:gd name="T0" fmla="*/ 0 w 1293"/>
              <a:gd name="T1" fmla="*/ 1283 h 1284"/>
              <a:gd name="T2" fmla="*/ 0 w 1293"/>
              <a:gd name="T3" fmla="*/ 1283 h 1284"/>
              <a:gd name="T4" fmla="*/ 398 w 1293"/>
              <a:gd name="T5" fmla="*/ 1283 h 1284"/>
              <a:gd name="T6" fmla="*/ 1292 w 1293"/>
              <a:gd name="T7" fmla="*/ 389 h 1284"/>
              <a:gd name="T8" fmla="*/ 1292 w 1293"/>
              <a:gd name="T9" fmla="*/ 0 h 1284"/>
              <a:gd name="T10" fmla="*/ 895 w 1293"/>
              <a:gd name="T11" fmla="*/ 0 h 1284"/>
              <a:gd name="T12" fmla="*/ 0 w 1293"/>
              <a:gd name="T13" fmla="*/ 886 h 1284"/>
              <a:gd name="T14" fmla="*/ 0 w 1293"/>
              <a:gd name="T15" fmla="*/ 1283 h 1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3" h="1284">
                <a:moveTo>
                  <a:pt x="0" y="1283"/>
                </a:moveTo>
                <a:lnTo>
                  <a:pt x="0" y="1283"/>
                </a:lnTo>
                <a:cubicBezTo>
                  <a:pt x="398" y="1283"/>
                  <a:pt x="398" y="1283"/>
                  <a:pt x="398" y="1283"/>
                </a:cubicBezTo>
                <a:cubicBezTo>
                  <a:pt x="886" y="1283"/>
                  <a:pt x="1292" y="886"/>
                  <a:pt x="1292" y="389"/>
                </a:cubicBezTo>
                <a:cubicBezTo>
                  <a:pt x="1292" y="0"/>
                  <a:pt x="1292" y="0"/>
                  <a:pt x="1292" y="0"/>
                </a:cubicBezTo>
                <a:cubicBezTo>
                  <a:pt x="895" y="0"/>
                  <a:pt x="895" y="0"/>
                  <a:pt x="895" y="0"/>
                </a:cubicBezTo>
                <a:cubicBezTo>
                  <a:pt x="398" y="0"/>
                  <a:pt x="0" y="398"/>
                  <a:pt x="0" y="886"/>
                </a:cubicBezTo>
                <a:lnTo>
                  <a:pt x="0" y="1283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1">
            <a:extLst>
              <a:ext uri="{FF2B5EF4-FFF2-40B4-BE49-F238E27FC236}">
                <a16:creationId xmlns:a16="http://schemas.microsoft.com/office/drawing/2014/main" id="{E83DB001-2C38-A049-BBD9-86C94CAC6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0538" y="8118676"/>
            <a:ext cx="120525" cy="3051657"/>
          </a:xfrm>
          <a:custGeom>
            <a:avLst/>
            <a:gdLst>
              <a:gd name="T0" fmla="*/ 72 w 109"/>
              <a:gd name="T1" fmla="*/ 2792 h 2793"/>
              <a:gd name="T2" fmla="*/ 72 w 109"/>
              <a:gd name="T3" fmla="*/ 2792 h 2793"/>
              <a:gd name="T4" fmla="*/ 36 w 109"/>
              <a:gd name="T5" fmla="*/ 2792 h 2793"/>
              <a:gd name="T6" fmla="*/ 0 w 109"/>
              <a:gd name="T7" fmla="*/ 2756 h 2793"/>
              <a:gd name="T8" fmla="*/ 0 w 109"/>
              <a:gd name="T9" fmla="*/ 36 h 2793"/>
              <a:gd name="T10" fmla="*/ 36 w 109"/>
              <a:gd name="T11" fmla="*/ 0 h 2793"/>
              <a:gd name="T12" fmla="*/ 72 w 109"/>
              <a:gd name="T13" fmla="*/ 0 h 2793"/>
              <a:gd name="T14" fmla="*/ 108 w 109"/>
              <a:gd name="T15" fmla="*/ 36 h 2793"/>
              <a:gd name="T16" fmla="*/ 108 w 109"/>
              <a:gd name="T17" fmla="*/ 2756 h 2793"/>
              <a:gd name="T18" fmla="*/ 72 w 109"/>
              <a:gd name="T19" fmla="*/ 2792 h 2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2793">
                <a:moveTo>
                  <a:pt x="72" y="2792"/>
                </a:moveTo>
                <a:lnTo>
                  <a:pt x="72" y="2792"/>
                </a:lnTo>
                <a:cubicBezTo>
                  <a:pt x="36" y="2792"/>
                  <a:pt x="36" y="2792"/>
                  <a:pt x="36" y="2792"/>
                </a:cubicBezTo>
                <a:cubicBezTo>
                  <a:pt x="18" y="2792"/>
                  <a:pt x="0" y="2783"/>
                  <a:pt x="0" y="275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90" y="0"/>
                  <a:pt x="108" y="18"/>
                  <a:pt x="108" y="36"/>
                </a:cubicBezTo>
                <a:cubicBezTo>
                  <a:pt x="108" y="2756"/>
                  <a:pt x="108" y="2756"/>
                  <a:pt x="108" y="2756"/>
                </a:cubicBezTo>
                <a:cubicBezTo>
                  <a:pt x="108" y="2783"/>
                  <a:pt x="90" y="2792"/>
                  <a:pt x="72" y="2792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176">
            <a:extLst>
              <a:ext uri="{FF2B5EF4-FFF2-40B4-BE49-F238E27FC236}">
                <a16:creationId xmlns:a16="http://schemas.microsoft.com/office/drawing/2014/main" id="{AB4B1F2F-B7D6-B74A-A0E1-1A36D09ED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693" y="9863856"/>
            <a:ext cx="178376" cy="38568"/>
          </a:xfrm>
          <a:custGeom>
            <a:avLst/>
            <a:gdLst>
              <a:gd name="T0" fmla="*/ 162 w 163"/>
              <a:gd name="T1" fmla="*/ 36 h 37"/>
              <a:gd name="T2" fmla="*/ 0 w 163"/>
              <a:gd name="T3" fmla="*/ 36 h 37"/>
              <a:gd name="T4" fmla="*/ 0 w 163"/>
              <a:gd name="T5" fmla="*/ 0 h 37"/>
              <a:gd name="T6" fmla="*/ 162 w 163"/>
              <a:gd name="T7" fmla="*/ 0 h 37"/>
              <a:gd name="T8" fmla="*/ 162 w 163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37">
                <a:moveTo>
                  <a:pt x="162" y="36"/>
                </a:moveTo>
                <a:lnTo>
                  <a:pt x="0" y="36"/>
                </a:lnTo>
                <a:lnTo>
                  <a:pt x="0" y="0"/>
                </a:lnTo>
                <a:lnTo>
                  <a:pt x="162" y="0"/>
                </a:lnTo>
                <a:lnTo>
                  <a:pt x="162" y="3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177">
            <a:extLst>
              <a:ext uri="{FF2B5EF4-FFF2-40B4-BE49-F238E27FC236}">
                <a16:creationId xmlns:a16="http://schemas.microsoft.com/office/drawing/2014/main" id="{ED02AEAE-59AA-3E4E-8365-611B8C3FD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9618" y="9748154"/>
            <a:ext cx="168734" cy="337466"/>
          </a:xfrm>
          <a:custGeom>
            <a:avLst/>
            <a:gdLst>
              <a:gd name="T0" fmla="*/ 63 w 155"/>
              <a:gd name="T1" fmla="*/ 0 h 308"/>
              <a:gd name="T2" fmla="*/ 63 w 155"/>
              <a:gd name="T3" fmla="*/ 0 h 308"/>
              <a:gd name="T4" fmla="*/ 0 w 155"/>
              <a:gd name="T5" fmla="*/ 0 h 308"/>
              <a:gd name="T6" fmla="*/ 0 w 155"/>
              <a:gd name="T7" fmla="*/ 36 h 308"/>
              <a:gd name="T8" fmla="*/ 45 w 155"/>
              <a:gd name="T9" fmla="*/ 36 h 308"/>
              <a:gd name="T10" fmla="*/ 63 w 155"/>
              <a:gd name="T11" fmla="*/ 45 h 308"/>
              <a:gd name="T12" fmla="*/ 117 w 155"/>
              <a:gd name="T13" fmla="*/ 117 h 308"/>
              <a:gd name="T14" fmla="*/ 117 w 155"/>
              <a:gd name="T15" fmla="*/ 271 h 308"/>
              <a:gd name="T16" fmla="*/ 18 w 155"/>
              <a:gd name="T17" fmla="*/ 271 h 308"/>
              <a:gd name="T18" fmla="*/ 27 w 155"/>
              <a:gd name="T19" fmla="*/ 280 h 308"/>
              <a:gd name="T20" fmla="*/ 18 w 155"/>
              <a:gd name="T21" fmla="*/ 307 h 308"/>
              <a:gd name="T22" fmla="*/ 117 w 155"/>
              <a:gd name="T23" fmla="*/ 307 h 308"/>
              <a:gd name="T24" fmla="*/ 154 w 155"/>
              <a:gd name="T25" fmla="*/ 271 h 308"/>
              <a:gd name="T26" fmla="*/ 154 w 155"/>
              <a:gd name="T27" fmla="*/ 108 h 308"/>
              <a:gd name="T28" fmla="*/ 154 w 155"/>
              <a:gd name="T29" fmla="*/ 99 h 308"/>
              <a:gd name="T30" fmla="*/ 72 w 155"/>
              <a:gd name="T31" fmla="*/ 9 h 308"/>
              <a:gd name="T32" fmla="*/ 63 w 155"/>
              <a:gd name="T33" fmla="*/ 0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5" h="308">
                <a:moveTo>
                  <a:pt x="63" y="0"/>
                </a:move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54" y="45"/>
                  <a:pt x="63" y="45"/>
                </a:cubicBezTo>
                <a:cubicBezTo>
                  <a:pt x="117" y="117"/>
                  <a:pt x="117" y="117"/>
                  <a:pt x="117" y="117"/>
                </a:cubicBezTo>
                <a:cubicBezTo>
                  <a:pt x="117" y="271"/>
                  <a:pt x="117" y="271"/>
                  <a:pt x="117" y="271"/>
                </a:cubicBezTo>
                <a:cubicBezTo>
                  <a:pt x="18" y="271"/>
                  <a:pt x="18" y="271"/>
                  <a:pt x="18" y="271"/>
                </a:cubicBezTo>
                <a:cubicBezTo>
                  <a:pt x="27" y="271"/>
                  <a:pt x="27" y="280"/>
                  <a:pt x="27" y="280"/>
                </a:cubicBezTo>
                <a:cubicBezTo>
                  <a:pt x="27" y="289"/>
                  <a:pt x="18" y="298"/>
                  <a:pt x="18" y="307"/>
                </a:cubicBezTo>
                <a:cubicBezTo>
                  <a:pt x="117" y="307"/>
                  <a:pt x="117" y="307"/>
                  <a:pt x="117" y="307"/>
                </a:cubicBezTo>
                <a:cubicBezTo>
                  <a:pt x="135" y="307"/>
                  <a:pt x="154" y="289"/>
                  <a:pt x="154" y="271"/>
                </a:cubicBezTo>
                <a:cubicBezTo>
                  <a:pt x="154" y="108"/>
                  <a:pt x="154" y="108"/>
                  <a:pt x="154" y="108"/>
                </a:cubicBezTo>
                <a:lnTo>
                  <a:pt x="154" y="99"/>
                </a:lnTo>
                <a:cubicBezTo>
                  <a:pt x="72" y="9"/>
                  <a:pt x="72" y="9"/>
                  <a:pt x="72" y="9"/>
                </a:cubicBezTo>
                <a:lnTo>
                  <a:pt x="63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178">
            <a:extLst>
              <a:ext uri="{FF2B5EF4-FFF2-40B4-BE49-F238E27FC236}">
                <a16:creationId xmlns:a16="http://schemas.microsoft.com/office/drawing/2014/main" id="{CC77E007-AC98-3D47-ACAC-5721D4A9C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826" y="10032591"/>
            <a:ext cx="207299" cy="48209"/>
          </a:xfrm>
          <a:custGeom>
            <a:avLst/>
            <a:gdLst>
              <a:gd name="T0" fmla="*/ 190 w 191"/>
              <a:gd name="T1" fmla="*/ 0 h 46"/>
              <a:gd name="T2" fmla="*/ 190 w 191"/>
              <a:gd name="T3" fmla="*/ 0 h 46"/>
              <a:gd name="T4" fmla="*/ 9 w 191"/>
              <a:gd name="T5" fmla="*/ 0 h 46"/>
              <a:gd name="T6" fmla="*/ 9 w 191"/>
              <a:gd name="T7" fmla="*/ 18 h 46"/>
              <a:gd name="T8" fmla="*/ 0 w 191"/>
              <a:gd name="T9" fmla="*/ 45 h 46"/>
              <a:gd name="T10" fmla="*/ 190 w 191"/>
              <a:gd name="T11" fmla="*/ 45 h 46"/>
              <a:gd name="T12" fmla="*/ 181 w 191"/>
              <a:gd name="T13" fmla="*/ 18 h 46"/>
              <a:gd name="T14" fmla="*/ 190 w 191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1" h="46">
                <a:moveTo>
                  <a:pt x="190" y="0"/>
                </a:moveTo>
                <a:lnTo>
                  <a:pt x="190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9" y="18"/>
                  <a:pt x="9" y="18"/>
                </a:cubicBezTo>
                <a:cubicBezTo>
                  <a:pt x="9" y="36"/>
                  <a:pt x="9" y="45"/>
                  <a:pt x="0" y="45"/>
                </a:cubicBezTo>
                <a:cubicBezTo>
                  <a:pt x="190" y="45"/>
                  <a:pt x="190" y="45"/>
                  <a:pt x="190" y="45"/>
                </a:cubicBezTo>
                <a:cubicBezTo>
                  <a:pt x="181" y="45"/>
                  <a:pt x="181" y="36"/>
                  <a:pt x="181" y="18"/>
                </a:cubicBezTo>
                <a:cubicBezTo>
                  <a:pt x="181" y="18"/>
                  <a:pt x="181" y="9"/>
                  <a:pt x="190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179">
            <a:extLst>
              <a:ext uri="{FF2B5EF4-FFF2-40B4-BE49-F238E27FC236}">
                <a16:creationId xmlns:a16="http://schemas.microsoft.com/office/drawing/2014/main" id="{D5475BBC-B147-E84F-A4B3-37BC57740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137" y="9646916"/>
            <a:ext cx="525481" cy="366392"/>
          </a:xfrm>
          <a:custGeom>
            <a:avLst/>
            <a:gdLst>
              <a:gd name="T0" fmla="*/ 452 w 480"/>
              <a:gd name="T1" fmla="*/ 325 h 335"/>
              <a:gd name="T2" fmla="*/ 452 w 480"/>
              <a:gd name="T3" fmla="*/ 325 h 335"/>
              <a:gd name="T4" fmla="*/ 479 w 480"/>
              <a:gd name="T5" fmla="*/ 334 h 335"/>
              <a:gd name="T6" fmla="*/ 479 w 480"/>
              <a:gd name="T7" fmla="*/ 126 h 335"/>
              <a:gd name="T8" fmla="*/ 479 w 480"/>
              <a:gd name="T9" fmla="*/ 90 h 335"/>
              <a:gd name="T10" fmla="*/ 479 w 480"/>
              <a:gd name="T11" fmla="*/ 45 h 335"/>
              <a:gd name="T12" fmla="*/ 425 w 480"/>
              <a:gd name="T13" fmla="*/ 0 h 335"/>
              <a:gd name="T14" fmla="*/ 27 w 480"/>
              <a:gd name="T15" fmla="*/ 0 h 335"/>
              <a:gd name="T16" fmla="*/ 0 w 480"/>
              <a:gd name="T17" fmla="*/ 26 h 335"/>
              <a:gd name="T18" fmla="*/ 27 w 480"/>
              <a:gd name="T19" fmla="*/ 45 h 335"/>
              <a:gd name="T20" fmla="*/ 425 w 480"/>
              <a:gd name="T21" fmla="*/ 45 h 335"/>
              <a:gd name="T22" fmla="*/ 425 w 480"/>
              <a:gd name="T23" fmla="*/ 334 h 335"/>
              <a:gd name="T24" fmla="*/ 452 w 480"/>
              <a:gd name="T25" fmla="*/ 325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80" h="335">
                <a:moveTo>
                  <a:pt x="452" y="325"/>
                </a:moveTo>
                <a:lnTo>
                  <a:pt x="452" y="325"/>
                </a:lnTo>
                <a:cubicBezTo>
                  <a:pt x="461" y="325"/>
                  <a:pt x="470" y="325"/>
                  <a:pt x="479" y="334"/>
                </a:cubicBezTo>
                <a:cubicBezTo>
                  <a:pt x="479" y="126"/>
                  <a:pt x="479" y="126"/>
                  <a:pt x="479" y="126"/>
                </a:cubicBezTo>
                <a:cubicBezTo>
                  <a:pt x="479" y="90"/>
                  <a:pt x="479" y="90"/>
                  <a:pt x="479" y="90"/>
                </a:cubicBezTo>
                <a:cubicBezTo>
                  <a:pt x="479" y="45"/>
                  <a:pt x="479" y="45"/>
                  <a:pt x="479" y="45"/>
                </a:cubicBezTo>
                <a:cubicBezTo>
                  <a:pt x="479" y="17"/>
                  <a:pt x="452" y="0"/>
                  <a:pt x="425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8"/>
                  <a:pt x="0" y="26"/>
                </a:cubicBezTo>
                <a:cubicBezTo>
                  <a:pt x="0" y="36"/>
                  <a:pt x="9" y="45"/>
                  <a:pt x="27" y="45"/>
                </a:cubicBezTo>
                <a:cubicBezTo>
                  <a:pt x="425" y="45"/>
                  <a:pt x="425" y="45"/>
                  <a:pt x="425" y="45"/>
                </a:cubicBezTo>
                <a:cubicBezTo>
                  <a:pt x="425" y="334"/>
                  <a:pt x="425" y="334"/>
                  <a:pt x="425" y="334"/>
                </a:cubicBezTo>
                <a:cubicBezTo>
                  <a:pt x="434" y="334"/>
                  <a:pt x="443" y="325"/>
                  <a:pt x="452" y="32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180">
            <a:extLst>
              <a:ext uri="{FF2B5EF4-FFF2-40B4-BE49-F238E27FC236}">
                <a16:creationId xmlns:a16="http://schemas.microsoft.com/office/drawing/2014/main" id="{59C103E7-E74C-8648-90E3-339FF1CB1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808" y="9844573"/>
            <a:ext cx="110883" cy="245870"/>
          </a:xfrm>
          <a:custGeom>
            <a:avLst/>
            <a:gdLst>
              <a:gd name="T0" fmla="*/ 90 w 101"/>
              <a:gd name="T1" fmla="*/ 172 h 227"/>
              <a:gd name="T2" fmla="*/ 90 w 101"/>
              <a:gd name="T3" fmla="*/ 172 h 227"/>
              <a:gd name="T4" fmla="*/ 54 w 101"/>
              <a:gd name="T5" fmla="*/ 172 h 227"/>
              <a:gd name="T6" fmla="*/ 54 w 101"/>
              <a:gd name="T7" fmla="*/ 0 h 227"/>
              <a:gd name="T8" fmla="*/ 0 w 101"/>
              <a:gd name="T9" fmla="*/ 0 h 227"/>
              <a:gd name="T10" fmla="*/ 0 w 101"/>
              <a:gd name="T11" fmla="*/ 172 h 227"/>
              <a:gd name="T12" fmla="*/ 9 w 101"/>
              <a:gd name="T13" fmla="*/ 208 h 227"/>
              <a:gd name="T14" fmla="*/ 45 w 101"/>
              <a:gd name="T15" fmla="*/ 226 h 227"/>
              <a:gd name="T16" fmla="*/ 45 w 101"/>
              <a:gd name="T17" fmla="*/ 226 h 227"/>
              <a:gd name="T18" fmla="*/ 100 w 101"/>
              <a:gd name="T19" fmla="*/ 226 h 227"/>
              <a:gd name="T20" fmla="*/ 90 w 101"/>
              <a:gd name="T21" fmla="*/ 190 h 227"/>
              <a:gd name="T22" fmla="*/ 90 w 101"/>
              <a:gd name="T23" fmla="*/ 172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227">
                <a:moveTo>
                  <a:pt x="90" y="172"/>
                </a:moveTo>
                <a:lnTo>
                  <a:pt x="90" y="172"/>
                </a:lnTo>
                <a:cubicBezTo>
                  <a:pt x="54" y="172"/>
                  <a:pt x="54" y="172"/>
                  <a:pt x="54" y="172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2"/>
                  <a:pt x="0" y="172"/>
                  <a:pt x="0" y="172"/>
                </a:cubicBezTo>
                <a:cubicBezTo>
                  <a:pt x="0" y="181"/>
                  <a:pt x="0" y="199"/>
                  <a:pt x="9" y="208"/>
                </a:cubicBezTo>
                <a:cubicBezTo>
                  <a:pt x="18" y="217"/>
                  <a:pt x="36" y="226"/>
                  <a:pt x="45" y="226"/>
                </a:cubicBezTo>
                <a:lnTo>
                  <a:pt x="45" y="226"/>
                </a:lnTo>
                <a:cubicBezTo>
                  <a:pt x="100" y="226"/>
                  <a:pt x="100" y="226"/>
                  <a:pt x="100" y="226"/>
                </a:cubicBezTo>
                <a:cubicBezTo>
                  <a:pt x="90" y="217"/>
                  <a:pt x="90" y="208"/>
                  <a:pt x="90" y="190"/>
                </a:cubicBezTo>
                <a:cubicBezTo>
                  <a:pt x="90" y="190"/>
                  <a:pt x="90" y="181"/>
                  <a:pt x="90" y="17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181">
            <a:extLst>
              <a:ext uri="{FF2B5EF4-FFF2-40B4-BE49-F238E27FC236}">
                <a16:creationId xmlns:a16="http://schemas.microsoft.com/office/drawing/2014/main" id="{0508A427-EEF4-EA4C-A308-16A14BDEF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380" y="9984381"/>
            <a:ext cx="149448" cy="149448"/>
          </a:xfrm>
          <a:custGeom>
            <a:avLst/>
            <a:gdLst>
              <a:gd name="T0" fmla="*/ 64 w 137"/>
              <a:gd name="T1" fmla="*/ 135 h 136"/>
              <a:gd name="T2" fmla="*/ 64 w 137"/>
              <a:gd name="T3" fmla="*/ 135 h 136"/>
              <a:gd name="T4" fmla="*/ 0 w 137"/>
              <a:gd name="T5" fmla="*/ 63 h 136"/>
              <a:gd name="T6" fmla="*/ 64 w 137"/>
              <a:gd name="T7" fmla="*/ 0 h 136"/>
              <a:gd name="T8" fmla="*/ 136 w 137"/>
              <a:gd name="T9" fmla="*/ 63 h 136"/>
              <a:gd name="T10" fmla="*/ 64 w 137"/>
              <a:gd name="T11" fmla="*/ 135 h 136"/>
              <a:gd name="T12" fmla="*/ 64 w 137"/>
              <a:gd name="T13" fmla="*/ 36 h 136"/>
              <a:gd name="T14" fmla="*/ 64 w 137"/>
              <a:gd name="T15" fmla="*/ 36 h 136"/>
              <a:gd name="T16" fmla="*/ 37 w 137"/>
              <a:gd name="T17" fmla="*/ 63 h 136"/>
              <a:gd name="T18" fmla="*/ 64 w 137"/>
              <a:gd name="T19" fmla="*/ 99 h 136"/>
              <a:gd name="T20" fmla="*/ 100 w 137"/>
              <a:gd name="T21" fmla="*/ 63 h 136"/>
              <a:gd name="T22" fmla="*/ 64 w 137"/>
              <a:gd name="T23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36">
                <a:moveTo>
                  <a:pt x="64" y="135"/>
                </a:moveTo>
                <a:lnTo>
                  <a:pt x="64" y="135"/>
                </a:lnTo>
                <a:cubicBezTo>
                  <a:pt x="28" y="135"/>
                  <a:pt x="0" y="99"/>
                  <a:pt x="0" y="63"/>
                </a:cubicBezTo>
                <a:cubicBezTo>
                  <a:pt x="0" y="27"/>
                  <a:pt x="28" y="0"/>
                  <a:pt x="64" y="0"/>
                </a:cubicBezTo>
                <a:cubicBezTo>
                  <a:pt x="100" y="0"/>
                  <a:pt x="136" y="27"/>
                  <a:pt x="136" y="63"/>
                </a:cubicBezTo>
                <a:cubicBezTo>
                  <a:pt x="136" y="99"/>
                  <a:pt x="100" y="135"/>
                  <a:pt x="64" y="135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55" y="36"/>
                  <a:pt x="37" y="54"/>
                  <a:pt x="37" y="63"/>
                </a:cubicBezTo>
                <a:cubicBezTo>
                  <a:pt x="37" y="81"/>
                  <a:pt x="55" y="99"/>
                  <a:pt x="64" y="99"/>
                </a:cubicBezTo>
                <a:cubicBezTo>
                  <a:pt x="82" y="99"/>
                  <a:pt x="100" y="81"/>
                  <a:pt x="100" y="63"/>
                </a:cubicBezTo>
                <a:cubicBezTo>
                  <a:pt x="100" y="54"/>
                  <a:pt x="82" y="36"/>
                  <a:pt x="64" y="3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182">
            <a:extLst>
              <a:ext uri="{FF2B5EF4-FFF2-40B4-BE49-F238E27FC236}">
                <a16:creationId xmlns:a16="http://schemas.microsoft.com/office/drawing/2014/main" id="{A401B15D-41BB-3C4F-8423-E380F2CD5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3943" y="9984381"/>
            <a:ext cx="139809" cy="149448"/>
          </a:xfrm>
          <a:custGeom>
            <a:avLst/>
            <a:gdLst>
              <a:gd name="T0" fmla="*/ 63 w 127"/>
              <a:gd name="T1" fmla="*/ 135 h 136"/>
              <a:gd name="T2" fmla="*/ 63 w 127"/>
              <a:gd name="T3" fmla="*/ 135 h 136"/>
              <a:gd name="T4" fmla="*/ 0 w 127"/>
              <a:gd name="T5" fmla="*/ 63 h 136"/>
              <a:gd name="T6" fmla="*/ 63 w 127"/>
              <a:gd name="T7" fmla="*/ 0 h 136"/>
              <a:gd name="T8" fmla="*/ 126 w 127"/>
              <a:gd name="T9" fmla="*/ 63 h 136"/>
              <a:gd name="T10" fmla="*/ 63 w 127"/>
              <a:gd name="T11" fmla="*/ 135 h 136"/>
              <a:gd name="T12" fmla="*/ 63 w 127"/>
              <a:gd name="T13" fmla="*/ 36 h 136"/>
              <a:gd name="T14" fmla="*/ 63 w 127"/>
              <a:gd name="T15" fmla="*/ 36 h 136"/>
              <a:gd name="T16" fmla="*/ 36 w 127"/>
              <a:gd name="T17" fmla="*/ 63 h 136"/>
              <a:gd name="T18" fmla="*/ 63 w 127"/>
              <a:gd name="T19" fmla="*/ 99 h 136"/>
              <a:gd name="T20" fmla="*/ 90 w 127"/>
              <a:gd name="T21" fmla="*/ 63 h 136"/>
              <a:gd name="T22" fmla="*/ 63 w 127"/>
              <a:gd name="T23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36">
                <a:moveTo>
                  <a:pt x="63" y="135"/>
                </a:moveTo>
                <a:lnTo>
                  <a:pt x="63" y="135"/>
                </a:lnTo>
                <a:cubicBezTo>
                  <a:pt x="27" y="135"/>
                  <a:pt x="0" y="99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27"/>
                  <a:pt x="126" y="63"/>
                </a:cubicBezTo>
                <a:cubicBezTo>
                  <a:pt x="126" y="99"/>
                  <a:pt x="99" y="135"/>
                  <a:pt x="63" y="135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54"/>
                  <a:pt x="36" y="63"/>
                </a:cubicBezTo>
                <a:cubicBezTo>
                  <a:pt x="36" y="81"/>
                  <a:pt x="45" y="99"/>
                  <a:pt x="63" y="99"/>
                </a:cubicBezTo>
                <a:cubicBezTo>
                  <a:pt x="81" y="99"/>
                  <a:pt x="90" y="81"/>
                  <a:pt x="90" y="63"/>
                </a:cubicBezTo>
                <a:cubicBezTo>
                  <a:pt x="90" y="54"/>
                  <a:pt x="81" y="36"/>
                  <a:pt x="63" y="3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183">
            <a:extLst>
              <a:ext uri="{FF2B5EF4-FFF2-40B4-BE49-F238E27FC236}">
                <a16:creationId xmlns:a16="http://schemas.microsoft.com/office/drawing/2014/main" id="{292C4E19-C615-0647-B614-6639EC454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421" y="9748154"/>
            <a:ext cx="207299" cy="38568"/>
          </a:xfrm>
          <a:custGeom>
            <a:avLst/>
            <a:gdLst>
              <a:gd name="T0" fmla="*/ 172 w 191"/>
              <a:gd name="T1" fmla="*/ 36 h 37"/>
              <a:gd name="T2" fmla="*/ 172 w 191"/>
              <a:gd name="T3" fmla="*/ 36 h 37"/>
              <a:gd name="T4" fmla="*/ 18 w 191"/>
              <a:gd name="T5" fmla="*/ 36 h 37"/>
              <a:gd name="T6" fmla="*/ 0 w 191"/>
              <a:gd name="T7" fmla="*/ 18 h 37"/>
              <a:gd name="T8" fmla="*/ 0 w 191"/>
              <a:gd name="T9" fmla="*/ 18 h 37"/>
              <a:gd name="T10" fmla="*/ 18 w 191"/>
              <a:gd name="T11" fmla="*/ 0 h 37"/>
              <a:gd name="T12" fmla="*/ 172 w 191"/>
              <a:gd name="T13" fmla="*/ 0 h 37"/>
              <a:gd name="T14" fmla="*/ 190 w 191"/>
              <a:gd name="T15" fmla="*/ 18 h 37"/>
              <a:gd name="T16" fmla="*/ 190 w 191"/>
              <a:gd name="T17" fmla="*/ 18 h 37"/>
              <a:gd name="T18" fmla="*/ 172 w 191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37">
                <a:moveTo>
                  <a:pt x="172" y="36"/>
                </a:moveTo>
                <a:lnTo>
                  <a:pt x="17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90" y="9"/>
                  <a:pt x="190" y="18"/>
                </a:cubicBezTo>
                <a:lnTo>
                  <a:pt x="190" y="18"/>
                </a:lnTo>
                <a:cubicBezTo>
                  <a:pt x="190" y="27"/>
                  <a:pt x="181" y="36"/>
                  <a:pt x="172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184">
            <a:extLst>
              <a:ext uri="{FF2B5EF4-FFF2-40B4-BE49-F238E27FC236}">
                <a16:creationId xmlns:a16="http://schemas.microsoft.com/office/drawing/2014/main" id="{099ED533-2975-8F49-81E8-6B3E19175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166" y="9825289"/>
            <a:ext cx="110883" cy="38568"/>
          </a:xfrm>
          <a:custGeom>
            <a:avLst/>
            <a:gdLst>
              <a:gd name="T0" fmla="*/ 82 w 100"/>
              <a:gd name="T1" fmla="*/ 36 h 37"/>
              <a:gd name="T2" fmla="*/ 82 w 100"/>
              <a:gd name="T3" fmla="*/ 36 h 37"/>
              <a:gd name="T4" fmla="*/ 18 w 100"/>
              <a:gd name="T5" fmla="*/ 36 h 37"/>
              <a:gd name="T6" fmla="*/ 0 w 100"/>
              <a:gd name="T7" fmla="*/ 18 h 37"/>
              <a:gd name="T8" fmla="*/ 0 w 100"/>
              <a:gd name="T9" fmla="*/ 18 h 37"/>
              <a:gd name="T10" fmla="*/ 18 w 100"/>
              <a:gd name="T11" fmla="*/ 0 h 37"/>
              <a:gd name="T12" fmla="*/ 82 w 100"/>
              <a:gd name="T13" fmla="*/ 0 h 37"/>
              <a:gd name="T14" fmla="*/ 99 w 100"/>
              <a:gd name="T15" fmla="*/ 18 h 37"/>
              <a:gd name="T16" fmla="*/ 99 w 100"/>
              <a:gd name="T17" fmla="*/ 18 h 37"/>
              <a:gd name="T18" fmla="*/ 82 w 100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37">
                <a:moveTo>
                  <a:pt x="82" y="36"/>
                </a:moveTo>
                <a:lnTo>
                  <a:pt x="8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90" y="0"/>
                  <a:pt x="99" y="9"/>
                  <a:pt x="99" y="18"/>
                </a:cubicBezTo>
                <a:lnTo>
                  <a:pt x="99" y="18"/>
                </a:lnTo>
                <a:cubicBezTo>
                  <a:pt x="99" y="27"/>
                  <a:pt x="90" y="36"/>
                  <a:pt x="82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185">
            <a:extLst>
              <a:ext uri="{FF2B5EF4-FFF2-40B4-BE49-F238E27FC236}">
                <a16:creationId xmlns:a16="http://schemas.microsoft.com/office/drawing/2014/main" id="{1D483151-6DA5-884C-8C88-95643F018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2984" y="8947878"/>
            <a:ext cx="819560" cy="91599"/>
          </a:xfrm>
          <a:custGeom>
            <a:avLst/>
            <a:gdLst>
              <a:gd name="T0" fmla="*/ 749 w 750"/>
              <a:gd name="T1" fmla="*/ 81 h 82"/>
              <a:gd name="T2" fmla="*/ 0 w 750"/>
              <a:gd name="T3" fmla="*/ 81 h 82"/>
              <a:gd name="T4" fmla="*/ 0 w 750"/>
              <a:gd name="T5" fmla="*/ 0 h 82"/>
              <a:gd name="T6" fmla="*/ 749 w 750"/>
              <a:gd name="T7" fmla="*/ 0 h 82"/>
              <a:gd name="T8" fmla="*/ 749 w 750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0" h="82">
                <a:moveTo>
                  <a:pt x="749" y="81"/>
                </a:moveTo>
                <a:lnTo>
                  <a:pt x="0" y="81"/>
                </a:lnTo>
                <a:lnTo>
                  <a:pt x="0" y="0"/>
                </a:lnTo>
                <a:lnTo>
                  <a:pt x="749" y="0"/>
                </a:lnTo>
                <a:lnTo>
                  <a:pt x="749" y="81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186">
            <a:extLst>
              <a:ext uri="{FF2B5EF4-FFF2-40B4-BE49-F238E27FC236}">
                <a16:creationId xmlns:a16="http://schemas.microsoft.com/office/drawing/2014/main" id="{B645AAB1-5470-FA4A-9BC7-68CE18BD5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0119" y="9174463"/>
            <a:ext cx="178376" cy="81954"/>
          </a:xfrm>
          <a:custGeom>
            <a:avLst/>
            <a:gdLst>
              <a:gd name="T0" fmla="*/ 127 w 164"/>
              <a:gd name="T1" fmla="*/ 72 h 73"/>
              <a:gd name="T2" fmla="*/ 127 w 164"/>
              <a:gd name="T3" fmla="*/ 72 h 73"/>
              <a:gd name="T4" fmla="*/ 36 w 164"/>
              <a:gd name="T5" fmla="*/ 72 h 73"/>
              <a:gd name="T6" fmla="*/ 0 w 164"/>
              <a:gd name="T7" fmla="*/ 36 h 73"/>
              <a:gd name="T8" fmla="*/ 0 w 164"/>
              <a:gd name="T9" fmla="*/ 36 h 73"/>
              <a:gd name="T10" fmla="*/ 36 w 164"/>
              <a:gd name="T11" fmla="*/ 0 h 73"/>
              <a:gd name="T12" fmla="*/ 127 w 164"/>
              <a:gd name="T13" fmla="*/ 0 h 73"/>
              <a:gd name="T14" fmla="*/ 163 w 164"/>
              <a:gd name="T15" fmla="*/ 36 h 73"/>
              <a:gd name="T16" fmla="*/ 163 w 164"/>
              <a:gd name="T17" fmla="*/ 36 h 73"/>
              <a:gd name="T18" fmla="*/ 127 w 164"/>
              <a:gd name="T1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4" h="73">
                <a:moveTo>
                  <a:pt x="127" y="72"/>
                </a:moveTo>
                <a:lnTo>
                  <a:pt x="127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63" y="18"/>
                  <a:pt x="163" y="36"/>
                </a:cubicBezTo>
                <a:lnTo>
                  <a:pt x="163" y="36"/>
                </a:lnTo>
                <a:cubicBezTo>
                  <a:pt x="163" y="54"/>
                  <a:pt x="145" y="72"/>
                  <a:pt x="127" y="7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187">
            <a:extLst>
              <a:ext uri="{FF2B5EF4-FFF2-40B4-BE49-F238E27FC236}">
                <a16:creationId xmlns:a16="http://schemas.microsoft.com/office/drawing/2014/main" id="{660FE167-4B5C-D64C-B32B-A6EA8E303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9955" y="8697189"/>
            <a:ext cx="896695" cy="694216"/>
          </a:xfrm>
          <a:custGeom>
            <a:avLst/>
            <a:gdLst>
              <a:gd name="T0" fmla="*/ 695 w 822"/>
              <a:gd name="T1" fmla="*/ 632 h 633"/>
              <a:gd name="T2" fmla="*/ 695 w 822"/>
              <a:gd name="T3" fmla="*/ 632 h 633"/>
              <a:gd name="T4" fmla="*/ 117 w 822"/>
              <a:gd name="T5" fmla="*/ 632 h 633"/>
              <a:gd name="T6" fmla="*/ 0 w 822"/>
              <a:gd name="T7" fmla="*/ 506 h 633"/>
              <a:gd name="T8" fmla="*/ 0 w 822"/>
              <a:gd name="T9" fmla="*/ 117 h 633"/>
              <a:gd name="T10" fmla="*/ 117 w 822"/>
              <a:gd name="T11" fmla="*/ 0 h 633"/>
              <a:gd name="T12" fmla="*/ 695 w 822"/>
              <a:gd name="T13" fmla="*/ 0 h 633"/>
              <a:gd name="T14" fmla="*/ 821 w 822"/>
              <a:gd name="T15" fmla="*/ 117 h 633"/>
              <a:gd name="T16" fmla="*/ 821 w 822"/>
              <a:gd name="T17" fmla="*/ 506 h 633"/>
              <a:gd name="T18" fmla="*/ 695 w 822"/>
              <a:gd name="T19" fmla="*/ 632 h 633"/>
              <a:gd name="T20" fmla="*/ 117 w 822"/>
              <a:gd name="T21" fmla="*/ 63 h 633"/>
              <a:gd name="T22" fmla="*/ 117 w 822"/>
              <a:gd name="T23" fmla="*/ 63 h 633"/>
              <a:gd name="T24" fmla="*/ 63 w 822"/>
              <a:gd name="T25" fmla="*/ 117 h 633"/>
              <a:gd name="T26" fmla="*/ 63 w 822"/>
              <a:gd name="T27" fmla="*/ 506 h 633"/>
              <a:gd name="T28" fmla="*/ 117 w 822"/>
              <a:gd name="T29" fmla="*/ 560 h 633"/>
              <a:gd name="T30" fmla="*/ 695 w 822"/>
              <a:gd name="T31" fmla="*/ 560 h 633"/>
              <a:gd name="T32" fmla="*/ 758 w 822"/>
              <a:gd name="T33" fmla="*/ 506 h 633"/>
              <a:gd name="T34" fmla="*/ 758 w 822"/>
              <a:gd name="T35" fmla="*/ 117 h 633"/>
              <a:gd name="T36" fmla="*/ 695 w 822"/>
              <a:gd name="T37" fmla="*/ 63 h 633"/>
              <a:gd name="T38" fmla="*/ 117 w 822"/>
              <a:gd name="T39" fmla="*/ 63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2" h="633">
                <a:moveTo>
                  <a:pt x="695" y="632"/>
                </a:moveTo>
                <a:lnTo>
                  <a:pt x="695" y="632"/>
                </a:lnTo>
                <a:cubicBezTo>
                  <a:pt x="117" y="632"/>
                  <a:pt x="117" y="632"/>
                  <a:pt x="117" y="632"/>
                </a:cubicBezTo>
                <a:cubicBezTo>
                  <a:pt x="54" y="632"/>
                  <a:pt x="0" y="578"/>
                  <a:pt x="0" y="506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54" y="0"/>
                  <a:pt x="117" y="0"/>
                </a:cubicBezTo>
                <a:cubicBezTo>
                  <a:pt x="695" y="0"/>
                  <a:pt x="695" y="0"/>
                  <a:pt x="695" y="0"/>
                </a:cubicBezTo>
                <a:cubicBezTo>
                  <a:pt x="767" y="0"/>
                  <a:pt x="821" y="54"/>
                  <a:pt x="821" y="117"/>
                </a:cubicBezTo>
                <a:cubicBezTo>
                  <a:pt x="821" y="506"/>
                  <a:pt x="821" y="506"/>
                  <a:pt x="821" y="506"/>
                </a:cubicBezTo>
                <a:cubicBezTo>
                  <a:pt x="821" y="578"/>
                  <a:pt x="767" y="632"/>
                  <a:pt x="695" y="632"/>
                </a:cubicBezTo>
                <a:close/>
                <a:moveTo>
                  <a:pt x="117" y="63"/>
                </a:moveTo>
                <a:lnTo>
                  <a:pt x="117" y="63"/>
                </a:lnTo>
                <a:cubicBezTo>
                  <a:pt x="90" y="63"/>
                  <a:pt x="63" y="90"/>
                  <a:pt x="63" y="117"/>
                </a:cubicBezTo>
                <a:cubicBezTo>
                  <a:pt x="63" y="506"/>
                  <a:pt x="63" y="506"/>
                  <a:pt x="63" y="506"/>
                </a:cubicBezTo>
                <a:cubicBezTo>
                  <a:pt x="63" y="542"/>
                  <a:pt x="90" y="560"/>
                  <a:pt x="117" y="560"/>
                </a:cubicBezTo>
                <a:cubicBezTo>
                  <a:pt x="695" y="560"/>
                  <a:pt x="695" y="560"/>
                  <a:pt x="695" y="560"/>
                </a:cubicBezTo>
                <a:cubicBezTo>
                  <a:pt x="731" y="560"/>
                  <a:pt x="758" y="542"/>
                  <a:pt x="758" y="506"/>
                </a:cubicBezTo>
                <a:cubicBezTo>
                  <a:pt x="758" y="117"/>
                  <a:pt x="758" y="117"/>
                  <a:pt x="758" y="117"/>
                </a:cubicBezTo>
                <a:cubicBezTo>
                  <a:pt x="758" y="90"/>
                  <a:pt x="731" y="63"/>
                  <a:pt x="695" y="63"/>
                </a:cubicBezTo>
                <a:lnTo>
                  <a:pt x="117" y="6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188">
            <a:extLst>
              <a:ext uri="{FF2B5EF4-FFF2-40B4-BE49-F238E27FC236}">
                <a16:creationId xmlns:a16="http://schemas.microsoft.com/office/drawing/2014/main" id="{97C40A4C-5216-D64E-A053-787B97D8F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2687" y="8836998"/>
            <a:ext cx="583335" cy="72313"/>
          </a:xfrm>
          <a:custGeom>
            <a:avLst/>
            <a:gdLst>
              <a:gd name="T0" fmla="*/ 533 w 534"/>
              <a:gd name="T1" fmla="*/ 64 h 65"/>
              <a:gd name="T2" fmla="*/ 533 w 534"/>
              <a:gd name="T3" fmla="*/ 64 h 65"/>
              <a:gd name="T4" fmla="*/ 27 w 534"/>
              <a:gd name="T5" fmla="*/ 64 h 65"/>
              <a:gd name="T6" fmla="*/ 0 w 534"/>
              <a:gd name="T7" fmla="*/ 28 h 65"/>
              <a:gd name="T8" fmla="*/ 0 w 534"/>
              <a:gd name="T9" fmla="*/ 28 h 65"/>
              <a:gd name="T10" fmla="*/ 27 w 534"/>
              <a:gd name="T11" fmla="*/ 0 h 65"/>
              <a:gd name="T12" fmla="*/ 533 w 534"/>
              <a:gd name="T13" fmla="*/ 0 h 65"/>
              <a:gd name="T14" fmla="*/ 533 w 534"/>
              <a:gd name="T15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4" h="65">
                <a:moveTo>
                  <a:pt x="533" y="64"/>
                </a:moveTo>
                <a:lnTo>
                  <a:pt x="533" y="64"/>
                </a:lnTo>
                <a:cubicBezTo>
                  <a:pt x="27" y="64"/>
                  <a:pt x="27" y="64"/>
                  <a:pt x="27" y="64"/>
                </a:cubicBezTo>
                <a:cubicBezTo>
                  <a:pt x="8" y="64"/>
                  <a:pt x="0" y="46"/>
                  <a:pt x="0" y="28"/>
                </a:cubicBezTo>
                <a:lnTo>
                  <a:pt x="0" y="28"/>
                </a:lnTo>
                <a:cubicBezTo>
                  <a:pt x="0" y="19"/>
                  <a:pt x="8" y="0"/>
                  <a:pt x="27" y="0"/>
                </a:cubicBezTo>
                <a:cubicBezTo>
                  <a:pt x="533" y="0"/>
                  <a:pt x="533" y="0"/>
                  <a:pt x="533" y="0"/>
                </a:cubicBezTo>
                <a:lnTo>
                  <a:pt x="533" y="6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189">
            <a:extLst>
              <a:ext uri="{FF2B5EF4-FFF2-40B4-BE49-F238E27FC236}">
                <a16:creationId xmlns:a16="http://schemas.microsoft.com/office/drawing/2014/main" id="{9B352BE0-3D3B-F745-BEDD-A1FF0A129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2165" y="8224737"/>
            <a:ext cx="752067" cy="848486"/>
          </a:xfrm>
          <a:custGeom>
            <a:avLst/>
            <a:gdLst>
              <a:gd name="T0" fmla="*/ 524 w 688"/>
              <a:gd name="T1" fmla="*/ 777 h 778"/>
              <a:gd name="T2" fmla="*/ 524 w 688"/>
              <a:gd name="T3" fmla="*/ 777 h 778"/>
              <a:gd name="T4" fmla="*/ 163 w 688"/>
              <a:gd name="T5" fmla="*/ 777 h 778"/>
              <a:gd name="T6" fmla="*/ 45 w 688"/>
              <a:gd name="T7" fmla="*/ 732 h 778"/>
              <a:gd name="T8" fmla="*/ 9 w 688"/>
              <a:gd name="T9" fmla="*/ 615 h 778"/>
              <a:gd name="T10" fmla="*/ 36 w 688"/>
              <a:gd name="T11" fmla="*/ 118 h 778"/>
              <a:gd name="T12" fmla="*/ 154 w 688"/>
              <a:gd name="T13" fmla="*/ 0 h 778"/>
              <a:gd name="T14" fmla="*/ 542 w 688"/>
              <a:gd name="T15" fmla="*/ 0 h 778"/>
              <a:gd name="T16" fmla="*/ 651 w 688"/>
              <a:gd name="T17" fmla="*/ 118 h 778"/>
              <a:gd name="T18" fmla="*/ 687 w 688"/>
              <a:gd name="T19" fmla="*/ 615 h 778"/>
              <a:gd name="T20" fmla="*/ 642 w 688"/>
              <a:gd name="T21" fmla="*/ 732 h 778"/>
              <a:gd name="T22" fmla="*/ 524 w 688"/>
              <a:gd name="T23" fmla="*/ 777 h 778"/>
              <a:gd name="T24" fmla="*/ 154 w 688"/>
              <a:gd name="T25" fmla="*/ 82 h 778"/>
              <a:gd name="T26" fmla="*/ 154 w 688"/>
              <a:gd name="T27" fmla="*/ 82 h 778"/>
              <a:gd name="T28" fmla="*/ 109 w 688"/>
              <a:gd name="T29" fmla="*/ 118 h 778"/>
              <a:gd name="T30" fmla="*/ 81 w 688"/>
              <a:gd name="T31" fmla="*/ 624 h 778"/>
              <a:gd name="T32" fmla="*/ 100 w 688"/>
              <a:gd name="T33" fmla="*/ 678 h 778"/>
              <a:gd name="T34" fmla="*/ 163 w 688"/>
              <a:gd name="T35" fmla="*/ 705 h 778"/>
              <a:gd name="T36" fmla="*/ 524 w 688"/>
              <a:gd name="T37" fmla="*/ 705 h 778"/>
              <a:gd name="T38" fmla="*/ 587 w 688"/>
              <a:gd name="T39" fmla="*/ 678 h 778"/>
              <a:gd name="T40" fmla="*/ 606 w 688"/>
              <a:gd name="T41" fmla="*/ 624 h 778"/>
              <a:gd name="T42" fmla="*/ 578 w 688"/>
              <a:gd name="T43" fmla="*/ 118 h 778"/>
              <a:gd name="T44" fmla="*/ 542 w 688"/>
              <a:gd name="T45" fmla="*/ 82 h 778"/>
              <a:gd name="T46" fmla="*/ 154 w 688"/>
              <a:gd name="T47" fmla="*/ 82 h 7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88" h="778">
                <a:moveTo>
                  <a:pt x="524" y="777"/>
                </a:moveTo>
                <a:lnTo>
                  <a:pt x="524" y="777"/>
                </a:lnTo>
                <a:cubicBezTo>
                  <a:pt x="163" y="777"/>
                  <a:pt x="163" y="777"/>
                  <a:pt x="163" y="777"/>
                </a:cubicBezTo>
                <a:cubicBezTo>
                  <a:pt x="117" y="777"/>
                  <a:pt x="72" y="759"/>
                  <a:pt x="45" y="732"/>
                </a:cubicBezTo>
                <a:cubicBezTo>
                  <a:pt x="18" y="696"/>
                  <a:pt x="0" y="660"/>
                  <a:pt x="9" y="615"/>
                </a:cubicBezTo>
                <a:cubicBezTo>
                  <a:pt x="36" y="118"/>
                  <a:pt x="36" y="118"/>
                  <a:pt x="36" y="118"/>
                </a:cubicBezTo>
                <a:cubicBezTo>
                  <a:pt x="36" y="54"/>
                  <a:pt x="91" y="0"/>
                  <a:pt x="154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97" y="0"/>
                  <a:pt x="651" y="54"/>
                  <a:pt x="651" y="118"/>
                </a:cubicBezTo>
                <a:cubicBezTo>
                  <a:pt x="687" y="615"/>
                  <a:pt x="687" y="615"/>
                  <a:pt x="687" y="615"/>
                </a:cubicBezTo>
                <a:cubicBezTo>
                  <a:pt x="687" y="660"/>
                  <a:pt x="669" y="696"/>
                  <a:pt x="642" y="732"/>
                </a:cubicBezTo>
                <a:cubicBezTo>
                  <a:pt x="615" y="759"/>
                  <a:pt x="569" y="777"/>
                  <a:pt x="524" y="777"/>
                </a:cubicBezTo>
                <a:close/>
                <a:moveTo>
                  <a:pt x="154" y="82"/>
                </a:moveTo>
                <a:lnTo>
                  <a:pt x="154" y="82"/>
                </a:lnTo>
                <a:cubicBezTo>
                  <a:pt x="127" y="82"/>
                  <a:pt x="109" y="100"/>
                  <a:pt x="109" y="118"/>
                </a:cubicBezTo>
                <a:cubicBezTo>
                  <a:pt x="81" y="624"/>
                  <a:pt x="81" y="624"/>
                  <a:pt x="81" y="624"/>
                </a:cubicBezTo>
                <a:cubicBezTo>
                  <a:pt x="81" y="642"/>
                  <a:pt x="91" y="660"/>
                  <a:pt x="100" y="678"/>
                </a:cubicBezTo>
                <a:cubicBezTo>
                  <a:pt x="117" y="696"/>
                  <a:pt x="136" y="705"/>
                  <a:pt x="163" y="705"/>
                </a:cubicBezTo>
                <a:cubicBezTo>
                  <a:pt x="524" y="705"/>
                  <a:pt x="524" y="705"/>
                  <a:pt x="524" y="705"/>
                </a:cubicBezTo>
                <a:cubicBezTo>
                  <a:pt x="551" y="705"/>
                  <a:pt x="569" y="696"/>
                  <a:pt x="587" y="678"/>
                </a:cubicBezTo>
                <a:cubicBezTo>
                  <a:pt x="606" y="660"/>
                  <a:pt x="615" y="642"/>
                  <a:pt x="606" y="624"/>
                </a:cubicBezTo>
                <a:cubicBezTo>
                  <a:pt x="578" y="118"/>
                  <a:pt x="578" y="118"/>
                  <a:pt x="578" y="118"/>
                </a:cubicBezTo>
                <a:cubicBezTo>
                  <a:pt x="578" y="100"/>
                  <a:pt x="560" y="82"/>
                  <a:pt x="542" y="82"/>
                </a:cubicBezTo>
                <a:lnTo>
                  <a:pt x="154" y="8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190">
            <a:extLst>
              <a:ext uri="{FF2B5EF4-FFF2-40B4-BE49-F238E27FC236}">
                <a16:creationId xmlns:a16="http://schemas.microsoft.com/office/drawing/2014/main" id="{F0CB0EB2-2C9A-7040-93A8-1FD767820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9822" y="8036721"/>
            <a:ext cx="366392" cy="385675"/>
          </a:xfrm>
          <a:custGeom>
            <a:avLst/>
            <a:gdLst>
              <a:gd name="T0" fmla="*/ 298 w 335"/>
              <a:gd name="T1" fmla="*/ 352 h 353"/>
              <a:gd name="T2" fmla="*/ 298 w 335"/>
              <a:gd name="T3" fmla="*/ 352 h 353"/>
              <a:gd name="T4" fmla="*/ 298 w 335"/>
              <a:gd name="T5" fmla="*/ 352 h 353"/>
              <a:gd name="T6" fmla="*/ 262 w 335"/>
              <a:gd name="T7" fmla="*/ 316 h 353"/>
              <a:gd name="T8" fmla="*/ 262 w 335"/>
              <a:gd name="T9" fmla="*/ 171 h 353"/>
              <a:gd name="T10" fmla="*/ 181 w 335"/>
              <a:gd name="T11" fmla="*/ 81 h 353"/>
              <a:gd name="T12" fmla="*/ 72 w 335"/>
              <a:gd name="T13" fmla="*/ 171 h 353"/>
              <a:gd name="T14" fmla="*/ 72 w 335"/>
              <a:gd name="T15" fmla="*/ 316 h 353"/>
              <a:gd name="T16" fmla="*/ 36 w 335"/>
              <a:gd name="T17" fmla="*/ 352 h 353"/>
              <a:gd name="T18" fmla="*/ 36 w 335"/>
              <a:gd name="T19" fmla="*/ 352 h 353"/>
              <a:gd name="T20" fmla="*/ 0 w 335"/>
              <a:gd name="T21" fmla="*/ 316 h 353"/>
              <a:gd name="T22" fmla="*/ 0 w 335"/>
              <a:gd name="T23" fmla="*/ 180 h 353"/>
              <a:gd name="T24" fmla="*/ 153 w 335"/>
              <a:gd name="T25" fmla="*/ 0 h 353"/>
              <a:gd name="T26" fmla="*/ 334 w 335"/>
              <a:gd name="T27" fmla="*/ 171 h 353"/>
              <a:gd name="T28" fmla="*/ 334 w 335"/>
              <a:gd name="T29" fmla="*/ 316 h 353"/>
              <a:gd name="T30" fmla="*/ 298 w 335"/>
              <a:gd name="T31" fmla="*/ 35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5" h="353">
                <a:moveTo>
                  <a:pt x="298" y="352"/>
                </a:moveTo>
                <a:lnTo>
                  <a:pt x="298" y="352"/>
                </a:lnTo>
                <a:lnTo>
                  <a:pt x="298" y="352"/>
                </a:lnTo>
                <a:cubicBezTo>
                  <a:pt x="280" y="352"/>
                  <a:pt x="262" y="334"/>
                  <a:pt x="262" y="316"/>
                </a:cubicBezTo>
                <a:cubicBezTo>
                  <a:pt x="262" y="171"/>
                  <a:pt x="262" y="171"/>
                  <a:pt x="262" y="171"/>
                </a:cubicBezTo>
                <a:cubicBezTo>
                  <a:pt x="262" y="126"/>
                  <a:pt x="226" y="81"/>
                  <a:pt x="181" y="81"/>
                </a:cubicBezTo>
                <a:cubicBezTo>
                  <a:pt x="117" y="72"/>
                  <a:pt x="72" y="117"/>
                  <a:pt x="72" y="171"/>
                </a:cubicBezTo>
                <a:cubicBezTo>
                  <a:pt x="72" y="316"/>
                  <a:pt x="72" y="316"/>
                  <a:pt x="72" y="316"/>
                </a:cubicBezTo>
                <a:cubicBezTo>
                  <a:pt x="72" y="334"/>
                  <a:pt x="54" y="352"/>
                  <a:pt x="36" y="352"/>
                </a:cubicBezTo>
                <a:lnTo>
                  <a:pt x="36" y="352"/>
                </a:lnTo>
                <a:cubicBezTo>
                  <a:pt x="18" y="352"/>
                  <a:pt x="0" y="334"/>
                  <a:pt x="0" y="316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90"/>
                  <a:pt x="63" y="9"/>
                  <a:pt x="153" y="0"/>
                </a:cubicBezTo>
                <a:cubicBezTo>
                  <a:pt x="253" y="0"/>
                  <a:pt x="334" y="72"/>
                  <a:pt x="334" y="171"/>
                </a:cubicBezTo>
                <a:cubicBezTo>
                  <a:pt x="334" y="316"/>
                  <a:pt x="334" y="316"/>
                  <a:pt x="334" y="316"/>
                </a:cubicBezTo>
                <a:cubicBezTo>
                  <a:pt x="334" y="334"/>
                  <a:pt x="316" y="352"/>
                  <a:pt x="298" y="35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81" name="Grupo 380">
            <a:extLst>
              <a:ext uri="{FF2B5EF4-FFF2-40B4-BE49-F238E27FC236}">
                <a16:creationId xmlns:a16="http://schemas.microsoft.com/office/drawing/2014/main" id="{D4B0D210-4837-6541-BED2-A70FC1FB00AF}"/>
              </a:ext>
            </a:extLst>
          </p:cNvPr>
          <p:cNvGrpSpPr/>
          <p:nvPr/>
        </p:nvGrpSpPr>
        <p:grpSpPr>
          <a:xfrm>
            <a:off x="2668308" y="739305"/>
            <a:ext cx="19041035" cy="2561450"/>
            <a:chOff x="2668308" y="861425"/>
            <a:chExt cx="19041035" cy="2561450"/>
          </a:xfrm>
        </p:grpSpPr>
        <p:sp>
          <p:nvSpPr>
            <p:cNvPr id="382" name="CuadroTexto 381">
              <a:extLst>
                <a:ext uri="{FF2B5EF4-FFF2-40B4-BE49-F238E27FC236}">
                  <a16:creationId xmlns:a16="http://schemas.microsoft.com/office/drawing/2014/main" id="{5862D273-A5E6-EF44-A179-9EA1099DCB3B}"/>
                </a:ext>
              </a:extLst>
            </p:cNvPr>
            <p:cNvSpPr txBox="1"/>
            <p:nvPr/>
          </p:nvSpPr>
          <p:spPr>
            <a:xfrm>
              <a:off x="7078309" y="861425"/>
              <a:ext cx="1022106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Environment/Ecology</a:t>
              </a:r>
            </a:p>
          </p:txBody>
        </p:sp>
        <p:sp>
          <p:nvSpPr>
            <p:cNvPr id="383" name="CuadroTexto 382">
              <a:extLst>
                <a:ext uri="{FF2B5EF4-FFF2-40B4-BE49-F238E27FC236}">
                  <a16:creationId xmlns:a16="http://schemas.microsoft.com/office/drawing/2014/main" id="{82DE52EA-EFA0-8244-979B-C5AC9746A0C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84" name="Grupo 383">
            <a:extLst>
              <a:ext uri="{FF2B5EF4-FFF2-40B4-BE49-F238E27FC236}">
                <a16:creationId xmlns:a16="http://schemas.microsoft.com/office/drawing/2014/main" id="{ECD33E9E-F000-DF4B-83E4-F81BCF78AD22}"/>
              </a:ext>
            </a:extLst>
          </p:cNvPr>
          <p:cNvGrpSpPr/>
          <p:nvPr/>
        </p:nvGrpSpPr>
        <p:grpSpPr>
          <a:xfrm>
            <a:off x="16649452" y="9164819"/>
            <a:ext cx="3569803" cy="1336018"/>
            <a:chOff x="4247967" y="10763868"/>
            <a:chExt cx="4236804" cy="1336018"/>
          </a:xfrm>
        </p:grpSpPr>
        <p:sp>
          <p:nvSpPr>
            <p:cNvPr id="385" name="CuadroTexto 395">
              <a:extLst>
                <a:ext uri="{FF2B5EF4-FFF2-40B4-BE49-F238E27FC236}">
                  <a16:creationId xmlns:a16="http://schemas.microsoft.com/office/drawing/2014/main" id="{A59BE79F-A623-2D49-AD16-90ADFEC15C4A}"/>
                </a:ext>
              </a:extLst>
            </p:cNvPr>
            <p:cNvSpPr txBox="1"/>
            <p:nvPr/>
          </p:nvSpPr>
          <p:spPr>
            <a:xfrm flipH="1">
              <a:off x="5175031" y="10763868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86" name="Rectangle 40">
              <a:extLst>
                <a:ext uri="{FF2B5EF4-FFF2-40B4-BE49-F238E27FC236}">
                  <a16:creationId xmlns:a16="http://schemas.microsoft.com/office/drawing/2014/main" id="{2B6C520E-B58B-7542-B4E7-DC39F2A773A5}"/>
                </a:ext>
              </a:extLst>
            </p:cNvPr>
            <p:cNvSpPr/>
            <p:nvPr/>
          </p:nvSpPr>
          <p:spPr>
            <a:xfrm>
              <a:off x="4247967" y="11268889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7" name="Grupo 386">
            <a:extLst>
              <a:ext uri="{FF2B5EF4-FFF2-40B4-BE49-F238E27FC236}">
                <a16:creationId xmlns:a16="http://schemas.microsoft.com/office/drawing/2014/main" id="{25A383FC-494F-124C-92F5-78C4F050AEB1}"/>
              </a:ext>
            </a:extLst>
          </p:cNvPr>
          <p:cNvGrpSpPr/>
          <p:nvPr/>
        </p:nvGrpSpPr>
        <p:grpSpPr>
          <a:xfrm>
            <a:off x="10297862" y="9540018"/>
            <a:ext cx="3569803" cy="1123699"/>
            <a:chOff x="4247967" y="10853076"/>
            <a:chExt cx="4236804" cy="1123699"/>
          </a:xfrm>
        </p:grpSpPr>
        <p:sp>
          <p:nvSpPr>
            <p:cNvPr id="388" name="CuadroTexto 395">
              <a:extLst>
                <a:ext uri="{FF2B5EF4-FFF2-40B4-BE49-F238E27FC236}">
                  <a16:creationId xmlns:a16="http://schemas.microsoft.com/office/drawing/2014/main" id="{67B70729-067C-C143-9930-C22DC2D7E87D}"/>
                </a:ext>
              </a:extLst>
            </p:cNvPr>
            <p:cNvSpPr txBox="1"/>
            <p:nvPr/>
          </p:nvSpPr>
          <p:spPr>
            <a:xfrm flipH="1">
              <a:off x="5175031" y="1085307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89" name="Rectangle 40">
              <a:extLst>
                <a:ext uri="{FF2B5EF4-FFF2-40B4-BE49-F238E27FC236}">
                  <a16:creationId xmlns:a16="http://schemas.microsoft.com/office/drawing/2014/main" id="{078D9865-D209-2C44-B63E-6415C3DE56A1}"/>
                </a:ext>
              </a:extLst>
            </p:cNvPr>
            <p:cNvSpPr/>
            <p:nvPr/>
          </p:nvSpPr>
          <p:spPr>
            <a:xfrm>
              <a:off x="4247967" y="11268889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90" name="Grupo 389">
            <a:extLst>
              <a:ext uri="{FF2B5EF4-FFF2-40B4-BE49-F238E27FC236}">
                <a16:creationId xmlns:a16="http://schemas.microsoft.com/office/drawing/2014/main" id="{A949799F-E476-894C-9C0D-6E4BFA0F08EB}"/>
              </a:ext>
            </a:extLst>
          </p:cNvPr>
          <p:cNvGrpSpPr/>
          <p:nvPr/>
        </p:nvGrpSpPr>
        <p:grpSpPr>
          <a:xfrm>
            <a:off x="4188577" y="10229802"/>
            <a:ext cx="3569803" cy="972936"/>
            <a:chOff x="4247967" y="10942284"/>
            <a:chExt cx="4236804" cy="972936"/>
          </a:xfrm>
        </p:grpSpPr>
        <p:sp>
          <p:nvSpPr>
            <p:cNvPr id="391" name="CuadroTexto 395">
              <a:extLst>
                <a:ext uri="{FF2B5EF4-FFF2-40B4-BE49-F238E27FC236}">
                  <a16:creationId xmlns:a16="http://schemas.microsoft.com/office/drawing/2014/main" id="{A768B223-AB48-3642-A802-1F071D938A75}"/>
                </a:ext>
              </a:extLst>
            </p:cNvPr>
            <p:cNvSpPr txBox="1"/>
            <p:nvPr/>
          </p:nvSpPr>
          <p:spPr>
            <a:xfrm flipH="1">
              <a:off x="5175031" y="10942284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392" name="Rectangle 40">
              <a:extLst>
                <a:ext uri="{FF2B5EF4-FFF2-40B4-BE49-F238E27FC236}">
                  <a16:creationId xmlns:a16="http://schemas.microsoft.com/office/drawing/2014/main" id="{75B08AFF-2347-CF44-8870-F0C5D0D4E30C}"/>
                </a:ext>
              </a:extLst>
            </p:cNvPr>
            <p:cNvSpPr/>
            <p:nvPr/>
          </p:nvSpPr>
          <p:spPr>
            <a:xfrm>
              <a:off x="4247967" y="11268889"/>
              <a:ext cx="423680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8764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>
            <a:extLst>
              <a:ext uri="{FF2B5EF4-FFF2-40B4-BE49-F238E27FC236}">
                <a16:creationId xmlns:a16="http://schemas.microsoft.com/office/drawing/2014/main" id="{C6C3C24D-D546-1C41-8370-D8BF0466C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301" y="5630577"/>
            <a:ext cx="2214420" cy="4489316"/>
          </a:xfrm>
          <a:custGeom>
            <a:avLst/>
            <a:gdLst>
              <a:gd name="T0" fmla="*/ 2096 w 2097"/>
              <a:gd name="T1" fmla="*/ 4255 h 4256"/>
              <a:gd name="T2" fmla="*/ 0 w 2097"/>
              <a:gd name="T3" fmla="*/ 4255 h 4256"/>
              <a:gd name="T4" fmla="*/ 0 w 2097"/>
              <a:gd name="T5" fmla="*/ 0 h 4256"/>
              <a:gd name="T6" fmla="*/ 2096 w 2097"/>
              <a:gd name="T7" fmla="*/ 0 h 4256"/>
              <a:gd name="T8" fmla="*/ 2096 w 2097"/>
              <a:gd name="T9" fmla="*/ 4255 h 4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7" h="4256">
                <a:moveTo>
                  <a:pt x="2096" y="4255"/>
                </a:moveTo>
                <a:lnTo>
                  <a:pt x="0" y="4255"/>
                </a:lnTo>
                <a:lnTo>
                  <a:pt x="0" y="0"/>
                </a:lnTo>
                <a:lnTo>
                  <a:pt x="2096" y="0"/>
                </a:lnTo>
                <a:lnTo>
                  <a:pt x="2096" y="4255"/>
                </a:lnTo>
              </a:path>
            </a:pathLst>
          </a:custGeom>
          <a:solidFill>
            <a:srgbClr val="70D1C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2">
            <a:extLst>
              <a:ext uri="{FF2B5EF4-FFF2-40B4-BE49-F238E27FC236}">
                <a16:creationId xmlns:a16="http://schemas.microsoft.com/office/drawing/2014/main" id="{D4B482E2-7D09-C740-9902-ED85D192D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301" y="5630577"/>
            <a:ext cx="2214420" cy="4489316"/>
          </a:xfrm>
          <a:custGeom>
            <a:avLst/>
            <a:gdLst>
              <a:gd name="T0" fmla="*/ 2096 w 2097"/>
              <a:gd name="T1" fmla="*/ 4255 h 4256"/>
              <a:gd name="T2" fmla="*/ 0 w 2097"/>
              <a:gd name="T3" fmla="*/ 4255 h 4256"/>
              <a:gd name="T4" fmla="*/ 0 w 2097"/>
              <a:gd name="T5" fmla="*/ 0 h 4256"/>
              <a:gd name="T6" fmla="*/ 2096 w 2097"/>
              <a:gd name="T7" fmla="*/ 0 h 4256"/>
              <a:gd name="T8" fmla="*/ 2096 w 2097"/>
              <a:gd name="T9" fmla="*/ 4255 h 4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7" h="4256">
                <a:moveTo>
                  <a:pt x="2096" y="4255"/>
                </a:moveTo>
                <a:lnTo>
                  <a:pt x="0" y="4255"/>
                </a:lnTo>
                <a:lnTo>
                  <a:pt x="0" y="0"/>
                </a:lnTo>
                <a:lnTo>
                  <a:pt x="2096" y="0"/>
                </a:lnTo>
                <a:lnTo>
                  <a:pt x="2096" y="425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3">
            <a:extLst>
              <a:ext uri="{FF2B5EF4-FFF2-40B4-BE49-F238E27FC236}">
                <a16:creationId xmlns:a16="http://schemas.microsoft.com/office/drawing/2014/main" id="{97A56499-7EB3-7F4F-A399-904DF7037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070" y="4337282"/>
            <a:ext cx="2214420" cy="5787265"/>
          </a:xfrm>
          <a:custGeom>
            <a:avLst/>
            <a:gdLst>
              <a:gd name="T0" fmla="*/ 2096 w 2097"/>
              <a:gd name="T1" fmla="*/ 5483 h 5484"/>
              <a:gd name="T2" fmla="*/ 0 w 2097"/>
              <a:gd name="T3" fmla="*/ 5483 h 5484"/>
              <a:gd name="T4" fmla="*/ 0 w 2097"/>
              <a:gd name="T5" fmla="*/ 0 h 5484"/>
              <a:gd name="T6" fmla="*/ 2096 w 2097"/>
              <a:gd name="T7" fmla="*/ 0 h 5484"/>
              <a:gd name="T8" fmla="*/ 2096 w 2097"/>
              <a:gd name="T9" fmla="*/ 5483 h 5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7" h="5484">
                <a:moveTo>
                  <a:pt x="2096" y="5483"/>
                </a:moveTo>
                <a:lnTo>
                  <a:pt x="0" y="5483"/>
                </a:lnTo>
                <a:lnTo>
                  <a:pt x="0" y="0"/>
                </a:lnTo>
                <a:lnTo>
                  <a:pt x="2096" y="0"/>
                </a:lnTo>
                <a:lnTo>
                  <a:pt x="2096" y="5483"/>
                </a:lnTo>
              </a:path>
            </a:pathLst>
          </a:custGeom>
          <a:solidFill>
            <a:srgbClr val="8971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4">
            <a:extLst>
              <a:ext uri="{FF2B5EF4-FFF2-40B4-BE49-F238E27FC236}">
                <a16:creationId xmlns:a16="http://schemas.microsoft.com/office/drawing/2014/main" id="{638FA01D-E098-AC46-9496-403B9FA08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070" y="4337282"/>
            <a:ext cx="2214420" cy="5787265"/>
          </a:xfrm>
          <a:custGeom>
            <a:avLst/>
            <a:gdLst>
              <a:gd name="T0" fmla="*/ 2096 w 2097"/>
              <a:gd name="T1" fmla="*/ 5483 h 5484"/>
              <a:gd name="T2" fmla="*/ 0 w 2097"/>
              <a:gd name="T3" fmla="*/ 5483 h 5484"/>
              <a:gd name="T4" fmla="*/ 0 w 2097"/>
              <a:gd name="T5" fmla="*/ 0 h 5484"/>
              <a:gd name="T6" fmla="*/ 2096 w 2097"/>
              <a:gd name="T7" fmla="*/ 0 h 5484"/>
              <a:gd name="T8" fmla="*/ 2096 w 2097"/>
              <a:gd name="T9" fmla="*/ 5483 h 5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7" h="5484">
                <a:moveTo>
                  <a:pt x="2096" y="5483"/>
                </a:moveTo>
                <a:lnTo>
                  <a:pt x="0" y="5483"/>
                </a:lnTo>
                <a:lnTo>
                  <a:pt x="0" y="0"/>
                </a:lnTo>
                <a:lnTo>
                  <a:pt x="2096" y="0"/>
                </a:lnTo>
                <a:lnTo>
                  <a:pt x="2096" y="548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A09214F3-E082-D446-8274-6ED362DA7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0836" y="3946502"/>
            <a:ext cx="2214420" cy="6178045"/>
          </a:xfrm>
          <a:custGeom>
            <a:avLst/>
            <a:gdLst>
              <a:gd name="T0" fmla="*/ 2096 w 2097"/>
              <a:gd name="T1" fmla="*/ 5854 h 5855"/>
              <a:gd name="T2" fmla="*/ 0 w 2097"/>
              <a:gd name="T3" fmla="*/ 5854 h 5855"/>
              <a:gd name="T4" fmla="*/ 0 w 2097"/>
              <a:gd name="T5" fmla="*/ 0 h 5855"/>
              <a:gd name="T6" fmla="*/ 2096 w 2097"/>
              <a:gd name="T7" fmla="*/ 0 h 5855"/>
              <a:gd name="T8" fmla="*/ 2096 w 2097"/>
              <a:gd name="T9" fmla="*/ 5854 h 5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7" h="5855">
                <a:moveTo>
                  <a:pt x="2096" y="5854"/>
                </a:moveTo>
                <a:lnTo>
                  <a:pt x="0" y="5854"/>
                </a:lnTo>
                <a:lnTo>
                  <a:pt x="0" y="0"/>
                </a:lnTo>
                <a:lnTo>
                  <a:pt x="2096" y="0"/>
                </a:lnTo>
                <a:lnTo>
                  <a:pt x="2096" y="5854"/>
                </a:lnTo>
              </a:path>
            </a:pathLst>
          </a:custGeom>
          <a:solidFill>
            <a:srgbClr val="FEC76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9A4168A2-7E49-F74B-8118-CA6E8D46E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0836" y="3946502"/>
            <a:ext cx="2214420" cy="6178045"/>
          </a:xfrm>
          <a:custGeom>
            <a:avLst/>
            <a:gdLst>
              <a:gd name="T0" fmla="*/ 2096 w 2097"/>
              <a:gd name="T1" fmla="*/ 5854 h 5855"/>
              <a:gd name="T2" fmla="*/ 0 w 2097"/>
              <a:gd name="T3" fmla="*/ 5854 h 5855"/>
              <a:gd name="T4" fmla="*/ 0 w 2097"/>
              <a:gd name="T5" fmla="*/ 0 h 5855"/>
              <a:gd name="T6" fmla="*/ 2096 w 2097"/>
              <a:gd name="T7" fmla="*/ 0 h 5855"/>
              <a:gd name="T8" fmla="*/ 2096 w 2097"/>
              <a:gd name="T9" fmla="*/ 5854 h 5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7" h="5855">
                <a:moveTo>
                  <a:pt x="2096" y="5854"/>
                </a:moveTo>
                <a:lnTo>
                  <a:pt x="0" y="5854"/>
                </a:lnTo>
                <a:lnTo>
                  <a:pt x="0" y="0"/>
                </a:lnTo>
                <a:lnTo>
                  <a:pt x="2096" y="0"/>
                </a:lnTo>
                <a:lnTo>
                  <a:pt x="2096" y="585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7">
            <a:extLst>
              <a:ext uri="{FF2B5EF4-FFF2-40B4-BE49-F238E27FC236}">
                <a16:creationId xmlns:a16="http://schemas.microsoft.com/office/drawing/2014/main" id="{78C0CBA0-56D8-E749-930B-BBB89FB69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5255" y="6072529"/>
            <a:ext cx="2200465" cy="4052017"/>
          </a:xfrm>
          <a:custGeom>
            <a:avLst/>
            <a:gdLst>
              <a:gd name="T0" fmla="*/ 2087 w 2088"/>
              <a:gd name="T1" fmla="*/ 3839 h 3840"/>
              <a:gd name="T2" fmla="*/ 0 w 2088"/>
              <a:gd name="T3" fmla="*/ 3839 h 3840"/>
              <a:gd name="T4" fmla="*/ 0 w 2088"/>
              <a:gd name="T5" fmla="*/ 0 h 3840"/>
              <a:gd name="T6" fmla="*/ 2087 w 2088"/>
              <a:gd name="T7" fmla="*/ 0 h 3840"/>
              <a:gd name="T8" fmla="*/ 2087 w 2088"/>
              <a:gd name="T9" fmla="*/ 3839 h 3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8" h="3840">
                <a:moveTo>
                  <a:pt x="2087" y="3839"/>
                </a:moveTo>
                <a:lnTo>
                  <a:pt x="0" y="3839"/>
                </a:lnTo>
                <a:lnTo>
                  <a:pt x="0" y="0"/>
                </a:lnTo>
                <a:lnTo>
                  <a:pt x="2087" y="0"/>
                </a:lnTo>
                <a:lnTo>
                  <a:pt x="2087" y="3839"/>
                </a:lnTo>
              </a:path>
            </a:pathLst>
          </a:custGeom>
          <a:solidFill>
            <a:srgbClr val="319C8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8">
            <a:extLst>
              <a:ext uri="{FF2B5EF4-FFF2-40B4-BE49-F238E27FC236}">
                <a16:creationId xmlns:a16="http://schemas.microsoft.com/office/drawing/2014/main" id="{C1A66208-8ADA-AF40-A085-15F420D8A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5255" y="6072529"/>
            <a:ext cx="2200465" cy="4052017"/>
          </a:xfrm>
          <a:custGeom>
            <a:avLst/>
            <a:gdLst>
              <a:gd name="T0" fmla="*/ 2087 w 2088"/>
              <a:gd name="T1" fmla="*/ 3839 h 3840"/>
              <a:gd name="T2" fmla="*/ 0 w 2088"/>
              <a:gd name="T3" fmla="*/ 3839 h 3840"/>
              <a:gd name="T4" fmla="*/ 0 w 2088"/>
              <a:gd name="T5" fmla="*/ 0 h 3840"/>
              <a:gd name="T6" fmla="*/ 2087 w 2088"/>
              <a:gd name="T7" fmla="*/ 0 h 3840"/>
              <a:gd name="T8" fmla="*/ 2087 w 2088"/>
              <a:gd name="T9" fmla="*/ 3839 h 3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8" h="3840">
                <a:moveTo>
                  <a:pt x="2087" y="3839"/>
                </a:moveTo>
                <a:lnTo>
                  <a:pt x="0" y="3839"/>
                </a:lnTo>
                <a:lnTo>
                  <a:pt x="0" y="0"/>
                </a:lnTo>
                <a:lnTo>
                  <a:pt x="2087" y="0"/>
                </a:lnTo>
                <a:lnTo>
                  <a:pt x="2087" y="383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9">
            <a:extLst>
              <a:ext uri="{FF2B5EF4-FFF2-40B4-BE49-F238E27FC236}">
                <a16:creationId xmlns:a16="http://schemas.microsoft.com/office/drawing/2014/main" id="{642020D0-72FF-4145-9BEE-9953F5B14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5720" y="4518714"/>
            <a:ext cx="2214420" cy="5605833"/>
          </a:xfrm>
          <a:custGeom>
            <a:avLst/>
            <a:gdLst>
              <a:gd name="T0" fmla="*/ 2096 w 2097"/>
              <a:gd name="T1" fmla="*/ 5312 h 5313"/>
              <a:gd name="T2" fmla="*/ 0 w 2097"/>
              <a:gd name="T3" fmla="*/ 5312 h 5313"/>
              <a:gd name="T4" fmla="*/ 0 w 2097"/>
              <a:gd name="T5" fmla="*/ 0 h 5313"/>
              <a:gd name="T6" fmla="*/ 2096 w 2097"/>
              <a:gd name="T7" fmla="*/ 0 h 5313"/>
              <a:gd name="T8" fmla="*/ 2096 w 2097"/>
              <a:gd name="T9" fmla="*/ 5312 h 5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7" h="5313">
                <a:moveTo>
                  <a:pt x="2096" y="5312"/>
                </a:moveTo>
                <a:lnTo>
                  <a:pt x="0" y="5312"/>
                </a:lnTo>
                <a:lnTo>
                  <a:pt x="0" y="0"/>
                </a:lnTo>
                <a:lnTo>
                  <a:pt x="2096" y="0"/>
                </a:lnTo>
                <a:lnTo>
                  <a:pt x="2096" y="5312"/>
                </a:lnTo>
              </a:path>
            </a:pathLst>
          </a:custGeom>
          <a:solidFill>
            <a:srgbClr val="33BD2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0">
            <a:extLst>
              <a:ext uri="{FF2B5EF4-FFF2-40B4-BE49-F238E27FC236}">
                <a16:creationId xmlns:a16="http://schemas.microsoft.com/office/drawing/2014/main" id="{0850D06D-7F17-1D4E-96A7-25524372C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5720" y="4518714"/>
            <a:ext cx="2214420" cy="5605833"/>
          </a:xfrm>
          <a:custGeom>
            <a:avLst/>
            <a:gdLst>
              <a:gd name="T0" fmla="*/ 2096 w 2097"/>
              <a:gd name="T1" fmla="*/ 5312 h 5313"/>
              <a:gd name="T2" fmla="*/ 0 w 2097"/>
              <a:gd name="T3" fmla="*/ 5312 h 5313"/>
              <a:gd name="T4" fmla="*/ 0 w 2097"/>
              <a:gd name="T5" fmla="*/ 0 h 5313"/>
              <a:gd name="T6" fmla="*/ 2096 w 2097"/>
              <a:gd name="T7" fmla="*/ 0 h 5313"/>
              <a:gd name="T8" fmla="*/ 2096 w 2097"/>
              <a:gd name="T9" fmla="*/ 5312 h 5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7" h="5313">
                <a:moveTo>
                  <a:pt x="2096" y="5312"/>
                </a:moveTo>
                <a:lnTo>
                  <a:pt x="0" y="5312"/>
                </a:lnTo>
                <a:lnTo>
                  <a:pt x="0" y="0"/>
                </a:lnTo>
                <a:lnTo>
                  <a:pt x="2096" y="0"/>
                </a:lnTo>
                <a:lnTo>
                  <a:pt x="2096" y="531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1">
            <a:extLst>
              <a:ext uri="{FF2B5EF4-FFF2-40B4-BE49-F238E27FC236}">
                <a16:creationId xmlns:a16="http://schemas.microsoft.com/office/drawing/2014/main" id="{D77B2D44-70E4-9947-A85E-DDEAE503F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319" y="10101284"/>
            <a:ext cx="4670751" cy="1297949"/>
          </a:xfrm>
          <a:custGeom>
            <a:avLst/>
            <a:gdLst>
              <a:gd name="T0" fmla="*/ 2847 w 4429"/>
              <a:gd name="T1" fmla="*/ 1229 h 1230"/>
              <a:gd name="T2" fmla="*/ 0 w 4429"/>
              <a:gd name="T3" fmla="*/ 1229 h 1230"/>
              <a:gd name="T4" fmla="*/ 2332 w 4429"/>
              <a:gd name="T5" fmla="*/ 0 h 1230"/>
              <a:gd name="T6" fmla="*/ 4428 w 4429"/>
              <a:gd name="T7" fmla="*/ 0 h 1230"/>
              <a:gd name="T8" fmla="*/ 2847 w 4429"/>
              <a:gd name="T9" fmla="*/ 1229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9" h="1230">
                <a:moveTo>
                  <a:pt x="2847" y="1229"/>
                </a:moveTo>
                <a:lnTo>
                  <a:pt x="0" y="1229"/>
                </a:lnTo>
                <a:lnTo>
                  <a:pt x="2332" y="0"/>
                </a:lnTo>
                <a:lnTo>
                  <a:pt x="4428" y="0"/>
                </a:lnTo>
                <a:lnTo>
                  <a:pt x="2847" y="1229"/>
                </a:lnTo>
              </a:path>
            </a:pathLst>
          </a:custGeom>
          <a:solidFill>
            <a:srgbClr val="66BF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2">
            <a:extLst>
              <a:ext uri="{FF2B5EF4-FFF2-40B4-BE49-F238E27FC236}">
                <a16:creationId xmlns:a16="http://schemas.microsoft.com/office/drawing/2014/main" id="{F67DA3EB-306E-A649-BA05-C1EE2D322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319" y="10101284"/>
            <a:ext cx="4670751" cy="1297949"/>
          </a:xfrm>
          <a:custGeom>
            <a:avLst/>
            <a:gdLst>
              <a:gd name="T0" fmla="*/ 2847 w 4429"/>
              <a:gd name="T1" fmla="*/ 1229 h 1230"/>
              <a:gd name="T2" fmla="*/ 0 w 4429"/>
              <a:gd name="T3" fmla="*/ 1229 h 1230"/>
              <a:gd name="T4" fmla="*/ 2332 w 4429"/>
              <a:gd name="T5" fmla="*/ 0 h 1230"/>
              <a:gd name="T6" fmla="*/ 4428 w 4429"/>
              <a:gd name="T7" fmla="*/ 0 h 1230"/>
              <a:gd name="T8" fmla="*/ 2847 w 4429"/>
              <a:gd name="T9" fmla="*/ 1229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9" h="1230">
                <a:moveTo>
                  <a:pt x="2847" y="1229"/>
                </a:moveTo>
                <a:lnTo>
                  <a:pt x="0" y="1229"/>
                </a:lnTo>
                <a:lnTo>
                  <a:pt x="2332" y="0"/>
                </a:lnTo>
                <a:lnTo>
                  <a:pt x="4428" y="0"/>
                </a:lnTo>
                <a:lnTo>
                  <a:pt x="2847" y="1229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13">
            <a:extLst>
              <a:ext uri="{FF2B5EF4-FFF2-40B4-BE49-F238E27FC236}">
                <a16:creationId xmlns:a16="http://schemas.microsoft.com/office/drawing/2014/main" id="{E2D28310-C646-0D48-BFF4-2CA61EEBD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603" y="10101284"/>
            <a:ext cx="3879887" cy="1297949"/>
          </a:xfrm>
          <a:custGeom>
            <a:avLst/>
            <a:gdLst>
              <a:gd name="T0" fmla="*/ 2701 w 3678"/>
              <a:gd name="T1" fmla="*/ 1229 h 1230"/>
              <a:gd name="T2" fmla="*/ 0 w 3678"/>
              <a:gd name="T3" fmla="*/ 1229 h 1230"/>
              <a:gd name="T4" fmla="*/ 1581 w 3678"/>
              <a:gd name="T5" fmla="*/ 0 h 1230"/>
              <a:gd name="T6" fmla="*/ 3677 w 3678"/>
              <a:gd name="T7" fmla="*/ 0 h 1230"/>
              <a:gd name="T8" fmla="*/ 2701 w 3678"/>
              <a:gd name="T9" fmla="*/ 1229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8" h="1230">
                <a:moveTo>
                  <a:pt x="2701" y="1229"/>
                </a:moveTo>
                <a:lnTo>
                  <a:pt x="0" y="1229"/>
                </a:lnTo>
                <a:lnTo>
                  <a:pt x="1581" y="0"/>
                </a:lnTo>
                <a:lnTo>
                  <a:pt x="3677" y="0"/>
                </a:lnTo>
                <a:lnTo>
                  <a:pt x="2701" y="1229"/>
                </a:lnTo>
              </a:path>
            </a:pathLst>
          </a:custGeom>
          <a:solidFill>
            <a:srgbClr val="7A625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14">
            <a:extLst>
              <a:ext uri="{FF2B5EF4-FFF2-40B4-BE49-F238E27FC236}">
                <a16:creationId xmlns:a16="http://schemas.microsoft.com/office/drawing/2014/main" id="{5C63B502-8A75-B541-8520-5352C870B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603" y="10101284"/>
            <a:ext cx="3879887" cy="1297949"/>
          </a:xfrm>
          <a:custGeom>
            <a:avLst/>
            <a:gdLst>
              <a:gd name="T0" fmla="*/ 2701 w 3678"/>
              <a:gd name="T1" fmla="*/ 1229 h 1230"/>
              <a:gd name="T2" fmla="*/ 0 w 3678"/>
              <a:gd name="T3" fmla="*/ 1229 h 1230"/>
              <a:gd name="T4" fmla="*/ 1581 w 3678"/>
              <a:gd name="T5" fmla="*/ 0 h 1230"/>
              <a:gd name="T6" fmla="*/ 3677 w 3678"/>
              <a:gd name="T7" fmla="*/ 0 h 1230"/>
              <a:gd name="T8" fmla="*/ 2701 w 3678"/>
              <a:gd name="T9" fmla="*/ 1229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78" h="1230">
                <a:moveTo>
                  <a:pt x="2701" y="1229"/>
                </a:moveTo>
                <a:lnTo>
                  <a:pt x="0" y="1229"/>
                </a:lnTo>
                <a:lnTo>
                  <a:pt x="1581" y="0"/>
                </a:lnTo>
                <a:lnTo>
                  <a:pt x="3677" y="0"/>
                </a:lnTo>
                <a:lnTo>
                  <a:pt x="2701" y="1229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15">
            <a:extLst>
              <a:ext uri="{FF2B5EF4-FFF2-40B4-BE49-F238E27FC236}">
                <a16:creationId xmlns:a16="http://schemas.microsoft.com/office/drawing/2014/main" id="{F06AACC3-8F04-4F41-BDCF-9D717E39C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2018" y="10101284"/>
            <a:ext cx="4549795" cy="1297949"/>
          </a:xfrm>
          <a:custGeom>
            <a:avLst/>
            <a:gdLst>
              <a:gd name="T0" fmla="*/ 4310 w 4311"/>
              <a:gd name="T1" fmla="*/ 1229 h 1230"/>
              <a:gd name="T2" fmla="*/ 0 w 4311"/>
              <a:gd name="T3" fmla="*/ 1229 h 1230"/>
              <a:gd name="T4" fmla="*/ 967 w 4311"/>
              <a:gd name="T5" fmla="*/ 0 h 1230"/>
              <a:gd name="T6" fmla="*/ 3063 w 4311"/>
              <a:gd name="T7" fmla="*/ 0 h 1230"/>
              <a:gd name="T8" fmla="*/ 4310 w 4311"/>
              <a:gd name="T9" fmla="*/ 1229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1" h="1230">
                <a:moveTo>
                  <a:pt x="4310" y="1229"/>
                </a:moveTo>
                <a:lnTo>
                  <a:pt x="0" y="1229"/>
                </a:lnTo>
                <a:lnTo>
                  <a:pt x="967" y="0"/>
                </a:lnTo>
                <a:lnTo>
                  <a:pt x="3063" y="0"/>
                </a:lnTo>
                <a:lnTo>
                  <a:pt x="4310" y="1229"/>
                </a:lnTo>
              </a:path>
            </a:pathLst>
          </a:custGeom>
          <a:solidFill>
            <a:srgbClr val="EAB76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16">
            <a:extLst>
              <a:ext uri="{FF2B5EF4-FFF2-40B4-BE49-F238E27FC236}">
                <a16:creationId xmlns:a16="http://schemas.microsoft.com/office/drawing/2014/main" id="{FAE220B7-B2AC-114D-9B39-2D8A95F8C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2018" y="10101284"/>
            <a:ext cx="4549795" cy="1297949"/>
          </a:xfrm>
          <a:custGeom>
            <a:avLst/>
            <a:gdLst>
              <a:gd name="T0" fmla="*/ 4310 w 4311"/>
              <a:gd name="T1" fmla="*/ 1229 h 1230"/>
              <a:gd name="T2" fmla="*/ 0 w 4311"/>
              <a:gd name="T3" fmla="*/ 1229 h 1230"/>
              <a:gd name="T4" fmla="*/ 967 w 4311"/>
              <a:gd name="T5" fmla="*/ 0 h 1230"/>
              <a:gd name="T6" fmla="*/ 3063 w 4311"/>
              <a:gd name="T7" fmla="*/ 0 h 1230"/>
              <a:gd name="T8" fmla="*/ 4310 w 4311"/>
              <a:gd name="T9" fmla="*/ 1229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1" h="1230">
                <a:moveTo>
                  <a:pt x="4310" y="1229"/>
                </a:moveTo>
                <a:lnTo>
                  <a:pt x="0" y="1229"/>
                </a:lnTo>
                <a:lnTo>
                  <a:pt x="967" y="0"/>
                </a:lnTo>
                <a:lnTo>
                  <a:pt x="3063" y="0"/>
                </a:lnTo>
                <a:lnTo>
                  <a:pt x="4310" y="1229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7">
            <a:extLst>
              <a:ext uri="{FF2B5EF4-FFF2-40B4-BE49-F238E27FC236}">
                <a16:creationId xmlns:a16="http://schemas.microsoft.com/office/drawing/2014/main" id="{DF1C5E5C-F7DC-4441-BFAD-7B6EE4427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5255" y="10101284"/>
            <a:ext cx="4145060" cy="1297949"/>
          </a:xfrm>
          <a:custGeom>
            <a:avLst/>
            <a:gdLst>
              <a:gd name="T0" fmla="*/ 3930 w 3931"/>
              <a:gd name="T1" fmla="*/ 1229 h 1230"/>
              <a:gd name="T2" fmla="*/ 1247 w 3931"/>
              <a:gd name="T3" fmla="*/ 1229 h 1230"/>
              <a:gd name="T4" fmla="*/ 0 w 3931"/>
              <a:gd name="T5" fmla="*/ 0 h 1230"/>
              <a:gd name="T6" fmla="*/ 2087 w 3931"/>
              <a:gd name="T7" fmla="*/ 0 h 1230"/>
              <a:gd name="T8" fmla="*/ 3930 w 3931"/>
              <a:gd name="T9" fmla="*/ 1229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31" h="1230">
                <a:moveTo>
                  <a:pt x="3930" y="1229"/>
                </a:moveTo>
                <a:lnTo>
                  <a:pt x="1247" y="1229"/>
                </a:lnTo>
                <a:lnTo>
                  <a:pt x="0" y="0"/>
                </a:lnTo>
                <a:lnTo>
                  <a:pt x="2087" y="0"/>
                </a:lnTo>
                <a:lnTo>
                  <a:pt x="3930" y="1229"/>
                </a:lnTo>
              </a:path>
            </a:pathLst>
          </a:custGeom>
          <a:solidFill>
            <a:srgbClr val="3482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8">
            <a:extLst>
              <a:ext uri="{FF2B5EF4-FFF2-40B4-BE49-F238E27FC236}">
                <a16:creationId xmlns:a16="http://schemas.microsoft.com/office/drawing/2014/main" id="{B6B8DB23-74E3-4B49-9C19-4F28D7EE9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5255" y="10101284"/>
            <a:ext cx="4145060" cy="1297949"/>
          </a:xfrm>
          <a:custGeom>
            <a:avLst/>
            <a:gdLst>
              <a:gd name="T0" fmla="*/ 3930 w 3931"/>
              <a:gd name="T1" fmla="*/ 1229 h 1230"/>
              <a:gd name="T2" fmla="*/ 1247 w 3931"/>
              <a:gd name="T3" fmla="*/ 1229 h 1230"/>
              <a:gd name="T4" fmla="*/ 0 w 3931"/>
              <a:gd name="T5" fmla="*/ 0 h 1230"/>
              <a:gd name="T6" fmla="*/ 2087 w 3931"/>
              <a:gd name="T7" fmla="*/ 0 h 1230"/>
              <a:gd name="T8" fmla="*/ 3930 w 3931"/>
              <a:gd name="T9" fmla="*/ 1229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31" h="1230">
                <a:moveTo>
                  <a:pt x="3930" y="1229"/>
                </a:moveTo>
                <a:lnTo>
                  <a:pt x="1247" y="1229"/>
                </a:lnTo>
                <a:lnTo>
                  <a:pt x="0" y="0"/>
                </a:lnTo>
                <a:lnTo>
                  <a:pt x="2087" y="0"/>
                </a:lnTo>
                <a:lnTo>
                  <a:pt x="3930" y="1229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9">
            <a:extLst>
              <a:ext uri="{FF2B5EF4-FFF2-40B4-BE49-F238E27FC236}">
                <a16:creationId xmlns:a16="http://schemas.microsoft.com/office/drawing/2014/main" id="{D9843357-74D5-C84E-87AB-0D3071D8C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5720" y="10101284"/>
            <a:ext cx="4996401" cy="1297949"/>
          </a:xfrm>
          <a:custGeom>
            <a:avLst/>
            <a:gdLst>
              <a:gd name="T0" fmla="*/ 4735 w 4736"/>
              <a:gd name="T1" fmla="*/ 1229 h 1230"/>
              <a:gd name="T2" fmla="*/ 1843 w 4736"/>
              <a:gd name="T3" fmla="*/ 1229 h 1230"/>
              <a:gd name="T4" fmla="*/ 0 w 4736"/>
              <a:gd name="T5" fmla="*/ 0 h 1230"/>
              <a:gd name="T6" fmla="*/ 2096 w 4736"/>
              <a:gd name="T7" fmla="*/ 0 h 1230"/>
              <a:gd name="T8" fmla="*/ 4735 w 4736"/>
              <a:gd name="T9" fmla="*/ 1229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36" h="1230">
                <a:moveTo>
                  <a:pt x="4735" y="1229"/>
                </a:moveTo>
                <a:lnTo>
                  <a:pt x="1843" y="1229"/>
                </a:lnTo>
                <a:lnTo>
                  <a:pt x="0" y="0"/>
                </a:lnTo>
                <a:lnTo>
                  <a:pt x="2096" y="0"/>
                </a:lnTo>
                <a:lnTo>
                  <a:pt x="4735" y="1229"/>
                </a:lnTo>
              </a:path>
            </a:pathLst>
          </a:custGeom>
          <a:solidFill>
            <a:srgbClr val="35A82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0">
            <a:extLst>
              <a:ext uri="{FF2B5EF4-FFF2-40B4-BE49-F238E27FC236}">
                <a16:creationId xmlns:a16="http://schemas.microsoft.com/office/drawing/2014/main" id="{397CB798-CEBC-BC48-8208-D820D6727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5720" y="10101284"/>
            <a:ext cx="4996401" cy="1297949"/>
          </a:xfrm>
          <a:custGeom>
            <a:avLst/>
            <a:gdLst>
              <a:gd name="T0" fmla="*/ 4735 w 4736"/>
              <a:gd name="T1" fmla="*/ 1229 h 1230"/>
              <a:gd name="T2" fmla="*/ 1843 w 4736"/>
              <a:gd name="T3" fmla="*/ 1229 h 1230"/>
              <a:gd name="T4" fmla="*/ 0 w 4736"/>
              <a:gd name="T5" fmla="*/ 0 h 1230"/>
              <a:gd name="T6" fmla="*/ 2096 w 4736"/>
              <a:gd name="T7" fmla="*/ 0 h 1230"/>
              <a:gd name="T8" fmla="*/ 4735 w 4736"/>
              <a:gd name="T9" fmla="*/ 1229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36" h="1230">
                <a:moveTo>
                  <a:pt x="4735" y="1229"/>
                </a:moveTo>
                <a:lnTo>
                  <a:pt x="1843" y="1229"/>
                </a:lnTo>
                <a:lnTo>
                  <a:pt x="0" y="0"/>
                </a:lnTo>
                <a:lnTo>
                  <a:pt x="2096" y="0"/>
                </a:lnTo>
                <a:lnTo>
                  <a:pt x="4735" y="1229"/>
                </a:ln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1">
            <a:extLst>
              <a:ext uri="{FF2B5EF4-FFF2-40B4-BE49-F238E27FC236}">
                <a16:creationId xmlns:a16="http://schemas.microsoft.com/office/drawing/2014/main" id="{AF3C649C-555E-F94C-BE48-0EE81075E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319" y="11399233"/>
            <a:ext cx="2995980" cy="2316767"/>
          </a:xfrm>
          <a:custGeom>
            <a:avLst/>
            <a:gdLst>
              <a:gd name="T0" fmla="*/ 2838 w 2839"/>
              <a:gd name="T1" fmla="*/ 2196 h 2197"/>
              <a:gd name="T2" fmla="*/ 0 w 2839"/>
              <a:gd name="T3" fmla="*/ 2196 h 2197"/>
              <a:gd name="T4" fmla="*/ 0 w 2839"/>
              <a:gd name="T5" fmla="*/ 0 h 2197"/>
              <a:gd name="T6" fmla="*/ 2838 w 2839"/>
              <a:gd name="T7" fmla="*/ 0 h 2197"/>
              <a:gd name="T8" fmla="*/ 2838 w 2839"/>
              <a:gd name="T9" fmla="*/ 2196 h 2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9" h="2197">
                <a:moveTo>
                  <a:pt x="2838" y="2196"/>
                </a:moveTo>
                <a:lnTo>
                  <a:pt x="0" y="2196"/>
                </a:lnTo>
                <a:lnTo>
                  <a:pt x="0" y="0"/>
                </a:lnTo>
                <a:lnTo>
                  <a:pt x="2838" y="0"/>
                </a:lnTo>
                <a:lnTo>
                  <a:pt x="2838" y="219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2">
            <a:extLst>
              <a:ext uri="{FF2B5EF4-FFF2-40B4-BE49-F238E27FC236}">
                <a16:creationId xmlns:a16="http://schemas.microsoft.com/office/drawing/2014/main" id="{619AD0E2-F5D0-DD4A-95A6-DFC27552D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1011" y="11399233"/>
            <a:ext cx="3079718" cy="2316767"/>
          </a:xfrm>
          <a:custGeom>
            <a:avLst/>
            <a:gdLst>
              <a:gd name="T0" fmla="*/ 2919 w 2920"/>
              <a:gd name="T1" fmla="*/ 2196 h 2197"/>
              <a:gd name="T2" fmla="*/ 0 w 2920"/>
              <a:gd name="T3" fmla="*/ 2196 h 2197"/>
              <a:gd name="T4" fmla="*/ 0 w 2920"/>
              <a:gd name="T5" fmla="*/ 0 h 2197"/>
              <a:gd name="T6" fmla="*/ 2919 w 2920"/>
              <a:gd name="T7" fmla="*/ 0 h 2197"/>
              <a:gd name="T8" fmla="*/ 2919 w 2920"/>
              <a:gd name="T9" fmla="*/ 2196 h 2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0" h="2197">
                <a:moveTo>
                  <a:pt x="2919" y="2196"/>
                </a:moveTo>
                <a:lnTo>
                  <a:pt x="0" y="2196"/>
                </a:lnTo>
                <a:lnTo>
                  <a:pt x="0" y="0"/>
                </a:lnTo>
                <a:lnTo>
                  <a:pt x="2919" y="0"/>
                </a:lnTo>
                <a:lnTo>
                  <a:pt x="2919" y="219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3">
            <a:extLst>
              <a:ext uri="{FF2B5EF4-FFF2-40B4-BE49-F238E27FC236}">
                <a16:creationId xmlns:a16="http://schemas.microsoft.com/office/drawing/2014/main" id="{A564F685-0091-4044-B67D-C78E682FC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603" y="11399233"/>
            <a:ext cx="2879675" cy="2316767"/>
          </a:xfrm>
          <a:custGeom>
            <a:avLst/>
            <a:gdLst>
              <a:gd name="T0" fmla="*/ 2729 w 2730"/>
              <a:gd name="T1" fmla="*/ 2196 h 2197"/>
              <a:gd name="T2" fmla="*/ 0 w 2730"/>
              <a:gd name="T3" fmla="*/ 2196 h 2197"/>
              <a:gd name="T4" fmla="*/ 0 w 2730"/>
              <a:gd name="T5" fmla="*/ 0 h 2197"/>
              <a:gd name="T6" fmla="*/ 2729 w 2730"/>
              <a:gd name="T7" fmla="*/ 0 h 2197"/>
              <a:gd name="T8" fmla="*/ 2729 w 2730"/>
              <a:gd name="T9" fmla="*/ 2196 h 2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0" h="2197">
                <a:moveTo>
                  <a:pt x="2729" y="2196"/>
                </a:moveTo>
                <a:lnTo>
                  <a:pt x="0" y="2196"/>
                </a:lnTo>
                <a:lnTo>
                  <a:pt x="0" y="0"/>
                </a:lnTo>
                <a:lnTo>
                  <a:pt x="2729" y="0"/>
                </a:lnTo>
                <a:lnTo>
                  <a:pt x="2729" y="219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4">
            <a:extLst>
              <a:ext uri="{FF2B5EF4-FFF2-40B4-BE49-F238E27FC236}">
                <a16:creationId xmlns:a16="http://schemas.microsoft.com/office/drawing/2014/main" id="{ADB274E9-36BD-E245-8A9C-0B59817CC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7159" y="11399233"/>
            <a:ext cx="2823852" cy="2316767"/>
          </a:xfrm>
          <a:custGeom>
            <a:avLst/>
            <a:gdLst>
              <a:gd name="T0" fmla="*/ 2674 w 2675"/>
              <a:gd name="T1" fmla="*/ 2196 h 2197"/>
              <a:gd name="T2" fmla="*/ 0 w 2675"/>
              <a:gd name="T3" fmla="*/ 2196 h 2197"/>
              <a:gd name="T4" fmla="*/ 0 w 2675"/>
              <a:gd name="T5" fmla="*/ 0 h 2197"/>
              <a:gd name="T6" fmla="*/ 2674 w 2675"/>
              <a:gd name="T7" fmla="*/ 0 h 2197"/>
              <a:gd name="T8" fmla="*/ 2674 w 2675"/>
              <a:gd name="T9" fmla="*/ 2196 h 2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75" h="2197">
                <a:moveTo>
                  <a:pt x="2674" y="2196"/>
                </a:moveTo>
                <a:lnTo>
                  <a:pt x="0" y="2196"/>
                </a:lnTo>
                <a:lnTo>
                  <a:pt x="0" y="0"/>
                </a:lnTo>
                <a:lnTo>
                  <a:pt x="2674" y="0"/>
                </a:lnTo>
                <a:lnTo>
                  <a:pt x="2674" y="219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5">
            <a:extLst>
              <a:ext uri="{FF2B5EF4-FFF2-40B4-BE49-F238E27FC236}">
                <a16:creationId xmlns:a16="http://schemas.microsoft.com/office/drawing/2014/main" id="{3946BC77-4E16-A04B-BF28-C7817DC7F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0627" y="11399233"/>
            <a:ext cx="4517229" cy="2316767"/>
          </a:xfrm>
          <a:custGeom>
            <a:avLst/>
            <a:gdLst>
              <a:gd name="T0" fmla="*/ 4281 w 4282"/>
              <a:gd name="T1" fmla="*/ 2196 h 2197"/>
              <a:gd name="T2" fmla="*/ 0 w 4282"/>
              <a:gd name="T3" fmla="*/ 2196 h 2197"/>
              <a:gd name="T4" fmla="*/ 0 w 4282"/>
              <a:gd name="T5" fmla="*/ 0 h 2197"/>
              <a:gd name="T6" fmla="*/ 4281 w 4282"/>
              <a:gd name="T7" fmla="*/ 0 h 2197"/>
              <a:gd name="T8" fmla="*/ 4281 w 4282"/>
              <a:gd name="T9" fmla="*/ 2196 h 2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82" h="2197">
                <a:moveTo>
                  <a:pt x="4281" y="2196"/>
                </a:moveTo>
                <a:lnTo>
                  <a:pt x="0" y="2196"/>
                </a:lnTo>
                <a:lnTo>
                  <a:pt x="0" y="0"/>
                </a:lnTo>
                <a:lnTo>
                  <a:pt x="4281" y="0"/>
                </a:lnTo>
                <a:lnTo>
                  <a:pt x="4281" y="219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21">
            <a:extLst>
              <a:ext uri="{FF2B5EF4-FFF2-40B4-BE49-F238E27FC236}">
                <a16:creationId xmlns:a16="http://schemas.microsoft.com/office/drawing/2014/main" id="{B4E949E9-BC26-3849-A244-31F4B3881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254" y="7556564"/>
            <a:ext cx="897862" cy="646646"/>
          </a:xfrm>
          <a:custGeom>
            <a:avLst/>
            <a:gdLst>
              <a:gd name="T0" fmla="*/ 723 w 851"/>
              <a:gd name="T1" fmla="*/ 614 h 615"/>
              <a:gd name="T2" fmla="*/ 723 w 851"/>
              <a:gd name="T3" fmla="*/ 614 h 615"/>
              <a:gd name="T4" fmla="*/ 127 w 851"/>
              <a:gd name="T5" fmla="*/ 614 h 615"/>
              <a:gd name="T6" fmla="*/ 0 w 851"/>
              <a:gd name="T7" fmla="*/ 488 h 615"/>
              <a:gd name="T8" fmla="*/ 0 w 851"/>
              <a:gd name="T9" fmla="*/ 126 h 615"/>
              <a:gd name="T10" fmla="*/ 127 w 851"/>
              <a:gd name="T11" fmla="*/ 0 h 615"/>
              <a:gd name="T12" fmla="*/ 723 w 851"/>
              <a:gd name="T13" fmla="*/ 0 h 615"/>
              <a:gd name="T14" fmla="*/ 850 w 851"/>
              <a:gd name="T15" fmla="*/ 126 h 615"/>
              <a:gd name="T16" fmla="*/ 850 w 851"/>
              <a:gd name="T17" fmla="*/ 488 h 615"/>
              <a:gd name="T18" fmla="*/ 723 w 851"/>
              <a:gd name="T19" fmla="*/ 614 h 615"/>
              <a:gd name="T20" fmla="*/ 127 w 851"/>
              <a:gd name="T21" fmla="*/ 63 h 615"/>
              <a:gd name="T22" fmla="*/ 127 w 851"/>
              <a:gd name="T23" fmla="*/ 63 h 615"/>
              <a:gd name="T24" fmla="*/ 72 w 851"/>
              <a:gd name="T25" fmla="*/ 126 h 615"/>
              <a:gd name="T26" fmla="*/ 72 w 851"/>
              <a:gd name="T27" fmla="*/ 488 h 615"/>
              <a:gd name="T28" fmla="*/ 127 w 851"/>
              <a:gd name="T29" fmla="*/ 551 h 615"/>
              <a:gd name="T30" fmla="*/ 723 w 851"/>
              <a:gd name="T31" fmla="*/ 551 h 615"/>
              <a:gd name="T32" fmla="*/ 786 w 851"/>
              <a:gd name="T33" fmla="*/ 488 h 615"/>
              <a:gd name="T34" fmla="*/ 786 w 851"/>
              <a:gd name="T35" fmla="*/ 126 h 615"/>
              <a:gd name="T36" fmla="*/ 723 w 851"/>
              <a:gd name="T37" fmla="*/ 63 h 615"/>
              <a:gd name="T38" fmla="*/ 127 w 851"/>
              <a:gd name="T39" fmla="*/ 63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51" h="615">
                <a:moveTo>
                  <a:pt x="723" y="614"/>
                </a:moveTo>
                <a:lnTo>
                  <a:pt x="723" y="614"/>
                </a:lnTo>
                <a:cubicBezTo>
                  <a:pt x="127" y="614"/>
                  <a:pt x="127" y="614"/>
                  <a:pt x="127" y="614"/>
                </a:cubicBezTo>
                <a:cubicBezTo>
                  <a:pt x="63" y="614"/>
                  <a:pt x="0" y="560"/>
                  <a:pt x="0" y="488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4"/>
                  <a:pt x="63" y="0"/>
                  <a:pt x="127" y="0"/>
                </a:cubicBezTo>
                <a:cubicBezTo>
                  <a:pt x="723" y="0"/>
                  <a:pt x="723" y="0"/>
                  <a:pt x="723" y="0"/>
                </a:cubicBezTo>
                <a:cubicBezTo>
                  <a:pt x="795" y="0"/>
                  <a:pt x="850" y="54"/>
                  <a:pt x="850" y="126"/>
                </a:cubicBezTo>
                <a:cubicBezTo>
                  <a:pt x="850" y="488"/>
                  <a:pt x="850" y="488"/>
                  <a:pt x="850" y="488"/>
                </a:cubicBezTo>
                <a:cubicBezTo>
                  <a:pt x="850" y="560"/>
                  <a:pt x="795" y="614"/>
                  <a:pt x="723" y="614"/>
                </a:cubicBezTo>
                <a:close/>
                <a:moveTo>
                  <a:pt x="127" y="63"/>
                </a:moveTo>
                <a:lnTo>
                  <a:pt x="127" y="63"/>
                </a:lnTo>
                <a:cubicBezTo>
                  <a:pt x="99" y="63"/>
                  <a:pt x="72" y="90"/>
                  <a:pt x="72" y="126"/>
                </a:cubicBezTo>
                <a:cubicBezTo>
                  <a:pt x="72" y="488"/>
                  <a:pt x="72" y="488"/>
                  <a:pt x="72" y="488"/>
                </a:cubicBezTo>
                <a:cubicBezTo>
                  <a:pt x="72" y="524"/>
                  <a:pt x="99" y="551"/>
                  <a:pt x="127" y="551"/>
                </a:cubicBezTo>
                <a:cubicBezTo>
                  <a:pt x="723" y="551"/>
                  <a:pt x="723" y="551"/>
                  <a:pt x="723" y="551"/>
                </a:cubicBezTo>
                <a:cubicBezTo>
                  <a:pt x="759" y="551"/>
                  <a:pt x="786" y="524"/>
                  <a:pt x="786" y="488"/>
                </a:cubicBezTo>
                <a:cubicBezTo>
                  <a:pt x="786" y="126"/>
                  <a:pt x="786" y="126"/>
                  <a:pt x="786" y="126"/>
                </a:cubicBezTo>
                <a:cubicBezTo>
                  <a:pt x="786" y="90"/>
                  <a:pt x="759" y="63"/>
                  <a:pt x="723" y="63"/>
                </a:cubicBezTo>
                <a:lnTo>
                  <a:pt x="127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22">
            <a:extLst>
              <a:ext uri="{FF2B5EF4-FFF2-40B4-BE49-F238E27FC236}">
                <a16:creationId xmlns:a16="http://schemas.microsoft.com/office/drawing/2014/main" id="{FA4620FF-4585-B942-B7A3-CB0702B8E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0817" y="7747300"/>
            <a:ext cx="190736" cy="269824"/>
          </a:xfrm>
          <a:custGeom>
            <a:avLst/>
            <a:gdLst>
              <a:gd name="T0" fmla="*/ 99 w 181"/>
              <a:gd name="T1" fmla="*/ 253 h 254"/>
              <a:gd name="T2" fmla="*/ 99 w 181"/>
              <a:gd name="T3" fmla="*/ 253 h 254"/>
              <a:gd name="T4" fmla="*/ 36 w 181"/>
              <a:gd name="T5" fmla="*/ 253 h 254"/>
              <a:gd name="T6" fmla="*/ 9 w 181"/>
              <a:gd name="T7" fmla="*/ 225 h 254"/>
              <a:gd name="T8" fmla="*/ 36 w 181"/>
              <a:gd name="T9" fmla="*/ 198 h 254"/>
              <a:gd name="T10" fmla="*/ 108 w 181"/>
              <a:gd name="T11" fmla="*/ 198 h 254"/>
              <a:gd name="T12" fmla="*/ 126 w 181"/>
              <a:gd name="T13" fmla="*/ 171 h 254"/>
              <a:gd name="T14" fmla="*/ 108 w 181"/>
              <a:gd name="T15" fmla="*/ 153 h 254"/>
              <a:gd name="T16" fmla="*/ 81 w 181"/>
              <a:gd name="T17" fmla="*/ 153 h 254"/>
              <a:gd name="T18" fmla="*/ 9 w 181"/>
              <a:gd name="T19" fmla="*/ 81 h 254"/>
              <a:gd name="T20" fmla="*/ 81 w 181"/>
              <a:gd name="T21" fmla="*/ 0 h 254"/>
              <a:gd name="T22" fmla="*/ 153 w 181"/>
              <a:gd name="T23" fmla="*/ 0 h 254"/>
              <a:gd name="T24" fmla="*/ 171 w 181"/>
              <a:gd name="T25" fmla="*/ 26 h 254"/>
              <a:gd name="T26" fmla="*/ 153 w 181"/>
              <a:gd name="T27" fmla="*/ 45 h 254"/>
              <a:gd name="T28" fmla="*/ 81 w 181"/>
              <a:gd name="T29" fmla="*/ 45 h 254"/>
              <a:gd name="T30" fmla="*/ 54 w 181"/>
              <a:gd name="T31" fmla="*/ 72 h 254"/>
              <a:gd name="T32" fmla="*/ 81 w 181"/>
              <a:gd name="T33" fmla="*/ 99 h 254"/>
              <a:gd name="T34" fmla="*/ 108 w 181"/>
              <a:gd name="T35" fmla="*/ 99 h 254"/>
              <a:gd name="T36" fmla="*/ 180 w 181"/>
              <a:gd name="T37" fmla="*/ 180 h 254"/>
              <a:gd name="T38" fmla="*/ 99 w 181"/>
              <a:gd name="T39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1" h="254">
                <a:moveTo>
                  <a:pt x="99" y="253"/>
                </a:moveTo>
                <a:lnTo>
                  <a:pt x="99" y="253"/>
                </a:lnTo>
                <a:cubicBezTo>
                  <a:pt x="36" y="253"/>
                  <a:pt x="36" y="253"/>
                  <a:pt x="36" y="253"/>
                </a:cubicBezTo>
                <a:cubicBezTo>
                  <a:pt x="26" y="253"/>
                  <a:pt x="9" y="243"/>
                  <a:pt x="9" y="225"/>
                </a:cubicBezTo>
                <a:cubicBezTo>
                  <a:pt x="9" y="207"/>
                  <a:pt x="26" y="198"/>
                  <a:pt x="36" y="198"/>
                </a:cubicBezTo>
                <a:cubicBezTo>
                  <a:pt x="108" y="198"/>
                  <a:pt x="108" y="198"/>
                  <a:pt x="108" y="198"/>
                </a:cubicBezTo>
                <a:cubicBezTo>
                  <a:pt x="117" y="198"/>
                  <a:pt x="126" y="189"/>
                  <a:pt x="126" y="171"/>
                </a:cubicBezTo>
                <a:cubicBezTo>
                  <a:pt x="126" y="162"/>
                  <a:pt x="117" y="153"/>
                  <a:pt x="108" y="153"/>
                </a:cubicBezTo>
                <a:cubicBezTo>
                  <a:pt x="81" y="153"/>
                  <a:pt x="81" y="153"/>
                  <a:pt x="81" y="153"/>
                </a:cubicBezTo>
                <a:cubicBezTo>
                  <a:pt x="45" y="153"/>
                  <a:pt x="9" y="117"/>
                  <a:pt x="9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2" y="0"/>
                  <a:pt x="171" y="9"/>
                  <a:pt x="171" y="26"/>
                </a:cubicBezTo>
                <a:cubicBezTo>
                  <a:pt x="171" y="36"/>
                  <a:pt x="162" y="45"/>
                  <a:pt x="153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63" y="45"/>
                  <a:pt x="54" y="63"/>
                  <a:pt x="54" y="72"/>
                </a:cubicBezTo>
                <a:cubicBezTo>
                  <a:pt x="54" y="90"/>
                  <a:pt x="63" y="99"/>
                  <a:pt x="81" y="99"/>
                </a:cubicBezTo>
                <a:cubicBezTo>
                  <a:pt x="108" y="99"/>
                  <a:pt x="108" y="99"/>
                  <a:pt x="108" y="99"/>
                </a:cubicBezTo>
                <a:cubicBezTo>
                  <a:pt x="153" y="99"/>
                  <a:pt x="180" y="135"/>
                  <a:pt x="180" y="180"/>
                </a:cubicBezTo>
                <a:cubicBezTo>
                  <a:pt x="180" y="225"/>
                  <a:pt x="144" y="253"/>
                  <a:pt x="99" y="2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23">
            <a:extLst>
              <a:ext uri="{FF2B5EF4-FFF2-40B4-BE49-F238E27FC236}">
                <a16:creationId xmlns:a16="http://schemas.microsoft.com/office/drawing/2014/main" id="{E4E01D82-1CF4-7743-A964-39917B334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251" y="7710083"/>
            <a:ext cx="46521" cy="69784"/>
          </a:xfrm>
          <a:custGeom>
            <a:avLst/>
            <a:gdLst>
              <a:gd name="T0" fmla="*/ 45 w 46"/>
              <a:gd name="T1" fmla="*/ 63 h 64"/>
              <a:gd name="T2" fmla="*/ 0 w 46"/>
              <a:gd name="T3" fmla="*/ 63 h 64"/>
              <a:gd name="T4" fmla="*/ 0 w 46"/>
              <a:gd name="T5" fmla="*/ 0 h 64"/>
              <a:gd name="T6" fmla="*/ 45 w 46"/>
              <a:gd name="T7" fmla="*/ 0 h 64"/>
              <a:gd name="T8" fmla="*/ 45 w 46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4">
                <a:moveTo>
                  <a:pt x="45" y="63"/>
                </a:moveTo>
                <a:lnTo>
                  <a:pt x="0" y="63"/>
                </a:lnTo>
                <a:lnTo>
                  <a:pt x="0" y="0"/>
                </a:lnTo>
                <a:lnTo>
                  <a:pt x="45" y="0"/>
                </a:lnTo>
                <a:lnTo>
                  <a:pt x="45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24">
            <a:extLst>
              <a:ext uri="{FF2B5EF4-FFF2-40B4-BE49-F238E27FC236}">
                <a16:creationId xmlns:a16="http://schemas.microsoft.com/office/drawing/2014/main" id="{D03488EF-5105-3A48-A238-31BE1A630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251" y="7984561"/>
            <a:ext cx="46521" cy="69781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25">
            <a:extLst>
              <a:ext uri="{FF2B5EF4-FFF2-40B4-BE49-F238E27FC236}">
                <a16:creationId xmlns:a16="http://schemas.microsoft.com/office/drawing/2014/main" id="{AA3C3435-DE20-F141-89C7-B9D0DACEE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380" y="7654257"/>
            <a:ext cx="97694" cy="88392"/>
          </a:xfrm>
          <a:custGeom>
            <a:avLst/>
            <a:gdLst>
              <a:gd name="T0" fmla="*/ 45 w 91"/>
              <a:gd name="T1" fmla="*/ 9 h 82"/>
              <a:gd name="T2" fmla="*/ 45 w 91"/>
              <a:gd name="T3" fmla="*/ 9 h 82"/>
              <a:gd name="T4" fmla="*/ 18 w 91"/>
              <a:gd name="T5" fmla="*/ 27 h 82"/>
              <a:gd name="T6" fmla="*/ 9 w 91"/>
              <a:gd name="T7" fmla="*/ 63 h 82"/>
              <a:gd name="T8" fmla="*/ 45 w 91"/>
              <a:gd name="T9" fmla="*/ 72 h 82"/>
              <a:gd name="T10" fmla="*/ 72 w 91"/>
              <a:gd name="T11" fmla="*/ 45 h 82"/>
              <a:gd name="T12" fmla="*/ 81 w 91"/>
              <a:gd name="T13" fmla="*/ 18 h 82"/>
              <a:gd name="T14" fmla="*/ 45 w 91"/>
              <a:gd name="T15" fmla="*/ 9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1" h="82">
                <a:moveTo>
                  <a:pt x="45" y="9"/>
                </a:moveTo>
                <a:lnTo>
                  <a:pt x="45" y="9"/>
                </a:lnTo>
                <a:cubicBezTo>
                  <a:pt x="18" y="27"/>
                  <a:pt x="18" y="27"/>
                  <a:pt x="18" y="27"/>
                </a:cubicBezTo>
                <a:cubicBezTo>
                  <a:pt x="0" y="36"/>
                  <a:pt x="0" y="54"/>
                  <a:pt x="9" y="63"/>
                </a:cubicBezTo>
                <a:cubicBezTo>
                  <a:pt x="18" y="72"/>
                  <a:pt x="27" y="81"/>
                  <a:pt x="45" y="72"/>
                </a:cubicBezTo>
                <a:cubicBezTo>
                  <a:pt x="72" y="45"/>
                  <a:pt x="72" y="45"/>
                  <a:pt x="72" y="45"/>
                </a:cubicBezTo>
                <a:cubicBezTo>
                  <a:pt x="90" y="45"/>
                  <a:pt x="90" y="27"/>
                  <a:pt x="81" y="18"/>
                </a:cubicBezTo>
                <a:cubicBezTo>
                  <a:pt x="72" y="0"/>
                  <a:pt x="63" y="0"/>
                  <a:pt x="45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26">
            <a:extLst>
              <a:ext uri="{FF2B5EF4-FFF2-40B4-BE49-F238E27FC236}">
                <a16:creationId xmlns:a16="http://schemas.microsoft.com/office/drawing/2014/main" id="{C75D3776-7141-8048-BB6A-4B6066B76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601" y="8017125"/>
            <a:ext cx="97694" cy="88392"/>
          </a:xfrm>
          <a:custGeom>
            <a:avLst/>
            <a:gdLst>
              <a:gd name="T0" fmla="*/ 46 w 92"/>
              <a:gd name="T1" fmla="*/ 9 h 82"/>
              <a:gd name="T2" fmla="*/ 46 w 92"/>
              <a:gd name="T3" fmla="*/ 9 h 82"/>
              <a:gd name="T4" fmla="*/ 19 w 92"/>
              <a:gd name="T5" fmla="*/ 36 h 82"/>
              <a:gd name="T6" fmla="*/ 9 w 92"/>
              <a:gd name="T7" fmla="*/ 72 h 82"/>
              <a:gd name="T8" fmla="*/ 46 w 92"/>
              <a:gd name="T9" fmla="*/ 72 h 82"/>
              <a:gd name="T10" fmla="*/ 82 w 92"/>
              <a:gd name="T11" fmla="*/ 54 h 82"/>
              <a:gd name="T12" fmla="*/ 82 w 92"/>
              <a:gd name="T13" fmla="*/ 17 h 82"/>
              <a:gd name="T14" fmla="*/ 46 w 92"/>
              <a:gd name="T15" fmla="*/ 9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2" h="82">
                <a:moveTo>
                  <a:pt x="46" y="9"/>
                </a:moveTo>
                <a:lnTo>
                  <a:pt x="46" y="9"/>
                </a:lnTo>
                <a:cubicBezTo>
                  <a:pt x="19" y="36"/>
                  <a:pt x="19" y="36"/>
                  <a:pt x="19" y="36"/>
                </a:cubicBezTo>
                <a:cubicBezTo>
                  <a:pt x="0" y="45"/>
                  <a:pt x="0" y="54"/>
                  <a:pt x="9" y="72"/>
                </a:cubicBezTo>
                <a:cubicBezTo>
                  <a:pt x="19" y="81"/>
                  <a:pt x="37" y="81"/>
                  <a:pt x="46" y="72"/>
                </a:cubicBezTo>
                <a:cubicBezTo>
                  <a:pt x="82" y="54"/>
                  <a:pt x="82" y="54"/>
                  <a:pt x="82" y="54"/>
                </a:cubicBezTo>
                <a:cubicBezTo>
                  <a:pt x="91" y="45"/>
                  <a:pt x="91" y="26"/>
                  <a:pt x="82" y="17"/>
                </a:cubicBezTo>
                <a:cubicBezTo>
                  <a:pt x="82" y="0"/>
                  <a:pt x="64" y="0"/>
                  <a:pt x="46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27">
            <a:extLst>
              <a:ext uri="{FF2B5EF4-FFF2-40B4-BE49-F238E27FC236}">
                <a16:creationId xmlns:a16="http://schemas.microsoft.com/office/drawing/2014/main" id="{7EA028B8-85ED-C247-9B8F-0E93916DE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062" y="7254173"/>
            <a:ext cx="269824" cy="381476"/>
          </a:xfrm>
          <a:custGeom>
            <a:avLst/>
            <a:gdLst>
              <a:gd name="T0" fmla="*/ 253 w 254"/>
              <a:gd name="T1" fmla="*/ 360 h 361"/>
              <a:gd name="T2" fmla="*/ 253 w 254"/>
              <a:gd name="T3" fmla="*/ 360 h 361"/>
              <a:gd name="T4" fmla="*/ 0 w 254"/>
              <a:gd name="T5" fmla="*/ 360 h 361"/>
              <a:gd name="T6" fmla="*/ 0 w 254"/>
              <a:gd name="T7" fmla="*/ 45 h 361"/>
              <a:gd name="T8" fmla="*/ 55 w 254"/>
              <a:gd name="T9" fmla="*/ 0 h 361"/>
              <a:gd name="T10" fmla="*/ 199 w 254"/>
              <a:gd name="T11" fmla="*/ 0 h 361"/>
              <a:gd name="T12" fmla="*/ 253 w 254"/>
              <a:gd name="T13" fmla="*/ 45 h 361"/>
              <a:gd name="T14" fmla="*/ 253 w 254"/>
              <a:gd name="T15" fmla="*/ 360 h 361"/>
              <a:gd name="T16" fmla="*/ 55 w 254"/>
              <a:gd name="T17" fmla="*/ 306 h 361"/>
              <a:gd name="T18" fmla="*/ 55 w 254"/>
              <a:gd name="T19" fmla="*/ 306 h 361"/>
              <a:gd name="T20" fmla="*/ 208 w 254"/>
              <a:gd name="T21" fmla="*/ 306 h 361"/>
              <a:gd name="T22" fmla="*/ 208 w 254"/>
              <a:gd name="T23" fmla="*/ 45 h 361"/>
              <a:gd name="T24" fmla="*/ 199 w 254"/>
              <a:gd name="T25" fmla="*/ 45 h 361"/>
              <a:gd name="T26" fmla="*/ 55 w 254"/>
              <a:gd name="T27" fmla="*/ 45 h 361"/>
              <a:gd name="T28" fmla="*/ 55 w 254"/>
              <a:gd name="T29" fmla="*/ 45 h 361"/>
              <a:gd name="T30" fmla="*/ 55 w 254"/>
              <a:gd name="T31" fmla="*/ 306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4" h="361">
                <a:moveTo>
                  <a:pt x="253" y="360"/>
                </a:moveTo>
                <a:lnTo>
                  <a:pt x="253" y="360"/>
                </a:lnTo>
                <a:cubicBezTo>
                  <a:pt x="0" y="360"/>
                  <a:pt x="0" y="360"/>
                  <a:pt x="0" y="36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8" y="0"/>
                  <a:pt x="55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36" y="0"/>
                  <a:pt x="253" y="18"/>
                  <a:pt x="253" y="45"/>
                </a:cubicBezTo>
                <a:lnTo>
                  <a:pt x="253" y="360"/>
                </a:lnTo>
                <a:close/>
                <a:moveTo>
                  <a:pt x="55" y="306"/>
                </a:moveTo>
                <a:lnTo>
                  <a:pt x="55" y="306"/>
                </a:lnTo>
                <a:cubicBezTo>
                  <a:pt x="208" y="306"/>
                  <a:pt x="208" y="306"/>
                  <a:pt x="208" y="306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08" y="45"/>
                  <a:pt x="208" y="45"/>
                  <a:pt x="199" y="45"/>
                </a:cubicBezTo>
                <a:cubicBezTo>
                  <a:pt x="55" y="45"/>
                  <a:pt x="55" y="45"/>
                  <a:pt x="55" y="45"/>
                </a:cubicBezTo>
                <a:lnTo>
                  <a:pt x="55" y="45"/>
                </a:lnTo>
                <a:lnTo>
                  <a:pt x="55" y="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28">
            <a:extLst>
              <a:ext uri="{FF2B5EF4-FFF2-40B4-BE49-F238E27FC236}">
                <a16:creationId xmlns:a16="http://schemas.microsoft.com/office/drawing/2014/main" id="{EA3FDCFC-2180-E644-99A3-4A1BC13A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6804" y="7147175"/>
            <a:ext cx="781560" cy="497778"/>
          </a:xfrm>
          <a:custGeom>
            <a:avLst/>
            <a:gdLst>
              <a:gd name="T0" fmla="*/ 659 w 742"/>
              <a:gd name="T1" fmla="*/ 469 h 470"/>
              <a:gd name="T2" fmla="*/ 659 w 742"/>
              <a:gd name="T3" fmla="*/ 469 h 470"/>
              <a:gd name="T4" fmla="*/ 72 w 742"/>
              <a:gd name="T5" fmla="*/ 469 h 470"/>
              <a:gd name="T6" fmla="*/ 0 w 742"/>
              <a:gd name="T7" fmla="*/ 388 h 470"/>
              <a:gd name="T8" fmla="*/ 0 w 742"/>
              <a:gd name="T9" fmla="*/ 81 h 470"/>
              <a:gd name="T10" fmla="*/ 27 w 742"/>
              <a:gd name="T11" fmla="*/ 54 h 470"/>
              <a:gd name="T12" fmla="*/ 63 w 742"/>
              <a:gd name="T13" fmla="*/ 81 h 470"/>
              <a:gd name="T14" fmla="*/ 63 w 742"/>
              <a:gd name="T15" fmla="*/ 388 h 470"/>
              <a:gd name="T16" fmla="*/ 72 w 742"/>
              <a:gd name="T17" fmla="*/ 397 h 470"/>
              <a:gd name="T18" fmla="*/ 659 w 742"/>
              <a:gd name="T19" fmla="*/ 397 h 470"/>
              <a:gd name="T20" fmla="*/ 668 w 742"/>
              <a:gd name="T21" fmla="*/ 388 h 470"/>
              <a:gd name="T22" fmla="*/ 668 w 742"/>
              <a:gd name="T23" fmla="*/ 0 h 470"/>
              <a:gd name="T24" fmla="*/ 741 w 742"/>
              <a:gd name="T25" fmla="*/ 0 h 470"/>
              <a:gd name="T26" fmla="*/ 741 w 742"/>
              <a:gd name="T27" fmla="*/ 388 h 470"/>
              <a:gd name="T28" fmla="*/ 659 w 742"/>
              <a:gd name="T29" fmla="*/ 469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42" h="470">
                <a:moveTo>
                  <a:pt x="659" y="469"/>
                </a:moveTo>
                <a:lnTo>
                  <a:pt x="659" y="469"/>
                </a:lnTo>
                <a:cubicBezTo>
                  <a:pt x="72" y="469"/>
                  <a:pt x="72" y="469"/>
                  <a:pt x="72" y="469"/>
                </a:cubicBezTo>
                <a:cubicBezTo>
                  <a:pt x="27" y="469"/>
                  <a:pt x="0" y="433"/>
                  <a:pt x="0" y="388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64"/>
                  <a:pt x="9" y="54"/>
                  <a:pt x="27" y="54"/>
                </a:cubicBezTo>
                <a:cubicBezTo>
                  <a:pt x="45" y="54"/>
                  <a:pt x="63" y="64"/>
                  <a:pt x="63" y="81"/>
                </a:cubicBezTo>
                <a:cubicBezTo>
                  <a:pt x="63" y="388"/>
                  <a:pt x="63" y="388"/>
                  <a:pt x="63" y="388"/>
                </a:cubicBezTo>
                <a:cubicBezTo>
                  <a:pt x="63" y="397"/>
                  <a:pt x="72" y="397"/>
                  <a:pt x="72" y="397"/>
                </a:cubicBezTo>
                <a:cubicBezTo>
                  <a:pt x="659" y="397"/>
                  <a:pt x="659" y="397"/>
                  <a:pt x="659" y="397"/>
                </a:cubicBezTo>
                <a:cubicBezTo>
                  <a:pt x="668" y="397"/>
                  <a:pt x="668" y="397"/>
                  <a:pt x="668" y="388"/>
                </a:cubicBezTo>
                <a:cubicBezTo>
                  <a:pt x="668" y="0"/>
                  <a:pt x="668" y="0"/>
                  <a:pt x="668" y="0"/>
                </a:cubicBezTo>
                <a:cubicBezTo>
                  <a:pt x="741" y="0"/>
                  <a:pt x="741" y="0"/>
                  <a:pt x="741" y="0"/>
                </a:cubicBezTo>
                <a:cubicBezTo>
                  <a:pt x="741" y="388"/>
                  <a:pt x="741" y="388"/>
                  <a:pt x="741" y="388"/>
                </a:cubicBezTo>
                <a:cubicBezTo>
                  <a:pt x="741" y="433"/>
                  <a:pt x="705" y="469"/>
                  <a:pt x="659" y="4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29">
            <a:extLst>
              <a:ext uri="{FF2B5EF4-FFF2-40B4-BE49-F238E27FC236}">
                <a16:creationId xmlns:a16="http://schemas.microsoft.com/office/drawing/2014/main" id="{7478FCF1-8C94-D345-91A6-BCFC4E751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7020" y="6816872"/>
            <a:ext cx="897865" cy="372171"/>
          </a:xfrm>
          <a:custGeom>
            <a:avLst/>
            <a:gdLst>
              <a:gd name="T0" fmla="*/ 714 w 851"/>
              <a:gd name="T1" fmla="*/ 352 h 353"/>
              <a:gd name="T2" fmla="*/ 714 w 851"/>
              <a:gd name="T3" fmla="*/ 352 h 353"/>
              <a:gd name="T4" fmla="*/ 624 w 851"/>
              <a:gd name="T5" fmla="*/ 307 h 353"/>
              <a:gd name="T6" fmla="*/ 525 w 851"/>
              <a:gd name="T7" fmla="*/ 352 h 353"/>
              <a:gd name="T8" fmla="*/ 425 w 851"/>
              <a:gd name="T9" fmla="*/ 307 h 353"/>
              <a:gd name="T10" fmla="*/ 326 w 851"/>
              <a:gd name="T11" fmla="*/ 352 h 353"/>
              <a:gd name="T12" fmla="*/ 226 w 851"/>
              <a:gd name="T13" fmla="*/ 307 h 353"/>
              <a:gd name="T14" fmla="*/ 127 w 851"/>
              <a:gd name="T15" fmla="*/ 352 h 353"/>
              <a:gd name="T16" fmla="*/ 0 w 851"/>
              <a:gd name="T17" fmla="*/ 217 h 353"/>
              <a:gd name="T18" fmla="*/ 0 w 851"/>
              <a:gd name="T19" fmla="*/ 208 h 353"/>
              <a:gd name="T20" fmla="*/ 109 w 851"/>
              <a:gd name="T21" fmla="*/ 36 h 353"/>
              <a:gd name="T22" fmla="*/ 172 w 851"/>
              <a:gd name="T23" fmla="*/ 0 h 353"/>
              <a:gd name="T24" fmla="*/ 678 w 851"/>
              <a:gd name="T25" fmla="*/ 0 h 353"/>
              <a:gd name="T26" fmla="*/ 678 w 851"/>
              <a:gd name="T27" fmla="*/ 0 h 353"/>
              <a:gd name="T28" fmla="*/ 741 w 851"/>
              <a:gd name="T29" fmla="*/ 36 h 353"/>
              <a:gd name="T30" fmla="*/ 850 w 851"/>
              <a:gd name="T31" fmla="*/ 208 h 353"/>
              <a:gd name="T32" fmla="*/ 850 w 851"/>
              <a:gd name="T33" fmla="*/ 217 h 353"/>
              <a:gd name="T34" fmla="*/ 723 w 851"/>
              <a:gd name="T35" fmla="*/ 352 h 353"/>
              <a:gd name="T36" fmla="*/ 714 w 851"/>
              <a:gd name="T37" fmla="*/ 352 h 353"/>
              <a:gd name="T38" fmla="*/ 624 w 851"/>
              <a:gd name="T39" fmla="*/ 217 h 353"/>
              <a:gd name="T40" fmla="*/ 624 w 851"/>
              <a:gd name="T41" fmla="*/ 217 h 353"/>
              <a:gd name="T42" fmla="*/ 624 w 851"/>
              <a:gd name="T43" fmla="*/ 217 h 353"/>
              <a:gd name="T44" fmla="*/ 660 w 851"/>
              <a:gd name="T45" fmla="*/ 244 h 353"/>
              <a:gd name="T46" fmla="*/ 723 w 851"/>
              <a:gd name="T47" fmla="*/ 289 h 353"/>
              <a:gd name="T48" fmla="*/ 787 w 851"/>
              <a:gd name="T49" fmla="*/ 226 h 353"/>
              <a:gd name="T50" fmla="*/ 678 w 851"/>
              <a:gd name="T51" fmla="*/ 72 h 353"/>
              <a:gd name="T52" fmla="*/ 172 w 851"/>
              <a:gd name="T53" fmla="*/ 72 h 353"/>
              <a:gd name="T54" fmla="*/ 172 w 851"/>
              <a:gd name="T55" fmla="*/ 72 h 353"/>
              <a:gd name="T56" fmla="*/ 64 w 851"/>
              <a:gd name="T57" fmla="*/ 226 h 353"/>
              <a:gd name="T58" fmla="*/ 127 w 851"/>
              <a:gd name="T59" fmla="*/ 280 h 353"/>
              <a:gd name="T60" fmla="*/ 190 w 851"/>
              <a:gd name="T61" fmla="*/ 244 h 353"/>
              <a:gd name="T62" fmla="*/ 226 w 851"/>
              <a:gd name="T63" fmla="*/ 217 h 353"/>
              <a:gd name="T64" fmla="*/ 226 w 851"/>
              <a:gd name="T65" fmla="*/ 217 h 353"/>
              <a:gd name="T66" fmla="*/ 272 w 851"/>
              <a:gd name="T67" fmla="*/ 244 h 353"/>
              <a:gd name="T68" fmla="*/ 326 w 851"/>
              <a:gd name="T69" fmla="*/ 280 h 353"/>
              <a:gd name="T70" fmla="*/ 389 w 851"/>
              <a:gd name="T71" fmla="*/ 244 h 353"/>
              <a:gd name="T72" fmla="*/ 425 w 851"/>
              <a:gd name="T73" fmla="*/ 217 h 353"/>
              <a:gd name="T74" fmla="*/ 425 w 851"/>
              <a:gd name="T75" fmla="*/ 217 h 353"/>
              <a:gd name="T76" fmla="*/ 461 w 851"/>
              <a:gd name="T77" fmla="*/ 244 h 353"/>
              <a:gd name="T78" fmla="*/ 525 w 851"/>
              <a:gd name="T79" fmla="*/ 280 h 353"/>
              <a:gd name="T80" fmla="*/ 579 w 851"/>
              <a:gd name="T81" fmla="*/ 244 h 353"/>
              <a:gd name="T82" fmla="*/ 624 w 851"/>
              <a:gd name="T83" fmla="*/ 217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51" h="353">
                <a:moveTo>
                  <a:pt x="714" y="352"/>
                </a:moveTo>
                <a:lnTo>
                  <a:pt x="714" y="352"/>
                </a:lnTo>
                <a:cubicBezTo>
                  <a:pt x="678" y="352"/>
                  <a:pt x="642" y="334"/>
                  <a:pt x="624" y="307"/>
                </a:cubicBezTo>
                <a:cubicBezTo>
                  <a:pt x="597" y="334"/>
                  <a:pt x="561" y="352"/>
                  <a:pt x="525" y="352"/>
                </a:cubicBezTo>
                <a:cubicBezTo>
                  <a:pt x="488" y="352"/>
                  <a:pt x="452" y="334"/>
                  <a:pt x="425" y="307"/>
                </a:cubicBezTo>
                <a:cubicBezTo>
                  <a:pt x="398" y="334"/>
                  <a:pt x="362" y="352"/>
                  <a:pt x="326" y="352"/>
                </a:cubicBezTo>
                <a:cubicBezTo>
                  <a:pt x="289" y="352"/>
                  <a:pt x="253" y="334"/>
                  <a:pt x="226" y="307"/>
                </a:cubicBezTo>
                <a:cubicBezTo>
                  <a:pt x="199" y="334"/>
                  <a:pt x="163" y="352"/>
                  <a:pt x="127" y="352"/>
                </a:cubicBezTo>
                <a:cubicBezTo>
                  <a:pt x="55" y="343"/>
                  <a:pt x="0" y="289"/>
                  <a:pt x="0" y="217"/>
                </a:cubicBezTo>
                <a:cubicBezTo>
                  <a:pt x="0" y="208"/>
                  <a:pt x="0" y="208"/>
                  <a:pt x="0" y="208"/>
                </a:cubicBezTo>
                <a:cubicBezTo>
                  <a:pt x="109" y="36"/>
                  <a:pt x="109" y="36"/>
                  <a:pt x="109" y="36"/>
                </a:cubicBezTo>
                <a:cubicBezTo>
                  <a:pt x="127" y="18"/>
                  <a:pt x="145" y="0"/>
                  <a:pt x="172" y="0"/>
                </a:cubicBezTo>
                <a:cubicBezTo>
                  <a:pt x="678" y="0"/>
                  <a:pt x="678" y="0"/>
                  <a:pt x="678" y="0"/>
                </a:cubicBezTo>
                <a:lnTo>
                  <a:pt x="678" y="0"/>
                </a:lnTo>
                <a:cubicBezTo>
                  <a:pt x="705" y="0"/>
                  <a:pt x="723" y="18"/>
                  <a:pt x="741" y="36"/>
                </a:cubicBezTo>
                <a:cubicBezTo>
                  <a:pt x="850" y="208"/>
                  <a:pt x="850" y="208"/>
                  <a:pt x="850" y="208"/>
                </a:cubicBezTo>
                <a:cubicBezTo>
                  <a:pt x="850" y="217"/>
                  <a:pt x="850" y="217"/>
                  <a:pt x="850" y="217"/>
                </a:cubicBezTo>
                <a:cubicBezTo>
                  <a:pt x="850" y="289"/>
                  <a:pt x="796" y="352"/>
                  <a:pt x="723" y="352"/>
                </a:cubicBezTo>
                <a:cubicBezTo>
                  <a:pt x="723" y="352"/>
                  <a:pt x="723" y="352"/>
                  <a:pt x="714" y="352"/>
                </a:cubicBezTo>
                <a:close/>
                <a:moveTo>
                  <a:pt x="624" y="217"/>
                </a:moveTo>
                <a:lnTo>
                  <a:pt x="624" y="217"/>
                </a:lnTo>
                <a:lnTo>
                  <a:pt x="624" y="217"/>
                </a:lnTo>
                <a:cubicBezTo>
                  <a:pt x="642" y="217"/>
                  <a:pt x="651" y="235"/>
                  <a:pt x="660" y="244"/>
                </a:cubicBezTo>
                <a:cubicBezTo>
                  <a:pt x="669" y="271"/>
                  <a:pt x="696" y="289"/>
                  <a:pt x="723" y="289"/>
                </a:cubicBezTo>
                <a:cubicBezTo>
                  <a:pt x="750" y="280"/>
                  <a:pt x="778" y="262"/>
                  <a:pt x="787" y="226"/>
                </a:cubicBezTo>
                <a:cubicBezTo>
                  <a:pt x="678" y="72"/>
                  <a:pt x="678" y="72"/>
                  <a:pt x="678" y="72"/>
                </a:cubicBezTo>
                <a:cubicBezTo>
                  <a:pt x="172" y="72"/>
                  <a:pt x="172" y="72"/>
                  <a:pt x="172" y="72"/>
                </a:cubicBezTo>
                <a:lnTo>
                  <a:pt x="172" y="72"/>
                </a:lnTo>
                <a:cubicBezTo>
                  <a:pt x="64" y="226"/>
                  <a:pt x="64" y="226"/>
                  <a:pt x="64" y="226"/>
                </a:cubicBezTo>
                <a:cubicBezTo>
                  <a:pt x="73" y="253"/>
                  <a:pt x="100" y="280"/>
                  <a:pt x="127" y="280"/>
                </a:cubicBezTo>
                <a:cubicBezTo>
                  <a:pt x="154" y="289"/>
                  <a:pt x="181" y="271"/>
                  <a:pt x="190" y="244"/>
                </a:cubicBezTo>
                <a:cubicBezTo>
                  <a:pt x="199" y="226"/>
                  <a:pt x="217" y="217"/>
                  <a:pt x="226" y="217"/>
                </a:cubicBezTo>
                <a:lnTo>
                  <a:pt x="226" y="217"/>
                </a:lnTo>
                <a:cubicBezTo>
                  <a:pt x="244" y="217"/>
                  <a:pt x="263" y="226"/>
                  <a:pt x="272" y="244"/>
                </a:cubicBezTo>
                <a:cubicBezTo>
                  <a:pt x="281" y="271"/>
                  <a:pt x="299" y="280"/>
                  <a:pt x="326" y="280"/>
                </a:cubicBezTo>
                <a:cubicBezTo>
                  <a:pt x="353" y="280"/>
                  <a:pt x="380" y="271"/>
                  <a:pt x="389" y="244"/>
                </a:cubicBezTo>
                <a:cubicBezTo>
                  <a:pt x="389" y="226"/>
                  <a:pt x="407" y="217"/>
                  <a:pt x="425" y="217"/>
                </a:cubicBezTo>
                <a:lnTo>
                  <a:pt x="425" y="217"/>
                </a:lnTo>
                <a:cubicBezTo>
                  <a:pt x="443" y="217"/>
                  <a:pt x="461" y="226"/>
                  <a:pt x="461" y="244"/>
                </a:cubicBezTo>
                <a:cubicBezTo>
                  <a:pt x="470" y="271"/>
                  <a:pt x="497" y="280"/>
                  <a:pt x="525" y="280"/>
                </a:cubicBezTo>
                <a:cubicBezTo>
                  <a:pt x="552" y="280"/>
                  <a:pt x="570" y="271"/>
                  <a:pt x="579" y="244"/>
                </a:cubicBezTo>
                <a:cubicBezTo>
                  <a:pt x="588" y="235"/>
                  <a:pt x="606" y="217"/>
                  <a:pt x="624" y="2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30">
            <a:extLst>
              <a:ext uri="{FF2B5EF4-FFF2-40B4-BE49-F238E27FC236}">
                <a16:creationId xmlns:a16="http://schemas.microsoft.com/office/drawing/2014/main" id="{8E5B9407-F964-004A-86EA-931AA2961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8785" y="7007611"/>
            <a:ext cx="237258" cy="55826"/>
          </a:xfrm>
          <a:custGeom>
            <a:avLst/>
            <a:gdLst>
              <a:gd name="T0" fmla="*/ 225 w 226"/>
              <a:gd name="T1" fmla="*/ 54 h 55"/>
              <a:gd name="T2" fmla="*/ 0 w 226"/>
              <a:gd name="T3" fmla="*/ 54 h 55"/>
              <a:gd name="T4" fmla="*/ 0 w 226"/>
              <a:gd name="T5" fmla="*/ 0 h 55"/>
              <a:gd name="T6" fmla="*/ 225 w 226"/>
              <a:gd name="T7" fmla="*/ 0 h 55"/>
              <a:gd name="T8" fmla="*/ 225 w 22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55">
                <a:moveTo>
                  <a:pt x="225" y="54"/>
                </a:moveTo>
                <a:lnTo>
                  <a:pt x="0" y="54"/>
                </a:lnTo>
                <a:lnTo>
                  <a:pt x="0" y="0"/>
                </a:lnTo>
                <a:lnTo>
                  <a:pt x="225" y="0"/>
                </a:lnTo>
                <a:lnTo>
                  <a:pt x="225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31">
            <a:extLst>
              <a:ext uri="{FF2B5EF4-FFF2-40B4-BE49-F238E27FC236}">
                <a16:creationId xmlns:a16="http://schemas.microsoft.com/office/drawing/2014/main" id="{14B59298-CC6E-2E43-A63F-1EF2D8BF0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6698" y="6854089"/>
            <a:ext cx="227954" cy="441955"/>
          </a:xfrm>
          <a:custGeom>
            <a:avLst/>
            <a:gdLst>
              <a:gd name="T0" fmla="*/ 91 w 217"/>
              <a:gd name="T1" fmla="*/ 0 h 417"/>
              <a:gd name="T2" fmla="*/ 91 w 217"/>
              <a:gd name="T3" fmla="*/ 0 h 417"/>
              <a:gd name="T4" fmla="*/ 0 w 217"/>
              <a:gd name="T5" fmla="*/ 0 h 417"/>
              <a:gd name="T6" fmla="*/ 0 w 217"/>
              <a:gd name="T7" fmla="*/ 54 h 417"/>
              <a:gd name="T8" fmla="*/ 64 w 217"/>
              <a:gd name="T9" fmla="*/ 54 h 417"/>
              <a:gd name="T10" fmla="*/ 91 w 217"/>
              <a:gd name="T11" fmla="*/ 63 h 417"/>
              <a:gd name="T12" fmla="*/ 171 w 217"/>
              <a:gd name="T13" fmla="*/ 154 h 417"/>
              <a:gd name="T14" fmla="*/ 171 w 217"/>
              <a:gd name="T15" fmla="*/ 361 h 417"/>
              <a:gd name="T16" fmla="*/ 36 w 217"/>
              <a:gd name="T17" fmla="*/ 361 h 417"/>
              <a:gd name="T18" fmla="*/ 45 w 217"/>
              <a:gd name="T19" fmla="*/ 380 h 417"/>
              <a:gd name="T20" fmla="*/ 36 w 217"/>
              <a:gd name="T21" fmla="*/ 416 h 417"/>
              <a:gd name="T22" fmla="*/ 171 w 217"/>
              <a:gd name="T23" fmla="*/ 416 h 417"/>
              <a:gd name="T24" fmla="*/ 216 w 217"/>
              <a:gd name="T25" fmla="*/ 361 h 417"/>
              <a:gd name="T26" fmla="*/ 216 w 217"/>
              <a:gd name="T27" fmla="*/ 145 h 417"/>
              <a:gd name="T28" fmla="*/ 216 w 217"/>
              <a:gd name="T29" fmla="*/ 136 h 417"/>
              <a:gd name="T30" fmla="*/ 109 w 217"/>
              <a:gd name="T31" fmla="*/ 9 h 417"/>
              <a:gd name="T32" fmla="*/ 91 w 217"/>
              <a:gd name="T33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7" h="417">
                <a:moveTo>
                  <a:pt x="91" y="0"/>
                </a:moveTo>
                <a:lnTo>
                  <a:pt x="91" y="0"/>
                </a:lnTo>
                <a:cubicBezTo>
                  <a:pt x="0" y="0"/>
                  <a:pt x="0" y="0"/>
                  <a:pt x="0" y="0"/>
                </a:cubicBezTo>
                <a:cubicBezTo>
                  <a:pt x="0" y="54"/>
                  <a:pt x="0" y="54"/>
                  <a:pt x="0" y="54"/>
                </a:cubicBezTo>
                <a:cubicBezTo>
                  <a:pt x="64" y="54"/>
                  <a:pt x="64" y="54"/>
                  <a:pt x="64" y="54"/>
                </a:cubicBezTo>
                <a:cubicBezTo>
                  <a:pt x="73" y="54"/>
                  <a:pt x="82" y="54"/>
                  <a:pt x="91" y="63"/>
                </a:cubicBezTo>
                <a:cubicBezTo>
                  <a:pt x="171" y="154"/>
                  <a:pt x="171" y="154"/>
                  <a:pt x="171" y="154"/>
                </a:cubicBezTo>
                <a:cubicBezTo>
                  <a:pt x="171" y="361"/>
                  <a:pt x="171" y="361"/>
                  <a:pt x="171" y="361"/>
                </a:cubicBezTo>
                <a:cubicBezTo>
                  <a:pt x="36" y="361"/>
                  <a:pt x="36" y="361"/>
                  <a:pt x="36" y="361"/>
                </a:cubicBezTo>
                <a:cubicBezTo>
                  <a:pt x="36" y="370"/>
                  <a:pt x="45" y="380"/>
                  <a:pt x="45" y="380"/>
                </a:cubicBezTo>
                <a:cubicBezTo>
                  <a:pt x="45" y="398"/>
                  <a:pt x="36" y="407"/>
                  <a:pt x="36" y="416"/>
                </a:cubicBezTo>
                <a:cubicBezTo>
                  <a:pt x="171" y="416"/>
                  <a:pt x="171" y="416"/>
                  <a:pt x="171" y="416"/>
                </a:cubicBezTo>
                <a:cubicBezTo>
                  <a:pt x="198" y="416"/>
                  <a:pt x="216" y="389"/>
                  <a:pt x="216" y="361"/>
                </a:cubicBezTo>
                <a:cubicBezTo>
                  <a:pt x="216" y="145"/>
                  <a:pt x="216" y="145"/>
                  <a:pt x="216" y="145"/>
                </a:cubicBezTo>
                <a:lnTo>
                  <a:pt x="216" y="136"/>
                </a:lnTo>
                <a:cubicBezTo>
                  <a:pt x="109" y="9"/>
                  <a:pt x="109" y="9"/>
                  <a:pt x="109" y="9"/>
                </a:cubicBezTo>
                <a:cubicBezTo>
                  <a:pt x="109" y="0"/>
                  <a:pt x="100" y="0"/>
                  <a:pt x="9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32">
            <a:extLst>
              <a:ext uri="{FF2B5EF4-FFF2-40B4-BE49-F238E27FC236}">
                <a16:creationId xmlns:a16="http://schemas.microsoft.com/office/drawing/2014/main" id="{6123E5FF-D95E-AB42-988E-B9D87893D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3135" y="7226260"/>
            <a:ext cx="269824" cy="79088"/>
          </a:xfrm>
          <a:custGeom>
            <a:avLst/>
            <a:gdLst>
              <a:gd name="T0" fmla="*/ 253 w 254"/>
              <a:gd name="T1" fmla="*/ 0 h 73"/>
              <a:gd name="T2" fmla="*/ 253 w 254"/>
              <a:gd name="T3" fmla="*/ 0 h 73"/>
              <a:gd name="T4" fmla="*/ 9 w 254"/>
              <a:gd name="T5" fmla="*/ 0 h 73"/>
              <a:gd name="T6" fmla="*/ 9 w 254"/>
              <a:gd name="T7" fmla="*/ 27 h 73"/>
              <a:gd name="T8" fmla="*/ 0 w 254"/>
              <a:gd name="T9" fmla="*/ 72 h 73"/>
              <a:gd name="T10" fmla="*/ 253 w 254"/>
              <a:gd name="T11" fmla="*/ 72 h 73"/>
              <a:gd name="T12" fmla="*/ 244 w 254"/>
              <a:gd name="T13" fmla="*/ 27 h 73"/>
              <a:gd name="T14" fmla="*/ 253 w 254"/>
              <a:gd name="T15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4" h="73">
                <a:moveTo>
                  <a:pt x="253" y="0"/>
                </a:moveTo>
                <a:lnTo>
                  <a:pt x="253" y="0"/>
                </a:lnTo>
                <a:cubicBezTo>
                  <a:pt x="9" y="0"/>
                  <a:pt x="9" y="0"/>
                  <a:pt x="9" y="0"/>
                </a:cubicBezTo>
                <a:cubicBezTo>
                  <a:pt x="9" y="8"/>
                  <a:pt x="9" y="17"/>
                  <a:pt x="9" y="27"/>
                </a:cubicBezTo>
                <a:cubicBezTo>
                  <a:pt x="9" y="45"/>
                  <a:pt x="9" y="54"/>
                  <a:pt x="0" y="72"/>
                </a:cubicBezTo>
                <a:cubicBezTo>
                  <a:pt x="253" y="72"/>
                  <a:pt x="253" y="72"/>
                  <a:pt x="253" y="72"/>
                </a:cubicBezTo>
                <a:cubicBezTo>
                  <a:pt x="253" y="54"/>
                  <a:pt x="244" y="45"/>
                  <a:pt x="244" y="27"/>
                </a:cubicBezTo>
                <a:cubicBezTo>
                  <a:pt x="244" y="17"/>
                  <a:pt x="244" y="8"/>
                  <a:pt x="25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33">
            <a:extLst>
              <a:ext uri="{FF2B5EF4-FFF2-40B4-BE49-F238E27FC236}">
                <a16:creationId xmlns:a16="http://schemas.microsoft.com/office/drawing/2014/main" id="{7CCE4E75-AECB-0949-983C-76E9B277A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2136" y="6719178"/>
            <a:ext cx="679213" cy="488473"/>
          </a:xfrm>
          <a:custGeom>
            <a:avLst/>
            <a:gdLst>
              <a:gd name="T0" fmla="*/ 614 w 642"/>
              <a:gd name="T1" fmla="*/ 442 h 461"/>
              <a:gd name="T2" fmla="*/ 614 w 642"/>
              <a:gd name="T3" fmla="*/ 442 h 461"/>
              <a:gd name="T4" fmla="*/ 641 w 642"/>
              <a:gd name="T5" fmla="*/ 451 h 461"/>
              <a:gd name="T6" fmla="*/ 641 w 642"/>
              <a:gd name="T7" fmla="*/ 180 h 461"/>
              <a:gd name="T8" fmla="*/ 641 w 642"/>
              <a:gd name="T9" fmla="*/ 126 h 461"/>
              <a:gd name="T10" fmla="*/ 641 w 642"/>
              <a:gd name="T11" fmla="*/ 63 h 461"/>
              <a:gd name="T12" fmla="*/ 578 w 642"/>
              <a:gd name="T13" fmla="*/ 0 h 461"/>
              <a:gd name="T14" fmla="*/ 36 w 642"/>
              <a:gd name="T15" fmla="*/ 0 h 461"/>
              <a:gd name="T16" fmla="*/ 0 w 642"/>
              <a:gd name="T17" fmla="*/ 36 h 461"/>
              <a:gd name="T18" fmla="*/ 36 w 642"/>
              <a:gd name="T19" fmla="*/ 63 h 461"/>
              <a:gd name="T20" fmla="*/ 578 w 642"/>
              <a:gd name="T21" fmla="*/ 63 h 461"/>
              <a:gd name="T22" fmla="*/ 578 w 642"/>
              <a:gd name="T23" fmla="*/ 460 h 461"/>
              <a:gd name="T24" fmla="*/ 614 w 642"/>
              <a:gd name="T25" fmla="*/ 44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2" h="461">
                <a:moveTo>
                  <a:pt x="614" y="442"/>
                </a:moveTo>
                <a:lnTo>
                  <a:pt x="614" y="442"/>
                </a:lnTo>
                <a:cubicBezTo>
                  <a:pt x="623" y="442"/>
                  <a:pt x="632" y="442"/>
                  <a:pt x="641" y="451"/>
                </a:cubicBezTo>
                <a:cubicBezTo>
                  <a:pt x="641" y="180"/>
                  <a:pt x="641" y="180"/>
                  <a:pt x="641" y="180"/>
                </a:cubicBezTo>
                <a:cubicBezTo>
                  <a:pt x="641" y="126"/>
                  <a:pt x="641" y="126"/>
                  <a:pt x="641" y="126"/>
                </a:cubicBezTo>
                <a:cubicBezTo>
                  <a:pt x="641" y="63"/>
                  <a:pt x="641" y="63"/>
                  <a:pt x="641" y="63"/>
                </a:cubicBezTo>
                <a:cubicBezTo>
                  <a:pt x="641" y="27"/>
                  <a:pt x="614" y="0"/>
                  <a:pt x="57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63"/>
                  <a:pt x="36" y="63"/>
                </a:cubicBezTo>
                <a:cubicBezTo>
                  <a:pt x="578" y="63"/>
                  <a:pt x="578" y="63"/>
                  <a:pt x="578" y="63"/>
                </a:cubicBezTo>
                <a:cubicBezTo>
                  <a:pt x="578" y="460"/>
                  <a:pt x="578" y="460"/>
                  <a:pt x="578" y="460"/>
                </a:cubicBezTo>
                <a:cubicBezTo>
                  <a:pt x="587" y="451"/>
                  <a:pt x="605" y="442"/>
                  <a:pt x="614" y="4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34">
            <a:extLst>
              <a:ext uri="{FF2B5EF4-FFF2-40B4-BE49-F238E27FC236}">
                <a16:creationId xmlns:a16="http://schemas.microsoft.com/office/drawing/2014/main" id="{47C6D03D-6D69-5846-A6AF-3525A530C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6570" y="6989003"/>
            <a:ext cx="134914" cy="316346"/>
          </a:xfrm>
          <a:custGeom>
            <a:avLst/>
            <a:gdLst>
              <a:gd name="T0" fmla="*/ 127 w 128"/>
              <a:gd name="T1" fmla="*/ 226 h 299"/>
              <a:gd name="T2" fmla="*/ 127 w 128"/>
              <a:gd name="T3" fmla="*/ 226 h 299"/>
              <a:gd name="T4" fmla="*/ 63 w 128"/>
              <a:gd name="T5" fmla="*/ 226 h 299"/>
              <a:gd name="T6" fmla="*/ 63 w 128"/>
              <a:gd name="T7" fmla="*/ 0 h 299"/>
              <a:gd name="T8" fmla="*/ 0 w 128"/>
              <a:gd name="T9" fmla="*/ 0 h 299"/>
              <a:gd name="T10" fmla="*/ 0 w 128"/>
              <a:gd name="T11" fmla="*/ 234 h 299"/>
              <a:gd name="T12" fmla="*/ 9 w 128"/>
              <a:gd name="T13" fmla="*/ 271 h 299"/>
              <a:gd name="T14" fmla="*/ 63 w 128"/>
              <a:gd name="T15" fmla="*/ 298 h 299"/>
              <a:gd name="T16" fmla="*/ 63 w 128"/>
              <a:gd name="T17" fmla="*/ 298 h 299"/>
              <a:gd name="T18" fmla="*/ 127 w 128"/>
              <a:gd name="T19" fmla="*/ 298 h 299"/>
              <a:gd name="T20" fmla="*/ 117 w 128"/>
              <a:gd name="T21" fmla="*/ 253 h 299"/>
              <a:gd name="T22" fmla="*/ 127 w 128"/>
              <a:gd name="T23" fmla="*/ 226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299">
                <a:moveTo>
                  <a:pt x="127" y="226"/>
                </a:moveTo>
                <a:lnTo>
                  <a:pt x="127" y="226"/>
                </a:lnTo>
                <a:cubicBezTo>
                  <a:pt x="63" y="226"/>
                  <a:pt x="63" y="226"/>
                  <a:pt x="63" y="226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243"/>
                  <a:pt x="0" y="262"/>
                  <a:pt x="9" y="271"/>
                </a:cubicBezTo>
                <a:cubicBezTo>
                  <a:pt x="27" y="289"/>
                  <a:pt x="45" y="298"/>
                  <a:pt x="63" y="298"/>
                </a:cubicBezTo>
                <a:lnTo>
                  <a:pt x="63" y="298"/>
                </a:lnTo>
                <a:cubicBezTo>
                  <a:pt x="127" y="298"/>
                  <a:pt x="127" y="298"/>
                  <a:pt x="127" y="298"/>
                </a:cubicBezTo>
                <a:cubicBezTo>
                  <a:pt x="117" y="289"/>
                  <a:pt x="117" y="271"/>
                  <a:pt x="117" y="253"/>
                </a:cubicBezTo>
                <a:cubicBezTo>
                  <a:pt x="117" y="243"/>
                  <a:pt x="117" y="234"/>
                  <a:pt x="127" y="2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35">
            <a:extLst>
              <a:ext uri="{FF2B5EF4-FFF2-40B4-BE49-F238E27FC236}">
                <a16:creationId xmlns:a16="http://schemas.microsoft.com/office/drawing/2014/main" id="{DDB10194-CFCC-9242-8FB0-A44DA1271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5742" y="7156480"/>
            <a:ext cx="190736" cy="190736"/>
          </a:xfrm>
          <a:custGeom>
            <a:avLst/>
            <a:gdLst>
              <a:gd name="T0" fmla="*/ 90 w 182"/>
              <a:gd name="T1" fmla="*/ 181 h 182"/>
              <a:gd name="T2" fmla="*/ 90 w 182"/>
              <a:gd name="T3" fmla="*/ 181 h 182"/>
              <a:gd name="T4" fmla="*/ 0 w 182"/>
              <a:gd name="T5" fmla="*/ 91 h 182"/>
              <a:gd name="T6" fmla="*/ 90 w 182"/>
              <a:gd name="T7" fmla="*/ 0 h 182"/>
              <a:gd name="T8" fmla="*/ 181 w 182"/>
              <a:gd name="T9" fmla="*/ 91 h 182"/>
              <a:gd name="T10" fmla="*/ 90 w 182"/>
              <a:gd name="T11" fmla="*/ 181 h 182"/>
              <a:gd name="T12" fmla="*/ 90 w 182"/>
              <a:gd name="T13" fmla="*/ 55 h 182"/>
              <a:gd name="T14" fmla="*/ 90 w 182"/>
              <a:gd name="T15" fmla="*/ 55 h 182"/>
              <a:gd name="T16" fmla="*/ 54 w 182"/>
              <a:gd name="T17" fmla="*/ 91 h 182"/>
              <a:gd name="T18" fmla="*/ 90 w 182"/>
              <a:gd name="T19" fmla="*/ 136 h 182"/>
              <a:gd name="T20" fmla="*/ 135 w 182"/>
              <a:gd name="T21" fmla="*/ 91 h 182"/>
              <a:gd name="T22" fmla="*/ 90 w 182"/>
              <a:gd name="T23" fmla="*/ 55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2" h="182">
                <a:moveTo>
                  <a:pt x="90" y="181"/>
                </a:moveTo>
                <a:lnTo>
                  <a:pt x="90" y="181"/>
                </a:lnTo>
                <a:cubicBezTo>
                  <a:pt x="45" y="181"/>
                  <a:pt x="0" y="145"/>
                  <a:pt x="0" y="91"/>
                </a:cubicBezTo>
                <a:cubicBezTo>
                  <a:pt x="0" y="45"/>
                  <a:pt x="45" y="0"/>
                  <a:pt x="90" y="0"/>
                </a:cubicBezTo>
                <a:cubicBezTo>
                  <a:pt x="144" y="0"/>
                  <a:pt x="181" y="45"/>
                  <a:pt x="181" y="91"/>
                </a:cubicBezTo>
                <a:cubicBezTo>
                  <a:pt x="181" y="145"/>
                  <a:pt x="144" y="181"/>
                  <a:pt x="90" y="181"/>
                </a:cubicBezTo>
                <a:close/>
                <a:moveTo>
                  <a:pt x="90" y="55"/>
                </a:moveTo>
                <a:lnTo>
                  <a:pt x="90" y="55"/>
                </a:lnTo>
                <a:cubicBezTo>
                  <a:pt x="72" y="55"/>
                  <a:pt x="54" y="72"/>
                  <a:pt x="54" y="91"/>
                </a:cubicBezTo>
                <a:cubicBezTo>
                  <a:pt x="54" y="118"/>
                  <a:pt x="72" y="136"/>
                  <a:pt x="90" y="136"/>
                </a:cubicBezTo>
                <a:cubicBezTo>
                  <a:pt x="117" y="136"/>
                  <a:pt x="135" y="118"/>
                  <a:pt x="135" y="91"/>
                </a:cubicBezTo>
                <a:cubicBezTo>
                  <a:pt x="135" y="72"/>
                  <a:pt x="117" y="55"/>
                  <a:pt x="90" y="5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36">
            <a:extLst>
              <a:ext uri="{FF2B5EF4-FFF2-40B4-BE49-F238E27FC236}">
                <a16:creationId xmlns:a16="http://schemas.microsoft.com/office/drawing/2014/main" id="{27FCDB9D-3DA1-124C-923F-026DDA569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4266" y="7156480"/>
            <a:ext cx="190736" cy="190736"/>
          </a:xfrm>
          <a:custGeom>
            <a:avLst/>
            <a:gdLst>
              <a:gd name="T0" fmla="*/ 91 w 182"/>
              <a:gd name="T1" fmla="*/ 181 h 182"/>
              <a:gd name="T2" fmla="*/ 91 w 182"/>
              <a:gd name="T3" fmla="*/ 181 h 182"/>
              <a:gd name="T4" fmla="*/ 0 w 182"/>
              <a:gd name="T5" fmla="*/ 91 h 182"/>
              <a:gd name="T6" fmla="*/ 91 w 182"/>
              <a:gd name="T7" fmla="*/ 0 h 182"/>
              <a:gd name="T8" fmla="*/ 181 w 182"/>
              <a:gd name="T9" fmla="*/ 91 h 182"/>
              <a:gd name="T10" fmla="*/ 91 w 182"/>
              <a:gd name="T11" fmla="*/ 181 h 182"/>
              <a:gd name="T12" fmla="*/ 91 w 182"/>
              <a:gd name="T13" fmla="*/ 55 h 182"/>
              <a:gd name="T14" fmla="*/ 91 w 182"/>
              <a:gd name="T15" fmla="*/ 55 h 182"/>
              <a:gd name="T16" fmla="*/ 55 w 182"/>
              <a:gd name="T17" fmla="*/ 91 h 182"/>
              <a:gd name="T18" fmla="*/ 91 w 182"/>
              <a:gd name="T19" fmla="*/ 136 h 182"/>
              <a:gd name="T20" fmla="*/ 136 w 182"/>
              <a:gd name="T21" fmla="*/ 91 h 182"/>
              <a:gd name="T22" fmla="*/ 91 w 182"/>
              <a:gd name="T23" fmla="*/ 55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2" h="182">
                <a:moveTo>
                  <a:pt x="91" y="181"/>
                </a:moveTo>
                <a:lnTo>
                  <a:pt x="91" y="181"/>
                </a:lnTo>
                <a:cubicBezTo>
                  <a:pt x="46" y="181"/>
                  <a:pt x="0" y="145"/>
                  <a:pt x="0" y="91"/>
                </a:cubicBezTo>
                <a:cubicBezTo>
                  <a:pt x="0" y="45"/>
                  <a:pt x="46" y="0"/>
                  <a:pt x="91" y="0"/>
                </a:cubicBezTo>
                <a:cubicBezTo>
                  <a:pt x="145" y="0"/>
                  <a:pt x="181" y="45"/>
                  <a:pt x="181" y="91"/>
                </a:cubicBezTo>
                <a:cubicBezTo>
                  <a:pt x="181" y="145"/>
                  <a:pt x="145" y="181"/>
                  <a:pt x="91" y="181"/>
                </a:cubicBezTo>
                <a:close/>
                <a:moveTo>
                  <a:pt x="91" y="55"/>
                </a:moveTo>
                <a:lnTo>
                  <a:pt x="91" y="55"/>
                </a:lnTo>
                <a:cubicBezTo>
                  <a:pt x="73" y="55"/>
                  <a:pt x="55" y="72"/>
                  <a:pt x="55" y="91"/>
                </a:cubicBezTo>
                <a:cubicBezTo>
                  <a:pt x="55" y="118"/>
                  <a:pt x="73" y="136"/>
                  <a:pt x="91" y="136"/>
                </a:cubicBezTo>
                <a:cubicBezTo>
                  <a:pt x="118" y="136"/>
                  <a:pt x="136" y="118"/>
                  <a:pt x="136" y="91"/>
                </a:cubicBezTo>
                <a:cubicBezTo>
                  <a:pt x="136" y="72"/>
                  <a:pt x="118" y="55"/>
                  <a:pt x="91" y="5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37">
            <a:extLst>
              <a:ext uri="{FF2B5EF4-FFF2-40B4-BE49-F238E27FC236}">
                <a16:creationId xmlns:a16="http://schemas.microsoft.com/office/drawing/2014/main" id="{173C7FB5-3681-FD4A-9D30-82FE5B1B6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0744" y="6844785"/>
            <a:ext cx="279129" cy="69784"/>
          </a:xfrm>
          <a:custGeom>
            <a:avLst/>
            <a:gdLst>
              <a:gd name="T0" fmla="*/ 235 w 263"/>
              <a:gd name="T1" fmla="*/ 63 h 64"/>
              <a:gd name="T2" fmla="*/ 235 w 263"/>
              <a:gd name="T3" fmla="*/ 63 h 64"/>
              <a:gd name="T4" fmla="*/ 27 w 263"/>
              <a:gd name="T5" fmla="*/ 63 h 64"/>
              <a:gd name="T6" fmla="*/ 0 w 263"/>
              <a:gd name="T7" fmla="*/ 27 h 64"/>
              <a:gd name="T8" fmla="*/ 27 w 263"/>
              <a:gd name="T9" fmla="*/ 0 h 64"/>
              <a:gd name="T10" fmla="*/ 235 w 263"/>
              <a:gd name="T11" fmla="*/ 0 h 64"/>
              <a:gd name="T12" fmla="*/ 262 w 263"/>
              <a:gd name="T13" fmla="*/ 27 h 64"/>
              <a:gd name="T14" fmla="*/ 235 w 263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64">
                <a:moveTo>
                  <a:pt x="235" y="63"/>
                </a:moveTo>
                <a:lnTo>
                  <a:pt x="235" y="63"/>
                </a:ln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53" y="0"/>
                  <a:pt x="262" y="18"/>
                  <a:pt x="262" y="27"/>
                </a:cubicBezTo>
                <a:cubicBezTo>
                  <a:pt x="262" y="45"/>
                  <a:pt x="253" y="63"/>
                  <a:pt x="235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38">
            <a:extLst>
              <a:ext uri="{FF2B5EF4-FFF2-40B4-BE49-F238E27FC236}">
                <a16:creationId xmlns:a16="http://schemas.microsoft.com/office/drawing/2014/main" id="{4D674DEF-D299-9245-95E8-5A4E279B5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7266" y="6947132"/>
            <a:ext cx="144218" cy="55826"/>
          </a:xfrm>
          <a:custGeom>
            <a:avLst/>
            <a:gdLst>
              <a:gd name="T0" fmla="*/ 108 w 137"/>
              <a:gd name="T1" fmla="*/ 54 h 55"/>
              <a:gd name="T2" fmla="*/ 108 w 137"/>
              <a:gd name="T3" fmla="*/ 54 h 55"/>
              <a:gd name="T4" fmla="*/ 18 w 137"/>
              <a:gd name="T5" fmla="*/ 54 h 55"/>
              <a:gd name="T6" fmla="*/ 0 w 137"/>
              <a:gd name="T7" fmla="*/ 26 h 55"/>
              <a:gd name="T8" fmla="*/ 27 w 137"/>
              <a:gd name="T9" fmla="*/ 0 h 55"/>
              <a:gd name="T10" fmla="*/ 108 w 137"/>
              <a:gd name="T11" fmla="*/ 0 h 55"/>
              <a:gd name="T12" fmla="*/ 136 w 137"/>
              <a:gd name="T13" fmla="*/ 26 h 55"/>
              <a:gd name="T14" fmla="*/ 108 w 13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55">
                <a:moveTo>
                  <a:pt x="108" y="54"/>
                </a:moveTo>
                <a:lnTo>
                  <a:pt x="108" y="54"/>
                </a:lnTo>
                <a:cubicBezTo>
                  <a:pt x="18" y="54"/>
                  <a:pt x="18" y="54"/>
                  <a:pt x="18" y="54"/>
                </a:cubicBezTo>
                <a:cubicBezTo>
                  <a:pt x="9" y="54"/>
                  <a:pt x="0" y="36"/>
                  <a:pt x="0" y="26"/>
                </a:cubicBezTo>
                <a:cubicBezTo>
                  <a:pt x="0" y="9"/>
                  <a:pt x="9" y="0"/>
                  <a:pt x="27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7" y="0"/>
                  <a:pt x="136" y="17"/>
                  <a:pt x="136" y="26"/>
                </a:cubicBezTo>
                <a:cubicBezTo>
                  <a:pt x="136" y="45"/>
                  <a:pt x="117" y="54"/>
                  <a:pt x="10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39">
            <a:extLst>
              <a:ext uri="{FF2B5EF4-FFF2-40B4-BE49-F238E27FC236}">
                <a16:creationId xmlns:a16="http://schemas.microsoft.com/office/drawing/2014/main" id="{3098EB48-32C2-E44A-841D-731F8788D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7730" y="7993865"/>
            <a:ext cx="809473" cy="88389"/>
          </a:xfrm>
          <a:custGeom>
            <a:avLst/>
            <a:gdLst>
              <a:gd name="T0" fmla="*/ 768 w 769"/>
              <a:gd name="T1" fmla="*/ 82 h 83"/>
              <a:gd name="T2" fmla="*/ 0 w 769"/>
              <a:gd name="T3" fmla="*/ 82 h 83"/>
              <a:gd name="T4" fmla="*/ 0 w 769"/>
              <a:gd name="T5" fmla="*/ 0 h 83"/>
              <a:gd name="T6" fmla="*/ 768 w 769"/>
              <a:gd name="T7" fmla="*/ 0 h 83"/>
              <a:gd name="T8" fmla="*/ 768 w 769"/>
              <a:gd name="T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9" h="83">
                <a:moveTo>
                  <a:pt x="768" y="82"/>
                </a:moveTo>
                <a:lnTo>
                  <a:pt x="0" y="82"/>
                </a:lnTo>
                <a:lnTo>
                  <a:pt x="0" y="0"/>
                </a:lnTo>
                <a:lnTo>
                  <a:pt x="768" y="0"/>
                </a:lnTo>
                <a:lnTo>
                  <a:pt x="768" y="8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40">
            <a:extLst>
              <a:ext uri="{FF2B5EF4-FFF2-40B4-BE49-F238E27FC236}">
                <a16:creationId xmlns:a16="http://schemas.microsoft.com/office/drawing/2014/main" id="{08047E98-7400-614F-929C-450CD5FF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6120" y="8235777"/>
            <a:ext cx="172131" cy="69781"/>
          </a:xfrm>
          <a:custGeom>
            <a:avLst/>
            <a:gdLst>
              <a:gd name="T0" fmla="*/ 126 w 163"/>
              <a:gd name="T1" fmla="*/ 63 h 64"/>
              <a:gd name="T2" fmla="*/ 126 w 163"/>
              <a:gd name="T3" fmla="*/ 63 h 64"/>
              <a:gd name="T4" fmla="*/ 27 w 163"/>
              <a:gd name="T5" fmla="*/ 63 h 64"/>
              <a:gd name="T6" fmla="*/ 0 w 163"/>
              <a:gd name="T7" fmla="*/ 27 h 64"/>
              <a:gd name="T8" fmla="*/ 27 w 163"/>
              <a:gd name="T9" fmla="*/ 0 h 64"/>
              <a:gd name="T10" fmla="*/ 126 w 163"/>
              <a:gd name="T11" fmla="*/ 0 h 64"/>
              <a:gd name="T12" fmla="*/ 162 w 163"/>
              <a:gd name="T13" fmla="*/ 27 h 64"/>
              <a:gd name="T14" fmla="*/ 126 w 163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64">
                <a:moveTo>
                  <a:pt x="126" y="63"/>
                </a:moveTo>
                <a:lnTo>
                  <a:pt x="126" y="63"/>
                </a:ln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4" y="0"/>
                  <a:pt x="162" y="9"/>
                  <a:pt x="162" y="27"/>
                </a:cubicBezTo>
                <a:cubicBezTo>
                  <a:pt x="162" y="45"/>
                  <a:pt x="144" y="63"/>
                  <a:pt x="126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41">
            <a:extLst>
              <a:ext uri="{FF2B5EF4-FFF2-40B4-BE49-F238E27FC236}">
                <a16:creationId xmlns:a16="http://schemas.microsoft.com/office/drawing/2014/main" id="{3C10A3F8-B080-FE4A-95F6-377EC824C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1905" y="7756605"/>
            <a:ext cx="897862" cy="688517"/>
          </a:xfrm>
          <a:custGeom>
            <a:avLst/>
            <a:gdLst>
              <a:gd name="T0" fmla="*/ 723 w 851"/>
              <a:gd name="T1" fmla="*/ 650 h 651"/>
              <a:gd name="T2" fmla="*/ 723 w 851"/>
              <a:gd name="T3" fmla="*/ 650 h 651"/>
              <a:gd name="T4" fmla="*/ 127 w 851"/>
              <a:gd name="T5" fmla="*/ 650 h 651"/>
              <a:gd name="T6" fmla="*/ 0 w 851"/>
              <a:gd name="T7" fmla="*/ 523 h 651"/>
              <a:gd name="T8" fmla="*/ 0 w 851"/>
              <a:gd name="T9" fmla="*/ 126 h 651"/>
              <a:gd name="T10" fmla="*/ 127 w 851"/>
              <a:gd name="T11" fmla="*/ 0 h 651"/>
              <a:gd name="T12" fmla="*/ 723 w 851"/>
              <a:gd name="T13" fmla="*/ 0 h 651"/>
              <a:gd name="T14" fmla="*/ 850 w 851"/>
              <a:gd name="T15" fmla="*/ 126 h 651"/>
              <a:gd name="T16" fmla="*/ 850 w 851"/>
              <a:gd name="T17" fmla="*/ 523 h 651"/>
              <a:gd name="T18" fmla="*/ 723 w 851"/>
              <a:gd name="T19" fmla="*/ 650 h 651"/>
              <a:gd name="T20" fmla="*/ 127 w 851"/>
              <a:gd name="T21" fmla="*/ 63 h 651"/>
              <a:gd name="T22" fmla="*/ 127 w 851"/>
              <a:gd name="T23" fmla="*/ 63 h 651"/>
              <a:gd name="T24" fmla="*/ 72 w 851"/>
              <a:gd name="T25" fmla="*/ 126 h 651"/>
              <a:gd name="T26" fmla="*/ 72 w 851"/>
              <a:gd name="T27" fmla="*/ 523 h 651"/>
              <a:gd name="T28" fmla="*/ 127 w 851"/>
              <a:gd name="T29" fmla="*/ 578 h 651"/>
              <a:gd name="T30" fmla="*/ 723 w 851"/>
              <a:gd name="T31" fmla="*/ 578 h 651"/>
              <a:gd name="T32" fmla="*/ 786 w 851"/>
              <a:gd name="T33" fmla="*/ 523 h 651"/>
              <a:gd name="T34" fmla="*/ 786 w 851"/>
              <a:gd name="T35" fmla="*/ 126 h 651"/>
              <a:gd name="T36" fmla="*/ 723 w 851"/>
              <a:gd name="T37" fmla="*/ 63 h 651"/>
              <a:gd name="T38" fmla="*/ 127 w 851"/>
              <a:gd name="T39" fmla="*/ 63 h 651"/>
              <a:gd name="T40" fmla="*/ 723 w 851"/>
              <a:gd name="T41" fmla="*/ 650 h 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51" h="651">
                <a:moveTo>
                  <a:pt x="723" y="650"/>
                </a:moveTo>
                <a:lnTo>
                  <a:pt x="723" y="650"/>
                </a:lnTo>
                <a:cubicBezTo>
                  <a:pt x="127" y="650"/>
                  <a:pt x="127" y="650"/>
                  <a:pt x="127" y="650"/>
                </a:cubicBezTo>
                <a:cubicBezTo>
                  <a:pt x="63" y="650"/>
                  <a:pt x="0" y="587"/>
                  <a:pt x="0" y="523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4"/>
                  <a:pt x="63" y="0"/>
                  <a:pt x="127" y="0"/>
                </a:cubicBezTo>
                <a:cubicBezTo>
                  <a:pt x="723" y="0"/>
                  <a:pt x="723" y="0"/>
                  <a:pt x="723" y="0"/>
                </a:cubicBezTo>
                <a:cubicBezTo>
                  <a:pt x="795" y="0"/>
                  <a:pt x="850" y="54"/>
                  <a:pt x="850" y="126"/>
                </a:cubicBezTo>
                <a:cubicBezTo>
                  <a:pt x="850" y="523"/>
                  <a:pt x="850" y="523"/>
                  <a:pt x="850" y="523"/>
                </a:cubicBezTo>
                <a:cubicBezTo>
                  <a:pt x="850" y="587"/>
                  <a:pt x="795" y="650"/>
                  <a:pt x="723" y="650"/>
                </a:cubicBezTo>
                <a:lnTo>
                  <a:pt x="127" y="63"/>
                </a:lnTo>
                <a:lnTo>
                  <a:pt x="127" y="63"/>
                </a:lnTo>
                <a:cubicBezTo>
                  <a:pt x="99" y="63"/>
                  <a:pt x="72" y="90"/>
                  <a:pt x="72" y="126"/>
                </a:cubicBezTo>
                <a:cubicBezTo>
                  <a:pt x="72" y="523"/>
                  <a:pt x="72" y="523"/>
                  <a:pt x="72" y="523"/>
                </a:cubicBezTo>
                <a:cubicBezTo>
                  <a:pt x="72" y="551"/>
                  <a:pt x="99" y="578"/>
                  <a:pt x="127" y="578"/>
                </a:cubicBezTo>
                <a:cubicBezTo>
                  <a:pt x="723" y="578"/>
                  <a:pt x="723" y="578"/>
                  <a:pt x="723" y="578"/>
                </a:cubicBezTo>
                <a:cubicBezTo>
                  <a:pt x="759" y="578"/>
                  <a:pt x="786" y="551"/>
                  <a:pt x="786" y="523"/>
                </a:cubicBezTo>
                <a:cubicBezTo>
                  <a:pt x="786" y="126"/>
                  <a:pt x="786" y="126"/>
                  <a:pt x="786" y="126"/>
                </a:cubicBezTo>
                <a:cubicBezTo>
                  <a:pt x="786" y="90"/>
                  <a:pt x="759" y="63"/>
                  <a:pt x="723" y="63"/>
                </a:cubicBezTo>
                <a:cubicBezTo>
                  <a:pt x="127" y="63"/>
                  <a:pt x="127" y="63"/>
                  <a:pt x="127" y="63"/>
                </a:cubicBezTo>
                <a:lnTo>
                  <a:pt x="723" y="6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42">
            <a:extLst>
              <a:ext uri="{FF2B5EF4-FFF2-40B4-BE49-F238E27FC236}">
                <a16:creationId xmlns:a16="http://schemas.microsoft.com/office/drawing/2014/main" id="{B75EDBA8-B7B0-E54F-8B5F-F5718F841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9627" y="7565868"/>
            <a:ext cx="507082" cy="55826"/>
          </a:xfrm>
          <a:custGeom>
            <a:avLst/>
            <a:gdLst>
              <a:gd name="T0" fmla="*/ 479 w 480"/>
              <a:gd name="T1" fmla="*/ 54 h 55"/>
              <a:gd name="T2" fmla="*/ 479 w 480"/>
              <a:gd name="T3" fmla="*/ 54 h 55"/>
              <a:gd name="T4" fmla="*/ 18 w 480"/>
              <a:gd name="T5" fmla="*/ 54 h 55"/>
              <a:gd name="T6" fmla="*/ 0 w 480"/>
              <a:gd name="T7" fmla="*/ 27 h 55"/>
              <a:gd name="T8" fmla="*/ 18 w 480"/>
              <a:gd name="T9" fmla="*/ 0 h 55"/>
              <a:gd name="T10" fmla="*/ 479 w 480"/>
              <a:gd name="T11" fmla="*/ 0 h 55"/>
              <a:gd name="T12" fmla="*/ 479 w 480"/>
              <a:gd name="T13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0" h="55">
                <a:moveTo>
                  <a:pt x="479" y="54"/>
                </a:moveTo>
                <a:lnTo>
                  <a:pt x="479" y="54"/>
                </a:lnTo>
                <a:cubicBezTo>
                  <a:pt x="18" y="54"/>
                  <a:pt x="18" y="54"/>
                  <a:pt x="18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479" y="0"/>
                  <a:pt x="479" y="0"/>
                  <a:pt x="479" y="0"/>
                </a:cubicBezTo>
                <a:lnTo>
                  <a:pt x="479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43">
            <a:extLst>
              <a:ext uri="{FF2B5EF4-FFF2-40B4-BE49-F238E27FC236}">
                <a16:creationId xmlns:a16="http://schemas.microsoft.com/office/drawing/2014/main" id="{F7C35C55-C85C-FE41-930A-420FB6C8F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7280" y="7035524"/>
            <a:ext cx="646646" cy="744343"/>
          </a:xfrm>
          <a:custGeom>
            <a:avLst/>
            <a:gdLst>
              <a:gd name="T0" fmla="*/ 479 w 615"/>
              <a:gd name="T1" fmla="*/ 703 h 704"/>
              <a:gd name="T2" fmla="*/ 479 w 615"/>
              <a:gd name="T3" fmla="*/ 703 h 704"/>
              <a:gd name="T4" fmla="*/ 144 w 615"/>
              <a:gd name="T5" fmla="*/ 703 h 704"/>
              <a:gd name="T6" fmla="*/ 36 w 615"/>
              <a:gd name="T7" fmla="*/ 658 h 704"/>
              <a:gd name="T8" fmla="*/ 0 w 615"/>
              <a:gd name="T9" fmla="*/ 550 h 704"/>
              <a:gd name="T10" fmla="*/ 27 w 615"/>
              <a:gd name="T11" fmla="*/ 99 h 704"/>
              <a:gd name="T12" fmla="*/ 135 w 615"/>
              <a:gd name="T13" fmla="*/ 0 h 704"/>
              <a:gd name="T14" fmla="*/ 488 w 615"/>
              <a:gd name="T15" fmla="*/ 0 h 704"/>
              <a:gd name="T16" fmla="*/ 587 w 615"/>
              <a:gd name="T17" fmla="*/ 99 h 704"/>
              <a:gd name="T18" fmla="*/ 614 w 615"/>
              <a:gd name="T19" fmla="*/ 550 h 704"/>
              <a:gd name="T20" fmla="*/ 578 w 615"/>
              <a:gd name="T21" fmla="*/ 658 h 704"/>
              <a:gd name="T22" fmla="*/ 479 w 615"/>
              <a:gd name="T23" fmla="*/ 703 h 704"/>
              <a:gd name="T24" fmla="*/ 135 w 615"/>
              <a:gd name="T25" fmla="*/ 72 h 704"/>
              <a:gd name="T26" fmla="*/ 135 w 615"/>
              <a:gd name="T27" fmla="*/ 72 h 704"/>
              <a:gd name="T28" fmla="*/ 99 w 615"/>
              <a:gd name="T29" fmla="*/ 108 h 704"/>
              <a:gd name="T30" fmla="*/ 72 w 615"/>
              <a:gd name="T31" fmla="*/ 559 h 704"/>
              <a:gd name="T32" fmla="*/ 90 w 615"/>
              <a:gd name="T33" fmla="*/ 613 h 704"/>
              <a:gd name="T34" fmla="*/ 144 w 615"/>
              <a:gd name="T35" fmla="*/ 631 h 704"/>
              <a:gd name="T36" fmla="*/ 479 w 615"/>
              <a:gd name="T37" fmla="*/ 631 h 704"/>
              <a:gd name="T38" fmla="*/ 524 w 615"/>
              <a:gd name="T39" fmla="*/ 613 h 704"/>
              <a:gd name="T40" fmla="*/ 551 w 615"/>
              <a:gd name="T41" fmla="*/ 559 h 704"/>
              <a:gd name="T42" fmla="*/ 524 w 615"/>
              <a:gd name="T43" fmla="*/ 108 h 704"/>
              <a:gd name="T44" fmla="*/ 488 w 615"/>
              <a:gd name="T45" fmla="*/ 72 h 704"/>
              <a:gd name="T46" fmla="*/ 135 w 615"/>
              <a:gd name="T47" fmla="*/ 72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15" h="704">
                <a:moveTo>
                  <a:pt x="479" y="703"/>
                </a:moveTo>
                <a:lnTo>
                  <a:pt x="479" y="703"/>
                </a:lnTo>
                <a:cubicBezTo>
                  <a:pt x="144" y="703"/>
                  <a:pt x="144" y="703"/>
                  <a:pt x="144" y="703"/>
                </a:cubicBezTo>
                <a:cubicBezTo>
                  <a:pt x="99" y="703"/>
                  <a:pt x="63" y="686"/>
                  <a:pt x="36" y="658"/>
                </a:cubicBezTo>
                <a:cubicBezTo>
                  <a:pt x="9" y="631"/>
                  <a:pt x="0" y="595"/>
                  <a:pt x="0" y="550"/>
                </a:cubicBezTo>
                <a:cubicBezTo>
                  <a:pt x="27" y="99"/>
                  <a:pt x="27" y="99"/>
                  <a:pt x="27" y="99"/>
                </a:cubicBezTo>
                <a:cubicBezTo>
                  <a:pt x="27" y="45"/>
                  <a:pt x="81" y="0"/>
                  <a:pt x="135" y="0"/>
                </a:cubicBezTo>
                <a:cubicBezTo>
                  <a:pt x="488" y="0"/>
                  <a:pt x="488" y="0"/>
                  <a:pt x="488" y="0"/>
                </a:cubicBezTo>
                <a:cubicBezTo>
                  <a:pt x="542" y="0"/>
                  <a:pt x="587" y="45"/>
                  <a:pt x="587" y="99"/>
                </a:cubicBezTo>
                <a:cubicBezTo>
                  <a:pt x="614" y="550"/>
                  <a:pt x="614" y="550"/>
                  <a:pt x="614" y="550"/>
                </a:cubicBezTo>
                <a:cubicBezTo>
                  <a:pt x="614" y="595"/>
                  <a:pt x="605" y="631"/>
                  <a:pt x="578" y="658"/>
                </a:cubicBezTo>
                <a:cubicBezTo>
                  <a:pt x="551" y="686"/>
                  <a:pt x="515" y="703"/>
                  <a:pt x="479" y="703"/>
                </a:cubicBezTo>
                <a:close/>
                <a:moveTo>
                  <a:pt x="135" y="72"/>
                </a:moveTo>
                <a:lnTo>
                  <a:pt x="135" y="72"/>
                </a:lnTo>
                <a:cubicBezTo>
                  <a:pt x="117" y="72"/>
                  <a:pt x="99" y="81"/>
                  <a:pt x="99" y="108"/>
                </a:cubicBezTo>
                <a:cubicBezTo>
                  <a:pt x="72" y="559"/>
                  <a:pt x="72" y="559"/>
                  <a:pt x="72" y="559"/>
                </a:cubicBezTo>
                <a:cubicBezTo>
                  <a:pt x="72" y="577"/>
                  <a:pt x="72" y="595"/>
                  <a:pt x="90" y="613"/>
                </a:cubicBezTo>
                <a:cubicBezTo>
                  <a:pt x="99" y="631"/>
                  <a:pt x="126" y="631"/>
                  <a:pt x="144" y="631"/>
                </a:cubicBezTo>
                <a:cubicBezTo>
                  <a:pt x="479" y="631"/>
                  <a:pt x="479" y="631"/>
                  <a:pt x="479" y="631"/>
                </a:cubicBezTo>
                <a:cubicBezTo>
                  <a:pt x="497" y="631"/>
                  <a:pt x="515" y="631"/>
                  <a:pt x="524" y="613"/>
                </a:cubicBezTo>
                <a:cubicBezTo>
                  <a:pt x="542" y="595"/>
                  <a:pt x="551" y="577"/>
                  <a:pt x="551" y="559"/>
                </a:cubicBezTo>
                <a:cubicBezTo>
                  <a:pt x="524" y="108"/>
                  <a:pt x="524" y="108"/>
                  <a:pt x="524" y="108"/>
                </a:cubicBezTo>
                <a:cubicBezTo>
                  <a:pt x="524" y="81"/>
                  <a:pt x="506" y="72"/>
                  <a:pt x="488" y="72"/>
                </a:cubicBezTo>
                <a:lnTo>
                  <a:pt x="135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44">
            <a:extLst>
              <a:ext uri="{FF2B5EF4-FFF2-40B4-BE49-F238E27FC236}">
                <a16:creationId xmlns:a16="http://schemas.microsoft.com/office/drawing/2014/main" id="{AADC5B77-C8E2-8141-9A75-3551BE26A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9408" y="6863393"/>
            <a:ext cx="316346" cy="344259"/>
          </a:xfrm>
          <a:custGeom>
            <a:avLst/>
            <a:gdLst>
              <a:gd name="T0" fmla="*/ 270 w 299"/>
              <a:gd name="T1" fmla="*/ 325 h 326"/>
              <a:gd name="T2" fmla="*/ 270 w 299"/>
              <a:gd name="T3" fmla="*/ 325 h 326"/>
              <a:gd name="T4" fmla="*/ 270 w 299"/>
              <a:gd name="T5" fmla="*/ 325 h 326"/>
              <a:gd name="T6" fmla="*/ 234 w 299"/>
              <a:gd name="T7" fmla="*/ 289 h 326"/>
              <a:gd name="T8" fmla="*/ 234 w 299"/>
              <a:gd name="T9" fmla="*/ 163 h 326"/>
              <a:gd name="T10" fmla="*/ 153 w 299"/>
              <a:gd name="T11" fmla="*/ 72 h 326"/>
              <a:gd name="T12" fmla="*/ 63 w 299"/>
              <a:gd name="T13" fmla="*/ 163 h 326"/>
              <a:gd name="T14" fmla="*/ 63 w 299"/>
              <a:gd name="T15" fmla="*/ 289 h 326"/>
              <a:gd name="T16" fmla="*/ 27 w 299"/>
              <a:gd name="T17" fmla="*/ 325 h 326"/>
              <a:gd name="T18" fmla="*/ 0 w 299"/>
              <a:gd name="T19" fmla="*/ 289 h 326"/>
              <a:gd name="T20" fmla="*/ 0 w 299"/>
              <a:gd name="T21" fmla="*/ 163 h 326"/>
              <a:gd name="T22" fmla="*/ 135 w 299"/>
              <a:gd name="T23" fmla="*/ 9 h 326"/>
              <a:gd name="T24" fmla="*/ 298 w 299"/>
              <a:gd name="T25" fmla="*/ 163 h 326"/>
              <a:gd name="T26" fmla="*/ 298 w 299"/>
              <a:gd name="T27" fmla="*/ 289 h 326"/>
              <a:gd name="T28" fmla="*/ 270 w 299"/>
              <a:gd name="T29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9" h="326">
                <a:moveTo>
                  <a:pt x="270" y="325"/>
                </a:moveTo>
                <a:lnTo>
                  <a:pt x="270" y="325"/>
                </a:lnTo>
                <a:lnTo>
                  <a:pt x="270" y="325"/>
                </a:lnTo>
                <a:cubicBezTo>
                  <a:pt x="253" y="325"/>
                  <a:pt x="234" y="307"/>
                  <a:pt x="234" y="289"/>
                </a:cubicBezTo>
                <a:cubicBezTo>
                  <a:pt x="234" y="163"/>
                  <a:pt x="234" y="163"/>
                  <a:pt x="234" y="163"/>
                </a:cubicBezTo>
                <a:cubicBezTo>
                  <a:pt x="234" y="118"/>
                  <a:pt x="198" y="82"/>
                  <a:pt x="153" y="72"/>
                </a:cubicBezTo>
                <a:cubicBezTo>
                  <a:pt x="108" y="72"/>
                  <a:pt x="63" y="108"/>
                  <a:pt x="63" y="163"/>
                </a:cubicBezTo>
                <a:cubicBezTo>
                  <a:pt x="63" y="289"/>
                  <a:pt x="63" y="289"/>
                  <a:pt x="63" y="289"/>
                </a:cubicBezTo>
                <a:cubicBezTo>
                  <a:pt x="63" y="307"/>
                  <a:pt x="45" y="325"/>
                  <a:pt x="27" y="325"/>
                </a:cubicBezTo>
                <a:cubicBezTo>
                  <a:pt x="8" y="325"/>
                  <a:pt x="0" y="307"/>
                  <a:pt x="0" y="289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82"/>
                  <a:pt x="54" y="9"/>
                  <a:pt x="135" y="9"/>
                </a:cubicBezTo>
                <a:cubicBezTo>
                  <a:pt x="225" y="0"/>
                  <a:pt x="298" y="72"/>
                  <a:pt x="298" y="163"/>
                </a:cubicBezTo>
                <a:cubicBezTo>
                  <a:pt x="298" y="289"/>
                  <a:pt x="298" y="289"/>
                  <a:pt x="298" y="289"/>
                </a:cubicBezTo>
                <a:cubicBezTo>
                  <a:pt x="298" y="307"/>
                  <a:pt x="289" y="325"/>
                  <a:pt x="270" y="3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45">
            <a:extLst>
              <a:ext uri="{FF2B5EF4-FFF2-40B4-BE49-F238E27FC236}">
                <a16:creationId xmlns:a16="http://schemas.microsoft.com/office/drawing/2014/main" id="{CC95F3D7-E75B-A54F-A214-0F86098D8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1604" y="8407905"/>
            <a:ext cx="762951" cy="790864"/>
          </a:xfrm>
          <a:custGeom>
            <a:avLst/>
            <a:gdLst>
              <a:gd name="T0" fmla="*/ 0 w 724"/>
              <a:gd name="T1" fmla="*/ 0 h 751"/>
              <a:gd name="T2" fmla="*/ 0 w 724"/>
              <a:gd name="T3" fmla="*/ 0 h 751"/>
              <a:gd name="T4" fmla="*/ 723 w 724"/>
              <a:gd name="T5" fmla="*/ 750 h 751"/>
              <a:gd name="T6" fmla="*/ 723 w 724"/>
              <a:gd name="T7" fmla="*/ 533 h 751"/>
              <a:gd name="T8" fmla="*/ 0 w 724"/>
              <a:gd name="T9" fmla="*/ 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4" h="751">
                <a:moveTo>
                  <a:pt x="0" y="0"/>
                </a:moveTo>
                <a:lnTo>
                  <a:pt x="0" y="0"/>
                </a:lnTo>
                <a:cubicBezTo>
                  <a:pt x="0" y="398"/>
                  <a:pt x="316" y="732"/>
                  <a:pt x="723" y="750"/>
                </a:cubicBezTo>
                <a:cubicBezTo>
                  <a:pt x="723" y="533"/>
                  <a:pt x="723" y="533"/>
                  <a:pt x="723" y="533"/>
                </a:cubicBezTo>
                <a:cubicBezTo>
                  <a:pt x="623" y="226"/>
                  <a:pt x="343" y="0"/>
                  <a:pt x="0" y="0"/>
                </a:cubicBezTo>
              </a:path>
            </a:pathLst>
          </a:custGeom>
          <a:solidFill>
            <a:schemeClr val="bg2">
              <a:alpha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46">
            <a:extLst>
              <a:ext uri="{FF2B5EF4-FFF2-40B4-BE49-F238E27FC236}">
                <a16:creationId xmlns:a16="http://schemas.microsoft.com/office/drawing/2014/main" id="{F6F1AF58-1250-E14F-816B-F2D4A0B25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032" y="8747512"/>
            <a:ext cx="762951" cy="790864"/>
          </a:xfrm>
          <a:custGeom>
            <a:avLst/>
            <a:gdLst>
              <a:gd name="T0" fmla="*/ 723 w 724"/>
              <a:gd name="T1" fmla="*/ 0 h 751"/>
              <a:gd name="T2" fmla="*/ 723 w 724"/>
              <a:gd name="T3" fmla="*/ 0 h 751"/>
              <a:gd name="T4" fmla="*/ 0 w 724"/>
              <a:gd name="T5" fmla="*/ 533 h 751"/>
              <a:gd name="T6" fmla="*/ 0 w 724"/>
              <a:gd name="T7" fmla="*/ 750 h 751"/>
              <a:gd name="T8" fmla="*/ 723 w 724"/>
              <a:gd name="T9" fmla="*/ 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4" h="751">
                <a:moveTo>
                  <a:pt x="723" y="0"/>
                </a:moveTo>
                <a:lnTo>
                  <a:pt x="723" y="0"/>
                </a:lnTo>
                <a:cubicBezTo>
                  <a:pt x="380" y="0"/>
                  <a:pt x="90" y="226"/>
                  <a:pt x="0" y="533"/>
                </a:cubicBezTo>
                <a:cubicBezTo>
                  <a:pt x="0" y="750"/>
                  <a:pt x="0" y="750"/>
                  <a:pt x="0" y="750"/>
                </a:cubicBezTo>
                <a:cubicBezTo>
                  <a:pt x="407" y="732"/>
                  <a:pt x="723" y="407"/>
                  <a:pt x="723" y="0"/>
                </a:cubicBezTo>
              </a:path>
            </a:pathLst>
          </a:custGeom>
          <a:solidFill>
            <a:schemeClr val="bg2">
              <a:alpha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47">
            <a:extLst>
              <a:ext uri="{FF2B5EF4-FFF2-40B4-BE49-F238E27FC236}">
                <a16:creationId xmlns:a16="http://schemas.microsoft.com/office/drawing/2014/main" id="{17FB35CA-E198-C34B-81AF-FFC377AA7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556" y="8407905"/>
            <a:ext cx="55826" cy="1698033"/>
          </a:xfrm>
          <a:custGeom>
            <a:avLst/>
            <a:gdLst>
              <a:gd name="T0" fmla="*/ 27 w 55"/>
              <a:gd name="T1" fmla="*/ 0 h 1609"/>
              <a:gd name="T2" fmla="*/ 27 w 55"/>
              <a:gd name="T3" fmla="*/ 0 h 1609"/>
              <a:gd name="T4" fmla="*/ 0 w 55"/>
              <a:gd name="T5" fmla="*/ 27 h 1609"/>
              <a:gd name="T6" fmla="*/ 0 w 55"/>
              <a:gd name="T7" fmla="*/ 533 h 1609"/>
              <a:gd name="T8" fmla="*/ 0 w 55"/>
              <a:gd name="T9" fmla="*/ 750 h 1609"/>
              <a:gd name="T10" fmla="*/ 0 w 55"/>
              <a:gd name="T11" fmla="*/ 1590 h 1609"/>
              <a:gd name="T12" fmla="*/ 0 w 55"/>
              <a:gd name="T13" fmla="*/ 1608 h 1609"/>
              <a:gd name="T14" fmla="*/ 54 w 55"/>
              <a:gd name="T15" fmla="*/ 1608 h 1609"/>
              <a:gd name="T16" fmla="*/ 54 w 55"/>
              <a:gd name="T17" fmla="*/ 1590 h 1609"/>
              <a:gd name="T18" fmla="*/ 54 w 55"/>
              <a:gd name="T19" fmla="*/ 1075 h 1609"/>
              <a:gd name="T20" fmla="*/ 54 w 55"/>
              <a:gd name="T21" fmla="*/ 858 h 1609"/>
              <a:gd name="T22" fmla="*/ 54 w 55"/>
              <a:gd name="T23" fmla="*/ 27 h 1609"/>
              <a:gd name="T24" fmla="*/ 27 w 55"/>
              <a:gd name="T25" fmla="*/ 0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5" h="1609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9"/>
                  <a:pt x="0" y="27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750"/>
                  <a:pt x="0" y="750"/>
                  <a:pt x="0" y="750"/>
                </a:cubicBezTo>
                <a:cubicBezTo>
                  <a:pt x="0" y="1590"/>
                  <a:pt x="0" y="1590"/>
                  <a:pt x="0" y="1590"/>
                </a:cubicBezTo>
                <a:cubicBezTo>
                  <a:pt x="0" y="1599"/>
                  <a:pt x="0" y="1599"/>
                  <a:pt x="0" y="1608"/>
                </a:cubicBezTo>
                <a:cubicBezTo>
                  <a:pt x="54" y="1608"/>
                  <a:pt x="54" y="1608"/>
                  <a:pt x="54" y="1608"/>
                </a:cubicBezTo>
                <a:cubicBezTo>
                  <a:pt x="54" y="1599"/>
                  <a:pt x="54" y="1599"/>
                  <a:pt x="54" y="1590"/>
                </a:cubicBezTo>
                <a:cubicBezTo>
                  <a:pt x="54" y="1075"/>
                  <a:pt x="54" y="1075"/>
                  <a:pt x="54" y="1075"/>
                </a:cubicBezTo>
                <a:cubicBezTo>
                  <a:pt x="54" y="858"/>
                  <a:pt x="54" y="858"/>
                  <a:pt x="54" y="858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9"/>
                  <a:pt x="45" y="0"/>
                  <a:pt x="27" y="0"/>
                </a:cubicBezTo>
              </a:path>
            </a:pathLst>
          </a:custGeom>
          <a:solidFill>
            <a:schemeClr val="bg2">
              <a:alpha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48">
            <a:extLst>
              <a:ext uri="{FF2B5EF4-FFF2-40B4-BE49-F238E27FC236}">
                <a16:creationId xmlns:a16="http://schemas.microsoft.com/office/drawing/2014/main" id="{ECF6DB2E-5AB5-0640-8540-A38AA10B9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556" y="10101284"/>
            <a:ext cx="55826" cy="9304"/>
          </a:xfrm>
          <a:custGeom>
            <a:avLst/>
            <a:gdLst>
              <a:gd name="T0" fmla="*/ 54 w 55"/>
              <a:gd name="T1" fmla="*/ 0 h 10"/>
              <a:gd name="T2" fmla="*/ 54 w 55"/>
              <a:gd name="T3" fmla="*/ 0 h 10"/>
              <a:gd name="T4" fmla="*/ 0 w 55"/>
              <a:gd name="T5" fmla="*/ 0 h 10"/>
              <a:gd name="T6" fmla="*/ 27 w 55"/>
              <a:gd name="T7" fmla="*/ 9 h 10"/>
              <a:gd name="T8" fmla="*/ 54 w 55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10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18" y="9"/>
                  <a:pt x="27" y="9"/>
                </a:cubicBezTo>
                <a:cubicBezTo>
                  <a:pt x="36" y="9"/>
                  <a:pt x="45" y="9"/>
                  <a:pt x="54" y="0"/>
                </a:cubicBezTo>
              </a:path>
            </a:pathLst>
          </a:custGeom>
          <a:solidFill>
            <a:schemeClr val="bg2">
              <a:alpha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49">
            <a:extLst>
              <a:ext uri="{FF2B5EF4-FFF2-40B4-BE49-F238E27FC236}">
                <a16:creationId xmlns:a16="http://schemas.microsoft.com/office/drawing/2014/main" id="{382DDD81-91BB-484B-AA09-1D0DD90BF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807" y="8407905"/>
            <a:ext cx="753647" cy="790864"/>
          </a:xfrm>
          <a:custGeom>
            <a:avLst/>
            <a:gdLst>
              <a:gd name="T0" fmla="*/ 0 w 715"/>
              <a:gd name="T1" fmla="*/ 0 h 751"/>
              <a:gd name="T2" fmla="*/ 0 w 715"/>
              <a:gd name="T3" fmla="*/ 0 h 751"/>
              <a:gd name="T4" fmla="*/ 714 w 715"/>
              <a:gd name="T5" fmla="*/ 750 h 751"/>
              <a:gd name="T6" fmla="*/ 714 w 715"/>
              <a:gd name="T7" fmla="*/ 533 h 751"/>
              <a:gd name="T8" fmla="*/ 0 w 715"/>
              <a:gd name="T9" fmla="*/ 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5" h="751">
                <a:moveTo>
                  <a:pt x="0" y="0"/>
                </a:moveTo>
                <a:lnTo>
                  <a:pt x="0" y="0"/>
                </a:lnTo>
                <a:cubicBezTo>
                  <a:pt x="0" y="398"/>
                  <a:pt x="316" y="732"/>
                  <a:pt x="714" y="750"/>
                </a:cubicBezTo>
                <a:cubicBezTo>
                  <a:pt x="714" y="533"/>
                  <a:pt x="714" y="533"/>
                  <a:pt x="714" y="533"/>
                </a:cubicBezTo>
                <a:cubicBezTo>
                  <a:pt x="624" y="226"/>
                  <a:pt x="334" y="0"/>
                  <a:pt x="0" y="0"/>
                </a:cubicBezTo>
              </a:path>
            </a:pathLst>
          </a:custGeom>
          <a:solidFill>
            <a:schemeClr val="bg2">
              <a:alpha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50">
            <a:extLst>
              <a:ext uri="{FF2B5EF4-FFF2-40B4-BE49-F238E27FC236}">
                <a16:creationId xmlns:a16="http://schemas.microsoft.com/office/drawing/2014/main" id="{7A4A7A6F-7133-0343-A88F-0661868B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7584" y="8747512"/>
            <a:ext cx="762951" cy="790864"/>
          </a:xfrm>
          <a:custGeom>
            <a:avLst/>
            <a:gdLst>
              <a:gd name="T0" fmla="*/ 723 w 724"/>
              <a:gd name="T1" fmla="*/ 0 h 751"/>
              <a:gd name="T2" fmla="*/ 723 w 724"/>
              <a:gd name="T3" fmla="*/ 0 h 751"/>
              <a:gd name="T4" fmla="*/ 0 w 724"/>
              <a:gd name="T5" fmla="*/ 533 h 751"/>
              <a:gd name="T6" fmla="*/ 0 w 724"/>
              <a:gd name="T7" fmla="*/ 750 h 751"/>
              <a:gd name="T8" fmla="*/ 723 w 724"/>
              <a:gd name="T9" fmla="*/ 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4" h="751">
                <a:moveTo>
                  <a:pt x="723" y="0"/>
                </a:moveTo>
                <a:lnTo>
                  <a:pt x="723" y="0"/>
                </a:lnTo>
                <a:cubicBezTo>
                  <a:pt x="380" y="0"/>
                  <a:pt x="91" y="226"/>
                  <a:pt x="0" y="533"/>
                </a:cubicBezTo>
                <a:cubicBezTo>
                  <a:pt x="0" y="750"/>
                  <a:pt x="0" y="750"/>
                  <a:pt x="0" y="750"/>
                </a:cubicBezTo>
                <a:cubicBezTo>
                  <a:pt x="398" y="732"/>
                  <a:pt x="723" y="407"/>
                  <a:pt x="723" y="0"/>
                </a:cubicBezTo>
              </a:path>
            </a:pathLst>
          </a:custGeom>
          <a:solidFill>
            <a:schemeClr val="bg2">
              <a:alpha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51">
            <a:extLst>
              <a:ext uri="{FF2B5EF4-FFF2-40B4-BE49-F238E27FC236}">
                <a16:creationId xmlns:a16="http://schemas.microsoft.com/office/drawing/2014/main" id="{EBED6DD0-CBAE-064F-A8E1-D351AE18F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7800" y="8407905"/>
            <a:ext cx="69784" cy="1698033"/>
          </a:xfrm>
          <a:custGeom>
            <a:avLst/>
            <a:gdLst>
              <a:gd name="T0" fmla="*/ 36 w 64"/>
              <a:gd name="T1" fmla="*/ 0 h 1609"/>
              <a:gd name="T2" fmla="*/ 36 w 64"/>
              <a:gd name="T3" fmla="*/ 0 h 1609"/>
              <a:gd name="T4" fmla="*/ 0 w 64"/>
              <a:gd name="T5" fmla="*/ 27 h 1609"/>
              <a:gd name="T6" fmla="*/ 0 w 64"/>
              <a:gd name="T7" fmla="*/ 533 h 1609"/>
              <a:gd name="T8" fmla="*/ 0 w 64"/>
              <a:gd name="T9" fmla="*/ 750 h 1609"/>
              <a:gd name="T10" fmla="*/ 0 w 64"/>
              <a:gd name="T11" fmla="*/ 1590 h 1609"/>
              <a:gd name="T12" fmla="*/ 9 w 64"/>
              <a:gd name="T13" fmla="*/ 1608 h 1609"/>
              <a:gd name="T14" fmla="*/ 63 w 64"/>
              <a:gd name="T15" fmla="*/ 1608 h 1609"/>
              <a:gd name="T16" fmla="*/ 63 w 64"/>
              <a:gd name="T17" fmla="*/ 1590 h 1609"/>
              <a:gd name="T18" fmla="*/ 63 w 64"/>
              <a:gd name="T19" fmla="*/ 1075 h 1609"/>
              <a:gd name="T20" fmla="*/ 63 w 64"/>
              <a:gd name="T21" fmla="*/ 858 h 1609"/>
              <a:gd name="T22" fmla="*/ 63 w 64"/>
              <a:gd name="T23" fmla="*/ 27 h 1609"/>
              <a:gd name="T24" fmla="*/ 36 w 64"/>
              <a:gd name="T25" fmla="*/ 0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" h="1609">
                <a:moveTo>
                  <a:pt x="36" y="0"/>
                </a:moveTo>
                <a:lnTo>
                  <a:pt x="36" y="0"/>
                </a:lnTo>
                <a:cubicBezTo>
                  <a:pt x="18" y="0"/>
                  <a:pt x="0" y="9"/>
                  <a:pt x="0" y="27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750"/>
                  <a:pt x="0" y="750"/>
                  <a:pt x="0" y="750"/>
                </a:cubicBezTo>
                <a:cubicBezTo>
                  <a:pt x="0" y="1590"/>
                  <a:pt x="0" y="1590"/>
                  <a:pt x="0" y="1590"/>
                </a:cubicBezTo>
                <a:cubicBezTo>
                  <a:pt x="0" y="1599"/>
                  <a:pt x="0" y="1599"/>
                  <a:pt x="9" y="1608"/>
                </a:cubicBezTo>
                <a:cubicBezTo>
                  <a:pt x="63" y="1608"/>
                  <a:pt x="63" y="1608"/>
                  <a:pt x="63" y="1608"/>
                </a:cubicBezTo>
                <a:cubicBezTo>
                  <a:pt x="63" y="1599"/>
                  <a:pt x="63" y="1599"/>
                  <a:pt x="63" y="1590"/>
                </a:cubicBezTo>
                <a:cubicBezTo>
                  <a:pt x="63" y="1075"/>
                  <a:pt x="63" y="1075"/>
                  <a:pt x="63" y="1075"/>
                </a:cubicBezTo>
                <a:cubicBezTo>
                  <a:pt x="63" y="858"/>
                  <a:pt x="63" y="858"/>
                  <a:pt x="63" y="858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9"/>
                  <a:pt x="45" y="0"/>
                  <a:pt x="36" y="0"/>
                </a:cubicBezTo>
              </a:path>
            </a:pathLst>
          </a:custGeom>
          <a:solidFill>
            <a:schemeClr val="bg2">
              <a:alpha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52">
            <a:extLst>
              <a:ext uri="{FF2B5EF4-FFF2-40B4-BE49-F238E27FC236}">
                <a16:creationId xmlns:a16="http://schemas.microsoft.com/office/drawing/2014/main" id="{245BFDD8-96AC-7E4A-861F-46BBC0677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7104" y="10101284"/>
            <a:ext cx="55826" cy="9304"/>
          </a:xfrm>
          <a:custGeom>
            <a:avLst/>
            <a:gdLst>
              <a:gd name="T0" fmla="*/ 54 w 55"/>
              <a:gd name="T1" fmla="*/ 0 h 10"/>
              <a:gd name="T2" fmla="*/ 54 w 55"/>
              <a:gd name="T3" fmla="*/ 0 h 10"/>
              <a:gd name="T4" fmla="*/ 0 w 55"/>
              <a:gd name="T5" fmla="*/ 0 h 10"/>
              <a:gd name="T6" fmla="*/ 27 w 55"/>
              <a:gd name="T7" fmla="*/ 9 h 10"/>
              <a:gd name="T8" fmla="*/ 54 w 55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10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9"/>
                  <a:pt x="9" y="9"/>
                  <a:pt x="27" y="9"/>
                </a:cubicBezTo>
                <a:cubicBezTo>
                  <a:pt x="36" y="9"/>
                  <a:pt x="45" y="9"/>
                  <a:pt x="54" y="0"/>
                </a:cubicBezTo>
              </a:path>
            </a:pathLst>
          </a:custGeom>
          <a:solidFill>
            <a:schemeClr val="bg2">
              <a:alpha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53">
            <a:extLst>
              <a:ext uri="{FF2B5EF4-FFF2-40B4-BE49-F238E27FC236}">
                <a16:creationId xmlns:a16="http://schemas.microsoft.com/office/drawing/2014/main" id="{B89B0C37-03EE-D745-9C06-9914338E8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2051" y="8407905"/>
            <a:ext cx="762951" cy="790864"/>
          </a:xfrm>
          <a:custGeom>
            <a:avLst/>
            <a:gdLst>
              <a:gd name="T0" fmla="*/ 0 w 724"/>
              <a:gd name="T1" fmla="*/ 0 h 751"/>
              <a:gd name="T2" fmla="*/ 0 w 724"/>
              <a:gd name="T3" fmla="*/ 0 h 751"/>
              <a:gd name="T4" fmla="*/ 723 w 724"/>
              <a:gd name="T5" fmla="*/ 750 h 751"/>
              <a:gd name="T6" fmla="*/ 723 w 724"/>
              <a:gd name="T7" fmla="*/ 533 h 751"/>
              <a:gd name="T8" fmla="*/ 0 w 724"/>
              <a:gd name="T9" fmla="*/ 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4" h="751">
                <a:moveTo>
                  <a:pt x="0" y="0"/>
                </a:moveTo>
                <a:lnTo>
                  <a:pt x="0" y="0"/>
                </a:lnTo>
                <a:cubicBezTo>
                  <a:pt x="0" y="398"/>
                  <a:pt x="326" y="732"/>
                  <a:pt x="723" y="750"/>
                </a:cubicBezTo>
                <a:cubicBezTo>
                  <a:pt x="723" y="533"/>
                  <a:pt x="723" y="533"/>
                  <a:pt x="723" y="533"/>
                </a:cubicBezTo>
                <a:cubicBezTo>
                  <a:pt x="633" y="226"/>
                  <a:pt x="344" y="0"/>
                  <a:pt x="0" y="0"/>
                </a:cubicBezTo>
              </a:path>
            </a:pathLst>
          </a:custGeom>
          <a:solidFill>
            <a:schemeClr val="bg2">
              <a:alpha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54">
            <a:extLst>
              <a:ext uri="{FF2B5EF4-FFF2-40B4-BE49-F238E27FC236}">
                <a16:creationId xmlns:a16="http://schemas.microsoft.com/office/drawing/2014/main" id="{31C9F834-7F3C-2041-94E9-E3B0FA75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0133" y="8747512"/>
            <a:ext cx="753647" cy="790864"/>
          </a:xfrm>
          <a:custGeom>
            <a:avLst/>
            <a:gdLst>
              <a:gd name="T0" fmla="*/ 713 w 714"/>
              <a:gd name="T1" fmla="*/ 0 h 751"/>
              <a:gd name="T2" fmla="*/ 713 w 714"/>
              <a:gd name="T3" fmla="*/ 0 h 751"/>
              <a:gd name="T4" fmla="*/ 0 w 714"/>
              <a:gd name="T5" fmla="*/ 533 h 751"/>
              <a:gd name="T6" fmla="*/ 0 w 714"/>
              <a:gd name="T7" fmla="*/ 750 h 751"/>
              <a:gd name="T8" fmla="*/ 713 w 714"/>
              <a:gd name="T9" fmla="*/ 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4" h="751">
                <a:moveTo>
                  <a:pt x="713" y="0"/>
                </a:moveTo>
                <a:lnTo>
                  <a:pt x="713" y="0"/>
                </a:lnTo>
                <a:cubicBezTo>
                  <a:pt x="380" y="0"/>
                  <a:pt x="91" y="226"/>
                  <a:pt x="0" y="533"/>
                </a:cubicBezTo>
                <a:cubicBezTo>
                  <a:pt x="0" y="750"/>
                  <a:pt x="0" y="750"/>
                  <a:pt x="0" y="750"/>
                </a:cubicBezTo>
                <a:cubicBezTo>
                  <a:pt x="397" y="732"/>
                  <a:pt x="713" y="407"/>
                  <a:pt x="713" y="0"/>
                </a:cubicBezTo>
              </a:path>
            </a:pathLst>
          </a:custGeom>
          <a:solidFill>
            <a:schemeClr val="bg2">
              <a:alpha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55">
            <a:extLst>
              <a:ext uri="{FF2B5EF4-FFF2-40B4-BE49-F238E27FC236}">
                <a16:creationId xmlns:a16="http://schemas.microsoft.com/office/drawing/2014/main" id="{76B8B984-D3A0-3A4A-BB8B-1332CCD60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5003" y="8407905"/>
            <a:ext cx="69784" cy="1698033"/>
          </a:xfrm>
          <a:custGeom>
            <a:avLst/>
            <a:gdLst>
              <a:gd name="T0" fmla="*/ 27 w 64"/>
              <a:gd name="T1" fmla="*/ 0 h 1609"/>
              <a:gd name="T2" fmla="*/ 27 w 64"/>
              <a:gd name="T3" fmla="*/ 0 h 1609"/>
              <a:gd name="T4" fmla="*/ 0 w 64"/>
              <a:gd name="T5" fmla="*/ 27 h 1609"/>
              <a:gd name="T6" fmla="*/ 0 w 64"/>
              <a:gd name="T7" fmla="*/ 533 h 1609"/>
              <a:gd name="T8" fmla="*/ 0 w 64"/>
              <a:gd name="T9" fmla="*/ 750 h 1609"/>
              <a:gd name="T10" fmla="*/ 0 w 64"/>
              <a:gd name="T11" fmla="*/ 1590 h 1609"/>
              <a:gd name="T12" fmla="*/ 0 w 64"/>
              <a:gd name="T13" fmla="*/ 1608 h 1609"/>
              <a:gd name="T14" fmla="*/ 54 w 64"/>
              <a:gd name="T15" fmla="*/ 1608 h 1609"/>
              <a:gd name="T16" fmla="*/ 63 w 64"/>
              <a:gd name="T17" fmla="*/ 1590 h 1609"/>
              <a:gd name="T18" fmla="*/ 63 w 64"/>
              <a:gd name="T19" fmla="*/ 1075 h 1609"/>
              <a:gd name="T20" fmla="*/ 63 w 64"/>
              <a:gd name="T21" fmla="*/ 858 h 1609"/>
              <a:gd name="T22" fmla="*/ 63 w 64"/>
              <a:gd name="T23" fmla="*/ 27 h 1609"/>
              <a:gd name="T24" fmla="*/ 27 w 64"/>
              <a:gd name="T25" fmla="*/ 0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" h="1609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9"/>
                  <a:pt x="0" y="27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750"/>
                  <a:pt x="0" y="750"/>
                  <a:pt x="0" y="750"/>
                </a:cubicBezTo>
                <a:cubicBezTo>
                  <a:pt x="0" y="1590"/>
                  <a:pt x="0" y="1590"/>
                  <a:pt x="0" y="1590"/>
                </a:cubicBezTo>
                <a:cubicBezTo>
                  <a:pt x="0" y="1599"/>
                  <a:pt x="0" y="1599"/>
                  <a:pt x="0" y="1608"/>
                </a:cubicBezTo>
                <a:cubicBezTo>
                  <a:pt x="54" y="1608"/>
                  <a:pt x="54" y="1608"/>
                  <a:pt x="54" y="1608"/>
                </a:cubicBezTo>
                <a:cubicBezTo>
                  <a:pt x="54" y="1599"/>
                  <a:pt x="63" y="1599"/>
                  <a:pt x="63" y="1590"/>
                </a:cubicBezTo>
                <a:cubicBezTo>
                  <a:pt x="63" y="1075"/>
                  <a:pt x="63" y="1075"/>
                  <a:pt x="63" y="1075"/>
                </a:cubicBezTo>
                <a:cubicBezTo>
                  <a:pt x="63" y="858"/>
                  <a:pt x="63" y="858"/>
                  <a:pt x="63" y="858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9"/>
                  <a:pt x="45" y="0"/>
                  <a:pt x="27" y="0"/>
                </a:cubicBezTo>
              </a:path>
            </a:pathLst>
          </a:custGeom>
          <a:solidFill>
            <a:schemeClr val="bg2">
              <a:alpha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56">
            <a:extLst>
              <a:ext uri="{FF2B5EF4-FFF2-40B4-BE49-F238E27FC236}">
                <a16:creationId xmlns:a16="http://schemas.microsoft.com/office/drawing/2014/main" id="{4539C35C-C4F2-9F42-8C41-E80D9B23C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5003" y="10101284"/>
            <a:ext cx="55826" cy="9304"/>
          </a:xfrm>
          <a:custGeom>
            <a:avLst/>
            <a:gdLst>
              <a:gd name="T0" fmla="*/ 54 w 55"/>
              <a:gd name="T1" fmla="*/ 0 h 10"/>
              <a:gd name="T2" fmla="*/ 54 w 55"/>
              <a:gd name="T3" fmla="*/ 0 h 10"/>
              <a:gd name="T4" fmla="*/ 0 w 55"/>
              <a:gd name="T5" fmla="*/ 0 h 10"/>
              <a:gd name="T6" fmla="*/ 27 w 55"/>
              <a:gd name="T7" fmla="*/ 9 h 10"/>
              <a:gd name="T8" fmla="*/ 54 w 55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10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18" y="9"/>
                  <a:pt x="27" y="9"/>
                </a:cubicBezTo>
                <a:cubicBezTo>
                  <a:pt x="36" y="9"/>
                  <a:pt x="54" y="9"/>
                  <a:pt x="54" y="0"/>
                </a:cubicBezTo>
              </a:path>
            </a:pathLst>
          </a:custGeom>
          <a:solidFill>
            <a:schemeClr val="bg2">
              <a:alpha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57">
            <a:extLst>
              <a:ext uri="{FF2B5EF4-FFF2-40B4-BE49-F238E27FC236}">
                <a16:creationId xmlns:a16="http://schemas.microsoft.com/office/drawing/2014/main" id="{9D43BE4B-EB10-EA4B-B282-C9DB20460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4603" y="8407905"/>
            <a:ext cx="753647" cy="790864"/>
          </a:xfrm>
          <a:custGeom>
            <a:avLst/>
            <a:gdLst>
              <a:gd name="T0" fmla="*/ 0 w 714"/>
              <a:gd name="T1" fmla="*/ 0 h 751"/>
              <a:gd name="T2" fmla="*/ 0 w 714"/>
              <a:gd name="T3" fmla="*/ 0 h 751"/>
              <a:gd name="T4" fmla="*/ 713 w 714"/>
              <a:gd name="T5" fmla="*/ 750 h 751"/>
              <a:gd name="T6" fmla="*/ 713 w 714"/>
              <a:gd name="T7" fmla="*/ 533 h 751"/>
              <a:gd name="T8" fmla="*/ 0 w 714"/>
              <a:gd name="T9" fmla="*/ 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4" h="751">
                <a:moveTo>
                  <a:pt x="0" y="0"/>
                </a:moveTo>
                <a:lnTo>
                  <a:pt x="0" y="0"/>
                </a:lnTo>
                <a:cubicBezTo>
                  <a:pt x="0" y="398"/>
                  <a:pt x="316" y="732"/>
                  <a:pt x="713" y="750"/>
                </a:cubicBezTo>
                <a:cubicBezTo>
                  <a:pt x="713" y="533"/>
                  <a:pt x="713" y="533"/>
                  <a:pt x="713" y="533"/>
                </a:cubicBezTo>
                <a:cubicBezTo>
                  <a:pt x="623" y="226"/>
                  <a:pt x="343" y="0"/>
                  <a:pt x="0" y="0"/>
                </a:cubicBezTo>
              </a:path>
            </a:pathLst>
          </a:custGeom>
          <a:solidFill>
            <a:schemeClr val="bg2">
              <a:alpha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58">
            <a:extLst>
              <a:ext uri="{FF2B5EF4-FFF2-40B4-BE49-F238E27FC236}">
                <a16:creationId xmlns:a16="http://schemas.microsoft.com/office/drawing/2014/main" id="{16DFA280-EE37-0A4A-8394-1768A8028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3380" y="8747512"/>
            <a:ext cx="762951" cy="790864"/>
          </a:xfrm>
          <a:custGeom>
            <a:avLst/>
            <a:gdLst>
              <a:gd name="T0" fmla="*/ 723 w 724"/>
              <a:gd name="T1" fmla="*/ 0 h 751"/>
              <a:gd name="T2" fmla="*/ 723 w 724"/>
              <a:gd name="T3" fmla="*/ 0 h 751"/>
              <a:gd name="T4" fmla="*/ 0 w 724"/>
              <a:gd name="T5" fmla="*/ 533 h 751"/>
              <a:gd name="T6" fmla="*/ 0 w 724"/>
              <a:gd name="T7" fmla="*/ 750 h 751"/>
              <a:gd name="T8" fmla="*/ 723 w 724"/>
              <a:gd name="T9" fmla="*/ 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4" h="751">
                <a:moveTo>
                  <a:pt x="723" y="0"/>
                </a:moveTo>
                <a:lnTo>
                  <a:pt x="723" y="0"/>
                </a:lnTo>
                <a:cubicBezTo>
                  <a:pt x="380" y="0"/>
                  <a:pt x="91" y="226"/>
                  <a:pt x="0" y="533"/>
                </a:cubicBezTo>
                <a:cubicBezTo>
                  <a:pt x="0" y="750"/>
                  <a:pt x="0" y="750"/>
                  <a:pt x="0" y="750"/>
                </a:cubicBezTo>
                <a:cubicBezTo>
                  <a:pt x="398" y="732"/>
                  <a:pt x="723" y="407"/>
                  <a:pt x="723" y="0"/>
                </a:cubicBezTo>
              </a:path>
            </a:pathLst>
          </a:custGeom>
          <a:solidFill>
            <a:schemeClr val="bg2">
              <a:alpha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59">
            <a:extLst>
              <a:ext uri="{FF2B5EF4-FFF2-40B4-BE49-F238E27FC236}">
                <a16:creationId xmlns:a16="http://schemas.microsoft.com/office/drawing/2014/main" id="{F0FF49C3-199B-214D-A891-A72578ED2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3597" y="8445122"/>
            <a:ext cx="69784" cy="1660816"/>
          </a:xfrm>
          <a:custGeom>
            <a:avLst/>
            <a:gdLst>
              <a:gd name="T0" fmla="*/ 63 w 64"/>
              <a:gd name="T1" fmla="*/ 0 h 1573"/>
              <a:gd name="T2" fmla="*/ 63 w 64"/>
              <a:gd name="T3" fmla="*/ 0 h 1573"/>
              <a:gd name="T4" fmla="*/ 0 w 64"/>
              <a:gd name="T5" fmla="*/ 0 h 1573"/>
              <a:gd name="T6" fmla="*/ 0 w 64"/>
              <a:gd name="T7" fmla="*/ 497 h 1573"/>
              <a:gd name="T8" fmla="*/ 0 w 64"/>
              <a:gd name="T9" fmla="*/ 714 h 1573"/>
              <a:gd name="T10" fmla="*/ 0 w 64"/>
              <a:gd name="T11" fmla="*/ 1554 h 1573"/>
              <a:gd name="T12" fmla="*/ 9 w 64"/>
              <a:gd name="T13" fmla="*/ 1572 h 1573"/>
              <a:gd name="T14" fmla="*/ 63 w 64"/>
              <a:gd name="T15" fmla="*/ 1572 h 1573"/>
              <a:gd name="T16" fmla="*/ 63 w 64"/>
              <a:gd name="T17" fmla="*/ 1554 h 1573"/>
              <a:gd name="T18" fmla="*/ 63 w 64"/>
              <a:gd name="T19" fmla="*/ 1039 h 1573"/>
              <a:gd name="T20" fmla="*/ 63 w 64"/>
              <a:gd name="T21" fmla="*/ 822 h 1573"/>
              <a:gd name="T22" fmla="*/ 63 w 64"/>
              <a:gd name="T23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1573">
                <a:moveTo>
                  <a:pt x="63" y="0"/>
                </a:move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497"/>
                  <a:pt x="0" y="497"/>
                  <a:pt x="0" y="497"/>
                </a:cubicBezTo>
                <a:cubicBezTo>
                  <a:pt x="0" y="714"/>
                  <a:pt x="0" y="714"/>
                  <a:pt x="0" y="714"/>
                </a:cubicBezTo>
                <a:cubicBezTo>
                  <a:pt x="0" y="1554"/>
                  <a:pt x="0" y="1554"/>
                  <a:pt x="0" y="1554"/>
                </a:cubicBezTo>
                <a:cubicBezTo>
                  <a:pt x="0" y="1563"/>
                  <a:pt x="9" y="1563"/>
                  <a:pt x="9" y="1572"/>
                </a:cubicBezTo>
                <a:cubicBezTo>
                  <a:pt x="63" y="1572"/>
                  <a:pt x="63" y="1572"/>
                  <a:pt x="63" y="1572"/>
                </a:cubicBezTo>
                <a:cubicBezTo>
                  <a:pt x="63" y="1563"/>
                  <a:pt x="63" y="1563"/>
                  <a:pt x="63" y="1554"/>
                </a:cubicBezTo>
                <a:cubicBezTo>
                  <a:pt x="63" y="1039"/>
                  <a:pt x="63" y="1039"/>
                  <a:pt x="63" y="1039"/>
                </a:cubicBezTo>
                <a:cubicBezTo>
                  <a:pt x="63" y="822"/>
                  <a:pt x="63" y="822"/>
                  <a:pt x="63" y="822"/>
                </a:cubicBezTo>
                <a:cubicBezTo>
                  <a:pt x="63" y="0"/>
                  <a:pt x="63" y="0"/>
                  <a:pt x="63" y="0"/>
                </a:cubicBezTo>
              </a:path>
            </a:pathLst>
          </a:custGeom>
          <a:solidFill>
            <a:schemeClr val="bg2">
              <a:alpha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60">
            <a:extLst>
              <a:ext uri="{FF2B5EF4-FFF2-40B4-BE49-F238E27FC236}">
                <a16:creationId xmlns:a16="http://schemas.microsoft.com/office/drawing/2014/main" id="{717A2A98-3934-674B-A5C1-C7B938036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7555" y="10101284"/>
            <a:ext cx="55826" cy="9304"/>
          </a:xfrm>
          <a:custGeom>
            <a:avLst/>
            <a:gdLst>
              <a:gd name="T0" fmla="*/ 54 w 55"/>
              <a:gd name="T1" fmla="*/ 0 h 10"/>
              <a:gd name="T2" fmla="*/ 54 w 55"/>
              <a:gd name="T3" fmla="*/ 0 h 10"/>
              <a:gd name="T4" fmla="*/ 0 w 55"/>
              <a:gd name="T5" fmla="*/ 0 h 10"/>
              <a:gd name="T6" fmla="*/ 27 w 55"/>
              <a:gd name="T7" fmla="*/ 9 h 10"/>
              <a:gd name="T8" fmla="*/ 54 w 55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10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18" y="9"/>
                  <a:pt x="27" y="9"/>
                </a:cubicBezTo>
                <a:cubicBezTo>
                  <a:pt x="37" y="9"/>
                  <a:pt x="45" y="9"/>
                  <a:pt x="54" y="0"/>
                </a:cubicBezTo>
              </a:path>
            </a:pathLst>
          </a:custGeom>
          <a:solidFill>
            <a:schemeClr val="bg2">
              <a:alpha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61">
            <a:extLst>
              <a:ext uri="{FF2B5EF4-FFF2-40B4-BE49-F238E27FC236}">
                <a16:creationId xmlns:a16="http://schemas.microsoft.com/office/drawing/2014/main" id="{B1706977-2353-1947-A207-5C4F23071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3597" y="8407905"/>
            <a:ext cx="69784" cy="37217"/>
          </a:xfrm>
          <a:custGeom>
            <a:avLst/>
            <a:gdLst>
              <a:gd name="T0" fmla="*/ 36 w 64"/>
              <a:gd name="T1" fmla="*/ 0 h 37"/>
              <a:gd name="T2" fmla="*/ 36 w 64"/>
              <a:gd name="T3" fmla="*/ 0 h 37"/>
              <a:gd name="T4" fmla="*/ 0 w 64"/>
              <a:gd name="T5" fmla="*/ 27 h 37"/>
              <a:gd name="T6" fmla="*/ 0 w 64"/>
              <a:gd name="T7" fmla="*/ 36 h 37"/>
              <a:gd name="T8" fmla="*/ 63 w 64"/>
              <a:gd name="T9" fmla="*/ 36 h 37"/>
              <a:gd name="T10" fmla="*/ 63 w 64"/>
              <a:gd name="T11" fmla="*/ 27 h 37"/>
              <a:gd name="T12" fmla="*/ 36 w 64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37">
                <a:moveTo>
                  <a:pt x="36" y="0"/>
                </a:moveTo>
                <a:lnTo>
                  <a:pt x="36" y="0"/>
                </a:lnTo>
                <a:cubicBezTo>
                  <a:pt x="18" y="0"/>
                  <a:pt x="0" y="9"/>
                  <a:pt x="0" y="27"/>
                </a:cubicBezTo>
                <a:cubicBezTo>
                  <a:pt x="0" y="36"/>
                  <a:pt x="0" y="36"/>
                  <a:pt x="0" y="36"/>
                </a:cubicBezTo>
                <a:cubicBezTo>
                  <a:pt x="63" y="36"/>
                  <a:pt x="63" y="36"/>
                  <a:pt x="63" y="36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9"/>
                  <a:pt x="54" y="0"/>
                  <a:pt x="36" y="0"/>
                </a:cubicBezTo>
              </a:path>
            </a:pathLst>
          </a:custGeom>
          <a:solidFill>
            <a:schemeClr val="bg2">
              <a:alpha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62">
            <a:extLst>
              <a:ext uri="{FF2B5EF4-FFF2-40B4-BE49-F238E27FC236}">
                <a16:creationId xmlns:a16="http://schemas.microsoft.com/office/drawing/2014/main" id="{66A1BCED-9148-BA4C-9D08-44EEEF987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152" y="8407905"/>
            <a:ext cx="753647" cy="790864"/>
          </a:xfrm>
          <a:custGeom>
            <a:avLst/>
            <a:gdLst>
              <a:gd name="T0" fmla="*/ 0 w 714"/>
              <a:gd name="T1" fmla="*/ 0 h 751"/>
              <a:gd name="T2" fmla="*/ 0 w 714"/>
              <a:gd name="T3" fmla="*/ 0 h 751"/>
              <a:gd name="T4" fmla="*/ 713 w 714"/>
              <a:gd name="T5" fmla="*/ 750 h 751"/>
              <a:gd name="T6" fmla="*/ 713 w 714"/>
              <a:gd name="T7" fmla="*/ 533 h 751"/>
              <a:gd name="T8" fmla="*/ 0 w 714"/>
              <a:gd name="T9" fmla="*/ 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4" h="751">
                <a:moveTo>
                  <a:pt x="0" y="0"/>
                </a:moveTo>
                <a:lnTo>
                  <a:pt x="0" y="0"/>
                </a:lnTo>
                <a:cubicBezTo>
                  <a:pt x="0" y="398"/>
                  <a:pt x="316" y="732"/>
                  <a:pt x="713" y="750"/>
                </a:cubicBezTo>
                <a:cubicBezTo>
                  <a:pt x="713" y="533"/>
                  <a:pt x="713" y="533"/>
                  <a:pt x="713" y="533"/>
                </a:cubicBezTo>
                <a:cubicBezTo>
                  <a:pt x="623" y="226"/>
                  <a:pt x="334" y="0"/>
                  <a:pt x="0" y="0"/>
                </a:cubicBezTo>
              </a:path>
            </a:pathLst>
          </a:custGeom>
          <a:solidFill>
            <a:schemeClr val="bg2">
              <a:alpha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63">
            <a:extLst>
              <a:ext uri="{FF2B5EF4-FFF2-40B4-BE49-F238E27FC236}">
                <a16:creationId xmlns:a16="http://schemas.microsoft.com/office/drawing/2014/main" id="{92B3B66F-1159-7546-8156-AE07D245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5929" y="8747512"/>
            <a:ext cx="753647" cy="790864"/>
          </a:xfrm>
          <a:custGeom>
            <a:avLst/>
            <a:gdLst>
              <a:gd name="T0" fmla="*/ 714 w 715"/>
              <a:gd name="T1" fmla="*/ 0 h 751"/>
              <a:gd name="T2" fmla="*/ 714 w 715"/>
              <a:gd name="T3" fmla="*/ 0 h 751"/>
              <a:gd name="T4" fmla="*/ 0 w 715"/>
              <a:gd name="T5" fmla="*/ 533 h 751"/>
              <a:gd name="T6" fmla="*/ 0 w 715"/>
              <a:gd name="T7" fmla="*/ 750 h 751"/>
              <a:gd name="T8" fmla="*/ 714 w 715"/>
              <a:gd name="T9" fmla="*/ 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5" h="751">
                <a:moveTo>
                  <a:pt x="714" y="0"/>
                </a:moveTo>
                <a:lnTo>
                  <a:pt x="714" y="0"/>
                </a:lnTo>
                <a:cubicBezTo>
                  <a:pt x="379" y="0"/>
                  <a:pt x="90" y="226"/>
                  <a:pt x="0" y="533"/>
                </a:cubicBezTo>
                <a:cubicBezTo>
                  <a:pt x="0" y="750"/>
                  <a:pt x="0" y="750"/>
                  <a:pt x="0" y="750"/>
                </a:cubicBezTo>
                <a:cubicBezTo>
                  <a:pt x="397" y="732"/>
                  <a:pt x="714" y="407"/>
                  <a:pt x="714" y="0"/>
                </a:cubicBezTo>
              </a:path>
            </a:pathLst>
          </a:custGeom>
          <a:solidFill>
            <a:schemeClr val="bg2">
              <a:alpha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64">
            <a:extLst>
              <a:ext uri="{FF2B5EF4-FFF2-40B4-BE49-F238E27FC236}">
                <a16:creationId xmlns:a16="http://schemas.microsoft.com/office/drawing/2014/main" id="{44C8A9F9-34BD-5C49-BA31-314188E14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0799" y="8407905"/>
            <a:ext cx="69784" cy="1698033"/>
          </a:xfrm>
          <a:custGeom>
            <a:avLst/>
            <a:gdLst>
              <a:gd name="T0" fmla="*/ 27 w 65"/>
              <a:gd name="T1" fmla="*/ 0 h 1609"/>
              <a:gd name="T2" fmla="*/ 27 w 65"/>
              <a:gd name="T3" fmla="*/ 0 h 1609"/>
              <a:gd name="T4" fmla="*/ 0 w 65"/>
              <a:gd name="T5" fmla="*/ 27 h 1609"/>
              <a:gd name="T6" fmla="*/ 0 w 65"/>
              <a:gd name="T7" fmla="*/ 533 h 1609"/>
              <a:gd name="T8" fmla="*/ 0 w 65"/>
              <a:gd name="T9" fmla="*/ 750 h 1609"/>
              <a:gd name="T10" fmla="*/ 0 w 65"/>
              <a:gd name="T11" fmla="*/ 1590 h 1609"/>
              <a:gd name="T12" fmla="*/ 10 w 65"/>
              <a:gd name="T13" fmla="*/ 1608 h 1609"/>
              <a:gd name="T14" fmla="*/ 55 w 65"/>
              <a:gd name="T15" fmla="*/ 1608 h 1609"/>
              <a:gd name="T16" fmla="*/ 64 w 65"/>
              <a:gd name="T17" fmla="*/ 1590 h 1609"/>
              <a:gd name="T18" fmla="*/ 64 w 65"/>
              <a:gd name="T19" fmla="*/ 1075 h 1609"/>
              <a:gd name="T20" fmla="*/ 64 w 65"/>
              <a:gd name="T21" fmla="*/ 858 h 1609"/>
              <a:gd name="T22" fmla="*/ 64 w 65"/>
              <a:gd name="T23" fmla="*/ 27 h 1609"/>
              <a:gd name="T24" fmla="*/ 27 w 65"/>
              <a:gd name="T25" fmla="*/ 0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" h="1609">
                <a:moveTo>
                  <a:pt x="27" y="0"/>
                </a:moveTo>
                <a:lnTo>
                  <a:pt x="27" y="0"/>
                </a:lnTo>
                <a:cubicBezTo>
                  <a:pt x="19" y="0"/>
                  <a:pt x="0" y="9"/>
                  <a:pt x="0" y="27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750"/>
                  <a:pt x="0" y="750"/>
                  <a:pt x="0" y="750"/>
                </a:cubicBezTo>
                <a:cubicBezTo>
                  <a:pt x="0" y="1590"/>
                  <a:pt x="0" y="1590"/>
                  <a:pt x="0" y="1590"/>
                </a:cubicBezTo>
                <a:cubicBezTo>
                  <a:pt x="0" y="1599"/>
                  <a:pt x="0" y="1599"/>
                  <a:pt x="10" y="1608"/>
                </a:cubicBezTo>
                <a:cubicBezTo>
                  <a:pt x="55" y="1608"/>
                  <a:pt x="55" y="1608"/>
                  <a:pt x="55" y="1608"/>
                </a:cubicBezTo>
                <a:cubicBezTo>
                  <a:pt x="64" y="1599"/>
                  <a:pt x="64" y="1599"/>
                  <a:pt x="64" y="1590"/>
                </a:cubicBezTo>
                <a:cubicBezTo>
                  <a:pt x="64" y="1075"/>
                  <a:pt x="64" y="1075"/>
                  <a:pt x="64" y="1075"/>
                </a:cubicBezTo>
                <a:cubicBezTo>
                  <a:pt x="64" y="858"/>
                  <a:pt x="64" y="858"/>
                  <a:pt x="64" y="858"/>
                </a:cubicBezTo>
                <a:cubicBezTo>
                  <a:pt x="64" y="27"/>
                  <a:pt x="64" y="27"/>
                  <a:pt x="64" y="27"/>
                </a:cubicBezTo>
                <a:cubicBezTo>
                  <a:pt x="64" y="9"/>
                  <a:pt x="46" y="0"/>
                  <a:pt x="27" y="0"/>
                </a:cubicBezTo>
              </a:path>
            </a:pathLst>
          </a:custGeom>
          <a:solidFill>
            <a:schemeClr val="bg2">
              <a:alpha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65">
            <a:extLst>
              <a:ext uri="{FF2B5EF4-FFF2-40B4-BE49-F238E27FC236}">
                <a16:creationId xmlns:a16="http://schemas.microsoft.com/office/drawing/2014/main" id="{4347A6C3-D996-8D44-9B98-3186AA0E9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0104" y="10101284"/>
            <a:ext cx="46521" cy="9304"/>
          </a:xfrm>
          <a:custGeom>
            <a:avLst/>
            <a:gdLst>
              <a:gd name="T0" fmla="*/ 45 w 46"/>
              <a:gd name="T1" fmla="*/ 0 h 10"/>
              <a:gd name="T2" fmla="*/ 45 w 46"/>
              <a:gd name="T3" fmla="*/ 0 h 10"/>
              <a:gd name="T4" fmla="*/ 0 w 46"/>
              <a:gd name="T5" fmla="*/ 0 h 10"/>
              <a:gd name="T6" fmla="*/ 17 w 46"/>
              <a:gd name="T7" fmla="*/ 9 h 10"/>
              <a:gd name="T8" fmla="*/ 45 w 46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0">
                <a:moveTo>
                  <a:pt x="45" y="0"/>
                </a:moveTo>
                <a:lnTo>
                  <a:pt x="45" y="0"/>
                </a:lnTo>
                <a:cubicBezTo>
                  <a:pt x="0" y="0"/>
                  <a:pt x="0" y="0"/>
                  <a:pt x="0" y="0"/>
                </a:cubicBezTo>
                <a:cubicBezTo>
                  <a:pt x="0" y="9"/>
                  <a:pt x="9" y="9"/>
                  <a:pt x="17" y="9"/>
                </a:cubicBezTo>
                <a:cubicBezTo>
                  <a:pt x="36" y="9"/>
                  <a:pt x="45" y="9"/>
                  <a:pt x="45" y="0"/>
                </a:cubicBezTo>
              </a:path>
            </a:pathLst>
          </a:custGeom>
          <a:solidFill>
            <a:schemeClr val="bg2">
              <a:alpha val="3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72" name="Grupo 471">
            <a:extLst>
              <a:ext uri="{FF2B5EF4-FFF2-40B4-BE49-F238E27FC236}">
                <a16:creationId xmlns:a16="http://schemas.microsoft.com/office/drawing/2014/main" id="{1AB20E26-ACA1-CA44-8DB3-B2CDB1A8EE99}"/>
              </a:ext>
            </a:extLst>
          </p:cNvPr>
          <p:cNvGrpSpPr/>
          <p:nvPr/>
        </p:nvGrpSpPr>
        <p:grpSpPr>
          <a:xfrm>
            <a:off x="2668308" y="739305"/>
            <a:ext cx="19041035" cy="2561450"/>
            <a:chOff x="2668308" y="861425"/>
            <a:chExt cx="19041035" cy="2561450"/>
          </a:xfrm>
        </p:grpSpPr>
        <p:sp>
          <p:nvSpPr>
            <p:cNvPr id="473" name="CuadroTexto 472">
              <a:extLst>
                <a:ext uri="{FF2B5EF4-FFF2-40B4-BE49-F238E27FC236}">
                  <a16:creationId xmlns:a16="http://schemas.microsoft.com/office/drawing/2014/main" id="{6CA3C9AE-3366-4A4F-B38D-B2AA5EFAA21A}"/>
                </a:ext>
              </a:extLst>
            </p:cNvPr>
            <p:cNvSpPr txBox="1"/>
            <p:nvPr/>
          </p:nvSpPr>
          <p:spPr>
            <a:xfrm>
              <a:off x="7078309" y="861425"/>
              <a:ext cx="1022106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Environment/Ecology</a:t>
              </a:r>
            </a:p>
          </p:txBody>
        </p:sp>
        <p:sp>
          <p:nvSpPr>
            <p:cNvPr id="474" name="CuadroTexto 473">
              <a:extLst>
                <a:ext uri="{FF2B5EF4-FFF2-40B4-BE49-F238E27FC236}">
                  <a16:creationId xmlns:a16="http://schemas.microsoft.com/office/drawing/2014/main" id="{1280DCD2-9720-554E-B1D2-61AEDB1EC98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75" name="Grupo 474">
            <a:extLst>
              <a:ext uri="{FF2B5EF4-FFF2-40B4-BE49-F238E27FC236}">
                <a16:creationId xmlns:a16="http://schemas.microsoft.com/office/drawing/2014/main" id="{CCEEC14F-18F1-9941-834B-BEE0EC19E1C8}"/>
              </a:ext>
            </a:extLst>
          </p:cNvPr>
          <p:cNvGrpSpPr/>
          <p:nvPr/>
        </p:nvGrpSpPr>
        <p:grpSpPr>
          <a:xfrm>
            <a:off x="3861493" y="12115998"/>
            <a:ext cx="2893631" cy="1031366"/>
            <a:chOff x="4247967" y="10853076"/>
            <a:chExt cx="4236804" cy="1031366"/>
          </a:xfrm>
        </p:grpSpPr>
        <p:sp>
          <p:nvSpPr>
            <p:cNvPr id="476" name="CuadroTexto 395">
              <a:extLst>
                <a:ext uri="{FF2B5EF4-FFF2-40B4-BE49-F238E27FC236}">
                  <a16:creationId xmlns:a16="http://schemas.microsoft.com/office/drawing/2014/main" id="{D59DA84D-22EB-514F-B872-78571A391B98}"/>
                </a:ext>
              </a:extLst>
            </p:cNvPr>
            <p:cNvSpPr txBox="1"/>
            <p:nvPr/>
          </p:nvSpPr>
          <p:spPr>
            <a:xfrm flipH="1">
              <a:off x="5175031" y="10853076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77" name="Rectangle 40">
              <a:extLst>
                <a:ext uri="{FF2B5EF4-FFF2-40B4-BE49-F238E27FC236}">
                  <a16:creationId xmlns:a16="http://schemas.microsoft.com/office/drawing/2014/main" id="{658297F3-A1EF-6742-8FBC-B9FA7369B832}"/>
                </a:ext>
              </a:extLst>
            </p:cNvPr>
            <p:cNvSpPr/>
            <p:nvPr/>
          </p:nvSpPr>
          <p:spPr>
            <a:xfrm>
              <a:off x="4247967" y="11268889"/>
              <a:ext cx="423680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8" name="Grupo 477">
            <a:extLst>
              <a:ext uri="{FF2B5EF4-FFF2-40B4-BE49-F238E27FC236}">
                <a16:creationId xmlns:a16="http://schemas.microsoft.com/office/drawing/2014/main" id="{DDF057AE-65F4-C344-A1D5-0364FC23435F}"/>
              </a:ext>
            </a:extLst>
          </p:cNvPr>
          <p:cNvGrpSpPr/>
          <p:nvPr/>
        </p:nvGrpSpPr>
        <p:grpSpPr>
          <a:xfrm>
            <a:off x="6850630" y="12106356"/>
            <a:ext cx="2893631" cy="1031366"/>
            <a:chOff x="4247967" y="10853076"/>
            <a:chExt cx="4236804" cy="1031366"/>
          </a:xfrm>
        </p:grpSpPr>
        <p:sp>
          <p:nvSpPr>
            <p:cNvPr id="479" name="CuadroTexto 395">
              <a:extLst>
                <a:ext uri="{FF2B5EF4-FFF2-40B4-BE49-F238E27FC236}">
                  <a16:creationId xmlns:a16="http://schemas.microsoft.com/office/drawing/2014/main" id="{AC5B0E61-CBFE-4245-A3A9-EB29EF4773CA}"/>
                </a:ext>
              </a:extLst>
            </p:cNvPr>
            <p:cNvSpPr txBox="1"/>
            <p:nvPr/>
          </p:nvSpPr>
          <p:spPr>
            <a:xfrm flipH="1">
              <a:off x="5175031" y="10853076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80" name="Rectangle 40">
              <a:extLst>
                <a:ext uri="{FF2B5EF4-FFF2-40B4-BE49-F238E27FC236}">
                  <a16:creationId xmlns:a16="http://schemas.microsoft.com/office/drawing/2014/main" id="{6F98DB83-19F5-2D44-B0CE-00E86319FDE9}"/>
                </a:ext>
              </a:extLst>
            </p:cNvPr>
            <p:cNvSpPr/>
            <p:nvPr/>
          </p:nvSpPr>
          <p:spPr>
            <a:xfrm>
              <a:off x="4247967" y="11268889"/>
              <a:ext cx="423680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1" name="Grupo 480">
            <a:extLst>
              <a:ext uri="{FF2B5EF4-FFF2-40B4-BE49-F238E27FC236}">
                <a16:creationId xmlns:a16="http://schemas.microsoft.com/office/drawing/2014/main" id="{4B17BC82-3B1C-EE43-9977-FB993843EEA4}"/>
              </a:ext>
            </a:extLst>
          </p:cNvPr>
          <p:cNvGrpSpPr/>
          <p:nvPr/>
        </p:nvGrpSpPr>
        <p:grpSpPr>
          <a:xfrm>
            <a:off x="10539306" y="12023107"/>
            <a:ext cx="2893631" cy="1170591"/>
            <a:chOff x="4247967" y="10806184"/>
            <a:chExt cx="4236804" cy="1170591"/>
          </a:xfrm>
        </p:grpSpPr>
        <p:sp>
          <p:nvSpPr>
            <p:cNvPr id="482" name="CuadroTexto 395">
              <a:extLst>
                <a:ext uri="{FF2B5EF4-FFF2-40B4-BE49-F238E27FC236}">
                  <a16:creationId xmlns:a16="http://schemas.microsoft.com/office/drawing/2014/main" id="{F761BF62-AE57-1F4D-B00F-C8E052818595}"/>
                </a:ext>
              </a:extLst>
            </p:cNvPr>
            <p:cNvSpPr txBox="1"/>
            <p:nvPr/>
          </p:nvSpPr>
          <p:spPr>
            <a:xfrm flipH="1">
              <a:off x="5175030" y="1080618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83" name="Rectangle 40">
              <a:extLst>
                <a:ext uri="{FF2B5EF4-FFF2-40B4-BE49-F238E27FC236}">
                  <a16:creationId xmlns:a16="http://schemas.microsoft.com/office/drawing/2014/main" id="{CF2CA5FD-6EDC-DF40-81A1-2E4794E63907}"/>
                </a:ext>
              </a:extLst>
            </p:cNvPr>
            <p:cNvSpPr/>
            <p:nvPr/>
          </p:nvSpPr>
          <p:spPr>
            <a:xfrm>
              <a:off x="4247967" y="11268889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4" name="Grupo 483">
            <a:extLst>
              <a:ext uri="{FF2B5EF4-FFF2-40B4-BE49-F238E27FC236}">
                <a16:creationId xmlns:a16="http://schemas.microsoft.com/office/drawing/2014/main" id="{608A705F-F5AE-1B40-9BEE-A1CED23890BE}"/>
              </a:ext>
            </a:extLst>
          </p:cNvPr>
          <p:cNvGrpSpPr/>
          <p:nvPr/>
        </p:nvGrpSpPr>
        <p:grpSpPr>
          <a:xfrm>
            <a:off x="14226465" y="12115998"/>
            <a:ext cx="2893631" cy="1031366"/>
            <a:chOff x="4247967" y="10853076"/>
            <a:chExt cx="4236804" cy="1031366"/>
          </a:xfrm>
        </p:grpSpPr>
        <p:sp>
          <p:nvSpPr>
            <p:cNvPr id="485" name="CuadroTexto 395">
              <a:extLst>
                <a:ext uri="{FF2B5EF4-FFF2-40B4-BE49-F238E27FC236}">
                  <a16:creationId xmlns:a16="http://schemas.microsoft.com/office/drawing/2014/main" id="{3041B51B-9B89-584D-AE3A-A54334738845}"/>
                </a:ext>
              </a:extLst>
            </p:cNvPr>
            <p:cNvSpPr txBox="1"/>
            <p:nvPr/>
          </p:nvSpPr>
          <p:spPr>
            <a:xfrm flipH="1">
              <a:off x="5175031" y="10853076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86" name="Rectangle 40">
              <a:extLst>
                <a:ext uri="{FF2B5EF4-FFF2-40B4-BE49-F238E27FC236}">
                  <a16:creationId xmlns:a16="http://schemas.microsoft.com/office/drawing/2014/main" id="{562D687E-9B4B-CE42-A81D-A06585199BD8}"/>
                </a:ext>
              </a:extLst>
            </p:cNvPr>
            <p:cNvSpPr/>
            <p:nvPr/>
          </p:nvSpPr>
          <p:spPr>
            <a:xfrm>
              <a:off x="4247967" y="11268889"/>
              <a:ext cx="423680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7" name="Grupo 486">
            <a:extLst>
              <a:ext uri="{FF2B5EF4-FFF2-40B4-BE49-F238E27FC236}">
                <a16:creationId xmlns:a16="http://schemas.microsoft.com/office/drawing/2014/main" id="{65862F91-450A-374F-87C7-9B2C20A0283C}"/>
              </a:ext>
            </a:extLst>
          </p:cNvPr>
          <p:cNvGrpSpPr/>
          <p:nvPr/>
        </p:nvGrpSpPr>
        <p:grpSpPr>
          <a:xfrm>
            <a:off x="17120096" y="12158236"/>
            <a:ext cx="2893631" cy="1031366"/>
            <a:chOff x="4247967" y="10853076"/>
            <a:chExt cx="4236804" cy="1031366"/>
          </a:xfrm>
        </p:grpSpPr>
        <p:sp>
          <p:nvSpPr>
            <p:cNvPr id="488" name="CuadroTexto 395">
              <a:extLst>
                <a:ext uri="{FF2B5EF4-FFF2-40B4-BE49-F238E27FC236}">
                  <a16:creationId xmlns:a16="http://schemas.microsoft.com/office/drawing/2014/main" id="{99999147-00D2-154E-A4A9-74D9B903A853}"/>
                </a:ext>
              </a:extLst>
            </p:cNvPr>
            <p:cNvSpPr txBox="1"/>
            <p:nvPr/>
          </p:nvSpPr>
          <p:spPr>
            <a:xfrm flipH="1">
              <a:off x="5175031" y="10853076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89" name="Rectangle 40">
              <a:extLst>
                <a:ext uri="{FF2B5EF4-FFF2-40B4-BE49-F238E27FC236}">
                  <a16:creationId xmlns:a16="http://schemas.microsoft.com/office/drawing/2014/main" id="{48C64CBC-B8F8-D345-81A0-570A2D3DFA01}"/>
                </a:ext>
              </a:extLst>
            </p:cNvPr>
            <p:cNvSpPr/>
            <p:nvPr/>
          </p:nvSpPr>
          <p:spPr>
            <a:xfrm>
              <a:off x="4247967" y="11268889"/>
              <a:ext cx="423680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7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490" name="CuadroTexto 489">
            <a:extLst>
              <a:ext uri="{FF2B5EF4-FFF2-40B4-BE49-F238E27FC236}">
                <a16:creationId xmlns:a16="http://schemas.microsoft.com/office/drawing/2014/main" id="{D6845653-400F-9945-8A6A-C598A0435136}"/>
              </a:ext>
            </a:extLst>
          </p:cNvPr>
          <p:cNvSpPr txBox="1"/>
          <p:nvPr/>
        </p:nvSpPr>
        <p:spPr>
          <a:xfrm>
            <a:off x="5515882" y="10288593"/>
            <a:ext cx="1561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70%</a:t>
            </a:r>
          </a:p>
        </p:txBody>
      </p:sp>
      <p:sp>
        <p:nvSpPr>
          <p:cNvPr id="491" name="CuadroTexto 490">
            <a:extLst>
              <a:ext uri="{FF2B5EF4-FFF2-40B4-BE49-F238E27FC236}">
                <a16:creationId xmlns:a16="http://schemas.microsoft.com/office/drawing/2014/main" id="{630688CC-A0EB-DF4C-84FF-789A9CAF40E5}"/>
              </a:ext>
            </a:extLst>
          </p:cNvPr>
          <p:cNvSpPr txBox="1"/>
          <p:nvPr/>
        </p:nvSpPr>
        <p:spPr>
          <a:xfrm>
            <a:off x="8054394" y="10321705"/>
            <a:ext cx="1561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90%</a:t>
            </a:r>
          </a:p>
        </p:txBody>
      </p:sp>
      <p:sp>
        <p:nvSpPr>
          <p:cNvPr id="492" name="CuadroTexto 491">
            <a:extLst>
              <a:ext uri="{FF2B5EF4-FFF2-40B4-BE49-F238E27FC236}">
                <a16:creationId xmlns:a16="http://schemas.microsoft.com/office/drawing/2014/main" id="{237A7FD8-3636-0C4B-BE04-D5D02AC98FD4}"/>
              </a:ext>
            </a:extLst>
          </p:cNvPr>
          <p:cNvSpPr txBox="1"/>
          <p:nvPr/>
        </p:nvSpPr>
        <p:spPr>
          <a:xfrm>
            <a:off x="10746824" y="10308629"/>
            <a:ext cx="215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100%</a:t>
            </a:r>
          </a:p>
        </p:txBody>
      </p:sp>
      <p:sp>
        <p:nvSpPr>
          <p:cNvPr id="493" name="CuadroTexto 492">
            <a:extLst>
              <a:ext uri="{FF2B5EF4-FFF2-40B4-BE49-F238E27FC236}">
                <a16:creationId xmlns:a16="http://schemas.microsoft.com/office/drawing/2014/main" id="{9465AF99-5302-6743-B201-15AAEFE75812}"/>
              </a:ext>
            </a:extLst>
          </p:cNvPr>
          <p:cNvSpPr txBox="1"/>
          <p:nvPr/>
        </p:nvSpPr>
        <p:spPr>
          <a:xfrm>
            <a:off x="14098416" y="10310006"/>
            <a:ext cx="1561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60%</a:t>
            </a:r>
          </a:p>
        </p:txBody>
      </p:sp>
      <p:sp>
        <p:nvSpPr>
          <p:cNvPr id="494" name="CuadroTexto 493">
            <a:extLst>
              <a:ext uri="{FF2B5EF4-FFF2-40B4-BE49-F238E27FC236}">
                <a16:creationId xmlns:a16="http://schemas.microsoft.com/office/drawing/2014/main" id="{F02387D3-1C2B-2D4B-9AF5-009A5028070D}"/>
              </a:ext>
            </a:extLst>
          </p:cNvPr>
          <p:cNvSpPr txBox="1"/>
          <p:nvPr/>
        </p:nvSpPr>
        <p:spPr>
          <a:xfrm>
            <a:off x="16748027" y="10341874"/>
            <a:ext cx="1561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18588277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EnvironmentEcology3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70D1C8"/>
      </a:accent1>
      <a:accent2>
        <a:srgbClr val="88706B"/>
      </a:accent2>
      <a:accent3>
        <a:srgbClr val="FEC660"/>
      </a:accent3>
      <a:accent4>
        <a:srgbClr val="309C8F"/>
      </a:accent4>
      <a:accent5>
        <a:srgbClr val="32BC27"/>
      </a:accent5>
      <a:accent6>
        <a:srgbClr val="E1E2E1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93065</TotalTime>
  <Words>522</Words>
  <Application>Microsoft Macintosh PowerPoint</Application>
  <PresentationFormat>Personalizado</PresentationFormat>
  <Paragraphs>130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16759</cp:revision>
  <dcterms:created xsi:type="dcterms:W3CDTF">2014-11-12T21:47:38Z</dcterms:created>
  <dcterms:modified xsi:type="dcterms:W3CDTF">2019-10-14T21:17:55Z</dcterms:modified>
  <cp:category/>
</cp:coreProperties>
</file>