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7" r:id="rId2"/>
    <p:sldId id="4378" r:id="rId3"/>
    <p:sldId id="4379" r:id="rId4"/>
    <p:sldId id="4380" r:id="rId5"/>
    <p:sldId id="4381" r:id="rId6"/>
    <p:sldId id="4382" r:id="rId7"/>
    <p:sldId id="4383" r:id="rId8"/>
    <p:sldId id="4384" r:id="rId9"/>
    <p:sldId id="4389" r:id="rId10"/>
    <p:sldId id="4385" r:id="rId11"/>
    <p:sldId id="4386" r:id="rId12"/>
    <p:sldId id="4387" r:id="rId13"/>
    <p:sldId id="4388" r:id="rId14"/>
    <p:sldId id="4390" r:id="rId15"/>
    <p:sldId id="4391" r:id="rId16"/>
    <p:sldId id="4392" r:id="rId17"/>
    <p:sldId id="4393" r:id="rId18"/>
    <p:sldId id="4394" r:id="rId19"/>
    <p:sldId id="4395" r:id="rId20"/>
    <p:sldId id="439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FFA371"/>
    <a:srgbClr val="D9D9D9"/>
    <a:srgbClr val="9E0202"/>
    <a:srgbClr val="F1EEF4"/>
    <a:srgbClr val="5693D7"/>
    <a:srgbClr val="BDDB90"/>
    <a:srgbClr val="337EBF"/>
    <a:srgbClr val="FAE28A"/>
    <a:srgbClr val="8F57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08" autoAdjust="0"/>
    <p:restoredTop sz="38338" autoAdjust="0"/>
  </p:normalViewPr>
  <p:slideViewPr>
    <p:cSldViewPr snapToGrid="0" snapToObjects="1">
      <p:cViewPr varScale="1">
        <p:scale>
          <a:sx n="62" d="100"/>
          <a:sy n="62" d="100"/>
        </p:scale>
        <p:origin x="528" y="200"/>
      </p:cViewPr>
      <p:guideLst>
        <p:guide pos="7678"/>
        <p:guide orient="horz" pos="4320"/>
      </p:guideLst>
    </p:cSldViewPr>
  </p:slideViewPr>
  <p:notesTextViewPr>
    <p:cViewPr>
      <p:scale>
        <a:sx n="20" d="100"/>
        <a:sy n="20" d="100"/>
      </p:scale>
      <p:origin x="0" y="0"/>
    </p:cViewPr>
  </p:notesTextViewPr>
  <p:sorterViewPr>
    <p:cViewPr varScale="1">
      <p:scale>
        <a:sx n="1" d="1"/>
        <a:sy n="1" d="1"/>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FY1</c:v>
                </c:pt>
                <c:pt idx="1">
                  <c:v>FY2</c:v>
                </c:pt>
                <c:pt idx="2">
                  <c:v>FY3</c:v>
                </c:pt>
                <c:pt idx="3">
                  <c:v>FY4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76E-8748-A28C-AD09421723E8}"/>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76E-8748-A28C-AD09421723E8}"/>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76E-8748-A28C-AD09421723E8}"/>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4-D76E-8748-A28C-AD09421723E8}"/>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7BBC-7A45-B19C-FA63029C9EA4}"/>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2"/>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3</c:v>
                </c:pt>
              </c:numCache>
            </c:numRef>
          </c:val>
          <c:smooth val="0"/>
          <c:extLst>
            <c:ext xmlns:c16="http://schemas.microsoft.com/office/drawing/2014/chart" uri="{C3380CC4-5D6E-409C-BE32-E72D297353CC}">
              <c16:uniqueId val="{00000001-7BBC-7A45-B19C-FA63029C9EA4}"/>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4.4000000000000004</c:v>
                </c:pt>
                <c:pt idx="2">
                  <c:v>1.8</c:v>
                </c:pt>
              </c:numCache>
            </c:numRef>
          </c:val>
          <c:smooth val="0"/>
          <c:extLst>
            <c:ext xmlns:c16="http://schemas.microsoft.com/office/drawing/2014/chart" uri="{C3380CC4-5D6E-409C-BE32-E72D297353CC}">
              <c16:uniqueId val="{00000002-7BBC-7A45-B19C-FA63029C9EA4}"/>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5</c:v>
                </c:pt>
                <c:pt idx="6">
                  <c:v>4.4000000000000004</c:v>
                </c:pt>
                <c:pt idx="7">
                  <c:v>1.8</c:v>
                </c:pt>
              </c:numCache>
            </c:numRef>
          </c:val>
          <c:extLst>
            <c:ext xmlns:c16="http://schemas.microsoft.com/office/drawing/2014/chart" uri="{C3380CC4-5D6E-409C-BE32-E72D297353CC}">
              <c16:uniqueId val="{00000000-DEA9-FD4C-A907-338C1DE6F29C}"/>
            </c:ext>
          </c:extLst>
        </c:ser>
        <c:dLbls>
          <c:showLegendKey val="0"/>
          <c:showVal val="0"/>
          <c:showCatName val="0"/>
          <c:showSerName val="0"/>
          <c:showPercent val="0"/>
          <c:showBubbleSize val="0"/>
        </c:dLbls>
        <c:gapWidth val="500"/>
        <c:overlap val="-100"/>
        <c:axId val="2113541807"/>
        <c:axId val="2113899919"/>
      </c:barChart>
      <c:lineChart>
        <c:grouping val="standard"/>
        <c:varyColors val="0"/>
        <c:ser>
          <c:idx val="2"/>
          <c:order val="1"/>
          <c:tx>
            <c:strRef>
              <c:f>Sheet1!$D$1</c:f>
              <c:strCache>
                <c:ptCount val="1"/>
                <c:pt idx="0">
                  <c:v>Series 3</c:v>
                </c:pt>
              </c:strCache>
            </c:strRef>
          </c:tx>
          <c:spPr>
            <a:ln w="28575" cap="rnd">
              <a:solidFill>
                <a:schemeClr val="accent2"/>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5</c:v>
                </c:pt>
                <c:pt idx="7">
                  <c:v>3</c:v>
                </c:pt>
              </c:numCache>
            </c:numRef>
          </c:val>
          <c:smooth val="0"/>
          <c:extLst>
            <c:ext xmlns:c16="http://schemas.microsoft.com/office/drawing/2014/chart" uri="{C3380CC4-5D6E-409C-BE32-E72D297353CC}">
              <c16:uniqueId val="{00000001-DEA9-FD4C-A907-338C1DE6F29C}"/>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valAx>
        <c:axId val="211389991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panose="020F0502020204030203" pitchFamily="34" charset="77"/>
                <a:ea typeface="+mn-ea"/>
                <a:cs typeface="+mn-cs"/>
              </a:defRPr>
            </a:pPr>
            <a:endParaRPr lang="en-US"/>
          </a:p>
        </c:txPr>
        <c:crossAx val="2113541807"/>
        <c:crosses val="max"/>
        <c:crossBetween val="between"/>
      </c:valAx>
      <c:catAx>
        <c:axId val="2113541807"/>
        <c:scaling>
          <c:orientation val="minMax"/>
        </c:scaling>
        <c:delete val="1"/>
        <c:axPos val="b"/>
        <c:numFmt formatCode="General" sourceLinked="1"/>
        <c:majorTickMark val="out"/>
        <c:minorTickMark val="none"/>
        <c:tickLblPos val="nextTo"/>
        <c:crossAx val="211389991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79D1-864E-B09B-8856376136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9D1-864E-B09B-8856376136DD}"/>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79D1-864E-B09B-8856376136DD}"/>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699E-5F4F-B299-B0CC8F0D2040}"/>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99E-5F4F-B299-B0CC8F0D2040}"/>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79D1-864E-B09B-8856376136DD}"/>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4"/>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0-0B9F-874E-A5B8-A20E159DDAAF}"/>
            </c:ext>
          </c:extLst>
        </c:ser>
        <c:dLbls>
          <c:showLegendKey val="0"/>
          <c:showVal val="0"/>
          <c:showCatName val="0"/>
          <c:showSerName val="0"/>
          <c:showPercent val="0"/>
          <c:showBubbleSize val="0"/>
        </c:dLbls>
        <c:gapWidth val="12"/>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1-0B9F-874E-A5B8-A20E159DDAAF}"/>
            </c:ext>
          </c:extLst>
        </c:ser>
        <c:ser>
          <c:idx val="3"/>
          <c:order val="2"/>
          <c:tx>
            <c:strRef>
              <c:f>Sheet1!$E$1</c:f>
              <c:strCache>
                <c:ptCount val="1"/>
                <c:pt idx="0">
                  <c:v>Series 4</c:v>
                </c:pt>
              </c:strCache>
            </c:strRef>
          </c:tx>
          <c:spPr>
            <a:ln w="28575" cap="rnd">
              <a:solidFill>
                <a:schemeClr val="accent2"/>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2-0B9F-874E-A5B8-A20E159DDAAF}"/>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ED3-AC41-9DC5-79799D9F0AB1}"/>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ED3-AC41-9DC5-79799D9F0AB1}"/>
            </c:ext>
          </c:extLst>
        </c:ser>
        <c:dLbls>
          <c:showLegendKey val="0"/>
          <c:showVal val="0"/>
          <c:showCatName val="0"/>
          <c:showSerName val="0"/>
          <c:showPercent val="0"/>
          <c:showBubbleSize val="0"/>
        </c:dLbls>
        <c:gapWidth val="150"/>
        <c:axId val="2110464991"/>
        <c:axId val="2110466623"/>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ED3-AC41-9DC5-79799D9F0AB1}"/>
            </c:ext>
          </c:extLst>
        </c:ser>
        <c:dLbls>
          <c:showLegendKey val="0"/>
          <c:showVal val="0"/>
          <c:showCatName val="0"/>
          <c:showSerName val="0"/>
          <c:showPercent val="0"/>
          <c:showBubbleSize val="0"/>
        </c:dLbls>
        <c:marker val="1"/>
        <c:smooth val="0"/>
        <c:axId val="2110464991"/>
        <c:axId val="2110466623"/>
      </c:lineChart>
      <c:catAx>
        <c:axId val="211046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110466623"/>
        <c:crosses val="autoZero"/>
        <c:auto val="1"/>
        <c:lblAlgn val="ctr"/>
        <c:lblOffset val="100"/>
        <c:noMultiLvlLbl val="0"/>
      </c:catAx>
      <c:valAx>
        <c:axId val="2110466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panose="020F0502020204030203" pitchFamily="34" charset="77"/>
                <a:ea typeface="+mn-ea"/>
                <a:cs typeface="+mn-cs"/>
              </a:defRPr>
            </a:pPr>
            <a:endParaRPr lang="en-US"/>
          </a:p>
        </c:txPr>
        <c:crossAx val="2110464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c:v>
                </c:pt>
                <c:pt idx="1">
                  <c:v>2</c:v>
                </c:pt>
                <c:pt idx="2">
                  <c:v>1</c:v>
                </c:pt>
              </c:numCache>
            </c:numRef>
          </c:val>
          <c:extLst>
            <c:ext xmlns:c16="http://schemas.microsoft.com/office/drawing/2014/chart" uri="{C3380CC4-5D6E-409C-BE32-E72D297353CC}">
              <c16:uniqueId val="{00000000-181A-9342-9B22-35989F97C9DD}"/>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2"/>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1</c:v>
                </c:pt>
              </c:numCache>
            </c:numRef>
          </c:val>
          <c:smooth val="0"/>
          <c:extLst>
            <c:ext xmlns:c16="http://schemas.microsoft.com/office/drawing/2014/chart" uri="{C3380CC4-5D6E-409C-BE32-E72D297353CC}">
              <c16:uniqueId val="{00000001-181A-9342-9B22-35989F97C9DD}"/>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c:v>
                </c:pt>
                <c:pt idx="1">
                  <c:v>3</c:v>
                </c:pt>
                <c:pt idx="2">
                  <c:v>2</c:v>
                </c:pt>
              </c:numCache>
            </c:numRef>
          </c:val>
          <c:smooth val="0"/>
          <c:extLst>
            <c:ext xmlns:c16="http://schemas.microsoft.com/office/drawing/2014/chart" uri="{C3380CC4-5D6E-409C-BE32-E72D297353CC}">
              <c16:uniqueId val="{00000002-181A-9342-9B22-35989F97C9DD}"/>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181A-9342-9B22-35989F97C9DD}"/>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3</c:v>
                </c:pt>
              </c:numCache>
            </c:numRef>
          </c:val>
          <c:smooth val="0"/>
          <c:extLst>
            <c:ext xmlns:c16="http://schemas.microsoft.com/office/drawing/2014/chart" uri="{C3380CC4-5D6E-409C-BE32-E72D297353CC}">
              <c16:uniqueId val="{00000001-181A-9342-9B22-35989F97C9DD}"/>
            </c:ext>
          </c:extLst>
        </c:ser>
        <c:ser>
          <c:idx val="3"/>
          <c:order val="2"/>
          <c:tx>
            <c:strRef>
              <c:f>Sheet1!$E$1</c:f>
              <c:strCache>
                <c:ptCount val="1"/>
                <c:pt idx="0">
                  <c:v>Series 4</c:v>
                </c:pt>
              </c:strCache>
            </c:strRef>
          </c:tx>
          <c:spPr>
            <a:ln w="28575" cap="rnd">
              <a:solidFill>
                <a:schemeClr val="accent1"/>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4.4000000000000004</c:v>
                </c:pt>
                <c:pt idx="2">
                  <c:v>1.8</c:v>
                </c:pt>
              </c:numCache>
            </c:numRef>
          </c:val>
          <c:smooth val="0"/>
          <c:extLst>
            <c:ext xmlns:c16="http://schemas.microsoft.com/office/drawing/2014/chart" uri="{C3380CC4-5D6E-409C-BE32-E72D297353CC}">
              <c16:uniqueId val="{00000002-181A-9342-9B22-35989F97C9DD}"/>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3"/>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5</c:v>
                </c:pt>
                <c:pt idx="2">
                  <c:v>1.8</c:v>
                </c:pt>
              </c:numCache>
            </c:numRef>
          </c:val>
          <c:extLst>
            <c:ext xmlns:c16="http://schemas.microsoft.com/office/drawing/2014/chart" uri="{C3380CC4-5D6E-409C-BE32-E72D297353CC}">
              <c16:uniqueId val="{00000000-181A-9342-9B22-35989F97C9DD}"/>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4"/>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4</c:v>
                </c:pt>
                <c:pt idx="2">
                  <c:v>3</c:v>
                </c:pt>
              </c:numCache>
            </c:numRef>
          </c:val>
          <c:smooth val="0"/>
          <c:extLst>
            <c:ext xmlns:c16="http://schemas.microsoft.com/office/drawing/2014/chart" uri="{C3380CC4-5D6E-409C-BE32-E72D297353CC}">
              <c16:uniqueId val="{00000001-181A-9342-9B22-35989F97C9DD}"/>
            </c:ext>
          </c:extLst>
        </c:ser>
        <c:ser>
          <c:idx val="3"/>
          <c:order val="2"/>
          <c:tx>
            <c:strRef>
              <c:f>Sheet1!$E$1</c:f>
              <c:strCache>
                <c:ptCount val="1"/>
                <c:pt idx="0">
                  <c:v>Series 4</c:v>
                </c:pt>
              </c:strCache>
            </c:strRef>
          </c:tx>
          <c:spPr>
            <a:ln w="28575" cap="rnd">
              <a:solidFill>
                <a:schemeClr val="accent2"/>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3</c:v>
                </c:pt>
                <c:pt idx="2">
                  <c:v>3</c:v>
                </c:pt>
              </c:numCache>
            </c:numRef>
          </c:val>
          <c:smooth val="0"/>
          <c:extLst>
            <c:ext xmlns:c16="http://schemas.microsoft.com/office/drawing/2014/chart" uri="{C3380CC4-5D6E-409C-BE32-E72D297353CC}">
              <c16:uniqueId val="{00000002-181A-9342-9B22-35989F97C9DD}"/>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3</c:v>
                </c:pt>
                <c:pt idx="1">
                  <c:v>2.5</c:v>
                </c:pt>
                <c:pt idx="2">
                  <c:v>1</c:v>
                </c:pt>
                <c:pt idx="3">
                  <c:v>5</c:v>
                </c:pt>
                <c:pt idx="4">
                  <c:v>2</c:v>
                </c:pt>
                <c:pt idx="5">
                  <c:v>3.5</c:v>
                </c:pt>
                <c:pt idx="6">
                  <c:v>2.5</c:v>
                </c:pt>
                <c:pt idx="7">
                  <c:v>3.5</c:v>
                </c:pt>
              </c:numCache>
            </c:numRef>
          </c:val>
          <c:extLst>
            <c:ext xmlns:c16="http://schemas.microsoft.com/office/drawing/2014/chart" uri="{C3380CC4-5D6E-409C-BE32-E72D297353CC}">
              <c16:uniqueId val="{00000000-6DAD-3143-9B67-1EF719252AF6}"/>
            </c:ext>
          </c:extLst>
        </c:ser>
        <c:ser>
          <c:idx val="1"/>
          <c:order val="1"/>
          <c:tx>
            <c:strRef>
              <c:f>Sheet1!$C$1</c:f>
              <c:strCache>
                <c:ptCount val="1"/>
                <c:pt idx="0">
                  <c:v>Series 2</c:v>
                </c:pt>
              </c:strCache>
            </c:strRef>
          </c:tx>
          <c:spPr>
            <a:solidFill>
              <a:schemeClr val="accent2"/>
            </a:solidFill>
            <a:ln>
              <a:noFill/>
            </a:ln>
            <a:effectLst/>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4.4000000000000004</c:v>
                </c:pt>
                <c:pt idx="2">
                  <c:v>1.8</c:v>
                </c:pt>
                <c:pt idx="3">
                  <c:v>2.8</c:v>
                </c:pt>
                <c:pt idx="4">
                  <c:v>4.4000000000000004</c:v>
                </c:pt>
                <c:pt idx="5">
                  <c:v>3</c:v>
                </c:pt>
                <c:pt idx="6">
                  <c:v>4.4000000000000004</c:v>
                </c:pt>
                <c:pt idx="7">
                  <c:v>1.8</c:v>
                </c:pt>
              </c:numCache>
            </c:numRef>
          </c:val>
          <c:extLst>
            <c:ext xmlns:c16="http://schemas.microsoft.com/office/drawing/2014/chart" uri="{C3380CC4-5D6E-409C-BE32-E72D297353CC}">
              <c16:uniqueId val="{00000001-6DAD-3143-9B67-1EF719252AF6}"/>
            </c:ext>
          </c:extLst>
        </c:ser>
        <c:dLbls>
          <c:showLegendKey val="0"/>
          <c:showVal val="0"/>
          <c:showCatName val="0"/>
          <c:showSerName val="0"/>
          <c:showPercent val="0"/>
          <c:showBubbleSize val="0"/>
        </c:dLbls>
        <c:gapWidth val="150"/>
        <c:axId val="2110464991"/>
        <c:axId val="2110466623"/>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3</c:v>
                </c:pt>
                <c:pt idx="3">
                  <c:v>4</c:v>
                </c:pt>
                <c:pt idx="4">
                  <c:v>2</c:v>
                </c:pt>
                <c:pt idx="5">
                  <c:v>3</c:v>
                </c:pt>
                <c:pt idx="6">
                  <c:v>2</c:v>
                </c:pt>
                <c:pt idx="7">
                  <c:v>3</c:v>
                </c:pt>
              </c:numCache>
            </c:numRef>
          </c:val>
          <c:smooth val="0"/>
          <c:extLst>
            <c:ext xmlns:c16="http://schemas.microsoft.com/office/drawing/2014/chart" uri="{C3380CC4-5D6E-409C-BE32-E72D297353CC}">
              <c16:uniqueId val="{00000002-6DAD-3143-9B67-1EF719252AF6}"/>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Sheet1!$E$2:$E$9</c:f>
              <c:numCache>
                <c:formatCode>General</c:formatCode>
                <c:ptCount val="8"/>
                <c:pt idx="0">
                  <c:v>4.3</c:v>
                </c:pt>
                <c:pt idx="1">
                  <c:v>2.5</c:v>
                </c:pt>
                <c:pt idx="2">
                  <c:v>3.5</c:v>
                </c:pt>
                <c:pt idx="3">
                  <c:v>4.5</c:v>
                </c:pt>
                <c:pt idx="4">
                  <c:v>2.5</c:v>
                </c:pt>
                <c:pt idx="5">
                  <c:v>3.5</c:v>
                </c:pt>
                <c:pt idx="6">
                  <c:v>2.5</c:v>
                </c:pt>
                <c:pt idx="7">
                  <c:v>3</c:v>
                </c:pt>
              </c:numCache>
            </c:numRef>
          </c:val>
          <c:smooth val="0"/>
          <c:extLst>
            <c:ext xmlns:c16="http://schemas.microsoft.com/office/drawing/2014/chart" uri="{C3380CC4-5D6E-409C-BE32-E72D297353CC}">
              <c16:uniqueId val="{0000000A-6DAD-3143-9B67-1EF719252AF6}"/>
            </c:ext>
          </c:extLst>
        </c:ser>
        <c:ser>
          <c:idx val="4"/>
          <c:order val="4"/>
          <c:tx>
            <c:strRef>
              <c:f>Sheet1!$F$1</c:f>
              <c:strCache>
                <c:ptCount val="1"/>
                <c:pt idx="0">
                  <c:v>Series 5</c:v>
                </c:pt>
              </c:strCache>
            </c:strRef>
          </c:tx>
          <c:spPr>
            <a:ln w="28575" cap="rnd">
              <a:solidFill>
                <a:schemeClr val="accent5"/>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Sheet1!$F$2:$F$9</c:f>
              <c:numCache>
                <c:formatCode>General</c:formatCode>
                <c:ptCount val="8"/>
                <c:pt idx="0">
                  <c:v>2.4</c:v>
                </c:pt>
                <c:pt idx="1">
                  <c:v>4.4000000000000004</c:v>
                </c:pt>
                <c:pt idx="2">
                  <c:v>1.8</c:v>
                </c:pt>
                <c:pt idx="3">
                  <c:v>2.8</c:v>
                </c:pt>
                <c:pt idx="4">
                  <c:v>2</c:v>
                </c:pt>
                <c:pt idx="5">
                  <c:v>1.8</c:v>
                </c:pt>
                <c:pt idx="6">
                  <c:v>1</c:v>
                </c:pt>
                <c:pt idx="7">
                  <c:v>2</c:v>
                </c:pt>
              </c:numCache>
            </c:numRef>
          </c:val>
          <c:smooth val="0"/>
          <c:extLst>
            <c:ext xmlns:c16="http://schemas.microsoft.com/office/drawing/2014/chart" uri="{C3380CC4-5D6E-409C-BE32-E72D297353CC}">
              <c16:uniqueId val="{0000000B-6DAD-3143-9B67-1EF719252AF6}"/>
            </c:ext>
          </c:extLst>
        </c:ser>
        <c:dLbls>
          <c:showLegendKey val="0"/>
          <c:showVal val="0"/>
          <c:showCatName val="0"/>
          <c:showSerName val="0"/>
          <c:showPercent val="0"/>
          <c:showBubbleSize val="0"/>
        </c:dLbls>
        <c:marker val="1"/>
        <c:smooth val="0"/>
        <c:axId val="2110464991"/>
        <c:axId val="2110466623"/>
      </c:lineChart>
      <c:catAx>
        <c:axId val="211046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2110466623"/>
        <c:crosses val="autoZero"/>
        <c:auto val="1"/>
        <c:lblAlgn val="ctr"/>
        <c:lblOffset val="100"/>
        <c:noMultiLvlLbl val="0"/>
      </c:catAx>
      <c:valAx>
        <c:axId val="2110466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2110464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3"/>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1-4302-CD47-8DE6-9ECF1BC2DDE5}"/>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1"/>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2-4302-CD47-8DE6-9ECF1BC2DDE5}"/>
            </c:ext>
          </c:extLst>
        </c:ser>
        <c:ser>
          <c:idx val="3"/>
          <c:order val="2"/>
          <c:tx>
            <c:strRef>
              <c:f>Sheet1!$E$1</c:f>
              <c:strCache>
                <c:ptCount val="1"/>
                <c:pt idx="0">
                  <c:v>Series 4</c:v>
                </c:pt>
              </c:strCache>
            </c:strRef>
          </c:tx>
          <c:spPr>
            <a:ln w="28575" cap="rnd">
              <a:solidFill>
                <a:schemeClr val="accent2"/>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3-4302-CD47-8DE6-9ECF1BC2DDE5}"/>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4-9613-F543-8347-44E6BC86D7F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9613-F543-8347-44E6BC86D7F2}"/>
              </c:ext>
            </c:extLst>
          </c:dPt>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9613-F543-8347-44E6BC86D7F2}"/>
            </c:ext>
          </c:extLst>
        </c:ser>
        <c:dLbls>
          <c:showLegendKey val="0"/>
          <c:showVal val="0"/>
          <c:showCatName val="0"/>
          <c:showSerName val="0"/>
          <c:showPercent val="0"/>
          <c:showBubbleSize val="0"/>
        </c:dLbls>
        <c:gapWidth val="12"/>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3</c:v>
                </c:pt>
              </c:numCache>
            </c:numRef>
          </c:val>
          <c:smooth val="0"/>
          <c:extLst>
            <c:ext xmlns:c16="http://schemas.microsoft.com/office/drawing/2014/chart" uri="{C3380CC4-5D6E-409C-BE32-E72D297353CC}">
              <c16:uniqueId val="{00000001-9613-F543-8347-44E6BC86D7F2}"/>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674-1F4F-9ABF-528C984482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674-1F4F-9ABF-528C984482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D6-6644-BBCD-8AB5303F643D}"/>
              </c:ext>
            </c:extLst>
          </c:dPt>
          <c:cat>
            <c:strRef>
              <c:f>Sheet1!$A$2:$A$4</c:f>
              <c:strCache>
                <c:ptCount val="2"/>
                <c:pt idx="0">
                  <c:v>1st Qtr</c:v>
                </c:pt>
                <c:pt idx="1">
                  <c:v>2nd Qtr</c:v>
                </c:pt>
              </c:strCache>
            </c:strRef>
          </c:cat>
          <c:val>
            <c:numRef>
              <c:f>Sheet1!$B$2:$B$4</c:f>
              <c:numCache>
                <c:formatCode>General</c:formatCode>
                <c:ptCount val="3"/>
                <c:pt idx="0">
                  <c:v>7</c:v>
                </c:pt>
                <c:pt idx="1">
                  <c:v>2</c:v>
                </c:pt>
                <c:pt idx="2">
                  <c:v>1</c:v>
                </c:pt>
              </c:numCache>
            </c:numRef>
          </c:val>
          <c:extLst>
            <c:ext xmlns:c16="http://schemas.microsoft.com/office/drawing/2014/chart" uri="{C3380CC4-5D6E-409C-BE32-E72D297353CC}">
              <c16:uniqueId val="{00000004-E674-1F4F-9ABF-528C984482FB}"/>
            </c:ext>
          </c:extLst>
        </c:ser>
        <c:dLbls>
          <c:showLegendKey val="0"/>
          <c:showVal val="0"/>
          <c:showCatName val="0"/>
          <c:showSerName val="0"/>
          <c:showPercent val="0"/>
          <c:showBubbleSize val="0"/>
          <c:showLeaderLines val="1"/>
        </c:dLbls>
        <c:firstSliceAng val="0"/>
        <c:holeSize val="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F3A2-DF42-BD42-DAD491884C3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F3A2-DF42-BD42-DAD491884C3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6-F3A2-DF42-BD42-DAD491884C37}"/>
              </c:ext>
            </c:extLst>
          </c:dPt>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0-F3A2-DF42-BD42-DAD491884C37}"/>
            </c:ext>
          </c:extLst>
        </c:ser>
        <c:dLbls>
          <c:showLegendKey val="0"/>
          <c:showVal val="0"/>
          <c:showCatName val="0"/>
          <c:showSerName val="0"/>
          <c:showPercent val="0"/>
          <c:showBubbleSize val="0"/>
        </c:dLbls>
        <c:gapWidth val="50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1-F3A2-DF42-BD42-DAD491884C37}"/>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2-F3A2-DF42-BD42-DAD491884C37}"/>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91E8-8945-AE01-8A17D58E7F8B}"/>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1">
                  <a:lumMod val="75000"/>
                </a:schemeClr>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3</c:v>
                </c:pt>
              </c:numCache>
            </c:numRef>
          </c:val>
          <c:smooth val="0"/>
          <c:extLst>
            <c:ext xmlns:c16="http://schemas.microsoft.com/office/drawing/2014/chart" uri="{C3380CC4-5D6E-409C-BE32-E72D297353CC}">
              <c16:uniqueId val="{00000001-91E8-8945-AE01-8A17D58E7F8B}"/>
            </c:ext>
          </c:extLst>
        </c:ser>
        <c:ser>
          <c:idx val="3"/>
          <c:order val="2"/>
          <c:tx>
            <c:strRef>
              <c:f>Sheet1!$E$1</c:f>
              <c:strCache>
                <c:ptCount val="1"/>
                <c:pt idx="0">
                  <c:v>Series 4</c:v>
                </c:pt>
              </c:strCache>
            </c:strRef>
          </c:tx>
          <c:spPr>
            <a:ln w="28575" cap="rnd">
              <a:solidFill>
                <a:schemeClr val="accent1">
                  <a:lumMod val="60000"/>
                  <a:lumOff val="40000"/>
                </a:schemeClr>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4.4000000000000004</c:v>
                </c:pt>
                <c:pt idx="2">
                  <c:v>1.8</c:v>
                </c:pt>
              </c:numCache>
            </c:numRef>
          </c:val>
          <c:smooth val="0"/>
          <c:extLst>
            <c:ext xmlns:c16="http://schemas.microsoft.com/office/drawing/2014/chart" uri="{C3380CC4-5D6E-409C-BE32-E72D297353CC}">
              <c16:uniqueId val="{00000002-91E8-8945-AE01-8A17D58E7F8B}"/>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1-26B8-0746-A1D2-1E1F6B5AF5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B8-0746-A1D2-1E1F6B5AF5E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26B8-0746-A1D2-1E1F6B5AF5E8}"/>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FY1</c:v>
                </c:pt>
                <c:pt idx="1">
                  <c:v>FY2</c:v>
                </c:pt>
                <c:pt idx="2">
                  <c:v>FY3</c:v>
                </c:pt>
                <c:pt idx="3">
                  <c:v>FY4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001-1048-8518-ECA01F4830DD}"/>
            </c:ext>
          </c:extLst>
        </c:ser>
        <c:ser>
          <c:idx val="1"/>
          <c:order val="1"/>
          <c:tx>
            <c:strRef>
              <c:f>Sheet1!$C$1</c:f>
              <c:strCache>
                <c:ptCount val="1"/>
                <c:pt idx="0">
                  <c:v>Series 2</c:v>
                </c:pt>
              </c:strCache>
            </c:strRef>
          </c:tx>
          <c:spPr>
            <a:solidFill>
              <a:schemeClr val="accent3">
                <a:lumMod val="60000"/>
                <a:lumOff val="40000"/>
              </a:schemeClr>
            </a:solidFill>
            <a:ln>
              <a:noFill/>
            </a:ln>
            <a:effectLst/>
          </c:spPr>
          <c:invertIfNegative val="0"/>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001-1048-8518-ECA01F4830DD}"/>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2"/>
          <c:tx>
            <c:strRef>
              <c:f>Sheet1!$D$1</c:f>
              <c:strCache>
                <c:ptCount val="1"/>
                <c:pt idx="0">
                  <c:v>Series 3</c:v>
                </c:pt>
              </c:strCache>
            </c:strRef>
          </c:tx>
          <c:spPr>
            <a:ln w="28575" cap="rnd">
              <a:solidFill>
                <a:schemeClr val="accent3">
                  <a:lumMod val="50000"/>
                </a:schemeClr>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001-1048-8518-ECA01F4830DD}"/>
            </c:ext>
          </c:extLst>
        </c:ser>
        <c:ser>
          <c:idx val="3"/>
          <c:order val="3"/>
          <c:tx>
            <c:strRef>
              <c:f>Sheet1!$E$1</c:f>
              <c:strCache>
                <c:ptCount val="1"/>
                <c:pt idx="0">
                  <c:v>Series 4</c:v>
                </c:pt>
              </c:strCache>
            </c:strRef>
          </c:tx>
          <c:spPr>
            <a:ln w="28575" cap="rnd">
              <a:solidFill>
                <a:schemeClr val="accent3">
                  <a:lumMod val="40000"/>
                  <a:lumOff val="60000"/>
                </a:schemeClr>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E001-1048-8518-ECA01F4830DD}"/>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E7B0-7448-A492-E37917B3351E}"/>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E7B0-7448-A492-E37917B3351E}"/>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E7B0-7448-A492-E37917B3351E}"/>
              </c:ext>
            </c:extLst>
          </c:dPt>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6-E7B0-7448-A492-E37917B3351E}"/>
            </c:ext>
          </c:extLst>
        </c:ser>
        <c:dLbls>
          <c:showLegendKey val="0"/>
          <c:showVal val="0"/>
          <c:showCatName val="0"/>
          <c:showSerName val="0"/>
          <c:showPercent val="0"/>
          <c:showBubbleSize val="0"/>
        </c:dLbls>
        <c:gapWidth val="50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2">
                  <a:lumMod val="40000"/>
                  <a:lumOff val="60000"/>
                </a:schemeClr>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7-E7B0-7448-A492-E37917B3351E}"/>
            </c:ext>
          </c:extLst>
        </c:ser>
        <c:ser>
          <c:idx val="3"/>
          <c:order val="2"/>
          <c:tx>
            <c:strRef>
              <c:f>Sheet1!$E$1</c:f>
              <c:strCache>
                <c:ptCount val="1"/>
                <c:pt idx="0">
                  <c:v>Series 4</c:v>
                </c:pt>
              </c:strCache>
            </c:strRef>
          </c:tx>
          <c:spPr>
            <a:ln w="28575" cap="rnd">
              <a:solidFill>
                <a:schemeClr val="accent2">
                  <a:lumMod val="50000"/>
                </a:schemeClr>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8-E7B0-7448-A492-E37917B3351E}"/>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E7B0-7448-A492-E37917B3351E}"/>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E7B0-7448-A492-E37917B3351E}"/>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E7B0-7448-A492-E37917B3351E}"/>
              </c:ext>
            </c:extLst>
          </c:dPt>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6-E7B0-7448-A492-E37917B3351E}"/>
            </c:ext>
          </c:extLst>
        </c:ser>
        <c:dLbls>
          <c:showLegendKey val="0"/>
          <c:showVal val="0"/>
          <c:showCatName val="0"/>
          <c:showSerName val="0"/>
          <c:showPercent val="0"/>
          <c:showBubbleSize val="0"/>
        </c:dLbls>
        <c:gapWidth val="50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1">
                  <a:lumMod val="40000"/>
                  <a:lumOff val="60000"/>
                </a:schemeClr>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7-E7B0-7448-A492-E37917B3351E}"/>
            </c:ext>
          </c:extLst>
        </c:ser>
        <c:ser>
          <c:idx val="3"/>
          <c:order val="2"/>
          <c:tx>
            <c:strRef>
              <c:f>Sheet1!$E$1</c:f>
              <c:strCache>
                <c:ptCount val="1"/>
                <c:pt idx="0">
                  <c:v>Series 4</c:v>
                </c:pt>
              </c:strCache>
            </c:strRef>
          </c:tx>
          <c:spPr>
            <a:ln w="28575" cap="rnd">
              <a:solidFill>
                <a:schemeClr val="accent1">
                  <a:lumMod val="75000"/>
                </a:schemeClr>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8-E7B0-7448-A492-E37917B3351E}"/>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1-25FA-194E-9004-17009784EE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FA-194E-9004-17009784EEC4}"/>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25FA-194E-9004-17009784EEC4}"/>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25FA-194E-9004-17009784EEC4}"/>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25FA-194E-9004-17009784EEC4}"/>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25FA-194E-9004-17009784EEC4}"/>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4"/>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0-CCC8-D643-8194-0E10AA99E68F}"/>
            </c:ext>
          </c:extLst>
        </c:ser>
        <c:dLbls>
          <c:showLegendKey val="0"/>
          <c:showVal val="0"/>
          <c:showCatName val="0"/>
          <c:showSerName val="0"/>
          <c:showPercent val="0"/>
          <c:showBubbleSize val="0"/>
        </c:dLbls>
        <c:gapWidth val="24"/>
        <c:overlap val="-32"/>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1"/>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1-CCC8-D643-8194-0E10AA99E68F}"/>
            </c:ext>
          </c:extLst>
        </c:ser>
        <c:ser>
          <c:idx val="3"/>
          <c:order val="2"/>
          <c:tx>
            <c:strRef>
              <c:f>Sheet1!$E$1</c:f>
              <c:strCache>
                <c:ptCount val="1"/>
                <c:pt idx="0">
                  <c:v>Series 4</c:v>
                </c:pt>
              </c:strCache>
            </c:strRef>
          </c:tx>
          <c:spPr>
            <a:ln w="28575" cap="rnd">
              <a:solidFill>
                <a:schemeClr val="accent2"/>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2-CCC8-D643-8194-0E10AA99E68F}"/>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3"/>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7B07-5C4E-A2A2-8652D281C84F}"/>
            </c:ext>
          </c:extLst>
        </c:ser>
        <c:dLbls>
          <c:showLegendKey val="0"/>
          <c:showVal val="0"/>
          <c:showCatName val="0"/>
          <c:showSerName val="0"/>
          <c:showPercent val="0"/>
          <c:showBubbleSize val="0"/>
        </c:dLbls>
        <c:gapWidth val="7"/>
        <c:axId val="1812324288"/>
        <c:axId val="1812325920"/>
      </c:barChart>
      <c:lineChart>
        <c:grouping val="standard"/>
        <c:varyColors val="0"/>
        <c:ser>
          <c:idx val="3"/>
          <c:order val="1"/>
          <c:tx>
            <c:strRef>
              <c:f>Sheet1!$E$1</c:f>
              <c:strCache>
                <c:ptCount val="1"/>
                <c:pt idx="0">
                  <c:v>Series 4</c:v>
                </c:pt>
              </c:strCache>
            </c:strRef>
          </c:tx>
          <c:spPr>
            <a:ln w="28575" cap="rnd">
              <a:solidFill>
                <a:schemeClr val="accent4"/>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4.4000000000000004</c:v>
                </c:pt>
                <c:pt idx="2">
                  <c:v>1.8</c:v>
                </c:pt>
              </c:numCache>
            </c:numRef>
          </c:val>
          <c:smooth val="0"/>
          <c:extLst>
            <c:ext xmlns:c16="http://schemas.microsoft.com/office/drawing/2014/chart" uri="{C3380CC4-5D6E-409C-BE32-E72D297353CC}">
              <c16:uniqueId val="{00000002-7B07-5C4E-A2A2-8652D281C84F}"/>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3</c:v>
                </c:pt>
                <c:pt idx="1">
                  <c:v>2.5</c:v>
                </c:pt>
                <c:pt idx="2">
                  <c:v>1</c:v>
                </c:pt>
                <c:pt idx="3">
                  <c:v>5</c:v>
                </c:pt>
                <c:pt idx="4">
                  <c:v>2</c:v>
                </c:pt>
                <c:pt idx="5">
                  <c:v>3.5</c:v>
                </c:pt>
                <c:pt idx="6">
                  <c:v>2.5</c:v>
                </c:pt>
                <c:pt idx="7">
                  <c:v>3.5</c:v>
                </c:pt>
              </c:numCache>
            </c:numRef>
          </c:val>
          <c:extLst>
            <c:ext xmlns:c16="http://schemas.microsoft.com/office/drawing/2014/chart" uri="{C3380CC4-5D6E-409C-BE32-E72D297353CC}">
              <c16:uniqueId val="{00000000-AED2-6D48-ADD2-089344093EF2}"/>
            </c:ext>
          </c:extLst>
        </c:ser>
        <c:ser>
          <c:idx val="1"/>
          <c:order val="1"/>
          <c:tx>
            <c:strRef>
              <c:f>Sheet1!$C$1</c:f>
              <c:strCache>
                <c:ptCount val="1"/>
                <c:pt idx="0">
                  <c:v>Series 2</c:v>
                </c:pt>
              </c:strCache>
            </c:strRef>
          </c:tx>
          <c:spPr>
            <a:solidFill>
              <a:schemeClr val="accent2"/>
            </a:solidFill>
            <a:ln>
              <a:noFill/>
            </a:ln>
            <a:effectLst/>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4.4000000000000004</c:v>
                </c:pt>
                <c:pt idx="2">
                  <c:v>1.8</c:v>
                </c:pt>
                <c:pt idx="3">
                  <c:v>2.8</c:v>
                </c:pt>
                <c:pt idx="4">
                  <c:v>4.4000000000000004</c:v>
                </c:pt>
                <c:pt idx="5">
                  <c:v>3</c:v>
                </c:pt>
                <c:pt idx="6">
                  <c:v>4.4000000000000004</c:v>
                </c:pt>
                <c:pt idx="7">
                  <c:v>1.8</c:v>
                </c:pt>
              </c:numCache>
            </c:numRef>
          </c:val>
          <c:extLst>
            <c:ext xmlns:c16="http://schemas.microsoft.com/office/drawing/2014/chart" uri="{C3380CC4-5D6E-409C-BE32-E72D297353CC}">
              <c16:uniqueId val="{00000001-AED2-6D48-ADD2-089344093EF2}"/>
            </c:ext>
          </c:extLst>
        </c:ser>
        <c:dLbls>
          <c:showLegendKey val="0"/>
          <c:showVal val="0"/>
          <c:showCatName val="0"/>
          <c:showSerName val="0"/>
          <c:showPercent val="0"/>
          <c:showBubbleSize val="0"/>
        </c:dLbls>
        <c:gapWidth val="150"/>
        <c:axId val="2110464991"/>
        <c:axId val="2110466623"/>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3</c:v>
                </c:pt>
                <c:pt idx="3">
                  <c:v>4</c:v>
                </c:pt>
                <c:pt idx="4">
                  <c:v>2</c:v>
                </c:pt>
                <c:pt idx="5">
                  <c:v>3</c:v>
                </c:pt>
                <c:pt idx="6">
                  <c:v>2</c:v>
                </c:pt>
                <c:pt idx="7">
                  <c:v>3</c:v>
                </c:pt>
              </c:numCache>
            </c:numRef>
          </c:val>
          <c:smooth val="0"/>
          <c:extLst>
            <c:ext xmlns:c16="http://schemas.microsoft.com/office/drawing/2014/chart" uri="{C3380CC4-5D6E-409C-BE32-E72D297353CC}">
              <c16:uniqueId val="{00000002-AED2-6D48-ADD2-089344093EF2}"/>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Sheet1!$E$2:$E$9</c:f>
              <c:numCache>
                <c:formatCode>General</c:formatCode>
                <c:ptCount val="8"/>
                <c:pt idx="0">
                  <c:v>4.3</c:v>
                </c:pt>
                <c:pt idx="1">
                  <c:v>2.5</c:v>
                </c:pt>
                <c:pt idx="2">
                  <c:v>3.5</c:v>
                </c:pt>
                <c:pt idx="3">
                  <c:v>4.5</c:v>
                </c:pt>
                <c:pt idx="4">
                  <c:v>2.5</c:v>
                </c:pt>
                <c:pt idx="5">
                  <c:v>3.5</c:v>
                </c:pt>
                <c:pt idx="6">
                  <c:v>2.5</c:v>
                </c:pt>
                <c:pt idx="7">
                  <c:v>3</c:v>
                </c:pt>
              </c:numCache>
            </c:numRef>
          </c:val>
          <c:smooth val="0"/>
          <c:extLst>
            <c:ext xmlns:c16="http://schemas.microsoft.com/office/drawing/2014/chart" uri="{C3380CC4-5D6E-409C-BE32-E72D297353CC}">
              <c16:uniqueId val="{00000003-AED2-6D48-ADD2-089344093EF2}"/>
            </c:ext>
          </c:extLst>
        </c:ser>
        <c:dLbls>
          <c:showLegendKey val="0"/>
          <c:showVal val="0"/>
          <c:showCatName val="0"/>
          <c:showSerName val="0"/>
          <c:showPercent val="0"/>
          <c:showBubbleSize val="0"/>
        </c:dLbls>
        <c:marker val="1"/>
        <c:smooth val="0"/>
        <c:axId val="2110464991"/>
        <c:axId val="2110466623"/>
      </c:lineChart>
      <c:catAx>
        <c:axId val="211046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2110466623"/>
        <c:crosses val="autoZero"/>
        <c:auto val="1"/>
        <c:lblAlgn val="ctr"/>
        <c:lblOffset val="100"/>
        <c:noMultiLvlLbl val="0"/>
      </c:catAx>
      <c:valAx>
        <c:axId val="2110466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2110464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1-B642-D842-BE21-2A6CE21120B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B642-D842-BE21-2A6CE21120B1}"/>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B642-D842-BE21-2A6CE21120B1}"/>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FY1</c:v>
                </c:pt>
                <c:pt idx="1">
                  <c:v>FY2</c:v>
                </c:pt>
                <c:pt idx="2">
                  <c:v>FY3</c:v>
                </c:pt>
                <c:pt idx="3">
                  <c:v>FY4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064-1C44-AF8A-796241CB902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064-1C44-AF8A-796241CB9023}"/>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064-1C44-AF8A-796241CB9023}"/>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8064-1C44-AF8A-796241CB9023}"/>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FY1</c:v>
                </c:pt>
                <c:pt idx="1">
                  <c:v>FY2</c:v>
                </c:pt>
                <c:pt idx="2">
                  <c:v>FY3</c:v>
                </c:pt>
                <c:pt idx="3">
                  <c:v>FY4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F8E-EE4F-9F9C-20EB2DB9678C}"/>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F8E-EE4F-9F9C-20EB2DB9678C}"/>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2"/>
          <c:tx>
            <c:strRef>
              <c:f>Sheet1!$D$1</c:f>
              <c:strCache>
                <c:ptCount val="1"/>
                <c:pt idx="0">
                  <c:v>Series 3</c:v>
                </c:pt>
              </c:strCache>
            </c:strRef>
          </c:tx>
          <c:spPr>
            <a:ln w="28575" cap="rnd">
              <a:solidFill>
                <a:schemeClr val="accent1"/>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F8E-EE4F-9F9C-20EB2DB9678C}"/>
            </c:ext>
          </c:extLst>
        </c:ser>
        <c:ser>
          <c:idx val="3"/>
          <c:order val="3"/>
          <c:tx>
            <c:strRef>
              <c:f>Sheet1!$E$1</c:f>
              <c:strCache>
                <c:ptCount val="1"/>
                <c:pt idx="0">
                  <c:v>Series 4</c:v>
                </c:pt>
              </c:strCache>
            </c:strRef>
          </c:tx>
          <c:spPr>
            <a:ln w="28575" cap="rnd">
              <a:solidFill>
                <a:schemeClr val="accent2"/>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1F8E-EE4F-9F9C-20EB2DB9678C}"/>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0-BA95-0849-B51C-9BAD8E6A38EA}"/>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1-BA95-0849-B51C-9BAD8E6A38EA}"/>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2-BA95-0849-B51C-9BAD8E6A38EA}"/>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Sheet1!$A$2:$A$6</c:f>
              <c:strCache>
                <c:ptCount val="5"/>
                <c:pt idx="0">
                  <c:v>FY1</c:v>
                </c:pt>
                <c:pt idx="1">
                  <c:v>FY2</c:v>
                </c:pt>
                <c:pt idx="2">
                  <c:v>FY3</c:v>
                </c:pt>
                <c:pt idx="3">
                  <c:v>FY4</c:v>
                </c:pt>
                <c:pt idx="4">
                  <c:v>FY5</c:v>
                </c:pt>
              </c:strCache>
            </c:strRef>
          </c:cat>
          <c:val>
            <c:numRef>
              <c:f>Sheet1!$C$2:$C$6</c:f>
              <c:numCache>
                <c:formatCode>General</c:formatCode>
                <c:ptCount val="5"/>
                <c:pt idx="0">
                  <c:v>2.4</c:v>
                </c:pt>
                <c:pt idx="1">
                  <c:v>4.4000000000000004</c:v>
                </c:pt>
                <c:pt idx="2">
                  <c:v>1.8</c:v>
                </c:pt>
                <c:pt idx="3">
                  <c:v>2.8</c:v>
                </c:pt>
                <c:pt idx="4">
                  <c:v>4.4000000000000004</c:v>
                </c:pt>
              </c:numCache>
            </c:numRef>
          </c:val>
          <c:extLst>
            <c:ext xmlns:c16="http://schemas.microsoft.com/office/drawing/2014/chart" uri="{C3380CC4-5D6E-409C-BE32-E72D297353CC}">
              <c16:uniqueId val="{00000000-07C9-F84A-99C0-7346B5984364}"/>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2"/>
              </a:solidFill>
              <a:round/>
            </a:ln>
            <a:effectLst/>
          </c:spPr>
          <c:marker>
            <c:symbol val="none"/>
          </c:marker>
          <c:cat>
            <c:strRef>
              <c:f>Sheet1!$A$2:$A$6</c:f>
              <c:strCache>
                <c:ptCount val="5"/>
                <c:pt idx="0">
                  <c:v>FY1</c:v>
                </c:pt>
                <c:pt idx="1">
                  <c:v>FY2</c:v>
                </c:pt>
                <c:pt idx="2">
                  <c:v>FY3</c:v>
                </c:pt>
                <c:pt idx="3">
                  <c:v>FY4</c:v>
                </c:pt>
                <c:pt idx="4">
                  <c:v>FY5</c:v>
                </c:pt>
              </c:strCache>
            </c:strRef>
          </c:cat>
          <c:val>
            <c:numRef>
              <c:f>Sheet1!$D$2:$D$6</c:f>
              <c:numCache>
                <c:formatCode>General</c:formatCode>
                <c:ptCount val="5"/>
                <c:pt idx="0">
                  <c:v>2</c:v>
                </c:pt>
                <c:pt idx="1">
                  <c:v>2</c:v>
                </c:pt>
                <c:pt idx="2">
                  <c:v>3</c:v>
                </c:pt>
                <c:pt idx="3">
                  <c:v>5</c:v>
                </c:pt>
                <c:pt idx="4">
                  <c:v>2</c:v>
                </c:pt>
              </c:numCache>
            </c:numRef>
          </c:val>
          <c:smooth val="0"/>
          <c:extLst>
            <c:ext xmlns:c16="http://schemas.microsoft.com/office/drawing/2014/chart" uri="{C3380CC4-5D6E-409C-BE32-E72D297353CC}">
              <c16:uniqueId val="{00000001-07C9-F84A-99C0-7346B5984364}"/>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Sheet1!$A$2:$A$6</c:f>
              <c:strCache>
                <c:ptCount val="5"/>
                <c:pt idx="0">
                  <c:v>FY1</c:v>
                </c:pt>
                <c:pt idx="1">
                  <c:v>FY2</c:v>
                </c:pt>
                <c:pt idx="2">
                  <c:v>FY3</c:v>
                </c:pt>
                <c:pt idx="3">
                  <c:v>FY4</c:v>
                </c:pt>
                <c:pt idx="4">
                  <c:v>FY5</c:v>
                </c:pt>
              </c:strCache>
            </c:strRef>
          </c:cat>
          <c:val>
            <c:numRef>
              <c:f>Sheet1!$E$2:$E$6</c:f>
              <c:numCache>
                <c:formatCode>General</c:formatCode>
                <c:ptCount val="5"/>
                <c:pt idx="0">
                  <c:v>2.4</c:v>
                </c:pt>
                <c:pt idx="1">
                  <c:v>4.4000000000000004</c:v>
                </c:pt>
                <c:pt idx="2">
                  <c:v>1.8</c:v>
                </c:pt>
                <c:pt idx="3">
                  <c:v>2.8</c:v>
                </c:pt>
                <c:pt idx="4">
                  <c:v>4.4000000000000004</c:v>
                </c:pt>
              </c:numCache>
            </c:numRef>
          </c:val>
          <c:smooth val="0"/>
          <c:extLst>
            <c:ext xmlns:c16="http://schemas.microsoft.com/office/drawing/2014/chart" uri="{C3380CC4-5D6E-409C-BE32-E72D297353CC}">
              <c16:uniqueId val="{00000002-07C9-F84A-99C0-7346B5984364}"/>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3"/>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0-EF3D-5843-A60E-EA0283C9CA5C}"/>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3">
                  <a:lumMod val="50000"/>
                </a:schemeClr>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1-EF3D-5843-A60E-EA0283C9CA5C}"/>
            </c:ext>
          </c:extLst>
        </c:ser>
        <c:ser>
          <c:idx val="3"/>
          <c:order val="2"/>
          <c:tx>
            <c:strRef>
              <c:f>Sheet1!$E$1</c:f>
              <c:strCache>
                <c:ptCount val="1"/>
                <c:pt idx="0">
                  <c:v>Series 4</c:v>
                </c:pt>
              </c:strCache>
            </c:strRef>
          </c:tx>
          <c:spPr>
            <a:ln w="28575" cap="rnd">
              <a:solidFill>
                <a:schemeClr val="accent3">
                  <a:lumMod val="60000"/>
                  <a:lumOff val="40000"/>
                </a:schemeClr>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2-EF3D-5843-A60E-EA0283C9CA5C}"/>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Sheet1!$A$2:$A$9</c:f>
              <c:strCache>
                <c:ptCount val="8"/>
                <c:pt idx="0">
                  <c:v>FY1</c:v>
                </c:pt>
                <c:pt idx="1">
                  <c:v>FY2</c:v>
                </c:pt>
                <c:pt idx="2">
                  <c:v>FY3</c:v>
                </c:pt>
                <c:pt idx="3">
                  <c:v>FY4</c:v>
                </c:pt>
                <c:pt idx="4">
                  <c:v>FY5</c:v>
                </c:pt>
                <c:pt idx="5">
                  <c:v>FY6</c:v>
                </c:pt>
                <c:pt idx="6">
                  <c:v>FY7</c:v>
                </c:pt>
                <c:pt idx="7">
                  <c:v>FY8</c:v>
                </c:pt>
              </c:strCache>
            </c:strRef>
          </c:cat>
          <c:val>
            <c:numRef>
              <c:f>Sheet1!$C$2:$C$9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extLst>
            <c:ext xmlns:c16="http://schemas.microsoft.com/office/drawing/2014/chart" uri="{C3380CC4-5D6E-409C-BE32-E72D297353CC}">
              <c16:uniqueId val="{00000000-EF3D-5843-A60E-EA0283C9CA5C}"/>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1"/>
              </a:solidFill>
              <a:round/>
            </a:ln>
            <a:effectLst/>
          </c:spPr>
          <c:marker>
            <c:symbol val="none"/>
          </c:marker>
          <c:dPt>
            <c:idx val="7"/>
            <c:marker>
              <c:symbol val="none"/>
            </c:marker>
            <c:bubble3D val="0"/>
            <c:spPr>
              <a:ln w="28575" cap="rnd">
                <a:solidFill>
                  <a:schemeClr val="accent1">
                    <a:lumMod val="60000"/>
                    <a:lumOff val="40000"/>
                  </a:schemeClr>
                </a:solidFill>
                <a:round/>
              </a:ln>
              <a:effectLst/>
            </c:spPr>
            <c:extLst>
              <c:ext xmlns:c16="http://schemas.microsoft.com/office/drawing/2014/chart" uri="{C3380CC4-5D6E-409C-BE32-E72D297353CC}">
                <c16:uniqueId val="{00000000-C30F-2A4F-B907-952F83D8AAED}"/>
              </c:ext>
            </c:extLst>
          </c:dPt>
          <c:cat>
            <c:strRef>
              <c:f>Sheet1!$A$2:$A$9</c:f>
              <c:strCache>
                <c:ptCount val="8"/>
                <c:pt idx="0">
                  <c:v>FY1</c:v>
                </c:pt>
                <c:pt idx="1">
                  <c:v>FY2</c:v>
                </c:pt>
                <c:pt idx="2">
                  <c:v>FY3</c:v>
                </c:pt>
                <c:pt idx="3">
                  <c:v>FY4</c:v>
                </c:pt>
                <c:pt idx="4">
                  <c:v>FY5</c:v>
                </c:pt>
                <c:pt idx="5">
                  <c:v>FY6</c:v>
                </c:pt>
                <c:pt idx="6">
                  <c:v>FY7</c:v>
                </c:pt>
                <c:pt idx="7">
                  <c:v>FY8</c:v>
                </c:pt>
              </c:strCache>
            </c:strRef>
          </c:cat>
          <c:val>
            <c:numRef>
              <c:f>Sheet1!$D$2:$D$9</c:f>
              <c:numCache>
                <c:formatCode>General</c:formatCode>
                <c:ptCount val="8"/>
                <c:pt idx="0">
                  <c:v>2</c:v>
                </c:pt>
                <c:pt idx="1">
                  <c:v>2</c:v>
                </c:pt>
                <c:pt idx="2">
                  <c:v>3</c:v>
                </c:pt>
                <c:pt idx="3">
                  <c:v>5</c:v>
                </c:pt>
                <c:pt idx="4">
                  <c:v>2</c:v>
                </c:pt>
                <c:pt idx="5">
                  <c:v>3</c:v>
                </c:pt>
                <c:pt idx="6">
                  <c:v>2</c:v>
                </c:pt>
                <c:pt idx="7">
                  <c:v>3</c:v>
                </c:pt>
              </c:numCache>
            </c:numRef>
          </c:val>
          <c:smooth val="0"/>
          <c:extLst>
            <c:ext xmlns:c16="http://schemas.microsoft.com/office/drawing/2014/chart" uri="{C3380CC4-5D6E-409C-BE32-E72D297353CC}">
              <c16:uniqueId val="{00000001-EF3D-5843-A60E-EA0283C9CA5C}"/>
            </c:ext>
          </c:extLst>
        </c:ser>
        <c:ser>
          <c:idx val="3"/>
          <c:order val="2"/>
          <c:tx>
            <c:strRef>
              <c:f>Sheet1!$E$1</c:f>
              <c:strCache>
                <c:ptCount val="1"/>
                <c:pt idx="0">
                  <c:v>Series 4</c:v>
                </c:pt>
              </c:strCache>
            </c:strRef>
          </c:tx>
          <c:spPr>
            <a:ln w="28575" cap="rnd">
              <a:solidFill>
                <a:schemeClr val="accent2"/>
              </a:solidFill>
              <a:round/>
            </a:ln>
            <a:effectLst/>
          </c:spPr>
          <c:marker>
            <c:symbol val="none"/>
          </c:marker>
          <c:cat>
            <c:strRef>
              <c:f>Sheet1!$A$2:$A$9</c:f>
              <c:strCache>
                <c:ptCount val="8"/>
                <c:pt idx="0">
                  <c:v>FY1</c:v>
                </c:pt>
                <c:pt idx="1">
                  <c:v>FY2</c:v>
                </c:pt>
                <c:pt idx="2">
                  <c:v>FY3</c:v>
                </c:pt>
                <c:pt idx="3">
                  <c:v>FY4</c:v>
                </c:pt>
                <c:pt idx="4">
                  <c:v>FY5</c:v>
                </c:pt>
                <c:pt idx="5">
                  <c:v>FY6</c:v>
                </c:pt>
                <c:pt idx="6">
                  <c:v>FY7</c:v>
                </c:pt>
                <c:pt idx="7">
                  <c:v>FY8</c:v>
                </c:pt>
              </c:strCache>
            </c:strRef>
          </c:cat>
          <c:val>
            <c:numRef>
              <c:f>Sheet1!$E$2:$E$9</c:f>
              <c:numCache>
                <c:formatCode>General</c:formatCode>
                <c:ptCount val="8"/>
                <c:pt idx="0">
                  <c:v>2.4</c:v>
                </c:pt>
                <c:pt idx="1">
                  <c:v>4.4000000000000004</c:v>
                </c:pt>
                <c:pt idx="2">
                  <c:v>1.8</c:v>
                </c:pt>
                <c:pt idx="3">
                  <c:v>2.8</c:v>
                </c:pt>
                <c:pt idx="4">
                  <c:v>4.4000000000000004</c:v>
                </c:pt>
                <c:pt idx="5">
                  <c:v>1.8</c:v>
                </c:pt>
                <c:pt idx="6">
                  <c:v>4.4000000000000004</c:v>
                </c:pt>
                <c:pt idx="7">
                  <c:v>1.8</c:v>
                </c:pt>
              </c:numCache>
            </c:numRef>
          </c:val>
          <c:smooth val="0"/>
          <c:extLst>
            <c:ext xmlns:c16="http://schemas.microsoft.com/office/drawing/2014/chart" uri="{C3380CC4-5D6E-409C-BE32-E72D297353CC}">
              <c16:uniqueId val="{00000002-EF3D-5843-A60E-EA0283C9CA5C}"/>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FY1</c:v>
                </c:pt>
                <c:pt idx="1">
                  <c:v>FY2</c:v>
                </c:pt>
                <c:pt idx="2">
                  <c:v>FY3</c:v>
                </c:pt>
                <c:pt idx="3">
                  <c:v>FY4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B2-FA4F-9552-C2D1E5E63538}"/>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FY1</c:v>
                </c:pt>
                <c:pt idx="1">
                  <c:v>FY2</c:v>
                </c:pt>
                <c:pt idx="2">
                  <c:v>FY3</c:v>
                </c:pt>
                <c:pt idx="3">
                  <c:v>FY4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B2-FA4F-9552-C2D1E5E63538}"/>
            </c:ext>
          </c:extLst>
        </c:ser>
        <c:dLbls>
          <c:showLegendKey val="0"/>
          <c:showVal val="0"/>
          <c:showCatName val="0"/>
          <c:showSerName val="0"/>
          <c:showPercent val="0"/>
          <c:showBubbleSize val="0"/>
        </c:dLbls>
        <c:gapWidth val="150"/>
        <c:axId val="1812324288"/>
        <c:axId val="1812325920"/>
      </c:barChart>
      <c:lineChart>
        <c:grouping val="standard"/>
        <c:varyColors val="0"/>
        <c:ser>
          <c:idx val="2"/>
          <c:order val="2"/>
          <c:tx>
            <c:strRef>
              <c:f>Sheet1!$D$1</c:f>
              <c:strCache>
                <c:ptCount val="1"/>
                <c:pt idx="0">
                  <c:v>Series 3</c:v>
                </c:pt>
              </c:strCache>
            </c:strRef>
          </c:tx>
          <c:spPr>
            <a:ln w="28575" cap="rnd">
              <a:solidFill>
                <a:schemeClr val="accent1"/>
              </a:solidFill>
              <a:round/>
            </a:ln>
            <a:effectLst/>
          </c:spPr>
          <c:marker>
            <c:symbol val="none"/>
          </c:marker>
          <c:cat>
            <c:strRef>
              <c:f>Sheet1!$A$2:$A$5</c:f>
              <c:strCache>
                <c:ptCount val="4"/>
                <c:pt idx="0">
                  <c:v>FY1</c:v>
                </c:pt>
                <c:pt idx="1">
                  <c:v>FY2</c:v>
                </c:pt>
                <c:pt idx="2">
                  <c:v>FY3</c:v>
                </c:pt>
                <c:pt idx="3">
                  <c:v>FY4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7B2-FA4F-9552-C2D1E5E63538}"/>
            </c:ext>
          </c:extLst>
        </c:ser>
        <c:ser>
          <c:idx val="3"/>
          <c:order val="3"/>
          <c:tx>
            <c:strRef>
              <c:f>Sheet1!$E$1</c:f>
              <c:strCache>
                <c:ptCount val="1"/>
                <c:pt idx="0">
                  <c:v>Series 4</c:v>
                </c:pt>
              </c:strCache>
            </c:strRef>
          </c:tx>
          <c:spPr>
            <a:ln w="28575" cap="rnd">
              <a:solidFill>
                <a:schemeClr val="accent2"/>
              </a:solidFill>
              <a:round/>
            </a:ln>
            <a:effectLst/>
          </c:spPr>
          <c:marker>
            <c:symbol val="none"/>
          </c:marker>
          <c:cat>
            <c:strRef>
              <c:f>Sheet1!$A$2:$A$5</c:f>
              <c:strCache>
                <c:ptCount val="4"/>
                <c:pt idx="0">
                  <c:v>FY1</c:v>
                </c:pt>
                <c:pt idx="1">
                  <c:v>FY2</c:v>
                </c:pt>
                <c:pt idx="2">
                  <c:v>FY3</c:v>
                </c:pt>
                <c:pt idx="3">
                  <c:v>FY4</c:v>
                </c:pt>
              </c:strCache>
            </c:strRef>
          </c:cat>
          <c:val>
            <c:numRef>
              <c:f>Sheet1!$E$2:$E$5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07B2-FA4F-9552-C2D1E5E63538}"/>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Series 2</c:v>
                </c:pt>
              </c:strCache>
            </c:strRef>
          </c:tx>
          <c:spPr>
            <a:solidFill>
              <a:schemeClr val="accent1"/>
            </a:solidFill>
            <a:ln>
              <a:noFill/>
            </a:ln>
            <a:effectLst/>
          </c:spPr>
          <c:invertIfNegative val="0"/>
          <c:cat>
            <c:strRef>
              <c:f>Sheet1!$A$2:$A$4</c:f>
              <c:strCache>
                <c:ptCount val="3"/>
                <c:pt idx="0">
                  <c:v>FY1</c:v>
                </c:pt>
                <c:pt idx="1">
                  <c:v>FY2</c:v>
                </c:pt>
                <c:pt idx="2">
                  <c:v>FY3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7BBC-7A45-B19C-FA63029C9EA4}"/>
            </c:ext>
          </c:extLst>
        </c:ser>
        <c:dLbls>
          <c:showLegendKey val="0"/>
          <c:showVal val="0"/>
          <c:showCatName val="0"/>
          <c:showSerName val="0"/>
          <c:showPercent val="0"/>
          <c:showBubbleSize val="0"/>
        </c:dLbls>
        <c:gapWidth val="7"/>
        <c:axId val="1812324288"/>
        <c:axId val="1812325920"/>
      </c:barChart>
      <c:lineChart>
        <c:grouping val="standard"/>
        <c:varyColors val="0"/>
        <c:ser>
          <c:idx val="2"/>
          <c:order val="1"/>
          <c:tx>
            <c:strRef>
              <c:f>Sheet1!$D$1</c:f>
              <c:strCache>
                <c:ptCount val="1"/>
                <c:pt idx="0">
                  <c:v>Series 3</c:v>
                </c:pt>
              </c:strCache>
            </c:strRef>
          </c:tx>
          <c:spPr>
            <a:ln w="28575" cap="rnd">
              <a:solidFill>
                <a:schemeClr val="accent2"/>
              </a:solidFill>
              <a:round/>
            </a:ln>
            <a:effectLst/>
          </c:spPr>
          <c:marker>
            <c:symbol val="none"/>
          </c:marker>
          <c:cat>
            <c:strRef>
              <c:f>Sheet1!$A$2:$A$4</c:f>
              <c:strCache>
                <c:ptCount val="3"/>
                <c:pt idx="0">
                  <c:v>FY1</c:v>
                </c:pt>
                <c:pt idx="1">
                  <c:v>FY2</c:v>
                </c:pt>
                <c:pt idx="2">
                  <c:v>FY3</c:v>
                </c:pt>
              </c:strCache>
            </c:strRef>
          </c:cat>
          <c:val>
            <c:numRef>
              <c:f>Sheet1!$D$2:$D$4</c:f>
              <c:numCache>
                <c:formatCode>General</c:formatCode>
                <c:ptCount val="3"/>
                <c:pt idx="0">
                  <c:v>2</c:v>
                </c:pt>
                <c:pt idx="1">
                  <c:v>2</c:v>
                </c:pt>
                <c:pt idx="2">
                  <c:v>3</c:v>
                </c:pt>
              </c:numCache>
            </c:numRef>
          </c:val>
          <c:smooth val="0"/>
          <c:extLst>
            <c:ext xmlns:c16="http://schemas.microsoft.com/office/drawing/2014/chart" uri="{C3380CC4-5D6E-409C-BE32-E72D297353CC}">
              <c16:uniqueId val="{00000001-7BBC-7A45-B19C-FA63029C9EA4}"/>
            </c:ext>
          </c:extLst>
        </c:ser>
        <c:ser>
          <c:idx val="3"/>
          <c:order val="2"/>
          <c:tx>
            <c:strRef>
              <c:f>Sheet1!$E$1</c:f>
              <c:strCache>
                <c:ptCount val="1"/>
                <c:pt idx="0">
                  <c:v>Series 4</c:v>
                </c:pt>
              </c:strCache>
            </c:strRef>
          </c:tx>
          <c:spPr>
            <a:ln w="28575" cap="rnd">
              <a:solidFill>
                <a:schemeClr val="accent4"/>
              </a:solidFill>
              <a:round/>
            </a:ln>
            <a:effectLst/>
          </c:spPr>
          <c:marker>
            <c:symbol val="none"/>
          </c:marker>
          <c:cat>
            <c:strRef>
              <c:f>Sheet1!$A$2:$A$4</c:f>
              <c:strCache>
                <c:ptCount val="3"/>
                <c:pt idx="0">
                  <c:v>FY1</c:v>
                </c:pt>
                <c:pt idx="1">
                  <c:v>FY2</c:v>
                </c:pt>
                <c:pt idx="2">
                  <c:v>FY3</c:v>
                </c:pt>
              </c:strCache>
            </c:strRef>
          </c:cat>
          <c:val>
            <c:numRef>
              <c:f>Sheet1!$E$2:$E$4</c:f>
              <c:numCache>
                <c:formatCode>General</c:formatCode>
                <c:ptCount val="3"/>
                <c:pt idx="0">
                  <c:v>2.4</c:v>
                </c:pt>
                <c:pt idx="1">
                  <c:v>4.4000000000000004</c:v>
                </c:pt>
                <c:pt idx="2">
                  <c:v>1.8</c:v>
                </c:pt>
              </c:numCache>
            </c:numRef>
          </c:val>
          <c:smooth val="0"/>
          <c:extLst>
            <c:ext xmlns:c16="http://schemas.microsoft.com/office/drawing/2014/chart" uri="{C3380CC4-5D6E-409C-BE32-E72D297353CC}">
              <c16:uniqueId val="{00000002-7BBC-7A45-B19C-FA63029C9EA4}"/>
            </c:ext>
          </c:extLst>
        </c:ser>
        <c:dLbls>
          <c:showLegendKey val="0"/>
          <c:showVal val="0"/>
          <c:showCatName val="0"/>
          <c:showSerName val="0"/>
          <c:showPercent val="0"/>
          <c:showBubbleSize val="0"/>
        </c:dLbls>
        <c:marker val="1"/>
        <c:smooth val="0"/>
        <c:axId val="1812324288"/>
        <c:axId val="1812325920"/>
      </c:lineChart>
      <c:catAx>
        <c:axId val="181232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5920"/>
        <c:crosses val="autoZero"/>
        <c:auto val="1"/>
        <c:lblAlgn val="ctr"/>
        <c:lblOffset val="100"/>
        <c:noMultiLvlLbl val="0"/>
      </c:catAx>
      <c:valAx>
        <c:axId val="181232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Lato" panose="020F0502020204030203" pitchFamily="34" charset="77"/>
                <a:ea typeface="+mn-ea"/>
                <a:cs typeface="+mn-cs"/>
              </a:defRPr>
            </a:pPr>
            <a:endParaRPr lang="en-US"/>
          </a:p>
        </c:txPr>
        <c:crossAx val="1812324288"/>
        <c:crosses val="autoZero"/>
        <c:crossBetween val="between"/>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10/28/20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10/28/20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 Id="rId4" Type="http://schemas.openxmlformats.org/officeDocument/2006/relationships/chart" Target="../charts/char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1.xml"/><Relationship Id="rId4" Type="http://schemas.openxmlformats.org/officeDocument/2006/relationships/chart" Target="../charts/chart25.xml"/></Relationships>
</file>

<file path=ppt/slides/_rels/slide1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1.xml"/><Relationship Id="rId5" Type="http://schemas.openxmlformats.org/officeDocument/2006/relationships/chart" Target="../charts/chart29.xml"/><Relationship Id="rId4" Type="http://schemas.openxmlformats.org/officeDocument/2006/relationships/chart" Target="../charts/chart28.xml"/></Relationships>
</file>

<file path=ppt/slides/_rels/slide1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AAFE9A0-B776-9E4C-9651-DAA37C97BC69}"/>
              </a:ext>
            </a:extLst>
          </p:cNvPr>
          <p:cNvGraphicFramePr/>
          <p:nvPr>
            <p:extLst>
              <p:ext uri="{D42A27DB-BD31-4B8C-83A1-F6EECF244321}">
                <p14:modId xmlns:p14="http://schemas.microsoft.com/office/powerpoint/2010/main" val="3320943061"/>
              </p:ext>
            </p:extLst>
          </p:nvPr>
        </p:nvGraphicFramePr>
        <p:xfrm>
          <a:off x="1766309" y="4763386"/>
          <a:ext cx="10269748" cy="7123814"/>
        </p:xfrm>
        <a:graphic>
          <a:graphicData uri="http://schemas.openxmlformats.org/drawingml/2006/chart">
            <c:chart xmlns:c="http://schemas.openxmlformats.org/drawingml/2006/chart" xmlns:r="http://schemas.openxmlformats.org/officeDocument/2006/relationships" r:id="rId2"/>
          </a:graphicData>
        </a:graphic>
      </p:graphicFrame>
      <p:sp>
        <p:nvSpPr>
          <p:cNvPr id="46" name="Forma libre 52">
            <a:extLst>
              <a:ext uri="{FF2B5EF4-FFF2-40B4-BE49-F238E27FC236}">
                <a16:creationId xmlns:a16="http://schemas.microsoft.com/office/drawing/2014/main" id="{6FA2426F-8F51-B748-B343-9A17A69CCAC8}"/>
              </a:ext>
            </a:extLst>
          </p:cNvPr>
          <p:cNvSpPr/>
          <p:nvPr/>
        </p:nvSpPr>
        <p:spPr>
          <a:xfrm>
            <a:off x="18046826" y="5885553"/>
            <a:ext cx="1166800" cy="1166800"/>
          </a:xfrm>
          <a:custGeom>
            <a:avLst/>
            <a:gdLst>
              <a:gd name="connsiteX0" fmla="*/ 259353 w 532366"/>
              <a:gd name="connsiteY0" fmla="*/ 435750 h 532366"/>
              <a:gd name="connsiteX1" fmla="*/ 260682 w 532366"/>
              <a:gd name="connsiteY1" fmla="*/ 435676 h 532366"/>
              <a:gd name="connsiteX2" fmla="*/ 266146 w 532366"/>
              <a:gd name="connsiteY2" fmla="*/ 435750 h 532366"/>
              <a:gd name="connsiteX3" fmla="*/ 378526 w 532366"/>
              <a:gd name="connsiteY3" fmla="*/ 393072 h 532366"/>
              <a:gd name="connsiteX4" fmla="*/ 382440 w 532366"/>
              <a:gd name="connsiteY4" fmla="*/ 389750 h 532366"/>
              <a:gd name="connsiteX5" fmla="*/ 382809 w 532366"/>
              <a:gd name="connsiteY5" fmla="*/ 389159 h 532366"/>
              <a:gd name="connsiteX6" fmla="*/ 385910 w 532366"/>
              <a:gd name="connsiteY6" fmla="*/ 386132 h 532366"/>
              <a:gd name="connsiteX7" fmla="*/ 435529 w 532366"/>
              <a:gd name="connsiteY7" fmla="*/ 266368 h 532366"/>
              <a:gd name="connsiteX8" fmla="*/ 385910 w 532366"/>
              <a:gd name="connsiteY8" fmla="*/ 146604 h 532366"/>
              <a:gd name="connsiteX9" fmla="*/ 275302 w 532366"/>
              <a:gd name="connsiteY9" fmla="*/ 97207 h 532366"/>
              <a:gd name="connsiteX10" fmla="*/ 271389 w 532366"/>
              <a:gd name="connsiteY10" fmla="*/ 97059 h 532366"/>
              <a:gd name="connsiteX11" fmla="*/ 266589 w 532366"/>
              <a:gd name="connsiteY11" fmla="*/ 96985 h 532366"/>
              <a:gd name="connsiteX12" fmla="*/ 265260 w 532366"/>
              <a:gd name="connsiteY12" fmla="*/ 96985 h 532366"/>
              <a:gd name="connsiteX13" fmla="*/ 153323 w 532366"/>
              <a:gd name="connsiteY13" fmla="*/ 139958 h 532366"/>
              <a:gd name="connsiteX14" fmla="*/ 150074 w 532366"/>
              <a:gd name="connsiteY14" fmla="*/ 142912 h 532366"/>
              <a:gd name="connsiteX15" fmla="*/ 150000 w 532366"/>
              <a:gd name="connsiteY15" fmla="*/ 142986 h 532366"/>
              <a:gd name="connsiteX16" fmla="*/ 146308 w 532366"/>
              <a:gd name="connsiteY16" fmla="*/ 146604 h 532366"/>
              <a:gd name="connsiteX17" fmla="*/ 96690 w 532366"/>
              <a:gd name="connsiteY17" fmla="*/ 266368 h 532366"/>
              <a:gd name="connsiteX18" fmla="*/ 146308 w 532366"/>
              <a:gd name="connsiteY18" fmla="*/ 386132 h 532366"/>
              <a:gd name="connsiteX19" fmla="*/ 257138 w 532366"/>
              <a:gd name="connsiteY19" fmla="*/ 435529 h 532366"/>
              <a:gd name="connsiteX20" fmla="*/ 259353 w 532366"/>
              <a:gd name="connsiteY20" fmla="*/ 435750 h 532366"/>
              <a:gd name="connsiteX21" fmla="*/ 269469 w 532366"/>
              <a:gd name="connsiteY21" fmla="*/ 117881 h 532366"/>
              <a:gd name="connsiteX22" fmla="*/ 314214 w 532366"/>
              <a:gd name="connsiteY22" fmla="*/ 167426 h 532366"/>
              <a:gd name="connsiteX23" fmla="*/ 265408 w 532366"/>
              <a:gd name="connsiteY23" fmla="*/ 173333 h 532366"/>
              <a:gd name="connsiteX24" fmla="*/ 222139 w 532366"/>
              <a:gd name="connsiteY24" fmla="*/ 167352 h 532366"/>
              <a:gd name="connsiteX25" fmla="*/ 269469 w 532366"/>
              <a:gd name="connsiteY25" fmla="*/ 117881 h 532366"/>
              <a:gd name="connsiteX26" fmla="*/ 201613 w 532366"/>
              <a:gd name="connsiteY26" fmla="*/ 160633 h 532366"/>
              <a:gd name="connsiteX27" fmla="*/ 176212 w 532366"/>
              <a:gd name="connsiteY27" fmla="*/ 148080 h 532366"/>
              <a:gd name="connsiteX28" fmla="*/ 235282 w 532366"/>
              <a:gd name="connsiteY28" fmla="*/ 120908 h 532366"/>
              <a:gd name="connsiteX29" fmla="*/ 201613 w 532366"/>
              <a:gd name="connsiteY29" fmla="*/ 160633 h 532366"/>
              <a:gd name="connsiteX30" fmla="*/ 304246 w 532366"/>
              <a:gd name="connsiteY30" fmla="*/ 122607 h 532366"/>
              <a:gd name="connsiteX31" fmla="*/ 357852 w 532366"/>
              <a:gd name="connsiteY31" fmla="*/ 149336 h 532366"/>
              <a:gd name="connsiteX32" fmla="*/ 334520 w 532366"/>
              <a:gd name="connsiteY32" fmla="*/ 160633 h 532366"/>
              <a:gd name="connsiteX33" fmla="*/ 304246 w 532366"/>
              <a:gd name="connsiteY33" fmla="*/ 122607 h 532366"/>
              <a:gd name="connsiteX34" fmla="*/ 265039 w 532366"/>
              <a:gd name="connsiteY34" fmla="*/ 194081 h 532366"/>
              <a:gd name="connsiteX35" fmla="*/ 268287 w 532366"/>
              <a:gd name="connsiteY35" fmla="*/ 194081 h 532366"/>
              <a:gd name="connsiteX36" fmla="*/ 325364 w 532366"/>
              <a:gd name="connsiteY36" fmla="*/ 185811 h 532366"/>
              <a:gd name="connsiteX37" fmla="*/ 345595 w 532366"/>
              <a:gd name="connsiteY37" fmla="*/ 256104 h 532366"/>
              <a:gd name="connsiteX38" fmla="*/ 187066 w 532366"/>
              <a:gd name="connsiteY38" fmla="*/ 256104 h 532366"/>
              <a:gd name="connsiteX39" fmla="*/ 210251 w 532366"/>
              <a:gd name="connsiteY39" fmla="*/ 185590 h 532366"/>
              <a:gd name="connsiteX40" fmla="*/ 265039 w 532366"/>
              <a:gd name="connsiteY40" fmla="*/ 194081 h 532366"/>
              <a:gd name="connsiteX41" fmla="*/ 345226 w 532366"/>
              <a:gd name="connsiteY41" fmla="*/ 276705 h 532366"/>
              <a:gd name="connsiteX42" fmla="*/ 322041 w 532366"/>
              <a:gd name="connsiteY42" fmla="*/ 347146 h 532366"/>
              <a:gd name="connsiteX43" fmla="*/ 267475 w 532366"/>
              <a:gd name="connsiteY43" fmla="*/ 338728 h 532366"/>
              <a:gd name="connsiteX44" fmla="*/ 207003 w 532366"/>
              <a:gd name="connsiteY44" fmla="*/ 347072 h 532366"/>
              <a:gd name="connsiteX45" fmla="*/ 186697 w 532366"/>
              <a:gd name="connsiteY45" fmla="*/ 276779 h 532366"/>
              <a:gd name="connsiteX46" fmla="*/ 345226 w 532366"/>
              <a:gd name="connsiteY46" fmla="*/ 276779 h 532366"/>
              <a:gd name="connsiteX47" fmla="*/ 267180 w 532366"/>
              <a:gd name="connsiteY47" fmla="*/ 359403 h 532366"/>
              <a:gd name="connsiteX48" fmla="*/ 310227 w 532366"/>
              <a:gd name="connsiteY48" fmla="*/ 365310 h 532366"/>
              <a:gd name="connsiteX49" fmla="*/ 262897 w 532366"/>
              <a:gd name="connsiteY49" fmla="*/ 414854 h 532366"/>
              <a:gd name="connsiteX50" fmla="*/ 218226 w 532366"/>
              <a:gd name="connsiteY50" fmla="*/ 365384 h 532366"/>
              <a:gd name="connsiteX51" fmla="*/ 267180 w 532366"/>
              <a:gd name="connsiteY51" fmla="*/ 359403 h 532366"/>
              <a:gd name="connsiteX52" fmla="*/ 330754 w 532366"/>
              <a:gd name="connsiteY52" fmla="*/ 372029 h 532366"/>
              <a:gd name="connsiteX53" fmla="*/ 356228 w 532366"/>
              <a:gd name="connsiteY53" fmla="*/ 384581 h 532366"/>
              <a:gd name="connsiteX54" fmla="*/ 297010 w 532366"/>
              <a:gd name="connsiteY54" fmla="*/ 411827 h 532366"/>
              <a:gd name="connsiteX55" fmla="*/ 330754 w 532366"/>
              <a:gd name="connsiteY55" fmla="*/ 372029 h 532366"/>
              <a:gd name="connsiteX56" fmla="*/ 228120 w 532366"/>
              <a:gd name="connsiteY56" fmla="*/ 410129 h 532366"/>
              <a:gd name="connsiteX57" fmla="*/ 174514 w 532366"/>
              <a:gd name="connsiteY57" fmla="*/ 383400 h 532366"/>
              <a:gd name="connsiteX58" fmla="*/ 197773 w 532366"/>
              <a:gd name="connsiteY58" fmla="*/ 372029 h 532366"/>
              <a:gd name="connsiteX59" fmla="*/ 228120 w 532366"/>
              <a:gd name="connsiteY59" fmla="*/ 410129 h 532366"/>
              <a:gd name="connsiteX60" fmla="*/ 372398 w 532366"/>
              <a:gd name="connsiteY60" fmla="*/ 370330 h 532366"/>
              <a:gd name="connsiteX61" fmla="*/ 341829 w 532366"/>
              <a:gd name="connsiteY61" fmla="*/ 354234 h 532366"/>
              <a:gd name="connsiteX62" fmla="*/ 365974 w 532366"/>
              <a:gd name="connsiteY62" fmla="*/ 276705 h 532366"/>
              <a:gd name="connsiteX63" fmla="*/ 414485 w 532366"/>
              <a:gd name="connsiteY63" fmla="*/ 276705 h 532366"/>
              <a:gd name="connsiteX64" fmla="*/ 372398 w 532366"/>
              <a:gd name="connsiteY64" fmla="*/ 370330 h 532366"/>
              <a:gd name="connsiteX65" fmla="*/ 414485 w 532366"/>
              <a:gd name="connsiteY65" fmla="*/ 256031 h 532366"/>
              <a:gd name="connsiteX66" fmla="*/ 366343 w 532366"/>
              <a:gd name="connsiteY66" fmla="*/ 256031 h 532366"/>
              <a:gd name="connsiteX67" fmla="*/ 345078 w 532366"/>
              <a:gd name="connsiteY67" fmla="*/ 178723 h 532366"/>
              <a:gd name="connsiteX68" fmla="*/ 373801 w 532366"/>
              <a:gd name="connsiteY68" fmla="*/ 163882 h 532366"/>
              <a:gd name="connsiteX69" fmla="*/ 414485 w 532366"/>
              <a:gd name="connsiteY69" fmla="*/ 256031 h 532366"/>
              <a:gd name="connsiteX70" fmla="*/ 159968 w 532366"/>
              <a:gd name="connsiteY70" fmla="*/ 162331 h 532366"/>
              <a:gd name="connsiteX71" fmla="*/ 190463 w 532366"/>
              <a:gd name="connsiteY71" fmla="*/ 178428 h 532366"/>
              <a:gd name="connsiteX72" fmla="*/ 166318 w 532366"/>
              <a:gd name="connsiteY72" fmla="*/ 256031 h 532366"/>
              <a:gd name="connsiteX73" fmla="*/ 117807 w 532366"/>
              <a:gd name="connsiteY73" fmla="*/ 256031 h 532366"/>
              <a:gd name="connsiteX74" fmla="*/ 159968 w 532366"/>
              <a:gd name="connsiteY74" fmla="*/ 162331 h 532366"/>
              <a:gd name="connsiteX75" fmla="*/ 117807 w 532366"/>
              <a:gd name="connsiteY75" fmla="*/ 276705 h 532366"/>
              <a:gd name="connsiteX76" fmla="*/ 166023 w 532366"/>
              <a:gd name="connsiteY76" fmla="*/ 276705 h 532366"/>
              <a:gd name="connsiteX77" fmla="*/ 187362 w 532366"/>
              <a:gd name="connsiteY77" fmla="*/ 354086 h 532366"/>
              <a:gd name="connsiteX78" fmla="*/ 158639 w 532366"/>
              <a:gd name="connsiteY78" fmla="*/ 368928 h 532366"/>
              <a:gd name="connsiteX79" fmla="*/ 117807 w 532366"/>
              <a:gd name="connsiteY79" fmla="*/ 276705 h 532366"/>
              <a:gd name="connsiteX80" fmla="*/ 128735 w 532366"/>
              <a:gd name="connsiteY80" fmla="*/ 390562 h 532366"/>
              <a:gd name="connsiteX81" fmla="*/ 60583 w 532366"/>
              <a:gd name="connsiteY81" fmla="*/ 390562 h 532366"/>
              <a:gd name="connsiteX82" fmla="*/ 58959 w 532366"/>
              <a:gd name="connsiteY82" fmla="*/ 385836 h 532366"/>
              <a:gd name="connsiteX83" fmla="*/ 27061 w 532366"/>
              <a:gd name="connsiteY83" fmla="*/ 266442 h 532366"/>
              <a:gd name="connsiteX84" fmla="*/ 97133 w 532366"/>
              <a:gd name="connsiteY84" fmla="*/ 97281 h 532366"/>
              <a:gd name="connsiteX85" fmla="*/ 266294 w 532366"/>
              <a:gd name="connsiteY85" fmla="*/ 27209 h 532366"/>
              <a:gd name="connsiteX86" fmla="*/ 329203 w 532366"/>
              <a:gd name="connsiteY86" fmla="*/ 35553 h 532366"/>
              <a:gd name="connsiteX87" fmla="*/ 345521 w 532366"/>
              <a:gd name="connsiteY87" fmla="*/ 26175 h 532366"/>
              <a:gd name="connsiteX88" fmla="*/ 336144 w 532366"/>
              <a:gd name="connsiteY88" fmla="*/ 9857 h 532366"/>
              <a:gd name="connsiteX89" fmla="*/ 266294 w 532366"/>
              <a:gd name="connsiteY89" fmla="*/ 554 h 532366"/>
              <a:gd name="connsiteX90" fmla="*/ 162848 w 532366"/>
              <a:gd name="connsiteY90" fmla="*/ 21450 h 532366"/>
              <a:gd name="connsiteX91" fmla="*/ 78378 w 532366"/>
              <a:gd name="connsiteY91" fmla="*/ 78378 h 532366"/>
              <a:gd name="connsiteX92" fmla="*/ 21450 w 532366"/>
              <a:gd name="connsiteY92" fmla="*/ 162848 h 532366"/>
              <a:gd name="connsiteX93" fmla="*/ 554 w 532366"/>
              <a:gd name="connsiteY93" fmla="*/ 266294 h 532366"/>
              <a:gd name="connsiteX94" fmla="*/ 35996 w 532366"/>
              <a:gd name="connsiteY94" fmla="*/ 398979 h 532366"/>
              <a:gd name="connsiteX95" fmla="*/ 36439 w 532366"/>
              <a:gd name="connsiteY95" fmla="*/ 399644 h 532366"/>
              <a:gd name="connsiteX96" fmla="*/ 35774 w 532366"/>
              <a:gd name="connsiteY96" fmla="*/ 403705 h 532366"/>
              <a:gd name="connsiteX97" fmla="*/ 35774 w 532366"/>
              <a:gd name="connsiteY97" fmla="*/ 483449 h 532366"/>
              <a:gd name="connsiteX98" fmla="*/ 49065 w 532366"/>
              <a:gd name="connsiteY98" fmla="*/ 496740 h 532366"/>
              <a:gd name="connsiteX99" fmla="*/ 128809 w 532366"/>
              <a:gd name="connsiteY99" fmla="*/ 496740 h 532366"/>
              <a:gd name="connsiteX100" fmla="*/ 142100 w 532366"/>
              <a:gd name="connsiteY100" fmla="*/ 483449 h 532366"/>
              <a:gd name="connsiteX101" fmla="*/ 142100 w 532366"/>
              <a:gd name="connsiteY101" fmla="*/ 403705 h 532366"/>
              <a:gd name="connsiteX102" fmla="*/ 128735 w 532366"/>
              <a:gd name="connsiteY102" fmla="*/ 390562 h 532366"/>
              <a:gd name="connsiteX103" fmla="*/ 115444 w 532366"/>
              <a:gd name="connsiteY103" fmla="*/ 470306 h 532366"/>
              <a:gd name="connsiteX104" fmla="*/ 62282 w 532366"/>
              <a:gd name="connsiteY104" fmla="*/ 470306 h 532366"/>
              <a:gd name="connsiteX105" fmla="*/ 62282 w 532366"/>
              <a:gd name="connsiteY105" fmla="*/ 417143 h 532366"/>
              <a:gd name="connsiteX106" fmla="*/ 115444 w 532366"/>
              <a:gd name="connsiteY106" fmla="*/ 417143 h 532366"/>
              <a:gd name="connsiteX107" fmla="*/ 115444 w 532366"/>
              <a:gd name="connsiteY107" fmla="*/ 470306 h 532366"/>
              <a:gd name="connsiteX108" fmla="*/ 496075 w 532366"/>
              <a:gd name="connsiteY108" fmla="*/ 132648 h 532366"/>
              <a:gd name="connsiteX109" fmla="*/ 496592 w 532366"/>
              <a:gd name="connsiteY109" fmla="*/ 129031 h 532366"/>
              <a:gd name="connsiteX110" fmla="*/ 496592 w 532366"/>
              <a:gd name="connsiteY110" fmla="*/ 49286 h 532366"/>
              <a:gd name="connsiteX111" fmla="*/ 483302 w 532366"/>
              <a:gd name="connsiteY111" fmla="*/ 35996 h 532366"/>
              <a:gd name="connsiteX112" fmla="*/ 403557 w 532366"/>
              <a:gd name="connsiteY112" fmla="*/ 35996 h 532366"/>
              <a:gd name="connsiteX113" fmla="*/ 390267 w 532366"/>
              <a:gd name="connsiteY113" fmla="*/ 49286 h 532366"/>
              <a:gd name="connsiteX114" fmla="*/ 390267 w 532366"/>
              <a:gd name="connsiteY114" fmla="*/ 129031 h 532366"/>
              <a:gd name="connsiteX115" fmla="*/ 403557 w 532366"/>
              <a:gd name="connsiteY115" fmla="*/ 142321 h 532366"/>
              <a:gd name="connsiteX116" fmla="*/ 471044 w 532366"/>
              <a:gd name="connsiteY116" fmla="*/ 142321 h 532366"/>
              <a:gd name="connsiteX117" fmla="*/ 471857 w 532366"/>
              <a:gd name="connsiteY117" fmla="*/ 143946 h 532366"/>
              <a:gd name="connsiteX118" fmla="*/ 505526 w 532366"/>
              <a:gd name="connsiteY118" fmla="*/ 266442 h 532366"/>
              <a:gd name="connsiteX119" fmla="*/ 435455 w 532366"/>
              <a:gd name="connsiteY119" fmla="*/ 435603 h 532366"/>
              <a:gd name="connsiteX120" fmla="*/ 266294 w 532366"/>
              <a:gd name="connsiteY120" fmla="*/ 505674 h 532366"/>
              <a:gd name="connsiteX121" fmla="*/ 203237 w 532366"/>
              <a:gd name="connsiteY121" fmla="*/ 497257 h 532366"/>
              <a:gd name="connsiteX122" fmla="*/ 186919 w 532366"/>
              <a:gd name="connsiteY122" fmla="*/ 506560 h 532366"/>
              <a:gd name="connsiteX123" fmla="*/ 196222 w 532366"/>
              <a:gd name="connsiteY123" fmla="*/ 522878 h 532366"/>
              <a:gd name="connsiteX124" fmla="*/ 266220 w 532366"/>
              <a:gd name="connsiteY124" fmla="*/ 532182 h 532366"/>
              <a:gd name="connsiteX125" fmla="*/ 369666 w 532366"/>
              <a:gd name="connsiteY125" fmla="*/ 511286 h 532366"/>
              <a:gd name="connsiteX126" fmla="*/ 454136 w 532366"/>
              <a:gd name="connsiteY126" fmla="*/ 454357 h 532366"/>
              <a:gd name="connsiteX127" fmla="*/ 511064 w 532366"/>
              <a:gd name="connsiteY127" fmla="*/ 369888 h 532366"/>
              <a:gd name="connsiteX128" fmla="*/ 531960 w 532366"/>
              <a:gd name="connsiteY128" fmla="*/ 266442 h 532366"/>
              <a:gd name="connsiteX129" fmla="*/ 496075 w 532366"/>
              <a:gd name="connsiteY129" fmla="*/ 132648 h 532366"/>
              <a:gd name="connsiteX130" fmla="*/ 470011 w 532366"/>
              <a:gd name="connsiteY130" fmla="*/ 115740 h 532366"/>
              <a:gd name="connsiteX131" fmla="*/ 416848 w 532366"/>
              <a:gd name="connsiteY131" fmla="*/ 115740 h 532366"/>
              <a:gd name="connsiteX132" fmla="*/ 416848 w 532366"/>
              <a:gd name="connsiteY132" fmla="*/ 62577 h 532366"/>
              <a:gd name="connsiteX133" fmla="*/ 470011 w 532366"/>
              <a:gd name="connsiteY133" fmla="*/ 62577 h 532366"/>
              <a:gd name="connsiteX134" fmla="*/ 470011 w 532366"/>
              <a:gd name="connsiteY134" fmla="*/ 115740 h 53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532366" h="532366">
                <a:moveTo>
                  <a:pt x="259353" y="435750"/>
                </a:moveTo>
                <a:cubicBezTo>
                  <a:pt x="259796" y="435750"/>
                  <a:pt x="260239" y="435676"/>
                  <a:pt x="260682" y="435676"/>
                </a:cubicBezTo>
                <a:cubicBezTo>
                  <a:pt x="262528" y="435750"/>
                  <a:pt x="264300" y="435750"/>
                  <a:pt x="266146" y="435750"/>
                </a:cubicBezTo>
                <a:cubicBezTo>
                  <a:pt x="308012" y="435750"/>
                  <a:pt x="347515" y="420688"/>
                  <a:pt x="378526" y="393072"/>
                </a:cubicBezTo>
                <a:cubicBezTo>
                  <a:pt x="380003" y="392334"/>
                  <a:pt x="381406" y="391227"/>
                  <a:pt x="382440" y="389750"/>
                </a:cubicBezTo>
                <a:cubicBezTo>
                  <a:pt x="382587" y="389528"/>
                  <a:pt x="382661" y="389381"/>
                  <a:pt x="382809" y="389159"/>
                </a:cubicBezTo>
                <a:cubicBezTo>
                  <a:pt x="383843" y="388125"/>
                  <a:pt x="384876" y="387165"/>
                  <a:pt x="385910" y="386132"/>
                </a:cubicBezTo>
                <a:cubicBezTo>
                  <a:pt x="417882" y="354160"/>
                  <a:pt x="435529" y="311630"/>
                  <a:pt x="435529" y="266368"/>
                </a:cubicBezTo>
                <a:cubicBezTo>
                  <a:pt x="435529" y="221106"/>
                  <a:pt x="417882" y="178575"/>
                  <a:pt x="385910" y="146604"/>
                </a:cubicBezTo>
                <a:cubicBezTo>
                  <a:pt x="356080" y="116773"/>
                  <a:pt x="317094" y="99496"/>
                  <a:pt x="275302" y="97207"/>
                </a:cubicBezTo>
                <a:cubicBezTo>
                  <a:pt x="274047" y="96911"/>
                  <a:pt x="272718" y="96837"/>
                  <a:pt x="271389" y="97059"/>
                </a:cubicBezTo>
                <a:cubicBezTo>
                  <a:pt x="269764" y="96985"/>
                  <a:pt x="268214" y="96985"/>
                  <a:pt x="266589" y="96985"/>
                </a:cubicBezTo>
                <a:cubicBezTo>
                  <a:pt x="266146" y="96985"/>
                  <a:pt x="265703" y="96985"/>
                  <a:pt x="265260" y="96985"/>
                </a:cubicBezTo>
                <a:cubicBezTo>
                  <a:pt x="223542" y="97207"/>
                  <a:pt x="184187" y="112343"/>
                  <a:pt x="153323" y="139958"/>
                </a:cubicBezTo>
                <a:cubicBezTo>
                  <a:pt x="152068" y="140697"/>
                  <a:pt x="150960" y="141657"/>
                  <a:pt x="150074" y="142912"/>
                </a:cubicBezTo>
                <a:cubicBezTo>
                  <a:pt x="150074" y="142912"/>
                  <a:pt x="150074" y="142986"/>
                  <a:pt x="150000" y="142986"/>
                </a:cubicBezTo>
                <a:cubicBezTo>
                  <a:pt x="148745" y="144167"/>
                  <a:pt x="147490" y="145349"/>
                  <a:pt x="146308" y="146604"/>
                </a:cubicBezTo>
                <a:cubicBezTo>
                  <a:pt x="114337" y="178575"/>
                  <a:pt x="96690" y="221106"/>
                  <a:pt x="96690" y="266368"/>
                </a:cubicBezTo>
                <a:cubicBezTo>
                  <a:pt x="96690" y="311630"/>
                  <a:pt x="114337" y="354160"/>
                  <a:pt x="146308" y="386132"/>
                </a:cubicBezTo>
                <a:cubicBezTo>
                  <a:pt x="176212" y="416036"/>
                  <a:pt x="215272" y="433314"/>
                  <a:pt x="257138" y="435529"/>
                </a:cubicBezTo>
                <a:cubicBezTo>
                  <a:pt x="257876" y="435676"/>
                  <a:pt x="258615" y="435750"/>
                  <a:pt x="259353" y="435750"/>
                </a:cubicBezTo>
                <a:moveTo>
                  <a:pt x="269469" y="117881"/>
                </a:moveTo>
                <a:cubicBezTo>
                  <a:pt x="287485" y="133609"/>
                  <a:pt x="302474" y="150222"/>
                  <a:pt x="314214" y="167426"/>
                </a:cubicBezTo>
                <a:cubicBezTo>
                  <a:pt x="298413" y="171635"/>
                  <a:pt x="282021" y="173628"/>
                  <a:pt x="265408" y="173333"/>
                </a:cubicBezTo>
                <a:cubicBezTo>
                  <a:pt x="250640" y="173111"/>
                  <a:pt x="236168" y="171118"/>
                  <a:pt x="222139" y="167352"/>
                </a:cubicBezTo>
                <a:cubicBezTo>
                  <a:pt x="234691" y="150148"/>
                  <a:pt x="250493" y="133609"/>
                  <a:pt x="269469" y="117881"/>
                </a:cubicBezTo>
                <a:moveTo>
                  <a:pt x="201613" y="160633"/>
                </a:moveTo>
                <a:cubicBezTo>
                  <a:pt x="192826" y="157163"/>
                  <a:pt x="184335" y="152954"/>
                  <a:pt x="176212" y="148080"/>
                </a:cubicBezTo>
                <a:cubicBezTo>
                  <a:pt x="193343" y="135011"/>
                  <a:pt x="213426" y="125560"/>
                  <a:pt x="235282" y="120908"/>
                </a:cubicBezTo>
                <a:cubicBezTo>
                  <a:pt x="222213" y="133682"/>
                  <a:pt x="210990" y="146973"/>
                  <a:pt x="201613" y="160633"/>
                </a:cubicBezTo>
                <a:moveTo>
                  <a:pt x="304246" y="122607"/>
                </a:moveTo>
                <a:cubicBezTo>
                  <a:pt x="324035" y="127849"/>
                  <a:pt x="342199" y="137079"/>
                  <a:pt x="357852" y="149336"/>
                </a:cubicBezTo>
                <a:cubicBezTo>
                  <a:pt x="350321" y="153692"/>
                  <a:pt x="342568" y="157458"/>
                  <a:pt x="334520" y="160633"/>
                </a:cubicBezTo>
                <a:cubicBezTo>
                  <a:pt x="326102" y="147638"/>
                  <a:pt x="315986" y="134938"/>
                  <a:pt x="304246" y="122607"/>
                </a:cubicBezTo>
                <a:moveTo>
                  <a:pt x="265039" y="194081"/>
                </a:moveTo>
                <a:cubicBezTo>
                  <a:pt x="266146" y="194081"/>
                  <a:pt x="267254" y="194081"/>
                  <a:pt x="268287" y="194081"/>
                </a:cubicBezTo>
                <a:cubicBezTo>
                  <a:pt x="287781" y="194081"/>
                  <a:pt x="306978" y="191275"/>
                  <a:pt x="325364" y="185811"/>
                </a:cubicBezTo>
                <a:cubicBezTo>
                  <a:pt x="337621" y="208553"/>
                  <a:pt x="344488" y="232107"/>
                  <a:pt x="345595" y="256104"/>
                </a:cubicBezTo>
                <a:lnTo>
                  <a:pt x="187066" y="256104"/>
                </a:lnTo>
                <a:cubicBezTo>
                  <a:pt x="189208" y="231960"/>
                  <a:pt x="197034" y="208332"/>
                  <a:pt x="210251" y="185590"/>
                </a:cubicBezTo>
                <a:cubicBezTo>
                  <a:pt x="227898" y="190906"/>
                  <a:pt x="246284" y="193786"/>
                  <a:pt x="265039" y="194081"/>
                </a:cubicBezTo>
                <a:moveTo>
                  <a:pt x="345226" y="276705"/>
                </a:moveTo>
                <a:cubicBezTo>
                  <a:pt x="343085" y="300776"/>
                  <a:pt x="335258" y="324478"/>
                  <a:pt x="322041" y="347146"/>
                </a:cubicBezTo>
                <a:cubicBezTo>
                  <a:pt x="304468" y="341903"/>
                  <a:pt x="286156" y="339023"/>
                  <a:pt x="267475" y="338728"/>
                </a:cubicBezTo>
                <a:cubicBezTo>
                  <a:pt x="246801" y="338359"/>
                  <a:pt x="226422" y="341239"/>
                  <a:pt x="207003" y="347072"/>
                </a:cubicBezTo>
                <a:cubicBezTo>
                  <a:pt x="194746" y="324330"/>
                  <a:pt x="187879" y="300702"/>
                  <a:pt x="186697" y="276779"/>
                </a:cubicBezTo>
                <a:lnTo>
                  <a:pt x="345226" y="276779"/>
                </a:lnTo>
                <a:close/>
                <a:moveTo>
                  <a:pt x="267180" y="359403"/>
                </a:moveTo>
                <a:cubicBezTo>
                  <a:pt x="281874" y="359624"/>
                  <a:pt x="296272" y="361618"/>
                  <a:pt x="310227" y="365310"/>
                </a:cubicBezTo>
                <a:cubicBezTo>
                  <a:pt x="297675" y="382587"/>
                  <a:pt x="281800" y="399127"/>
                  <a:pt x="262897" y="414854"/>
                </a:cubicBezTo>
                <a:cubicBezTo>
                  <a:pt x="244881" y="399127"/>
                  <a:pt x="229966" y="382514"/>
                  <a:pt x="218226" y="365384"/>
                </a:cubicBezTo>
                <a:cubicBezTo>
                  <a:pt x="234027" y="361175"/>
                  <a:pt x="250493" y="359107"/>
                  <a:pt x="267180" y="359403"/>
                </a:cubicBezTo>
                <a:moveTo>
                  <a:pt x="330754" y="372029"/>
                </a:moveTo>
                <a:cubicBezTo>
                  <a:pt x="339540" y="375499"/>
                  <a:pt x="348032" y="379708"/>
                  <a:pt x="356228" y="384581"/>
                </a:cubicBezTo>
                <a:cubicBezTo>
                  <a:pt x="339023" y="397724"/>
                  <a:pt x="318940" y="407175"/>
                  <a:pt x="297010" y="411827"/>
                </a:cubicBezTo>
                <a:cubicBezTo>
                  <a:pt x="310079" y="399053"/>
                  <a:pt x="321303" y="385763"/>
                  <a:pt x="330754" y="372029"/>
                </a:cubicBezTo>
                <a:moveTo>
                  <a:pt x="228120" y="410129"/>
                </a:moveTo>
                <a:cubicBezTo>
                  <a:pt x="208332" y="404886"/>
                  <a:pt x="190168" y="395731"/>
                  <a:pt x="174514" y="383400"/>
                </a:cubicBezTo>
                <a:cubicBezTo>
                  <a:pt x="182046" y="379043"/>
                  <a:pt x="189799" y="375278"/>
                  <a:pt x="197773" y="372029"/>
                </a:cubicBezTo>
                <a:cubicBezTo>
                  <a:pt x="206264" y="385172"/>
                  <a:pt x="216380" y="397872"/>
                  <a:pt x="228120" y="410129"/>
                </a:cubicBezTo>
                <a:moveTo>
                  <a:pt x="372398" y="370330"/>
                </a:moveTo>
                <a:cubicBezTo>
                  <a:pt x="362651" y="364054"/>
                  <a:pt x="352388" y="358738"/>
                  <a:pt x="341829" y="354234"/>
                </a:cubicBezTo>
                <a:cubicBezTo>
                  <a:pt x="355785" y="329351"/>
                  <a:pt x="363907" y="303360"/>
                  <a:pt x="365974" y="276705"/>
                </a:cubicBezTo>
                <a:lnTo>
                  <a:pt x="414485" y="276705"/>
                </a:lnTo>
                <a:cubicBezTo>
                  <a:pt x="411975" y="313033"/>
                  <a:pt x="396395" y="345817"/>
                  <a:pt x="372398" y="370330"/>
                </a:cubicBezTo>
                <a:moveTo>
                  <a:pt x="414485" y="256031"/>
                </a:moveTo>
                <a:lnTo>
                  <a:pt x="366343" y="256031"/>
                </a:lnTo>
                <a:cubicBezTo>
                  <a:pt x="365236" y="229597"/>
                  <a:pt x="358074" y="203606"/>
                  <a:pt x="345078" y="178723"/>
                </a:cubicBezTo>
                <a:cubicBezTo>
                  <a:pt x="354972" y="174588"/>
                  <a:pt x="364571" y="169641"/>
                  <a:pt x="373801" y="163882"/>
                </a:cubicBezTo>
                <a:cubicBezTo>
                  <a:pt x="396986" y="188248"/>
                  <a:pt x="412049" y="220441"/>
                  <a:pt x="414485" y="256031"/>
                </a:cubicBezTo>
                <a:moveTo>
                  <a:pt x="159968" y="162331"/>
                </a:moveTo>
                <a:cubicBezTo>
                  <a:pt x="169715" y="168607"/>
                  <a:pt x="179904" y="173997"/>
                  <a:pt x="190463" y="178428"/>
                </a:cubicBezTo>
                <a:cubicBezTo>
                  <a:pt x="176508" y="203311"/>
                  <a:pt x="168386" y="229375"/>
                  <a:pt x="166318" y="256031"/>
                </a:cubicBezTo>
                <a:lnTo>
                  <a:pt x="117807" y="256031"/>
                </a:lnTo>
                <a:cubicBezTo>
                  <a:pt x="120318" y="219702"/>
                  <a:pt x="135971" y="186845"/>
                  <a:pt x="159968" y="162331"/>
                </a:cubicBezTo>
                <a:moveTo>
                  <a:pt x="117807" y="276705"/>
                </a:moveTo>
                <a:lnTo>
                  <a:pt x="166023" y="276705"/>
                </a:lnTo>
                <a:cubicBezTo>
                  <a:pt x="167130" y="303212"/>
                  <a:pt x="174367" y="329129"/>
                  <a:pt x="187362" y="354086"/>
                </a:cubicBezTo>
                <a:cubicBezTo>
                  <a:pt x="177468" y="358221"/>
                  <a:pt x="167869" y="363168"/>
                  <a:pt x="158639" y="368928"/>
                </a:cubicBezTo>
                <a:cubicBezTo>
                  <a:pt x="135307" y="344561"/>
                  <a:pt x="120244" y="312368"/>
                  <a:pt x="117807" y="276705"/>
                </a:cubicBezTo>
                <a:moveTo>
                  <a:pt x="128735" y="390562"/>
                </a:moveTo>
                <a:lnTo>
                  <a:pt x="60583" y="390562"/>
                </a:lnTo>
                <a:cubicBezTo>
                  <a:pt x="60362" y="388938"/>
                  <a:pt x="59845" y="387313"/>
                  <a:pt x="58959" y="385836"/>
                </a:cubicBezTo>
                <a:cubicBezTo>
                  <a:pt x="38137" y="349730"/>
                  <a:pt x="27061" y="308455"/>
                  <a:pt x="27061" y="266442"/>
                </a:cubicBezTo>
                <a:cubicBezTo>
                  <a:pt x="27061" y="202572"/>
                  <a:pt x="51944" y="142469"/>
                  <a:pt x="97133" y="97281"/>
                </a:cubicBezTo>
                <a:cubicBezTo>
                  <a:pt x="142321" y="52092"/>
                  <a:pt x="202425" y="27209"/>
                  <a:pt x="266294" y="27209"/>
                </a:cubicBezTo>
                <a:cubicBezTo>
                  <a:pt x="287633" y="27209"/>
                  <a:pt x="308824" y="30015"/>
                  <a:pt x="329203" y="35553"/>
                </a:cubicBezTo>
                <a:cubicBezTo>
                  <a:pt x="336292" y="37472"/>
                  <a:pt x="343601" y="33264"/>
                  <a:pt x="345521" y="26175"/>
                </a:cubicBezTo>
                <a:cubicBezTo>
                  <a:pt x="347441" y="19087"/>
                  <a:pt x="343232" y="11777"/>
                  <a:pt x="336144" y="9857"/>
                </a:cubicBezTo>
                <a:cubicBezTo>
                  <a:pt x="313476" y="3729"/>
                  <a:pt x="289996" y="554"/>
                  <a:pt x="266294" y="554"/>
                </a:cubicBezTo>
                <a:cubicBezTo>
                  <a:pt x="230409" y="554"/>
                  <a:pt x="195632" y="7568"/>
                  <a:pt x="162848" y="21450"/>
                </a:cubicBezTo>
                <a:cubicBezTo>
                  <a:pt x="131172" y="34814"/>
                  <a:pt x="102744" y="54012"/>
                  <a:pt x="78378" y="78378"/>
                </a:cubicBezTo>
                <a:cubicBezTo>
                  <a:pt x="53938" y="102818"/>
                  <a:pt x="34814" y="131246"/>
                  <a:pt x="21450" y="162848"/>
                </a:cubicBezTo>
                <a:cubicBezTo>
                  <a:pt x="7568" y="195632"/>
                  <a:pt x="554" y="230409"/>
                  <a:pt x="554" y="266294"/>
                </a:cubicBezTo>
                <a:cubicBezTo>
                  <a:pt x="554" y="312959"/>
                  <a:pt x="12811" y="358812"/>
                  <a:pt x="35996" y="398979"/>
                </a:cubicBezTo>
                <a:cubicBezTo>
                  <a:pt x="36143" y="399201"/>
                  <a:pt x="36291" y="399423"/>
                  <a:pt x="36439" y="399644"/>
                </a:cubicBezTo>
                <a:cubicBezTo>
                  <a:pt x="35996" y="400899"/>
                  <a:pt x="35774" y="402302"/>
                  <a:pt x="35774" y="403705"/>
                </a:cubicBezTo>
                <a:lnTo>
                  <a:pt x="35774" y="483449"/>
                </a:lnTo>
                <a:cubicBezTo>
                  <a:pt x="35774" y="490759"/>
                  <a:pt x="41755" y="496740"/>
                  <a:pt x="49065" y="496740"/>
                </a:cubicBezTo>
                <a:lnTo>
                  <a:pt x="128809" y="496740"/>
                </a:lnTo>
                <a:cubicBezTo>
                  <a:pt x="136119" y="496740"/>
                  <a:pt x="142100" y="490759"/>
                  <a:pt x="142100" y="483449"/>
                </a:cubicBezTo>
                <a:lnTo>
                  <a:pt x="142100" y="403705"/>
                </a:lnTo>
                <a:cubicBezTo>
                  <a:pt x="142026" y="396469"/>
                  <a:pt x="136045" y="390562"/>
                  <a:pt x="128735" y="390562"/>
                </a:cubicBezTo>
                <a:moveTo>
                  <a:pt x="115444" y="470306"/>
                </a:moveTo>
                <a:lnTo>
                  <a:pt x="62282" y="470306"/>
                </a:lnTo>
                <a:lnTo>
                  <a:pt x="62282" y="417143"/>
                </a:lnTo>
                <a:lnTo>
                  <a:pt x="115444" y="417143"/>
                </a:lnTo>
                <a:lnTo>
                  <a:pt x="115444" y="470306"/>
                </a:lnTo>
                <a:close/>
                <a:moveTo>
                  <a:pt x="496075" y="132648"/>
                </a:moveTo>
                <a:cubicBezTo>
                  <a:pt x="496371" y="131467"/>
                  <a:pt x="496592" y="130286"/>
                  <a:pt x="496592" y="129031"/>
                </a:cubicBezTo>
                <a:lnTo>
                  <a:pt x="496592" y="49286"/>
                </a:lnTo>
                <a:cubicBezTo>
                  <a:pt x="496592" y="41977"/>
                  <a:pt x="490611" y="35996"/>
                  <a:pt x="483302" y="35996"/>
                </a:cubicBezTo>
                <a:lnTo>
                  <a:pt x="403557" y="35996"/>
                </a:lnTo>
                <a:cubicBezTo>
                  <a:pt x="396247" y="35996"/>
                  <a:pt x="390267" y="41977"/>
                  <a:pt x="390267" y="49286"/>
                </a:cubicBezTo>
                <a:lnTo>
                  <a:pt x="390267" y="129031"/>
                </a:lnTo>
                <a:cubicBezTo>
                  <a:pt x="390267" y="136340"/>
                  <a:pt x="396247" y="142321"/>
                  <a:pt x="403557" y="142321"/>
                </a:cubicBezTo>
                <a:lnTo>
                  <a:pt x="471044" y="142321"/>
                </a:lnTo>
                <a:cubicBezTo>
                  <a:pt x="471266" y="142838"/>
                  <a:pt x="471561" y="143429"/>
                  <a:pt x="471857" y="143946"/>
                </a:cubicBezTo>
                <a:cubicBezTo>
                  <a:pt x="493860" y="180864"/>
                  <a:pt x="505526" y="223173"/>
                  <a:pt x="505526" y="266442"/>
                </a:cubicBezTo>
                <a:cubicBezTo>
                  <a:pt x="505526" y="330311"/>
                  <a:pt x="480643" y="390414"/>
                  <a:pt x="435455" y="435603"/>
                </a:cubicBezTo>
                <a:cubicBezTo>
                  <a:pt x="390267" y="480791"/>
                  <a:pt x="330163" y="505674"/>
                  <a:pt x="266294" y="505674"/>
                </a:cubicBezTo>
                <a:cubicBezTo>
                  <a:pt x="244881" y="505674"/>
                  <a:pt x="223690" y="502868"/>
                  <a:pt x="203237" y="497257"/>
                </a:cubicBezTo>
                <a:cubicBezTo>
                  <a:pt x="196148" y="495337"/>
                  <a:pt x="188839" y="499472"/>
                  <a:pt x="186919" y="506560"/>
                </a:cubicBezTo>
                <a:cubicBezTo>
                  <a:pt x="184999" y="513648"/>
                  <a:pt x="189134" y="520958"/>
                  <a:pt x="196222" y="522878"/>
                </a:cubicBezTo>
                <a:cubicBezTo>
                  <a:pt x="218964" y="529080"/>
                  <a:pt x="242518" y="532182"/>
                  <a:pt x="266220" y="532182"/>
                </a:cubicBezTo>
                <a:cubicBezTo>
                  <a:pt x="302105" y="532182"/>
                  <a:pt x="336882" y="525167"/>
                  <a:pt x="369666" y="511286"/>
                </a:cubicBezTo>
                <a:cubicBezTo>
                  <a:pt x="401342" y="497921"/>
                  <a:pt x="429770" y="478724"/>
                  <a:pt x="454136" y="454357"/>
                </a:cubicBezTo>
                <a:cubicBezTo>
                  <a:pt x="478576" y="429917"/>
                  <a:pt x="497700" y="401490"/>
                  <a:pt x="511064" y="369888"/>
                </a:cubicBezTo>
                <a:cubicBezTo>
                  <a:pt x="524946" y="337104"/>
                  <a:pt x="531960" y="302327"/>
                  <a:pt x="531960" y="266442"/>
                </a:cubicBezTo>
                <a:cubicBezTo>
                  <a:pt x="532108" y="219260"/>
                  <a:pt x="519629" y="173111"/>
                  <a:pt x="496075" y="132648"/>
                </a:cubicBezTo>
                <a:moveTo>
                  <a:pt x="470011" y="115740"/>
                </a:moveTo>
                <a:lnTo>
                  <a:pt x="416848" y="115740"/>
                </a:lnTo>
                <a:lnTo>
                  <a:pt x="416848" y="62577"/>
                </a:lnTo>
                <a:lnTo>
                  <a:pt x="470011" y="62577"/>
                </a:lnTo>
                <a:lnTo>
                  <a:pt x="470011" y="115740"/>
                </a:lnTo>
                <a:close/>
              </a:path>
            </a:pathLst>
          </a:custGeom>
          <a:solidFill>
            <a:schemeClr val="accent2"/>
          </a:solidFill>
          <a:ln w="9525" cap="flat">
            <a:noFill/>
            <a:prstDash val="solid"/>
            <a:miter/>
          </a:ln>
        </p:spPr>
        <p:txBody>
          <a:bodyPr rtlCol="0" anchor="ctr"/>
          <a:lstStyle/>
          <a:p>
            <a:endParaRPr lang="es-MX" sz="3200">
              <a:latin typeface="Century Gothic" panose="020B0502020202020204" pitchFamily="34" charset="0"/>
            </a:endParaRPr>
          </a:p>
        </p:txBody>
      </p:sp>
      <p:sp>
        <p:nvSpPr>
          <p:cNvPr id="47" name="Forma libre 66">
            <a:extLst>
              <a:ext uri="{FF2B5EF4-FFF2-40B4-BE49-F238E27FC236}">
                <a16:creationId xmlns:a16="http://schemas.microsoft.com/office/drawing/2014/main" id="{D4D8967D-FE70-734B-A25F-239C3D872E9C}"/>
              </a:ext>
            </a:extLst>
          </p:cNvPr>
          <p:cNvSpPr/>
          <p:nvPr/>
        </p:nvSpPr>
        <p:spPr>
          <a:xfrm>
            <a:off x="18091687" y="9179008"/>
            <a:ext cx="1121939" cy="826284"/>
          </a:xfrm>
          <a:custGeom>
            <a:avLst/>
            <a:gdLst>
              <a:gd name="connsiteX0" fmla="*/ 194303 w 532366"/>
              <a:gd name="connsiteY0" fmla="*/ 171856 h 392075"/>
              <a:gd name="connsiteX1" fmla="*/ 266220 w 532366"/>
              <a:gd name="connsiteY1" fmla="*/ 243773 h 392075"/>
              <a:gd name="connsiteX2" fmla="*/ 338137 w 532366"/>
              <a:gd name="connsiteY2" fmla="*/ 171856 h 392075"/>
              <a:gd name="connsiteX3" fmla="*/ 266220 w 532366"/>
              <a:gd name="connsiteY3" fmla="*/ 99938 h 392075"/>
              <a:gd name="connsiteX4" fmla="*/ 194303 w 532366"/>
              <a:gd name="connsiteY4" fmla="*/ 171856 h 392075"/>
              <a:gd name="connsiteX5" fmla="*/ 311482 w 532366"/>
              <a:gd name="connsiteY5" fmla="*/ 171856 h 392075"/>
              <a:gd name="connsiteX6" fmla="*/ 266146 w 532366"/>
              <a:gd name="connsiteY6" fmla="*/ 217192 h 392075"/>
              <a:gd name="connsiteX7" fmla="*/ 220810 w 532366"/>
              <a:gd name="connsiteY7" fmla="*/ 171856 h 392075"/>
              <a:gd name="connsiteX8" fmla="*/ 266146 w 532366"/>
              <a:gd name="connsiteY8" fmla="*/ 126520 h 392075"/>
              <a:gd name="connsiteX9" fmla="*/ 311482 w 532366"/>
              <a:gd name="connsiteY9" fmla="*/ 171856 h 392075"/>
              <a:gd name="connsiteX10" fmla="*/ 365014 w 532366"/>
              <a:gd name="connsiteY10" fmla="*/ 285270 h 392075"/>
              <a:gd name="connsiteX11" fmla="*/ 266220 w 532366"/>
              <a:gd name="connsiteY11" fmla="*/ 255070 h 392075"/>
              <a:gd name="connsiteX12" fmla="*/ 168090 w 532366"/>
              <a:gd name="connsiteY12" fmla="*/ 284827 h 392075"/>
              <a:gd name="connsiteX13" fmla="*/ 145275 w 532366"/>
              <a:gd name="connsiteY13" fmla="*/ 328465 h 392075"/>
              <a:gd name="connsiteX14" fmla="*/ 145275 w 532366"/>
              <a:gd name="connsiteY14" fmla="*/ 378305 h 392075"/>
              <a:gd name="connsiteX15" fmla="*/ 158565 w 532366"/>
              <a:gd name="connsiteY15" fmla="*/ 391595 h 392075"/>
              <a:gd name="connsiteX16" fmla="*/ 374170 w 532366"/>
              <a:gd name="connsiteY16" fmla="*/ 391595 h 392075"/>
              <a:gd name="connsiteX17" fmla="*/ 387461 w 532366"/>
              <a:gd name="connsiteY17" fmla="*/ 378305 h 392075"/>
              <a:gd name="connsiteX18" fmla="*/ 387239 w 532366"/>
              <a:gd name="connsiteY18" fmla="*/ 328169 h 392075"/>
              <a:gd name="connsiteX19" fmla="*/ 365014 w 532366"/>
              <a:gd name="connsiteY19" fmla="*/ 285270 h 392075"/>
              <a:gd name="connsiteX20" fmla="*/ 171856 w 532366"/>
              <a:gd name="connsiteY20" fmla="*/ 365014 h 392075"/>
              <a:gd name="connsiteX21" fmla="*/ 171856 w 532366"/>
              <a:gd name="connsiteY21" fmla="*/ 328465 h 392075"/>
              <a:gd name="connsiteX22" fmla="*/ 183301 w 532366"/>
              <a:gd name="connsiteY22" fmla="*/ 306609 h 392075"/>
              <a:gd name="connsiteX23" fmla="*/ 266220 w 532366"/>
              <a:gd name="connsiteY23" fmla="*/ 281652 h 392075"/>
              <a:gd name="connsiteX24" fmla="*/ 349656 w 532366"/>
              <a:gd name="connsiteY24" fmla="*/ 306978 h 392075"/>
              <a:gd name="connsiteX25" fmla="*/ 360658 w 532366"/>
              <a:gd name="connsiteY25" fmla="*/ 328317 h 392075"/>
              <a:gd name="connsiteX26" fmla="*/ 360805 w 532366"/>
              <a:gd name="connsiteY26" fmla="*/ 364940 h 392075"/>
              <a:gd name="connsiteX27" fmla="*/ 171856 w 532366"/>
              <a:gd name="connsiteY27" fmla="*/ 364940 h 392075"/>
              <a:gd name="connsiteX28" fmla="*/ 360732 w 532366"/>
              <a:gd name="connsiteY28" fmla="*/ 185368 h 392075"/>
              <a:gd name="connsiteX29" fmla="*/ 420983 w 532366"/>
              <a:gd name="connsiteY29" fmla="*/ 245619 h 392075"/>
              <a:gd name="connsiteX30" fmla="*/ 481234 w 532366"/>
              <a:gd name="connsiteY30" fmla="*/ 185368 h 392075"/>
              <a:gd name="connsiteX31" fmla="*/ 420983 w 532366"/>
              <a:gd name="connsiteY31" fmla="*/ 125117 h 392075"/>
              <a:gd name="connsiteX32" fmla="*/ 360732 w 532366"/>
              <a:gd name="connsiteY32" fmla="*/ 185368 h 392075"/>
              <a:gd name="connsiteX33" fmla="*/ 420983 w 532366"/>
              <a:gd name="connsiteY33" fmla="*/ 151698 h 392075"/>
              <a:gd name="connsiteX34" fmla="*/ 454653 w 532366"/>
              <a:gd name="connsiteY34" fmla="*/ 185368 h 392075"/>
              <a:gd name="connsiteX35" fmla="*/ 420983 w 532366"/>
              <a:gd name="connsiteY35" fmla="*/ 219038 h 392075"/>
              <a:gd name="connsiteX36" fmla="*/ 387313 w 532366"/>
              <a:gd name="connsiteY36" fmla="*/ 185368 h 392075"/>
              <a:gd name="connsiteX37" fmla="*/ 420983 w 532366"/>
              <a:gd name="connsiteY37" fmla="*/ 151698 h 392075"/>
              <a:gd name="connsiteX38" fmla="*/ 532182 w 532366"/>
              <a:gd name="connsiteY38" fmla="*/ 372250 h 392075"/>
              <a:gd name="connsiteX39" fmla="*/ 518891 w 532366"/>
              <a:gd name="connsiteY39" fmla="*/ 385541 h 392075"/>
              <a:gd name="connsiteX40" fmla="*/ 423641 w 532366"/>
              <a:gd name="connsiteY40" fmla="*/ 385541 h 392075"/>
              <a:gd name="connsiteX41" fmla="*/ 410350 w 532366"/>
              <a:gd name="connsiteY41" fmla="*/ 372250 h 392075"/>
              <a:gd name="connsiteX42" fmla="*/ 423641 w 532366"/>
              <a:gd name="connsiteY42" fmla="*/ 358960 h 392075"/>
              <a:gd name="connsiteX43" fmla="*/ 505600 w 532366"/>
              <a:gd name="connsiteY43" fmla="*/ 358960 h 392075"/>
              <a:gd name="connsiteX44" fmla="*/ 505452 w 532366"/>
              <a:gd name="connsiteY44" fmla="*/ 327800 h 392075"/>
              <a:gd name="connsiteX45" fmla="*/ 496223 w 532366"/>
              <a:gd name="connsiteY45" fmla="*/ 309932 h 392075"/>
              <a:gd name="connsiteX46" fmla="*/ 422755 w 532366"/>
              <a:gd name="connsiteY46" fmla="*/ 287633 h 392075"/>
              <a:gd name="connsiteX47" fmla="*/ 394475 w 532366"/>
              <a:gd name="connsiteY47" fmla="*/ 290586 h 392075"/>
              <a:gd name="connsiteX48" fmla="*/ 378748 w 532366"/>
              <a:gd name="connsiteY48" fmla="*/ 280323 h 392075"/>
              <a:gd name="connsiteX49" fmla="*/ 389011 w 532366"/>
              <a:gd name="connsiteY49" fmla="*/ 264595 h 392075"/>
              <a:gd name="connsiteX50" fmla="*/ 422755 w 532366"/>
              <a:gd name="connsiteY50" fmla="*/ 261125 h 392075"/>
              <a:gd name="connsiteX51" fmla="*/ 511581 w 532366"/>
              <a:gd name="connsiteY51" fmla="*/ 288297 h 392075"/>
              <a:gd name="connsiteX52" fmla="*/ 532034 w 532366"/>
              <a:gd name="connsiteY52" fmla="*/ 327653 h 392075"/>
              <a:gd name="connsiteX53" fmla="*/ 532182 w 532366"/>
              <a:gd name="connsiteY53" fmla="*/ 372250 h 392075"/>
              <a:gd name="connsiteX54" fmla="*/ 111753 w 532366"/>
              <a:gd name="connsiteY54" fmla="*/ 245619 h 392075"/>
              <a:gd name="connsiteX55" fmla="*/ 172004 w 532366"/>
              <a:gd name="connsiteY55" fmla="*/ 185368 h 392075"/>
              <a:gd name="connsiteX56" fmla="*/ 111753 w 532366"/>
              <a:gd name="connsiteY56" fmla="*/ 125117 h 392075"/>
              <a:gd name="connsiteX57" fmla="*/ 51501 w 532366"/>
              <a:gd name="connsiteY57" fmla="*/ 185368 h 392075"/>
              <a:gd name="connsiteX58" fmla="*/ 111753 w 532366"/>
              <a:gd name="connsiteY58" fmla="*/ 245619 h 392075"/>
              <a:gd name="connsiteX59" fmla="*/ 111753 w 532366"/>
              <a:gd name="connsiteY59" fmla="*/ 151698 h 392075"/>
              <a:gd name="connsiteX60" fmla="*/ 145422 w 532366"/>
              <a:gd name="connsiteY60" fmla="*/ 185368 h 392075"/>
              <a:gd name="connsiteX61" fmla="*/ 111753 w 532366"/>
              <a:gd name="connsiteY61" fmla="*/ 219038 h 392075"/>
              <a:gd name="connsiteX62" fmla="*/ 78083 w 532366"/>
              <a:gd name="connsiteY62" fmla="*/ 185368 h 392075"/>
              <a:gd name="connsiteX63" fmla="*/ 111753 w 532366"/>
              <a:gd name="connsiteY63" fmla="*/ 151698 h 392075"/>
              <a:gd name="connsiteX64" fmla="*/ 138260 w 532366"/>
              <a:gd name="connsiteY64" fmla="*/ 290586 h 392075"/>
              <a:gd name="connsiteX65" fmla="*/ 109980 w 532366"/>
              <a:gd name="connsiteY65" fmla="*/ 287633 h 392075"/>
              <a:gd name="connsiteX66" fmla="*/ 36512 w 532366"/>
              <a:gd name="connsiteY66" fmla="*/ 309932 h 392075"/>
              <a:gd name="connsiteX67" fmla="*/ 27283 w 532366"/>
              <a:gd name="connsiteY67" fmla="*/ 327800 h 392075"/>
              <a:gd name="connsiteX68" fmla="*/ 27135 w 532366"/>
              <a:gd name="connsiteY68" fmla="*/ 358960 h 392075"/>
              <a:gd name="connsiteX69" fmla="*/ 109094 w 532366"/>
              <a:gd name="connsiteY69" fmla="*/ 358960 h 392075"/>
              <a:gd name="connsiteX70" fmla="*/ 122385 w 532366"/>
              <a:gd name="connsiteY70" fmla="*/ 372250 h 392075"/>
              <a:gd name="connsiteX71" fmla="*/ 109094 w 532366"/>
              <a:gd name="connsiteY71" fmla="*/ 385541 h 392075"/>
              <a:gd name="connsiteX72" fmla="*/ 13844 w 532366"/>
              <a:gd name="connsiteY72" fmla="*/ 385541 h 392075"/>
              <a:gd name="connsiteX73" fmla="*/ 554 w 532366"/>
              <a:gd name="connsiteY73" fmla="*/ 372250 h 392075"/>
              <a:gd name="connsiteX74" fmla="*/ 701 w 532366"/>
              <a:gd name="connsiteY74" fmla="*/ 327579 h 392075"/>
              <a:gd name="connsiteX75" fmla="*/ 21154 w 532366"/>
              <a:gd name="connsiteY75" fmla="*/ 288223 h 392075"/>
              <a:gd name="connsiteX76" fmla="*/ 109980 w 532366"/>
              <a:gd name="connsiteY76" fmla="*/ 261051 h 392075"/>
              <a:gd name="connsiteX77" fmla="*/ 143724 w 532366"/>
              <a:gd name="connsiteY77" fmla="*/ 264522 h 392075"/>
              <a:gd name="connsiteX78" fmla="*/ 153987 w 532366"/>
              <a:gd name="connsiteY78" fmla="*/ 280249 h 392075"/>
              <a:gd name="connsiteX79" fmla="*/ 138260 w 532366"/>
              <a:gd name="connsiteY79" fmla="*/ 290586 h 392075"/>
              <a:gd name="connsiteX80" fmla="*/ 118103 w 532366"/>
              <a:gd name="connsiteY80" fmla="*/ 87977 h 392075"/>
              <a:gd name="connsiteX81" fmla="*/ 266220 w 532366"/>
              <a:gd name="connsiteY81" fmla="*/ 554 h 392075"/>
              <a:gd name="connsiteX82" fmla="*/ 414337 w 532366"/>
              <a:gd name="connsiteY82" fmla="*/ 87977 h 392075"/>
              <a:gd name="connsiteX83" fmla="*/ 409095 w 532366"/>
              <a:gd name="connsiteY83" fmla="*/ 106067 h 392075"/>
              <a:gd name="connsiteX84" fmla="*/ 391005 w 532366"/>
              <a:gd name="connsiteY84" fmla="*/ 100825 h 392075"/>
              <a:gd name="connsiteX85" fmla="*/ 266220 w 532366"/>
              <a:gd name="connsiteY85" fmla="*/ 27135 h 392075"/>
              <a:gd name="connsiteX86" fmla="*/ 141435 w 532366"/>
              <a:gd name="connsiteY86" fmla="*/ 100825 h 392075"/>
              <a:gd name="connsiteX87" fmla="*/ 129769 w 532366"/>
              <a:gd name="connsiteY87" fmla="*/ 107691 h 392075"/>
              <a:gd name="connsiteX88" fmla="*/ 123345 w 532366"/>
              <a:gd name="connsiteY88" fmla="*/ 106067 h 392075"/>
              <a:gd name="connsiteX89" fmla="*/ 118103 w 532366"/>
              <a:gd name="connsiteY89" fmla="*/ 87977 h 39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32366" h="392075">
                <a:moveTo>
                  <a:pt x="194303" y="171856"/>
                </a:moveTo>
                <a:cubicBezTo>
                  <a:pt x="194303" y="211506"/>
                  <a:pt x="226570" y="243773"/>
                  <a:pt x="266220" y="243773"/>
                </a:cubicBezTo>
                <a:cubicBezTo>
                  <a:pt x="305871" y="243773"/>
                  <a:pt x="338137" y="211506"/>
                  <a:pt x="338137" y="171856"/>
                </a:cubicBezTo>
                <a:cubicBezTo>
                  <a:pt x="338137" y="132205"/>
                  <a:pt x="305871" y="99938"/>
                  <a:pt x="266220" y="99938"/>
                </a:cubicBezTo>
                <a:cubicBezTo>
                  <a:pt x="226570" y="99938"/>
                  <a:pt x="194303" y="132205"/>
                  <a:pt x="194303" y="171856"/>
                </a:cubicBezTo>
                <a:moveTo>
                  <a:pt x="311482" y="171856"/>
                </a:moveTo>
                <a:cubicBezTo>
                  <a:pt x="311482" y="196813"/>
                  <a:pt x="291177" y="217192"/>
                  <a:pt x="266146" y="217192"/>
                </a:cubicBezTo>
                <a:cubicBezTo>
                  <a:pt x="241189" y="217192"/>
                  <a:pt x="220810" y="196887"/>
                  <a:pt x="220810" y="171856"/>
                </a:cubicBezTo>
                <a:cubicBezTo>
                  <a:pt x="220810" y="146825"/>
                  <a:pt x="241115" y="126520"/>
                  <a:pt x="266146" y="126520"/>
                </a:cubicBezTo>
                <a:cubicBezTo>
                  <a:pt x="291177" y="126520"/>
                  <a:pt x="311482" y="146825"/>
                  <a:pt x="311482" y="171856"/>
                </a:cubicBezTo>
                <a:moveTo>
                  <a:pt x="365014" y="285270"/>
                </a:moveTo>
                <a:cubicBezTo>
                  <a:pt x="337399" y="265777"/>
                  <a:pt x="302326" y="255070"/>
                  <a:pt x="266220" y="255070"/>
                </a:cubicBezTo>
                <a:cubicBezTo>
                  <a:pt x="230409" y="255070"/>
                  <a:pt x="195558" y="265629"/>
                  <a:pt x="168090" y="284827"/>
                </a:cubicBezTo>
                <a:cubicBezTo>
                  <a:pt x="153840" y="294795"/>
                  <a:pt x="145275" y="311113"/>
                  <a:pt x="145275" y="328465"/>
                </a:cubicBezTo>
                <a:lnTo>
                  <a:pt x="145275" y="378305"/>
                </a:lnTo>
                <a:cubicBezTo>
                  <a:pt x="145275" y="385615"/>
                  <a:pt x="151255" y="391595"/>
                  <a:pt x="158565" y="391595"/>
                </a:cubicBezTo>
                <a:lnTo>
                  <a:pt x="374170" y="391595"/>
                </a:lnTo>
                <a:cubicBezTo>
                  <a:pt x="381480" y="391595"/>
                  <a:pt x="387461" y="385615"/>
                  <a:pt x="387461" y="378305"/>
                </a:cubicBezTo>
                <a:cubicBezTo>
                  <a:pt x="387461" y="362060"/>
                  <a:pt x="387387" y="342051"/>
                  <a:pt x="387239" y="328169"/>
                </a:cubicBezTo>
                <a:cubicBezTo>
                  <a:pt x="387165" y="311113"/>
                  <a:pt x="378822" y="295016"/>
                  <a:pt x="365014" y="285270"/>
                </a:cubicBezTo>
                <a:moveTo>
                  <a:pt x="171856" y="365014"/>
                </a:moveTo>
                <a:lnTo>
                  <a:pt x="171856" y="328465"/>
                </a:lnTo>
                <a:cubicBezTo>
                  <a:pt x="171856" y="319826"/>
                  <a:pt x="176139" y="311630"/>
                  <a:pt x="183301" y="306609"/>
                </a:cubicBezTo>
                <a:cubicBezTo>
                  <a:pt x="206338" y="290512"/>
                  <a:pt x="235799" y="281652"/>
                  <a:pt x="266220" y="281652"/>
                </a:cubicBezTo>
                <a:cubicBezTo>
                  <a:pt x="296862" y="281652"/>
                  <a:pt x="326545" y="290660"/>
                  <a:pt x="349656" y="306978"/>
                </a:cubicBezTo>
                <a:cubicBezTo>
                  <a:pt x="356523" y="311778"/>
                  <a:pt x="360658" y="319826"/>
                  <a:pt x="360658" y="328317"/>
                </a:cubicBezTo>
                <a:cubicBezTo>
                  <a:pt x="360732" y="338506"/>
                  <a:pt x="360805" y="352092"/>
                  <a:pt x="360805" y="364940"/>
                </a:cubicBezTo>
                <a:lnTo>
                  <a:pt x="171856" y="364940"/>
                </a:lnTo>
                <a:close/>
                <a:moveTo>
                  <a:pt x="360732" y="185368"/>
                </a:moveTo>
                <a:cubicBezTo>
                  <a:pt x="360732" y="218595"/>
                  <a:pt x="387756" y="245619"/>
                  <a:pt x="420983" y="245619"/>
                </a:cubicBezTo>
                <a:cubicBezTo>
                  <a:pt x="454210" y="245619"/>
                  <a:pt x="481234" y="218595"/>
                  <a:pt x="481234" y="185368"/>
                </a:cubicBezTo>
                <a:cubicBezTo>
                  <a:pt x="481234" y="152141"/>
                  <a:pt x="454210" y="125117"/>
                  <a:pt x="420983" y="125117"/>
                </a:cubicBezTo>
                <a:cubicBezTo>
                  <a:pt x="387756" y="125117"/>
                  <a:pt x="360732" y="152141"/>
                  <a:pt x="360732" y="185368"/>
                </a:cubicBezTo>
                <a:moveTo>
                  <a:pt x="420983" y="151698"/>
                </a:moveTo>
                <a:cubicBezTo>
                  <a:pt x="439516" y="151698"/>
                  <a:pt x="454653" y="166835"/>
                  <a:pt x="454653" y="185368"/>
                </a:cubicBezTo>
                <a:cubicBezTo>
                  <a:pt x="454653" y="203901"/>
                  <a:pt x="439516" y="219038"/>
                  <a:pt x="420983" y="219038"/>
                </a:cubicBezTo>
                <a:cubicBezTo>
                  <a:pt x="402450" y="219038"/>
                  <a:pt x="387313" y="203901"/>
                  <a:pt x="387313" y="185368"/>
                </a:cubicBezTo>
                <a:cubicBezTo>
                  <a:pt x="387313" y="166835"/>
                  <a:pt x="402376" y="151698"/>
                  <a:pt x="420983" y="151698"/>
                </a:cubicBezTo>
                <a:moveTo>
                  <a:pt x="532182" y="372250"/>
                </a:moveTo>
                <a:cubicBezTo>
                  <a:pt x="532182" y="379560"/>
                  <a:pt x="526201" y="385541"/>
                  <a:pt x="518891" y="385541"/>
                </a:cubicBezTo>
                <a:lnTo>
                  <a:pt x="423641" y="385541"/>
                </a:lnTo>
                <a:cubicBezTo>
                  <a:pt x="416331" y="385541"/>
                  <a:pt x="410350" y="379560"/>
                  <a:pt x="410350" y="372250"/>
                </a:cubicBezTo>
                <a:cubicBezTo>
                  <a:pt x="410350" y="364940"/>
                  <a:pt x="416331" y="358960"/>
                  <a:pt x="423641" y="358960"/>
                </a:cubicBezTo>
                <a:lnTo>
                  <a:pt x="505600" y="358960"/>
                </a:lnTo>
                <a:cubicBezTo>
                  <a:pt x="505600" y="347958"/>
                  <a:pt x="505526" y="336513"/>
                  <a:pt x="505452" y="327800"/>
                </a:cubicBezTo>
                <a:cubicBezTo>
                  <a:pt x="505379" y="320638"/>
                  <a:pt x="501982" y="313993"/>
                  <a:pt x="496223" y="309932"/>
                </a:cubicBezTo>
                <a:cubicBezTo>
                  <a:pt x="475844" y="295533"/>
                  <a:pt x="449779" y="287633"/>
                  <a:pt x="422755" y="287633"/>
                </a:cubicBezTo>
                <a:cubicBezTo>
                  <a:pt x="413156" y="287633"/>
                  <a:pt x="403631" y="288592"/>
                  <a:pt x="394475" y="290586"/>
                </a:cubicBezTo>
                <a:cubicBezTo>
                  <a:pt x="387313" y="292137"/>
                  <a:pt x="380225" y="287485"/>
                  <a:pt x="378748" y="280323"/>
                </a:cubicBezTo>
                <a:cubicBezTo>
                  <a:pt x="377197" y="273161"/>
                  <a:pt x="381849" y="266072"/>
                  <a:pt x="389011" y="264595"/>
                </a:cubicBezTo>
                <a:cubicBezTo>
                  <a:pt x="400013" y="262307"/>
                  <a:pt x="411384" y="261125"/>
                  <a:pt x="422755" y="261125"/>
                </a:cubicBezTo>
                <a:cubicBezTo>
                  <a:pt x="455169" y="261125"/>
                  <a:pt x="486698" y="270798"/>
                  <a:pt x="511581" y="288297"/>
                </a:cubicBezTo>
                <a:cubicBezTo>
                  <a:pt x="524281" y="297232"/>
                  <a:pt x="531960" y="311999"/>
                  <a:pt x="532034" y="327653"/>
                </a:cubicBezTo>
                <a:cubicBezTo>
                  <a:pt x="532108" y="339983"/>
                  <a:pt x="532182" y="357778"/>
                  <a:pt x="532182" y="372250"/>
                </a:cubicBezTo>
                <a:moveTo>
                  <a:pt x="111753" y="245619"/>
                </a:moveTo>
                <a:cubicBezTo>
                  <a:pt x="144979" y="245619"/>
                  <a:pt x="172004" y="218595"/>
                  <a:pt x="172004" y="185368"/>
                </a:cubicBezTo>
                <a:cubicBezTo>
                  <a:pt x="172004" y="152141"/>
                  <a:pt x="144979" y="125117"/>
                  <a:pt x="111753" y="125117"/>
                </a:cubicBezTo>
                <a:cubicBezTo>
                  <a:pt x="78526" y="125117"/>
                  <a:pt x="51501" y="152141"/>
                  <a:pt x="51501" y="185368"/>
                </a:cubicBezTo>
                <a:cubicBezTo>
                  <a:pt x="51501" y="218595"/>
                  <a:pt x="78526" y="245619"/>
                  <a:pt x="111753" y="245619"/>
                </a:cubicBezTo>
                <a:moveTo>
                  <a:pt x="111753" y="151698"/>
                </a:moveTo>
                <a:cubicBezTo>
                  <a:pt x="130286" y="151698"/>
                  <a:pt x="145422" y="166835"/>
                  <a:pt x="145422" y="185368"/>
                </a:cubicBezTo>
                <a:cubicBezTo>
                  <a:pt x="145422" y="203901"/>
                  <a:pt x="130286" y="219038"/>
                  <a:pt x="111753" y="219038"/>
                </a:cubicBezTo>
                <a:cubicBezTo>
                  <a:pt x="93219" y="219038"/>
                  <a:pt x="78083" y="203901"/>
                  <a:pt x="78083" y="185368"/>
                </a:cubicBezTo>
                <a:cubicBezTo>
                  <a:pt x="78083" y="166835"/>
                  <a:pt x="93219" y="151698"/>
                  <a:pt x="111753" y="151698"/>
                </a:cubicBezTo>
                <a:moveTo>
                  <a:pt x="138260" y="290586"/>
                </a:moveTo>
                <a:cubicBezTo>
                  <a:pt x="129104" y="288666"/>
                  <a:pt x="119579" y="287633"/>
                  <a:pt x="109980" y="287633"/>
                </a:cubicBezTo>
                <a:cubicBezTo>
                  <a:pt x="82956" y="287633"/>
                  <a:pt x="56891" y="295533"/>
                  <a:pt x="36512" y="309932"/>
                </a:cubicBezTo>
                <a:cubicBezTo>
                  <a:pt x="30827" y="313993"/>
                  <a:pt x="27357" y="320638"/>
                  <a:pt x="27283" y="327800"/>
                </a:cubicBezTo>
                <a:cubicBezTo>
                  <a:pt x="27209" y="336513"/>
                  <a:pt x="27135" y="347958"/>
                  <a:pt x="27135" y="358960"/>
                </a:cubicBezTo>
                <a:lnTo>
                  <a:pt x="109094" y="358960"/>
                </a:lnTo>
                <a:cubicBezTo>
                  <a:pt x="116404" y="358960"/>
                  <a:pt x="122385" y="364940"/>
                  <a:pt x="122385" y="372250"/>
                </a:cubicBezTo>
                <a:cubicBezTo>
                  <a:pt x="122385" y="379560"/>
                  <a:pt x="116404" y="385541"/>
                  <a:pt x="109094" y="385541"/>
                </a:cubicBezTo>
                <a:lnTo>
                  <a:pt x="13844" y="385541"/>
                </a:lnTo>
                <a:cubicBezTo>
                  <a:pt x="6534" y="385541"/>
                  <a:pt x="554" y="379560"/>
                  <a:pt x="554" y="372250"/>
                </a:cubicBezTo>
                <a:cubicBezTo>
                  <a:pt x="554" y="357778"/>
                  <a:pt x="628" y="339983"/>
                  <a:pt x="701" y="327579"/>
                </a:cubicBezTo>
                <a:cubicBezTo>
                  <a:pt x="775" y="311851"/>
                  <a:pt x="8454" y="297158"/>
                  <a:pt x="21154" y="288223"/>
                </a:cubicBezTo>
                <a:cubicBezTo>
                  <a:pt x="45964" y="270724"/>
                  <a:pt x="77492" y="261051"/>
                  <a:pt x="109980" y="261051"/>
                </a:cubicBezTo>
                <a:cubicBezTo>
                  <a:pt x="121425" y="261051"/>
                  <a:pt x="132722" y="262233"/>
                  <a:pt x="143724" y="264522"/>
                </a:cubicBezTo>
                <a:cubicBezTo>
                  <a:pt x="150886" y="266072"/>
                  <a:pt x="155464" y="273087"/>
                  <a:pt x="153987" y="280249"/>
                </a:cubicBezTo>
                <a:cubicBezTo>
                  <a:pt x="152511" y="287559"/>
                  <a:pt x="145422" y="292137"/>
                  <a:pt x="138260" y="290586"/>
                </a:cubicBezTo>
                <a:moveTo>
                  <a:pt x="118103" y="87977"/>
                </a:moveTo>
                <a:cubicBezTo>
                  <a:pt x="147859" y="34076"/>
                  <a:pt x="204640" y="554"/>
                  <a:pt x="266220" y="554"/>
                </a:cubicBezTo>
                <a:cubicBezTo>
                  <a:pt x="327800" y="554"/>
                  <a:pt x="384507" y="34076"/>
                  <a:pt x="414337" y="87977"/>
                </a:cubicBezTo>
                <a:cubicBezTo>
                  <a:pt x="417881" y="94401"/>
                  <a:pt x="415519" y="102523"/>
                  <a:pt x="409095" y="106067"/>
                </a:cubicBezTo>
                <a:cubicBezTo>
                  <a:pt x="402671" y="109611"/>
                  <a:pt x="394549" y="107249"/>
                  <a:pt x="391005" y="100825"/>
                </a:cubicBezTo>
                <a:cubicBezTo>
                  <a:pt x="365900" y="55341"/>
                  <a:pt x="318054" y="27135"/>
                  <a:pt x="266220" y="27135"/>
                </a:cubicBezTo>
                <a:cubicBezTo>
                  <a:pt x="214313" y="27135"/>
                  <a:pt x="166540" y="55415"/>
                  <a:pt x="141435" y="100825"/>
                </a:cubicBezTo>
                <a:cubicBezTo>
                  <a:pt x="138999" y="105181"/>
                  <a:pt x="134494" y="107691"/>
                  <a:pt x="129769" y="107691"/>
                </a:cubicBezTo>
                <a:cubicBezTo>
                  <a:pt x="127628" y="107691"/>
                  <a:pt x="125412" y="107175"/>
                  <a:pt x="123345" y="106067"/>
                </a:cubicBezTo>
                <a:cubicBezTo>
                  <a:pt x="116921" y="102523"/>
                  <a:pt x="114558" y="94401"/>
                  <a:pt x="118103" y="87977"/>
                </a:cubicBezTo>
              </a:path>
            </a:pathLst>
          </a:custGeom>
          <a:solidFill>
            <a:schemeClr val="accent4"/>
          </a:solidFill>
          <a:ln w="9525" cap="flat">
            <a:noFill/>
            <a:prstDash val="solid"/>
            <a:miter/>
          </a:ln>
        </p:spPr>
        <p:txBody>
          <a:bodyPr rtlCol="0" anchor="ctr"/>
          <a:lstStyle/>
          <a:p>
            <a:endParaRPr lang="es-MX" sz="3200">
              <a:latin typeface="Century Gothic" panose="020B0502020202020204" pitchFamily="34" charset="0"/>
            </a:endParaRPr>
          </a:p>
        </p:txBody>
      </p:sp>
      <p:grpSp>
        <p:nvGrpSpPr>
          <p:cNvPr id="51" name="Group 50">
            <a:extLst>
              <a:ext uri="{FF2B5EF4-FFF2-40B4-BE49-F238E27FC236}">
                <a16:creationId xmlns:a16="http://schemas.microsoft.com/office/drawing/2014/main" id="{779DDBDB-D584-064A-AEAA-523F8A1058C0}"/>
              </a:ext>
            </a:extLst>
          </p:cNvPr>
          <p:cNvGrpSpPr/>
          <p:nvPr/>
        </p:nvGrpSpPr>
        <p:grpSpPr>
          <a:xfrm>
            <a:off x="14666203" y="5775751"/>
            <a:ext cx="2981025" cy="1972507"/>
            <a:chOff x="8171269" y="10491269"/>
            <a:chExt cx="4297676" cy="1972507"/>
          </a:xfrm>
        </p:grpSpPr>
        <p:sp>
          <p:nvSpPr>
            <p:cNvPr id="52" name="TextBox 51">
              <a:extLst>
                <a:ext uri="{FF2B5EF4-FFF2-40B4-BE49-F238E27FC236}">
                  <a16:creationId xmlns:a16="http://schemas.microsoft.com/office/drawing/2014/main" id="{94F5E67E-0707-4642-9EC7-AF7C7ADA6790}"/>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3" name="Rectangle 52">
              <a:extLst>
                <a:ext uri="{FF2B5EF4-FFF2-40B4-BE49-F238E27FC236}">
                  <a16:creationId xmlns:a16="http://schemas.microsoft.com/office/drawing/2014/main" id="{D1DC78A9-ABDF-6040-BDC3-BBBB86A92EB3}"/>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Background</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54" name="Group 53">
            <a:extLst>
              <a:ext uri="{FF2B5EF4-FFF2-40B4-BE49-F238E27FC236}">
                <a16:creationId xmlns:a16="http://schemas.microsoft.com/office/drawing/2014/main" id="{07311CC6-AE5A-A141-B2E1-FA12D4744144}"/>
              </a:ext>
            </a:extLst>
          </p:cNvPr>
          <p:cNvGrpSpPr/>
          <p:nvPr/>
        </p:nvGrpSpPr>
        <p:grpSpPr>
          <a:xfrm>
            <a:off x="14666203" y="9113961"/>
            <a:ext cx="2981025" cy="1972507"/>
            <a:chOff x="8171269" y="10491269"/>
            <a:chExt cx="4297676" cy="1972507"/>
          </a:xfrm>
        </p:grpSpPr>
        <p:sp>
          <p:nvSpPr>
            <p:cNvPr id="55" name="TextBox 54">
              <a:extLst>
                <a:ext uri="{FF2B5EF4-FFF2-40B4-BE49-F238E27FC236}">
                  <a16:creationId xmlns:a16="http://schemas.microsoft.com/office/drawing/2014/main" id="{9F4F2264-5D90-A447-8AA4-65879460884B}"/>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6" name="Rectangle 55">
              <a:extLst>
                <a:ext uri="{FF2B5EF4-FFF2-40B4-BE49-F238E27FC236}">
                  <a16:creationId xmlns:a16="http://schemas.microsoft.com/office/drawing/2014/main" id="{9F435B81-C926-0245-BAF6-2D40CE1725F4}"/>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Capabilities</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57" name="Group 56">
            <a:extLst>
              <a:ext uri="{FF2B5EF4-FFF2-40B4-BE49-F238E27FC236}">
                <a16:creationId xmlns:a16="http://schemas.microsoft.com/office/drawing/2014/main" id="{1A919A8E-E230-8040-B848-B97C871D014D}"/>
              </a:ext>
            </a:extLst>
          </p:cNvPr>
          <p:cNvGrpSpPr/>
          <p:nvPr/>
        </p:nvGrpSpPr>
        <p:grpSpPr>
          <a:xfrm>
            <a:off x="19408324" y="5775751"/>
            <a:ext cx="2981025" cy="1972507"/>
            <a:chOff x="8171269" y="10491269"/>
            <a:chExt cx="4297676" cy="1972507"/>
          </a:xfrm>
        </p:grpSpPr>
        <p:sp>
          <p:nvSpPr>
            <p:cNvPr id="58" name="TextBox 57">
              <a:extLst>
                <a:ext uri="{FF2B5EF4-FFF2-40B4-BE49-F238E27FC236}">
                  <a16:creationId xmlns:a16="http://schemas.microsoft.com/office/drawing/2014/main" id="{7B26503D-6736-814F-8FAA-EF841AE3C2C6}"/>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Rectangle 58">
              <a:extLst>
                <a:ext uri="{FF2B5EF4-FFF2-40B4-BE49-F238E27FC236}">
                  <a16:creationId xmlns:a16="http://schemas.microsoft.com/office/drawing/2014/main" id="{CF32366E-9E14-A548-B139-DA1D12817619}"/>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Accreditation</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60" name="Group 59">
            <a:extLst>
              <a:ext uri="{FF2B5EF4-FFF2-40B4-BE49-F238E27FC236}">
                <a16:creationId xmlns:a16="http://schemas.microsoft.com/office/drawing/2014/main" id="{A99FCCC0-EAE2-F742-9F7F-FA12F7192868}"/>
              </a:ext>
            </a:extLst>
          </p:cNvPr>
          <p:cNvGrpSpPr/>
          <p:nvPr/>
        </p:nvGrpSpPr>
        <p:grpSpPr>
          <a:xfrm>
            <a:off x="19408324" y="9113961"/>
            <a:ext cx="2981025" cy="1972507"/>
            <a:chOff x="8171269" y="10491269"/>
            <a:chExt cx="4297676" cy="1972507"/>
          </a:xfrm>
        </p:grpSpPr>
        <p:sp>
          <p:nvSpPr>
            <p:cNvPr id="61" name="TextBox 60">
              <a:extLst>
                <a:ext uri="{FF2B5EF4-FFF2-40B4-BE49-F238E27FC236}">
                  <a16:creationId xmlns:a16="http://schemas.microsoft.com/office/drawing/2014/main" id="{D02E19F7-49B2-4A4A-8563-4774DFDD9F4C}"/>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62" name="Rectangle 61">
              <a:extLst>
                <a:ext uri="{FF2B5EF4-FFF2-40B4-BE49-F238E27FC236}">
                  <a16:creationId xmlns:a16="http://schemas.microsoft.com/office/drawing/2014/main" id="{246DCA76-AA09-A445-A095-2B29A4EF0E6A}"/>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Promoters</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sp>
        <p:nvSpPr>
          <p:cNvPr id="63" name="Forma libre 89">
            <a:extLst>
              <a:ext uri="{FF2B5EF4-FFF2-40B4-BE49-F238E27FC236}">
                <a16:creationId xmlns:a16="http://schemas.microsoft.com/office/drawing/2014/main" id="{30871FAB-E24E-0046-95A5-5D521E694178}"/>
              </a:ext>
            </a:extLst>
          </p:cNvPr>
          <p:cNvSpPr/>
          <p:nvPr/>
        </p:nvSpPr>
        <p:spPr>
          <a:xfrm>
            <a:off x="13280526" y="5803574"/>
            <a:ext cx="1010258" cy="1237016"/>
          </a:xfrm>
          <a:custGeom>
            <a:avLst/>
            <a:gdLst>
              <a:gd name="connsiteX0" fmla="*/ 421426 w 440808"/>
              <a:gd name="connsiteY0" fmla="*/ 166688 h 539750"/>
              <a:gd name="connsiteX1" fmla="*/ 400825 w 440808"/>
              <a:gd name="connsiteY1" fmla="*/ 166688 h 539750"/>
              <a:gd name="connsiteX2" fmla="*/ 364350 w 440808"/>
              <a:gd name="connsiteY2" fmla="*/ 137596 h 539750"/>
              <a:gd name="connsiteX3" fmla="*/ 362799 w 440808"/>
              <a:gd name="connsiteY3" fmla="*/ 137596 h 539750"/>
              <a:gd name="connsiteX4" fmla="*/ 362578 w 440808"/>
              <a:gd name="connsiteY4" fmla="*/ 137596 h 539750"/>
              <a:gd name="connsiteX5" fmla="*/ 352240 w 440808"/>
              <a:gd name="connsiteY5" fmla="*/ 130507 h 539750"/>
              <a:gd name="connsiteX6" fmla="*/ 350542 w 440808"/>
              <a:gd name="connsiteY6" fmla="*/ 126224 h 539750"/>
              <a:gd name="connsiteX7" fmla="*/ 352831 w 440808"/>
              <a:gd name="connsiteY7" fmla="*/ 114263 h 539750"/>
              <a:gd name="connsiteX8" fmla="*/ 353053 w 440808"/>
              <a:gd name="connsiteY8" fmla="*/ 114041 h 539750"/>
              <a:gd name="connsiteX9" fmla="*/ 355046 w 440808"/>
              <a:gd name="connsiteY9" fmla="*/ 111900 h 539750"/>
              <a:gd name="connsiteX10" fmla="*/ 354751 w 440808"/>
              <a:gd name="connsiteY10" fmla="*/ 58885 h 539750"/>
              <a:gd name="connsiteX11" fmla="*/ 344192 w 440808"/>
              <a:gd name="connsiteY11" fmla="*/ 48326 h 539750"/>
              <a:gd name="connsiteX12" fmla="*/ 291103 w 440808"/>
              <a:gd name="connsiteY12" fmla="*/ 48105 h 539750"/>
              <a:gd name="connsiteX13" fmla="*/ 290586 w 440808"/>
              <a:gd name="connsiteY13" fmla="*/ 48622 h 539750"/>
              <a:gd name="connsiteX14" fmla="*/ 290291 w 440808"/>
              <a:gd name="connsiteY14" fmla="*/ 48917 h 539750"/>
              <a:gd name="connsiteX15" fmla="*/ 277886 w 440808"/>
              <a:gd name="connsiteY15" fmla="*/ 51058 h 539750"/>
              <a:gd name="connsiteX16" fmla="*/ 272422 w 440808"/>
              <a:gd name="connsiteY16" fmla="*/ 48769 h 539750"/>
              <a:gd name="connsiteX17" fmla="*/ 265334 w 440808"/>
              <a:gd name="connsiteY17" fmla="*/ 38506 h 539750"/>
              <a:gd name="connsiteX18" fmla="*/ 265186 w 440808"/>
              <a:gd name="connsiteY18" fmla="*/ 36808 h 539750"/>
              <a:gd name="connsiteX19" fmla="*/ 227529 w 440808"/>
              <a:gd name="connsiteY19" fmla="*/ 554 h 539750"/>
              <a:gd name="connsiteX20" fmla="*/ 212614 w 440808"/>
              <a:gd name="connsiteY20" fmla="*/ 554 h 539750"/>
              <a:gd name="connsiteX21" fmla="*/ 174957 w 440808"/>
              <a:gd name="connsiteY21" fmla="*/ 37694 h 539750"/>
              <a:gd name="connsiteX22" fmla="*/ 174957 w 440808"/>
              <a:gd name="connsiteY22" fmla="*/ 37768 h 539750"/>
              <a:gd name="connsiteX23" fmla="*/ 174957 w 440808"/>
              <a:gd name="connsiteY23" fmla="*/ 38580 h 539750"/>
              <a:gd name="connsiteX24" fmla="*/ 167943 w 440808"/>
              <a:gd name="connsiteY24" fmla="*/ 48843 h 539750"/>
              <a:gd name="connsiteX25" fmla="*/ 162479 w 440808"/>
              <a:gd name="connsiteY25" fmla="*/ 51206 h 539750"/>
              <a:gd name="connsiteX26" fmla="*/ 150074 w 440808"/>
              <a:gd name="connsiteY26" fmla="*/ 49139 h 539750"/>
              <a:gd name="connsiteX27" fmla="*/ 148597 w 440808"/>
              <a:gd name="connsiteY27" fmla="*/ 47884 h 539750"/>
              <a:gd name="connsiteX28" fmla="*/ 96837 w 440808"/>
              <a:gd name="connsiteY28" fmla="*/ 49360 h 539750"/>
              <a:gd name="connsiteX29" fmla="*/ 86279 w 440808"/>
              <a:gd name="connsiteY29" fmla="*/ 59919 h 539750"/>
              <a:gd name="connsiteX30" fmla="*/ 86131 w 440808"/>
              <a:gd name="connsiteY30" fmla="*/ 113082 h 539750"/>
              <a:gd name="connsiteX31" fmla="*/ 87608 w 440808"/>
              <a:gd name="connsiteY31" fmla="*/ 114632 h 539750"/>
              <a:gd name="connsiteX32" fmla="*/ 87756 w 440808"/>
              <a:gd name="connsiteY32" fmla="*/ 114780 h 539750"/>
              <a:gd name="connsiteX33" fmla="*/ 90044 w 440808"/>
              <a:gd name="connsiteY33" fmla="*/ 126742 h 539750"/>
              <a:gd name="connsiteX34" fmla="*/ 88420 w 440808"/>
              <a:gd name="connsiteY34" fmla="*/ 131024 h 539750"/>
              <a:gd name="connsiteX35" fmla="*/ 78157 w 440808"/>
              <a:gd name="connsiteY35" fmla="*/ 138186 h 539750"/>
              <a:gd name="connsiteX36" fmla="*/ 76975 w 440808"/>
              <a:gd name="connsiteY36" fmla="*/ 138260 h 539750"/>
              <a:gd name="connsiteX37" fmla="*/ 76385 w 440808"/>
              <a:gd name="connsiteY37" fmla="*/ 138334 h 539750"/>
              <a:gd name="connsiteX38" fmla="*/ 40721 w 440808"/>
              <a:gd name="connsiteY38" fmla="*/ 166835 h 539750"/>
              <a:gd name="connsiteX39" fmla="*/ 19751 w 440808"/>
              <a:gd name="connsiteY39" fmla="*/ 166835 h 539750"/>
              <a:gd name="connsiteX40" fmla="*/ 554 w 440808"/>
              <a:gd name="connsiteY40" fmla="*/ 186033 h 539750"/>
              <a:gd name="connsiteX41" fmla="*/ 554 w 440808"/>
              <a:gd name="connsiteY41" fmla="*/ 446531 h 539750"/>
              <a:gd name="connsiteX42" fmla="*/ 19751 w 440808"/>
              <a:gd name="connsiteY42" fmla="*/ 465728 h 539750"/>
              <a:gd name="connsiteX43" fmla="*/ 159304 w 440808"/>
              <a:gd name="connsiteY43" fmla="*/ 465728 h 539750"/>
              <a:gd name="connsiteX44" fmla="*/ 141730 w 440808"/>
              <a:gd name="connsiteY44" fmla="*/ 512910 h 539750"/>
              <a:gd name="connsiteX45" fmla="*/ 116700 w 440808"/>
              <a:gd name="connsiteY45" fmla="*/ 512910 h 539750"/>
              <a:gd name="connsiteX46" fmla="*/ 103409 w 440808"/>
              <a:gd name="connsiteY46" fmla="*/ 526201 h 539750"/>
              <a:gd name="connsiteX47" fmla="*/ 116700 w 440808"/>
              <a:gd name="connsiteY47" fmla="*/ 539492 h 539750"/>
              <a:gd name="connsiteX48" fmla="*/ 150960 w 440808"/>
              <a:gd name="connsiteY48" fmla="*/ 539492 h 539750"/>
              <a:gd name="connsiteX49" fmla="*/ 290365 w 440808"/>
              <a:gd name="connsiteY49" fmla="*/ 539492 h 539750"/>
              <a:gd name="connsiteX50" fmla="*/ 324625 w 440808"/>
              <a:gd name="connsiteY50" fmla="*/ 539492 h 539750"/>
              <a:gd name="connsiteX51" fmla="*/ 337916 w 440808"/>
              <a:gd name="connsiteY51" fmla="*/ 526201 h 539750"/>
              <a:gd name="connsiteX52" fmla="*/ 324625 w 440808"/>
              <a:gd name="connsiteY52" fmla="*/ 512910 h 539750"/>
              <a:gd name="connsiteX53" fmla="*/ 299594 w 440808"/>
              <a:gd name="connsiteY53" fmla="*/ 512910 h 539750"/>
              <a:gd name="connsiteX54" fmla="*/ 282317 w 440808"/>
              <a:gd name="connsiteY54" fmla="*/ 465728 h 539750"/>
              <a:gd name="connsiteX55" fmla="*/ 421426 w 440808"/>
              <a:gd name="connsiteY55" fmla="*/ 465728 h 539750"/>
              <a:gd name="connsiteX56" fmla="*/ 440624 w 440808"/>
              <a:gd name="connsiteY56" fmla="*/ 446531 h 539750"/>
              <a:gd name="connsiteX57" fmla="*/ 440624 w 440808"/>
              <a:gd name="connsiteY57" fmla="*/ 186033 h 539750"/>
              <a:gd name="connsiteX58" fmla="*/ 421426 w 440808"/>
              <a:gd name="connsiteY58" fmla="*/ 166688 h 539750"/>
              <a:gd name="connsiteX59" fmla="*/ 77197 w 440808"/>
              <a:gd name="connsiteY59" fmla="*/ 164694 h 539750"/>
              <a:gd name="connsiteX60" fmla="*/ 78378 w 440808"/>
              <a:gd name="connsiteY60" fmla="*/ 164620 h 539750"/>
              <a:gd name="connsiteX61" fmla="*/ 78969 w 440808"/>
              <a:gd name="connsiteY61" fmla="*/ 164546 h 539750"/>
              <a:gd name="connsiteX62" fmla="*/ 113451 w 440808"/>
              <a:gd name="connsiteY62" fmla="*/ 139958 h 539750"/>
              <a:gd name="connsiteX63" fmla="*/ 114780 w 440808"/>
              <a:gd name="connsiteY63" fmla="*/ 136488 h 539750"/>
              <a:gd name="connsiteX64" fmla="*/ 106732 w 440808"/>
              <a:gd name="connsiteY64" fmla="*/ 95878 h 539750"/>
              <a:gd name="connsiteX65" fmla="*/ 105255 w 440808"/>
              <a:gd name="connsiteY65" fmla="*/ 94327 h 539750"/>
              <a:gd name="connsiteX66" fmla="*/ 105107 w 440808"/>
              <a:gd name="connsiteY66" fmla="*/ 94179 h 539750"/>
              <a:gd name="connsiteX67" fmla="*/ 105107 w 440808"/>
              <a:gd name="connsiteY67" fmla="*/ 78526 h 539750"/>
              <a:gd name="connsiteX68" fmla="*/ 115666 w 440808"/>
              <a:gd name="connsiteY68" fmla="*/ 67967 h 539750"/>
              <a:gd name="connsiteX69" fmla="*/ 131320 w 440808"/>
              <a:gd name="connsiteY69" fmla="*/ 67893 h 539750"/>
              <a:gd name="connsiteX70" fmla="*/ 132796 w 440808"/>
              <a:gd name="connsiteY70" fmla="*/ 69148 h 539750"/>
              <a:gd name="connsiteX71" fmla="*/ 173480 w 440808"/>
              <a:gd name="connsiteY71" fmla="*/ 75277 h 539750"/>
              <a:gd name="connsiteX72" fmla="*/ 177911 w 440808"/>
              <a:gd name="connsiteY72" fmla="*/ 73357 h 539750"/>
              <a:gd name="connsiteX73" fmla="*/ 201613 w 440808"/>
              <a:gd name="connsiteY73" fmla="*/ 38875 h 539750"/>
              <a:gd name="connsiteX74" fmla="*/ 201613 w 440808"/>
              <a:gd name="connsiteY74" fmla="*/ 38801 h 539750"/>
              <a:gd name="connsiteX75" fmla="*/ 201613 w 440808"/>
              <a:gd name="connsiteY75" fmla="*/ 37989 h 539750"/>
              <a:gd name="connsiteX76" fmla="*/ 212688 w 440808"/>
              <a:gd name="connsiteY76" fmla="*/ 26913 h 539750"/>
              <a:gd name="connsiteX77" fmla="*/ 227603 w 440808"/>
              <a:gd name="connsiteY77" fmla="*/ 26913 h 539750"/>
              <a:gd name="connsiteX78" fmla="*/ 238679 w 440808"/>
              <a:gd name="connsiteY78" fmla="*/ 37915 h 539750"/>
              <a:gd name="connsiteX79" fmla="*/ 238826 w 440808"/>
              <a:gd name="connsiteY79" fmla="*/ 39614 h 539750"/>
              <a:gd name="connsiteX80" fmla="*/ 262602 w 440808"/>
              <a:gd name="connsiteY80" fmla="*/ 73210 h 539750"/>
              <a:gd name="connsiteX81" fmla="*/ 267032 w 440808"/>
              <a:gd name="connsiteY81" fmla="*/ 75055 h 539750"/>
              <a:gd name="connsiteX82" fmla="*/ 308972 w 440808"/>
              <a:gd name="connsiteY82" fmla="*/ 67672 h 539750"/>
              <a:gd name="connsiteX83" fmla="*/ 309489 w 440808"/>
              <a:gd name="connsiteY83" fmla="*/ 67155 h 539750"/>
              <a:gd name="connsiteX84" fmla="*/ 309784 w 440808"/>
              <a:gd name="connsiteY84" fmla="*/ 66859 h 539750"/>
              <a:gd name="connsiteX85" fmla="*/ 325438 w 440808"/>
              <a:gd name="connsiteY85" fmla="*/ 66859 h 539750"/>
              <a:gd name="connsiteX86" fmla="*/ 335996 w 440808"/>
              <a:gd name="connsiteY86" fmla="*/ 77418 h 539750"/>
              <a:gd name="connsiteX87" fmla="*/ 336070 w 440808"/>
              <a:gd name="connsiteY87" fmla="*/ 93072 h 539750"/>
              <a:gd name="connsiteX88" fmla="*/ 335849 w 440808"/>
              <a:gd name="connsiteY88" fmla="*/ 93293 h 539750"/>
              <a:gd name="connsiteX89" fmla="*/ 333855 w 440808"/>
              <a:gd name="connsiteY89" fmla="*/ 95435 h 539750"/>
              <a:gd name="connsiteX90" fmla="*/ 326028 w 440808"/>
              <a:gd name="connsiteY90" fmla="*/ 135971 h 539750"/>
              <a:gd name="connsiteX91" fmla="*/ 327357 w 440808"/>
              <a:gd name="connsiteY91" fmla="*/ 139442 h 539750"/>
              <a:gd name="connsiteX92" fmla="*/ 362430 w 440808"/>
              <a:gd name="connsiteY92" fmla="*/ 163881 h 539750"/>
              <a:gd name="connsiteX93" fmla="*/ 363981 w 440808"/>
              <a:gd name="connsiteY93" fmla="*/ 163881 h 539750"/>
              <a:gd name="connsiteX94" fmla="*/ 364202 w 440808"/>
              <a:gd name="connsiteY94" fmla="*/ 163881 h 539750"/>
              <a:gd name="connsiteX95" fmla="*/ 371143 w 440808"/>
              <a:gd name="connsiteY95" fmla="*/ 166392 h 539750"/>
              <a:gd name="connsiteX96" fmla="*/ 297896 w 440808"/>
              <a:gd name="connsiteY96" fmla="*/ 166392 h 539750"/>
              <a:gd name="connsiteX97" fmla="*/ 220293 w 440808"/>
              <a:gd name="connsiteY97" fmla="*/ 100455 h 539750"/>
              <a:gd name="connsiteX98" fmla="*/ 142690 w 440808"/>
              <a:gd name="connsiteY98" fmla="*/ 166392 h 539750"/>
              <a:gd name="connsiteX99" fmla="*/ 70994 w 440808"/>
              <a:gd name="connsiteY99" fmla="*/ 166392 h 539750"/>
              <a:gd name="connsiteX100" fmla="*/ 77197 w 440808"/>
              <a:gd name="connsiteY100" fmla="*/ 164694 h 539750"/>
              <a:gd name="connsiteX101" fmla="*/ 270798 w 440808"/>
              <a:gd name="connsiteY101" fmla="*/ 166688 h 539750"/>
              <a:gd name="connsiteX102" fmla="*/ 169863 w 440808"/>
              <a:gd name="connsiteY102" fmla="*/ 166688 h 539750"/>
              <a:gd name="connsiteX103" fmla="*/ 220293 w 440808"/>
              <a:gd name="connsiteY103" fmla="*/ 127332 h 539750"/>
              <a:gd name="connsiteX104" fmla="*/ 270798 w 440808"/>
              <a:gd name="connsiteY104" fmla="*/ 166688 h 539750"/>
              <a:gd name="connsiteX105" fmla="*/ 414042 w 440808"/>
              <a:gd name="connsiteY105" fmla="*/ 395730 h 539750"/>
              <a:gd name="connsiteX106" fmla="*/ 27135 w 440808"/>
              <a:gd name="connsiteY106" fmla="*/ 395730 h 539750"/>
              <a:gd name="connsiteX107" fmla="*/ 27135 w 440808"/>
              <a:gd name="connsiteY107" fmla="*/ 193269 h 539750"/>
              <a:gd name="connsiteX108" fmla="*/ 414042 w 440808"/>
              <a:gd name="connsiteY108" fmla="*/ 193269 h 539750"/>
              <a:gd name="connsiteX109" fmla="*/ 414042 w 440808"/>
              <a:gd name="connsiteY109" fmla="*/ 395730 h 539750"/>
              <a:gd name="connsiteX110" fmla="*/ 271241 w 440808"/>
              <a:gd name="connsiteY110" fmla="*/ 512762 h 539750"/>
              <a:gd name="connsiteX111" fmla="*/ 170010 w 440808"/>
              <a:gd name="connsiteY111" fmla="*/ 512762 h 539750"/>
              <a:gd name="connsiteX112" fmla="*/ 187583 w 440808"/>
              <a:gd name="connsiteY112" fmla="*/ 465580 h 539750"/>
              <a:gd name="connsiteX113" fmla="*/ 253963 w 440808"/>
              <a:gd name="connsiteY113" fmla="*/ 465580 h 539750"/>
              <a:gd name="connsiteX114" fmla="*/ 271241 w 440808"/>
              <a:gd name="connsiteY114" fmla="*/ 512762 h 539750"/>
              <a:gd name="connsiteX115" fmla="*/ 263267 w 440808"/>
              <a:gd name="connsiteY115" fmla="*/ 438999 h 539750"/>
              <a:gd name="connsiteX116" fmla="*/ 178354 w 440808"/>
              <a:gd name="connsiteY116" fmla="*/ 438999 h 539750"/>
              <a:gd name="connsiteX117" fmla="*/ 27135 w 440808"/>
              <a:gd name="connsiteY117" fmla="*/ 438999 h 539750"/>
              <a:gd name="connsiteX118" fmla="*/ 27135 w 440808"/>
              <a:gd name="connsiteY118" fmla="*/ 422238 h 539750"/>
              <a:gd name="connsiteX119" fmla="*/ 414042 w 440808"/>
              <a:gd name="connsiteY119" fmla="*/ 422238 h 539750"/>
              <a:gd name="connsiteX120" fmla="*/ 414042 w 440808"/>
              <a:gd name="connsiteY120" fmla="*/ 438999 h 539750"/>
              <a:gd name="connsiteX121" fmla="*/ 263267 w 440808"/>
              <a:gd name="connsiteY121" fmla="*/ 438999 h 539750"/>
              <a:gd name="connsiteX122" fmla="*/ 155833 w 440808"/>
              <a:gd name="connsiteY122" fmla="*/ 291398 h 539750"/>
              <a:gd name="connsiteX123" fmla="*/ 146899 w 440808"/>
              <a:gd name="connsiteY123" fmla="*/ 301662 h 539750"/>
              <a:gd name="connsiteX124" fmla="*/ 146899 w 440808"/>
              <a:gd name="connsiteY124" fmla="*/ 345078 h 539750"/>
              <a:gd name="connsiteX125" fmla="*/ 157236 w 440808"/>
              <a:gd name="connsiteY125" fmla="*/ 355415 h 539750"/>
              <a:gd name="connsiteX126" fmla="*/ 231517 w 440808"/>
              <a:gd name="connsiteY126" fmla="*/ 355415 h 539750"/>
              <a:gd name="connsiteX127" fmla="*/ 231517 w 440808"/>
              <a:gd name="connsiteY127" fmla="*/ 380003 h 539750"/>
              <a:gd name="connsiteX128" fmla="*/ 237867 w 440808"/>
              <a:gd name="connsiteY128" fmla="*/ 389528 h 539750"/>
              <a:gd name="connsiteX129" fmla="*/ 241854 w 440808"/>
              <a:gd name="connsiteY129" fmla="*/ 390340 h 539750"/>
              <a:gd name="connsiteX130" fmla="*/ 249164 w 440808"/>
              <a:gd name="connsiteY130" fmla="*/ 387313 h 539750"/>
              <a:gd name="connsiteX131" fmla="*/ 305871 w 440808"/>
              <a:gd name="connsiteY131" fmla="*/ 330606 h 539750"/>
              <a:gd name="connsiteX132" fmla="*/ 308898 w 440808"/>
              <a:gd name="connsiteY132" fmla="*/ 323296 h 539750"/>
              <a:gd name="connsiteX133" fmla="*/ 305871 w 440808"/>
              <a:gd name="connsiteY133" fmla="*/ 315986 h 539750"/>
              <a:gd name="connsiteX134" fmla="*/ 285713 w 440808"/>
              <a:gd name="connsiteY134" fmla="*/ 295829 h 539750"/>
              <a:gd name="connsiteX135" fmla="*/ 294647 w 440808"/>
              <a:gd name="connsiteY135" fmla="*/ 285565 h 539750"/>
              <a:gd name="connsiteX136" fmla="*/ 294647 w 440808"/>
              <a:gd name="connsiteY136" fmla="*/ 242149 h 539750"/>
              <a:gd name="connsiteX137" fmla="*/ 284310 w 440808"/>
              <a:gd name="connsiteY137" fmla="*/ 231812 h 539750"/>
              <a:gd name="connsiteX138" fmla="*/ 210030 w 440808"/>
              <a:gd name="connsiteY138" fmla="*/ 231812 h 539750"/>
              <a:gd name="connsiteX139" fmla="*/ 210030 w 440808"/>
              <a:gd name="connsiteY139" fmla="*/ 207224 h 539750"/>
              <a:gd name="connsiteX140" fmla="*/ 203680 w 440808"/>
              <a:gd name="connsiteY140" fmla="*/ 197699 h 539750"/>
              <a:gd name="connsiteX141" fmla="*/ 192383 w 440808"/>
              <a:gd name="connsiteY141" fmla="*/ 199914 h 539750"/>
              <a:gd name="connsiteX142" fmla="*/ 135676 w 440808"/>
              <a:gd name="connsiteY142" fmla="*/ 256695 h 539750"/>
              <a:gd name="connsiteX143" fmla="*/ 132648 w 440808"/>
              <a:gd name="connsiteY143" fmla="*/ 264005 h 539750"/>
              <a:gd name="connsiteX144" fmla="*/ 135676 w 440808"/>
              <a:gd name="connsiteY144" fmla="*/ 271315 h 539750"/>
              <a:gd name="connsiteX145" fmla="*/ 155833 w 440808"/>
              <a:gd name="connsiteY145" fmla="*/ 291398 h 539750"/>
              <a:gd name="connsiteX146" fmla="*/ 252117 w 440808"/>
              <a:gd name="connsiteY146" fmla="*/ 355046 h 539750"/>
              <a:gd name="connsiteX147" fmla="*/ 252117 w 440808"/>
              <a:gd name="connsiteY147" fmla="*/ 345078 h 539750"/>
              <a:gd name="connsiteX148" fmla="*/ 249090 w 440808"/>
              <a:gd name="connsiteY148" fmla="*/ 337768 h 539750"/>
              <a:gd name="connsiteX149" fmla="*/ 241780 w 440808"/>
              <a:gd name="connsiteY149" fmla="*/ 334741 h 539750"/>
              <a:gd name="connsiteX150" fmla="*/ 167500 w 440808"/>
              <a:gd name="connsiteY150" fmla="*/ 334741 h 539750"/>
              <a:gd name="connsiteX151" fmla="*/ 167500 w 440808"/>
              <a:gd name="connsiteY151" fmla="*/ 311999 h 539750"/>
              <a:gd name="connsiteX152" fmla="*/ 172225 w 440808"/>
              <a:gd name="connsiteY152" fmla="*/ 311999 h 539750"/>
              <a:gd name="connsiteX153" fmla="*/ 175696 w 440808"/>
              <a:gd name="connsiteY153" fmla="*/ 311408 h 539750"/>
              <a:gd name="connsiteX154" fmla="*/ 192161 w 440808"/>
              <a:gd name="connsiteY154" fmla="*/ 327874 h 539750"/>
              <a:gd name="connsiteX155" fmla="*/ 199471 w 440808"/>
              <a:gd name="connsiteY155" fmla="*/ 330901 h 539750"/>
              <a:gd name="connsiteX156" fmla="*/ 203385 w 440808"/>
              <a:gd name="connsiteY156" fmla="*/ 330089 h 539750"/>
              <a:gd name="connsiteX157" fmla="*/ 209735 w 440808"/>
              <a:gd name="connsiteY157" fmla="*/ 320564 h 539750"/>
              <a:gd name="connsiteX158" fmla="*/ 209735 w 440808"/>
              <a:gd name="connsiteY158" fmla="*/ 311999 h 539750"/>
              <a:gd name="connsiteX159" fmla="*/ 241706 w 440808"/>
              <a:gd name="connsiteY159" fmla="*/ 311999 h 539750"/>
              <a:gd name="connsiteX160" fmla="*/ 252043 w 440808"/>
              <a:gd name="connsiteY160" fmla="*/ 301662 h 539750"/>
              <a:gd name="connsiteX161" fmla="*/ 252043 w 440808"/>
              <a:gd name="connsiteY161" fmla="*/ 291620 h 539750"/>
              <a:gd name="connsiteX162" fmla="*/ 283719 w 440808"/>
              <a:gd name="connsiteY162" fmla="*/ 323296 h 539750"/>
              <a:gd name="connsiteX163" fmla="*/ 252117 w 440808"/>
              <a:gd name="connsiteY163" fmla="*/ 355046 h 539750"/>
              <a:gd name="connsiteX164" fmla="*/ 189282 w 440808"/>
              <a:gd name="connsiteY164" fmla="*/ 232255 h 539750"/>
              <a:gd name="connsiteX165" fmla="*/ 189282 w 440808"/>
              <a:gd name="connsiteY165" fmla="*/ 242223 h 539750"/>
              <a:gd name="connsiteX166" fmla="*/ 192309 w 440808"/>
              <a:gd name="connsiteY166" fmla="*/ 249533 h 539750"/>
              <a:gd name="connsiteX167" fmla="*/ 199619 w 440808"/>
              <a:gd name="connsiteY167" fmla="*/ 252560 h 539750"/>
              <a:gd name="connsiteX168" fmla="*/ 273899 w 440808"/>
              <a:gd name="connsiteY168" fmla="*/ 252560 h 539750"/>
              <a:gd name="connsiteX169" fmla="*/ 273899 w 440808"/>
              <a:gd name="connsiteY169" fmla="*/ 275302 h 539750"/>
              <a:gd name="connsiteX170" fmla="*/ 266515 w 440808"/>
              <a:gd name="connsiteY170" fmla="*/ 275302 h 539750"/>
              <a:gd name="connsiteX171" fmla="*/ 265113 w 440808"/>
              <a:gd name="connsiteY171" fmla="*/ 275376 h 539750"/>
              <a:gd name="connsiteX172" fmla="*/ 249164 w 440808"/>
              <a:gd name="connsiteY172" fmla="*/ 259427 h 539750"/>
              <a:gd name="connsiteX173" fmla="*/ 237940 w 440808"/>
              <a:gd name="connsiteY173" fmla="*/ 257212 h 539750"/>
              <a:gd name="connsiteX174" fmla="*/ 231590 w 440808"/>
              <a:gd name="connsiteY174" fmla="*/ 266737 h 539750"/>
              <a:gd name="connsiteX175" fmla="*/ 231590 w 440808"/>
              <a:gd name="connsiteY175" fmla="*/ 275302 h 539750"/>
              <a:gd name="connsiteX176" fmla="*/ 199619 w 440808"/>
              <a:gd name="connsiteY176" fmla="*/ 275302 h 539750"/>
              <a:gd name="connsiteX177" fmla="*/ 189282 w 440808"/>
              <a:gd name="connsiteY177" fmla="*/ 285639 h 539750"/>
              <a:gd name="connsiteX178" fmla="*/ 189282 w 440808"/>
              <a:gd name="connsiteY178" fmla="*/ 295681 h 539750"/>
              <a:gd name="connsiteX179" fmla="*/ 157605 w 440808"/>
              <a:gd name="connsiteY179" fmla="*/ 264005 h 539750"/>
              <a:gd name="connsiteX180" fmla="*/ 189282 w 440808"/>
              <a:gd name="connsiteY180" fmla="*/ 232255 h 53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440808" h="539750">
                <a:moveTo>
                  <a:pt x="421426" y="166688"/>
                </a:moveTo>
                <a:lnTo>
                  <a:pt x="400825" y="166688"/>
                </a:lnTo>
                <a:cubicBezTo>
                  <a:pt x="396912" y="150148"/>
                  <a:pt x="382071" y="137743"/>
                  <a:pt x="364350" y="137596"/>
                </a:cubicBezTo>
                <a:lnTo>
                  <a:pt x="362799" y="137596"/>
                </a:lnTo>
                <a:cubicBezTo>
                  <a:pt x="362725" y="137596"/>
                  <a:pt x="362651" y="137596"/>
                  <a:pt x="362578" y="137596"/>
                </a:cubicBezTo>
                <a:cubicBezTo>
                  <a:pt x="358000" y="137596"/>
                  <a:pt x="353791" y="134716"/>
                  <a:pt x="352240" y="130507"/>
                </a:cubicBezTo>
                <a:cubicBezTo>
                  <a:pt x="351724" y="129104"/>
                  <a:pt x="351133" y="127628"/>
                  <a:pt x="350542" y="126224"/>
                </a:cubicBezTo>
                <a:cubicBezTo>
                  <a:pt x="348844" y="122016"/>
                  <a:pt x="349730" y="117364"/>
                  <a:pt x="352831" y="114263"/>
                </a:cubicBezTo>
                <a:cubicBezTo>
                  <a:pt x="352905" y="114189"/>
                  <a:pt x="352979" y="114115"/>
                  <a:pt x="353053" y="114041"/>
                </a:cubicBezTo>
                <a:lnTo>
                  <a:pt x="355046" y="111900"/>
                </a:lnTo>
                <a:cubicBezTo>
                  <a:pt x="369445" y="97207"/>
                  <a:pt x="369297" y="73505"/>
                  <a:pt x="354751" y="58885"/>
                </a:cubicBezTo>
                <a:lnTo>
                  <a:pt x="344192" y="48326"/>
                </a:lnTo>
                <a:cubicBezTo>
                  <a:pt x="329572" y="33707"/>
                  <a:pt x="305797" y="33633"/>
                  <a:pt x="291103" y="48105"/>
                </a:cubicBezTo>
                <a:lnTo>
                  <a:pt x="290586" y="48622"/>
                </a:lnTo>
                <a:cubicBezTo>
                  <a:pt x="290512" y="48695"/>
                  <a:pt x="290365" y="48769"/>
                  <a:pt x="290291" y="48917"/>
                </a:cubicBezTo>
                <a:cubicBezTo>
                  <a:pt x="287042" y="52166"/>
                  <a:pt x="282169" y="52978"/>
                  <a:pt x="277886" y="51058"/>
                </a:cubicBezTo>
                <a:cubicBezTo>
                  <a:pt x="276114" y="50246"/>
                  <a:pt x="274268" y="49508"/>
                  <a:pt x="272422" y="48769"/>
                </a:cubicBezTo>
                <a:cubicBezTo>
                  <a:pt x="268140" y="47071"/>
                  <a:pt x="265334" y="43010"/>
                  <a:pt x="265334" y="38506"/>
                </a:cubicBezTo>
                <a:cubicBezTo>
                  <a:pt x="265334" y="37915"/>
                  <a:pt x="265260" y="37398"/>
                  <a:pt x="265186" y="36808"/>
                </a:cubicBezTo>
                <a:cubicBezTo>
                  <a:pt x="264448" y="16724"/>
                  <a:pt x="247761" y="554"/>
                  <a:pt x="227529" y="554"/>
                </a:cubicBezTo>
                <a:lnTo>
                  <a:pt x="212614" y="554"/>
                </a:lnTo>
                <a:cubicBezTo>
                  <a:pt x="192014" y="554"/>
                  <a:pt x="175253" y="17167"/>
                  <a:pt x="174957" y="37694"/>
                </a:cubicBezTo>
                <a:lnTo>
                  <a:pt x="174957" y="37768"/>
                </a:lnTo>
                <a:cubicBezTo>
                  <a:pt x="174957" y="38063"/>
                  <a:pt x="174957" y="38285"/>
                  <a:pt x="174957" y="38580"/>
                </a:cubicBezTo>
                <a:cubicBezTo>
                  <a:pt x="174957" y="43084"/>
                  <a:pt x="172151" y="47145"/>
                  <a:pt x="167943" y="48843"/>
                </a:cubicBezTo>
                <a:cubicBezTo>
                  <a:pt x="166097" y="49582"/>
                  <a:pt x="164251" y="50394"/>
                  <a:pt x="162479" y="51206"/>
                </a:cubicBezTo>
                <a:cubicBezTo>
                  <a:pt x="158196" y="53126"/>
                  <a:pt x="153323" y="52314"/>
                  <a:pt x="150074" y="49139"/>
                </a:cubicBezTo>
                <a:cubicBezTo>
                  <a:pt x="149631" y="48695"/>
                  <a:pt x="149114" y="48253"/>
                  <a:pt x="148597" y="47884"/>
                </a:cubicBezTo>
                <a:cubicBezTo>
                  <a:pt x="133830" y="34666"/>
                  <a:pt x="111014" y="35183"/>
                  <a:pt x="96837" y="49360"/>
                </a:cubicBezTo>
                <a:lnTo>
                  <a:pt x="86279" y="59919"/>
                </a:lnTo>
                <a:cubicBezTo>
                  <a:pt x="71659" y="74538"/>
                  <a:pt x="71585" y="98388"/>
                  <a:pt x="86131" y="113082"/>
                </a:cubicBezTo>
                <a:lnTo>
                  <a:pt x="87608" y="114632"/>
                </a:lnTo>
                <a:cubicBezTo>
                  <a:pt x="87682" y="114706"/>
                  <a:pt x="87682" y="114706"/>
                  <a:pt x="87756" y="114780"/>
                </a:cubicBezTo>
                <a:cubicBezTo>
                  <a:pt x="90857" y="117881"/>
                  <a:pt x="91743" y="122607"/>
                  <a:pt x="90044" y="126742"/>
                </a:cubicBezTo>
                <a:cubicBezTo>
                  <a:pt x="89454" y="128144"/>
                  <a:pt x="88937" y="129621"/>
                  <a:pt x="88420" y="131024"/>
                </a:cubicBezTo>
                <a:cubicBezTo>
                  <a:pt x="86869" y="135233"/>
                  <a:pt x="82735" y="138112"/>
                  <a:pt x="78157" y="138186"/>
                </a:cubicBezTo>
                <a:cubicBezTo>
                  <a:pt x="77788" y="138186"/>
                  <a:pt x="77418" y="138186"/>
                  <a:pt x="76975" y="138260"/>
                </a:cubicBezTo>
                <a:lnTo>
                  <a:pt x="76385" y="138334"/>
                </a:lnTo>
                <a:cubicBezTo>
                  <a:pt x="59180" y="138703"/>
                  <a:pt x="44708" y="150813"/>
                  <a:pt x="40721" y="166835"/>
                </a:cubicBezTo>
                <a:lnTo>
                  <a:pt x="19751" y="166835"/>
                </a:lnTo>
                <a:cubicBezTo>
                  <a:pt x="9193" y="166835"/>
                  <a:pt x="554" y="175474"/>
                  <a:pt x="554" y="186033"/>
                </a:cubicBezTo>
                <a:lnTo>
                  <a:pt x="554" y="446531"/>
                </a:lnTo>
                <a:cubicBezTo>
                  <a:pt x="554" y="457089"/>
                  <a:pt x="9193" y="465728"/>
                  <a:pt x="19751" y="465728"/>
                </a:cubicBezTo>
                <a:lnTo>
                  <a:pt x="159304" y="465728"/>
                </a:lnTo>
                <a:lnTo>
                  <a:pt x="141730" y="512910"/>
                </a:lnTo>
                <a:lnTo>
                  <a:pt x="116700" y="512910"/>
                </a:lnTo>
                <a:cubicBezTo>
                  <a:pt x="109390" y="512910"/>
                  <a:pt x="103409" y="518891"/>
                  <a:pt x="103409" y="526201"/>
                </a:cubicBezTo>
                <a:cubicBezTo>
                  <a:pt x="103409" y="533511"/>
                  <a:pt x="109390" y="539492"/>
                  <a:pt x="116700" y="539492"/>
                </a:cubicBezTo>
                <a:lnTo>
                  <a:pt x="150960" y="539492"/>
                </a:lnTo>
                <a:lnTo>
                  <a:pt x="290365" y="539492"/>
                </a:lnTo>
                <a:lnTo>
                  <a:pt x="324625" y="539492"/>
                </a:lnTo>
                <a:cubicBezTo>
                  <a:pt x="331935" y="539492"/>
                  <a:pt x="337916" y="533511"/>
                  <a:pt x="337916" y="526201"/>
                </a:cubicBezTo>
                <a:cubicBezTo>
                  <a:pt x="337916" y="518891"/>
                  <a:pt x="331935" y="512910"/>
                  <a:pt x="324625" y="512910"/>
                </a:cubicBezTo>
                <a:lnTo>
                  <a:pt x="299594" y="512910"/>
                </a:lnTo>
                <a:lnTo>
                  <a:pt x="282317" y="465728"/>
                </a:lnTo>
                <a:lnTo>
                  <a:pt x="421426" y="465728"/>
                </a:lnTo>
                <a:cubicBezTo>
                  <a:pt x="431985" y="465728"/>
                  <a:pt x="440624" y="457089"/>
                  <a:pt x="440624" y="446531"/>
                </a:cubicBezTo>
                <a:lnTo>
                  <a:pt x="440624" y="186033"/>
                </a:lnTo>
                <a:cubicBezTo>
                  <a:pt x="440624" y="175326"/>
                  <a:pt x="432058" y="166688"/>
                  <a:pt x="421426" y="166688"/>
                </a:cubicBezTo>
                <a:moveTo>
                  <a:pt x="77197" y="164694"/>
                </a:moveTo>
                <a:cubicBezTo>
                  <a:pt x="77566" y="164694"/>
                  <a:pt x="77935" y="164694"/>
                  <a:pt x="78378" y="164620"/>
                </a:cubicBezTo>
                <a:lnTo>
                  <a:pt x="78969" y="164546"/>
                </a:lnTo>
                <a:cubicBezTo>
                  <a:pt x="94327" y="164177"/>
                  <a:pt x="108135" y="154357"/>
                  <a:pt x="113451" y="139958"/>
                </a:cubicBezTo>
                <a:cubicBezTo>
                  <a:pt x="113894" y="138777"/>
                  <a:pt x="114337" y="137596"/>
                  <a:pt x="114780" y="136488"/>
                </a:cubicBezTo>
                <a:cubicBezTo>
                  <a:pt x="120465" y="122459"/>
                  <a:pt x="117290" y="106510"/>
                  <a:pt x="106732" y="95878"/>
                </a:cubicBezTo>
                <a:lnTo>
                  <a:pt x="105255" y="94327"/>
                </a:lnTo>
                <a:cubicBezTo>
                  <a:pt x="105181" y="94253"/>
                  <a:pt x="105181" y="94253"/>
                  <a:pt x="105107" y="94179"/>
                </a:cubicBezTo>
                <a:cubicBezTo>
                  <a:pt x="100825" y="89823"/>
                  <a:pt x="100825" y="82808"/>
                  <a:pt x="105107" y="78526"/>
                </a:cubicBezTo>
                <a:lnTo>
                  <a:pt x="115666" y="67967"/>
                </a:lnTo>
                <a:cubicBezTo>
                  <a:pt x="119949" y="63685"/>
                  <a:pt x="126963" y="63685"/>
                  <a:pt x="131320" y="67893"/>
                </a:cubicBezTo>
                <a:cubicBezTo>
                  <a:pt x="131762" y="68336"/>
                  <a:pt x="132279" y="68779"/>
                  <a:pt x="132796" y="69148"/>
                </a:cubicBezTo>
                <a:cubicBezTo>
                  <a:pt x="143872" y="79117"/>
                  <a:pt x="159673" y="81553"/>
                  <a:pt x="173480" y="75277"/>
                </a:cubicBezTo>
                <a:cubicBezTo>
                  <a:pt x="174957" y="74612"/>
                  <a:pt x="176434" y="73948"/>
                  <a:pt x="177911" y="73357"/>
                </a:cubicBezTo>
                <a:cubicBezTo>
                  <a:pt x="192161" y="67598"/>
                  <a:pt x="201391" y="54160"/>
                  <a:pt x="201613" y="38875"/>
                </a:cubicBezTo>
                <a:lnTo>
                  <a:pt x="201613" y="38801"/>
                </a:lnTo>
                <a:cubicBezTo>
                  <a:pt x="201613" y="38506"/>
                  <a:pt x="201613" y="38285"/>
                  <a:pt x="201613" y="37989"/>
                </a:cubicBezTo>
                <a:cubicBezTo>
                  <a:pt x="201613" y="31861"/>
                  <a:pt x="206634" y="26913"/>
                  <a:pt x="212688" y="26913"/>
                </a:cubicBezTo>
                <a:lnTo>
                  <a:pt x="227603" y="26913"/>
                </a:lnTo>
                <a:cubicBezTo>
                  <a:pt x="233658" y="26913"/>
                  <a:pt x="238679" y="31861"/>
                  <a:pt x="238679" y="37915"/>
                </a:cubicBezTo>
                <a:cubicBezTo>
                  <a:pt x="238679" y="38506"/>
                  <a:pt x="238753" y="39023"/>
                  <a:pt x="238826" y="39614"/>
                </a:cubicBezTo>
                <a:cubicBezTo>
                  <a:pt x="239417" y="54529"/>
                  <a:pt x="248647" y="67598"/>
                  <a:pt x="262602" y="73210"/>
                </a:cubicBezTo>
                <a:cubicBezTo>
                  <a:pt x="264079" y="73800"/>
                  <a:pt x="265555" y="74465"/>
                  <a:pt x="267032" y="75055"/>
                </a:cubicBezTo>
                <a:cubicBezTo>
                  <a:pt x="281430" y="81479"/>
                  <a:pt x="297822" y="78599"/>
                  <a:pt x="308972" y="67672"/>
                </a:cubicBezTo>
                <a:lnTo>
                  <a:pt x="309489" y="67155"/>
                </a:lnTo>
                <a:cubicBezTo>
                  <a:pt x="309563" y="67081"/>
                  <a:pt x="309710" y="67007"/>
                  <a:pt x="309784" y="66859"/>
                </a:cubicBezTo>
                <a:cubicBezTo>
                  <a:pt x="314140" y="62577"/>
                  <a:pt x="321155" y="62577"/>
                  <a:pt x="325438" y="66859"/>
                </a:cubicBezTo>
                <a:lnTo>
                  <a:pt x="335996" y="77418"/>
                </a:lnTo>
                <a:cubicBezTo>
                  <a:pt x="340279" y="81701"/>
                  <a:pt x="340279" y="88715"/>
                  <a:pt x="336070" y="93072"/>
                </a:cubicBezTo>
                <a:cubicBezTo>
                  <a:pt x="335996" y="93146"/>
                  <a:pt x="335922" y="93219"/>
                  <a:pt x="335849" y="93293"/>
                </a:cubicBezTo>
                <a:lnTo>
                  <a:pt x="333855" y="95435"/>
                </a:lnTo>
                <a:cubicBezTo>
                  <a:pt x="323370" y="106141"/>
                  <a:pt x="320343" y="122016"/>
                  <a:pt x="326028" y="135971"/>
                </a:cubicBezTo>
                <a:cubicBezTo>
                  <a:pt x="326471" y="137079"/>
                  <a:pt x="326914" y="138260"/>
                  <a:pt x="327357" y="139442"/>
                </a:cubicBezTo>
                <a:cubicBezTo>
                  <a:pt x="332747" y="153987"/>
                  <a:pt x="346850" y="163808"/>
                  <a:pt x="362430" y="163881"/>
                </a:cubicBezTo>
                <a:lnTo>
                  <a:pt x="363981" y="163881"/>
                </a:lnTo>
                <a:cubicBezTo>
                  <a:pt x="364054" y="163881"/>
                  <a:pt x="364128" y="163881"/>
                  <a:pt x="364202" y="163881"/>
                </a:cubicBezTo>
                <a:cubicBezTo>
                  <a:pt x="366860" y="163881"/>
                  <a:pt x="369223" y="164842"/>
                  <a:pt x="371143" y="166392"/>
                </a:cubicBezTo>
                <a:lnTo>
                  <a:pt x="297896" y="166392"/>
                </a:lnTo>
                <a:cubicBezTo>
                  <a:pt x="291842" y="129031"/>
                  <a:pt x="259353" y="100455"/>
                  <a:pt x="220293" y="100455"/>
                </a:cubicBezTo>
                <a:cubicBezTo>
                  <a:pt x="181233" y="100455"/>
                  <a:pt x="148819" y="129031"/>
                  <a:pt x="142690" y="166392"/>
                </a:cubicBezTo>
                <a:lnTo>
                  <a:pt x="70994" y="166392"/>
                </a:lnTo>
                <a:cubicBezTo>
                  <a:pt x="72767" y="165432"/>
                  <a:pt x="74908" y="164768"/>
                  <a:pt x="77197" y="164694"/>
                </a:cubicBezTo>
                <a:moveTo>
                  <a:pt x="270798" y="166688"/>
                </a:moveTo>
                <a:lnTo>
                  <a:pt x="169863" y="166688"/>
                </a:lnTo>
                <a:cubicBezTo>
                  <a:pt x="175548" y="144093"/>
                  <a:pt x="196001" y="127332"/>
                  <a:pt x="220293" y="127332"/>
                </a:cubicBezTo>
                <a:cubicBezTo>
                  <a:pt x="244586" y="127332"/>
                  <a:pt x="265113" y="144093"/>
                  <a:pt x="270798" y="166688"/>
                </a:cubicBezTo>
                <a:moveTo>
                  <a:pt x="414042" y="395730"/>
                </a:moveTo>
                <a:lnTo>
                  <a:pt x="27135" y="395730"/>
                </a:lnTo>
                <a:lnTo>
                  <a:pt x="27135" y="193269"/>
                </a:lnTo>
                <a:lnTo>
                  <a:pt x="414042" y="193269"/>
                </a:lnTo>
                <a:lnTo>
                  <a:pt x="414042" y="395730"/>
                </a:lnTo>
                <a:close/>
                <a:moveTo>
                  <a:pt x="271241" y="512762"/>
                </a:moveTo>
                <a:lnTo>
                  <a:pt x="170010" y="512762"/>
                </a:lnTo>
                <a:lnTo>
                  <a:pt x="187583" y="465580"/>
                </a:lnTo>
                <a:lnTo>
                  <a:pt x="253963" y="465580"/>
                </a:lnTo>
                <a:lnTo>
                  <a:pt x="271241" y="512762"/>
                </a:lnTo>
                <a:close/>
                <a:moveTo>
                  <a:pt x="263267" y="438999"/>
                </a:moveTo>
                <a:lnTo>
                  <a:pt x="178354" y="438999"/>
                </a:lnTo>
                <a:lnTo>
                  <a:pt x="27135" y="438999"/>
                </a:lnTo>
                <a:lnTo>
                  <a:pt x="27135" y="422238"/>
                </a:lnTo>
                <a:lnTo>
                  <a:pt x="414042" y="422238"/>
                </a:lnTo>
                <a:lnTo>
                  <a:pt x="414042" y="438999"/>
                </a:lnTo>
                <a:lnTo>
                  <a:pt x="263267" y="438999"/>
                </a:lnTo>
                <a:close/>
                <a:moveTo>
                  <a:pt x="155833" y="291398"/>
                </a:moveTo>
                <a:cubicBezTo>
                  <a:pt x="150813" y="292063"/>
                  <a:pt x="146899" y="296419"/>
                  <a:pt x="146899" y="301662"/>
                </a:cubicBezTo>
                <a:lnTo>
                  <a:pt x="146899" y="345078"/>
                </a:lnTo>
                <a:cubicBezTo>
                  <a:pt x="146899" y="350764"/>
                  <a:pt x="151551" y="355415"/>
                  <a:pt x="157236" y="355415"/>
                </a:cubicBezTo>
                <a:lnTo>
                  <a:pt x="231517" y="355415"/>
                </a:lnTo>
                <a:lnTo>
                  <a:pt x="231517" y="380003"/>
                </a:lnTo>
                <a:cubicBezTo>
                  <a:pt x="231517" y="384212"/>
                  <a:pt x="234027" y="387977"/>
                  <a:pt x="237867" y="389528"/>
                </a:cubicBezTo>
                <a:cubicBezTo>
                  <a:pt x="239122" y="390045"/>
                  <a:pt x="240525" y="390340"/>
                  <a:pt x="241854" y="390340"/>
                </a:cubicBezTo>
                <a:cubicBezTo>
                  <a:pt x="244512" y="390340"/>
                  <a:pt x="247170" y="389307"/>
                  <a:pt x="249164" y="387313"/>
                </a:cubicBezTo>
                <a:lnTo>
                  <a:pt x="305871" y="330606"/>
                </a:lnTo>
                <a:cubicBezTo>
                  <a:pt x="307790" y="328686"/>
                  <a:pt x="308898" y="326028"/>
                  <a:pt x="308898" y="323296"/>
                </a:cubicBezTo>
                <a:cubicBezTo>
                  <a:pt x="308898" y="320564"/>
                  <a:pt x="307790" y="317906"/>
                  <a:pt x="305871" y="315986"/>
                </a:cubicBezTo>
                <a:lnTo>
                  <a:pt x="285713" y="295829"/>
                </a:lnTo>
                <a:cubicBezTo>
                  <a:pt x="290734" y="295164"/>
                  <a:pt x="294647" y="290808"/>
                  <a:pt x="294647" y="285565"/>
                </a:cubicBezTo>
                <a:lnTo>
                  <a:pt x="294647" y="242149"/>
                </a:lnTo>
                <a:cubicBezTo>
                  <a:pt x="294647" y="236464"/>
                  <a:pt x="289996" y="231812"/>
                  <a:pt x="284310" y="231812"/>
                </a:cubicBezTo>
                <a:lnTo>
                  <a:pt x="210030" y="231812"/>
                </a:lnTo>
                <a:lnTo>
                  <a:pt x="210030" y="207224"/>
                </a:lnTo>
                <a:cubicBezTo>
                  <a:pt x="210030" y="203015"/>
                  <a:pt x="207520" y="199250"/>
                  <a:pt x="203680" y="197699"/>
                </a:cubicBezTo>
                <a:cubicBezTo>
                  <a:pt x="199840" y="196075"/>
                  <a:pt x="195336" y="196961"/>
                  <a:pt x="192383" y="199914"/>
                </a:cubicBezTo>
                <a:lnTo>
                  <a:pt x="135676" y="256695"/>
                </a:lnTo>
                <a:cubicBezTo>
                  <a:pt x="133756" y="258615"/>
                  <a:pt x="132648" y="261273"/>
                  <a:pt x="132648" y="264005"/>
                </a:cubicBezTo>
                <a:cubicBezTo>
                  <a:pt x="132648" y="266737"/>
                  <a:pt x="133756" y="269395"/>
                  <a:pt x="135676" y="271315"/>
                </a:cubicBezTo>
                <a:lnTo>
                  <a:pt x="155833" y="291398"/>
                </a:lnTo>
                <a:close/>
                <a:moveTo>
                  <a:pt x="252117" y="355046"/>
                </a:moveTo>
                <a:lnTo>
                  <a:pt x="252117" y="345078"/>
                </a:lnTo>
                <a:cubicBezTo>
                  <a:pt x="252117" y="342346"/>
                  <a:pt x="251010" y="339688"/>
                  <a:pt x="249090" y="337768"/>
                </a:cubicBezTo>
                <a:cubicBezTo>
                  <a:pt x="247170" y="335849"/>
                  <a:pt x="244512" y="334741"/>
                  <a:pt x="241780" y="334741"/>
                </a:cubicBezTo>
                <a:lnTo>
                  <a:pt x="167500" y="334741"/>
                </a:lnTo>
                <a:lnTo>
                  <a:pt x="167500" y="311999"/>
                </a:lnTo>
                <a:lnTo>
                  <a:pt x="172225" y="311999"/>
                </a:lnTo>
                <a:cubicBezTo>
                  <a:pt x="173480" y="311999"/>
                  <a:pt x="174662" y="311778"/>
                  <a:pt x="175696" y="311408"/>
                </a:cubicBezTo>
                <a:lnTo>
                  <a:pt x="192161" y="327874"/>
                </a:lnTo>
                <a:cubicBezTo>
                  <a:pt x="194155" y="329868"/>
                  <a:pt x="196813" y="330901"/>
                  <a:pt x="199471" y="330901"/>
                </a:cubicBezTo>
                <a:cubicBezTo>
                  <a:pt x="200800" y="330901"/>
                  <a:pt x="202129" y="330680"/>
                  <a:pt x="203385" y="330089"/>
                </a:cubicBezTo>
                <a:cubicBezTo>
                  <a:pt x="207224" y="328465"/>
                  <a:pt x="209735" y="324699"/>
                  <a:pt x="209735" y="320564"/>
                </a:cubicBezTo>
                <a:lnTo>
                  <a:pt x="209735" y="311999"/>
                </a:lnTo>
                <a:lnTo>
                  <a:pt x="241706" y="311999"/>
                </a:lnTo>
                <a:cubicBezTo>
                  <a:pt x="247392" y="311999"/>
                  <a:pt x="252043" y="307347"/>
                  <a:pt x="252043" y="301662"/>
                </a:cubicBezTo>
                <a:lnTo>
                  <a:pt x="252043" y="291620"/>
                </a:lnTo>
                <a:lnTo>
                  <a:pt x="283719" y="323296"/>
                </a:lnTo>
                <a:lnTo>
                  <a:pt x="252117" y="355046"/>
                </a:lnTo>
                <a:close/>
                <a:moveTo>
                  <a:pt x="189282" y="232255"/>
                </a:moveTo>
                <a:lnTo>
                  <a:pt x="189282" y="242223"/>
                </a:lnTo>
                <a:cubicBezTo>
                  <a:pt x="189282" y="244955"/>
                  <a:pt x="190389" y="247613"/>
                  <a:pt x="192309" y="249533"/>
                </a:cubicBezTo>
                <a:cubicBezTo>
                  <a:pt x="194229" y="251452"/>
                  <a:pt x="196887" y="252560"/>
                  <a:pt x="199619" y="252560"/>
                </a:cubicBezTo>
                <a:lnTo>
                  <a:pt x="273899" y="252560"/>
                </a:lnTo>
                <a:lnTo>
                  <a:pt x="273899" y="275302"/>
                </a:lnTo>
                <a:lnTo>
                  <a:pt x="266515" y="275302"/>
                </a:lnTo>
                <a:cubicBezTo>
                  <a:pt x="266072" y="275302"/>
                  <a:pt x="265555" y="275376"/>
                  <a:pt x="265113" y="275376"/>
                </a:cubicBezTo>
                <a:lnTo>
                  <a:pt x="249164" y="259427"/>
                </a:lnTo>
                <a:cubicBezTo>
                  <a:pt x="246210" y="256474"/>
                  <a:pt x="241780" y="255587"/>
                  <a:pt x="237940" y="257212"/>
                </a:cubicBezTo>
                <a:cubicBezTo>
                  <a:pt x="234101" y="258836"/>
                  <a:pt x="231590" y="262602"/>
                  <a:pt x="231590" y="266737"/>
                </a:cubicBezTo>
                <a:lnTo>
                  <a:pt x="231590" y="275302"/>
                </a:lnTo>
                <a:lnTo>
                  <a:pt x="199619" y="275302"/>
                </a:lnTo>
                <a:cubicBezTo>
                  <a:pt x="193933" y="275302"/>
                  <a:pt x="189282" y="279954"/>
                  <a:pt x="189282" y="285639"/>
                </a:cubicBezTo>
                <a:lnTo>
                  <a:pt x="189282" y="295681"/>
                </a:lnTo>
                <a:lnTo>
                  <a:pt x="157605" y="264005"/>
                </a:lnTo>
                <a:lnTo>
                  <a:pt x="189282" y="232255"/>
                </a:lnTo>
                <a:close/>
              </a:path>
            </a:pathLst>
          </a:custGeom>
          <a:solidFill>
            <a:schemeClr val="accent1"/>
          </a:solidFill>
          <a:ln w="9525" cap="flat">
            <a:noFill/>
            <a:prstDash val="solid"/>
            <a:miter/>
          </a:ln>
        </p:spPr>
        <p:txBody>
          <a:bodyPr rtlCol="0" anchor="ctr"/>
          <a:lstStyle/>
          <a:p>
            <a:endParaRPr lang="es-MX" sz="3200">
              <a:latin typeface="Century Gothic" panose="020B0502020202020204" pitchFamily="34" charset="0"/>
            </a:endParaRPr>
          </a:p>
        </p:txBody>
      </p:sp>
      <p:sp>
        <p:nvSpPr>
          <p:cNvPr id="64" name="Forma libre 103">
            <a:extLst>
              <a:ext uri="{FF2B5EF4-FFF2-40B4-BE49-F238E27FC236}">
                <a16:creationId xmlns:a16="http://schemas.microsoft.com/office/drawing/2014/main" id="{2DB7F7AC-6D45-FF46-98D2-09BE271F070D}"/>
              </a:ext>
            </a:extLst>
          </p:cNvPr>
          <p:cNvSpPr/>
          <p:nvPr/>
        </p:nvSpPr>
        <p:spPr>
          <a:xfrm>
            <a:off x="13277112" y="8868959"/>
            <a:ext cx="1010259" cy="1136333"/>
          </a:xfrm>
          <a:custGeom>
            <a:avLst/>
            <a:gdLst>
              <a:gd name="connsiteX0" fmla="*/ 428145 w 449668"/>
              <a:gd name="connsiteY0" fmla="*/ 215752 h 505784"/>
              <a:gd name="connsiteX1" fmla="*/ 339540 w 449668"/>
              <a:gd name="connsiteY1" fmla="*/ 215752 h 505784"/>
              <a:gd name="connsiteX2" fmla="*/ 300481 w 449668"/>
              <a:gd name="connsiteY2" fmla="*/ 171598 h 505784"/>
              <a:gd name="connsiteX3" fmla="*/ 233067 w 449668"/>
              <a:gd name="connsiteY3" fmla="*/ 151145 h 505784"/>
              <a:gd name="connsiteX4" fmla="*/ 165654 w 449668"/>
              <a:gd name="connsiteY4" fmla="*/ 171598 h 505784"/>
              <a:gd name="connsiteX5" fmla="*/ 126594 w 449668"/>
              <a:gd name="connsiteY5" fmla="*/ 215826 h 505784"/>
              <a:gd name="connsiteX6" fmla="*/ 22779 w 449668"/>
              <a:gd name="connsiteY6" fmla="*/ 215974 h 505784"/>
              <a:gd name="connsiteX7" fmla="*/ 554 w 449668"/>
              <a:gd name="connsiteY7" fmla="*/ 238199 h 505784"/>
              <a:gd name="connsiteX8" fmla="*/ 554 w 449668"/>
              <a:gd name="connsiteY8" fmla="*/ 270983 h 505784"/>
              <a:gd name="connsiteX9" fmla="*/ 554 w 449668"/>
              <a:gd name="connsiteY9" fmla="*/ 338396 h 505784"/>
              <a:gd name="connsiteX10" fmla="*/ 554 w 449668"/>
              <a:gd name="connsiteY10" fmla="*/ 484963 h 505784"/>
              <a:gd name="connsiteX11" fmla="*/ 21671 w 449668"/>
              <a:gd name="connsiteY11" fmla="*/ 505564 h 505784"/>
              <a:gd name="connsiteX12" fmla="*/ 428219 w 449668"/>
              <a:gd name="connsiteY12" fmla="*/ 505564 h 505784"/>
              <a:gd name="connsiteX13" fmla="*/ 449336 w 449668"/>
              <a:gd name="connsiteY13" fmla="*/ 484963 h 505784"/>
              <a:gd name="connsiteX14" fmla="*/ 449336 w 449668"/>
              <a:gd name="connsiteY14" fmla="*/ 338396 h 505784"/>
              <a:gd name="connsiteX15" fmla="*/ 449336 w 449668"/>
              <a:gd name="connsiteY15" fmla="*/ 270983 h 505784"/>
              <a:gd name="connsiteX16" fmla="*/ 449336 w 449668"/>
              <a:gd name="connsiteY16" fmla="*/ 236353 h 505784"/>
              <a:gd name="connsiteX17" fmla="*/ 428145 w 449668"/>
              <a:gd name="connsiteY17" fmla="*/ 215752 h 505784"/>
              <a:gd name="connsiteX18" fmla="*/ 180421 w 449668"/>
              <a:gd name="connsiteY18" fmla="*/ 193675 h 505784"/>
              <a:gd name="connsiteX19" fmla="*/ 232993 w 449668"/>
              <a:gd name="connsiteY19" fmla="*/ 177726 h 505784"/>
              <a:gd name="connsiteX20" fmla="*/ 285565 w 449668"/>
              <a:gd name="connsiteY20" fmla="*/ 193675 h 505784"/>
              <a:gd name="connsiteX21" fmla="*/ 308455 w 449668"/>
              <a:gd name="connsiteY21" fmla="*/ 215826 h 505784"/>
              <a:gd name="connsiteX22" fmla="*/ 224871 w 449668"/>
              <a:gd name="connsiteY22" fmla="*/ 215826 h 505784"/>
              <a:gd name="connsiteX23" fmla="*/ 157532 w 449668"/>
              <a:gd name="connsiteY23" fmla="*/ 215900 h 505784"/>
              <a:gd name="connsiteX24" fmla="*/ 180421 w 449668"/>
              <a:gd name="connsiteY24" fmla="*/ 193675 h 505784"/>
              <a:gd name="connsiteX25" fmla="*/ 27061 w 449668"/>
              <a:gd name="connsiteY25" fmla="*/ 242555 h 505784"/>
              <a:gd name="connsiteX26" fmla="*/ 115371 w 449668"/>
              <a:gd name="connsiteY26" fmla="*/ 242482 h 505784"/>
              <a:gd name="connsiteX27" fmla="*/ 115297 w 449668"/>
              <a:gd name="connsiteY27" fmla="*/ 242629 h 505784"/>
              <a:gd name="connsiteX28" fmla="*/ 350764 w 449668"/>
              <a:gd name="connsiteY28" fmla="*/ 242629 h 505784"/>
              <a:gd name="connsiteX29" fmla="*/ 350616 w 449668"/>
              <a:gd name="connsiteY29" fmla="*/ 242334 h 505784"/>
              <a:gd name="connsiteX30" fmla="*/ 422681 w 449668"/>
              <a:gd name="connsiteY30" fmla="*/ 242334 h 505784"/>
              <a:gd name="connsiteX31" fmla="*/ 422681 w 449668"/>
              <a:gd name="connsiteY31" fmla="*/ 270983 h 505784"/>
              <a:gd name="connsiteX32" fmla="*/ 422681 w 449668"/>
              <a:gd name="connsiteY32" fmla="*/ 338396 h 505784"/>
              <a:gd name="connsiteX33" fmla="*/ 394032 w 449668"/>
              <a:gd name="connsiteY33" fmla="*/ 367045 h 505784"/>
              <a:gd name="connsiteX34" fmla="*/ 55710 w 449668"/>
              <a:gd name="connsiteY34" fmla="*/ 367045 h 505784"/>
              <a:gd name="connsiteX35" fmla="*/ 27061 w 449668"/>
              <a:gd name="connsiteY35" fmla="*/ 338396 h 505784"/>
              <a:gd name="connsiteX36" fmla="*/ 27061 w 449668"/>
              <a:gd name="connsiteY36" fmla="*/ 270983 h 505784"/>
              <a:gd name="connsiteX37" fmla="*/ 27061 w 449668"/>
              <a:gd name="connsiteY37" fmla="*/ 242555 h 505784"/>
              <a:gd name="connsiteX38" fmla="*/ 27061 w 449668"/>
              <a:gd name="connsiteY38" fmla="*/ 479056 h 505784"/>
              <a:gd name="connsiteX39" fmla="*/ 27061 w 449668"/>
              <a:gd name="connsiteY39" fmla="*/ 385726 h 505784"/>
              <a:gd name="connsiteX40" fmla="*/ 55710 w 449668"/>
              <a:gd name="connsiteY40" fmla="*/ 393774 h 505784"/>
              <a:gd name="connsiteX41" fmla="*/ 394032 w 449668"/>
              <a:gd name="connsiteY41" fmla="*/ 393774 h 505784"/>
              <a:gd name="connsiteX42" fmla="*/ 422681 w 449668"/>
              <a:gd name="connsiteY42" fmla="*/ 385726 h 505784"/>
              <a:gd name="connsiteX43" fmla="*/ 422681 w 449668"/>
              <a:gd name="connsiteY43" fmla="*/ 479056 h 505784"/>
              <a:gd name="connsiteX44" fmla="*/ 27061 w 449668"/>
              <a:gd name="connsiteY44" fmla="*/ 479056 h 505784"/>
              <a:gd name="connsiteX45" fmla="*/ 317168 w 449668"/>
              <a:gd name="connsiteY45" fmla="*/ 119174 h 505784"/>
              <a:gd name="connsiteX46" fmla="*/ 343675 w 449668"/>
              <a:gd name="connsiteY46" fmla="*/ 92666 h 505784"/>
              <a:gd name="connsiteX47" fmla="*/ 326545 w 449668"/>
              <a:gd name="connsiteY47" fmla="*/ 92666 h 505784"/>
              <a:gd name="connsiteX48" fmla="*/ 314288 w 449668"/>
              <a:gd name="connsiteY48" fmla="*/ 84470 h 505784"/>
              <a:gd name="connsiteX49" fmla="*/ 317168 w 449668"/>
              <a:gd name="connsiteY49" fmla="*/ 69998 h 505784"/>
              <a:gd name="connsiteX50" fmla="*/ 366343 w 449668"/>
              <a:gd name="connsiteY50" fmla="*/ 20822 h 505784"/>
              <a:gd name="connsiteX51" fmla="*/ 385172 w 449668"/>
              <a:gd name="connsiteY51" fmla="*/ 20822 h 505784"/>
              <a:gd name="connsiteX52" fmla="*/ 385172 w 449668"/>
              <a:gd name="connsiteY52" fmla="*/ 39651 h 505784"/>
              <a:gd name="connsiteX53" fmla="*/ 358664 w 449668"/>
              <a:gd name="connsiteY53" fmla="*/ 66158 h 505784"/>
              <a:gd name="connsiteX54" fmla="*/ 375794 w 449668"/>
              <a:gd name="connsiteY54" fmla="*/ 66158 h 505784"/>
              <a:gd name="connsiteX55" fmla="*/ 388052 w 449668"/>
              <a:gd name="connsiteY55" fmla="*/ 74354 h 505784"/>
              <a:gd name="connsiteX56" fmla="*/ 385172 w 449668"/>
              <a:gd name="connsiteY56" fmla="*/ 88826 h 505784"/>
              <a:gd name="connsiteX57" fmla="*/ 335996 w 449668"/>
              <a:gd name="connsiteY57" fmla="*/ 138002 h 505784"/>
              <a:gd name="connsiteX58" fmla="*/ 326619 w 449668"/>
              <a:gd name="connsiteY58" fmla="*/ 141915 h 505784"/>
              <a:gd name="connsiteX59" fmla="*/ 317242 w 449668"/>
              <a:gd name="connsiteY59" fmla="*/ 138002 h 505784"/>
              <a:gd name="connsiteX60" fmla="*/ 317168 w 449668"/>
              <a:gd name="connsiteY60" fmla="*/ 119174 h 505784"/>
              <a:gd name="connsiteX61" fmla="*/ 63463 w 449668"/>
              <a:gd name="connsiteY61" fmla="*/ 39651 h 505784"/>
              <a:gd name="connsiteX62" fmla="*/ 63463 w 449668"/>
              <a:gd name="connsiteY62" fmla="*/ 20822 h 505784"/>
              <a:gd name="connsiteX63" fmla="*/ 82292 w 449668"/>
              <a:gd name="connsiteY63" fmla="*/ 20822 h 505784"/>
              <a:gd name="connsiteX64" fmla="*/ 131467 w 449668"/>
              <a:gd name="connsiteY64" fmla="*/ 69998 h 505784"/>
              <a:gd name="connsiteX65" fmla="*/ 134347 w 449668"/>
              <a:gd name="connsiteY65" fmla="*/ 84470 h 505784"/>
              <a:gd name="connsiteX66" fmla="*/ 122090 w 449668"/>
              <a:gd name="connsiteY66" fmla="*/ 92666 h 505784"/>
              <a:gd name="connsiteX67" fmla="*/ 104960 w 449668"/>
              <a:gd name="connsiteY67" fmla="*/ 92666 h 505784"/>
              <a:gd name="connsiteX68" fmla="*/ 131467 w 449668"/>
              <a:gd name="connsiteY68" fmla="*/ 119174 h 505784"/>
              <a:gd name="connsiteX69" fmla="*/ 131467 w 449668"/>
              <a:gd name="connsiteY69" fmla="*/ 138002 h 505784"/>
              <a:gd name="connsiteX70" fmla="*/ 122090 w 449668"/>
              <a:gd name="connsiteY70" fmla="*/ 141915 h 505784"/>
              <a:gd name="connsiteX71" fmla="*/ 112713 w 449668"/>
              <a:gd name="connsiteY71" fmla="*/ 138002 h 505784"/>
              <a:gd name="connsiteX72" fmla="*/ 63537 w 449668"/>
              <a:gd name="connsiteY72" fmla="*/ 88826 h 505784"/>
              <a:gd name="connsiteX73" fmla="*/ 60657 w 449668"/>
              <a:gd name="connsiteY73" fmla="*/ 74354 h 505784"/>
              <a:gd name="connsiteX74" fmla="*/ 72914 w 449668"/>
              <a:gd name="connsiteY74" fmla="*/ 66158 h 505784"/>
              <a:gd name="connsiteX75" fmla="*/ 90044 w 449668"/>
              <a:gd name="connsiteY75" fmla="*/ 66158 h 505784"/>
              <a:gd name="connsiteX76" fmla="*/ 63463 w 449668"/>
              <a:gd name="connsiteY76" fmla="*/ 39651 h 505784"/>
              <a:gd name="connsiteX77" fmla="*/ 191054 w 449668"/>
              <a:gd name="connsiteY77" fmla="*/ 102782 h 505784"/>
              <a:gd name="connsiteX78" fmla="*/ 217561 w 449668"/>
              <a:gd name="connsiteY78" fmla="*/ 76274 h 505784"/>
              <a:gd name="connsiteX79" fmla="*/ 200431 w 449668"/>
              <a:gd name="connsiteY79" fmla="*/ 76274 h 505784"/>
              <a:gd name="connsiteX80" fmla="*/ 188174 w 449668"/>
              <a:gd name="connsiteY80" fmla="*/ 68078 h 505784"/>
              <a:gd name="connsiteX81" fmla="*/ 191054 w 449668"/>
              <a:gd name="connsiteY81" fmla="*/ 53606 h 505784"/>
              <a:gd name="connsiteX82" fmla="*/ 240229 w 449668"/>
              <a:gd name="connsiteY82" fmla="*/ 4430 h 505784"/>
              <a:gd name="connsiteX83" fmla="*/ 259058 w 449668"/>
              <a:gd name="connsiteY83" fmla="*/ 4430 h 505784"/>
              <a:gd name="connsiteX84" fmla="*/ 259058 w 449668"/>
              <a:gd name="connsiteY84" fmla="*/ 23259 h 505784"/>
              <a:gd name="connsiteX85" fmla="*/ 232550 w 449668"/>
              <a:gd name="connsiteY85" fmla="*/ 49767 h 505784"/>
              <a:gd name="connsiteX86" fmla="*/ 249681 w 449668"/>
              <a:gd name="connsiteY86" fmla="*/ 49767 h 505784"/>
              <a:gd name="connsiteX87" fmla="*/ 261938 w 449668"/>
              <a:gd name="connsiteY87" fmla="*/ 57962 h 505784"/>
              <a:gd name="connsiteX88" fmla="*/ 259058 w 449668"/>
              <a:gd name="connsiteY88" fmla="*/ 72434 h 505784"/>
              <a:gd name="connsiteX89" fmla="*/ 209882 w 449668"/>
              <a:gd name="connsiteY89" fmla="*/ 121610 h 505784"/>
              <a:gd name="connsiteX90" fmla="*/ 200505 w 449668"/>
              <a:gd name="connsiteY90" fmla="*/ 125523 h 505784"/>
              <a:gd name="connsiteX91" fmla="*/ 191128 w 449668"/>
              <a:gd name="connsiteY91" fmla="*/ 121610 h 505784"/>
              <a:gd name="connsiteX92" fmla="*/ 191054 w 449668"/>
              <a:gd name="connsiteY92" fmla="*/ 102782 h 50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49668" h="505784">
                <a:moveTo>
                  <a:pt x="428145" y="215752"/>
                </a:moveTo>
                <a:lnTo>
                  <a:pt x="339540" y="215752"/>
                </a:lnTo>
                <a:cubicBezTo>
                  <a:pt x="330680" y="198105"/>
                  <a:pt x="317315" y="182895"/>
                  <a:pt x="300481" y="171598"/>
                </a:cubicBezTo>
                <a:cubicBezTo>
                  <a:pt x="280618" y="158159"/>
                  <a:pt x="257286" y="151145"/>
                  <a:pt x="233067" y="151145"/>
                </a:cubicBezTo>
                <a:cubicBezTo>
                  <a:pt x="208849" y="151145"/>
                  <a:pt x="185516" y="158233"/>
                  <a:pt x="165654" y="171598"/>
                </a:cubicBezTo>
                <a:cubicBezTo>
                  <a:pt x="148819" y="182969"/>
                  <a:pt x="135454" y="198105"/>
                  <a:pt x="126594" y="215826"/>
                </a:cubicBezTo>
                <a:lnTo>
                  <a:pt x="22779" y="215974"/>
                </a:lnTo>
                <a:cubicBezTo>
                  <a:pt x="10522" y="215974"/>
                  <a:pt x="554" y="225942"/>
                  <a:pt x="554" y="238199"/>
                </a:cubicBezTo>
                <a:lnTo>
                  <a:pt x="554" y="270983"/>
                </a:lnTo>
                <a:lnTo>
                  <a:pt x="554" y="338396"/>
                </a:lnTo>
                <a:lnTo>
                  <a:pt x="554" y="484963"/>
                </a:lnTo>
                <a:cubicBezTo>
                  <a:pt x="554" y="496334"/>
                  <a:pt x="10005" y="505564"/>
                  <a:pt x="21671" y="505564"/>
                </a:cubicBezTo>
                <a:lnTo>
                  <a:pt x="428219" y="505564"/>
                </a:lnTo>
                <a:cubicBezTo>
                  <a:pt x="439885" y="505564"/>
                  <a:pt x="449336" y="496334"/>
                  <a:pt x="449336" y="484963"/>
                </a:cubicBezTo>
                <a:lnTo>
                  <a:pt x="449336" y="338396"/>
                </a:lnTo>
                <a:lnTo>
                  <a:pt x="449336" y="270983"/>
                </a:lnTo>
                <a:lnTo>
                  <a:pt x="449336" y="236353"/>
                </a:lnTo>
                <a:cubicBezTo>
                  <a:pt x="449262" y="225056"/>
                  <a:pt x="439811" y="215752"/>
                  <a:pt x="428145" y="215752"/>
                </a:cubicBezTo>
                <a:moveTo>
                  <a:pt x="180421" y="193675"/>
                </a:moveTo>
                <a:cubicBezTo>
                  <a:pt x="195853" y="183264"/>
                  <a:pt x="214091" y="177726"/>
                  <a:pt x="232993" y="177726"/>
                </a:cubicBezTo>
                <a:cubicBezTo>
                  <a:pt x="251896" y="177726"/>
                  <a:pt x="270134" y="183264"/>
                  <a:pt x="285565" y="193675"/>
                </a:cubicBezTo>
                <a:cubicBezTo>
                  <a:pt x="294574" y="199730"/>
                  <a:pt x="302326" y="207261"/>
                  <a:pt x="308455" y="215826"/>
                </a:cubicBezTo>
                <a:lnTo>
                  <a:pt x="224871" y="215826"/>
                </a:lnTo>
                <a:lnTo>
                  <a:pt x="157532" y="215900"/>
                </a:lnTo>
                <a:cubicBezTo>
                  <a:pt x="163660" y="207261"/>
                  <a:pt x="171413" y="199804"/>
                  <a:pt x="180421" y="193675"/>
                </a:cubicBezTo>
                <a:moveTo>
                  <a:pt x="27061" y="242555"/>
                </a:moveTo>
                <a:lnTo>
                  <a:pt x="115371" y="242482"/>
                </a:lnTo>
                <a:lnTo>
                  <a:pt x="115297" y="242629"/>
                </a:lnTo>
                <a:lnTo>
                  <a:pt x="350764" y="242629"/>
                </a:lnTo>
                <a:lnTo>
                  <a:pt x="350616" y="242334"/>
                </a:lnTo>
                <a:lnTo>
                  <a:pt x="422681" y="242334"/>
                </a:lnTo>
                <a:lnTo>
                  <a:pt x="422681" y="270983"/>
                </a:lnTo>
                <a:lnTo>
                  <a:pt x="422681" y="338396"/>
                </a:lnTo>
                <a:cubicBezTo>
                  <a:pt x="422681" y="354197"/>
                  <a:pt x="409833" y="367045"/>
                  <a:pt x="394032" y="367045"/>
                </a:cubicBezTo>
                <a:lnTo>
                  <a:pt x="55710" y="367045"/>
                </a:lnTo>
                <a:cubicBezTo>
                  <a:pt x="39909" y="367045"/>
                  <a:pt x="27061" y="354197"/>
                  <a:pt x="27061" y="338396"/>
                </a:cubicBezTo>
                <a:lnTo>
                  <a:pt x="27061" y="270983"/>
                </a:lnTo>
                <a:lnTo>
                  <a:pt x="27061" y="242555"/>
                </a:lnTo>
                <a:close/>
                <a:moveTo>
                  <a:pt x="27061" y="479056"/>
                </a:moveTo>
                <a:lnTo>
                  <a:pt x="27061" y="385726"/>
                </a:lnTo>
                <a:cubicBezTo>
                  <a:pt x="35405" y="390821"/>
                  <a:pt x="45225" y="393774"/>
                  <a:pt x="55710" y="393774"/>
                </a:cubicBezTo>
                <a:lnTo>
                  <a:pt x="394032" y="393774"/>
                </a:lnTo>
                <a:cubicBezTo>
                  <a:pt x="404517" y="393774"/>
                  <a:pt x="414338" y="390821"/>
                  <a:pt x="422681" y="385726"/>
                </a:cubicBezTo>
                <a:lnTo>
                  <a:pt x="422681" y="479056"/>
                </a:lnTo>
                <a:lnTo>
                  <a:pt x="27061" y="479056"/>
                </a:lnTo>
                <a:close/>
                <a:moveTo>
                  <a:pt x="317168" y="119174"/>
                </a:moveTo>
                <a:lnTo>
                  <a:pt x="343675" y="92666"/>
                </a:lnTo>
                <a:lnTo>
                  <a:pt x="326545" y="92666"/>
                </a:lnTo>
                <a:cubicBezTo>
                  <a:pt x="321155" y="92666"/>
                  <a:pt x="316356" y="89417"/>
                  <a:pt x="314288" y="84470"/>
                </a:cubicBezTo>
                <a:cubicBezTo>
                  <a:pt x="312221" y="79523"/>
                  <a:pt x="313402" y="73764"/>
                  <a:pt x="317168" y="69998"/>
                </a:cubicBezTo>
                <a:lnTo>
                  <a:pt x="366343" y="20822"/>
                </a:lnTo>
                <a:cubicBezTo>
                  <a:pt x="371512" y="15654"/>
                  <a:pt x="379929" y="15654"/>
                  <a:pt x="385172" y="20822"/>
                </a:cubicBezTo>
                <a:cubicBezTo>
                  <a:pt x="390341" y="25991"/>
                  <a:pt x="390341" y="34408"/>
                  <a:pt x="385172" y="39651"/>
                </a:cubicBezTo>
                <a:lnTo>
                  <a:pt x="358664" y="66158"/>
                </a:lnTo>
                <a:lnTo>
                  <a:pt x="375794" y="66158"/>
                </a:lnTo>
                <a:cubicBezTo>
                  <a:pt x="381185" y="66158"/>
                  <a:pt x="385984" y="69407"/>
                  <a:pt x="388052" y="74354"/>
                </a:cubicBezTo>
                <a:cubicBezTo>
                  <a:pt x="390119" y="79301"/>
                  <a:pt x="388938" y="85061"/>
                  <a:pt x="385172" y="88826"/>
                </a:cubicBezTo>
                <a:lnTo>
                  <a:pt x="335996" y="138002"/>
                </a:lnTo>
                <a:cubicBezTo>
                  <a:pt x="333412" y="140586"/>
                  <a:pt x="330015" y="141915"/>
                  <a:pt x="326619" y="141915"/>
                </a:cubicBezTo>
                <a:cubicBezTo>
                  <a:pt x="323222" y="141915"/>
                  <a:pt x="319826" y="140586"/>
                  <a:pt x="317242" y="138002"/>
                </a:cubicBezTo>
                <a:cubicBezTo>
                  <a:pt x="311999" y="132833"/>
                  <a:pt x="311999" y="124416"/>
                  <a:pt x="317168" y="119174"/>
                </a:cubicBezTo>
                <a:moveTo>
                  <a:pt x="63463" y="39651"/>
                </a:moveTo>
                <a:cubicBezTo>
                  <a:pt x="58294" y="34482"/>
                  <a:pt x="58294" y="26065"/>
                  <a:pt x="63463" y="20822"/>
                </a:cubicBezTo>
                <a:cubicBezTo>
                  <a:pt x="68632" y="15654"/>
                  <a:pt x="77049" y="15654"/>
                  <a:pt x="82292" y="20822"/>
                </a:cubicBezTo>
                <a:lnTo>
                  <a:pt x="131467" y="69998"/>
                </a:lnTo>
                <a:cubicBezTo>
                  <a:pt x="135233" y="73764"/>
                  <a:pt x="136414" y="79523"/>
                  <a:pt x="134347" y="84470"/>
                </a:cubicBezTo>
                <a:cubicBezTo>
                  <a:pt x="132279" y="89417"/>
                  <a:pt x="127406" y="92666"/>
                  <a:pt x="122090" y="92666"/>
                </a:cubicBezTo>
                <a:lnTo>
                  <a:pt x="104960" y="92666"/>
                </a:lnTo>
                <a:lnTo>
                  <a:pt x="131467" y="119174"/>
                </a:lnTo>
                <a:cubicBezTo>
                  <a:pt x="136636" y="124342"/>
                  <a:pt x="136636" y="132760"/>
                  <a:pt x="131467" y="138002"/>
                </a:cubicBezTo>
                <a:cubicBezTo>
                  <a:pt x="128883" y="140586"/>
                  <a:pt x="125486" y="141915"/>
                  <a:pt x="122090" y="141915"/>
                </a:cubicBezTo>
                <a:cubicBezTo>
                  <a:pt x="118693" y="141915"/>
                  <a:pt x="115297" y="140586"/>
                  <a:pt x="112713" y="138002"/>
                </a:cubicBezTo>
                <a:lnTo>
                  <a:pt x="63537" y="88826"/>
                </a:lnTo>
                <a:cubicBezTo>
                  <a:pt x="59771" y="85061"/>
                  <a:pt x="58590" y="79301"/>
                  <a:pt x="60657" y="74354"/>
                </a:cubicBezTo>
                <a:cubicBezTo>
                  <a:pt x="62725" y="69407"/>
                  <a:pt x="67524" y="66158"/>
                  <a:pt x="72914" y="66158"/>
                </a:cubicBezTo>
                <a:lnTo>
                  <a:pt x="90044" y="66158"/>
                </a:lnTo>
                <a:lnTo>
                  <a:pt x="63463" y="39651"/>
                </a:lnTo>
                <a:close/>
                <a:moveTo>
                  <a:pt x="191054" y="102782"/>
                </a:moveTo>
                <a:lnTo>
                  <a:pt x="217561" y="76274"/>
                </a:lnTo>
                <a:lnTo>
                  <a:pt x="200431" y="76274"/>
                </a:lnTo>
                <a:cubicBezTo>
                  <a:pt x="195041" y="76274"/>
                  <a:pt x="190242" y="73025"/>
                  <a:pt x="188174" y="68078"/>
                </a:cubicBezTo>
                <a:cubicBezTo>
                  <a:pt x="186107" y="63131"/>
                  <a:pt x="187288" y="57372"/>
                  <a:pt x="191054" y="53606"/>
                </a:cubicBezTo>
                <a:lnTo>
                  <a:pt x="240229" y="4430"/>
                </a:lnTo>
                <a:cubicBezTo>
                  <a:pt x="245398" y="-738"/>
                  <a:pt x="253815" y="-738"/>
                  <a:pt x="259058" y="4430"/>
                </a:cubicBezTo>
                <a:cubicBezTo>
                  <a:pt x="264227" y="9599"/>
                  <a:pt x="264227" y="18017"/>
                  <a:pt x="259058" y="23259"/>
                </a:cubicBezTo>
                <a:lnTo>
                  <a:pt x="232550" y="49767"/>
                </a:lnTo>
                <a:lnTo>
                  <a:pt x="249681" y="49767"/>
                </a:lnTo>
                <a:cubicBezTo>
                  <a:pt x="255071" y="49767"/>
                  <a:pt x="259870" y="53015"/>
                  <a:pt x="261938" y="57962"/>
                </a:cubicBezTo>
                <a:cubicBezTo>
                  <a:pt x="264005" y="62909"/>
                  <a:pt x="262824" y="68669"/>
                  <a:pt x="259058" y="72434"/>
                </a:cubicBezTo>
                <a:lnTo>
                  <a:pt x="209882" y="121610"/>
                </a:lnTo>
                <a:cubicBezTo>
                  <a:pt x="207298" y="124194"/>
                  <a:pt x="203902" y="125523"/>
                  <a:pt x="200505" y="125523"/>
                </a:cubicBezTo>
                <a:cubicBezTo>
                  <a:pt x="197108" y="125523"/>
                  <a:pt x="193712" y="124194"/>
                  <a:pt x="191128" y="121610"/>
                </a:cubicBezTo>
                <a:cubicBezTo>
                  <a:pt x="185885" y="116368"/>
                  <a:pt x="185885" y="107950"/>
                  <a:pt x="191054" y="102782"/>
                </a:cubicBezTo>
              </a:path>
            </a:pathLst>
          </a:custGeom>
          <a:solidFill>
            <a:schemeClr val="accent3"/>
          </a:solidFill>
          <a:ln w="9525" cap="flat">
            <a:noFill/>
            <a:prstDash val="solid"/>
            <a:miter/>
          </a:ln>
        </p:spPr>
        <p:txBody>
          <a:bodyPr rtlCol="0" anchor="ctr"/>
          <a:lstStyle/>
          <a:p>
            <a:endParaRPr lang="es-MX" sz="3200">
              <a:latin typeface="Century Gothic" panose="020B0502020202020204" pitchFamily="34" charset="0"/>
            </a:endParaRPr>
          </a:p>
        </p:txBody>
      </p:sp>
      <p:grpSp>
        <p:nvGrpSpPr>
          <p:cNvPr id="22" name="Grupo 349">
            <a:extLst>
              <a:ext uri="{FF2B5EF4-FFF2-40B4-BE49-F238E27FC236}">
                <a16:creationId xmlns:a16="http://schemas.microsoft.com/office/drawing/2014/main" id="{55277EDA-9409-0C4B-B68D-C14CC75E6384}"/>
              </a:ext>
            </a:extLst>
          </p:cNvPr>
          <p:cNvGrpSpPr/>
          <p:nvPr/>
        </p:nvGrpSpPr>
        <p:grpSpPr>
          <a:xfrm>
            <a:off x="2668308" y="1022190"/>
            <a:ext cx="19041035" cy="2561450"/>
            <a:chOff x="2668308" y="861425"/>
            <a:chExt cx="19041035" cy="2561450"/>
          </a:xfrm>
        </p:grpSpPr>
        <p:sp>
          <p:nvSpPr>
            <p:cNvPr id="23" name="CuadroTexto 350">
              <a:extLst>
                <a:ext uri="{FF2B5EF4-FFF2-40B4-BE49-F238E27FC236}">
                  <a16:creationId xmlns:a16="http://schemas.microsoft.com/office/drawing/2014/main" id="{D34B545B-607E-5A48-B5C1-526F6557762B}"/>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24" name="CuadroTexto 351">
              <a:extLst>
                <a:ext uri="{FF2B5EF4-FFF2-40B4-BE49-F238E27FC236}">
                  <a16:creationId xmlns:a16="http://schemas.microsoft.com/office/drawing/2014/main" id="{95E03674-B7EE-C348-B3DF-982156BCC6D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355798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6AA0795A-7F50-B946-BDC2-F85CA8EBDD3A}"/>
              </a:ext>
            </a:extLst>
          </p:cNvPr>
          <p:cNvGraphicFramePr/>
          <p:nvPr>
            <p:extLst>
              <p:ext uri="{D42A27DB-BD31-4B8C-83A1-F6EECF244321}">
                <p14:modId xmlns:p14="http://schemas.microsoft.com/office/powerpoint/2010/main" val="3826737015"/>
              </p:ext>
            </p:extLst>
          </p:nvPr>
        </p:nvGraphicFramePr>
        <p:xfrm>
          <a:off x="2090779" y="3952568"/>
          <a:ext cx="20120292" cy="507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2">
            <a:extLst>
              <a:ext uri="{FF2B5EF4-FFF2-40B4-BE49-F238E27FC236}">
                <a16:creationId xmlns:a16="http://schemas.microsoft.com/office/drawing/2014/main" id="{82109035-FC01-B240-8A94-259D5620A183}"/>
              </a:ext>
            </a:extLst>
          </p:cNvPr>
          <p:cNvGraphicFramePr>
            <a:graphicFrameLocks noGrp="1"/>
          </p:cNvGraphicFramePr>
          <p:nvPr>
            <p:extLst>
              <p:ext uri="{D42A27DB-BD31-4B8C-83A1-F6EECF244321}">
                <p14:modId xmlns:p14="http://schemas.microsoft.com/office/powerpoint/2010/main" val="4238325986"/>
              </p:ext>
            </p:extLst>
          </p:nvPr>
        </p:nvGraphicFramePr>
        <p:xfrm>
          <a:off x="1945919" y="9276952"/>
          <a:ext cx="20340951" cy="3089212"/>
        </p:xfrm>
        <a:graphic>
          <a:graphicData uri="http://schemas.openxmlformats.org/drawingml/2006/table">
            <a:tbl>
              <a:tblPr firstRow="1" bandRow="1">
                <a:tableStyleId>{5C22544A-7EE6-4342-B048-85BDC9FD1C3A}</a:tableStyleId>
              </a:tblPr>
              <a:tblGrid>
                <a:gridCol w="6780317">
                  <a:extLst>
                    <a:ext uri="{9D8B030D-6E8A-4147-A177-3AD203B41FA5}">
                      <a16:colId xmlns:a16="http://schemas.microsoft.com/office/drawing/2014/main" val="3030628068"/>
                    </a:ext>
                  </a:extLst>
                </a:gridCol>
                <a:gridCol w="6780317">
                  <a:extLst>
                    <a:ext uri="{9D8B030D-6E8A-4147-A177-3AD203B41FA5}">
                      <a16:colId xmlns:a16="http://schemas.microsoft.com/office/drawing/2014/main" val="1779407432"/>
                    </a:ext>
                  </a:extLst>
                </a:gridCol>
                <a:gridCol w="6780317">
                  <a:extLst>
                    <a:ext uri="{9D8B030D-6E8A-4147-A177-3AD203B41FA5}">
                      <a16:colId xmlns:a16="http://schemas.microsoft.com/office/drawing/2014/main" val="539210113"/>
                    </a:ext>
                  </a:extLst>
                </a:gridCol>
              </a:tblGrid>
              <a:tr h="440486">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612283">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612283">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612283">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612283">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bl>
          </a:graphicData>
        </a:graphic>
      </p:graphicFrame>
    </p:spTree>
    <p:extLst>
      <p:ext uri="{BB962C8B-B14F-4D97-AF65-F5344CB8AC3E}">
        <p14:creationId xmlns:p14="http://schemas.microsoft.com/office/powerpoint/2010/main" val="52157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7" name="Table 2">
            <a:extLst>
              <a:ext uri="{FF2B5EF4-FFF2-40B4-BE49-F238E27FC236}">
                <a16:creationId xmlns:a16="http://schemas.microsoft.com/office/drawing/2014/main" id="{25D6836E-35AC-8F4A-B131-5440B46C31C0}"/>
              </a:ext>
            </a:extLst>
          </p:cNvPr>
          <p:cNvGraphicFramePr>
            <a:graphicFrameLocks noGrp="1"/>
          </p:cNvGraphicFramePr>
          <p:nvPr>
            <p:extLst>
              <p:ext uri="{D42A27DB-BD31-4B8C-83A1-F6EECF244321}">
                <p14:modId xmlns:p14="http://schemas.microsoft.com/office/powerpoint/2010/main" val="266712608"/>
              </p:ext>
            </p:extLst>
          </p:nvPr>
        </p:nvGraphicFramePr>
        <p:xfrm>
          <a:off x="12100334" y="8534669"/>
          <a:ext cx="10229904" cy="3135378"/>
        </p:xfrm>
        <a:graphic>
          <a:graphicData uri="http://schemas.openxmlformats.org/drawingml/2006/table">
            <a:tbl>
              <a:tblPr firstRow="1" bandRow="1">
                <a:tableStyleId>{5C22544A-7EE6-4342-B048-85BDC9FD1C3A}</a:tableStyleId>
              </a:tblPr>
              <a:tblGrid>
                <a:gridCol w="3409968">
                  <a:extLst>
                    <a:ext uri="{9D8B030D-6E8A-4147-A177-3AD203B41FA5}">
                      <a16:colId xmlns:a16="http://schemas.microsoft.com/office/drawing/2014/main" val="3030628068"/>
                    </a:ext>
                  </a:extLst>
                </a:gridCol>
                <a:gridCol w="3409968">
                  <a:extLst>
                    <a:ext uri="{9D8B030D-6E8A-4147-A177-3AD203B41FA5}">
                      <a16:colId xmlns:a16="http://schemas.microsoft.com/office/drawing/2014/main" val="1779407432"/>
                    </a:ext>
                  </a:extLst>
                </a:gridCol>
                <a:gridCol w="3409968">
                  <a:extLst>
                    <a:ext uri="{9D8B030D-6E8A-4147-A177-3AD203B41FA5}">
                      <a16:colId xmlns:a16="http://schemas.microsoft.com/office/drawing/2014/main" val="539210113"/>
                    </a:ext>
                  </a:extLst>
                </a:gridCol>
              </a:tblGrid>
              <a:tr h="640080">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831766">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831766">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831766">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sp>
        <p:nvSpPr>
          <p:cNvPr id="8" name="TextBox 7">
            <a:extLst>
              <a:ext uri="{FF2B5EF4-FFF2-40B4-BE49-F238E27FC236}">
                <a16:creationId xmlns:a16="http://schemas.microsoft.com/office/drawing/2014/main" id="{2E1D96C8-F121-9D4F-AB81-AB570D2DE2BC}"/>
              </a:ext>
            </a:extLst>
          </p:cNvPr>
          <p:cNvSpPr txBox="1"/>
          <p:nvPr/>
        </p:nvSpPr>
        <p:spPr>
          <a:xfrm>
            <a:off x="12100334" y="573817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 name="Rectangle 8">
            <a:extLst>
              <a:ext uri="{FF2B5EF4-FFF2-40B4-BE49-F238E27FC236}">
                <a16:creationId xmlns:a16="http://schemas.microsoft.com/office/drawing/2014/main" id="{4F34FF4D-E478-7644-9567-CD25FDF63C87}"/>
              </a:ext>
            </a:extLst>
          </p:cNvPr>
          <p:cNvSpPr/>
          <p:nvPr/>
        </p:nvSpPr>
        <p:spPr>
          <a:xfrm>
            <a:off x="12100334" y="4616706"/>
            <a:ext cx="2981025" cy="646331"/>
          </a:xfrm>
          <a:prstGeom prst="rect">
            <a:avLst/>
          </a:prstGeom>
        </p:spPr>
        <p:txBody>
          <a:bodyPr wrap="square">
            <a:spAutoFit/>
          </a:bodyPr>
          <a:lstStyle/>
          <a:p>
            <a:r>
              <a:rPr lang="en-US" dirty="0">
                <a:solidFill>
                  <a:schemeClr val="accent4"/>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accent4"/>
              </a:solidFill>
              <a:latin typeface="Roboto Medium" panose="02000000000000000000" pitchFamily="2" charset="0"/>
              <a:ea typeface="Roboto Medium" panose="02000000000000000000" pitchFamily="2" charset="0"/>
              <a:cs typeface="Poppins" pitchFamily="2" charset="77"/>
            </a:endParaRPr>
          </a:p>
        </p:txBody>
      </p:sp>
      <p:sp>
        <p:nvSpPr>
          <p:cNvPr id="10" name="TextBox 9">
            <a:extLst>
              <a:ext uri="{FF2B5EF4-FFF2-40B4-BE49-F238E27FC236}">
                <a16:creationId xmlns:a16="http://schemas.microsoft.com/office/drawing/2014/main" id="{3B833AC1-791F-9645-A858-CE73E42D4698}"/>
              </a:ext>
            </a:extLst>
          </p:cNvPr>
          <p:cNvSpPr txBox="1"/>
          <p:nvPr/>
        </p:nvSpPr>
        <p:spPr>
          <a:xfrm>
            <a:off x="12100334" y="681809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TextBox 10">
            <a:extLst>
              <a:ext uri="{FF2B5EF4-FFF2-40B4-BE49-F238E27FC236}">
                <a16:creationId xmlns:a16="http://schemas.microsoft.com/office/drawing/2014/main" id="{43929686-90B5-4945-9669-2FA5C40DEFD7}"/>
              </a:ext>
            </a:extLst>
          </p:cNvPr>
          <p:cNvSpPr txBox="1"/>
          <p:nvPr/>
        </p:nvSpPr>
        <p:spPr>
          <a:xfrm>
            <a:off x="17704721" y="573817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Rectangle 11">
            <a:extLst>
              <a:ext uri="{FF2B5EF4-FFF2-40B4-BE49-F238E27FC236}">
                <a16:creationId xmlns:a16="http://schemas.microsoft.com/office/drawing/2014/main" id="{B61756E2-1C05-3D43-A422-93B44343FBAD}"/>
              </a:ext>
            </a:extLst>
          </p:cNvPr>
          <p:cNvSpPr/>
          <p:nvPr/>
        </p:nvSpPr>
        <p:spPr>
          <a:xfrm>
            <a:off x="17704721" y="4616706"/>
            <a:ext cx="2981025" cy="646331"/>
          </a:xfrm>
          <a:prstGeom prst="rect">
            <a:avLst/>
          </a:prstGeom>
        </p:spPr>
        <p:txBody>
          <a:bodyPr wrap="square">
            <a:spAutoFit/>
          </a:bodyPr>
          <a:lstStyle/>
          <a:p>
            <a:r>
              <a:rPr lang="en-US" dirty="0">
                <a:solidFill>
                  <a:schemeClr val="accent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accent2"/>
              </a:solidFill>
              <a:latin typeface="Roboto Medium" panose="02000000000000000000" pitchFamily="2" charset="0"/>
              <a:ea typeface="Roboto Medium" panose="02000000000000000000" pitchFamily="2" charset="0"/>
              <a:cs typeface="Poppins" pitchFamily="2" charset="77"/>
            </a:endParaRPr>
          </a:p>
        </p:txBody>
      </p:sp>
      <p:sp>
        <p:nvSpPr>
          <p:cNvPr id="13" name="TextBox 12">
            <a:extLst>
              <a:ext uri="{FF2B5EF4-FFF2-40B4-BE49-F238E27FC236}">
                <a16:creationId xmlns:a16="http://schemas.microsoft.com/office/drawing/2014/main" id="{F20A91C1-A3EE-A84F-8B84-2AEBAEF639D2}"/>
              </a:ext>
            </a:extLst>
          </p:cNvPr>
          <p:cNvSpPr txBox="1"/>
          <p:nvPr/>
        </p:nvSpPr>
        <p:spPr>
          <a:xfrm>
            <a:off x="17704721" y="681809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aphicFrame>
        <p:nvGraphicFramePr>
          <p:cNvPr id="2" name="Chart 1">
            <a:extLst>
              <a:ext uri="{FF2B5EF4-FFF2-40B4-BE49-F238E27FC236}">
                <a16:creationId xmlns:a16="http://schemas.microsoft.com/office/drawing/2014/main" id="{0A209A59-2A22-9E42-AB0B-F2E5DB8521D8}"/>
              </a:ext>
            </a:extLst>
          </p:cNvPr>
          <p:cNvGraphicFramePr/>
          <p:nvPr>
            <p:extLst>
              <p:ext uri="{D42A27DB-BD31-4B8C-83A1-F6EECF244321}">
                <p14:modId xmlns:p14="http://schemas.microsoft.com/office/powerpoint/2010/main" val="2516499758"/>
              </p:ext>
            </p:extLst>
          </p:nvPr>
        </p:nvGraphicFramePr>
        <p:xfrm>
          <a:off x="2008943" y="4616707"/>
          <a:ext cx="9033004" cy="70533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37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Table 2">
            <a:extLst>
              <a:ext uri="{FF2B5EF4-FFF2-40B4-BE49-F238E27FC236}">
                <a16:creationId xmlns:a16="http://schemas.microsoft.com/office/drawing/2014/main" id="{57542230-0FC3-7542-A067-BB57B6360D38}"/>
              </a:ext>
            </a:extLst>
          </p:cNvPr>
          <p:cNvGraphicFramePr>
            <a:graphicFrameLocks noGrp="1"/>
          </p:cNvGraphicFramePr>
          <p:nvPr>
            <p:extLst>
              <p:ext uri="{D42A27DB-BD31-4B8C-83A1-F6EECF244321}">
                <p14:modId xmlns:p14="http://schemas.microsoft.com/office/powerpoint/2010/main" val="2779804422"/>
              </p:ext>
            </p:extLst>
          </p:nvPr>
        </p:nvGraphicFramePr>
        <p:xfrm>
          <a:off x="2181896" y="8704976"/>
          <a:ext cx="5709522" cy="3639000"/>
        </p:xfrm>
        <a:graphic>
          <a:graphicData uri="http://schemas.openxmlformats.org/drawingml/2006/table">
            <a:tbl>
              <a:tblPr firstRow="1" bandRow="1">
                <a:tableStyleId>{5C22544A-7EE6-4342-B048-85BDC9FD1C3A}</a:tableStyleId>
              </a:tblPr>
              <a:tblGrid>
                <a:gridCol w="1903174">
                  <a:extLst>
                    <a:ext uri="{9D8B030D-6E8A-4147-A177-3AD203B41FA5}">
                      <a16:colId xmlns:a16="http://schemas.microsoft.com/office/drawing/2014/main" val="3030628068"/>
                    </a:ext>
                  </a:extLst>
                </a:gridCol>
                <a:gridCol w="1903174">
                  <a:extLst>
                    <a:ext uri="{9D8B030D-6E8A-4147-A177-3AD203B41FA5}">
                      <a16:colId xmlns:a16="http://schemas.microsoft.com/office/drawing/2014/main" val="1779407432"/>
                    </a:ext>
                  </a:extLst>
                </a:gridCol>
                <a:gridCol w="1903174">
                  <a:extLst>
                    <a:ext uri="{9D8B030D-6E8A-4147-A177-3AD203B41FA5}">
                      <a16:colId xmlns:a16="http://schemas.microsoft.com/office/drawing/2014/main" val="539210113"/>
                    </a:ext>
                  </a:extLst>
                </a:gridCol>
              </a:tblGrid>
              <a:tr h="531271">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59978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59978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59978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13" name="Chart 12">
            <a:extLst>
              <a:ext uri="{FF2B5EF4-FFF2-40B4-BE49-F238E27FC236}">
                <a16:creationId xmlns:a16="http://schemas.microsoft.com/office/drawing/2014/main" id="{E5D21966-508F-B043-BAC7-54E9A06AACA2}"/>
              </a:ext>
            </a:extLst>
          </p:cNvPr>
          <p:cNvGraphicFramePr/>
          <p:nvPr>
            <p:extLst>
              <p:ext uri="{D42A27DB-BD31-4B8C-83A1-F6EECF244321}">
                <p14:modId xmlns:p14="http://schemas.microsoft.com/office/powerpoint/2010/main" val="124363588"/>
              </p:ext>
            </p:extLst>
          </p:nvPr>
        </p:nvGraphicFramePr>
        <p:xfrm>
          <a:off x="2137225" y="4176601"/>
          <a:ext cx="5754193" cy="40605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Table 2">
            <a:extLst>
              <a:ext uri="{FF2B5EF4-FFF2-40B4-BE49-F238E27FC236}">
                <a16:creationId xmlns:a16="http://schemas.microsoft.com/office/drawing/2014/main" id="{16C67D86-99FB-BF4C-96E5-DAF075762CAE}"/>
              </a:ext>
            </a:extLst>
          </p:cNvPr>
          <p:cNvGraphicFramePr>
            <a:graphicFrameLocks noGrp="1"/>
          </p:cNvGraphicFramePr>
          <p:nvPr>
            <p:extLst>
              <p:ext uri="{D42A27DB-BD31-4B8C-83A1-F6EECF244321}">
                <p14:modId xmlns:p14="http://schemas.microsoft.com/office/powerpoint/2010/main" val="2537779767"/>
              </p:ext>
            </p:extLst>
          </p:nvPr>
        </p:nvGraphicFramePr>
        <p:xfrm>
          <a:off x="9326975" y="8704976"/>
          <a:ext cx="5709522" cy="3639000"/>
        </p:xfrm>
        <a:graphic>
          <a:graphicData uri="http://schemas.openxmlformats.org/drawingml/2006/table">
            <a:tbl>
              <a:tblPr firstRow="1" bandRow="1">
                <a:tableStyleId>{5C22544A-7EE6-4342-B048-85BDC9FD1C3A}</a:tableStyleId>
              </a:tblPr>
              <a:tblGrid>
                <a:gridCol w="1903174">
                  <a:extLst>
                    <a:ext uri="{9D8B030D-6E8A-4147-A177-3AD203B41FA5}">
                      <a16:colId xmlns:a16="http://schemas.microsoft.com/office/drawing/2014/main" val="3030628068"/>
                    </a:ext>
                  </a:extLst>
                </a:gridCol>
                <a:gridCol w="1903174">
                  <a:extLst>
                    <a:ext uri="{9D8B030D-6E8A-4147-A177-3AD203B41FA5}">
                      <a16:colId xmlns:a16="http://schemas.microsoft.com/office/drawing/2014/main" val="1779407432"/>
                    </a:ext>
                  </a:extLst>
                </a:gridCol>
                <a:gridCol w="1903174">
                  <a:extLst>
                    <a:ext uri="{9D8B030D-6E8A-4147-A177-3AD203B41FA5}">
                      <a16:colId xmlns:a16="http://schemas.microsoft.com/office/drawing/2014/main" val="539210113"/>
                    </a:ext>
                  </a:extLst>
                </a:gridCol>
              </a:tblGrid>
              <a:tr h="531271">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59978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59978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59978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21" name="Chart 20">
            <a:extLst>
              <a:ext uri="{FF2B5EF4-FFF2-40B4-BE49-F238E27FC236}">
                <a16:creationId xmlns:a16="http://schemas.microsoft.com/office/drawing/2014/main" id="{27E04930-025E-014D-9F59-AE0199C0101F}"/>
              </a:ext>
            </a:extLst>
          </p:cNvPr>
          <p:cNvGraphicFramePr/>
          <p:nvPr>
            <p:extLst>
              <p:ext uri="{D42A27DB-BD31-4B8C-83A1-F6EECF244321}">
                <p14:modId xmlns:p14="http://schemas.microsoft.com/office/powerpoint/2010/main" val="1253911045"/>
              </p:ext>
            </p:extLst>
          </p:nvPr>
        </p:nvGraphicFramePr>
        <p:xfrm>
          <a:off x="9282304" y="4176601"/>
          <a:ext cx="5754193" cy="40605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Table 2">
            <a:extLst>
              <a:ext uri="{FF2B5EF4-FFF2-40B4-BE49-F238E27FC236}">
                <a16:creationId xmlns:a16="http://schemas.microsoft.com/office/drawing/2014/main" id="{6746810A-6349-7747-BF63-77187B263A68}"/>
              </a:ext>
            </a:extLst>
          </p:cNvPr>
          <p:cNvGraphicFramePr>
            <a:graphicFrameLocks noGrp="1"/>
          </p:cNvGraphicFramePr>
          <p:nvPr>
            <p:extLst>
              <p:ext uri="{D42A27DB-BD31-4B8C-83A1-F6EECF244321}">
                <p14:modId xmlns:p14="http://schemas.microsoft.com/office/powerpoint/2010/main" val="2032126506"/>
              </p:ext>
            </p:extLst>
          </p:nvPr>
        </p:nvGraphicFramePr>
        <p:xfrm>
          <a:off x="16516725" y="8704976"/>
          <a:ext cx="5709522" cy="3639000"/>
        </p:xfrm>
        <a:graphic>
          <a:graphicData uri="http://schemas.openxmlformats.org/drawingml/2006/table">
            <a:tbl>
              <a:tblPr firstRow="1" bandRow="1">
                <a:tableStyleId>{5C22544A-7EE6-4342-B048-85BDC9FD1C3A}</a:tableStyleId>
              </a:tblPr>
              <a:tblGrid>
                <a:gridCol w="1903174">
                  <a:extLst>
                    <a:ext uri="{9D8B030D-6E8A-4147-A177-3AD203B41FA5}">
                      <a16:colId xmlns:a16="http://schemas.microsoft.com/office/drawing/2014/main" val="3030628068"/>
                    </a:ext>
                  </a:extLst>
                </a:gridCol>
                <a:gridCol w="1903174">
                  <a:extLst>
                    <a:ext uri="{9D8B030D-6E8A-4147-A177-3AD203B41FA5}">
                      <a16:colId xmlns:a16="http://schemas.microsoft.com/office/drawing/2014/main" val="1779407432"/>
                    </a:ext>
                  </a:extLst>
                </a:gridCol>
                <a:gridCol w="1903174">
                  <a:extLst>
                    <a:ext uri="{9D8B030D-6E8A-4147-A177-3AD203B41FA5}">
                      <a16:colId xmlns:a16="http://schemas.microsoft.com/office/drawing/2014/main" val="539210113"/>
                    </a:ext>
                  </a:extLst>
                </a:gridCol>
              </a:tblGrid>
              <a:tr h="531271">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3"/>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59978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59978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59978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23" name="Chart 22">
            <a:extLst>
              <a:ext uri="{FF2B5EF4-FFF2-40B4-BE49-F238E27FC236}">
                <a16:creationId xmlns:a16="http://schemas.microsoft.com/office/drawing/2014/main" id="{8E7459B0-4A18-0046-A4CB-9EC9AE8C5AEA}"/>
              </a:ext>
            </a:extLst>
          </p:cNvPr>
          <p:cNvGraphicFramePr/>
          <p:nvPr>
            <p:extLst>
              <p:ext uri="{D42A27DB-BD31-4B8C-83A1-F6EECF244321}">
                <p14:modId xmlns:p14="http://schemas.microsoft.com/office/powerpoint/2010/main" val="1389762984"/>
              </p:ext>
            </p:extLst>
          </p:nvPr>
        </p:nvGraphicFramePr>
        <p:xfrm>
          <a:off x="16472054" y="4176601"/>
          <a:ext cx="5754193" cy="40605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1970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1" name="Chart 10">
            <a:extLst>
              <a:ext uri="{FF2B5EF4-FFF2-40B4-BE49-F238E27FC236}">
                <a16:creationId xmlns:a16="http://schemas.microsoft.com/office/drawing/2014/main" id="{DFBCD960-B9CB-0D4A-949E-26453DD080F5}"/>
              </a:ext>
            </a:extLst>
          </p:cNvPr>
          <p:cNvGraphicFramePr/>
          <p:nvPr>
            <p:extLst>
              <p:ext uri="{D42A27DB-BD31-4B8C-83A1-F6EECF244321}">
                <p14:modId xmlns:p14="http://schemas.microsoft.com/office/powerpoint/2010/main" val="3568214165"/>
              </p:ext>
            </p:extLst>
          </p:nvPr>
        </p:nvGraphicFramePr>
        <p:xfrm>
          <a:off x="1917290" y="8170606"/>
          <a:ext cx="20677239" cy="4011562"/>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áfico 68">
            <a:extLst>
              <a:ext uri="{FF2B5EF4-FFF2-40B4-BE49-F238E27FC236}">
                <a16:creationId xmlns:a16="http://schemas.microsoft.com/office/drawing/2014/main" id="{0EA452BB-ADA9-B94A-BC99-3FD0948E4A0D}"/>
              </a:ext>
            </a:extLst>
          </p:cNvPr>
          <p:cNvGrpSpPr/>
          <p:nvPr/>
        </p:nvGrpSpPr>
        <p:grpSpPr>
          <a:xfrm>
            <a:off x="15287935" y="4261098"/>
            <a:ext cx="1468540" cy="1468540"/>
            <a:chOff x="8599238" y="1565328"/>
            <a:chExt cx="570831" cy="570831"/>
          </a:xfrm>
          <a:solidFill>
            <a:schemeClr val="accent1"/>
          </a:solidFill>
        </p:grpSpPr>
        <p:sp>
          <p:nvSpPr>
            <p:cNvPr id="14" name="Forma libre 128">
              <a:extLst>
                <a:ext uri="{FF2B5EF4-FFF2-40B4-BE49-F238E27FC236}">
                  <a16:creationId xmlns:a16="http://schemas.microsoft.com/office/drawing/2014/main" id="{AF45609C-F743-A443-AE62-26E644914F56}"/>
                </a:ext>
              </a:extLst>
            </p:cNvPr>
            <p:cNvSpPr/>
            <p:nvPr/>
          </p:nvSpPr>
          <p:spPr>
            <a:xfrm>
              <a:off x="8830938" y="1565328"/>
              <a:ext cx="106937" cy="106938"/>
            </a:xfrm>
            <a:custGeom>
              <a:avLst/>
              <a:gdLst>
                <a:gd name="connsiteX0" fmla="*/ 53469 w 106937"/>
                <a:gd name="connsiteY0" fmla="*/ 106939 h 106938"/>
                <a:gd name="connsiteX1" fmla="*/ 106938 w 106937"/>
                <a:gd name="connsiteY1" fmla="*/ 53470 h 106938"/>
                <a:gd name="connsiteX2" fmla="*/ 53469 w 106937"/>
                <a:gd name="connsiteY2" fmla="*/ 0 h 106938"/>
                <a:gd name="connsiteX3" fmla="*/ 0 w 106937"/>
                <a:gd name="connsiteY3" fmla="*/ 53469 h 106938"/>
                <a:gd name="connsiteX4" fmla="*/ 53469 w 106937"/>
                <a:gd name="connsiteY4" fmla="*/ 106939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7" h="106938">
                  <a:moveTo>
                    <a:pt x="53469" y="106939"/>
                  </a:moveTo>
                  <a:cubicBezTo>
                    <a:pt x="82954" y="106939"/>
                    <a:pt x="106938" y="82954"/>
                    <a:pt x="106938" y="53470"/>
                  </a:cubicBezTo>
                  <a:cubicBezTo>
                    <a:pt x="106938" y="23986"/>
                    <a:pt x="82953" y="0"/>
                    <a:pt x="53469" y="0"/>
                  </a:cubicBezTo>
                  <a:cubicBezTo>
                    <a:pt x="23985" y="0"/>
                    <a:pt x="0" y="23985"/>
                    <a:pt x="0" y="53469"/>
                  </a:cubicBezTo>
                  <a:cubicBezTo>
                    <a:pt x="0" y="82953"/>
                    <a:pt x="23984" y="106939"/>
                    <a:pt x="53469" y="106939"/>
                  </a:cubicBezTo>
                  <a:close/>
                </a:path>
              </a:pathLst>
            </a:custGeom>
            <a:grpFill/>
            <a:ln w="1089" cap="flat">
              <a:noFill/>
              <a:prstDash val="solid"/>
              <a:miter/>
            </a:ln>
          </p:spPr>
          <p:txBody>
            <a:bodyPr rtlCol="0" anchor="ctr"/>
            <a:lstStyle/>
            <a:p>
              <a:endParaRPr lang="es-MX"/>
            </a:p>
          </p:txBody>
        </p:sp>
        <p:sp>
          <p:nvSpPr>
            <p:cNvPr id="15" name="Forma libre 129">
              <a:extLst>
                <a:ext uri="{FF2B5EF4-FFF2-40B4-BE49-F238E27FC236}">
                  <a16:creationId xmlns:a16="http://schemas.microsoft.com/office/drawing/2014/main" id="{1EDE38F2-E232-9042-B9D2-C8FCED97A532}"/>
                </a:ext>
              </a:extLst>
            </p:cNvPr>
            <p:cNvSpPr/>
            <p:nvPr/>
          </p:nvSpPr>
          <p:spPr>
            <a:xfrm>
              <a:off x="8777470" y="1707992"/>
              <a:ext cx="213876" cy="427674"/>
            </a:xfrm>
            <a:custGeom>
              <a:avLst/>
              <a:gdLst>
                <a:gd name="connsiteX0" fmla="*/ 213877 w 213876"/>
                <a:gd name="connsiteY0" fmla="*/ 178152 h 427674"/>
                <a:gd name="connsiteX1" fmla="*/ 213877 w 213876"/>
                <a:gd name="connsiteY1" fmla="*/ 47995 h 427674"/>
                <a:gd name="connsiteX2" fmla="*/ 190119 w 213876"/>
                <a:gd name="connsiteY2" fmla="*/ 14385 h 427674"/>
                <a:gd name="connsiteX3" fmla="*/ 23758 w 213876"/>
                <a:gd name="connsiteY3" fmla="*/ 14385 h 427674"/>
                <a:gd name="connsiteX4" fmla="*/ 0 w 213876"/>
                <a:gd name="connsiteY4" fmla="*/ 47995 h 427674"/>
                <a:gd name="connsiteX5" fmla="*/ 0 w 213876"/>
                <a:gd name="connsiteY5" fmla="*/ 178152 h 427674"/>
                <a:gd name="connsiteX6" fmla="*/ 30499 w 213876"/>
                <a:gd name="connsiteY6" fmla="*/ 212758 h 427674"/>
                <a:gd name="connsiteX7" fmla="*/ 0 w 213876"/>
                <a:gd name="connsiteY7" fmla="*/ 296630 h 427674"/>
                <a:gd name="connsiteX8" fmla="*/ 0 w 213876"/>
                <a:gd name="connsiteY8" fmla="*/ 356383 h 427674"/>
                <a:gd name="connsiteX9" fmla="*/ 53469 w 213876"/>
                <a:gd name="connsiteY9" fmla="*/ 356383 h 427674"/>
                <a:gd name="connsiteX10" fmla="*/ 53469 w 213876"/>
                <a:gd name="connsiteY10" fmla="*/ 427675 h 427674"/>
                <a:gd name="connsiteX11" fmla="*/ 160408 w 213876"/>
                <a:gd name="connsiteY11" fmla="*/ 427675 h 427674"/>
                <a:gd name="connsiteX12" fmla="*/ 160408 w 213876"/>
                <a:gd name="connsiteY12" fmla="*/ 356383 h 427674"/>
                <a:gd name="connsiteX13" fmla="*/ 213877 w 213876"/>
                <a:gd name="connsiteY13" fmla="*/ 356383 h 427674"/>
                <a:gd name="connsiteX14" fmla="*/ 213877 w 213876"/>
                <a:gd name="connsiteY14" fmla="*/ 296630 h 427674"/>
                <a:gd name="connsiteX15" fmla="*/ 183378 w 213876"/>
                <a:gd name="connsiteY15" fmla="*/ 212758 h 427674"/>
                <a:gd name="connsiteX16" fmla="*/ 213877 w 213876"/>
                <a:gd name="connsiteY16" fmla="*/ 178152 h 42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3876" h="427674">
                  <a:moveTo>
                    <a:pt x="213877" y="178152"/>
                  </a:moveTo>
                  <a:lnTo>
                    <a:pt x="213877" y="47995"/>
                  </a:lnTo>
                  <a:cubicBezTo>
                    <a:pt x="213877" y="32886"/>
                    <a:pt x="204356" y="19432"/>
                    <a:pt x="190119" y="14385"/>
                  </a:cubicBezTo>
                  <a:cubicBezTo>
                    <a:pt x="135849" y="-4795"/>
                    <a:pt x="78028" y="-4795"/>
                    <a:pt x="23758" y="14385"/>
                  </a:cubicBezTo>
                  <a:cubicBezTo>
                    <a:pt x="9520" y="19433"/>
                    <a:pt x="0" y="32887"/>
                    <a:pt x="0" y="47995"/>
                  </a:cubicBezTo>
                  <a:lnTo>
                    <a:pt x="0" y="178152"/>
                  </a:lnTo>
                  <a:cubicBezTo>
                    <a:pt x="0" y="196012"/>
                    <a:pt x="13360" y="210169"/>
                    <a:pt x="30499" y="212758"/>
                  </a:cubicBezTo>
                  <a:lnTo>
                    <a:pt x="0" y="296630"/>
                  </a:lnTo>
                  <a:lnTo>
                    <a:pt x="0" y="356383"/>
                  </a:lnTo>
                  <a:lnTo>
                    <a:pt x="53469" y="356383"/>
                  </a:lnTo>
                  <a:lnTo>
                    <a:pt x="53469" y="427675"/>
                  </a:lnTo>
                  <a:lnTo>
                    <a:pt x="160408" y="427675"/>
                  </a:lnTo>
                  <a:lnTo>
                    <a:pt x="160408" y="356383"/>
                  </a:lnTo>
                  <a:lnTo>
                    <a:pt x="213877" y="356383"/>
                  </a:lnTo>
                  <a:lnTo>
                    <a:pt x="213877" y="296630"/>
                  </a:lnTo>
                  <a:lnTo>
                    <a:pt x="183378" y="212758"/>
                  </a:lnTo>
                  <a:cubicBezTo>
                    <a:pt x="200515" y="210169"/>
                    <a:pt x="213877" y="196012"/>
                    <a:pt x="213877" y="178152"/>
                  </a:cubicBezTo>
                  <a:close/>
                </a:path>
              </a:pathLst>
            </a:custGeom>
            <a:grpFill/>
            <a:ln w="1089" cap="flat">
              <a:noFill/>
              <a:prstDash val="solid"/>
              <a:miter/>
            </a:ln>
          </p:spPr>
          <p:txBody>
            <a:bodyPr rtlCol="0" anchor="ctr"/>
            <a:lstStyle/>
            <a:p>
              <a:endParaRPr lang="es-MX"/>
            </a:p>
          </p:txBody>
        </p:sp>
      </p:grpSp>
      <p:grpSp>
        <p:nvGrpSpPr>
          <p:cNvPr id="16" name="Gráfico 69">
            <a:extLst>
              <a:ext uri="{FF2B5EF4-FFF2-40B4-BE49-F238E27FC236}">
                <a16:creationId xmlns:a16="http://schemas.microsoft.com/office/drawing/2014/main" id="{30AFB0C4-8725-B04D-B89A-BF0BDB8C6B0C}"/>
              </a:ext>
            </a:extLst>
          </p:cNvPr>
          <p:cNvGrpSpPr/>
          <p:nvPr/>
        </p:nvGrpSpPr>
        <p:grpSpPr>
          <a:xfrm>
            <a:off x="15287300" y="6244177"/>
            <a:ext cx="1468540" cy="1468540"/>
            <a:chOff x="9828725" y="1565328"/>
            <a:chExt cx="570831" cy="570831"/>
          </a:xfrm>
          <a:solidFill>
            <a:schemeClr val="accent2"/>
          </a:solidFill>
        </p:grpSpPr>
        <p:sp>
          <p:nvSpPr>
            <p:cNvPr id="17" name="Forma libre 131">
              <a:extLst>
                <a:ext uri="{FF2B5EF4-FFF2-40B4-BE49-F238E27FC236}">
                  <a16:creationId xmlns:a16="http://schemas.microsoft.com/office/drawing/2014/main" id="{77B68861-0A0C-4945-AC6C-4AC252AE3873}"/>
                </a:ext>
              </a:extLst>
            </p:cNvPr>
            <p:cNvSpPr/>
            <p:nvPr/>
          </p:nvSpPr>
          <p:spPr>
            <a:xfrm>
              <a:off x="10060425" y="1565327"/>
              <a:ext cx="106938" cy="106938"/>
            </a:xfrm>
            <a:custGeom>
              <a:avLst/>
              <a:gdLst>
                <a:gd name="connsiteX0" fmla="*/ 91278 w 106938"/>
                <a:gd name="connsiteY0" fmla="*/ 15661 h 106938"/>
                <a:gd name="connsiteX1" fmla="*/ 91278 w 106938"/>
                <a:gd name="connsiteY1" fmla="*/ 91278 h 106938"/>
                <a:gd name="connsiteX2" fmla="*/ 15661 w 106938"/>
                <a:gd name="connsiteY2" fmla="*/ 91278 h 106938"/>
                <a:gd name="connsiteX3" fmla="*/ 15661 w 106938"/>
                <a:gd name="connsiteY3" fmla="*/ 15661 h 106938"/>
                <a:gd name="connsiteX4" fmla="*/ 91278 w 106938"/>
                <a:gd name="connsiteY4" fmla="*/ 15661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8" h="106938">
                  <a:moveTo>
                    <a:pt x="91278" y="15661"/>
                  </a:moveTo>
                  <a:cubicBezTo>
                    <a:pt x="112159" y="36541"/>
                    <a:pt x="112159" y="70396"/>
                    <a:pt x="91278" y="91278"/>
                  </a:cubicBezTo>
                  <a:cubicBezTo>
                    <a:pt x="70397" y="112159"/>
                    <a:pt x="36542" y="112159"/>
                    <a:pt x="15661" y="91278"/>
                  </a:cubicBezTo>
                  <a:cubicBezTo>
                    <a:pt x="-5220" y="70397"/>
                    <a:pt x="-5220" y="36542"/>
                    <a:pt x="15661" y="15661"/>
                  </a:cubicBezTo>
                  <a:cubicBezTo>
                    <a:pt x="36541" y="-5220"/>
                    <a:pt x="70396" y="-5220"/>
                    <a:pt x="91278" y="15661"/>
                  </a:cubicBezTo>
                </a:path>
              </a:pathLst>
            </a:custGeom>
            <a:grpFill/>
            <a:ln w="1089" cap="flat">
              <a:noFill/>
              <a:prstDash val="solid"/>
              <a:miter/>
            </a:ln>
          </p:spPr>
          <p:txBody>
            <a:bodyPr rtlCol="0" anchor="ctr"/>
            <a:lstStyle/>
            <a:p>
              <a:endParaRPr lang="es-MX"/>
            </a:p>
          </p:txBody>
        </p:sp>
        <p:sp>
          <p:nvSpPr>
            <p:cNvPr id="18" name="Forma libre 132">
              <a:extLst>
                <a:ext uri="{FF2B5EF4-FFF2-40B4-BE49-F238E27FC236}">
                  <a16:creationId xmlns:a16="http://schemas.microsoft.com/office/drawing/2014/main" id="{A60E6555-D2E7-EF48-B65D-F5B01366FCE0}"/>
                </a:ext>
              </a:extLst>
            </p:cNvPr>
            <p:cNvSpPr/>
            <p:nvPr/>
          </p:nvSpPr>
          <p:spPr>
            <a:xfrm>
              <a:off x="10006955" y="1707992"/>
              <a:ext cx="213876" cy="427675"/>
            </a:xfrm>
            <a:custGeom>
              <a:avLst/>
              <a:gdLst>
                <a:gd name="connsiteX0" fmla="*/ 190119 w 213876"/>
                <a:gd name="connsiteY0" fmla="*/ 14385 h 427675"/>
                <a:gd name="connsiteX1" fmla="*/ 23758 w 213876"/>
                <a:gd name="connsiteY1" fmla="*/ 14385 h 427675"/>
                <a:gd name="connsiteX2" fmla="*/ 0 w 213876"/>
                <a:gd name="connsiteY2" fmla="*/ 47995 h 427675"/>
                <a:gd name="connsiteX3" fmla="*/ 0 w 213876"/>
                <a:gd name="connsiteY3" fmla="*/ 213799 h 427675"/>
                <a:gd name="connsiteX4" fmla="*/ 35646 w 213876"/>
                <a:gd name="connsiteY4" fmla="*/ 249445 h 427675"/>
                <a:gd name="connsiteX5" fmla="*/ 35646 w 213876"/>
                <a:gd name="connsiteY5" fmla="*/ 427676 h 427675"/>
                <a:gd name="connsiteX6" fmla="*/ 178231 w 213876"/>
                <a:gd name="connsiteY6" fmla="*/ 427676 h 427675"/>
                <a:gd name="connsiteX7" fmla="*/ 178231 w 213876"/>
                <a:gd name="connsiteY7" fmla="*/ 249445 h 427675"/>
                <a:gd name="connsiteX8" fmla="*/ 213877 w 213876"/>
                <a:gd name="connsiteY8" fmla="*/ 213799 h 427675"/>
                <a:gd name="connsiteX9" fmla="*/ 213877 w 213876"/>
                <a:gd name="connsiteY9" fmla="*/ 47995 h 427675"/>
                <a:gd name="connsiteX10" fmla="*/ 190119 w 213876"/>
                <a:gd name="connsiteY10" fmla="*/ 14385 h 42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876" h="427675">
                  <a:moveTo>
                    <a:pt x="190119" y="14385"/>
                  </a:moveTo>
                  <a:cubicBezTo>
                    <a:pt x="135849" y="-4795"/>
                    <a:pt x="78028" y="-4795"/>
                    <a:pt x="23758" y="14385"/>
                  </a:cubicBezTo>
                  <a:cubicBezTo>
                    <a:pt x="9520" y="19433"/>
                    <a:pt x="0" y="32887"/>
                    <a:pt x="0" y="47995"/>
                  </a:cubicBezTo>
                  <a:lnTo>
                    <a:pt x="0" y="213799"/>
                  </a:lnTo>
                  <a:cubicBezTo>
                    <a:pt x="0" y="233485"/>
                    <a:pt x="15961" y="249445"/>
                    <a:pt x="35646" y="249445"/>
                  </a:cubicBezTo>
                  <a:lnTo>
                    <a:pt x="35646" y="427676"/>
                  </a:lnTo>
                  <a:lnTo>
                    <a:pt x="178231" y="427676"/>
                  </a:lnTo>
                  <a:lnTo>
                    <a:pt x="178231" y="249445"/>
                  </a:lnTo>
                  <a:cubicBezTo>
                    <a:pt x="197917" y="249445"/>
                    <a:pt x="213877" y="233484"/>
                    <a:pt x="213877" y="213799"/>
                  </a:cubicBezTo>
                  <a:lnTo>
                    <a:pt x="213877" y="47995"/>
                  </a:lnTo>
                  <a:cubicBezTo>
                    <a:pt x="213878" y="32886"/>
                    <a:pt x="204358" y="19432"/>
                    <a:pt x="190119" y="14385"/>
                  </a:cubicBezTo>
                  <a:close/>
                </a:path>
              </a:pathLst>
            </a:custGeom>
            <a:grpFill/>
            <a:ln w="1089" cap="flat">
              <a:noFill/>
              <a:prstDash val="solid"/>
              <a:miter/>
            </a:ln>
          </p:spPr>
          <p:txBody>
            <a:bodyPr rtlCol="0" anchor="ctr"/>
            <a:lstStyle/>
            <a:p>
              <a:endParaRPr lang="es-MX"/>
            </a:p>
          </p:txBody>
        </p:sp>
      </p:grpSp>
      <p:sp>
        <p:nvSpPr>
          <p:cNvPr id="19" name="Rectangle 18">
            <a:extLst>
              <a:ext uri="{FF2B5EF4-FFF2-40B4-BE49-F238E27FC236}">
                <a16:creationId xmlns:a16="http://schemas.microsoft.com/office/drawing/2014/main" id="{384850A4-0C23-744E-952E-C52C675EC98A}"/>
              </a:ext>
            </a:extLst>
          </p:cNvPr>
          <p:cNvSpPr/>
          <p:nvPr/>
        </p:nvSpPr>
        <p:spPr>
          <a:xfrm>
            <a:off x="16842245" y="4731469"/>
            <a:ext cx="1143717" cy="646331"/>
          </a:xfrm>
          <a:prstGeom prst="rect">
            <a:avLst/>
          </a:prstGeom>
        </p:spPr>
        <p:txBody>
          <a:bodyPr wrap="square">
            <a:spAutoFit/>
          </a:bodyPr>
          <a:lstStyle/>
          <a:p>
            <a:r>
              <a:rPr lang="en-US" dirty="0">
                <a:latin typeface="Roboto Medium" panose="02000000000000000000" pitchFamily="2" charset="0"/>
                <a:ea typeface="Roboto Medium" panose="02000000000000000000" pitchFamily="2" charset="0"/>
                <a:cs typeface="Poppins" pitchFamily="2" charset="77"/>
              </a:rPr>
              <a:t>23%</a:t>
            </a:r>
            <a:endParaRPr lang="en-US" sz="5400" dirty="0">
              <a:latin typeface="Roboto Medium" panose="02000000000000000000" pitchFamily="2" charset="0"/>
              <a:ea typeface="Roboto Medium" panose="02000000000000000000" pitchFamily="2" charset="0"/>
              <a:cs typeface="Poppins" pitchFamily="2" charset="77"/>
            </a:endParaRPr>
          </a:p>
        </p:txBody>
      </p:sp>
      <p:sp>
        <p:nvSpPr>
          <p:cNvPr id="24" name="Rectangle 23">
            <a:extLst>
              <a:ext uri="{FF2B5EF4-FFF2-40B4-BE49-F238E27FC236}">
                <a16:creationId xmlns:a16="http://schemas.microsoft.com/office/drawing/2014/main" id="{59E2CAC1-278E-9948-B85E-3E6DE8B960F8}"/>
              </a:ext>
            </a:extLst>
          </p:cNvPr>
          <p:cNvSpPr/>
          <p:nvPr/>
        </p:nvSpPr>
        <p:spPr>
          <a:xfrm>
            <a:off x="16842245" y="6737251"/>
            <a:ext cx="1143717" cy="646331"/>
          </a:xfrm>
          <a:prstGeom prst="rect">
            <a:avLst/>
          </a:prstGeom>
        </p:spPr>
        <p:txBody>
          <a:bodyPr wrap="square">
            <a:spAutoFit/>
          </a:bodyPr>
          <a:lstStyle/>
          <a:p>
            <a:r>
              <a:rPr lang="en-US" dirty="0">
                <a:latin typeface="Roboto Medium" panose="02000000000000000000" pitchFamily="2" charset="0"/>
                <a:ea typeface="Roboto Medium" panose="02000000000000000000" pitchFamily="2" charset="0"/>
                <a:cs typeface="Poppins" pitchFamily="2" charset="77"/>
              </a:rPr>
              <a:t>50%</a:t>
            </a:r>
            <a:endParaRPr lang="en-US" sz="5400" dirty="0">
              <a:latin typeface="Roboto Medium" panose="02000000000000000000" pitchFamily="2" charset="0"/>
              <a:ea typeface="Roboto Medium" panose="02000000000000000000" pitchFamily="2" charset="0"/>
              <a:cs typeface="Poppins" pitchFamily="2" charset="77"/>
            </a:endParaRPr>
          </a:p>
        </p:txBody>
      </p:sp>
      <p:sp>
        <p:nvSpPr>
          <p:cNvPr id="25" name="TextBox 24">
            <a:extLst>
              <a:ext uri="{FF2B5EF4-FFF2-40B4-BE49-F238E27FC236}">
                <a16:creationId xmlns:a16="http://schemas.microsoft.com/office/drawing/2014/main" id="{E3C340B4-5432-5347-BDED-DED5EBA925A2}"/>
              </a:ext>
            </a:extLst>
          </p:cNvPr>
          <p:cNvSpPr txBox="1"/>
          <p:nvPr/>
        </p:nvSpPr>
        <p:spPr>
          <a:xfrm>
            <a:off x="18263262" y="4398654"/>
            <a:ext cx="390212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6" name="TextBox 25">
            <a:extLst>
              <a:ext uri="{FF2B5EF4-FFF2-40B4-BE49-F238E27FC236}">
                <a16:creationId xmlns:a16="http://schemas.microsoft.com/office/drawing/2014/main" id="{929BACC5-57D7-ED45-80F1-FB0970232E9E}"/>
              </a:ext>
            </a:extLst>
          </p:cNvPr>
          <p:cNvSpPr txBox="1"/>
          <p:nvPr/>
        </p:nvSpPr>
        <p:spPr>
          <a:xfrm>
            <a:off x="18263263" y="6463431"/>
            <a:ext cx="3902126"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aphicFrame>
        <p:nvGraphicFramePr>
          <p:cNvPr id="27" name="Table 2">
            <a:extLst>
              <a:ext uri="{FF2B5EF4-FFF2-40B4-BE49-F238E27FC236}">
                <a16:creationId xmlns:a16="http://schemas.microsoft.com/office/drawing/2014/main" id="{2E4FB984-28FD-924A-A6BE-CF4A96B4F307}"/>
              </a:ext>
            </a:extLst>
          </p:cNvPr>
          <p:cNvGraphicFramePr>
            <a:graphicFrameLocks noGrp="1"/>
          </p:cNvGraphicFramePr>
          <p:nvPr>
            <p:extLst>
              <p:ext uri="{D42A27DB-BD31-4B8C-83A1-F6EECF244321}">
                <p14:modId xmlns:p14="http://schemas.microsoft.com/office/powerpoint/2010/main" val="864642984"/>
              </p:ext>
            </p:extLst>
          </p:nvPr>
        </p:nvGraphicFramePr>
        <p:xfrm>
          <a:off x="2094272" y="4149479"/>
          <a:ext cx="12506631" cy="3620966"/>
        </p:xfrm>
        <a:graphic>
          <a:graphicData uri="http://schemas.openxmlformats.org/drawingml/2006/table">
            <a:tbl>
              <a:tblPr firstRow="1" bandRow="1">
                <a:tableStyleId>{5C22544A-7EE6-4342-B048-85BDC9FD1C3A}</a:tableStyleId>
              </a:tblPr>
              <a:tblGrid>
                <a:gridCol w="4168877">
                  <a:extLst>
                    <a:ext uri="{9D8B030D-6E8A-4147-A177-3AD203B41FA5}">
                      <a16:colId xmlns:a16="http://schemas.microsoft.com/office/drawing/2014/main" val="3030628068"/>
                    </a:ext>
                  </a:extLst>
                </a:gridCol>
                <a:gridCol w="4168877">
                  <a:extLst>
                    <a:ext uri="{9D8B030D-6E8A-4147-A177-3AD203B41FA5}">
                      <a16:colId xmlns:a16="http://schemas.microsoft.com/office/drawing/2014/main" val="1779407432"/>
                    </a:ext>
                  </a:extLst>
                </a:gridCol>
                <a:gridCol w="4168877">
                  <a:extLst>
                    <a:ext uri="{9D8B030D-6E8A-4147-A177-3AD203B41FA5}">
                      <a16:colId xmlns:a16="http://schemas.microsoft.com/office/drawing/2014/main" val="539210113"/>
                    </a:ext>
                  </a:extLst>
                </a:gridCol>
              </a:tblGrid>
              <a:tr h="700373">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3"/>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973531">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973531">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973531">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spTree>
    <p:extLst>
      <p:ext uri="{BB962C8B-B14F-4D97-AF65-F5344CB8AC3E}">
        <p14:creationId xmlns:p14="http://schemas.microsoft.com/office/powerpoint/2010/main" val="391247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2" name="Table 2">
            <a:extLst>
              <a:ext uri="{FF2B5EF4-FFF2-40B4-BE49-F238E27FC236}">
                <a16:creationId xmlns:a16="http://schemas.microsoft.com/office/drawing/2014/main" id="{77F05373-2A4A-4347-8316-BF4201F11C16}"/>
              </a:ext>
            </a:extLst>
          </p:cNvPr>
          <p:cNvGraphicFramePr>
            <a:graphicFrameLocks noGrp="1"/>
          </p:cNvGraphicFramePr>
          <p:nvPr>
            <p:extLst>
              <p:ext uri="{D42A27DB-BD31-4B8C-83A1-F6EECF244321}">
                <p14:modId xmlns:p14="http://schemas.microsoft.com/office/powerpoint/2010/main" val="2669924097"/>
              </p:ext>
            </p:extLst>
          </p:nvPr>
        </p:nvGraphicFramePr>
        <p:xfrm>
          <a:off x="16931148" y="4454014"/>
          <a:ext cx="4866969" cy="7685316"/>
        </p:xfrm>
        <a:graphic>
          <a:graphicData uri="http://schemas.openxmlformats.org/drawingml/2006/table">
            <a:tbl>
              <a:tblPr firstRow="1" bandRow="1">
                <a:tableStyleId>{5C22544A-7EE6-4342-B048-85BDC9FD1C3A}</a:tableStyleId>
              </a:tblPr>
              <a:tblGrid>
                <a:gridCol w="1622323">
                  <a:extLst>
                    <a:ext uri="{9D8B030D-6E8A-4147-A177-3AD203B41FA5}">
                      <a16:colId xmlns:a16="http://schemas.microsoft.com/office/drawing/2014/main" val="3030628068"/>
                    </a:ext>
                  </a:extLst>
                </a:gridCol>
                <a:gridCol w="1622323">
                  <a:extLst>
                    <a:ext uri="{9D8B030D-6E8A-4147-A177-3AD203B41FA5}">
                      <a16:colId xmlns:a16="http://schemas.microsoft.com/office/drawing/2014/main" val="1779407432"/>
                    </a:ext>
                  </a:extLst>
                </a:gridCol>
                <a:gridCol w="1622323">
                  <a:extLst>
                    <a:ext uri="{9D8B030D-6E8A-4147-A177-3AD203B41FA5}">
                      <a16:colId xmlns:a16="http://schemas.microsoft.com/office/drawing/2014/main" val="539210113"/>
                    </a:ext>
                  </a:extLst>
                </a:gridCol>
              </a:tblGrid>
              <a:tr h="966696">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34372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34372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134372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134372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34372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13" name="Chart 12">
            <a:extLst>
              <a:ext uri="{FF2B5EF4-FFF2-40B4-BE49-F238E27FC236}">
                <a16:creationId xmlns:a16="http://schemas.microsoft.com/office/drawing/2014/main" id="{3A3F4973-3865-3A42-9FF3-AF295DAEC22C}"/>
              </a:ext>
            </a:extLst>
          </p:cNvPr>
          <p:cNvGraphicFramePr/>
          <p:nvPr>
            <p:extLst>
              <p:ext uri="{D42A27DB-BD31-4B8C-83A1-F6EECF244321}">
                <p14:modId xmlns:p14="http://schemas.microsoft.com/office/powerpoint/2010/main" val="3775477178"/>
              </p:ext>
            </p:extLst>
          </p:nvPr>
        </p:nvGraphicFramePr>
        <p:xfrm>
          <a:off x="9527458" y="4454015"/>
          <a:ext cx="6784258" cy="7685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2B1E9979-3226-0E4F-9B95-A1A90911933D}"/>
              </a:ext>
            </a:extLst>
          </p:cNvPr>
          <p:cNvGraphicFramePr/>
          <p:nvPr>
            <p:extLst>
              <p:ext uri="{D42A27DB-BD31-4B8C-83A1-F6EECF244321}">
                <p14:modId xmlns:p14="http://schemas.microsoft.com/office/powerpoint/2010/main" val="4198014462"/>
              </p:ext>
            </p:extLst>
          </p:nvPr>
        </p:nvGraphicFramePr>
        <p:xfrm>
          <a:off x="1397709" y="4589379"/>
          <a:ext cx="8129750" cy="541983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68FDB825-9658-A94F-B388-85718AEEC10C}"/>
              </a:ext>
            </a:extLst>
          </p:cNvPr>
          <p:cNvSpPr txBox="1"/>
          <p:nvPr/>
        </p:nvSpPr>
        <p:spPr>
          <a:xfrm>
            <a:off x="2491326" y="10939003"/>
            <a:ext cx="5797266"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cxnSp>
        <p:nvCxnSpPr>
          <p:cNvPr id="4" name="Straight Connector 3">
            <a:extLst>
              <a:ext uri="{FF2B5EF4-FFF2-40B4-BE49-F238E27FC236}">
                <a16:creationId xmlns:a16="http://schemas.microsoft.com/office/drawing/2014/main" id="{B112CB19-4F49-344F-8385-90D6B9F99894}"/>
              </a:ext>
            </a:extLst>
          </p:cNvPr>
          <p:cNvCxnSpPr/>
          <p:nvPr/>
        </p:nvCxnSpPr>
        <p:spPr>
          <a:xfrm>
            <a:off x="2772695" y="10508360"/>
            <a:ext cx="53094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2852A1-C57F-174A-8938-87503A83FC18}"/>
              </a:ext>
            </a:extLst>
          </p:cNvPr>
          <p:cNvSpPr txBox="1"/>
          <p:nvPr/>
        </p:nvSpPr>
        <p:spPr>
          <a:xfrm>
            <a:off x="3428423"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FY1</a:t>
            </a:r>
          </a:p>
        </p:txBody>
      </p:sp>
      <p:cxnSp>
        <p:nvCxnSpPr>
          <p:cNvPr id="27" name="Straight Connector 26">
            <a:extLst>
              <a:ext uri="{FF2B5EF4-FFF2-40B4-BE49-F238E27FC236}">
                <a16:creationId xmlns:a16="http://schemas.microsoft.com/office/drawing/2014/main" id="{9F34BF44-153B-2545-9C2A-6AB629914B6D}"/>
              </a:ext>
            </a:extLst>
          </p:cNvPr>
          <p:cNvCxnSpPr/>
          <p:nvPr/>
        </p:nvCxnSpPr>
        <p:spPr>
          <a:xfrm>
            <a:off x="4719485" y="10508360"/>
            <a:ext cx="53094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A681BF-4C57-6F47-BBEE-5F879E339846}"/>
              </a:ext>
            </a:extLst>
          </p:cNvPr>
          <p:cNvSpPr txBox="1"/>
          <p:nvPr/>
        </p:nvSpPr>
        <p:spPr>
          <a:xfrm>
            <a:off x="5375213"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FY2</a:t>
            </a:r>
          </a:p>
        </p:txBody>
      </p:sp>
      <p:cxnSp>
        <p:nvCxnSpPr>
          <p:cNvPr id="31" name="Straight Connector 30">
            <a:extLst>
              <a:ext uri="{FF2B5EF4-FFF2-40B4-BE49-F238E27FC236}">
                <a16:creationId xmlns:a16="http://schemas.microsoft.com/office/drawing/2014/main" id="{3CF9AC28-94E1-824D-93C0-13FB6CE8BBB4}"/>
              </a:ext>
            </a:extLst>
          </p:cNvPr>
          <p:cNvCxnSpPr/>
          <p:nvPr/>
        </p:nvCxnSpPr>
        <p:spPr>
          <a:xfrm>
            <a:off x="6636779" y="10508360"/>
            <a:ext cx="530942"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0AD6AC-BD3E-D149-8E4B-C25A003D0282}"/>
              </a:ext>
            </a:extLst>
          </p:cNvPr>
          <p:cNvSpPr txBox="1"/>
          <p:nvPr/>
        </p:nvSpPr>
        <p:spPr>
          <a:xfrm>
            <a:off x="7292507"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FY3</a:t>
            </a:r>
          </a:p>
        </p:txBody>
      </p:sp>
    </p:spTree>
    <p:extLst>
      <p:ext uri="{BB962C8B-B14F-4D97-AF65-F5344CB8AC3E}">
        <p14:creationId xmlns:p14="http://schemas.microsoft.com/office/powerpoint/2010/main" val="345098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6" name="Chart 15">
            <a:extLst>
              <a:ext uri="{FF2B5EF4-FFF2-40B4-BE49-F238E27FC236}">
                <a16:creationId xmlns:a16="http://schemas.microsoft.com/office/drawing/2014/main" id="{D2B6E90E-7EBB-CA4C-9845-F0A1C552AE99}"/>
              </a:ext>
            </a:extLst>
          </p:cNvPr>
          <p:cNvGraphicFramePr/>
          <p:nvPr>
            <p:extLst>
              <p:ext uri="{D42A27DB-BD31-4B8C-83A1-F6EECF244321}">
                <p14:modId xmlns:p14="http://schemas.microsoft.com/office/powerpoint/2010/main" val="2151412900"/>
              </p:ext>
            </p:extLst>
          </p:nvPr>
        </p:nvGraphicFramePr>
        <p:xfrm>
          <a:off x="2402694" y="3982065"/>
          <a:ext cx="9786131" cy="8359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Table 2">
            <a:extLst>
              <a:ext uri="{FF2B5EF4-FFF2-40B4-BE49-F238E27FC236}">
                <a16:creationId xmlns:a16="http://schemas.microsoft.com/office/drawing/2014/main" id="{C4D06A58-345C-794D-BE3D-7F3A9A4B31CC}"/>
              </a:ext>
            </a:extLst>
          </p:cNvPr>
          <p:cNvGraphicFramePr>
            <a:graphicFrameLocks noGrp="1"/>
          </p:cNvGraphicFramePr>
          <p:nvPr>
            <p:extLst>
              <p:ext uri="{D42A27DB-BD31-4B8C-83A1-F6EECF244321}">
                <p14:modId xmlns:p14="http://schemas.microsoft.com/office/powerpoint/2010/main" val="3527226674"/>
              </p:ext>
            </p:extLst>
          </p:nvPr>
        </p:nvGraphicFramePr>
        <p:xfrm>
          <a:off x="13067071" y="4120425"/>
          <a:ext cx="9291483" cy="8221385"/>
        </p:xfrm>
        <a:graphic>
          <a:graphicData uri="http://schemas.openxmlformats.org/drawingml/2006/table">
            <a:tbl>
              <a:tblPr firstRow="1" bandRow="1">
                <a:tableStyleId>{5C22544A-7EE6-4342-B048-85BDC9FD1C3A}</a:tableStyleId>
              </a:tblPr>
              <a:tblGrid>
                <a:gridCol w="3097161">
                  <a:extLst>
                    <a:ext uri="{9D8B030D-6E8A-4147-A177-3AD203B41FA5}">
                      <a16:colId xmlns:a16="http://schemas.microsoft.com/office/drawing/2014/main" val="3030628068"/>
                    </a:ext>
                  </a:extLst>
                </a:gridCol>
                <a:gridCol w="3097161">
                  <a:extLst>
                    <a:ext uri="{9D8B030D-6E8A-4147-A177-3AD203B41FA5}">
                      <a16:colId xmlns:a16="http://schemas.microsoft.com/office/drawing/2014/main" val="1779407432"/>
                    </a:ext>
                  </a:extLst>
                </a:gridCol>
                <a:gridCol w="3097161">
                  <a:extLst>
                    <a:ext uri="{9D8B030D-6E8A-4147-A177-3AD203B41FA5}">
                      <a16:colId xmlns:a16="http://schemas.microsoft.com/office/drawing/2014/main" val="539210113"/>
                    </a:ext>
                  </a:extLst>
                </a:gridCol>
              </a:tblGrid>
              <a:tr h="1034125">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tx1">
                        <a:lumMod val="60000"/>
                        <a:lumOff val="40000"/>
                      </a:schemeClr>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437452">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437452">
                <a:tc>
                  <a:txBody>
                    <a:bodyPr/>
                    <a:lstStyle/>
                    <a:p>
                      <a:pPr algn="ctr"/>
                      <a:r>
                        <a:rPr lang="en-SV" sz="2400" dirty="0">
                          <a:solidFill>
                            <a:schemeClr val="bg1"/>
                          </a:solidFill>
                          <a:latin typeface="Lato" panose="020F0502020204030203" pitchFamily="34" charset="77"/>
                        </a:rPr>
                        <a:t>32%</a:t>
                      </a:r>
                    </a:p>
                  </a:txBody>
                  <a:tcPr anchor="ctr">
                    <a:solidFill>
                      <a:schemeClr val="accent1"/>
                    </a:solidFill>
                  </a:tcPr>
                </a:tc>
                <a:tc>
                  <a:txBody>
                    <a:bodyPr/>
                    <a:lstStyle/>
                    <a:p>
                      <a:pPr algn="ctr"/>
                      <a:r>
                        <a:rPr lang="en-SV" sz="2400" dirty="0">
                          <a:solidFill>
                            <a:schemeClr val="bg1"/>
                          </a:solidFill>
                          <a:latin typeface="Lato" panose="020F0502020204030203" pitchFamily="34" charset="77"/>
                        </a:rPr>
                        <a:t>30%</a:t>
                      </a:r>
                    </a:p>
                  </a:txBody>
                  <a:tcPr anchor="ctr">
                    <a:solidFill>
                      <a:schemeClr val="accent1"/>
                    </a:solidFill>
                  </a:tcPr>
                </a:tc>
                <a:tc>
                  <a:txBody>
                    <a:bodyPr/>
                    <a:lstStyle/>
                    <a:p>
                      <a:pPr algn="ctr"/>
                      <a:r>
                        <a:rPr lang="en-SV" sz="2400" dirty="0">
                          <a:solidFill>
                            <a:schemeClr val="bg1"/>
                          </a:solidFill>
                          <a:latin typeface="Lato" panose="020F0502020204030203" pitchFamily="34" charset="77"/>
                        </a:rPr>
                        <a:t>80%</a:t>
                      </a:r>
                    </a:p>
                  </a:txBody>
                  <a:tcPr anchor="ctr">
                    <a:solidFill>
                      <a:schemeClr val="accent1"/>
                    </a:solidFill>
                  </a:tcPr>
                </a:tc>
                <a:extLst>
                  <a:ext uri="{0D108BD9-81ED-4DB2-BD59-A6C34878D82A}">
                    <a16:rowId xmlns:a16="http://schemas.microsoft.com/office/drawing/2014/main" val="2149830477"/>
                  </a:ext>
                </a:extLst>
              </a:tr>
              <a:tr h="1437452">
                <a:tc>
                  <a:txBody>
                    <a:bodyPr/>
                    <a:lstStyle/>
                    <a:p>
                      <a:pPr algn="ctr"/>
                      <a:r>
                        <a:rPr lang="en-SV" sz="2400" dirty="0">
                          <a:solidFill>
                            <a:schemeClr val="bg1"/>
                          </a:solidFill>
                          <a:latin typeface="Lato" panose="020F0502020204030203" pitchFamily="34" charset="77"/>
                        </a:rPr>
                        <a:t>47%</a:t>
                      </a:r>
                    </a:p>
                  </a:txBody>
                  <a:tcPr anchor="ctr">
                    <a:solidFill>
                      <a:schemeClr val="accent2"/>
                    </a:solidFill>
                  </a:tcPr>
                </a:tc>
                <a:tc>
                  <a:txBody>
                    <a:bodyPr/>
                    <a:lstStyle/>
                    <a:p>
                      <a:pPr algn="ctr"/>
                      <a:r>
                        <a:rPr lang="en-SV" sz="2400" dirty="0">
                          <a:solidFill>
                            <a:schemeClr val="bg1"/>
                          </a:solidFill>
                          <a:latin typeface="Lato" panose="020F0502020204030203" pitchFamily="34" charset="77"/>
                        </a:rPr>
                        <a:t>20%</a:t>
                      </a:r>
                    </a:p>
                  </a:txBody>
                  <a:tcPr anchor="ctr">
                    <a:solidFill>
                      <a:schemeClr val="accent2"/>
                    </a:solidFill>
                  </a:tcPr>
                </a:tc>
                <a:tc>
                  <a:txBody>
                    <a:bodyPr/>
                    <a:lstStyle/>
                    <a:p>
                      <a:pPr algn="ctr"/>
                      <a:r>
                        <a:rPr lang="en-SV" sz="2400" dirty="0">
                          <a:solidFill>
                            <a:schemeClr val="bg1"/>
                          </a:solidFill>
                          <a:latin typeface="Lato" panose="020F0502020204030203" pitchFamily="34" charset="77"/>
                        </a:rPr>
                        <a:t>12%</a:t>
                      </a:r>
                    </a:p>
                  </a:txBody>
                  <a:tcPr anchor="ctr">
                    <a:solidFill>
                      <a:schemeClr val="accent2"/>
                    </a:solidFill>
                  </a:tcPr>
                </a:tc>
                <a:extLst>
                  <a:ext uri="{0D108BD9-81ED-4DB2-BD59-A6C34878D82A}">
                    <a16:rowId xmlns:a16="http://schemas.microsoft.com/office/drawing/2014/main" val="2868228433"/>
                  </a:ext>
                </a:extLst>
              </a:tr>
              <a:tr h="1437452">
                <a:tc>
                  <a:txBody>
                    <a:bodyPr/>
                    <a:lstStyle/>
                    <a:p>
                      <a:pPr algn="ctr"/>
                      <a:r>
                        <a:rPr lang="en-SV" sz="2400" dirty="0">
                          <a:solidFill>
                            <a:schemeClr val="bg1"/>
                          </a:solidFill>
                          <a:latin typeface="Lato" panose="020F0502020204030203" pitchFamily="34" charset="77"/>
                        </a:rPr>
                        <a:t>32%</a:t>
                      </a:r>
                    </a:p>
                  </a:txBody>
                  <a:tcPr anchor="ctr">
                    <a:solidFill>
                      <a:schemeClr val="accent3"/>
                    </a:solidFill>
                  </a:tcPr>
                </a:tc>
                <a:tc>
                  <a:txBody>
                    <a:bodyPr/>
                    <a:lstStyle/>
                    <a:p>
                      <a:pPr algn="ctr"/>
                      <a:r>
                        <a:rPr lang="en-SV" sz="2400" dirty="0">
                          <a:solidFill>
                            <a:schemeClr val="bg1"/>
                          </a:solidFill>
                          <a:latin typeface="Lato" panose="020F0502020204030203" pitchFamily="34" charset="77"/>
                        </a:rPr>
                        <a:t>30%</a:t>
                      </a:r>
                    </a:p>
                  </a:txBody>
                  <a:tcPr anchor="ctr">
                    <a:solidFill>
                      <a:schemeClr val="accent3"/>
                    </a:solidFill>
                  </a:tcPr>
                </a:tc>
                <a:tc>
                  <a:txBody>
                    <a:bodyPr/>
                    <a:lstStyle/>
                    <a:p>
                      <a:pPr algn="ctr"/>
                      <a:r>
                        <a:rPr lang="en-SV" sz="2400" dirty="0">
                          <a:solidFill>
                            <a:schemeClr val="bg1"/>
                          </a:solidFill>
                          <a:latin typeface="Lato" panose="020F0502020204030203" pitchFamily="34" charset="77"/>
                        </a:rPr>
                        <a:t>80%</a:t>
                      </a:r>
                    </a:p>
                  </a:txBody>
                  <a:tcPr anchor="ctr">
                    <a:solidFill>
                      <a:schemeClr val="accent3"/>
                    </a:solidFill>
                  </a:tcPr>
                </a:tc>
                <a:extLst>
                  <a:ext uri="{0D108BD9-81ED-4DB2-BD59-A6C34878D82A}">
                    <a16:rowId xmlns:a16="http://schemas.microsoft.com/office/drawing/2014/main" val="3428230953"/>
                  </a:ext>
                </a:extLst>
              </a:tr>
              <a:tr h="1437452">
                <a:tc>
                  <a:txBody>
                    <a:bodyPr/>
                    <a:lstStyle/>
                    <a:p>
                      <a:pPr algn="ctr"/>
                      <a:r>
                        <a:rPr lang="en-SV" sz="2400" dirty="0">
                          <a:solidFill>
                            <a:schemeClr val="bg1"/>
                          </a:solidFill>
                          <a:latin typeface="Lato" panose="020F0502020204030203" pitchFamily="34" charset="77"/>
                        </a:rPr>
                        <a:t>47%</a:t>
                      </a:r>
                    </a:p>
                  </a:txBody>
                  <a:tcPr anchor="ctr">
                    <a:solidFill>
                      <a:schemeClr val="accent4"/>
                    </a:solidFill>
                  </a:tcPr>
                </a:tc>
                <a:tc>
                  <a:txBody>
                    <a:bodyPr/>
                    <a:lstStyle/>
                    <a:p>
                      <a:pPr algn="ctr"/>
                      <a:r>
                        <a:rPr lang="en-SV" sz="2400" dirty="0">
                          <a:solidFill>
                            <a:schemeClr val="bg1"/>
                          </a:solidFill>
                          <a:latin typeface="Lato" panose="020F0502020204030203" pitchFamily="34" charset="77"/>
                        </a:rPr>
                        <a:t>20%</a:t>
                      </a:r>
                    </a:p>
                  </a:txBody>
                  <a:tcPr anchor="ctr">
                    <a:solidFill>
                      <a:schemeClr val="accent4"/>
                    </a:solidFill>
                  </a:tcPr>
                </a:tc>
                <a:tc>
                  <a:txBody>
                    <a:bodyPr/>
                    <a:lstStyle/>
                    <a:p>
                      <a:pPr algn="ctr"/>
                      <a:r>
                        <a:rPr lang="en-SV" sz="2400" dirty="0">
                          <a:solidFill>
                            <a:schemeClr val="bg1"/>
                          </a:solidFill>
                          <a:latin typeface="Lato" panose="020F0502020204030203" pitchFamily="34" charset="77"/>
                        </a:rPr>
                        <a:t>12%</a:t>
                      </a:r>
                    </a:p>
                  </a:txBody>
                  <a:tcPr anchor="ctr">
                    <a:solidFill>
                      <a:schemeClr val="accent4"/>
                    </a:solidFill>
                  </a:tcPr>
                </a:tc>
                <a:extLst>
                  <a:ext uri="{0D108BD9-81ED-4DB2-BD59-A6C34878D82A}">
                    <a16:rowId xmlns:a16="http://schemas.microsoft.com/office/drawing/2014/main" val="2931549536"/>
                  </a:ext>
                </a:extLst>
              </a:tr>
            </a:tbl>
          </a:graphicData>
        </a:graphic>
      </p:graphicFrame>
    </p:spTree>
    <p:extLst>
      <p:ext uri="{BB962C8B-B14F-4D97-AF65-F5344CB8AC3E}">
        <p14:creationId xmlns:p14="http://schemas.microsoft.com/office/powerpoint/2010/main" val="36283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7" name="Table 2">
            <a:extLst>
              <a:ext uri="{FF2B5EF4-FFF2-40B4-BE49-F238E27FC236}">
                <a16:creationId xmlns:a16="http://schemas.microsoft.com/office/drawing/2014/main" id="{B44B93D3-89D8-8840-96FD-02F5300AE1AD}"/>
              </a:ext>
            </a:extLst>
          </p:cNvPr>
          <p:cNvGraphicFramePr>
            <a:graphicFrameLocks noGrp="1"/>
          </p:cNvGraphicFramePr>
          <p:nvPr>
            <p:extLst>
              <p:ext uri="{D42A27DB-BD31-4B8C-83A1-F6EECF244321}">
                <p14:modId xmlns:p14="http://schemas.microsoft.com/office/powerpoint/2010/main" val="1053724887"/>
              </p:ext>
            </p:extLst>
          </p:nvPr>
        </p:nvGraphicFramePr>
        <p:xfrm>
          <a:off x="2520823" y="8550258"/>
          <a:ext cx="19041033" cy="3798303"/>
        </p:xfrm>
        <a:graphic>
          <a:graphicData uri="http://schemas.openxmlformats.org/drawingml/2006/table">
            <a:tbl>
              <a:tblPr firstRow="1" bandRow="1">
                <a:tableStyleId>{5C22544A-7EE6-4342-B048-85BDC9FD1C3A}</a:tableStyleId>
              </a:tblPr>
              <a:tblGrid>
                <a:gridCol w="6347011">
                  <a:extLst>
                    <a:ext uri="{9D8B030D-6E8A-4147-A177-3AD203B41FA5}">
                      <a16:colId xmlns:a16="http://schemas.microsoft.com/office/drawing/2014/main" val="3030628068"/>
                    </a:ext>
                  </a:extLst>
                </a:gridCol>
                <a:gridCol w="6347011">
                  <a:extLst>
                    <a:ext uri="{9D8B030D-6E8A-4147-A177-3AD203B41FA5}">
                      <a16:colId xmlns:a16="http://schemas.microsoft.com/office/drawing/2014/main" val="1779407432"/>
                    </a:ext>
                  </a:extLst>
                </a:gridCol>
                <a:gridCol w="6347011">
                  <a:extLst>
                    <a:ext uri="{9D8B030D-6E8A-4147-A177-3AD203B41FA5}">
                      <a16:colId xmlns:a16="http://schemas.microsoft.com/office/drawing/2014/main" val="539210113"/>
                    </a:ext>
                  </a:extLst>
                </a:gridCol>
              </a:tblGrid>
              <a:tr h="672068">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tx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625247">
                <a:tc>
                  <a:txBody>
                    <a:bodyPr/>
                    <a:lstStyle/>
                    <a:p>
                      <a:pPr algn="ctr"/>
                      <a:r>
                        <a:rPr lang="en-SV" sz="2400" dirty="0">
                          <a:solidFill>
                            <a:schemeClr val="bg1"/>
                          </a:solidFill>
                          <a:latin typeface="Lato" panose="020F0502020204030203" pitchFamily="34" charset="77"/>
                        </a:rPr>
                        <a:t>R</a:t>
                      </a:r>
                    </a:p>
                  </a:txBody>
                  <a:tcPr anchor="ctr">
                    <a:solidFill>
                      <a:schemeClr val="accent1"/>
                    </a:solidFill>
                  </a:tcPr>
                </a:tc>
                <a:tc>
                  <a:txBody>
                    <a:bodyPr/>
                    <a:lstStyle/>
                    <a:p>
                      <a:pPr algn="ctr"/>
                      <a:r>
                        <a:rPr lang="en-SV" sz="2400" dirty="0">
                          <a:solidFill>
                            <a:schemeClr val="bg1"/>
                          </a:solidFill>
                          <a:latin typeface="Lato" panose="020F0502020204030203" pitchFamily="34" charset="77"/>
                        </a:rPr>
                        <a:t>E</a:t>
                      </a:r>
                    </a:p>
                  </a:txBody>
                  <a:tcPr anchor="ctr">
                    <a:solidFill>
                      <a:schemeClr val="accent2"/>
                    </a:solidFill>
                  </a:tcPr>
                </a:tc>
                <a:tc>
                  <a:txBody>
                    <a:bodyPr/>
                    <a:lstStyle/>
                    <a:p>
                      <a:pPr algn="ctr"/>
                      <a:r>
                        <a:rPr lang="en-SV" sz="2400" dirty="0">
                          <a:solidFill>
                            <a:schemeClr val="bg1"/>
                          </a:solidFill>
                          <a:latin typeface="Lato" panose="020F0502020204030203" pitchFamily="34" charset="77"/>
                        </a:rPr>
                        <a:t>NI</a:t>
                      </a:r>
                    </a:p>
                  </a:txBody>
                  <a:tcPr anchor="ctr">
                    <a:solidFill>
                      <a:schemeClr val="accent3"/>
                    </a:solidFill>
                  </a:tcPr>
                </a:tc>
                <a:extLst>
                  <a:ext uri="{0D108BD9-81ED-4DB2-BD59-A6C34878D82A}">
                    <a16:rowId xmlns:a16="http://schemas.microsoft.com/office/drawing/2014/main" val="511353926"/>
                  </a:ext>
                </a:extLst>
              </a:tr>
              <a:tr h="625247">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625247">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625247">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625247">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8" name="Chart 7">
            <a:extLst>
              <a:ext uri="{FF2B5EF4-FFF2-40B4-BE49-F238E27FC236}">
                <a16:creationId xmlns:a16="http://schemas.microsoft.com/office/drawing/2014/main" id="{EC2CFED1-A3EA-F141-A232-F01819351B8D}"/>
              </a:ext>
            </a:extLst>
          </p:cNvPr>
          <p:cNvGraphicFramePr/>
          <p:nvPr>
            <p:extLst>
              <p:ext uri="{D42A27DB-BD31-4B8C-83A1-F6EECF244321}">
                <p14:modId xmlns:p14="http://schemas.microsoft.com/office/powerpoint/2010/main" val="2326486659"/>
              </p:ext>
            </p:extLst>
          </p:nvPr>
        </p:nvGraphicFramePr>
        <p:xfrm>
          <a:off x="2638811" y="4247535"/>
          <a:ext cx="6139959" cy="37983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0AF3C77-C8A5-424A-A8B8-934B49E2853D}"/>
              </a:ext>
            </a:extLst>
          </p:cNvPr>
          <p:cNvGraphicFramePr/>
          <p:nvPr>
            <p:extLst>
              <p:ext uri="{D42A27DB-BD31-4B8C-83A1-F6EECF244321}">
                <p14:modId xmlns:p14="http://schemas.microsoft.com/office/powerpoint/2010/main" val="1843914907"/>
              </p:ext>
            </p:extLst>
          </p:nvPr>
        </p:nvGraphicFramePr>
        <p:xfrm>
          <a:off x="9361406" y="4208875"/>
          <a:ext cx="5443305" cy="362887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DD3A8E49-D504-9C47-8DA8-72838F0E4EAC}"/>
              </a:ext>
            </a:extLst>
          </p:cNvPr>
          <p:cNvSpPr/>
          <p:nvPr/>
        </p:nvSpPr>
        <p:spPr>
          <a:xfrm>
            <a:off x="10555216" y="5236363"/>
            <a:ext cx="897005" cy="461665"/>
          </a:xfrm>
          <a:prstGeom prst="rect">
            <a:avLst/>
          </a:prstGeom>
        </p:spPr>
        <p:txBody>
          <a:bodyPr wrap="square">
            <a:spAutoFit/>
          </a:bodyPr>
          <a:lstStyle/>
          <a:p>
            <a:pPr algn="ctr"/>
            <a:r>
              <a:rPr lang="en-SV" sz="2400" dirty="0">
                <a:solidFill>
                  <a:schemeClr val="bg1"/>
                </a:solidFill>
                <a:latin typeface="Lato" panose="020F0502020204030203" pitchFamily="34" charset="77"/>
              </a:rPr>
              <a:t>30%</a:t>
            </a:r>
          </a:p>
        </p:txBody>
      </p:sp>
      <p:sp>
        <p:nvSpPr>
          <p:cNvPr id="11" name="Rectangle 10">
            <a:extLst>
              <a:ext uri="{FF2B5EF4-FFF2-40B4-BE49-F238E27FC236}">
                <a16:creationId xmlns:a16="http://schemas.microsoft.com/office/drawing/2014/main" id="{FE3A1592-85F1-824A-9FC0-1494D3693BA2}"/>
              </a:ext>
            </a:extLst>
          </p:cNvPr>
          <p:cNvSpPr/>
          <p:nvPr/>
        </p:nvSpPr>
        <p:spPr>
          <a:xfrm>
            <a:off x="12177539" y="6760756"/>
            <a:ext cx="897005" cy="461665"/>
          </a:xfrm>
          <a:prstGeom prst="rect">
            <a:avLst/>
          </a:prstGeom>
        </p:spPr>
        <p:txBody>
          <a:bodyPr wrap="square">
            <a:spAutoFit/>
          </a:bodyPr>
          <a:lstStyle/>
          <a:p>
            <a:pPr algn="ctr"/>
            <a:r>
              <a:rPr lang="en-SV" sz="2400" dirty="0">
                <a:solidFill>
                  <a:schemeClr val="bg1"/>
                </a:solidFill>
                <a:latin typeface="Lato" panose="020F0502020204030203" pitchFamily="34" charset="77"/>
              </a:rPr>
              <a:t>70%</a:t>
            </a:r>
          </a:p>
        </p:txBody>
      </p:sp>
      <p:graphicFrame>
        <p:nvGraphicFramePr>
          <p:cNvPr id="12" name="Chart 11">
            <a:extLst>
              <a:ext uri="{FF2B5EF4-FFF2-40B4-BE49-F238E27FC236}">
                <a16:creationId xmlns:a16="http://schemas.microsoft.com/office/drawing/2014/main" id="{64998B45-3B22-8248-8F41-9DBE83EE9726}"/>
              </a:ext>
            </a:extLst>
          </p:cNvPr>
          <p:cNvGraphicFramePr/>
          <p:nvPr>
            <p:extLst>
              <p:ext uri="{D42A27DB-BD31-4B8C-83A1-F6EECF244321}">
                <p14:modId xmlns:p14="http://schemas.microsoft.com/office/powerpoint/2010/main" val="1653463671"/>
              </p:ext>
            </p:extLst>
          </p:nvPr>
        </p:nvGraphicFramePr>
        <p:xfrm>
          <a:off x="15421898" y="4208875"/>
          <a:ext cx="6139957" cy="37983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990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5" name="Chart 14">
            <a:extLst>
              <a:ext uri="{FF2B5EF4-FFF2-40B4-BE49-F238E27FC236}">
                <a16:creationId xmlns:a16="http://schemas.microsoft.com/office/drawing/2014/main" id="{06755ECA-FAF7-DB4F-960C-A899BB893E1D}"/>
              </a:ext>
            </a:extLst>
          </p:cNvPr>
          <p:cNvGraphicFramePr/>
          <p:nvPr>
            <p:extLst>
              <p:ext uri="{D42A27DB-BD31-4B8C-83A1-F6EECF244321}">
                <p14:modId xmlns:p14="http://schemas.microsoft.com/office/powerpoint/2010/main" val="1154735997"/>
              </p:ext>
            </p:extLst>
          </p:nvPr>
        </p:nvGraphicFramePr>
        <p:xfrm>
          <a:off x="1848139" y="8554064"/>
          <a:ext cx="8829694" cy="33452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D0C6C33A-B5E4-3649-8CCC-4175BC2C5A9F}"/>
              </a:ext>
            </a:extLst>
          </p:cNvPr>
          <p:cNvGraphicFramePr/>
          <p:nvPr>
            <p:extLst>
              <p:ext uri="{D42A27DB-BD31-4B8C-83A1-F6EECF244321}">
                <p14:modId xmlns:p14="http://schemas.microsoft.com/office/powerpoint/2010/main" val="2782408968"/>
              </p:ext>
            </p:extLst>
          </p:nvPr>
        </p:nvGraphicFramePr>
        <p:xfrm>
          <a:off x="1848139" y="4572000"/>
          <a:ext cx="8829694" cy="33452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8D6CB8A4-FF94-0941-94CA-C531D742C334}"/>
              </a:ext>
            </a:extLst>
          </p:cNvPr>
          <p:cNvGraphicFramePr/>
          <p:nvPr>
            <p:extLst>
              <p:ext uri="{D42A27DB-BD31-4B8C-83A1-F6EECF244321}">
                <p14:modId xmlns:p14="http://schemas.microsoft.com/office/powerpoint/2010/main" val="180048971"/>
              </p:ext>
            </p:extLst>
          </p:nvPr>
        </p:nvGraphicFramePr>
        <p:xfrm>
          <a:off x="10471354" y="9112132"/>
          <a:ext cx="4748980" cy="3165987"/>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a:extLst>
              <a:ext uri="{FF2B5EF4-FFF2-40B4-BE49-F238E27FC236}">
                <a16:creationId xmlns:a16="http://schemas.microsoft.com/office/drawing/2014/main" id="{4D086B2A-AE2F-494A-A91C-81AF7C7E70F8}"/>
              </a:ext>
            </a:extLst>
          </p:cNvPr>
          <p:cNvSpPr/>
          <p:nvPr/>
        </p:nvSpPr>
        <p:spPr>
          <a:xfrm>
            <a:off x="11694660" y="9891721"/>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19" name="Rectangle 18">
            <a:extLst>
              <a:ext uri="{FF2B5EF4-FFF2-40B4-BE49-F238E27FC236}">
                <a16:creationId xmlns:a16="http://schemas.microsoft.com/office/drawing/2014/main" id="{A193906B-9306-C44C-B95C-211CBB802D8E}"/>
              </a:ext>
            </a:extLst>
          </p:cNvPr>
          <p:cNvSpPr/>
          <p:nvPr/>
        </p:nvSpPr>
        <p:spPr>
          <a:xfrm>
            <a:off x="13316983" y="11042096"/>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graphicFrame>
        <p:nvGraphicFramePr>
          <p:cNvPr id="20" name="Chart 19">
            <a:extLst>
              <a:ext uri="{FF2B5EF4-FFF2-40B4-BE49-F238E27FC236}">
                <a16:creationId xmlns:a16="http://schemas.microsoft.com/office/drawing/2014/main" id="{5F686D34-A48B-A649-B344-1ACCCC563695}"/>
              </a:ext>
            </a:extLst>
          </p:cNvPr>
          <p:cNvGraphicFramePr/>
          <p:nvPr>
            <p:extLst>
              <p:ext uri="{D42A27DB-BD31-4B8C-83A1-F6EECF244321}">
                <p14:modId xmlns:p14="http://schemas.microsoft.com/office/powerpoint/2010/main" val="26979117"/>
              </p:ext>
            </p:extLst>
          </p:nvPr>
        </p:nvGraphicFramePr>
        <p:xfrm>
          <a:off x="10471354" y="4776107"/>
          <a:ext cx="4748980" cy="3165987"/>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20">
            <a:extLst>
              <a:ext uri="{FF2B5EF4-FFF2-40B4-BE49-F238E27FC236}">
                <a16:creationId xmlns:a16="http://schemas.microsoft.com/office/drawing/2014/main" id="{09E520CC-14BF-0F45-9599-E7963CE673A3}"/>
              </a:ext>
            </a:extLst>
          </p:cNvPr>
          <p:cNvSpPr/>
          <p:nvPr/>
        </p:nvSpPr>
        <p:spPr>
          <a:xfrm>
            <a:off x="11694660" y="5555696"/>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22" name="Rectangle 21">
            <a:extLst>
              <a:ext uri="{FF2B5EF4-FFF2-40B4-BE49-F238E27FC236}">
                <a16:creationId xmlns:a16="http://schemas.microsoft.com/office/drawing/2014/main" id="{A3F92CA1-E704-E04F-9706-443B9D3013D6}"/>
              </a:ext>
            </a:extLst>
          </p:cNvPr>
          <p:cNvSpPr/>
          <p:nvPr/>
        </p:nvSpPr>
        <p:spPr>
          <a:xfrm>
            <a:off x="13316983" y="6706071"/>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grpSp>
        <p:nvGrpSpPr>
          <p:cNvPr id="23" name="Group 22">
            <a:extLst>
              <a:ext uri="{FF2B5EF4-FFF2-40B4-BE49-F238E27FC236}">
                <a16:creationId xmlns:a16="http://schemas.microsoft.com/office/drawing/2014/main" id="{28195B86-A3F5-8443-BD7A-7B07D5520731}"/>
              </a:ext>
            </a:extLst>
          </p:cNvPr>
          <p:cNvGrpSpPr/>
          <p:nvPr/>
        </p:nvGrpSpPr>
        <p:grpSpPr>
          <a:xfrm>
            <a:off x="15426813" y="5298807"/>
            <a:ext cx="6770803" cy="2152204"/>
            <a:chOff x="8171269" y="10491269"/>
            <a:chExt cx="9761312" cy="2152204"/>
          </a:xfrm>
        </p:grpSpPr>
        <p:sp>
          <p:nvSpPr>
            <p:cNvPr id="24" name="TextBox 23">
              <a:extLst>
                <a:ext uri="{FF2B5EF4-FFF2-40B4-BE49-F238E27FC236}">
                  <a16:creationId xmlns:a16="http://schemas.microsoft.com/office/drawing/2014/main" id="{913AC31C-C8A1-EA4E-B3A6-B83968CFA06F}"/>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25" name="Rectangle 24">
              <a:extLst>
                <a:ext uri="{FF2B5EF4-FFF2-40B4-BE49-F238E27FC236}">
                  <a16:creationId xmlns:a16="http://schemas.microsoft.com/office/drawing/2014/main" id="{23C9474D-09FE-C641-8C16-2D78F93EDE19}"/>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grpSp>
        <p:nvGrpSpPr>
          <p:cNvPr id="27" name="Group 26">
            <a:extLst>
              <a:ext uri="{FF2B5EF4-FFF2-40B4-BE49-F238E27FC236}">
                <a16:creationId xmlns:a16="http://schemas.microsoft.com/office/drawing/2014/main" id="{6F131F8A-5913-7043-85D4-C247879C515D}"/>
              </a:ext>
            </a:extLst>
          </p:cNvPr>
          <p:cNvGrpSpPr/>
          <p:nvPr/>
        </p:nvGrpSpPr>
        <p:grpSpPr>
          <a:xfrm>
            <a:off x="15426813" y="9398860"/>
            <a:ext cx="6770803" cy="2152204"/>
            <a:chOff x="8171269" y="10491269"/>
            <a:chExt cx="9761312" cy="2152204"/>
          </a:xfrm>
        </p:grpSpPr>
        <p:sp>
          <p:nvSpPr>
            <p:cNvPr id="28" name="TextBox 27">
              <a:extLst>
                <a:ext uri="{FF2B5EF4-FFF2-40B4-BE49-F238E27FC236}">
                  <a16:creationId xmlns:a16="http://schemas.microsoft.com/office/drawing/2014/main" id="{AFE7AEA6-212F-A64F-9815-B1F17B3AE93C}"/>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29" name="Rectangle 28">
              <a:extLst>
                <a:ext uri="{FF2B5EF4-FFF2-40B4-BE49-F238E27FC236}">
                  <a16:creationId xmlns:a16="http://schemas.microsoft.com/office/drawing/2014/main" id="{8152C2FB-66C6-D64F-AB34-381454C52805}"/>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spTree>
    <p:extLst>
      <p:ext uri="{BB962C8B-B14F-4D97-AF65-F5344CB8AC3E}">
        <p14:creationId xmlns:p14="http://schemas.microsoft.com/office/powerpoint/2010/main" val="44574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26" name="Table 2">
            <a:extLst>
              <a:ext uri="{FF2B5EF4-FFF2-40B4-BE49-F238E27FC236}">
                <a16:creationId xmlns:a16="http://schemas.microsoft.com/office/drawing/2014/main" id="{52D33E2C-CEA1-FC48-BA69-79F56CECF6A4}"/>
              </a:ext>
            </a:extLst>
          </p:cNvPr>
          <p:cNvGraphicFramePr>
            <a:graphicFrameLocks noGrp="1"/>
          </p:cNvGraphicFramePr>
          <p:nvPr>
            <p:extLst>
              <p:ext uri="{D42A27DB-BD31-4B8C-83A1-F6EECF244321}">
                <p14:modId xmlns:p14="http://schemas.microsoft.com/office/powerpoint/2010/main" val="1690273850"/>
              </p:ext>
            </p:extLst>
          </p:nvPr>
        </p:nvGraphicFramePr>
        <p:xfrm>
          <a:off x="16730665" y="8704976"/>
          <a:ext cx="5709522" cy="3639000"/>
        </p:xfrm>
        <a:graphic>
          <a:graphicData uri="http://schemas.openxmlformats.org/drawingml/2006/table">
            <a:tbl>
              <a:tblPr firstRow="1" bandRow="1">
                <a:tableStyleId>{5C22544A-7EE6-4342-B048-85BDC9FD1C3A}</a:tableStyleId>
              </a:tblPr>
              <a:tblGrid>
                <a:gridCol w="1903174">
                  <a:extLst>
                    <a:ext uri="{9D8B030D-6E8A-4147-A177-3AD203B41FA5}">
                      <a16:colId xmlns:a16="http://schemas.microsoft.com/office/drawing/2014/main" val="3030628068"/>
                    </a:ext>
                  </a:extLst>
                </a:gridCol>
                <a:gridCol w="1903174">
                  <a:extLst>
                    <a:ext uri="{9D8B030D-6E8A-4147-A177-3AD203B41FA5}">
                      <a16:colId xmlns:a16="http://schemas.microsoft.com/office/drawing/2014/main" val="1779407432"/>
                    </a:ext>
                  </a:extLst>
                </a:gridCol>
                <a:gridCol w="1903174">
                  <a:extLst>
                    <a:ext uri="{9D8B030D-6E8A-4147-A177-3AD203B41FA5}">
                      <a16:colId xmlns:a16="http://schemas.microsoft.com/office/drawing/2014/main" val="539210113"/>
                    </a:ext>
                  </a:extLst>
                </a:gridCol>
              </a:tblGrid>
              <a:tr h="531271">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4"/>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59978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59978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59978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59978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30" name="Chart 29">
            <a:extLst>
              <a:ext uri="{FF2B5EF4-FFF2-40B4-BE49-F238E27FC236}">
                <a16:creationId xmlns:a16="http://schemas.microsoft.com/office/drawing/2014/main" id="{7BA8C504-B45F-C944-83E3-176EB1334CFB}"/>
              </a:ext>
            </a:extLst>
          </p:cNvPr>
          <p:cNvGraphicFramePr/>
          <p:nvPr>
            <p:extLst>
              <p:ext uri="{D42A27DB-BD31-4B8C-83A1-F6EECF244321}">
                <p14:modId xmlns:p14="http://schemas.microsoft.com/office/powerpoint/2010/main" val="3271690523"/>
              </p:ext>
            </p:extLst>
          </p:nvPr>
        </p:nvGraphicFramePr>
        <p:xfrm>
          <a:off x="16685994" y="4176601"/>
          <a:ext cx="5754193" cy="40605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a:extLst>
              <a:ext uri="{FF2B5EF4-FFF2-40B4-BE49-F238E27FC236}">
                <a16:creationId xmlns:a16="http://schemas.microsoft.com/office/drawing/2014/main" id="{5D6620AA-F59F-A643-B0CE-55E51EA3BB73}"/>
              </a:ext>
            </a:extLst>
          </p:cNvPr>
          <p:cNvGraphicFramePr/>
          <p:nvPr>
            <p:extLst>
              <p:ext uri="{D42A27DB-BD31-4B8C-83A1-F6EECF244321}">
                <p14:modId xmlns:p14="http://schemas.microsoft.com/office/powerpoint/2010/main" val="403943034"/>
              </p:ext>
            </p:extLst>
          </p:nvPr>
        </p:nvGraphicFramePr>
        <p:xfrm>
          <a:off x="1887793" y="6164826"/>
          <a:ext cx="13981471" cy="6179150"/>
        </p:xfrm>
        <a:graphic>
          <a:graphicData uri="http://schemas.openxmlformats.org/drawingml/2006/chart">
            <c:chart xmlns:c="http://schemas.openxmlformats.org/drawingml/2006/chart" xmlns:r="http://schemas.openxmlformats.org/officeDocument/2006/relationships" r:id="rId3"/>
          </a:graphicData>
        </a:graphic>
      </p:graphicFrame>
      <p:sp>
        <p:nvSpPr>
          <p:cNvPr id="32" name="TextBox 31">
            <a:extLst>
              <a:ext uri="{FF2B5EF4-FFF2-40B4-BE49-F238E27FC236}">
                <a16:creationId xmlns:a16="http://schemas.microsoft.com/office/drawing/2014/main" id="{8C17ADEB-5F91-1A4F-8C59-BF4B43A40D82}"/>
              </a:ext>
            </a:extLst>
          </p:cNvPr>
          <p:cNvSpPr txBox="1"/>
          <p:nvPr/>
        </p:nvSpPr>
        <p:spPr>
          <a:xfrm>
            <a:off x="1887793" y="5333829"/>
            <a:ext cx="135980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a:t>
            </a:r>
          </a:p>
        </p:txBody>
      </p:sp>
      <p:sp>
        <p:nvSpPr>
          <p:cNvPr id="33" name="Rectangle 32">
            <a:extLst>
              <a:ext uri="{FF2B5EF4-FFF2-40B4-BE49-F238E27FC236}">
                <a16:creationId xmlns:a16="http://schemas.microsoft.com/office/drawing/2014/main" id="{112DCF57-0E64-AF4F-8899-BB1C42308F42}"/>
              </a:ext>
            </a:extLst>
          </p:cNvPr>
          <p:cNvSpPr/>
          <p:nvPr/>
        </p:nvSpPr>
        <p:spPr>
          <a:xfrm>
            <a:off x="1887793" y="438195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Tree>
    <p:extLst>
      <p:ext uri="{BB962C8B-B14F-4D97-AF65-F5344CB8AC3E}">
        <p14:creationId xmlns:p14="http://schemas.microsoft.com/office/powerpoint/2010/main" val="356857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0" name="Table 2">
            <a:extLst>
              <a:ext uri="{FF2B5EF4-FFF2-40B4-BE49-F238E27FC236}">
                <a16:creationId xmlns:a16="http://schemas.microsoft.com/office/drawing/2014/main" id="{63A7E7F3-9AE7-DA45-8993-67F1E463FDAE}"/>
              </a:ext>
            </a:extLst>
          </p:cNvPr>
          <p:cNvGraphicFramePr>
            <a:graphicFrameLocks noGrp="1"/>
          </p:cNvGraphicFramePr>
          <p:nvPr>
            <p:extLst>
              <p:ext uri="{D42A27DB-BD31-4B8C-83A1-F6EECF244321}">
                <p14:modId xmlns:p14="http://schemas.microsoft.com/office/powerpoint/2010/main" val="787270420"/>
              </p:ext>
            </p:extLst>
          </p:nvPr>
        </p:nvGraphicFramePr>
        <p:xfrm>
          <a:off x="2284847" y="4277033"/>
          <a:ext cx="12345552" cy="7685316"/>
        </p:xfrm>
        <a:graphic>
          <a:graphicData uri="http://schemas.openxmlformats.org/drawingml/2006/table">
            <a:tbl>
              <a:tblPr firstRow="1" bandRow="1">
                <a:tableStyleId>{5C22544A-7EE6-4342-B048-85BDC9FD1C3A}</a:tableStyleId>
              </a:tblPr>
              <a:tblGrid>
                <a:gridCol w="4115184">
                  <a:extLst>
                    <a:ext uri="{9D8B030D-6E8A-4147-A177-3AD203B41FA5}">
                      <a16:colId xmlns:a16="http://schemas.microsoft.com/office/drawing/2014/main" val="3030628068"/>
                    </a:ext>
                  </a:extLst>
                </a:gridCol>
                <a:gridCol w="4115184">
                  <a:extLst>
                    <a:ext uri="{9D8B030D-6E8A-4147-A177-3AD203B41FA5}">
                      <a16:colId xmlns:a16="http://schemas.microsoft.com/office/drawing/2014/main" val="1779407432"/>
                    </a:ext>
                  </a:extLst>
                </a:gridCol>
                <a:gridCol w="4115184">
                  <a:extLst>
                    <a:ext uri="{9D8B030D-6E8A-4147-A177-3AD203B41FA5}">
                      <a16:colId xmlns:a16="http://schemas.microsoft.com/office/drawing/2014/main" val="539210113"/>
                    </a:ext>
                  </a:extLst>
                </a:gridCol>
              </a:tblGrid>
              <a:tr h="966696">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3"/>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343724">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34372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1343724">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1343724">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343724">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12" name="Chart 11">
            <a:extLst>
              <a:ext uri="{FF2B5EF4-FFF2-40B4-BE49-F238E27FC236}">
                <a16:creationId xmlns:a16="http://schemas.microsoft.com/office/drawing/2014/main" id="{7CBCBB09-8E20-3444-B495-11C0C81E4EC1}"/>
              </a:ext>
            </a:extLst>
          </p:cNvPr>
          <p:cNvGraphicFramePr/>
          <p:nvPr>
            <p:extLst>
              <p:ext uri="{D42A27DB-BD31-4B8C-83A1-F6EECF244321}">
                <p14:modId xmlns:p14="http://schemas.microsoft.com/office/powerpoint/2010/main" val="1242176168"/>
              </p:ext>
            </p:extLst>
          </p:nvPr>
        </p:nvGraphicFramePr>
        <p:xfrm>
          <a:off x="18582796" y="8734541"/>
          <a:ext cx="4748980" cy="3165987"/>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a:extLst>
              <a:ext uri="{FF2B5EF4-FFF2-40B4-BE49-F238E27FC236}">
                <a16:creationId xmlns:a16="http://schemas.microsoft.com/office/drawing/2014/main" id="{26BC5356-C310-CB4F-830C-A9F99E21E9F9}"/>
              </a:ext>
            </a:extLst>
          </p:cNvPr>
          <p:cNvSpPr/>
          <p:nvPr/>
        </p:nvSpPr>
        <p:spPr>
          <a:xfrm>
            <a:off x="19761743" y="9455136"/>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14" name="Rectangle 13">
            <a:extLst>
              <a:ext uri="{FF2B5EF4-FFF2-40B4-BE49-F238E27FC236}">
                <a16:creationId xmlns:a16="http://schemas.microsoft.com/office/drawing/2014/main" id="{3B9039DB-218B-4B44-B066-D803C4385BCF}"/>
              </a:ext>
            </a:extLst>
          </p:cNvPr>
          <p:cNvSpPr/>
          <p:nvPr/>
        </p:nvSpPr>
        <p:spPr>
          <a:xfrm>
            <a:off x="21384066" y="10605511"/>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grpSp>
        <p:nvGrpSpPr>
          <p:cNvPr id="15" name="Group 14">
            <a:extLst>
              <a:ext uri="{FF2B5EF4-FFF2-40B4-BE49-F238E27FC236}">
                <a16:creationId xmlns:a16="http://schemas.microsoft.com/office/drawing/2014/main" id="{54790DC1-7306-8A49-8CFF-C0DE18189855}"/>
              </a:ext>
            </a:extLst>
          </p:cNvPr>
          <p:cNvGrpSpPr/>
          <p:nvPr/>
        </p:nvGrpSpPr>
        <p:grpSpPr>
          <a:xfrm>
            <a:off x="15490255" y="9156669"/>
            <a:ext cx="3407585" cy="2057992"/>
            <a:chOff x="8039990" y="10491269"/>
            <a:chExt cx="4912637" cy="2057992"/>
          </a:xfrm>
        </p:grpSpPr>
        <p:sp>
          <p:nvSpPr>
            <p:cNvPr id="16" name="TextBox 15">
              <a:extLst>
                <a:ext uri="{FF2B5EF4-FFF2-40B4-BE49-F238E27FC236}">
                  <a16:creationId xmlns:a16="http://schemas.microsoft.com/office/drawing/2014/main" id="{01FE4EDB-4333-FC4F-B631-78AA6AA137A6}"/>
                </a:ext>
              </a:extLst>
            </p:cNvPr>
            <p:cNvSpPr txBox="1"/>
            <p:nvPr/>
          </p:nvSpPr>
          <p:spPr>
            <a:xfrm>
              <a:off x="8039990" y="11348932"/>
              <a:ext cx="491263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7" name="Rectangle 16">
              <a:extLst>
                <a:ext uri="{FF2B5EF4-FFF2-40B4-BE49-F238E27FC236}">
                  <a16:creationId xmlns:a16="http://schemas.microsoft.com/office/drawing/2014/main" id="{3A29601A-F280-204B-A72F-F851C407C5C2}"/>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graphicFrame>
        <p:nvGraphicFramePr>
          <p:cNvPr id="20" name="Chart 19">
            <a:extLst>
              <a:ext uri="{FF2B5EF4-FFF2-40B4-BE49-F238E27FC236}">
                <a16:creationId xmlns:a16="http://schemas.microsoft.com/office/drawing/2014/main" id="{C9481584-AB6C-DE47-BBD1-58B7532D9E16}"/>
              </a:ext>
            </a:extLst>
          </p:cNvPr>
          <p:cNvGraphicFramePr/>
          <p:nvPr>
            <p:extLst>
              <p:ext uri="{D42A27DB-BD31-4B8C-83A1-F6EECF244321}">
                <p14:modId xmlns:p14="http://schemas.microsoft.com/office/powerpoint/2010/main" val="2652092611"/>
              </p:ext>
            </p:extLst>
          </p:nvPr>
        </p:nvGraphicFramePr>
        <p:xfrm>
          <a:off x="15413925" y="4275593"/>
          <a:ext cx="7472411" cy="4160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085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50707852-ADAF-4141-8A67-BD63CDE0A86A}"/>
              </a:ext>
            </a:extLst>
          </p:cNvPr>
          <p:cNvGraphicFramePr/>
          <p:nvPr>
            <p:extLst>
              <p:ext uri="{D42A27DB-BD31-4B8C-83A1-F6EECF244321}">
                <p14:modId xmlns:p14="http://schemas.microsoft.com/office/powerpoint/2010/main" val="1304153545"/>
              </p:ext>
            </p:extLst>
          </p:nvPr>
        </p:nvGraphicFramePr>
        <p:xfrm>
          <a:off x="7547681" y="3889184"/>
          <a:ext cx="14751883" cy="481236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a:extLst>
              <a:ext uri="{FF2B5EF4-FFF2-40B4-BE49-F238E27FC236}">
                <a16:creationId xmlns:a16="http://schemas.microsoft.com/office/drawing/2014/main" id="{37B0DE87-B07C-614C-99B4-D808E57C7CDB}"/>
              </a:ext>
            </a:extLst>
          </p:cNvPr>
          <p:cNvGrpSpPr/>
          <p:nvPr/>
        </p:nvGrpSpPr>
        <p:grpSpPr>
          <a:xfrm>
            <a:off x="7547681" y="9433351"/>
            <a:ext cx="4545999" cy="2903749"/>
            <a:chOff x="8171269" y="10491269"/>
            <a:chExt cx="6553863" cy="2903749"/>
          </a:xfrm>
        </p:grpSpPr>
        <p:sp>
          <p:nvSpPr>
            <p:cNvPr id="7" name="TextBox 6">
              <a:extLst>
                <a:ext uri="{FF2B5EF4-FFF2-40B4-BE49-F238E27FC236}">
                  <a16:creationId xmlns:a16="http://schemas.microsoft.com/office/drawing/2014/main" id="{4573A9CC-A8BD-194C-9E20-08AB64610667}"/>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 name="Rectangle 7">
              <a:extLst>
                <a:ext uri="{FF2B5EF4-FFF2-40B4-BE49-F238E27FC236}">
                  <a16:creationId xmlns:a16="http://schemas.microsoft.com/office/drawing/2014/main" id="{7F3744DB-0DFC-7346-8919-28D8AFB6FC63}"/>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9" name="TextBox 8">
              <a:extLst>
                <a:ext uri="{FF2B5EF4-FFF2-40B4-BE49-F238E27FC236}">
                  <a16:creationId xmlns:a16="http://schemas.microsoft.com/office/drawing/2014/main" id="{33A36E70-421B-AB42-848D-DD5A0FC392B7}"/>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10" name="Group 9">
            <a:extLst>
              <a:ext uri="{FF2B5EF4-FFF2-40B4-BE49-F238E27FC236}">
                <a16:creationId xmlns:a16="http://schemas.microsoft.com/office/drawing/2014/main" id="{515B1CCF-26D6-AE45-A79B-3182B00094DD}"/>
              </a:ext>
            </a:extLst>
          </p:cNvPr>
          <p:cNvGrpSpPr/>
          <p:nvPr/>
        </p:nvGrpSpPr>
        <p:grpSpPr>
          <a:xfrm>
            <a:off x="12650623" y="9433351"/>
            <a:ext cx="4545999" cy="2903749"/>
            <a:chOff x="8171269" y="10491269"/>
            <a:chExt cx="6553863" cy="2903749"/>
          </a:xfrm>
        </p:grpSpPr>
        <p:sp>
          <p:nvSpPr>
            <p:cNvPr id="11" name="TextBox 10">
              <a:extLst>
                <a:ext uri="{FF2B5EF4-FFF2-40B4-BE49-F238E27FC236}">
                  <a16:creationId xmlns:a16="http://schemas.microsoft.com/office/drawing/2014/main" id="{5FC944F3-CF8E-8E44-A7A2-7A2C9BEC01CD}"/>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Rectangle 11">
              <a:extLst>
                <a:ext uri="{FF2B5EF4-FFF2-40B4-BE49-F238E27FC236}">
                  <a16:creationId xmlns:a16="http://schemas.microsoft.com/office/drawing/2014/main" id="{EC5DF8EC-9F4A-D649-B38A-745F30C67C09}"/>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3" name="TextBox 12">
              <a:extLst>
                <a:ext uri="{FF2B5EF4-FFF2-40B4-BE49-F238E27FC236}">
                  <a16:creationId xmlns:a16="http://schemas.microsoft.com/office/drawing/2014/main" id="{E7DDD773-9418-DE43-94E3-AD07AB5D6122}"/>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14" name="Group 13">
            <a:extLst>
              <a:ext uri="{FF2B5EF4-FFF2-40B4-BE49-F238E27FC236}">
                <a16:creationId xmlns:a16="http://schemas.microsoft.com/office/drawing/2014/main" id="{44EF1253-8246-354E-8F68-B0379BE9E833}"/>
              </a:ext>
            </a:extLst>
          </p:cNvPr>
          <p:cNvGrpSpPr/>
          <p:nvPr/>
        </p:nvGrpSpPr>
        <p:grpSpPr>
          <a:xfrm>
            <a:off x="17753565" y="9433351"/>
            <a:ext cx="4545999" cy="2903749"/>
            <a:chOff x="8171269" y="10491269"/>
            <a:chExt cx="6553863" cy="2903749"/>
          </a:xfrm>
        </p:grpSpPr>
        <p:sp>
          <p:nvSpPr>
            <p:cNvPr id="15" name="TextBox 14">
              <a:extLst>
                <a:ext uri="{FF2B5EF4-FFF2-40B4-BE49-F238E27FC236}">
                  <a16:creationId xmlns:a16="http://schemas.microsoft.com/office/drawing/2014/main" id="{54266609-5748-8C47-8C20-C552A770BA63}"/>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6" name="Rectangle 15">
              <a:extLst>
                <a:ext uri="{FF2B5EF4-FFF2-40B4-BE49-F238E27FC236}">
                  <a16:creationId xmlns:a16="http://schemas.microsoft.com/office/drawing/2014/main" id="{734B3D5B-EB15-3549-910F-7C0A5A51F921}"/>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7" name="TextBox 16">
              <a:extLst>
                <a:ext uri="{FF2B5EF4-FFF2-40B4-BE49-F238E27FC236}">
                  <a16:creationId xmlns:a16="http://schemas.microsoft.com/office/drawing/2014/main" id="{A088AC40-BA0D-D743-841A-E89A6BC5252B}"/>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aphicFrame>
        <p:nvGraphicFramePr>
          <p:cNvPr id="18" name="Table 2">
            <a:extLst>
              <a:ext uri="{FF2B5EF4-FFF2-40B4-BE49-F238E27FC236}">
                <a16:creationId xmlns:a16="http://schemas.microsoft.com/office/drawing/2014/main" id="{203183C6-89D8-484A-A491-8C2A5A2B9480}"/>
              </a:ext>
            </a:extLst>
          </p:cNvPr>
          <p:cNvGraphicFramePr>
            <a:graphicFrameLocks noGrp="1"/>
          </p:cNvGraphicFramePr>
          <p:nvPr>
            <p:extLst>
              <p:ext uri="{D42A27DB-BD31-4B8C-83A1-F6EECF244321}">
                <p14:modId xmlns:p14="http://schemas.microsoft.com/office/powerpoint/2010/main" val="2858017833"/>
              </p:ext>
            </p:extLst>
          </p:nvPr>
        </p:nvGraphicFramePr>
        <p:xfrm>
          <a:off x="1828801" y="3826237"/>
          <a:ext cx="4854279" cy="8510862"/>
        </p:xfrm>
        <a:graphic>
          <a:graphicData uri="http://schemas.openxmlformats.org/drawingml/2006/table">
            <a:tbl>
              <a:tblPr firstRow="1" bandRow="1">
                <a:tableStyleId>{5C22544A-7EE6-4342-B048-85BDC9FD1C3A}</a:tableStyleId>
              </a:tblPr>
              <a:tblGrid>
                <a:gridCol w="1618093">
                  <a:extLst>
                    <a:ext uri="{9D8B030D-6E8A-4147-A177-3AD203B41FA5}">
                      <a16:colId xmlns:a16="http://schemas.microsoft.com/office/drawing/2014/main" val="3030628068"/>
                    </a:ext>
                  </a:extLst>
                </a:gridCol>
                <a:gridCol w="1618093">
                  <a:extLst>
                    <a:ext uri="{9D8B030D-6E8A-4147-A177-3AD203B41FA5}">
                      <a16:colId xmlns:a16="http://schemas.microsoft.com/office/drawing/2014/main" val="1779407432"/>
                    </a:ext>
                  </a:extLst>
                </a:gridCol>
                <a:gridCol w="1618093">
                  <a:extLst>
                    <a:ext uri="{9D8B030D-6E8A-4147-A177-3AD203B41FA5}">
                      <a16:colId xmlns:a16="http://schemas.microsoft.com/office/drawing/2014/main" val="539210113"/>
                    </a:ext>
                  </a:extLst>
                </a:gridCol>
              </a:tblGrid>
              <a:tr h="1646184">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2288226">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2288226">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2288226">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spTree>
    <p:extLst>
      <p:ext uri="{BB962C8B-B14F-4D97-AF65-F5344CB8AC3E}">
        <p14:creationId xmlns:p14="http://schemas.microsoft.com/office/powerpoint/2010/main" val="50244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18" name="Table 2">
            <a:extLst>
              <a:ext uri="{FF2B5EF4-FFF2-40B4-BE49-F238E27FC236}">
                <a16:creationId xmlns:a16="http://schemas.microsoft.com/office/drawing/2014/main" id="{20AA192C-4FDD-9045-A48E-C66D25791D95}"/>
              </a:ext>
            </a:extLst>
          </p:cNvPr>
          <p:cNvGraphicFramePr>
            <a:graphicFrameLocks noGrp="1"/>
          </p:cNvGraphicFramePr>
          <p:nvPr>
            <p:extLst>
              <p:ext uri="{D42A27DB-BD31-4B8C-83A1-F6EECF244321}">
                <p14:modId xmlns:p14="http://schemas.microsoft.com/office/powerpoint/2010/main" val="2006093316"/>
              </p:ext>
            </p:extLst>
          </p:nvPr>
        </p:nvGraphicFramePr>
        <p:xfrm>
          <a:off x="2300751" y="8632988"/>
          <a:ext cx="9438966" cy="3620966"/>
        </p:xfrm>
        <a:graphic>
          <a:graphicData uri="http://schemas.openxmlformats.org/drawingml/2006/table">
            <a:tbl>
              <a:tblPr firstRow="1" bandRow="1">
                <a:tableStyleId>{5C22544A-7EE6-4342-B048-85BDC9FD1C3A}</a:tableStyleId>
              </a:tblPr>
              <a:tblGrid>
                <a:gridCol w="3146322">
                  <a:extLst>
                    <a:ext uri="{9D8B030D-6E8A-4147-A177-3AD203B41FA5}">
                      <a16:colId xmlns:a16="http://schemas.microsoft.com/office/drawing/2014/main" val="3030628068"/>
                    </a:ext>
                  </a:extLst>
                </a:gridCol>
                <a:gridCol w="3146322">
                  <a:extLst>
                    <a:ext uri="{9D8B030D-6E8A-4147-A177-3AD203B41FA5}">
                      <a16:colId xmlns:a16="http://schemas.microsoft.com/office/drawing/2014/main" val="1779407432"/>
                    </a:ext>
                  </a:extLst>
                </a:gridCol>
                <a:gridCol w="3146322">
                  <a:extLst>
                    <a:ext uri="{9D8B030D-6E8A-4147-A177-3AD203B41FA5}">
                      <a16:colId xmlns:a16="http://schemas.microsoft.com/office/drawing/2014/main" val="539210113"/>
                    </a:ext>
                  </a:extLst>
                </a:gridCol>
              </a:tblGrid>
              <a:tr h="700373">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973531">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973531">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973531">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19" name="Table 2">
            <a:extLst>
              <a:ext uri="{FF2B5EF4-FFF2-40B4-BE49-F238E27FC236}">
                <a16:creationId xmlns:a16="http://schemas.microsoft.com/office/drawing/2014/main" id="{40029621-0AD7-3E4E-8B33-F386A2B51E7D}"/>
              </a:ext>
            </a:extLst>
          </p:cNvPr>
          <p:cNvGraphicFramePr>
            <a:graphicFrameLocks noGrp="1"/>
          </p:cNvGraphicFramePr>
          <p:nvPr>
            <p:extLst>
              <p:ext uri="{D42A27DB-BD31-4B8C-83A1-F6EECF244321}">
                <p14:modId xmlns:p14="http://schemas.microsoft.com/office/powerpoint/2010/main" val="1023172236"/>
              </p:ext>
            </p:extLst>
          </p:nvPr>
        </p:nvGraphicFramePr>
        <p:xfrm>
          <a:off x="12565628" y="8632988"/>
          <a:ext cx="9438966" cy="3620966"/>
        </p:xfrm>
        <a:graphic>
          <a:graphicData uri="http://schemas.openxmlformats.org/drawingml/2006/table">
            <a:tbl>
              <a:tblPr firstRow="1" bandRow="1">
                <a:tableStyleId>{5C22544A-7EE6-4342-B048-85BDC9FD1C3A}</a:tableStyleId>
              </a:tblPr>
              <a:tblGrid>
                <a:gridCol w="3146322">
                  <a:extLst>
                    <a:ext uri="{9D8B030D-6E8A-4147-A177-3AD203B41FA5}">
                      <a16:colId xmlns:a16="http://schemas.microsoft.com/office/drawing/2014/main" val="3030628068"/>
                    </a:ext>
                  </a:extLst>
                </a:gridCol>
                <a:gridCol w="3146322">
                  <a:extLst>
                    <a:ext uri="{9D8B030D-6E8A-4147-A177-3AD203B41FA5}">
                      <a16:colId xmlns:a16="http://schemas.microsoft.com/office/drawing/2014/main" val="1779407432"/>
                    </a:ext>
                  </a:extLst>
                </a:gridCol>
                <a:gridCol w="3146322">
                  <a:extLst>
                    <a:ext uri="{9D8B030D-6E8A-4147-A177-3AD203B41FA5}">
                      <a16:colId xmlns:a16="http://schemas.microsoft.com/office/drawing/2014/main" val="539210113"/>
                    </a:ext>
                  </a:extLst>
                </a:gridCol>
              </a:tblGrid>
              <a:tr h="700373">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4"/>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973531">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973531">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973531">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21" name="Chart 20">
            <a:extLst>
              <a:ext uri="{FF2B5EF4-FFF2-40B4-BE49-F238E27FC236}">
                <a16:creationId xmlns:a16="http://schemas.microsoft.com/office/drawing/2014/main" id="{9C3F9786-DC9E-3A47-9814-5849D6BA8D5F}"/>
              </a:ext>
            </a:extLst>
          </p:cNvPr>
          <p:cNvGraphicFramePr/>
          <p:nvPr>
            <p:extLst>
              <p:ext uri="{D42A27DB-BD31-4B8C-83A1-F6EECF244321}">
                <p14:modId xmlns:p14="http://schemas.microsoft.com/office/powerpoint/2010/main" val="148305235"/>
              </p:ext>
            </p:extLst>
          </p:nvPr>
        </p:nvGraphicFramePr>
        <p:xfrm>
          <a:off x="2300751" y="4208875"/>
          <a:ext cx="19703843" cy="4020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155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31D43ECB-65E9-E942-8684-E470A3A4BE83}"/>
              </a:ext>
            </a:extLst>
          </p:cNvPr>
          <p:cNvGraphicFramePr/>
          <p:nvPr>
            <p:extLst>
              <p:ext uri="{D42A27DB-BD31-4B8C-83A1-F6EECF244321}">
                <p14:modId xmlns:p14="http://schemas.microsoft.com/office/powerpoint/2010/main" val="264509422"/>
              </p:ext>
            </p:extLst>
          </p:nvPr>
        </p:nvGraphicFramePr>
        <p:xfrm>
          <a:off x="7364356" y="4689986"/>
          <a:ext cx="9648938" cy="758067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B3F9FE7-D6D7-A540-BA43-24E19786D9D2}"/>
              </a:ext>
            </a:extLst>
          </p:cNvPr>
          <p:cNvSpPr txBox="1"/>
          <p:nvPr/>
        </p:nvSpPr>
        <p:spPr>
          <a:xfrm>
            <a:off x="2002289" y="604073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 name="Rectangle 7">
            <a:extLst>
              <a:ext uri="{FF2B5EF4-FFF2-40B4-BE49-F238E27FC236}">
                <a16:creationId xmlns:a16="http://schemas.microsoft.com/office/drawing/2014/main" id="{5C8DEE99-271D-F74E-A2AE-A1D16D602655}"/>
              </a:ext>
            </a:extLst>
          </p:cNvPr>
          <p:cNvSpPr/>
          <p:nvPr/>
        </p:nvSpPr>
        <p:spPr>
          <a:xfrm>
            <a:off x="3093668" y="4919270"/>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9" name="TextBox 8">
            <a:extLst>
              <a:ext uri="{FF2B5EF4-FFF2-40B4-BE49-F238E27FC236}">
                <a16:creationId xmlns:a16="http://schemas.microsoft.com/office/drawing/2014/main" id="{D79D3888-0EE0-D648-9F40-62ED335524B2}"/>
              </a:ext>
            </a:extLst>
          </p:cNvPr>
          <p:cNvSpPr txBox="1"/>
          <p:nvPr/>
        </p:nvSpPr>
        <p:spPr>
          <a:xfrm>
            <a:off x="2002289" y="728305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0" name="TextBox 9">
            <a:extLst>
              <a:ext uri="{FF2B5EF4-FFF2-40B4-BE49-F238E27FC236}">
                <a16:creationId xmlns:a16="http://schemas.microsoft.com/office/drawing/2014/main" id="{96A7200D-42B1-D742-A189-01D18B879525}"/>
              </a:ext>
            </a:extLst>
          </p:cNvPr>
          <p:cNvSpPr txBox="1"/>
          <p:nvPr/>
        </p:nvSpPr>
        <p:spPr>
          <a:xfrm>
            <a:off x="2002289" y="8556505"/>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TextBox 10">
            <a:extLst>
              <a:ext uri="{FF2B5EF4-FFF2-40B4-BE49-F238E27FC236}">
                <a16:creationId xmlns:a16="http://schemas.microsoft.com/office/drawing/2014/main" id="{4FE0D254-54E2-094F-9B49-DBDDC3ADFE57}"/>
              </a:ext>
            </a:extLst>
          </p:cNvPr>
          <p:cNvSpPr txBox="1"/>
          <p:nvPr/>
        </p:nvSpPr>
        <p:spPr>
          <a:xfrm>
            <a:off x="2002289" y="982486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TextBox 11">
            <a:extLst>
              <a:ext uri="{FF2B5EF4-FFF2-40B4-BE49-F238E27FC236}">
                <a16:creationId xmlns:a16="http://schemas.microsoft.com/office/drawing/2014/main" id="{8E90252A-47B2-0048-819F-7C273448B741}"/>
              </a:ext>
            </a:extLst>
          </p:cNvPr>
          <p:cNvSpPr txBox="1"/>
          <p:nvPr/>
        </p:nvSpPr>
        <p:spPr>
          <a:xfrm>
            <a:off x="2002289" y="1106373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5" name="Rectangle 14">
            <a:extLst>
              <a:ext uri="{FF2B5EF4-FFF2-40B4-BE49-F238E27FC236}">
                <a16:creationId xmlns:a16="http://schemas.microsoft.com/office/drawing/2014/main" id="{20F385B7-D412-B948-9029-5BAA91E75C93}"/>
              </a:ext>
            </a:extLst>
          </p:cNvPr>
          <p:cNvSpPr/>
          <p:nvPr/>
        </p:nvSpPr>
        <p:spPr>
          <a:xfrm>
            <a:off x="19201886" y="468998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1" name="TextBox 20">
            <a:extLst>
              <a:ext uri="{FF2B5EF4-FFF2-40B4-BE49-F238E27FC236}">
                <a16:creationId xmlns:a16="http://schemas.microsoft.com/office/drawing/2014/main" id="{2F2BEC19-B3BC-3F44-937E-047F815772F9}"/>
              </a:ext>
            </a:extLst>
          </p:cNvPr>
          <p:cNvSpPr txBox="1"/>
          <p:nvPr/>
        </p:nvSpPr>
        <p:spPr>
          <a:xfrm>
            <a:off x="17901050" y="604073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2" name="TextBox 21">
            <a:extLst>
              <a:ext uri="{FF2B5EF4-FFF2-40B4-BE49-F238E27FC236}">
                <a16:creationId xmlns:a16="http://schemas.microsoft.com/office/drawing/2014/main" id="{906C4C97-A6D5-3248-9CD5-C8D18CE924C3}"/>
              </a:ext>
            </a:extLst>
          </p:cNvPr>
          <p:cNvSpPr txBox="1"/>
          <p:nvPr/>
        </p:nvSpPr>
        <p:spPr>
          <a:xfrm>
            <a:off x="17901050" y="725356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Rectangle 22">
            <a:extLst>
              <a:ext uri="{FF2B5EF4-FFF2-40B4-BE49-F238E27FC236}">
                <a16:creationId xmlns:a16="http://schemas.microsoft.com/office/drawing/2014/main" id="{D3D02A9B-E7E0-E747-8ADA-6D18EA9DB13A}"/>
              </a:ext>
            </a:extLst>
          </p:cNvPr>
          <p:cNvSpPr/>
          <p:nvPr/>
        </p:nvSpPr>
        <p:spPr>
          <a:xfrm>
            <a:off x="19201886" y="8790038"/>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4" name="TextBox 23">
            <a:extLst>
              <a:ext uri="{FF2B5EF4-FFF2-40B4-BE49-F238E27FC236}">
                <a16:creationId xmlns:a16="http://schemas.microsoft.com/office/drawing/2014/main" id="{1534C628-0571-324B-B74B-F28C6E6938A5}"/>
              </a:ext>
            </a:extLst>
          </p:cNvPr>
          <p:cNvSpPr txBox="1"/>
          <p:nvPr/>
        </p:nvSpPr>
        <p:spPr>
          <a:xfrm>
            <a:off x="17901050" y="1014078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5" name="TextBox 24">
            <a:extLst>
              <a:ext uri="{FF2B5EF4-FFF2-40B4-BE49-F238E27FC236}">
                <a16:creationId xmlns:a16="http://schemas.microsoft.com/office/drawing/2014/main" id="{EBC237BE-E9BD-0243-BDB3-E4F938E763E2}"/>
              </a:ext>
            </a:extLst>
          </p:cNvPr>
          <p:cNvSpPr txBox="1"/>
          <p:nvPr/>
        </p:nvSpPr>
        <p:spPr>
          <a:xfrm>
            <a:off x="17901050" y="1135361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6" name="Gráfico 226">
            <a:extLst>
              <a:ext uri="{FF2B5EF4-FFF2-40B4-BE49-F238E27FC236}">
                <a16:creationId xmlns:a16="http://schemas.microsoft.com/office/drawing/2014/main" id="{CC3E50A9-E6CD-DF4C-8CC7-1C6C53EB8415}"/>
              </a:ext>
            </a:extLst>
          </p:cNvPr>
          <p:cNvSpPr/>
          <p:nvPr/>
        </p:nvSpPr>
        <p:spPr>
          <a:xfrm>
            <a:off x="2002289" y="4790536"/>
            <a:ext cx="957717" cy="957717"/>
          </a:xfrm>
          <a:custGeom>
            <a:avLst/>
            <a:gdLst>
              <a:gd name="connsiteX0" fmla="*/ 285416 w 570831"/>
              <a:gd name="connsiteY0" fmla="*/ 0 h 570831"/>
              <a:gd name="connsiteX1" fmla="*/ 0 w 570831"/>
              <a:gd name="connsiteY1" fmla="*/ 285416 h 570831"/>
              <a:gd name="connsiteX2" fmla="*/ 285416 w 570831"/>
              <a:gd name="connsiteY2" fmla="*/ 570831 h 570831"/>
              <a:gd name="connsiteX3" fmla="*/ 570831 w 570831"/>
              <a:gd name="connsiteY3" fmla="*/ 285416 h 570831"/>
              <a:gd name="connsiteX4" fmla="*/ 285416 w 570831"/>
              <a:gd name="connsiteY4" fmla="*/ 0 h 570831"/>
              <a:gd name="connsiteX5" fmla="*/ 404339 w 570831"/>
              <a:gd name="connsiteY5" fmla="*/ 321092 h 570831"/>
              <a:gd name="connsiteX6" fmla="*/ 392446 w 570831"/>
              <a:gd name="connsiteY6" fmla="*/ 332985 h 570831"/>
              <a:gd name="connsiteX7" fmla="*/ 368662 w 570831"/>
              <a:gd name="connsiteY7" fmla="*/ 332985 h 570831"/>
              <a:gd name="connsiteX8" fmla="*/ 356769 w 570831"/>
              <a:gd name="connsiteY8" fmla="*/ 321092 h 570831"/>
              <a:gd name="connsiteX9" fmla="*/ 356769 w 570831"/>
              <a:gd name="connsiteY9" fmla="*/ 254663 h 570831"/>
              <a:gd name="connsiteX10" fmla="*/ 198685 w 570831"/>
              <a:gd name="connsiteY10" fmla="*/ 412747 h 570831"/>
              <a:gd name="connsiteX11" fmla="*/ 190276 w 570831"/>
              <a:gd name="connsiteY11" fmla="*/ 416231 h 570831"/>
              <a:gd name="connsiteX12" fmla="*/ 181868 w 570831"/>
              <a:gd name="connsiteY12" fmla="*/ 412747 h 570831"/>
              <a:gd name="connsiteX13" fmla="*/ 158083 w 570831"/>
              <a:gd name="connsiteY13" fmla="*/ 388962 h 570831"/>
              <a:gd name="connsiteX14" fmla="*/ 158083 w 570831"/>
              <a:gd name="connsiteY14" fmla="*/ 372146 h 570831"/>
              <a:gd name="connsiteX15" fmla="*/ 316168 w 570831"/>
              <a:gd name="connsiteY15" fmla="*/ 214062 h 570831"/>
              <a:gd name="connsiteX16" fmla="*/ 249739 w 570831"/>
              <a:gd name="connsiteY16" fmla="*/ 214062 h 570831"/>
              <a:gd name="connsiteX17" fmla="*/ 237846 w 570831"/>
              <a:gd name="connsiteY17" fmla="*/ 202169 h 570831"/>
              <a:gd name="connsiteX18" fmla="*/ 237846 w 570831"/>
              <a:gd name="connsiteY18" fmla="*/ 178385 h 570831"/>
              <a:gd name="connsiteX19" fmla="*/ 249739 w 570831"/>
              <a:gd name="connsiteY19" fmla="*/ 166492 h 570831"/>
              <a:gd name="connsiteX20" fmla="*/ 392446 w 570831"/>
              <a:gd name="connsiteY20" fmla="*/ 166492 h 570831"/>
              <a:gd name="connsiteX21" fmla="*/ 404339 w 570831"/>
              <a:gd name="connsiteY21" fmla="*/ 178385 h 570831"/>
              <a:gd name="connsiteX22" fmla="*/ 404339 w 570831"/>
              <a:gd name="connsiteY22" fmla="*/ 321092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0831" h="570831">
                <a:moveTo>
                  <a:pt x="285416" y="0"/>
                </a:moveTo>
                <a:cubicBezTo>
                  <a:pt x="128040" y="0"/>
                  <a:pt x="0" y="128040"/>
                  <a:pt x="0" y="285416"/>
                </a:cubicBezTo>
                <a:cubicBezTo>
                  <a:pt x="0" y="442791"/>
                  <a:pt x="128040" y="570831"/>
                  <a:pt x="285416" y="570831"/>
                </a:cubicBezTo>
                <a:cubicBezTo>
                  <a:pt x="442791" y="570831"/>
                  <a:pt x="570831" y="442791"/>
                  <a:pt x="570831" y="285416"/>
                </a:cubicBezTo>
                <a:cubicBezTo>
                  <a:pt x="570831" y="128040"/>
                  <a:pt x="442791" y="0"/>
                  <a:pt x="285416" y="0"/>
                </a:cubicBezTo>
                <a:close/>
                <a:moveTo>
                  <a:pt x="404339" y="321092"/>
                </a:moveTo>
                <a:cubicBezTo>
                  <a:pt x="404339" y="327666"/>
                  <a:pt x="399020" y="332985"/>
                  <a:pt x="392446" y="332985"/>
                </a:cubicBezTo>
                <a:lnTo>
                  <a:pt x="368662" y="332985"/>
                </a:lnTo>
                <a:cubicBezTo>
                  <a:pt x="362089" y="332985"/>
                  <a:pt x="356769" y="327666"/>
                  <a:pt x="356769" y="321092"/>
                </a:cubicBezTo>
                <a:lnTo>
                  <a:pt x="356769" y="254663"/>
                </a:lnTo>
                <a:lnTo>
                  <a:pt x="198685" y="412747"/>
                </a:lnTo>
                <a:cubicBezTo>
                  <a:pt x="196363" y="415069"/>
                  <a:pt x="193319" y="416231"/>
                  <a:pt x="190276" y="416231"/>
                </a:cubicBezTo>
                <a:cubicBezTo>
                  <a:pt x="187234" y="416231"/>
                  <a:pt x="184191" y="415069"/>
                  <a:pt x="181868" y="412747"/>
                </a:cubicBezTo>
                <a:lnTo>
                  <a:pt x="158083" y="388962"/>
                </a:lnTo>
                <a:cubicBezTo>
                  <a:pt x="153438" y="384316"/>
                  <a:pt x="153438" y="376791"/>
                  <a:pt x="158083" y="372146"/>
                </a:cubicBezTo>
                <a:lnTo>
                  <a:pt x="316168" y="214062"/>
                </a:lnTo>
                <a:lnTo>
                  <a:pt x="249739" y="214062"/>
                </a:lnTo>
                <a:cubicBezTo>
                  <a:pt x="243165" y="214062"/>
                  <a:pt x="237846" y="208742"/>
                  <a:pt x="237846" y="202169"/>
                </a:cubicBezTo>
                <a:lnTo>
                  <a:pt x="237846" y="178385"/>
                </a:lnTo>
                <a:cubicBezTo>
                  <a:pt x="237846" y="171811"/>
                  <a:pt x="243165" y="166492"/>
                  <a:pt x="249739" y="166492"/>
                </a:cubicBezTo>
                <a:lnTo>
                  <a:pt x="392446" y="166492"/>
                </a:lnTo>
                <a:cubicBezTo>
                  <a:pt x="399020" y="166492"/>
                  <a:pt x="404339" y="171811"/>
                  <a:pt x="404339" y="178385"/>
                </a:cubicBezTo>
                <a:lnTo>
                  <a:pt x="404339" y="321092"/>
                </a:lnTo>
                <a:close/>
              </a:path>
            </a:pathLst>
          </a:custGeom>
          <a:solidFill>
            <a:schemeClr val="accent1"/>
          </a:solidFill>
          <a:ln w="1098" cap="flat">
            <a:noFill/>
            <a:prstDash val="solid"/>
            <a:miter/>
          </a:ln>
        </p:spPr>
        <p:txBody>
          <a:bodyPr rtlCol="0" anchor="ctr"/>
          <a:lstStyle/>
          <a:p>
            <a:endParaRPr lang="es-MX"/>
          </a:p>
        </p:txBody>
      </p:sp>
      <p:grpSp>
        <p:nvGrpSpPr>
          <p:cNvPr id="27" name="Gráfico 242">
            <a:extLst>
              <a:ext uri="{FF2B5EF4-FFF2-40B4-BE49-F238E27FC236}">
                <a16:creationId xmlns:a16="http://schemas.microsoft.com/office/drawing/2014/main" id="{8BEE3A71-F6FB-B04F-9ECE-A4923391500D}"/>
              </a:ext>
            </a:extLst>
          </p:cNvPr>
          <p:cNvGrpSpPr/>
          <p:nvPr/>
        </p:nvGrpSpPr>
        <p:grpSpPr>
          <a:xfrm>
            <a:off x="18035325" y="4534849"/>
            <a:ext cx="1107567" cy="1107567"/>
            <a:chOff x="1714936" y="4336119"/>
            <a:chExt cx="597977" cy="597977"/>
          </a:xfrm>
          <a:solidFill>
            <a:schemeClr val="accent4"/>
          </a:solidFill>
        </p:grpSpPr>
        <p:sp>
          <p:nvSpPr>
            <p:cNvPr id="28" name="Forma libre 388">
              <a:extLst>
                <a:ext uri="{FF2B5EF4-FFF2-40B4-BE49-F238E27FC236}">
                  <a16:creationId xmlns:a16="http://schemas.microsoft.com/office/drawing/2014/main" id="{BD1FB156-AA0A-C844-94E6-BE7BB5638C64}"/>
                </a:ext>
              </a:extLst>
            </p:cNvPr>
            <p:cNvSpPr/>
            <p:nvPr/>
          </p:nvSpPr>
          <p:spPr>
            <a:xfrm>
              <a:off x="1714060" y="4409990"/>
              <a:ext cx="599145" cy="449651"/>
            </a:xfrm>
            <a:custGeom>
              <a:avLst/>
              <a:gdLst>
                <a:gd name="connsiteX0" fmla="*/ 595204 w 599144"/>
                <a:gd name="connsiteY0" fmla="*/ 154020 h 449650"/>
                <a:gd name="connsiteX1" fmla="*/ 445709 w 599144"/>
                <a:gd name="connsiteY1" fmla="*/ 4526 h 449650"/>
                <a:gd name="connsiteX2" fmla="*/ 436901 w 599144"/>
                <a:gd name="connsiteY2" fmla="*/ 876 h 449650"/>
                <a:gd name="connsiteX3" fmla="*/ 162829 w 599144"/>
                <a:gd name="connsiteY3" fmla="*/ 876 h 449650"/>
                <a:gd name="connsiteX4" fmla="*/ 154020 w 599144"/>
                <a:gd name="connsiteY4" fmla="*/ 4526 h 449650"/>
                <a:gd name="connsiteX5" fmla="*/ 4526 w 599144"/>
                <a:gd name="connsiteY5" fmla="*/ 154020 h 449650"/>
                <a:gd name="connsiteX6" fmla="*/ 876 w 599144"/>
                <a:gd name="connsiteY6" fmla="*/ 162962 h 449650"/>
                <a:gd name="connsiteX7" fmla="*/ 4721 w 599144"/>
                <a:gd name="connsiteY7" fmla="*/ 171831 h 449650"/>
                <a:gd name="connsiteX8" fmla="*/ 291251 w 599144"/>
                <a:gd name="connsiteY8" fmla="*/ 445904 h 449650"/>
                <a:gd name="connsiteX9" fmla="*/ 299865 w 599144"/>
                <a:gd name="connsiteY9" fmla="*/ 449359 h 449650"/>
                <a:gd name="connsiteX10" fmla="*/ 308478 w 599144"/>
                <a:gd name="connsiteY10" fmla="*/ 445904 h 449650"/>
                <a:gd name="connsiteX11" fmla="*/ 595009 w 599144"/>
                <a:gd name="connsiteY11" fmla="*/ 171831 h 449650"/>
                <a:gd name="connsiteX12" fmla="*/ 598853 w 599144"/>
                <a:gd name="connsiteY12" fmla="*/ 162962 h 449650"/>
                <a:gd name="connsiteX13" fmla="*/ 595204 w 599144"/>
                <a:gd name="connsiteY13" fmla="*/ 154020 h 449650"/>
                <a:gd name="connsiteX14" fmla="*/ 80415 w 599144"/>
                <a:gd name="connsiteY14" fmla="*/ 175287 h 449650"/>
                <a:gd name="connsiteX15" fmla="*/ 202136 w 599144"/>
                <a:gd name="connsiteY15" fmla="*/ 175287 h 449650"/>
                <a:gd name="connsiteX16" fmla="*/ 256691 w 599144"/>
                <a:gd name="connsiteY16" fmla="*/ 343891 h 449650"/>
                <a:gd name="connsiteX17" fmla="*/ 80415 w 599144"/>
                <a:gd name="connsiteY17" fmla="*/ 175287 h 449650"/>
                <a:gd name="connsiteX18" fmla="*/ 214993 w 599144"/>
                <a:gd name="connsiteY18" fmla="*/ 134115 h 449650"/>
                <a:gd name="connsiteX19" fmla="*/ 188005 w 599144"/>
                <a:gd name="connsiteY19" fmla="*/ 50708 h 449650"/>
                <a:gd name="connsiteX20" fmla="*/ 263647 w 599144"/>
                <a:gd name="connsiteY20" fmla="*/ 50708 h 449650"/>
                <a:gd name="connsiteX21" fmla="*/ 214993 w 599144"/>
                <a:gd name="connsiteY21" fmla="*/ 134115 h 449650"/>
                <a:gd name="connsiteX22" fmla="*/ 411713 w 599144"/>
                <a:gd name="connsiteY22" fmla="*/ 50708 h 449650"/>
                <a:gd name="connsiteX23" fmla="*/ 384734 w 599144"/>
                <a:gd name="connsiteY23" fmla="*/ 134110 h 449650"/>
                <a:gd name="connsiteX24" fmla="*/ 336083 w 599144"/>
                <a:gd name="connsiteY24" fmla="*/ 50708 h 449650"/>
                <a:gd name="connsiteX25" fmla="*/ 411713 w 599144"/>
                <a:gd name="connsiteY25" fmla="*/ 50708 h 449650"/>
                <a:gd name="connsiteX26" fmla="*/ 343060 w 599144"/>
                <a:gd name="connsiteY26" fmla="*/ 343868 h 449650"/>
                <a:gd name="connsiteX27" fmla="*/ 397594 w 599144"/>
                <a:gd name="connsiteY27" fmla="*/ 175286 h 449650"/>
                <a:gd name="connsiteX28" fmla="*/ 399528 w 599144"/>
                <a:gd name="connsiteY28" fmla="*/ 175286 h 449650"/>
                <a:gd name="connsiteX29" fmla="*/ 519315 w 599144"/>
                <a:gd name="connsiteY29" fmla="*/ 175286 h 449650"/>
                <a:gd name="connsiteX30" fmla="*/ 343060 w 599144"/>
                <a:gd name="connsiteY30" fmla="*/ 343868 h 4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9144" h="449650">
                  <a:moveTo>
                    <a:pt x="595204" y="154020"/>
                  </a:moveTo>
                  <a:lnTo>
                    <a:pt x="445709" y="4526"/>
                  </a:lnTo>
                  <a:cubicBezTo>
                    <a:pt x="443373" y="2190"/>
                    <a:pt x="440211" y="876"/>
                    <a:pt x="436901" y="876"/>
                  </a:cubicBezTo>
                  <a:lnTo>
                    <a:pt x="162829" y="876"/>
                  </a:lnTo>
                  <a:cubicBezTo>
                    <a:pt x="159520" y="876"/>
                    <a:pt x="156356" y="2190"/>
                    <a:pt x="154020" y="4526"/>
                  </a:cubicBezTo>
                  <a:lnTo>
                    <a:pt x="4526" y="154020"/>
                  </a:lnTo>
                  <a:cubicBezTo>
                    <a:pt x="2166" y="156392"/>
                    <a:pt x="852" y="159617"/>
                    <a:pt x="876" y="162962"/>
                  </a:cubicBezTo>
                  <a:cubicBezTo>
                    <a:pt x="925" y="166319"/>
                    <a:pt x="2312" y="169519"/>
                    <a:pt x="4721" y="171831"/>
                  </a:cubicBezTo>
                  <a:lnTo>
                    <a:pt x="291251" y="445904"/>
                  </a:lnTo>
                  <a:cubicBezTo>
                    <a:pt x="293661" y="448204"/>
                    <a:pt x="296774" y="449359"/>
                    <a:pt x="299865" y="449359"/>
                  </a:cubicBezTo>
                  <a:cubicBezTo>
                    <a:pt x="302955" y="449359"/>
                    <a:pt x="306070" y="448202"/>
                    <a:pt x="308478" y="445904"/>
                  </a:cubicBezTo>
                  <a:lnTo>
                    <a:pt x="595009" y="171831"/>
                  </a:lnTo>
                  <a:cubicBezTo>
                    <a:pt x="597418" y="169519"/>
                    <a:pt x="598804" y="166319"/>
                    <a:pt x="598853" y="162962"/>
                  </a:cubicBezTo>
                  <a:cubicBezTo>
                    <a:pt x="598878" y="159617"/>
                    <a:pt x="597564" y="156393"/>
                    <a:pt x="595204" y="154020"/>
                  </a:cubicBezTo>
                  <a:close/>
                  <a:moveTo>
                    <a:pt x="80415" y="175287"/>
                  </a:moveTo>
                  <a:lnTo>
                    <a:pt x="202136" y="175287"/>
                  </a:lnTo>
                  <a:lnTo>
                    <a:pt x="256691" y="343891"/>
                  </a:lnTo>
                  <a:lnTo>
                    <a:pt x="80415" y="175287"/>
                  </a:lnTo>
                  <a:close/>
                  <a:moveTo>
                    <a:pt x="214993" y="134115"/>
                  </a:moveTo>
                  <a:lnTo>
                    <a:pt x="188005" y="50708"/>
                  </a:lnTo>
                  <a:lnTo>
                    <a:pt x="263647" y="50708"/>
                  </a:lnTo>
                  <a:lnTo>
                    <a:pt x="214993" y="134115"/>
                  </a:lnTo>
                  <a:close/>
                  <a:moveTo>
                    <a:pt x="411713" y="50708"/>
                  </a:moveTo>
                  <a:lnTo>
                    <a:pt x="384734" y="134110"/>
                  </a:lnTo>
                  <a:lnTo>
                    <a:pt x="336083" y="50708"/>
                  </a:lnTo>
                  <a:lnTo>
                    <a:pt x="411713" y="50708"/>
                  </a:lnTo>
                  <a:close/>
                  <a:moveTo>
                    <a:pt x="343060" y="343868"/>
                  </a:moveTo>
                  <a:lnTo>
                    <a:pt x="397594" y="175286"/>
                  </a:lnTo>
                  <a:lnTo>
                    <a:pt x="399528" y="175286"/>
                  </a:lnTo>
                  <a:lnTo>
                    <a:pt x="519315" y="175286"/>
                  </a:lnTo>
                  <a:lnTo>
                    <a:pt x="343060" y="343868"/>
                  </a:lnTo>
                  <a:close/>
                </a:path>
              </a:pathLst>
            </a:custGeom>
            <a:grpFill/>
            <a:ln w="9525" cap="flat">
              <a:noFill/>
              <a:prstDash val="solid"/>
              <a:miter/>
            </a:ln>
          </p:spPr>
          <p:txBody>
            <a:bodyPr rtlCol="0" anchor="ctr"/>
            <a:lstStyle/>
            <a:p>
              <a:endParaRPr lang="es-MX"/>
            </a:p>
          </p:txBody>
        </p:sp>
      </p:grpSp>
      <p:grpSp>
        <p:nvGrpSpPr>
          <p:cNvPr id="29" name="Gráfico 226">
            <a:extLst>
              <a:ext uri="{FF2B5EF4-FFF2-40B4-BE49-F238E27FC236}">
                <a16:creationId xmlns:a16="http://schemas.microsoft.com/office/drawing/2014/main" id="{F27893C7-0D06-4D42-B68E-E099523D985F}"/>
              </a:ext>
            </a:extLst>
          </p:cNvPr>
          <p:cNvGrpSpPr/>
          <p:nvPr/>
        </p:nvGrpSpPr>
        <p:grpSpPr>
          <a:xfrm>
            <a:off x="17950706" y="8491086"/>
            <a:ext cx="1222223" cy="1222223"/>
            <a:chOff x="8613909" y="5599789"/>
            <a:chExt cx="654197" cy="654197"/>
          </a:xfrm>
          <a:solidFill>
            <a:schemeClr val="accent2"/>
          </a:solidFill>
        </p:grpSpPr>
        <p:sp>
          <p:nvSpPr>
            <p:cNvPr id="30" name="Forma libre 434">
              <a:extLst>
                <a:ext uri="{FF2B5EF4-FFF2-40B4-BE49-F238E27FC236}">
                  <a16:creationId xmlns:a16="http://schemas.microsoft.com/office/drawing/2014/main" id="{5717F8D8-B2C4-1047-9747-70DE4A07408F}"/>
                </a:ext>
              </a:extLst>
            </p:cNvPr>
            <p:cNvSpPr/>
            <p:nvPr/>
          </p:nvSpPr>
          <p:spPr>
            <a:xfrm>
              <a:off x="9059223" y="5806753"/>
              <a:ext cx="209231" cy="209231"/>
            </a:xfrm>
            <a:custGeom>
              <a:avLst/>
              <a:gdLst>
                <a:gd name="connsiteX0" fmla="*/ 5405 w 209231"/>
                <a:gd name="connsiteY0" fmla="*/ 187673 h 209231"/>
                <a:gd name="connsiteX1" fmla="*/ 14110 w 209231"/>
                <a:gd name="connsiteY1" fmla="*/ 196383 h 209231"/>
                <a:gd name="connsiteX2" fmla="*/ 45683 w 209231"/>
                <a:gd name="connsiteY2" fmla="*/ 209484 h 209231"/>
                <a:gd name="connsiteX3" fmla="*/ 77242 w 209231"/>
                <a:gd name="connsiteY3" fmla="*/ 196398 h 209231"/>
                <a:gd name="connsiteX4" fmla="*/ 196257 w 209231"/>
                <a:gd name="connsiteY4" fmla="*/ 77305 h 209231"/>
                <a:gd name="connsiteX5" fmla="*/ 209348 w 209231"/>
                <a:gd name="connsiteY5" fmla="*/ 45711 h 209231"/>
                <a:gd name="connsiteX6" fmla="*/ 196271 w 209231"/>
                <a:gd name="connsiteY6" fmla="*/ 14131 h 209231"/>
                <a:gd name="connsiteX7" fmla="*/ 187553 w 209231"/>
                <a:gd name="connsiteY7" fmla="*/ 5408 h 209231"/>
                <a:gd name="connsiteX8" fmla="*/ 166514 w 209231"/>
                <a:gd name="connsiteY8" fmla="*/ 5408 h 209231"/>
                <a:gd name="connsiteX9" fmla="*/ 5405 w 209231"/>
                <a:gd name="connsiteY9" fmla="*/ 166622 h 209231"/>
                <a:gd name="connsiteX10" fmla="*/ 5405 w 209231"/>
                <a:gd name="connsiteY10" fmla="*/ 187673 h 20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231" h="209231">
                  <a:moveTo>
                    <a:pt x="5405" y="187673"/>
                  </a:moveTo>
                  <a:lnTo>
                    <a:pt x="14110" y="196383"/>
                  </a:lnTo>
                  <a:cubicBezTo>
                    <a:pt x="22522" y="204830"/>
                    <a:pt x="33740" y="209484"/>
                    <a:pt x="45683" y="209484"/>
                  </a:cubicBezTo>
                  <a:cubicBezTo>
                    <a:pt x="57625" y="209484"/>
                    <a:pt x="68843" y="204830"/>
                    <a:pt x="77242" y="196398"/>
                  </a:cubicBezTo>
                  <a:lnTo>
                    <a:pt x="196257" y="77305"/>
                  </a:lnTo>
                  <a:cubicBezTo>
                    <a:pt x="204698" y="68887"/>
                    <a:pt x="209348" y="57662"/>
                    <a:pt x="209348" y="45711"/>
                  </a:cubicBezTo>
                  <a:cubicBezTo>
                    <a:pt x="209348" y="33760"/>
                    <a:pt x="204698" y="22535"/>
                    <a:pt x="196271" y="14131"/>
                  </a:cubicBezTo>
                  <a:lnTo>
                    <a:pt x="187553" y="5408"/>
                  </a:lnTo>
                  <a:cubicBezTo>
                    <a:pt x="181740" y="-408"/>
                    <a:pt x="172325" y="-408"/>
                    <a:pt x="166514" y="5408"/>
                  </a:cubicBezTo>
                  <a:lnTo>
                    <a:pt x="5405" y="166622"/>
                  </a:lnTo>
                  <a:cubicBezTo>
                    <a:pt x="-407" y="172436"/>
                    <a:pt x="-407" y="181857"/>
                    <a:pt x="5405" y="187673"/>
                  </a:cubicBezTo>
                  <a:close/>
                </a:path>
              </a:pathLst>
            </a:custGeom>
            <a:grpFill/>
            <a:ln w="9525" cap="flat">
              <a:noFill/>
              <a:prstDash val="solid"/>
              <a:miter/>
            </a:ln>
          </p:spPr>
          <p:txBody>
            <a:bodyPr rtlCol="0" anchor="ctr"/>
            <a:lstStyle/>
            <a:p>
              <a:endParaRPr lang="es-MX"/>
            </a:p>
          </p:txBody>
        </p:sp>
        <p:sp>
          <p:nvSpPr>
            <p:cNvPr id="31" name="Forma libre 435">
              <a:extLst>
                <a:ext uri="{FF2B5EF4-FFF2-40B4-BE49-F238E27FC236}">
                  <a16:creationId xmlns:a16="http://schemas.microsoft.com/office/drawing/2014/main" id="{D21E64C6-BE75-5F4D-BEE4-8489F1FBB8CF}"/>
                </a:ext>
              </a:extLst>
            </p:cNvPr>
            <p:cNvSpPr/>
            <p:nvPr/>
          </p:nvSpPr>
          <p:spPr>
            <a:xfrm>
              <a:off x="8850922" y="5598744"/>
              <a:ext cx="209231" cy="209231"/>
            </a:xfrm>
            <a:custGeom>
              <a:avLst/>
              <a:gdLst>
                <a:gd name="connsiteX0" fmla="*/ 22841 w 209231"/>
                <a:gd name="connsiteY0" fmla="*/ 204690 h 209231"/>
                <a:gd name="connsiteX1" fmla="*/ 33361 w 209231"/>
                <a:gd name="connsiteY1" fmla="*/ 209052 h 209231"/>
                <a:gd name="connsiteX2" fmla="*/ 43881 w 209231"/>
                <a:gd name="connsiteY2" fmla="*/ 204690 h 209231"/>
                <a:gd name="connsiteX3" fmla="*/ 204990 w 209231"/>
                <a:gd name="connsiteY3" fmla="*/ 43476 h 209231"/>
                <a:gd name="connsiteX4" fmla="*/ 204990 w 209231"/>
                <a:gd name="connsiteY4" fmla="*/ 22423 h 209231"/>
                <a:gd name="connsiteX5" fmla="*/ 196286 w 209231"/>
                <a:gd name="connsiteY5" fmla="*/ 13714 h 209231"/>
                <a:gd name="connsiteX6" fmla="*/ 133154 w 209231"/>
                <a:gd name="connsiteY6" fmla="*/ 13700 h 209231"/>
                <a:gd name="connsiteX7" fmla="*/ 14137 w 209231"/>
                <a:gd name="connsiteY7" fmla="*/ 132792 h 209231"/>
                <a:gd name="connsiteX8" fmla="*/ 1046 w 209231"/>
                <a:gd name="connsiteY8" fmla="*/ 164385 h 209231"/>
                <a:gd name="connsiteX9" fmla="*/ 14123 w 209231"/>
                <a:gd name="connsiteY9" fmla="*/ 195965 h 209231"/>
                <a:gd name="connsiteX10" fmla="*/ 22841 w 209231"/>
                <a:gd name="connsiteY10" fmla="*/ 204690 h 20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231" h="209231">
                  <a:moveTo>
                    <a:pt x="22841" y="204690"/>
                  </a:moveTo>
                  <a:cubicBezTo>
                    <a:pt x="25747" y="207599"/>
                    <a:pt x="29555" y="209052"/>
                    <a:pt x="33361" y="209052"/>
                  </a:cubicBezTo>
                  <a:cubicBezTo>
                    <a:pt x="37168" y="209052"/>
                    <a:pt x="40974" y="207599"/>
                    <a:pt x="43881" y="204690"/>
                  </a:cubicBezTo>
                  <a:lnTo>
                    <a:pt x="204990" y="43476"/>
                  </a:lnTo>
                  <a:cubicBezTo>
                    <a:pt x="210802" y="37661"/>
                    <a:pt x="210802" y="28239"/>
                    <a:pt x="204990" y="22423"/>
                  </a:cubicBezTo>
                  <a:lnTo>
                    <a:pt x="196286" y="13714"/>
                  </a:lnTo>
                  <a:cubicBezTo>
                    <a:pt x="179459" y="-3181"/>
                    <a:pt x="149949" y="-3167"/>
                    <a:pt x="133154" y="13700"/>
                  </a:cubicBezTo>
                  <a:lnTo>
                    <a:pt x="14137" y="132792"/>
                  </a:lnTo>
                  <a:cubicBezTo>
                    <a:pt x="5695" y="141210"/>
                    <a:pt x="1046" y="152434"/>
                    <a:pt x="1046" y="164385"/>
                  </a:cubicBezTo>
                  <a:cubicBezTo>
                    <a:pt x="1046" y="176337"/>
                    <a:pt x="5695" y="187561"/>
                    <a:pt x="14123" y="195965"/>
                  </a:cubicBezTo>
                  <a:lnTo>
                    <a:pt x="22841" y="204690"/>
                  </a:lnTo>
                  <a:close/>
                </a:path>
              </a:pathLst>
            </a:custGeom>
            <a:grpFill/>
            <a:ln w="9525" cap="flat">
              <a:noFill/>
              <a:prstDash val="solid"/>
              <a:miter/>
            </a:ln>
          </p:spPr>
          <p:txBody>
            <a:bodyPr rtlCol="0" anchor="ctr"/>
            <a:lstStyle/>
            <a:p>
              <a:endParaRPr lang="es-MX"/>
            </a:p>
          </p:txBody>
        </p:sp>
        <p:sp>
          <p:nvSpPr>
            <p:cNvPr id="32" name="Forma libre 436">
              <a:extLst>
                <a:ext uri="{FF2B5EF4-FFF2-40B4-BE49-F238E27FC236}">
                  <a16:creationId xmlns:a16="http://schemas.microsoft.com/office/drawing/2014/main" id="{99370035-02CB-3148-853A-C47C9AD0F5E6}"/>
                </a:ext>
              </a:extLst>
            </p:cNvPr>
            <p:cNvSpPr/>
            <p:nvPr/>
          </p:nvSpPr>
          <p:spPr>
            <a:xfrm>
              <a:off x="8612863" y="5657865"/>
              <a:ext cx="597007" cy="597007"/>
            </a:xfrm>
            <a:custGeom>
              <a:avLst/>
              <a:gdLst>
                <a:gd name="connsiteX0" fmla="*/ 409686 w 597007"/>
                <a:gd name="connsiteY0" fmla="*/ 294454 h 597007"/>
                <a:gd name="connsiteX1" fmla="*/ 420207 w 597007"/>
                <a:gd name="connsiteY1" fmla="*/ 298816 h 597007"/>
                <a:gd name="connsiteX2" fmla="*/ 430727 w 597007"/>
                <a:gd name="connsiteY2" fmla="*/ 294454 h 597007"/>
                <a:gd name="connsiteX3" fmla="*/ 591835 w 597007"/>
                <a:gd name="connsiteY3" fmla="*/ 133240 h 597007"/>
                <a:gd name="connsiteX4" fmla="*/ 591835 w 597007"/>
                <a:gd name="connsiteY4" fmla="*/ 112187 h 597007"/>
                <a:gd name="connsiteX5" fmla="*/ 485127 w 597007"/>
                <a:gd name="connsiteY5" fmla="*/ 5408 h 597007"/>
                <a:gd name="connsiteX6" fmla="*/ 464088 w 597007"/>
                <a:gd name="connsiteY6" fmla="*/ 5408 h 597007"/>
                <a:gd name="connsiteX7" fmla="*/ 302980 w 597007"/>
                <a:gd name="connsiteY7" fmla="*/ 166622 h 597007"/>
                <a:gd name="connsiteX8" fmla="*/ 302980 w 597007"/>
                <a:gd name="connsiteY8" fmla="*/ 187675 h 597007"/>
                <a:gd name="connsiteX9" fmla="*/ 324373 w 597007"/>
                <a:gd name="connsiteY9" fmla="*/ 209082 h 597007"/>
                <a:gd name="connsiteX10" fmla="*/ 18482 w 597007"/>
                <a:gd name="connsiteY10" fmla="*/ 494925 h 597007"/>
                <a:gd name="connsiteX11" fmla="*/ 1046 w 597007"/>
                <a:gd name="connsiteY11" fmla="*/ 537031 h 597007"/>
                <a:gd name="connsiteX12" fmla="*/ 60561 w 597007"/>
                <a:gd name="connsiteY12" fmla="*/ 596586 h 597007"/>
                <a:gd name="connsiteX13" fmla="*/ 102641 w 597007"/>
                <a:gd name="connsiteY13" fmla="*/ 579138 h 597007"/>
                <a:gd name="connsiteX14" fmla="*/ 388650 w 597007"/>
                <a:gd name="connsiteY14" fmla="*/ 273402 h 597007"/>
                <a:gd name="connsiteX15" fmla="*/ 409686 w 597007"/>
                <a:gd name="connsiteY15" fmla="*/ 294454 h 597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7007" h="597007">
                  <a:moveTo>
                    <a:pt x="409686" y="294454"/>
                  </a:moveTo>
                  <a:cubicBezTo>
                    <a:pt x="412592" y="297362"/>
                    <a:pt x="416400" y="298816"/>
                    <a:pt x="420207" y="298816"/>
                  </a:cubicBezTo>
                  <a:cubicBezTo>
                    <a:pt x="424013" y="298816"/>
                    <a:pt x="427820" y="297362"/>
                    <a:pt x="430727" y="294454"/>
                  </a:cubicBezTo>
                  <a:lnTo>
                    <a:pt x="591835" y="133240"/>
                  </a:lnTo>
                  <a:cubicBezTo>
                    <a:pt x="597647" y="127424"/>
                    <a:pt x="597647" y="118002"/>
                    <a:pt x="591835" y="112187"/>
                  </a:cubicBezTo>
                  <a:lnTo>
                    <a:pt x="485127" y="5408"/>
                  </a:lnTo>
                  <a:cubicBezTo>
                    <a:pt x="479314" y="-408"/>
                    <a:pt x="469899" y="-408"/>
                    <a:pt x="464088" y="5408"/>
                  </a:cubicBezTo>
                  <a:lnTo>
                    <a:pt x="302980" y="166622"/>
                  </a:lnTo>
                  <a:cubicBezTo>
                    <a:pt x="297167" y="172437"/>
                    <a:pt x="297167" y="181859"/>
                    <a:pt x="302980" y="187675"/>
                  </a:cubicBezTo>
                  <a:lnTo>
                    <a:pt x="324373" y="209082"/>
                  </a:lnTo>
                  <a:cubicBezTo>
                    <a:pt x="209155" y="308986"/>
                    <a:pt x="61068" y="452312"/>
                    <a:pt x="18482" y="494925"/>
                  </a:cubicBezTo>
                  <a:cubicBezTo>
                    <a:pt x="7235" y="506179"/>
                    <a:pt x="1046" y="521125"/>
                    <a:pt x="1046" y="537031"/>
                  </a:cubicBezTo>
                  <a:cubicBezTo>
                    <a:pt x="1046" y="569876"/>
                    <a:pt x="27737" y="596586"/>
                    <a:pt x="60561" y="596586"/>
                  </a:cubicBezTo>
                  <a:cubicBezTo>
                    <a:pt x="76457" y="596586"/>
                    <a:pt x="91394" y="590392"/>
                    <a:pt x="102641" y="579138"/>
                  </a:cubicBezTo>
                  <a:cubicBezTo>
                    <a:pt x="153904" y="527840"/>
                    <a:pt x="293648" y="383029"/>
                    <a:pt x="388650" y="273402"/>
                  </a:cubicBezTo>
                  <a:lnTo>
                    <a:pt x="409686" y="294454"/>
                  </a:lnTo>
                  <a:close/>
                </a:path>
              </a:pathLst>
            </a:custGeom>
            <a:grpFill/>
            <a:ln w="9525" cap="flat">
              <a:noFill/>
              <a:prstDash val="solid"/>
              <a:miter/>
            </a:ln>
          </p:spPr>
          <p:txBody>
            <a:bodyPr rtlCol="0" anchor="ctr"/>
            <a:lstStyle/>
            <a:p>
              <a:endParaRPr lang="es-MX"/>
            </a:p>
          </p:txBody>
        </p:sp>
        <p:sp>
          <p:nvSpPr>
            <p:cNvPr id="33" name="Forma libre 437">
              <a:extLst>
                <a:ext uri="{FF2B5EF4-FFF2-40B4-BE49-F238E27FC236}">
                  <a16:creationId xmlns:a16="http://schemas.microsoft.com/office/drawing/2014/main" id="{B84AFAE5-F1E6-2D46-90DF-D376190D3C3C}"/>
                </a:ext>
              </a:extLst>
            </p:cNvPr>
            <p:cNvSpPr/>
            <p:nvPr/>
          </p:nvSpPr>
          <p:spPr>
            <a:xfrm>
              <a:off x="8880679" y="6104618"/>
              <a:ext cx="387776" cy="149252"/>
            </a:xfrm>
            <a:custGeom>
              <a:avLst/>
              <a:gdLst>
                <a:gd name="connsiteX0" fmla="*/ 298619 w 387775"/>
                <a:gd name="connsiteY0" fmla="*/ 1046 h 149251"/>
                <a:gd name="connsiteX1" fmla="*/ 90318 w 387775"/>
                <a:gd name="connsiteY1" fmla="*/ 1046 h 149251"/>
                <a:gd name="connsiteX2" fmla="*/ 1046 w 387775"/>
                <a:gd name="connsiteY2" fmla="*/ 89886 h 149251"/>
                <a:gd name="connsiteX3" fmla="*/ 60561 w 387775"/>
                <a:gd name="connsiteY3" fmla="*/ 149401 h 149251"/>
                <a:gd name="connsiteX4" fmla="*/ 328378 w 387775"/>
                <a:gd name="connsiteY4" fmla="*/ 149401 h 149251"/>
                <a:gd name="connsiteX5" fmla="*/ 387893 w 387775"/>
                <a:gd name="connsiteY5" fmla="*/ 89886 h 149251"/>
                <a:gd name="connsiteX6" fmla="*/ 298619 w 387775"/>
                <a:gd name="connsiteY6" fmla="*/ 1046 h 14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75" h="149251">
                  <a:moveTo>
                    <a:pt x="298619" y="1046"/>
                  </a:moveTo>
                  <a:lnTo>
                    <a:pt x="90318" y="1046"/>
                  </a:lnTo>
                  <a:cubicBezTo>
                    <a:pt x="41090" y="1046"/>
                    <a:pt x="1046" y="40658"/>
                    <a:pt x="1046" y="89886"/>
                  </a:cubicBezTo>
                  <a:cubicBezTo>
                    <a:pt x="1046" y="122709"/>
                    <a:pt x="27737" y="149401"/>
                    <a:pt x="60561" y="149401"/>
                  </a:cubicBezTo>
                  <a:lnTo>
                    <a:pt x="328378" y="149401"/>
                  </a:lnTo>
                  <a:cubicBezTo>
                    <a:pt x="361200" y="149401"/>
                    <a:pt x="387893" y="122710"/>
                    <a:pt x="387893" y="89886"/>
                  </a:cubicBezTo>
                  <a:cubicBezTo>
                    <a:pt x="387891" y="40658"/>
                    <a:pt x="347847" y="1046"/>
                    <a:pt x="298619" y="1046"/>
                  </a:cubicBezTo>
                  <a:close/>
                </a:path>
              </a:pathLst>
            </a:custGeom>
            <a:grpFill/>
            <a:ln w="9525" cap="flat">
              <a:noFill/>
              <a:prstDash val="solid"/>
              <a:miter/>
            </a:ln>
          </p:spPr>
          <p:txBody>
            <a:bodyPr rtlCol="0" anchor="ctr"/>
            <a:lstStyle/>
            <a:p>
              <a:endParaRPr lang="es-MX"/>
            </a:p>
          </p:txBody>
        </p:sp>
      </p:grpSp>
    </p:spTree>
    <p:extLst>
      <p:ext uri="{BB962C8B-B14F-4D97-AF65-F5344CB8AC3E}">
        <p14:creationId xmlns:p14="http://schemas.microsoft.com/office/powerpoint/2010/main" val="38708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C2C47DA6-6FA6-F442-868E-600BE4B75F28}"/>
              </a:ext>
            </a:extLst>
          </p:cNvPr>
          <p:cNvGraphicFramePr/>
          <p:nvPr>
            <p:extLst>
              <p:ext uri="{D42A27DB-BD31-4B8C-83A1-F6EECF244321}">
                <p14:modId xmlns:p14="http://schemas.microsoft.com/office/powerpoint/2010/main" val="827616438"/>
              </p:ext>
            </p:extLst>
          </p:nvPr>
        </p:nvGraphicFramePr>
        <p:xfrm>
          <a:off x="2402694" y="8465573"/>
          <a:ext cx="19631256" cy="3876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2">
            <a:extLst>
              <a:ext uri="{FF2B5EF4-FFF2-40B4-BE49-F238E27FC236}">
                <a16:creationId xmlns:a16="http://schemas.microsoft.com/office/drawing/2014/main" id="{B137876A-2D30-C448-AECD-D6C6CB5D71F4}"/>
              </a:ext>
            </a:extLst>
          </p:cNvPr>
          <p:cNvGraphicFramePr>
            <a:graphicFrameLocks noGrp="1"/>
          </p:cNvGraphicFramePr>
          <p:nvPr>
            <p:extLst>
              <p:ext uri="{D42A27DB-BD31-4B8C-83A1-F6EECF244321}">
                <p14:modId xmlns:p14="http://schemas.microsoft.com/office/powerpoint/2010/main" val="495402939"/>
              </p:ext>
            </p:extLst>
          </p:nvPr>
        </p:nvGraphicFramePr>
        <p:xfrm>
          <a:off x="10264878" y="4239191"/>
          <a:ext cx="11473962" cy="3876237"/>
        </p:xfrm>
        <a:graphic>
          <a:graphicData uri="http://schemas.openxmlformats.org/drawingml/2006/table">
            <a:tbl>
              <a:tblPr firstRow="1" bandRow="1">
                <a:tableStyleId>{5C22544A-7EE6-4342-B048-85BDC9FD1C3A}</a:tableStyleId>
              </a:tblPr>
              <a:tblGrid>
                <a:gridCol w="3824654">
                  <a:extLst>
                    <a:ext uri="{9D8B030D-6E8A-4147-A177-3AD203B41FA5}">
                      <a16:colId xmlns:a16="http://schemas.microsoft.com/office/drawing/2014/main" val="3030628068"/>
                    </a:ext>
                  </a:extLst>
                </a:gridCol>
                <a:gridCol w="3824654">
                  <a:extLst>
                    <a:ext uri="{9D8B030D-6E8A-4147-A177-3AD203B41FA5}">
                      <a16:colId xmlns:a16="http://schemas.microsoft.com/office/drawing/2014/main" val="1779407432"/>
                    </a:ext>
                  </a:extLst>
                </a:gridCol>
                <a:gridCol w="3824654">
                  <a:extLst>
                    <a:ext uri="{9D8B030D-6E8A-4147-A177-3AD203B41FA5}">
                      <a16:colId xmlns:a16="http://schemas.microsoft.com/office/drawing/2014/main" val="539210113"/>
                    </a:ext>
                  </a:extLst>
                </a:gridCol>
              </a:tblGrid>
              <a:tr h="749748">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042163">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042163">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042163">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pSp>
        <p:nvGrpSpPr>
          <p:cNvPr id="10" name="Group 9">
            <a:extLst>
              <a:ext uri="{FF2B5EF4-FFF2-40B4-BE49-F238E27FC236}">
                <a16:creationId xmlns:a16="http://schemas.microsoft.com/office/drawing/2014/main" id="{7F4D3E56-B6B9-4A46-BD75-7E908033B893}"/>
              </a:ext>
            </a:extLst>
          </p:cNvPr>
          <p:cNvGrpSpPr/>
          <p:nvPr/>
        </p:nvGrpSpPr>
        <p:grpSpPr>
          <a:xfrm>
            <a:off x="2402694" y="4323813"/>
            <a:ext cx="6770803" cy="3715534"/>
            <a:chOff x="8171269" y="10491269"/>
            <a:chExt cx="9761312" cy="3715534"/>
          </a:xfrm>
        </p:grpSpPr>
        <p:sp>
          <p:nvSpPr>
            <p:cNvPr id="11" name="TextBox 10">
              <a:extLst>
                <a:ext uri="{FF2B5EF4-FFF2-40B4-BE49-F238E27FC236}">
                  <a16:creationId xmlns:a16="http://schemas.microsoft.com/office/drawing/2014/main" id="{21B830E5-DB40-864B-87E7-0E12C374FA8D}"/>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12" name="Rectangle 11">
              <a:extLst>
                <a:ext uri="{FF2B5EF4-FFF2-40B4-BE49-F238E27FC236}">
                  <a16:creationId xmlns:a16="http://schemas.microsoft.com/office/drawing/2014/main" id="{A7A79BB1-BA01-9043-A7AC-26B21CF4F5A4}"/>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4" name="TextBox 13">
              <a:extLst>
                <a:ext uri="{FF2B5EF4-FFF2-40B4-BE49-F238E27FC236}">
                  <a16:creationId xmlns:a16="http://schemas.microsoft.com/office/drawing/2014/main" id="{E5928764-C679-B340-BB51-037DA36C60B7}"/>
                </a:ext>
              </a:extLst>
            </p:cNvPr>
            <p:cNvSpPr txBox="1"/>
            <p:nvPr/>
          </p:nvSpPr>
          <p:spPr>
            <a:xfrm>
              <a:off x="8171269" y="1300647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grpSp>
    </p:spTree>
    <p:extLst>
      <p:ext uri="{BB962C8B-B14F-4D97-AF65-F5344CB8AC3E}">
        <p14:creationId xmlns:p14="http://schemas.microsoft.com/office/powerpoint/2010/main" val="355906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24142EC0-4A7A-7143-AAAE-049423AFB4C6}"/>
              </a:ext>
            </a:extLst>
          </p:cNvPr>
          <p:cNvGraphicFramePr/>
          <p:nvPr>
            <p:extLst>
              <p:ext uri="{D42A27DB-BD31-4B8C-83A1-F6EECF244321}">
                <p14:modId xmlns:p14="http://schemas.microsoft.com/office/powerpoint/2010/main" val="714973691"/>
              </p:ext>
            </p:extLst>
          </p:nvPr>
        </p:nvGraphicFramePr>
        <p:xfrm>
          <a:off x="1989739" y="4648552"/>
          <a:ext cx="14896220" cy="402868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6D2DC0A-53C2-A742-A29A-62DACD8D1F2C}"/>
              </a:ext>
            </a:extLst>
          </p:cNvPr>
          <p:cNvSpPr txBox="1"/>
          <p:nvPr/>
        </p:nvSpPr>
        <p:spPr>
          <a:xfrm>
            <a:off x="1989739"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7" name="Rectangle 6">
            <a:extLst>
              <a:ext uri="{FF2B5EF4-FFF2-40B4-BE49-F238E27FC236}">
                <a16:creationId xmlns:a16="http://schemas.microsoft.com/office/drawing/2014/main" id="{5F11C95D-47E0-9745-B1D6-38687844E216}"/>
              </a:ext>
            </a:extLst>
          </p:cNvPr>
          <p:cNvSpPr/>
          <p:nvPr/>
        </p:nvSpPr>
        <p:spPr>
          <a:xfrm>
            <a:off x="3286095"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8" name="TextBox 7">
            <a:extLst>
              <a:ext uri="{FF2B5EF4-FFF2-40B4-BE49-F238E27FC236}">
                <a16:creationId xmlns:a16="http://schemas.microsoft.com/office/drawing/2014/main" id="{7CA1BEEC-10CC-5B46-893E-D59F2558D3AF}"/>
              </a:ext>
            </a:extLst>
          </p:cNvPr>
          <p:cNvSpPr txBox="1"/>
          <p:nvPr/>
        </p:nvSpPr>
        <p:spPr>
          <a:xfrm>
            <a:off x="1989739"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10" name="Gráfico 22">
            <a:extLst>
              <a:ext uri="{FF2B5EF4-FFF2-40B4-BE49-F238E27FC236}">
                <a16:creationId xmlns:a16="http://schemas.microsoft.com/office/drawing/2014/main" id="{88977D65-7223-0A4F-A567-1E5F293A0388}"/>
              </a:ext>
            </a:extLst>
          </p:cNvPr>
          <p:cNvGrpSpPr/>
          <p:nvPr/>
        </p:nvGrpSpPr>
        <p:grpSpPr>
          <a:xfrm>
            <a:off x="2091593" y="9168051"/>
            <a:ext cx="989526" cy="989526"/>
            <a:chOff x="8610000" y="1514163"/>
            <a:chExt cx="597977" cy="597977"/>
          </a:xfrm>
          <a:solidFill>
            <a:schemeClr val="accent1"/>
          </a:solidFill>
        </p:grpSpPr>
        <p:sp>
          <p:nvSpPr>
            <p:cNvPr id="11" name="Forma libre 340">
              <a:extLst>
                <a:ext uri="{FF2B5EF4-FFF2-40B4-BE49-F238E27FC236}">
                  <a16:creationId xmlns:a16="http://schemas.microsoft.com/office/drawing/2014/main" id="{D0CED375-5698-3246-A5C7-D59F66B05821}"/>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2" name="Forma libre 341">
              <a:extLst>
                <a:ext uri="{FF2B5EF4-FFF2-40B4-BE49-F238E27FC236}">
                  <a16:creationId xmlns:a16="http://schemas.microsoft.com/office/drawing/2014/main" id="{DB8174BA-79EC-2144-B2F6-48E38366473D}"/>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13" name="Forma libre 342">
              <a:extLst>
                <a:ext uri="{FF2B5EF4-FFF2-40B4-BE49-F238E27FC236}">
                  <a16:creationId xmlns:a16="http://schemas.microsoft.com/office/drawing/2014/main" id="{6C769479-3BF7-7D4D-94F4-263080A6D8AB}"/>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4" name="Forma libre 343">
              <a:extLst>
                <a:ext uri="{FF2B5EF4-FFF2-40B4-BE49-F238E27FC236}">
                  <a16:creationId xmlns:a16="http://schemas.microsoft.com/office/drawing/2014/main" id="{F5DC32C9-F6CD-BF4D-9EB8-9FD4A2770E87}"/>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15" name="Forma libre 344">
              <a:extLst>
                <a:ext uri="{FF2B5EF4-FFF2-40B4-BE49-F238E27FC236}">
                  <a16:creationId xmlns:a16="http://schemas.microsoft.com/office/drawing/2014/main" id="{28119B56-1C0C-6C49-9D47-C27E9CD761B9}"/>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6" name="Forma libre 345">
              <a:extLst>
                <a:ext uri="{FF2B5EF4-FFF2-40B4-BE49-F238E27FC236}">
                  <a16:creationId xmlns:a16="http://schemas.microsoft.com/office/drawing/2014/main" id="{E1646D53-3794-DA44-9E17-05F0E4C0492C}"/>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17" name="Forma libre 346">
              <a:extLst>
                <a:ext uri="{FF2B5EF4-FFF2-40B4-BE49-F238E27FC236}">
                  <a16:creationId xmlns:a16="http://schemas.microsoft.com/office/drawing/2014/main" id="{75E74CA7-CB19-C64B-8BA6-02E8F4DA4087}"/>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sp>
        <p:nvSpPr>
          <p:cNvPr id="18" name="TextBox 17">
            <a:extLst>
              <a:ext uri="{FF2B5EF4-FFF2-40B4-BE49-F238E27FC236}">
                <a16:creationId xmlns:a16="http://schemas.microsoft.com/office/drawing/2014/main" id="{68E63BC8-BDF1-7A44-8BB5-50F2A7EA8DFD}"/>
              </a:ext>
            </a:extLst>
          </p:cNvPr>
          <p:cNvSpPr txBox="1"/>
          <p:nvPr/>
        </p:nvSpPr>
        <p:spPr>
          <a:xfrm>
            <a:off x="7122177"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9" name="Rectangle 18">
            <a:extLst>
              <a:ext uri="{FF2B5EF4-FFF2-40B4-BE49-F238E27FC236}">
                <a16:creationId xmlns:a16="http://schemas.microsoft.com/office/drawing/2014/main" id="{9CD0CFA2-4CB0-CB41-924D-51808E32982F}"/>
              </a:ext>
            </a:extLst>
          </p:cNvPr>
          <p:cNvSpPr/>
          <p:nvPr/>
        </p:nvSpPr>
        <p:spPr>
          <a:xfrm>
            <a:off x="8418533"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0" name="TextBox 19">
            <a:extLst>
              <a:ext uri="{FF2B5EF4-FFF2-40B4-BE49-F238E27FC236}">
                <a16:creationId xmlns:a16="http://schemas.microsoft.com/office/drawing/2014/main" id="{385E855E-85B4-0642-BC09-CC410239EBDD}"/>
              </a:ext>
            </a:extLst>
          </p:cNvPr>
          <p:cNvSpPr txBox="1"/>
          <p:nvPr/>
        </p:nvSpPr>
        <p:spPr>
          <a:xfrm>
            <a:off x="7122177"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29" name="Gráfico 236">
            <a:extLst>
              <a:ext uri="{FF2B5EF4-FFF2-40B4-BE49-F238E27FC236}">
                <a16:creationId xmlns:a16="http://schemas.microsoft.com/office/drawing/2014/main" id="{8221E4BA-7404-BB4D-B536-366D180DC619}"/>
              </a:ext>
            </a:extLst>
          </p:cNvPr>
          <p:cNvGrpSpPr/>
          <p:nvPr/>
        </p:nvGrpSpPr>
        <p:grpSpPr>
          <a:xfrm>
            <a:off x="7210668" y="9292275"/>
            <a:ext cx="1018932" cy="1018932"/>
            <a:chOff x="8684302" y="4227696"/>
            <a:chExt cx="654197" cy="654197"/>
          </a:xfrm>
          <a:solidFill>
            <a:schemeClr val="accent2"/>
          </a:solidFill>
        </p:grpSpPr>
        <p:sp>
          <p:nvSpPr>
            <p:cNvPr id="30" name="Forma libre 403">
              <a:extLst>
                <a:ext uri="{FF2B5EF4-FFF2-40B4-BE49-F238E27FC236}">
                  <a16:creationId xmlns:a16="http://schemas.microsoft.com/office/drawing/2014/main" id="{D6ADFC1D-508C-7046-9507-A1075564C532}"/>
                </a:ext>
              </a:extLst>
            </p:cNvPr>
            <p:cNvSpPr/>
            <p:nvPr/>
          </p:nvSpPr>
          <p:spPr>
            <a:xfrm>
              <a:off x="8876680" y="4385164"/>
              <a:ext cx="463099" cy="497971"/>
            </a:xfrm>
            <a:custGeom>
              <a:avLst/>
              <a:gdLst>
                <a:gd name="connsiteX0" fmla="*/ 459120 w 463098"/>
                <a:gd name="connsiteY0" fmla="*/ 354075 h 497970"/>
                <a:gd name="connsiteX1" fmla="*/ 402043 w 463098"/>
                <a:gd name="connsiteY1" fmla="*/ 254587 h 497970"/>
                <a:gd name="connsiteX2" fmla="*/ 389906 w 463098"/>
                <a:gd name="connsiteY2" fmla="*/ 212495 h 497970"/>
                <a:gd name="connsiteX3" fmla="*/ 323962 w 463098"/>
                <a:gd name="connsiteY3" fmla="*/ 40174 h 497970"/>
                <a:gd name="connsiteX4" fmla="*/ 212169 w 463098"/>
                <a:gd name="connsiteY4" fmla="*/ 1319 h 497970"/>
                <a:gd name="connsiteX5" fmla="*/ 194588 w 463098"/>
                <a:gd name="connsiteY5" fmla="*/ 15960 h 497970"/>
                <a:gd name="connsiteX6" fmla="*/ 194588 w 463098"/>
                <a:gd name="connsiteY6" fmla="*/ 123706 h 497970"/>
                <a:gd name="connsiteX7" fmla="*/ 198671 w 463098"/>
                <a:gd name="connsiteY7" fmla="*/ 138902 h 497970"/>
                <a:gd name="connsiteX8" fmla="*/ 226609 w 463098"/>
                <a:gd name="connsiteY8" fmla="*/ 173192 h 497970"/>
                <a:gd name="connsiteX9" fmla="*/ 234617 w 463098"/>
                <a:gd name="connsiteY9" fmla="*/ 192653 h 497970"/>
                <a:gd name="connsiteX10" fmla="*/ 215156 w 463098"/>
                <a:gd name="connsiteY10" fmla="*/ 200663 h 497970"/>
                <a:gd name="connsiteX11" fmla="*/ 148849 w 463098"/>
                <a:gd name="connsiteY11" fmla="*/ 104648 h 497970"/>
                <a:gd name="connsiteX12" fmla="*/ 133143 w 463098"/>
                <a:gd name="connsiteY12" fmla="*/ 77795 h 497970"/>
                <a:gd name="connsiteX13" fmla="*/ 56569 w 463098"/>
                <a:gd name="connsiteY13" fmla="*/ 15056 h 497970"/>
                <a:gd name="connsiteX14" fmla="*/ 20132 w 463098"/>
                <a:gd name="connsiteY14" fmla="*/ 25289 h 497970"/>
                <a:gd name="connsiteX15" fmla="*/ 33286 w 463098"/>
                <a:gd name="connsiteY15" fmla="*/ 163323 h 497970"/>
                <a:gd name="connsiteX16" fmla="*/ 75379 w 463098"/>
                <a:gd name="connsiteY16" fmla="*/ 260472 h 497970"/>
                <a:gd name="connsiteX17" fmla="*/ 76135 w 463098"/>
                <a:gd name="connsiteY17" fmla="*/ 272492 h 497970"/>
                <a:gd name="connsiteX18" fmla="*/ 107922 w 463098"/>
                <a:gd name="connsiteY18" fmla="*/ 357112 h 497970"/>
                <a:gd name="connsiteX19" fmla="*/ 166818 w 463098"/>
                <a:gd name="connsiteY19" fmla="*/ 405104 h 497970"/>
                <a:gd name="connsiteX20" fmla="*/ 255729 w 463098"/>
                <a:gd name="connsiteY20" fmla="*/ 489465 h 497970"/>
                <a:gd name="connsiteX21" fmla="*/ 268566 w 463098"/>
                <a:gd name="connsiteY21" fmla="*/ 497192 h 497970"/>
                <a:gd name="connsiteX22" fmla="*/ 461287 w 463098"/>
                <a:gd name="connsiteY22" fmla="*/ 368565 h 497970"/>
                <a:gd name="connsiteX23" fmla="*/ 459120 w 463098"/>
                <a:gd name="connsiteY23" fmla="*/ 354075 h 49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3098" h="497970">
                  <a:moveTo>
                    <a:pt x="459120" y="354075"/>
                  </a:moveTo>
                  <a:cubicBezTo>
                    <a:pt x="458682" y="353523"/>
                    <a:pt x="415937" y="298540"/>
                    <a:pt x="402043" y="254587"/>
                  </a:cubicBezTo>
                  <a:cubicBezTo>
                    <a:pt x="398742" y="244121"/>
                    <a:pt x="394629" y="229384"/>
                    <a:pt x="389906" y="212495"/>
                  </a:cubicBezTo>
                  <a:cubicBezTo>
                    <a:pt x="367319" y="131698"/>
                    <a:pt x="346751" y="62951"/>
                    <a:pt x="323962" y="40174"/>
                  </a:cubicBezTo>
                  <a:cubicBezTo>
                    <a:pt x="306671" y="22883"/>
                    <a:pt x="255741" y="9790"/>
                    <a:pt x="212169" y="1319"/>
                  </a:cubicBezTo>
                  <a:cubicBezTo>
                    <a:pt x="203036" y="-456"/>
                    <a:pt x="194588" y="6653"/>
                    <a:pt x="194588" y="15960"/>
                  </a:cubicBezTo>
                  <a:lnTo>
                    <a:pt x="194588" y="123706"/>
                  </a:lnTo>
                  <a:cubicBezTo>
                    <a:pt x="194588" y="128974"/>
                    <a:pt x="195993" y="134365"/>
                    <a:pt x="198671" y="138902"/>
                  </a:cubicBezTo>
                  <a:cubicBezTo>
                    <a:pt x="210581" y="159067"/>
                    <a:pt x="221176" y="170928"/>
                    <a:pt x="226609" y="173192"/>
                  </a:cubicBezTo>
                  <a:cubicBezTo>
                    <a:pt x="234196" y="176347"/>
                    <a:pt x="237772" y="185066"/>
                    <a:pt x="234617" y="192653"/>
                  </a:cubicBezTo>
                  <a:cubicBezTo>
                    <a:pt x="231465" y="200241"/>
                    <a:pt x="222742" y="203830"/>
                    <a:pt x="215156" y="200663"/>
                  </a:cubicBezTo>
                  <a:cubicBezTo>
                    <a:pt x="190752" y="190502"/>
                    <a:pt x="164910" y="144399"/>
                    <a:pt x="148849" y="104648"/>
                  </a:cubicBezTo>
                  <a:cubicBezTo>
                    <a:pt x="146250" y="98202"/>
                    <a:pt x="139171" y="86736"/>
                    <a:pt x="133143" y="77795"/>
                  </a:cubicBezTo>
                  <a:cubicBezTo>
                    <a:pt x="114376" y="51122"/>
                    <a:pt x="84058" y="20651"/>
                    <a:pt x="56569" y="15056"/>
                  </a:cubicBezTo>
                  <a:cubicBezTo>
                    <a:pt x="42326" y="12151"/>
                    <a:pt x="29740" y="15698"/>
                    <a:pt x="20132" y="25289"/>
                  </a:cubicBezTo>
                  <a:cubicBezTo>
                    <a:pt x="-15680" y="61101"/>
                    <a:pt x="4813" y="122046"/>
                    <a:pt x="33286" y="163323"/>
                  </a:cubicBezTo>
                  <a:cubicBezTo>
                    <a:pt x="56077" y="196361"/>
                    <a:pt x="72980" y="235401"/>
                    <a:pt x="75379" y="260472"/>
                  </a:cubicBezTo>
                  <a:cubicBezTo>
                    <a:pt x="75771" y="264644"/>
                    <a:pt x="75946" y="268599"/>
                    <a:pt x="76135" y="272492"/>
                  </a:cubicBezTo>
                  <a:cubicBezTo>
                    <a:pt x="77138" y="293988"/>
                    <a:pt x="78169" y="316213"/>
                    <a:pt x="107922" y="357112"/>
                  </a:cubicBezTo>
                  <a:cubicBezTo>
                    <a:pt x="123910" y="379088"/>
                    <a:pt x="144754" y="391719"/>
                    <a:pt x="166818" y="405104"/>
                  </a:cubicBezTo>
                  <a:cubicBezTo>
                    <a:pt x="197082" y="423465"/>
                    <a:pt x="228389" y="442443"/>
                    <a:pt x="255729" y="489465"/>
                  </a:cubicBezTo>
                  <a:cubicBezTo>
                    <a:pt x="258368" y="494004"/>
                    <a:pt x="263315" y="497187"/>
                    <a:pt x="268566" y="497192"/>
                  </a:cubicBezTo>
                  <a:cubicBezTo>
                    <a:pt x="410363" y="497330"/>
                    <a:pt x="460793" y="369860"/>
                    <a:pt x="461287" y="368565"/>
                  </a:cubicBezTo>
                  <a:cubicBezTo>
                    <a:pt x="463173" y="363726"/>
                    <a:pt x="462346" y="358189"/>
                    <a:pt x="459120" y="354075"/>
                  </a:cubicBezTo>
                  <a:close/>
                </a:path>
              </a:pathLst>
            </a:custGeom>
            <a:grpFill/>
            <a:ln w="9525" cap="flat">
              <a:noFill/>
              <a:prstDash val="solid"/>
              <a:miter/>
            </a:ln>
          </p:spPr>
          <p:txBody>
            <a:bodyPr rtlCol="0" anchor="ctr"/>
            <a:lstStyle/>
            <a:p>
              <a:endParaRPr lang="es-MX"/>
            </a:p>
          </p:txBody>
        </p:sp>
        <p:sp>
          <p:nvSpPr>
            <p:cNvPr id="31" name="Forma libre 404">
              <a:extLst>
                <a:ext uri="{FF2B5EF4-FFF2-40B4-BE49-F238E27FC236}">
                  <a16:creationId xmlns:a16="http://schemas.microsoft.com/office/drawing/2014/main" id="{BD49E3FE-04F5-1D40-A3EC-987D6A870E74}"/>
                </a:ext>
              </a:extLst>
            </p:cNvPr>
            <p:cNvSpPr/>
            <p:nvPr/>
          </p:nvSpPr>
          <p:spPr>
            <a:xfrm>
              <a:off x="8683256" y="4226652"/>
              <a:ext cx="61375" cy="537027"/>
            </a:xfrm>
            <a:custGeom>
              <a:avLst/>
              <a:gdLst>
                <a:gd name="connsiteX0" fmla="*/ 54255 w 61374"/>
                <a:gd name="connsiteY0" fmla="*/ 3787 h 537027"/>
                <a:gd name="connsiteX1" fmla="*/ 40700 w 61374"/>
                <a:gd name="connsiteY1" fmla="*/ 1909 h 537027"/>
                <a:gd name="connsiteX2" fmla="*/ 1046 w 61374"/>
                <a:gd name="connsiteY2" fmla="*/ 58412 h 537027"/>
                <a:gd name="connsiteX3" fmla="*/ 1046 w 61374"/>
                <a:gd name="connsiteY3" fmla="*/ 479312 h 537027"/>
                <a:gd name="connsiteX4" fmla="*/ 40698 w 61374"/>
                <a:gd name="connsiteY4" fmla="*/ 535816 h 537027"/>
                <a:gd name="connsiteX5" fmla="*/ 54254 w 61374"/>
                <a:gd name="connsiteY5" fmla="*/ 533937 h 537027"/>
                <a:gd name="connsiteX6" fmla="*/ 60560 w 61374"/>
                <a:gd name="connsiteY6" fmla="*/ 521649 h 537027"/>
                <a:gd name="connsiteX7" fmla="*/ 60560 w 61374"/>
                <a:gd name="connsiteY7" fmla="*/ 16075 h 537027"/>
                <a:gd name="connsiteX8" fmla="*/ 54255 w 61374"/>
                <a:gd name="connsiteY8" fmla="*/ 3787 h 5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74" h="537027">
                  <a:moveTo>
                    <a:pt x="54255" y="3787"/>
                  </a:moveTo>
                  <a:cubicBezTo>
                    <a:pt x="50319" y="985"/>
                    <a:pt x="45262" y="281"/>
                    <a:pt x="40700" y="1909"/>
                  </a:cubicBezTo>
                  <a:cubicBezTo>
                    <a:pt x="16987" y="10423"/>
                    <a:pt x="1046" y="33133"/>
                    <a:pt x="1046" y="58412"/>
                  </a:cubicBezTo>
                  <a:lnTo>
                    <a:pt x="1046" y="479312"/>
                  </a:lnTo>
                  <a:cubicBezTo>
                    <a:pt x="1046" y="504591"/>
                    <a:pt x="16985" y="527301"/>
                    <a:pt x="40698" y="535816"/>
                  </a:cubicBezTo>
                  <a:cubicBezTo>
                    <a:pt x="45261" y="537445"/>
                    <a:pt x="50317" y="536740"/>
                    <a:pt x="54254" y="533937"/>
                  </a:cubicBezTo>
                  <a:cubicBezTo>
                    <a:pt x="58207" y="531118"/>
                    <a:pt x="60560" y="526537"/>
                    <a:pt x="60560" y="521649"/>
                  </a:cubicBezTo>
                  <a:lnTo>
                    <a:pt x="60560" y="16075"/>
                  </a:lnTo>
                  <a:cubicBezTo>
                    <a:pt x="60561" y="11189"/>
                    <a:pt x="58208" y="6608"/>
                    <a:pt x="54255" y="3787"/>
                  </a:cubicBezTo>
                  <a:close/>
                </a:path>
              </a:pathLst>
            </a:custGeom>
            <a:grpFill/>
            <a:ln w="9525" cap="flat">
              <a:noFill/>
              <a:prstDash val="solid"/>
              <a:miter/>
            </a:ln>
          </p:spPr>
          <p:txBody>
            <a:bodyPr rtlCol="0" anchor="ctr"/>
            <a:lstStyle/>
            <a:p>
              <a:endParaRPr lang="es-MX"/>
            </a:p>
          </p:txBody>
        </p:sp>
        <p:sp>
          <p:nvSpPr>
            <p:cNvPr id="32" name="Forma libre 405">
              <a:extLst>
                <a:ext uri="{FF2B5EF4-FFF2-40B4-BE49-F238E27FC236}">
                  <a16:creationId xmlns:a16="http://schemas.microsoft.com/office/drawing/2014/main" id="{BB6E2DD3-48FD-0C4F-B893-36BC4D653D30}"/>
                </a:ext>
              </a:extLst>
            </p:cNvPr>
            <p:cNvSpPr/>
            <p:nvPr/>
          </p:nvSpPr>
          <p:spPr>
            <a:xfrm>
              <a:off x="8802285" y="4226650"/>
              <a:ext cx="239919" cy="537027"/>
            </a:xfrm>
            <a:custGeom>
              <a:avLst/>
              <a:gdLst>
                <a:gd name="connsiteX0" fmla="*/ 120934 w 239918"/>
                <a:gd name="connsiteY0" fmla="*/ 432458 h 537027"/>
                <a:gd name="connsiteX1" fmla="*/ 120266 w 239918"/>
                <a:gd name="connsiteY1" fmla="*/ 421851 h 537027"/>
                <a:gd name="connsiteX2" fmla="*/ 83330 w 239918"/>
                <a:gd name="connsiteY2" fmla="*/ 338855 h 537027"/>
                <a:gd name="connsiteX3" fmla="*/ 45901 w 239918"/>
                <a:gd name="connsiteY3" fmla="*/ 233338 h 537027"/>
                <a:gd name="connsiteX4" fmla="*/ 73637 w 239918"/>
                <a:gd name="connsiteY4" fmla="*/ 162912 h 537027"/>
                <a:gd name="connsiteX5" fmla="*/ 137031 w 239918"/>
                <a:gd name="connsiteY5" fmla="*/ 144544 h 537027"/>
                <a:gd name="connsiteX6" fmla="*/ 207811 w 239918"/>
                <a:gd name="connsiteY6" fmla="*/ 189875 h 537027"/>
                <a:gd name="connsiteX7" fmla="*/ 207816 w 239918"/>
                <a:gd name="connsiteY7" fmla="*/ 189748 h 537027"/>
                <a:gd name="connsiteX8" fmla="*/ 208470 w 239918"/>
                <a:gd name="connsiteY8" fmla="*/ 190508 h 537027"/>
                <a:gd name="connsiteX9" fmla="*/ 209131 w 239918"/>
                <a:gd name="connsiteY9" fmla="*/ 191141 h 537027"/>
                <a:gd name="connsiteX10" fmla="*/ 209131 w 239918"/>
                <a:gd name="connsiteY10" fmla="*/ 191274 h 537027"/>
                <a:gd name="connsiteX11" fmla="*/ 239106 w 239918"/>
                <a:gd name="connsiteY11" fmla="*/ 230660 h 537027"/>
                <a:gd name="connsiteX12" fmla="*/ 239106 w 239918"/>
                <a:gd name="connsiteY12" fmla="*/ 151839 h 537027"/>
                <a:gd name="connsiteX13" fmla="*/ 239106 w 239918"/>
                <a:gd name="connsiteY13" fmla="*/ 149833 h 537027"/>
                <a:gd name="connsiteX14" fmla="*/ 239106 w 239918"/>
                <a:gd name="connsiteY14" fmla="*/ 60561 h 537027"/>
                <a:gd name="connsiteX15" fmla="*/ 179592 w 239918"/>
                <a:gd name="connsiteY15" fmla="*/ 1046 h 537027"/>
                <a:gd name="connsiteX16" fmla="*/ 15924 w 239918"/>
                <a:gd name="connsiteY16" fmla="*/ 1046 h 537027"/>
                <a:gd name="connsiteX17" fmla="*/ 1046 w 239918"/>
                <a:gd name="connsiteY17" fmla="*/ 15925 h 537027"/>
                <a:gd name="connsiteX18" fmla="*/ 1046 w 239918"/>
                <a:gd name="connsiteY18" fmla="*/ 521802 h 537027"/>
                <a:gd name="connsiteX19" fmla="*/ 15924 w 239918"/>
                <a:gd name="connsiteY19" fmla="*/ 536682 h 537027"/>
                <a:gd name="connsiteX20" fmla="*/ 132979 w 239918"/>
                <a:gd name="connsiteY20" fmla="*/ 536682 h 537027"/>
                <a:gd name="connsiteX21" fmla="*/ 145954 w 239918"/>
                <a:gd name="connsiteY21" fmla="*/ 529096 h 537027"/>
                <a:gd name="connsiteX22" fmla="*/ 145693 w 239918"/>
                <a:gd name="connsiteY22" fmla="*/ 514059 h 537027"/>
                <a:gd name="connsiteX23" fmla="*/ 120934 w 239918"/>
                <a:gd name="connsiteY23" fmla="*/ 432458 h 5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918" h="537027">
                  <a:moveTo>
                    <a:pt x="120934" y="432458"/>
                  </a:moveTo>
                  <a:cubicBezTo>
                    <a:pt x="120760" y="428534"/>
                    <a:pt x="120600" y="425278"/>
                    <a:pt x="120266" y="421851"/>
                  </a:cubicBezTo>
                  <a:cubicBezTo>
                    <a:pt x="118986" y="408163"/>
                    <a:pt x="108074" y="374714"/>
                    <a:pt x="83330" y="338855"/>
                  </a:cubicBezTo>
                  <a:cubicBezTo>
                    <a:pt x="72069" y="322537"/>
                    <a:pt x="45901" y="279588"/>
                    <a:pt x="45901" y="233338"/>
                  </a:cubicBezTo>
                  <a:cubicBezTo>
                    <a:pt x="45901" y="205411"/>
                    <a:pt x="55490" y="181059"/>
                    <a:pt x="73637" y="162912"/>
                  </a:cubicBezTo>
                  <a:cubicBezTo>
                    <a:pt x="90144" y="146406"/>
                    <a:pt x="113246" y="139705"/>
                    <a:pt x="137031" y="144544"/>
                  </a:cubicBezTo>
                  <a:cubicBezTo>
                    <a:pt x="159499" y="149137"/>
                    <a:pt x="184429" y="165219"/>
                    <a:pt x="207811" y="189875"/>
                  </a:cubicBezTo>
                  <a:lnTo>
                    <a:pt x="207816" y="189748"/>
                  </a:lnTo>
                  <a:cubicBezTo>
                    <a:pt x="208044" y="189993"/>
                    <a:pt x="208242" y="190264"/>
                    <a:pt x="208470" y="190508"/>
                  </a:cubicBezTo>
                  <a:cubicBezTo>
                    <a:pt x="208687" y="190738"/>
                    <a:pt x="208915" y="190910"/>
                    <a:pt x="209131" y="191141"/>
                  </a:cubicBezTo>
                  <a:lnTo>
                    <a:pt x="209131" y="191274"/>
                  </a:lnTo>
                  <a:cubicBezTo>
                    <a:pt x="220879" y="204059"/>
                    <a:pt x="231181" y="218008"/>
                    <a:pt x="239106" y="230660"/>
                  </a:cubicBezTo>
                  <a:lnTo>
                    <a:pt x="239106" y="151839"/>
                  </a:lnTo>
                  <a:lnTo>
                    <a:pt x="239106" y="149833"/>
                  </a:lnTo>
                  <a:lnTo>
                    <a:pt x="239106" y="60561"/>
                  </a:lnTo>
                  <a:cubicBezTo>
                    <a:pt x="239106" y="27739"/>
                    <a:pt x="212415" y="1046"/>
                    <a:pt x="179592" y="1046"/>
                  </a:cubicBezTo>
                  <a:lnTo>
                    <a:pt x="15924" y="1046"/>
                  </a:lnTo>
                  <a:cubicBezTo>
                    <a:pt x="7701" y="1046"/>
                    <a:pt x="1046" y="7701"/>
                    <a:pt x="1046" y="15925"/>
                  </a:cubicBezTo>
                  <a:lnTo>
                    <a:pt x="1046" y="521802"/>
                  </a:lnTo>
                  <a:cubicBezTo>
                    <a:pt x="1046" y="530028"/>
                    <a:pt x="7701" y="536682"/>
                    <a:pt x="15924" y="536682"/>
                  </a:cubicBezTo>
                  <a:lnTo>
                    <a:pt x="132979" y="536682"/>
                  </a:lnTo>
                  <a:cubicBezTo>
                    <a:pt x="138355" y="536682"/>
                    <a:pt x="143311" y="533775"/>
                    <a:pt x="145954" y="529096"/>
                  </a:cubicBezTo>
                  <a:cubicBezTo>
                    <a:pt x="148554" y="524404"/>
                    <a:pt x="148468" y="518650"/>
                    <a:pt x="145693" y="514059"/>
                  </a:cubicBezTo>
                  <a:cubicBezTo>
                    <a:pt x="124754" y="479680"/>
                    <a:pt x="122038" y="455851"/>
                    <a:pt x="120934" y="432458"/>
                  </a:cubicBezTo>
                  <a:close/>
                </a:path>
              </a:pathLst>
            </a:custGeom>
            <a:grpFill/>
            <a:ln w="9525" cap="flat">
              <a:noFill/>
              <a:prstDash val="solid"/>
              <a:miter/>
            </a:ln>
          </p:spPr>
          <p:txBody>
            <a:bodyPr rtlCol="0" anchor="ctr"/>
            <a:lstStyle/>
            <a:p>
              <a:endParaRPr lang="es-MX"/>
            </a:p>
          </p:txBody>
        </p:sp>
      </p:grpSp>
      <p:sp>
        <p:nvSpPr>
          <p:cNvPr id="33" name="TextBox 32">
            <a:extLst>
              <a:ext uri="{FF2B5EF4-FFF2-40B4-BE49-F238E27FC236}">
                <a16:creationId xmlns:a16="http://schemas.microsoft.com/office/drawing/2014/main" id="{F17BFD60-5ACA-A345-812B-E90CA1C610FE}"/>
              </a:ext>
            </a:extLst>
          </p:cNvPr>
          <p:cNvSpPr txBox="1"/>
          <p:nvPr/>
        </p:nvSpPr>
        <p:spPr>
          <a:xfrm>
            <a:off x="12372602"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4" name="Rectangle 33">
            <a:extLst>
              <a:ext uri="{FF2B5EF4-FFF2-40B4-BE49-F238E27FC236}">
                <a16:creationId xmlns:a16="http://schemas.microsoft.com/office/drawing/2014/main" id="{CB6A6721-1697-2A49-869B-2E3B06615BBB}"/>
              </a:ext>
            </a:extLst>
          </p:cNvPr>
          <p:cNvSpPr/>
          <p:nvPr/>
        </p:nvSpPr>
        <p:spPr>
          <a:xfrm>
            <a:off x="13668958"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5" name="TextBox 34">
            <a:extLst>
              <a:ext uri="{FF2B5EF4-FFF2-40B4-BE49-F238E27FC236}">
                <a16:creationId xmlns:a16="http://schemas.microsoft.com/office/drawing/2014/main" id="{7CD9C379-42C8-4F40-ADD1-C80D8193983D}"/>
              </a:ext>
            </a:extLst>
          </p:cNvPr>
          <p:cNvSpPr txBox="1"/>
          <p:nvPr/>
        </p:nvSpPr>
        <p:spPr>
          <a:xfrm>
            <a:off x="12372602"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40" name="Gráfico 227">
            <a:extLst>
              <a:ext uri="{FF2B5EF4-FFF2-40B4-BE49-F238E27FC236}">
                <a16:creationId xmlns:a16="http://schemas.microsoft.com/office/drawing/2014/main" id="{3A6B4928-FA00-3A42-BAF6-DA9B843ACCFD}"/>
              </a:ext>
            </a:extLst>
          </p:cNvPr>
          <p:cNvGrpSpPr/>
          <p:nvPr/>
        </p:nvGrpSpPr>
        <p:grpSpPr>
          <a:xfrm>
            <a:off x="12535639" y="9325071"/>
            <a:ext cx="1015331" cy="1015331"/>
            <a:chOff x="7478797" y="5599904"/>
            <a:chExt cx="654197" cy="654197"/>
          </a:xfrm>
          <a:solidFill>
            <a:schemeClr val="accent4"/>
          </a:solidFill>
        </p:grpSpPr>
        <p:sp>
          <p:nvSpPr>
            <p:cNvPr id="41" name="Forma libre 432">
              <a:extLst>
                <a:ext uri="{FF2B5EF4-FFF2-40B4-BE49-F238E27FC236}">
                  <a16:creationId xmlns:a16="http://schemas.microsoft.com/office/drawing/2014/main" id="{A0C20C47-180E-7547-A9C7-082F193F95ED}"/>
                </a:ext>
              </a:extLst>
            </p:cNvPr>
            <p:cNvSpPr/>
            <p:nvPr/>
          </p:nvSpPr>
          <p:spPr>
            <a:xfrm>
              <a:off x="7477751" y="5598859"/>
              <a:ext cx="655592" cy="655592"/>
            </a:xfrm>
            <a:custGeom>
              <a:avLst/>
              <a:gdLst>
                <a:gd name="connsiteX0" fmla="*/ 655219 w 655591"/>
                <a:gd name="connsiteY0" fmla="*/ 430100 h 655591"/>
                <a:gd name="connsiteX1" fmla="*/ 654938 w 655591"/>
                <a:gd name="connsiteY1" fmla="*/ 427820 h 655591"/>
                <a:gd name="connsiteX2" fmla="*/ 570700 w 655591"/>
                <a:gd name="connsiteY2" fmla="*/ 175107 h 655591"/>
                <a:gd name="connsiteX3" fmla="*/ 596192 w 655591"/>
                <a:gd name="connsiteY3" fmla="*/ 134954 h 655591"/>
                <a:gd name="connsiteX4" fmla="*/ 551556 w 655591"/>
                <a:gd name="connsiteY4" fmla="*/ 90318 h 655591"/>
                <a:gd name="connsiteX5" fmla="*/ 384362 w 655591"/>
                <a:gd name="connsiteY5" fmla="*/ 90318 h 655591"/>
                <a:gd name="connsiteX6" fmla="*/ 387891 w 655591"/>
                <a:gd name="connsiteY6" fmla="*/ 75439 h 655591"/>
                <a:gd name="connsiteX7" fmla="*/ 328376 w 655591"/>
                <a:gd name="connsiteY7" fmla="*/ 1046 h 655591"/>
                <a:gd name="connsiteX8" fmla="*/ 268862 w 655591"/>
                <a:gd name="connsiteY8" fmla="*/ 75438 h 655591"/>
                <a:gd name="connsiteX9" fmla="*/ 272391 w 655591"/>
                <a:gd name="connsiteY9" fmla="*/ 90317 h 655591"/>
                <a:gd name="connsiteX10" fmla="*/ 105197 w 655591"/>
                <a:gd name="connsiteY10" fmla="*/ 90317 h 655591"/>
                <a:gd name="connsiteX11" fmla="*/ 60561 w 655591"/>
                <a:gd name="connsiteY11" fmla="*/ 134953 h 655591"/>
                <a:gd name="connsiteX12" fmla="*/ 86054 w 655591"/>
                <a:gd name="connsiteY12" fmla="*/ 175106 h 655591"/>
                <a:gd name="connsiteX13" fmla="*/ 1816 w 655591"/>
                <a:gd name="connsiteY13" fmla="*/ 427818 h 655591"/>
                <a:gd name="connsiteX14" fmla="*/ 1534 w 655591"/>
                <a:gd name="connsiteY14" fmla="*/ 430099 h 655591"/>
                <a:gd name="connsiteX15" fmla="*/ 1046 w 655591"/>
                <a:gd name="connsiteY15" fmla="*/ 432526 h 655591"/>
                <a:gd name="connsiteX16" fmla="*/ 1131 w 655591"/>
                <a:gd name="connsiteY16" fmla="*/ 433374 h 655591"/>
                <a:gd name="connsiteX17" fmla="*/ 1204 w 655591"/>
                <a:gd name="connsiteY17" fmla="*/ 434083 h 655591"/>
                <a:gd name="connsiteX18" fmla="*/ 105197 w 655591"/>
                <a:gd name="connsiteY18" fmla="*/ 536677 h 655591"/>
                <a:gd name="connsiteX19" fmla="*/ 209190 w 655591"/>
                <a:gd name="connsiteY19" fmla="*/ 434083 h 655591"/>
                <a:gd name="connsiteX20" fmla="*/ 209262 w 655591"/>
                <a:gd name="connsiteY20" fmla="*/ 433374 h 655591"/>
                <a:gd name="connsiteX21" fmla="*/ 209347 w 655591"/>
                <a:gd name="connsiteY21" fmla="*/ 432526 h 655591"/>
                <a:gd name="connsiteX22" fmla="*/ 208859 w 655591"/>
                <a:gd name="connsiteY22" fmla="*/ 430099 h 655591"/>
                <a:gd name="connsiteX23" fmla="*/ 208577 w 655591"/>
                <a:gd name="connsiteY23" fmla="*/ 427818 h 655591"/>
                <a:gd name="connsiteX24" fmla="*/ 124348 w 655591"/>
                <a:gd name="connsiteY24" fmla="*/ 175128 h 655591"/>
                <a:gd name="connsiteX25" fmla="*/ 138965 w 655591"/>
                <a:gd name="connsiteY25" fmla="*/ 163679 h 655591"/>
                <a:gd name="connsiteX26" fmla="*/ 293190 w 655591"/>
                <a:gd name="connsiteY26" fmla="*/ 207249 h 655591"/>
                <a:gd name="connsiteX27" fmla="*/ 256820 w 655591"/>
                <a:gd name="connsiteY27" fmla="*/ 566436 h 655591"/>
                <a:gd name="connsiteX28" fmla="*/ 239104 w 655591"/>
                <a:gd name="connsiteY28" fmla="*/ 566436 h 655591"/>
                <a:gd name="connsiteX29" fmla="*/ 179590 w 655591"/>
                <a:gd name="connsiteY29" fmla="*/ 625949 h 655591"/>
                <a:gd name="connsiteX30" fmla="*/ 179590 w 655591"/>
                <a:gd name="connsiteY30" fmla="*/ 640829 h 655591"/>
                <a:gd name="connsiteX31" fmla="*/ 194469 w 655591"/>
                <a:gd name="connsiteY31" fmla="*/ 655708 h 655591"/>
                <a:gd name="connsiteX32" fmla="*/ 462286 w 655591"/>
                <a:gd name="connsiteY32" fmla="*/ 655708 h 655591"/>
                <a:gd name="connsiteX33" fmla="*/ 477165 w 655591"/>
                <a:gd name="connsiteY33" fmla="*/ 640829 h 655591"/>
                <a:gd name="connsiteX34" fmla="*/ 477165 w 655591"/>
                <a:gd name="connsiteY34" fmla="*/ 625949 h 655591"/>
                <a:gd name="connsiteX35" fmla="*/ 417650 w 655591"/>
                <a:gd name="connsiteY35" fmla="*/ 566434 h 655591"/>
                <a:gd name="connsiteX36" fmla="*/ 399933 w 655591"/>
                <a:gd name="connsiteY36" fmla="*/ 566434 h 655591"/>
                <a:gd name="connsiteX37" fmla="*/ 363563 w 655591"/>
                <a:gd name="connsiteY37" fmla="*/ 207248 h 655591"/>
                <a:gd name="connsiteX38" fmla="*/ 517789 w 655591"/>
                <a:gd name="connsiteY38" fmla="*/ 163678 h 655591"/>
                <a:gd name="connsiteX39" fmla="*/ 532406 w 655591"/>
                <a:gd name="connsiteY39" fmla="*/ 175127 h 655591"/>
                <a:gd name="connsiteX40" fmla="*/ 448177 w 655591"/>
                <a:gd name="connsiteY40" fmla="*/ 427817 h 655591"/>
                <a:gd name="connsiteX41" fmla="*/ 447895 w 655591"/>
                <a:gd name="connsiteY41" fmla="*/ 430098 h 655591"/>
                <a:gd name="connsiteX42" fmla="*/ 447407 w 655591"/>
                <a:gd name="connsiteY42" fmla="*/ 432525 h 655591"/>
                <a:gd name="connsiteX43" fmla="*/ 447492 w 655591"/>
                <a:gd name="connsiteY43" fmla="*/ 433373 h 655591"/>
                <a:gd name="connsiteX44" fmla="*/ 447564 w 655591"/>
                <a:gd name="connsiteY44" fmla="*/ 434081 h 655591"/>
                <a:gd name="connsiteX45" fmla="*/ 551558 w 655591"/>
                <a:gd name="connsiteY45" fmla="*/ 536677 h 655591"/>
                <a:gd name="connsiteX46" fmla="*/ 655550 w 655591"/>
                <a:gd name="connsiteY46" fmla="*/ 434083 h 655591"/>
                <a:gd name="connsiteX47" fmla="*/ 655623 w 655591"/>
                <a:gd name="connsiteY47" fmla="*/ 433374 h 655591"/>
                <a:gd name="connsiteX48" fmla="*/ 655708 w 655591"/>
                <a:gd name="connsiteY48" fmla="*/ 432526 h 655591"/>
                <a:gd name="connsiteX49" fmla="*/ 655219 w 655591"/>
                <a:gd name="connsiteY49" fmla="*/ 430100 h 655591"/>
                <a:gd name="connsiteX50" fmla="*/ 173831 w 655591"/>
                <a:gd name="connsiteY50" fmla="*/ 417648 h 655591"/>
                <a:gd name="connsiteX51" fmla="*/ 36563 w 655591"/>
                <a:gd name="connsiteY51" fmla="*/ 417648 h 655591"/>
                <a:gd name="connsiteX52" fmla="*/ 105196 w 655591"/>
                <a:gd name="connsiteY52" fmla="*/ 211759 h 655591"/>
                <a:gd name="connsiteX53" fmla="*/ 173831 w 655591"/>
                <a:gd name="connsiteY53" fmla="*/ 417648 h 655591"/>
                <a:gd name="connsiteX54" fmla="*/ 482923 w 655591"/>
                <a:gd name="connsiteY54" fmla="*/ 417648 h 655591"/>
                <a:gd name="connsiteX55" fmla="*/ 551556 w 655591"/>
                <a:gd name="connsiteY55" fmla="*/ 211759 h 655591"/>
                <a:gd name="connsiteX56" fmla="*/ 620190 w 655591"/>
                <a:gd name="connsiteY56" fmla="*/ 417648 h 655591"/>
                <a:gd name="connsiteX57" fmla="*/ 482923 w 655591"/>
                <a:gd name="connsiteY57" fmla="*/ 417648 h 6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5591" h="655591">
                  <a:moveTo>
                    <a:pt x="655219" y="430100"/>
                  </a:moveTo>
                  <a:cubicBezTo>
                    <a:pt x="655093" y="429336"/>
                    <a:pt x="655190" y="428579"/>
                    <a:pt x="654938" y="427820"/>
                  </a:cubicBezTo>
                  <a:lnTo>
                    <a:pt x="570700" y="175107"/>
                  </a:lnTo>
                  <a:cubicBezTo>
                    <a:pt x="585718" y="167912"/>
                    <a:pt x="596192" y="152689"/>
                    <a:pt x="596192" y="134954"/>
                  </a:cubicBezTo>
                  <a:cubicBezTo>
                    <a:pt x="596192" y="110340"/>
                    <a:pt x="576170" y="90318"/>
                    <a:pt x="551556" y="90318"/>
                  </a:cubicBezTo>
                  <a:lnTo>
                    <a:pt x="384362" y="90318"/>
                  </a:lnTo>
                  <a:cubicBezTo>
                    <a:pt x="386505" y="85659"/>
                    <a:pt x="387891" y="80712"/>
                    <a:pt x="387891" y="75439"/>
                  </a:cubicBezTo>
                  <a:cubicBezTo>
                    <a:pt x="387891" y="53979"/>
                    <a:pt x="364179" y="1046"/>
                    <a:pt x="328376" y="1046"/>
                  </a:cubicBezTo>
                  <a:cubicBezTo>
                    <a:pt x="292574" y="1046"/>
                    <a:pt x="268862" y="53978"/>
                    <a:pt x="268862" y="75438"/>
                  </a:cubicBezTo>
                  <a:cubicBezTo>
                    <a:pt x="268862" y="80710"/>
                    <a:pt x="270249" y="85658"/>
                    <a:pt x="272391" y="90317"/>
                  </a:cubicBezTo>
                  <a:lnTo>
                    <a:pt x="105197" y="90317"/>
                  </a:lnTo>
                  <a:cubicBezTo>
                    <a:pt x="80583" y="90317"/>
                    <a:pt x="60561" y="110339"/>
                    <a:pt x="60561" y="134953"/>
                  </a:cubicBezTo>
                  <a:cubicBezTo>
                    <a:pt x="60561" y="152689"/>
                    <a:pt x="71035" y="167912"/>
                    <a:pt x="86054" y="175106"/>
                  </a:cubicBezTo>
                  <a:lnTo>
                    <a:pt x="1816" y="427818"/>
                  </a:lnTo>
                  <a:cubicBezTo>
                    <a:pt x="1564" y="428577"/>
                    <a:pt x="1661" y="429335"/>
                    <a:pt x="1534" y="430099"/>
                  </a:cubicBezTo>
                  <a:cubicBezTo>
                    <a:pt x="1395" y="430921"/>
                    <a:pt x="1046" y="431664"/>
                    <a:pt x="1046" y="432526"/>
                  </a:cubicBezTo>
                  <a:cubicBezTo>
                    <a:pt x="1046" y="432816"/>
                    <a:pt x="1130" y="433084"/>
                    <a:pt x="1131" y="433374"/>
                  </a:cubicBezTo>
                  <a:cubicBezTo>
                    <a:pt x="1144" y="433617"/>
                    <a:pt x="1179" y="433843"/>
                    <a:pt x="1204" y="434083"/>
                  </a:cubicBezTo>
                  <a:cubicBezTo>
                    <a:pt x="2062" y="490772"/>
                    <a:pt x="48309" y="536677"/>
                    <a:pt x="105197" y="536677"/>
                  </a:cubicBezTo>
                  <a:cubicBezTo>
                    <a:pt x="162086" y="536677"/>
                    <a:pt x="208333" y="490772"/>
                    <a:pt x="209190" y="434083"/>
                  </a:cubicBezTo>
                  <a:cubicBezTo>
                    <a:pt x="209215" y="433843"/>
                    <a:pt x="209250" y="433618"/>
                    <a:pt x="209262" y="433374"/>
                  </a:cubicBezTo>
                  <a:cubicBezTo>
                    <a:pt x="209264" y="433084"/>
                    <a:pt x="209347" y="432816"/>
                    <a:pt x="209347" y="432526"/>
                  </a:cubicBezTo>
                  <a:cubicBezTo>
                    <a:pt x="209347" y="431665"/>
                    <a:pt x="208999" y="430921"/>
                    <a:pt x="208859" y="430099"/>
                  </a:cubicBezTo>
                  <a:cubicBezTo>
                    <a:pt x="208732" y="429335"/>
                    <a:pt x="208830" y="428577"/>
                    <a:pt x="208577" y="427818"/>
                  </a:cubicBezTo>
                  <a:lnTo>
                    <a:pt x="124348" y="175128"/>
                  </a:lnTo>
                  <a:cubicBezTo>
                    <a:pt x="129944" y="172394"/>
                    <a:pt x="134942" y="168519"/>
                    <a:pt x="138965" y="163679"/>
                  </a:cubicBezTo>
                  <a:cubicBezTo>
                    <a:pt x="186973" y="188239"/>
                    <a:pt x="239542" y="202659"/>
                    <a:pt x="293190" y="207249"/>
                  </a:cubicBezTo>
                  <a:cubicBezTo>
                    <a:pt x="283753" y="375674"/>
                    <a:pt x="264368" y="524705"/>
                    <a:pt x="256820" y="566436"/>
                  </a:cubicBezTo>
                  <a:lnTo>
                    <a:pt x="239104" y="566436"/>
                  </a:lnTo>
                  <a:cubicBezTo>
                    <a:pt x="206281" y="566434"/>
                    <a:pt x="179590" y="593127"/>
                    <a:pt x="179590" y="625949"/>
                  </a:cubicBezTo>
                  <a:lnTo>
                    <a:pt x="179590" y="640829"/>
                  </a:lnTo>
                  <a:cubicBezTo>
                    <a:pt x="179590" y="649053"/>
                    <a:pt x="186245" y="655708"/>
                    <a:pt x="194469" y="655708"/>
                  </a:cubicBezTo>
                  <a:lnTo>
                    <a:pt x="462286" y="655708"/>
                  </a:lnTo>
                  <a:cubicBezTo>
                    <a:pt x="470510" y="655708"/>
                    <a:pt x="477165" y="649053"/>
                    <a:pt x="477165" y="640829"/>
                  </a:cubicBezTo>
                  <a:lnTo>
                    <a:pt x="477165" y="625949"/>
                  </a:lnTo>
                  <a:cubicBezTo>
                    <a:pt x="477165" y="593127"/>
                    <a:pt x="450474" y="566434"/>
                    <a:pt x="417650" y="566434"/>
                  </a:cubicBezTo>
                  <a:lnTo>
                    <a:pt x="399933" y="566434"/>
                  </a:lnTo>
                  <a:cubicBezTo>
                    <a:pt x="392386" y="524704"/>
                    <a:pt x="373000" y="375672"/>
                    <a:pt x="363563" y="207248"/>
                  </a:cubicBezTo>
                  <a:cubicBezTo>
                    <a:pt x="417212" y="202659"/>
                    <a:pt x="469780" y="188237"/>
                    <a:pt x="517789" y="163678"/>
                  </a:cubicBezTo>
                  <a:cubicBezTo>
                    <a:pt x="521812" y="168518"/>
                    <a:pt x="526810" y="172394"/>
                    <a:pt x="532406" y="175127"/>
                  </a:cubicBezTo>
                  <a:lnTo>
                    <a:pt x="448177" y="427817"/>
                  </a:lnTo>
                  <a:cubicBezTo>
                    <a:pt x="447924" y="428576"/>
                    <a:pt x="448022" y="429333"/>
                    <a:pt x="447895" y="430098"/>
                  </a:cubicBezTo>
                  <a:cubicBezTo>
                    <a:pt x="447755" y="430919"/>
                    <a:pt x="447407" y="431663"/>
                    <a:pt x="447407" y="432525"/>
                  </a:cubicBezTo>
                  <a:cubicBezTo>
                    <a:pt x="447407" y="432815"/>
                    <a:pt x="447490" y="433083"/>
                    <a:pt x="447492" y="433373"/>
                  </a:cubicBezTo>
                  <a:cubicBezTo>
                    <a:pt x="447504" y="433615"/>
                    <a:pt x="447539" y="433841"/>
                    <a:pt x="447564" y="434081"/>
                  </a:cubicBezTo>
                  <a:cubicBezTo>
                    <a:pt x="448422" y="490772"/>
                    <a:pt x="494669" y="536677"/>
                    <a:pt x="551558" y="536677"/>
                  </a:cubicBezTo>
                  <a:cubicBezTo>
                    <a:pt x="608446" y="536677"/>
                    <a:pt x="654694" y="490772"/>
                    <a:pt x="655550" y="434083"/>
                  </a:cubicBezTo>
                  <a:cubicBezTo>
                    <a:pt x="655575" y="433843"/>
                    <a:pt x="655610" y="433618"/>
                    <a:pt x="655623" y="433374"/>
                  </a:cubicBezTo>
                  <a:cubicBezTo>
                    <a:pt x="655624" y="433084"/>
                    <a:pt x="655708" y="432816"/>
                    <a:pt x="655708" y="432526"/>
                  </a:cubicBezTo>
                  <a:cubicBezTo>
                    <a:pt x="655708" y="431665"/>
                    <a:pt x="655359" y="430921"/>
                    <a:pt x="655219" y="430100"/>
                  </a:cubicBezTo>
                  <a:close/>
                  <a:moveTo>
                    <a:pt x="173831" y="417648"/>
                  </a:moveTo>
                  <a:lnTo>
                    <a:pt x="36563" y="417648"/>
                  </a:lnTo>
                  <a:lnTo>
                    <a:pt x="105196" y="211759"/>
                  </a:lnTo>
                  <a:lnTo>
                    <a:pt x="173831" y="417648"/>
                  </a:lnTo>
                  <a:close/>
                  <a:moveTo>
                    <a:pt x="482923" y="417648"/>
                  </a:moveTo>
                  <a:lnTo>
                    <a:pt x="551556" y="211759"/>
                  </a:lnTo>
                  <a:lnTo>
                    <a:pt x="620190" y="417648"/>
                  </a:lnTo>
                  <a:lnTo>
                    <a:pt x="482923" y="417648"/>
                  </a:lnTo>
                  <a:close/>
                </a:path>
              </a:pathLst>
            </a:custGeom>
            <a:grpFill/>
            <a:ln w="9525" cap="flat">
              <a:noFill/>
              <a:prstDash val="solid"/>
              <a:miter/>
            </a:ln>
          </p:spPr>
          <p:txBody>
            <a:bodyPr rtlCol="0" anchor="ctr"/>
            <a:lstStyle/>
            <a:p>
              <a:endParaRPr lang="es-MX"/>
            </a:p>
          </p:txBody>
        </p:sp>
      </p:grpSp>
      <p:graphicFrame>
        <p:nvGraphicFramePr>
          <p:cNvPr id="42" name="Table 2">
            <a:extLst>
              <a:ext uri="{FF2B5EF4-FFF2-40B4-BE49-F238E27FC236}">
                <a16:creationId xmlns:a16="http://schemas.microsoft.com/office/drawing/2014/main" id="{C73B2223-5170-E84B-9E1F-7E21DE317612}"/>
              </a:ext>
            </a:extLst>
          </p:cNvPr>
          <p:cNvGraphicFramePr>
            <a:graphicFrameLocks noGrp="1"/>
          </p:cNvGraphicFramePr>
          <p:nvPr>
            <p:extLst>
              <p:ext uri="{D42A27DB-BD31-4B8C-83A1-F6EECF244321}">
                <p14:modId xmlns:p14="http://schemas.microsoft.com/office/powerpoint/2010/main" val="3320376942"/>
              </p:ext>
            </p:extLst>
          </p:nvPr>
        </p:nvGraphicFramePr>
        <p:xfrm>
          <a:off x="17623027" y="4247535"/>
          <a:ext cx="4854279" cy="8221385"/>
        </p:xfrm>
        <a:graphic>
          <a:graphicData uri="http://schemas.openxmlformats.org/drawingml/2006/table">
            <a:tbl>
              <a:tblPr firstRow="1" bandRow="1">
                <a:tableStyleId>{5C22544A-7EE6-4342-B048-85BDC9FD1C3A}</a:tableStyleId>
              </a:tblPr>
              <a:tblGrid>
                <a:gridCol w="1618093">
                  <a:extLst>
                    <a:ext uri="{9D8B030D-6E8A-4147-A177-3AD203B41FA5}">
                      <a16:colId xmlns:a16="http://schemas.microsoft.com/office/drawing/2014/main" val="3030628068"/>
                    </a:ext>
                  </a:extLst>
                </a:gridCol>
                <a:gridCol w="1618093">
                  <a:extLst>
                    <a:ext uri="{9D8B030D-6E8A-4147-A177-3AD203B41FA5}">
                      <a16:colId xmlns:a16="http://schemas.microsoft.com/office/drawing/2014/main" val="1779407432"/>
                    </a:ext>
                  </a:extLst>
                </a:gridCol>
                <a:gridCol w="1618093">
                  <a:extLst>
                    <a:ext uri="{9D8B030D-6E8A-4147-A177-3AD203B41FA5}">
                      <a16:colId xmlns:a16="http://schemas.microsoft.com/office/drawing/2014/main" val="539210113"/>
                    </a:ext>
                  </a:extLst>
                </a:gridCol>
              </a:tblGrid>
              <a:tr h="1034125">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3"/>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437452">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437452">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1437452">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1437452">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437452">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spTree>
    <p:extLst>
      <p:ext uri="{BB962C8B-B14F-4D97-AF65-F5344CB8AC3E}">
        <p14:creationId xmlns:p14="http://schemas.microsoft.com/office/powerpoint/2010/main" val="20940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6" name="Chart 5">
            <a:extLst>
              <a:ext uri="{FF2B5EF4-FFF2-40B4-BE49-F238E27FC236}">
                <a16:creationId xmlns:a16="http://schemas.microsoft.com/office/drawing/2014/main" id="{8FBE7C61-2716-E94A-AE94-C24A64E08EFD}"/>
              </a:ext>
            </a:extLst>
          </p:cNvPr>
          <p:cNvGraphicFramePr/>
          <p:nvPr>
            <p:extLst>
              <p:ext uri="{D42A27DB-BD31-4B8C-83A1-F6EECF244321}">
                <p14:modId xmlns:p14="http://schemas.microsoft.com/office/powerpoint/2010/main" val="808978042"/>
              </p:ext>
            </p:extLst>
          </p:nvPr>
        </p:nvGraphicFramePr>
        <p:xfrm>
          <a:off x="2090779" y="4282649"/>
          <a:ext cx="14250434" cy="3533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415D45-927B-9847-B546-1803E5C67DDA}"/>
              </a:ext>
            </a:extLst>
          </p:cNvPr>
          <p:cNvGraphicFramePr/>
          <p:nvPr>
            <p:extLst>
              <p:ext uri="{D42A27DB-BD31-4B8C-83A1-F6EECF244321}">
                <p14:modId xmlns:p14="http://schemas.microsoft.com/office/powerpoint/2010/main" val="3704046991"/>
              </p:ext>
            </p:extLst>
          </p:nvPr>
        </p:nvGraphicFramePr>
        <p:xfrm>
          <a:off x="2090779" y="8732929"/>
          <a:ext cx="14250434" cy="353399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32853BF1-EF2E-884B-BA8A-D720A4AC6282}"/>
              </a:ext>
            </a:extLst>
          </p:cNvPr>
          <p:cNvSpPr txBox="1"/>
          <p:nvPr/>
        </p:nvSpPr>
        <p:spPr>
          <a:xfrm>
            <a:off x="17636939" y="579297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0" name="Rectangle 9">
            <a:extLst>
              <a:ext uri="{FF2B5EF4-FFF2-40B4-BE49-F238E27FC236}">
                <a16:creationId xmlns:a16="http://schemas.microsoft.com/office/drawing/2014/main" id="{DC0F3F08-3521-1E4F-A643-F7C82C7E29DD}"/>
              </a:ext>
            </a:extLst>
          </p:cNvPr>
          <p:cNvSpPr/>
          <p:nvPr/>
        </p:nvSpPr>
        <p:spPr>
          <a:xfrm>
            <a:off x="18728318" y="467150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1" name="TextBox 10">
            <a:extLst>
              <a:ext uri="{FF2B5EF4-FFF2-40B4-BE49-F238E27FC236}">
                <a16:creationId xmlns:a16="http://schemas.microsoft.com/office/drawing/2014/main" id="{B888554F-40EA-A54B-9FD8-5A091A130A36}"/>
              </a:ext>
            </a:extLst>
          </p:cNvPr>
          <p:cNvSpPr txBox="1"/>
          <p:nvPr/>
        </p:nvSpPr>
        <p:spPr>
          <a:xfrm>
            <a:off x="17636939" y="703529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3" name="TextBox 12">
            <a:extLst>
              <a:ext uri="{FF2B5EF4-FFF2-40B4-BE49-F238E27FC236}">
                <a16:creationId xmlns:a16="http://schemas.microsoft.com/office/drawing/2014/main" id="{51C33BA8-89A0-1B41-AA52-19936B9AEA2D}"/>
              </a:ext>
            </a:extLst>
          </p:cNvPr>
          <p:cNvSpPr txBox="1"/>
          <p:nvPr/>
        </p:nvSpPr>
        <p:spPr>
          <a:xfrm>
            <a:off x="17636939" y="1012899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Rectangle 13">
            <a:extLst>
              <a:ext uri="{FF2B5EF4-FFF2-40B4-BE49-F238E27FC236}">
                <a16:creationId xmlns:a16="http://schemas.microsoft.com/office/drawing/2014/main" id="{7A693793-DBC6-194F-9BF5-5D20663B4213}"/>
              </a:ext>
            </a:extLst>
          </p:cNvPr>
          <p:cNvSpPr/>
          <p:nvPr/>
        </p:nvSpPr>
        <p:spPr>
          <a:xfrm>
            <a:off x="18728318" y="9007530"/>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5" name="TextBox 14">
            <a:extLst>
              <a:ext uri="{FF2B5EF4-FFF2-40B4-BE49-F238E27FC236}">
                <a16:creationId xmlns:a16="http://schemas.microsoft.com/office/drawing/2014/main" id="{6EF75D2F-FB1B-9540-92C9-D16D12C5C5D4}"/>
              </a:ext>
            </a:extLst>
          </p:cNvPr>
          <p:cNvSpPr txBox="1"/>
          <p:nvPr/>
        </p:nvSpPr>
        <p:spPr>
          <a:xfrm>
            <a:off x="17636939" y="1137131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17" name="Gráfico 243">
            <a:extLst>
              <a:ext uri="{FF2B5EF4-FFF2-40B4-BE49-F238E27FC236}">
                <a16:creationId xmlns:a16="http://schemas.microsoft.com/office/drawing/2014/main" id="{97E247C6-818C-DA45-9478-5401EB9742FA}"/>
              </a:ext>
            </a:extLst>
          </p:cNvPr>
          <p:cNvGrpSpPr/>
          <p:nvPr/>
        </p:nvGrpSpPr>
        <p:grpSpPr>
          <a:xfrm>
            <a:off x="17636939" y="8886676"/>
            <a:ext cx="1109264" cy="1109264"/>
            <a:chOff x="527807" y="4262190"/>
            <a:chExt cx="654197" cy="654197"/>
          </a:xfrm>
          <a:solidFill>
            <a:schemeClr val="accent1"/>
          </a:solidFill>
        </p:grpSpPr>
        <p:sp>
          <p:nvSpPr>
            <p:cNvPr id="18" name="Forma libre 384">
              <a:extLst>
                <a:ext uri="{FF2B5EF4-FFF2-40B4-BE49-F238E27FC236}">
                  <a16:creationId xmlns:a16="http://schemas.microsoft.com/office/drawing/2014/main" id="{043ADA7D-CC8A-7B4F-A2FE-C18BBD0841E2}"/>
                </a:ext>
              </a:extLst>
            </p:cNvPr>
            <p:cNvSpPr/>
            <p:nvPr/>
          </p:nvSpPr>
          <p:spPr>
            <a:xfrm>
              <a:off x="853947" y="4343006"/>
              <a:ext cx="273434" cy="246602"/>
            </a:xfrm>
            <a:custGeom>
              <a:avLst/>
              <a:gdLst>
                <a:gd name="connsiteX0" fmla="*/ 96362 w 273433"/>
                <a:gd name="connsiteY0" fmla="*/ 246283 h 246601"/>
                <a:gd name="connsiteX1" fmla="*/ 182122 w 273433"/>
                <a:gd name="connsiteY1" fmla="*/ 191364 h 246601"/>
                <a:gd name="connsiteX2" fmla="*/ 273541 w 273433"/>
                <a:gd name="connsiteY2" fmla="*/ 96362 h 246601"/>
                <a:gd name="connsiteX3" fmla="*/ 178137 w 273433"/>
                <a:gd name="connsiteY3" fmla="*/ 958 h 246601"/>
                <a:gd name="connsiteX4" fmla="*/ 92067 w 273433"/>
                <a:gd name="connsiteY4" fmla="*/ 55910 h 246601"/>
                <a:gd name="connsiteX5" fmla="*/ 958 w 273433"/>
                <a:gd name="connsiteY5" fmla="*/ 150879 h 246601"/>
                <a:gd name="connsiteX6" fmla="*/ 96362 w 273433"/>
                <a:gd name="connsiteY6" fmla="*/ 246283 h 246601"/>
                <a:gd name="connsiteX7" fmla="*/ 164508 w 273433"/>
                <a:gd name="connsiteY7" fmla="*/ 69105 h 246601"/>
                <a:gd name="connsiteX8" fmla="*/ 178137 w 273433"/>
                <a:gd name="connsiteY8" fmla="*/ 55475 h 246601"/>
                <a:gd name="connsiteX9" fmla="*/ 191767 w 273433"/>
                <a:gd name="connsiteY9" fmla="*/ 69105 h 246601"/>
                <a:gd name="connsiteX10" fmla="*/ 191767 w 273433"/>
                <a:gd name="connsiteY10" fmla="*/ 123622 h 246601"/>
                <a:gd name="connsiteX11" fmla="*/ 178137 w 273433"/>
                <a:gd name="connsiteY11" fmla="*/ 137251 h 246601"/>
                <a:gd name="connsiteX12" fmla="*/ 164508 w 273433"/>
                <a:gd name="connsiteY12" fmla="*/ 123622 h 246601"/>
                <a:gd name="connsiteX13" fmla="*/ 164508 w 273433"/>
                <a:gd name="connsiteY13" fmla="*/ 69105 h 246601"/>
                <a:gd name="connsiteX14" fmla="*/ 83966 w 273433"/>
                <a:gd name="connsiteY14" fmla="*/ 84164 h 246601"/>
                <a:gd name="connsiteX15" fmla="*/ 82733 w 273433"/>
                <a:gd name="connsiteY15" fmla="*/ 96364 h 246601"/>
                <a:gd name="connsiteX16" fmla="*/ 84984 w 273433"/>
                <a:gd name="connsiteY16" fmla="*/ 116561 h 246601"/>
                <a:gd name="connsiteX17" fmla="*/ 82733 w 273433"/>
                <a:gd name="connsiteY17" fmla="*/ 123622 h 246601"/>
                <a:gd name="connsiteX18" fmla="*/ 82733 w 273433"/>
                <a:gd name="connsiteY18" fmla="*/ 178138 h 246601"/>
                <a:gd name="connsiteX19" fmla="*/ 96362 w 273433"/>
                <a:gd name="connsiteY19" fmla="*/ 191768 h 246601"/>
                <a:gd name="connsiteX20" fmla="*/ 109992 w 273433"/>
                <a:gd name="connsiteY20" fmla="*/ 178138 h 246601"/>
                <a:gd name="connsiteX21" fmla="*/ 109992 w 273433"/>
                <a:gd name="connsiteY21" fmla="*/ 162921 h 246601"/>
                <a:gd name="connsiteX22" fmla="*/ 152939 w 273433"/>
                <a:gd name="connsiteY22" fmla="*/ 187959 h 246601"/>
                <a:gd name="connsiteX23" fmla="*/ 96362 w 273433"/>
                <a:gd name="connsiteY23" fmla="*/ 219026 h 246601"/>
                <a:gd name="connsiteX24" fmla="*/ 28217 w 273433"/>
                <a:gd name="connsiteY24" fmla="*/ 150881 h 246601"/>
                <a:gd name="connsiteX25" fmla="*/ 83966 w 273433"/>
                <a:gd name="connsiteY25" fmla="*/ 84164 h 24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3433" h="246601">
                  <a:moveTo>
                    <a:pt x="96362" y="246283"/>
                  </a:moveTo>
                  <a:cubicBezTo>
                    <a:pt x="133337" y="246283"/>
                    <a:pt x="166488" y="224502"/>
                    <a:pt x="182122" y="191364"/>
                  </a:cubicBezTo>
                  <a:cubicBezTo>
                    <a:pt x="232840" y="189223"/>
                    <a:pt x="273541" y="147598"/>
                    <a:pt x="273541" y="96362"/>
                  </a:cubicBezTo>
                  <a:cubicBezTo>
                    <a:pt x="273541" y="43762"/>
                    <a:pt x="230737" y="958"/>
                    <a:pt x="178137" y="958"/>
                  </a:cubicBezTo>
                  <a:cubicBezTo>
                    <a:pt x="140048" y="958"/>
                    <a:pt x="107350" y="23554"/>
                    <a:pt x="92067" y="55910"/>
                  </a:cubicBezTo>
                  <a:cubicBezTo>
                    <a:pt x="41494" y="58211"/>
                    <a:pt x="958" y="99751"/>
                    <a:pt x="958" y="150879"/>
                  </a:cubicBezTo>
                  <a:cubicBezTo>
                    <a:pt x="958" y="203480"/>
                    <a:pt x="43762" y="246283"/>
                    <a:pt x="96362" y="246283"/>
                  </a:cubicBezTo>
                  <a:close/>
                  <a:moveTo>
                    <a:pt x="164508" y="69105"/>
                  </a:moveTo>
                  <a:cubicBezTo>
                    <a:pt x="164508" y="61571"/>
                    <a:pt x="170604" y="55475"/>
                    <a:pt x="178137" y="55475"/>
                  </a:cubicBezTo>
                  <a:cubicBezTo>
                    <a:pt x="185671" y="55475"/>
                    <a:pt x="191767" y="61571"/>
                    <a:pt x="191767" y="69105"/>
                  </a:cubicBezTo>
                  <a:lnTo>
                    <a:pt x="191767" y="123622"/>
                  </a:lnTo>
                  <a:cubicBezTo>
                    <a:pt x="191767" y="131155"/>
                    <a:pt x="185671" y="137251"/>
                    <a:pt x="178137" y="137251"/>
                  </a:cubicBezTo>
                  <a:cubicBezTo>
                    <a:pt x="170604" y="137251"/>
                    <a:pt x="164508" y="131155"/>
                    <a:pt x="164508" y="123622"/>
                  </a:cubicBezTo>
                  <a:lnTo>
                    <a:pt x="164508" y="69105"/>
                  </a:lnTo>
                  <a:close/>
                  <a:moveTo>
                    <a:pt x="83966" y="84164"/>
                  </a:moveTo>
                  <a:cubicBezTo>
                    <a:pt x="83442" y="88202"/>
                    <a:pt x="82733" y="92187"/>
                    <a:pt x="82733" y="96364"/>
                  </a:cubicBezTo>
                  <a:cubicBezTo>
                    <a:pt x="82733" y="103304"/>
                    <a:pt x="83570" y="110038"/>
                    <a:pt x="84984" y="116561"/>
                  </a:cubicBezTo>
                  <a:cubicBezTo>
                    <a:pt x="83684" y="118650"/>
                    <a:pt x="82733" y="120977"/>
                    <a:pt x="82733" y="123622"/>
                  </a:cubicBezTo>
                  <a:lnTo>
                    <a:pt x="82733" y="178138"/>
                  </a:lnTo>
                  <a:cubicBezTo>
                    <a:pt x="82733" y="185672"/>
                    <a:pt x="88829" y="191768"/>
                    <a:pt x="96362" y="191768"/>
                  </a:cubicBezTo>
                  <a:cubicBezTo>
                    <a:pt x="103896" y="191768"/>
                    <a:pt x="109992" y="185672"/>
                    <a:pt x="109992" y="178138"/>
                  </a:cubicBezTo>
                  <a:lnTo>
                    <a:pt x="109992" y="162921"/>
                  </a:lnTo>
                  <a:cubicBezTo>
                    <a:pt x="121630" y="174834"/>
                    <a:pt x="136440" y="183404"/>
                    <a:pt x="152939" y="187959"/>
                  </a:cubicBezTo>
                  <a:cubicBezTo>
                    <a:pt x="140578" y="206943"/>
                    <a:pt x="119516" y="219026"/>
                    <a:pt x="96362" y="219026"/>
                  </a:cubicBezTo>
                  <a:cubicBezTo>
                    <a:pt x="58776" y="219026"/>
                    <a:pt x="28217" y="188453"/>
                    <a:pt x="28217" y="150881"/>
                  </a:cubicBezTo>
                  <a:cubicBezTo>
                    <a:pt x="28216" y="117773"/>
                    <a:pt x="51986" y="90186"/>
                    <a:pt x="83966" y="84164"/>
                  </a:cubicBezTo>
                  <a:close/>
                </a:path>
              </a:pathLst>
            </a:custGeom>
            <a:grpFill/>
            <a:ln w="9525" cap="flat">
              <a:noFill/>
              <a:prstDash val="solid"/>
              <a:miter/>
            </a:ln>
          </p:spPr>
          <p:txBody>
            <a:bodyPr rtlCol="0" anchor="ctr"/>
            <a:lstStyle/>
            <a:p>
              <a:endParaRPr lang="es-MX"/>
            </a:p>
          </p:txBody>
        </p:sp>
        <p:sp>
          <p:nvSpPr>
            <p:cNvPr id="19" name="Forma libre 385">
              <a:extLst>
                <a:ext uri="{FF2B5EF4-FFF2-40B4-BE49-F238E27FC236}">
                  <a16:creationId xmlns:a16="http://schemas.microsoft.com/office/drawing/2014/main" id="{574ED979-BD5D-D147-A976-A27832CDD585}"/>
                </a:ext>
              </a:extLst>
            </p:cNvPr>
            <p:cNvSpPr/>
            <p:nvPr/>
          </p:nvSpPr>
          <p:spPr>
            <a:xfrm>
              <a:off x="526849" y="4533816"/>
              <a:ext cx="160994" cy="246602"/>
            </a:xfrm>
            <a:custGeom>
              <a:avLst/>
              <a:gdLst>
                <a:gd name="connsiteX0" fmla="*/ 128252 w 160993"/>
                <a:gd name="connsiteY0" fmla="*/ 23422 h 246601"/>
                <a:gd name="connsiteX1" fmla="*/ 17249 w 160993"/>
                <a:gd name="connsiteY1" fmla="*/ 1222 h 246601"/>
                <a:gd name="connsiteX2" fmla="*/ 5936 w 160993"/>
                <a:gd name="connsiteY2" fmla="*/ 4043 h 246601"/>
                <a:gd name="connsiteX3" fmla="*/ 958 w 160993"/>
                <a:gd name="connsiteY3" fmla="*/ 14584 h 246601"/>
                <a:gd name="connsiteX4" fmla="*/ 958 w 160993"/>
                <a:gd name="connsiteY4" fmla="*/ 232650 h 246601"/>
                <a:gd name="connsiteX5" fmla="*/ 14588 w 160993"/>
                <a:gd name="connsiteY5" fmla="*/ 246280 h 246601"/>
                <a:gd name="connsiteX6" fmla="*/ 99982 w 160993"/>
                <a:gd name="connsiteY6" fmla="*/ 246280 h 246601"/>
                <a:gd name="connsiteX7" fmla="*/ 140471 w 160993"/>
                <a:gd name="connsiteY7" fmla="*/ 211182 h 246601"/>
                <a:gd name="connsiteX8" fmla="*/ 160728 w 160993"/>
                <a:gd name="connsiteY8" fmla="*/ 69300 h 246601"/>
                <a:gd name="connsiteX9" fmla="*/ 128252 w 160993"/>
                <a:gd name="connsiteY9" fmla="*/ 23422 h 24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93" h="246601">
                  <a:moveTo>
                    <a:pt x="128252" y="23422"/>
                  </a:moveTo>
                  <a:lnTo>
                    <a:pt x="17249" y="1222"/>
                  </a:lnTo>
                  <a:cubicBezTo>
                    <a:pt x="13283" y="423"/>
                    <a:pt x="9104" y="1462"/>
                    <a:pt x="5936" y="4043"/>
                  </a:cubicBezTo>
                  <a:cubicBezTo>
                    <a:pt x="2794" y="6638"/>
                    <a:pt x="958" y="10498"/>
                    <a:pt x="958" y="14584"/>
                  </a:cubicBezTo>
                  <a:lnTo>
                    <a:pt x="958" y="232650"/>
                  </a:lnTo>
                  <a:cubicBezTo>
                    <a:pt x="958" y="240184"/>
                    <a:pt x="7054" y="246280"/>
                    <a:pt x="14588" y="246280"/>
                  </a:cubicBezTo>
                  <a:lnTo>
                    <a:pt x="99982" y="246280"/>
                  </a:lnTo>
                  <a:cubicBezTo>
                    <a:pt x="120213" y="246280"/>
                    <a:pt x="137622" y="231186"/>
                    <a:pt x="140471" y="211182"/>
                  </a:cubicBezTo>
                  <a:lnTo>
                    <a:pt x="160728" y="69300"/>
                  </a:lnTo>
                  <a:cubicBezTo>
                    <a:pt x="163789" y="47818"/>
                    <a:pt x="149548" y="27668"/>
                    <a:pt x="128252" y="23422"/>
                  </a:cubicBezTo>
                  <a:close/>
                </a:path>
              </a:pathLst>
            </a:custGeom>
            <a:grpFill/>
            <a:ln w="9525" cap="flat">
              <a:noFill/>
              <a:prstDash val="solid"/>
              <a:miter/>
            </a:ln>
          </p:spPr>
          <p:txBody>
            <a:bodyPr rtlCol="0" anchor="ctr"/>
            <a:lstStyle/>
            <a:p>
              <a:endParaRPr lang="es-MX"/>
            </a:p>
          </p:txBody>
        </p:sp>
        <p:sp>
          <p:nvSpPr>
            <p:cNvPr id="20" name="Forma libre 386">
              <a:extLst>
                <a:ext uri="{FF2B5EF4-FFF2-40B4-BE49-F238E27FC236}">
                  <a16:creationId xmlns:a16="http://schemas.microsoft.com/office/drawing/2014/main" id="{14C09511-A748-0F40-9020-4B62B84A1803}"/>
                </a:ext>
              </a:extLst>
            </p:cNvPr>
            <p:cNvSpPr/>
            <p:nvPr/>
          </p:nvSpPr>
          <p:spPr>
            <a:xfrm>
              <a:off x="691333" y="4574696"/>
              <a:ext cx="490648" cy="260657"/>
            </a:xfrm>
            <a:custGeom>
              <a:avLst/>
              <a:gdLst>
                <a:gd name="connsiteX0" fmla="*/ 408897 w 490647"/>
                <a:gd name="connsiteY0" fmla="*/ 82737 h 260656"/>
                <a:gd name="connsiteX1" fmla="*/ 337377 w 490647"/>
                <a:gd name="connsiteY1" fmla="*/ 95278 h 260656"/>
                <a:gd name="connsiteX2" fmla="*/ 327113 w 490647"/>
                <a:gd name="connsiteY2" fmla="*/ 109176 h 260656"/>
                <a:gd name="connsiteX3" fmla="*/ 327122 w 490647"/>
                <a:gd name="connsiteY3" fmla="*/ 109995 h 260656"/>
                <a:gd name="connsiteX4" fmla="*/ 301594 w 490647"/>
                <a:gd name="connsiteY4" fmla="*/ 160998 h 260656"/>
                <a:gd name="connsiteX5" fmla="*/ 237175 w 490647"/>
                <a:gd name="connsiteY5" fmla="*/ 178446 h 260656"/>
                <a:gd name="connsiteX6" fmla="*/ 84567 w 490647"/>
                <a:gd name="connsiteY6" fmla="*/ 149425 h 260656"/>
                <a:gd name="connsiteX7" fmla="*/ 74270 w 490647"/>
                <a:gd name="connsiteY7" fmla="*/ 133657 h 260656"/>
                <a:gd name="connsiteX8" fmla="*/ 91541 w 490647"/>
                <a:gd name="connsiteY8" fmla="*/ 123063 h 260656"/>
                <a:gd name="connsiteX9" fmla="*/ 237175 w 490647"/>
                <a:gd name="connsiteY9" fmla="*/ 151186 h 260656"/>
                <a:gd name="connsiteX10" fmla="*/ 285303 w 490647"/>
                <a:gd name="connsiteY10" fmla="*/ 139141 h 260656"/>
                <a:gd name="connsiteX11" fmla="*/ 299864 w 490647"/>
                <a:gd name="connsiteY11" fmla="*/ 109992 h 260656"/>
                <a:gd name="connsiteX12" fmla="*/ 299159 w 490647"/>
                <a:gd name="connsiteY12" fmla="*/ 103516 h 260656"/>
                <a:gd name="connsiteX13" fmla="*/ 193547 w 490647"/>
                <a:gd name="connsiteY13" fmla="*/ 42113 h 260656"/>
                <a:gd name="connsiteX14" fmla="*/ 135304 w 490647"/>
                <a:gd name="connsiteY14" fmla="*/ 20630 h 260656"/>
                <a:gd name="connsiteX15" fmla="*/ 68170 w 490647"/>
                <a:gd name="connsiteY15" fmla="*/ 958 h 260656"/>
                <a:gd name="connsiteX16" fmla="*/ 35360 w 490647"/>
                <a:gd name="connsiteY16" fmla="*/ 3213 h 260656"/>
                <a:gd name="connsiteX17" fmla="*/ 23585 w 490647"/>
                <a:gd name="connsiteY17" fmla="*/ 17764 h 260656"/>
                <a:gd name="connsiteX18" fmla="*/ 23209 w 490647"/>
                <a:gd name="connsiteY18" fmla="*/ 32275 h 260656"/>
                <a:gd name="connsiteX19" fmla="*/ 2952 w 490647"/>
                <a:gd name="connsiteY19" fmla="*/ 174197 h 260656"/>
                <a:gd name="connsiteX20" fmla="*/ 2073 w 490647"/>
                <a:gd name="connsiteY20" fmla="*/ 177883 h 260656"/>
                <a:gd name="connsiteX21" fmla="*/ 1354 w 490647"/>
                <a:gd name="connsiteY21" fmla="*/ 180611 h 260656"/>
                <a:gd name="connsiteX22" fmla="*/ 9020 w 490647"/>
                <a:gd name="connsiteY22" fmla="*/ 196317 h 260656"/>
                <a:gd name="connsiteX23" fmla="*/ 204459 w 490647"/>
                <a:gd name="connsiteY23" fmla="*/ 259910 h 260656"/>
                <a:gd name="connsiteX24" fmla="*/ 438177 w 490647"/>
                <a:gd name="connsiteY24" fmla="*/ 171002 h 260656"/>
                <a:gd name="connsiteX25" fmla="*/ 482233 w 490647"/>
                <a:gd name="connsiteY25" fmla="*/ 149861 h 260656"/>
                <a:gd name="connsiteX26" fmla="*/ 490667 w 490647"/>
                <a:gd name="connsiteY26" fmla="*/ 137746 h 260656"/>
                <a:gd name="connsiteX27" fmla="*/ 408897 w 490647"/>
                <a:gd name="connsiteY27" fmla="*/ 82737 h 26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0647" h="260656">
                  <a:moveTo>
                    <a:pt x="408897" y="82737"/>
                  </a:moveTo>
                  <a:cubicBezTo>
                    <a:pt x="391880" y="82737"/>
                    <a:pt x="363181" y="88803"/>
                    <a:pt x="337377" y="95278"/>
                  </a:cubicBezTo>
                  <a:cubicBezTo>
                    <a:pt x="331059" y="96863"/>
                    <a:pt x="326970" y="102664"/>
                    <a:pt x="327113" y="109176"/>
                  </a:cubicBezTo>
                  <a:cubicBezTo>
                    <a:pt x="327119" y="109448"/>
                    <a:pt x="327122" y="109720"/>
                    <a:pt x="327122" y="109995"/>
                  </a:cubicBezTo>
                  <a:cubicBezTo>
                    <a:pt x="327122" y="130611"/>
                    <a:pt x="318045" y="148712"/>
                    <a:pt x="301594" y="160998"/>
                  </a:cubicBezTo>
                  <a:cubicBezTo>
                    <a:pt x="285649" y="172897"/>
                    <a:pt x="265179" y="178446"/>
                    <a:pt x="237175" y="178446"/>
                  </a:cubicBezTo>
                  <a:cubicBezTo>
                    <a:pt x="200499" y="178446"/>
                    <a:pt x="150586" y="168949"/>
                    <a:pt x="84567" y="149425"/>
                  </a:cubicBezTo>
                  <a:cubicBezTo>
                    <a:pt x="77753" y="147410"/>
                    <a:pt x="72937" y="140637"/>
                    <a:pt x="74270" y="133657"/>
                  </a:cubicBezTo>
                  <a:cubicBezTo>
                    <a:pt x="75806" y="125607"/>
                    <a:pt x="83929" y="120786"/>
                    <a:pt x="91541" y="123063"/>
                  </a:cubicBezTo>
                  <a:cubicBezTo>
                    <a:pt x="154523" y="141723"/>
                    <a:pt x="203502" y="151186"/>
                    <a:pt x="237175" y="151186"/>
                  </a:cubicBezTo>
                  <a:cubicBezTo>
                    <a:pt x="265845" y="151186"/>
                    <a:pt x="278382" y="144318"/>
                    <a:pt x="285303" y="139141"/>
                  </a:cubicBezTo>
                  <a:cubicBezTo>
                    <a:pt x="294832" y="132033"/>
                    <a:pt x="299864" y="121958"/>
                    <a:pt x="299864" y="109992"/>
                  </a:cubicBezTo>
                  <a:cubicBezTo>
                    <a:pt x="299864" y="107706"/>
                    <a:pt x="299448" y="105648"/>
                    <a:pt x="299159" y="103516"/>
                  </a:cubicBezTo>
                  <a:cubicBezTo>
                    <a:pt x="293999" y="65889"/>
                    <a:pt x="244454" y="52453"/>
                    <a:pt x="193547" y="42113"/>
                  </a:cubicBezTo>
                  <a:cubicBezTo>
                    <a:pt x="169909" y="37321"/>
                    <a:pt x="152313" y="28843"/>
                    <a:pt x="135304" y="20630"/>
                  </a:cubicBezTo>
                  <a:cubicBezTo>
                    <a:pt x="114328" y="10514"/>
                    <a:pt x="94523" y="958"/>
                    <a:pt x="68170" y="958"/>
                  </a:cubicBezTo>
                  <a:cubicBezTo>
                    <a:pt x="57722" y="958"/>
                    <a:pt x="46687" y="1719"/>
                    <a:pt x="35360" y="3213"/>
                  </a:cubicBezTo>
                  <a:cubicBezTo>
                    <a:pt x="28208" y="4156"/>
                    <a:pt x="23046" y="10571"/>
                    <a:pt x="23585" y="17764"/>
                  </a:cubicBezTo>
                  <a:cubicBezTo>
                    <a:pt x="23981" y="23048"/>
                    <a:pt x="23874" y="27788"/>
                    <a:pt x="23209" y="32275"/>
                  </a:cubicBezTo>
                  <a:lnTo>
                    <a:pt x="2952" y="174197"/>
                  </a:lnTo>
                  <a:cubicBezTo>
                    <a:pt x="2765" y="175474"/>
                    <a:pt x="2392" y="176673"/>
                    <a:pt x="2073" y="177883"/>
                  </a:cubicBezTo>
                  <a:cubicBezTo>
                    <a:pt x="2046" y="178003"/>
                    <a:pt x="1380" y="180505"/>
                    <a:pt x="1354" y="180611"/>
                  </a:cubicBezTo>
                  <a:cubicBezTo>
                    <a:pt x="-217" y="187012"/>
                    <a:pt x="3004" y="193628"/>
                    <a:pt x="9020" y="196317"/>
                  </a:cubicBezTo>
                  <a:cubicBezTo>
                    <a:pt x="73865" y="225331"/>
                    <a:pt x="160431" y="259910"/>
                    <a:pt x="204459" y="259910"/>
                  </a:cubicBezTo>
                  <a:cubicBezTo>
                    <a:pt x="257325" y="259910"/>
                    <a:pt x="366172" y="206406"/>
                    <a:pt x="438177" y="171002"/>
                  </a:cubicBezTo>
                  <a:cubicBezTo>
                    <a:pt x="456763" y="161868"/>
                    <a:pt x="472165" y="154286"/>
                    <a:pt x="482233" y="149861"/>
                  </a:cubicBezTo>
                  <a:cubicBezTo>
                    <a:pt x="487111" y="147718"/>
                    <a:pt x="490610" y="143074"/>
                    <a:pt x="490667" y="137746"/>
                  </a:cubicBezTo>
                  <a:cubicBezTo>
                    <a:pt x="491017" y="105382"/>
                    <a:pt x="457299" y="82737"/>
                    <a:pt x="408897" y="82737"/>
                  </a:cubicBezTo>
                  <a:close/>
                </a:path>
              </a:pathLst>
            </a:custGeom>
            <a:grpFill/>
            <a:ln w="9525" cap="flat">
              <a:noFill/>
              <a:prstDash val="solid"/>
              <a:miter/>
            </a:ln>
          </p:spPr>
          <p:txBody>
            <a:bodyPr rtlCol="0" anchor="ctr"/>
            <a:lstStyle/>
            <a:p>
              <a:endParaRPr lang="es-MX"/>
            </a:p>
          </p:txBody>
        </p:sp>
      </p:grpSp>
      <p:grpSp>
        <p:nvGrpSpPr>
          <p:cNvPr id="21" name="Gráfico 8">
            <a:extLst>
              <a:ext uri="{FF2B5EF4-FFF2-40B4-BE49-F238E27FC236}">
                <a16:creationId xmlns:a16="http://schemas.microsoft.com/office/drawing/2014/main" id="{0C64D81E-FE46-9F43-B267-1867430EB0B5}"/>
              </a:ext>
            </a:extLst>
          </p:cNvPr>
          <p:cNvGrpSpPr/>
          <p:nvPr/>
        </p:nvGrpSpPr>
        <p:grpSpPr>
          <a:xfrm>
            <a:off x="17636502" y="4460227"/>
            <a:ext cx="1076076" cy="1076076"/>
            <a:chOff x="1729700" y="2874568"/>
            <a:chExt cx="597977" cy="597977"/>
          </a:xfrm>
          <a:solidFill>
            <a:schemeClr val="accent3"/>
          </a:solidFill>
        </p:grpSpPr>
        <p:sp>
          <p:nvSpPr>
            <p:cNvPr id="22" name="Forma libre 360">
              <a:extLst>
                <a:ext uri="{FF2B5EF4-FFF2-40B4-BE49-F238E27FC236}">
                  <a16:creationId xmlns:a16="http://schemas.microsoft.com/office/drawing/2014/main" id="{25638E8B-8DE6-9A49-A6BD-EADE2055635B}"/>
                </a:ext>
              </a:extLst>
            </p:cNvPr>
            <p:cNvSpPr/>
            <p:nvPr/>
          </p:nvSpPr>
          <p:spPr>
            <a:xfrm>
              <a:off x="1803571" y="2873692"/>
              <a:ext cx="449651" cy="599145"/>
            </a:xfrm>
            <a:custGeom>
              <a:avLst/>
              <a:gdLst>
                <a:gd name="connsiteX0" fmla="*/ 445694 w 449650"/>
                <a:gd name="connsiteY0" fmla="*/ 129089 h 599144"/>
                <a:gd name="connsiteX1" fmla="*/ 321145 w 449650"/>
                <a:gd name="connsiteY1" fmla="*/ 4541 h 599144"/>
                <a:gd name="connsiteX2" fmla="*/ 312323 w 449650"/>
                <a:gd name="connsiteY2" fmla="*/ 876 h 599144"/>
                <a:gd name="connsiteX3" fmla="*/ 50708 w 449650"/>
                <a:gd name="connsiteY3" fmla="*/ 876 h 599144"/>
                <a:gd name="connsiteX4" fmla="*/ 876 w 449650"/>
                <a:gd name="connsiteY4" fmla="*/ 50708 h 599144"/>
                <a:gd name="connsiteX5" fmla="*/ 876 w 449650"/>
                <a:gd name="connsiteY5" fmla="*/ 549022 h 599144"/>
                <a:gd name="connsiteX6" fmla="*/ 50708 w 449650"/>
                <a:gd name="connsiteY6" fmla="*/ 598853 h 599144"/>
                <a:gd name="connsiteX7" fmla="*/ 399528 w 449650"/>
                <a:gd name="connsiteY7" fmla="*/ 598853 h 599144"/>
                <a:gd name="connsiteX8" fmla="*/ 449359 w 449650"/>
                <a:gd name="connsiteY8" fmla="*/ 549021 h 599144"/>
                <a:gd name="connsiteX9" fmla="*/ 449359 w 449650"/>
                <a:gd name="connsiteY9" fmla="*/ 137912 h 599144"/>
                <a:gd name="connsiteX10" fmla="*/ 445694 w 449650"/>
                <a:gd name="connsiteY10" fmla="*/ 129089 h 599144"/>
                <a:gd name="connsiteX11" fmla="*/ 112997 w 449650"/>
                <a:gd name="connsiteY11" fmla="*/ 175286 h 599144"/>
                <a:gd name="connsiteX12" fmla="*/ 75623 w 449650"/>
                <a:gd name="connsiteY12" fmla="*/ 137912 h 599144"/>
                <a:gd name="connsiteX13" fmla="*/ 100538 w 449650"/>
                <a:gd name="connsiteY13" fmla="*/ 102833 h 599144"/>
                <a:gd name="connsiteX14" fmla="*/ 100538 w 449650"/>
                <a:gd name="connsiteY14" fmla="*/ 100538 h 599144"/>
                <a:gd name="connsiteX15" fmla="*/ 112997 w 449650"/>
                <a:gd name="connsiteY15" fmla="*/ 88080 h 599144"/>
                <a:gd name="connsiteX16" fmla="*/ 125455 w 449650"/>
                <a:gd name="connsiteY16" fmla="*/ 100538 h 599144"/>
                <a:gd name="connsiteX17" fmla="*/ 137913 w 449650"/>
                <a:gd name="connsiteY17" fmla="*/ 100538 h 599144"/>
                <a:gd name="connsiteX18" fmla="*/ 150370 w 449650"/>
                <a:gd name="connsiteY18" fmla="*/ 112997 h 599144"/>
                <a:gd name="connsiteX19" fmla="*/ 137912 w 449650"/>
                <a:gd name="connsiteY19" fmla="*/ 125455 h 599144"/>
                <a:gd name="connsiteX20" fmla="*/ 112997 w 449650"/>
                <a:gd name="connsiteY20" fmla="*/ 125455 h 599144"/>
                <a:gd name="connsiteX21" fmla="*/ 100538 w 449650"/>
                <a:gd name="connsiteY21" fmla="*/ 137913 h 599144"/>
                <a:gd name="connsiteX22" fmla="*/ 112997 w 449650"/>
                <a:gd name="connsiteY22" fmla="*/ 150371 h 599144"/>
                <a:gd name="connsiteX23" fmla="*/ 150370 w 449650"/>
                <a:gd name="connsiteY23" fmla="*/ 187745 h 599144"/>
                <a:gd name="connsiteX24" fmla="*/ 125455 w 449650"/>
                <a:gd name="connsiteY24" fmla="*/ 222824 h 599144"/>
                <a:gd name="connsiteX25" fmla="*/ 125455 w 449650"/>
                <a:gd name="connsiteY25" fmla="*/ 225117 h 599144"/>
                <a:gd name="connsiteX26" fmla="*/ 112997 w 449650"/>
                <a:gd name="connsiteY26" fmla="*/ 237576 h 599144"/>
                <a:gd name="connsiteX27" fmla="*/ 100538 w 449650"/>
                <a:gd name="connsiteY27" fmla="*/ 225117 h 599144"/>
                <a:gd name="connsiteX28" fmla="*/ 88080 w 449650"/>
                <a:gd name="connsiteY28" fmla="*/ 225117 h 599144"/>
                <a:gd name="connsiteX29" fmla="*/ 75622 w 449650"/>
                <a:gd name="connsiteY29" fmla="*/ 212659 h 599144"/>
                <a:gd name="connsiteX30" fmla="*/ 88080 w 449650"/>
                <a:gd name="connsiteY30" fmla="*/ 200201 h 599144"/>
                <a:gd name="connsiteX31" fmla="*/ 112997 w 449650"/>
                <a:gd name="connsiteY31" fmla="*/ 200201 h 599144"/>
                <a:gd name="connsiteX32" fmla="*/ 125455 w 449650"/>
                <a:gd name="connsiteY32" fmla="*/ 187743 h 599144"/>
                <a:gd name="connsiteX33" fmla="*/ 112997 w 449650"/>
                <a:gd name="connsiteY33" fmla="*/ 175286 h 599144"/>
                <a:gd name="connsiteX34" fmla="*/ 237576 w 449650"/>
                <a:gd name="connsiteY34" fmla="*/ 524106 h 599144"/>
                <a:gd name="connsiteX35" fmla="*/ 88081 w 449650"/>
                <a:gd name="connsiteY35" fmla="*/ 524106 h 599144"/>
                <a:gd name="connsiteX36" fmla="*/ 75623 w 449650"/>
                <a:gd name="connsiteY36" fmla="*/ 511648 h 599144"/>
                <a:gd name="connsiteX37" fmla="*/ 88081 w 449650"/>
                <a:gd name="connsiteY37" fmla="*/ 499189 h 599144"/>
                <a:gd name="connsiteX38" fmla="*/ 237576 w 449650"/>
                <a:gd name="connsiteY38" fmla="*/ 499189 h 599144"/>
                <a:gd name="connsiteX39" fmla="*/ 250034 w 449650"/>
                <a:gd name="connsiteY39" fmla="*/ 511648 h 599144"/>
                <a:gd name="connsiteX40" fmla="*/ 237576 w 449650"/>
                <a:gd name="connsiteY40" fmla="*/ 524106 h 599144"/>
                <a:gd name="connsiteX41" fmla="*/ 362153 w 449650"/>
                <a:gd name="connsiteY41" fmla="*/ 449359 h 599144"/>
                <a:gd name="connsiteX42" fmla="*/ 88081 w 449650"/>
                <a:gd name="connsiteY42" fmla="*/ 449359 h 599144"/>
                <a:gd name="connsiteX43" fmla="*/ 75623 w 449650"/>
                <a:gd name="connsiteY43" fmla="*/ 436900 h 599144"/>
                <a:gd name="connsiteX44" fmla="*/ 88081 w 449650"/>
                <a:gd name="connsiteY44" fmla="*/ 424442 h 599144"/>
                <a:gd name="connsiteX45" fmla="*/ 362155 w 449650"/>
                <a:gd name="connsiteY45" fmla="*/ 424442 h 599144"/>
                <a:gd name="connsiteX46" fmla="*/ 374613 w 449650"/>
                <a:gd name="connsiteY46" fmla="*/ 436900 h 599144"/>
                <a:gd name="connsiteX47" fmla="*/ 362153 w 449650"/>
                <a:gd name="connsiteY47" fmla="*/ 449359 h 599144"/>
                <a:gd name="connsiteX48" fmla="*/ 362153 w 449650"/>
                <a:gd name="connsiteY48" fmla="*/ 374612 h 599144"/>
                <a:gd name="connsiteX49" fmla="*/ 88081 w 449650"/>
                <a:gd name="connsiteY49" fmla="*/ 374612 h 599144"/>
                <a:gd name="connsiteX50" fmla="*/ 75623 w 449650"/>
                <a:gd name="connsiteY50" fmla="*/ 362153 h 599144"/>
                <a:gd name="connsiteX51" fmla="*/ 88081 w 449650"/>
                <a:gd name="connsiteY51" fmla="*/ 349695 h 599144"/>
                <a:gd name="connsiteX52" fmla="*/ 362155 w 449650"/>
                <a:gd name="connsiteY52" fmla="*/ 349695 h 599144"/>
                <a:gd name="connsiteX53" fmla="*/ 374613 w 449650"/>
                <a:gd name="connsiteY53" fmla="*/ 362153 h 599144"/>
                <a:gd name="connsiteX54" fmla="*/ 362153 w 449650"/>
                <a:gd name="connsiteY54" fmla="*/ 374612 h 599144"/>
                <a:gd name="connsiteX55" fmla="*/ 362153 w 449650"/>
                <a:gd name="connsiteY55" fmla="*/ 299864 h 599144"/>
                <a:gd name="connsiteX56" fmla="*/ 88081 w 449650"/>
                <a:gd name="connsiteY56" fmla="*/ 299864 h 599144"/>
                <a:gd name="connsiteX57" fmla="*/ 75623 w 449650"/>
                <a:gd name="connsiteY57" fmla="*/ 287406 h 599144"/>
                <a:gd name="connsiteX58" fmla="*/ 88081 w 449650"/>
                <a:gd name="connsiteY58" fmla="*/ 274948 h 599144"/>
                <a:gd name="connsiteX59" fmla="*/ 362155 w 449650"/>
                <a:gd name="connsiteY59" fmla="*/ 274948 h 599144"/>
                <a:gd name="connsiteX60" fmla="*/ 374613 w 449650"/>
                <a:gd name="connsiteY60" fmla="*/ 287406 h 599144"/>
                <a:gd name="connsiteX61" fmla="*/ 362153 w 449650"/>
                <a:gd name="connsiteY61" fmla="*/ 299864 h 599144"/>
                <a:gd name="connsiteX62" fmla="*/ 362153 w 449650"/>
                <a:gd name="connsiteY62" fmla="*/ 225117 h 599144"/>
                <a:gd name="connsiteX63" fmla="*/ 212659 w 449650"/>
                <a:gd name="connsiteY63" fmla="*/ 225117 h 599144"/>
                <a:gd name="connsiteX64" fmla="*/ 200201 w 449650"/>
                <a:gd name="connsiteY64" fmla="*/ 212659 h 599144"/>
                <a:gd name="connsiteX65" fmla="*/ 212659 w 449650"/>
                <a:gd name="connsiteY65" fmla="*/ 200201 h 599144"/>
                <a:gd name="connsiteX66" fmla="*/ 362153 w 449650"/>
                <a:gd name="connsiteY66" fmla="*/ 200201 h 599144"/>
                <a:gd name="connsiteX67" fmla="*/ 374612 w 449650"/>
                <a:gd name="connsiteY67" fmla="*/ 212659 h 599144"/>
                <a:gd name="connsiteX68" fmla="*/ 362153 w 449650"/>
                <a:gd name="connsiteY68" fmla="*/ 225117 h 599144"/>
                <a:gd name="connsiteX69" fmla="*/ 349696 w 449650"/>
                <a:gd name="connsiteY69" fmla="*/ 125455 h 599144"/>
                <a:gd name="connsiteX70" fmla="*/ 324781 w 449650"/>
                <a:gd name="connsiteY70" fmla="*/ 100540 h 599144"/>
                <a:gd name="connsiteX71" fmla="*/ 324781 w 449650"/>
                <a:gd name="connsiteY71" fmla="*/ 43408 h 599144"/>
                <a:gd name="connsiteX72" fmla="*/ 406828 w 449650"/>
                <a:gd name="connsiteY72" fmla="*/ 125455 h 599144"/>
                <a:gd name="connsiteX73" fmla="*/ 349696 w 449650"/>
                <a:gd name="connsiteY73" fmla="*/ 125455 h 59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49650" h="599144">
                  <a:moveTo>
                    <a:pt x="445694" y="129089"/>
                  </a:moveTo>
                  <a:lnTo>
                    <a:pt x="321145" y="4541"/>
                  </a:lnTo>
                  <a:cubicBezTo>
                    <a:pt x="318890" y="2279"/>
                    <a:pt x="315773" y="876"/>
                    <a:pt x="312323" y="876"/>
                  </a:cubicBezTo>
                  <a:lnTo>
                    <a:pt x="50708" y="876"/>
                  </a:lnTo>
                  <a:cubicBezTo>
                    <a:pt x="23237" y="876"/>
                    <a:pt x="876" y="23224"/>
                    <a:pt x="876" y="50708"/>
                  </a:cubicBezTo>
                  <a:lnTo>
                    <a:pt x="876" y="549022"/>
                  </a:lnTo>
                  <a:cubicBezTo>
                    <a:pt x="876" y="576505"/>
                    <a:pt x="23237" y="598853"/>
                    <a:pt x="50708" y="598853"/>
                  </a:cubicBezTo>
                  <a:lnTo>
                    <a:pt x="399528" y="598853"/>
                  </a:lnTo>
                  <a:cubicBezTo>
                    <a:pt x="426998" y="598853"/>
                    <a:pt x="449359" y="576505"/>
                    <a:pt x="449359" y="549021"/>
                  </a:cubicBezTo>
                  <a:lnTo>
                    <a:pt x="449359" y="137912"/>
                  </a:lnTo>
                  <a:cubicBezTo>
                    <a:pt x="449359" y="134462"/>
                    <a:pt x="447956" y="131345"/>
                    <a:pt x="445694" y="129089"/>
                  </a:cubicBezTo>
                  <a:close/>
                  <a:moveTo>
                    <a:pt x="112997" y="175286"/>
                  </a:moveTo>
                  <a:cubicBezTo>
                    <a:pt x="92387" y="175286"/>
                    <a:pt x="75623" y="158521"/>
                    <a:pt x="75623" y="137912"/>
                  </a:cubicBezTo>
                  <a:cubicBezTo>
                    <a:pt x="75623" y="121692"/>
                    <a:pt x="86069" y="107993"/>
                    <a:pt x="100538" y="102833"/>
                  </a:cubicBezTo>
                  <a:lnTo>
                    <a:pt x="100538" y="100538"/>
                  </a:lnTo>
                  <a:cubicBezTo>
                    <a:pt x="100538" y="93652"/>
                    <a:pt x="106111" y="88080"/>
                    <a:pt x="112997" y="88080"/>
                  </a:cubicBezTo>
                  <a:cubicBezTo>
                    <a:pt x="119883" y="88080"/>
                    <a:pt x="125455" y="93652"/>
                    <a:pt x="125455" y="100538"/>
                  </a:cubicBezTo>
                  <a:lnTo>
                    <a:pt x="137913" y="100538"/>
                  </a:lnTo>
                  <a:cubicBezTo>
                    <a:pt x="144798" y="100538"/>
                    <a:pt x="150370" y="106111"/>
                    <a:pt x="150370" y="112997"/>
                  </a:cubicBezTo>
                  <a:cubicBezTo>
                    <a:pt x="150370" y="119883"/>
                    <a:pt x="144798" y="125455"/>
                    <a:pt x="137912" y="125455"/>
                  </a:cubicBezTo>
                  <a:lnTo>
                    <a:pt x="112997" y="125455"/>
                  </a:lnTo>
                  <a:cubicBezTo>
                    <a:pt x="106135" y="125455"/>
                    <a:pt x="100538" y="131039"/>
                    <a:pt x="100538" y="137913"/>
                  </a:cubicBezTo>
                  <a:cubicBezTo>
                    <a:pt x="100538" y="144786"/>
                    <a:pt x="106135" y="150371"/>
                    <a:pt x="112997" y="150371"/>
                  </a:cubicBezTo>
                  <a:cubicBezTo>
                    <a:pt x="133606" y="150371"/>
                    <a:pt x="150370" y="167136"/>
                    <a:pt x="150370" y="187745"/>
                  </a:cubicBezTo>
                  <a:cubicBezTo>
                    <a:pt x="150370" y="203965"/>
                    <a:pt x="139924" y="217664"/>
                    <a:pt x="125455" y="222824"/>
                  </a:cubicBezTo>
                  <a:lnTo>
                    <a:pt x="125455" y="225117"/>
                  </a:lnTo>
                  <a:cubicBezTo>
                    <a:pt x="125455" y="232003"/>
                    <a:pt x="119883" y="237576"/>
                    <a:pt x="112997" y="237576"/>
                  </a:cubicBezTo>
                  <a:cubicBezTo>
                    <a:pt x="106111" y="237576"/>
                    <a:pt x="100538" y="232003"/>
                    <a:pt x="100538" y="225117"/>
                  </a:cubicBezTo>
                  <a:lnTo>
                    <a:pt x="88080" y="225117"/>
                  </a:lnTo>
                  <a:cubicBezTo>
                    <a:pt x="81194" y="225117"/>
                    <a:pt x="75622" y="219545"/>
                    <a:pt x="75622" y="212659"/>
                  </a:cubicBezTo>
                  <a:cubicBezTo>
                    <a:pt x="75622" y="205773"/>
                    <a:pt x="81194" y="200201"/>
                    <a:pt x="88080" y="200201"/>
                  </a:cubicBezTo>
                  <a:lnTo>
                    <a:pt x="112997" y="200201"/>
                  </a:lnTo>
                  <a:cubicBezTo>
                    <a:pt x="119858" y="200201"/>
                    <a:pt x="125455" y="194617"/>
                    <a:pt x="125455" y="187743"/>
                  </a:cubicBezTo>
                  <a:cubicBezTo>
                    <a:pt x="125455" y="180868"/>
                    <a:pt x="119858" y="175286"/>
                    <a:pt x="112997" y="175286"/>
                  </a:cubicBezTo>
                  <a:close/>
                  <a:moveTo>
                    <a:pt x="237576" y="524106"/>
                  </a:moveTo>
                  <a:lnTo>
                    <a:pt x="88081" y="524106"/>
                  </a:lnTo>
                  <a:cubicBezTo>
                    <a:pt x="81195" y="524106"/>
                    <a:pt x="75623" y="518534"/>
                    <a:pt x="75623" y="511648"/>
                  </a:cubicBezTo>
                  <a:cubicBezTo>
                    <a:pt x="75623" y="504762"/>
                    <a:pt x="81195" y="499189"/>
                    <a:pt x="88081" y="499189"/>
                  </a:cubicBezTo>
                  <a:lnTo>
                    <a:pt x="237576" y="499189"/>
                  </a:lnTo>
                  <a:cubicBezTo>
                    <a:pt x="244462" y="499189"/>
                    <a:pt x="250034" y="504762"/>
                    <a:pt x="250034" y="511648"/>
                  </a:cubicBezTo>
                  <a:cubicBezTo>
                    <a:pt x="250033" y="518534"/>
                    <a:pt x="244462" y="524106"/>
                    <a:pt x="237576" y="524106"/>
                  </a:cubicBezTo>
                  <a:close/>
                  <a:moveTo>
                    <a:pt x="362153" y="449359"/>
                  </a:moveTo>
                  <a:lnTo>
                    <a:pt x="88081" y="449359"/>
                  </a:lnTo>
                  <a:cubicBezTo>
                    <a:pt x="81195" y="449359"/>
                    <a:pt x="75623" y="443787"/>
                    <a:pt x="75623" y="436900"/>
                  </a:cubicBezTo>
                  <a:cubicBezTo>
                    <a:pt x="75623" y="430014"/>
                    <a:pt x="81195" y="424442"/>
                    <a:pt x="88081" y="424442"/>
                  </a:cubicBezTo>
                  <a:lnTo>
                    <a:pt x="362155" y="424442"/>
                  </a:lnTo>
                  <a:cubicBezTo>
                    <a:pt x="369041" y="424442"/>
                    <a:pt x="374613" y="430014"/>
                    <a:pt x="374613" y="436900"/>
                  </a:cubicBezTo>
                  <a:cubicBezTo>
                    <a:pt x="374612" y="443787"/>
                    <a:pt x="369039" y="449359"/>
                    <a:pt x="362153" y="449359"/>
                  </a:cubicBezTo>
                  <a:close/>
                  <a:moveTo>
                    <a:pt x="362153" y="374612"/>
                  </a:moveTo>
                  <a:lnTo>
                    <a:pt x="88081" y="374612"/>
                  </a:lnTo>
                  <a:cubicBezTo>
                    <a:pt x="81195" y="374612"/>
                    <a:pt x="75623" y="369039"/>
                    <a:pt x="75623" y="362153"/>
                  </a:cubicBezTo>
                  <a:cubicBezTo>
                    <a:pt x="75623" y="355267"/>
                    <a:pt x="81195" y="349695"/>
                    <a:pt x="88081" y="349695"/>
                  </a:cubicBezTo>
                  <a:lnTo>
                    <a:pt x="362155" y="349695"/>
                  </a:lnTo>
                  <a:cubicBezTo>
                    <a:pt x="369041" y="349695"/>
                    <a:pt x="374613" y="355267"/>
                    <a:pt x="374613" y="362153"/>
                  </a:cubicBezTo>
                  <a:cubicBezTo>
                    <a:pt x="374612" y="369039"/>
                    <a:pt x="369039" y="374612"/>
                    <a:pt x="362153" y="374612"/>
                  </a:cubicBezTo>
                  <a:close/>
                  <a:moveTo>
                    <a:pt x="362153" y="299864"/>
                  </a:moveTo>
                  <a:lnTo>
                    <a:pt x="88081" y="299864"/>
                  </a:lnTo>
                  <a:cubicBezTo>
                    <a:pt x="81195" y="299864"/>
                    <a:pt x="75623" y="294292"/>
                    <a:pt x="75623" y="287406"/>
                  </a:cubicBezTo>
                  <a:cubicBezTo>
                    <a:pt x="75623" y="280520"/>
                    <a:pt x="81195" y="274948"/>
                    <a:pt x="88081" y="274948"/>
                  </a:cubicBezTo>
                  <a:lnTo>
                    <a:pt x="362155" y="274948"/>
                  </a:lnTo>
                  <a:cubicBezTo>
                    <a:pt x="369041" y="274948"/>
                    <a:pt x="374613" y="280520"/>
                    <a:pt x="374613" y="287406"/>
                  </a:cubicBezTo>
                  <a:cubicBezTo>
                    <a:pt x="374612" y="294292"/>
                    <a:pt x="369039" y="299864"/>
                    <a:pt x="362153" y="299864"/>
                  </a:cubicBezTo>
                  <a:close/>
                  <a:moveTo>
                    <a:pt x="362153" y="225117"/>
                  </a:moveTo>
                  <a:lnTo>
                    <a:pt x="212659" y="225117"/>
                  </a:lnTo>
                  <a:cubicBezTo>
                    <a:pt x="205773" y="225117"/>
                    <a:pt x="200201" y="219545"/>
                    <a:pt x="200201" y="212659"/>
                  </a:cubicBezTo>
                  <a:cubicBezTo>
                    <a:pt x="200201" y="205773"/>
                    <a:pt x="205773" y="200201"/>
                    <a:pt x="212659" y="200201"/>
                  </a:cubicBezTo>
                  <a:lnTo>
                    <a:pt x="362153" y="200201"/>
                  </a:lnTo>
                  <a:cubicBezTo>
                    <a:pt x="369039" y="200201"/>
                    <a:pt x="374612" y="205773"/>
                    <a:pt x="374612" y="212659"/>
                  </a:cubicBezTo>
                  <a:cubicBezTo>
                    <a:pt x="374612" y="219545"/>
                    <a:pt x="369039" y="225117"/>
                    <a:pt x="362153" y="225117"/>
                  </a:cubicBezTo>
                  <a:close/>
                  <a:moveTo>
                    <a:pt x="349696" y="125455"/>
                  </a:moveTo>
                  <a:cubicBezTo>
                    <a:pt x="335949" y="125455"/>
                    <a:pt x="324781" y="114274"/>
                    <a:pt x="324781" y="100540"/>
                  </a:cubicBezTo>
                  <a:lnTo>
                    <a:pt x="324781" y="43408"/>
                  </a:lnTo>
                  <a:lnTo>
                    <a:pt x="406828" y="125455"/>
                  </a:lnTo>
                  <a:lnTo>
                    <a:pt x="349696" y="125455"/>
                  </a:lnTo>
                  <a:close/>
                </a:path>
              </a:pathLst>
            </a:custGeom>
            <a:grpFill/>
            <a:ln w="9525" cap="flat">
              <a:noFill/>
              <a:prstDash val="solid"/>
              <a:miter/>
            </a:ln>
          </p:spPr>
          <p:txBody>
            <a:bodyPr rtlCol="0" anchor="ctr"/>
            <a:lstStyle/>
            <a:p>
              <a:endParaRPr lang="es-MX"/>
            </a:p>
          </p:txBody>
        </p:sp>
      </p:grpSp>
    </p:spTree>
    <p:extLst>
      <p:ext uri="{BB962C8B-B14F-4D97-AF65-F5344CB8AC3E}">
        <p14:creationId xmlns:p14="http://schemas.microsoft.com/office/powerpoint/2010/main" val="57925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Table 2">
            <a:extLst>
              <a:ext uri="{FF2B5EF4-FFF2-40B4-BE49-F238E27FC236}">
                <a16:creationId xmlns:a16="http://schemas.microsoft.com/office/drawing/2014/main" id="{57542230-0FC3-7542-A067-BB57B6360D38}"/>
              </a:ext>
            </a:extLst>
          </p:cNvPr>
          <p:cNvGraphicFramePr>
            <a:graphicFrameLocks noGrp="1"/>
          </p:cNvGraphicFramePr>
          <p:nvPr>
            <p:extLst>
              <p:ext uri="{D42A27DB-BD31-4B8C-83A1-F6EECF244321}">
                <p14:modId xmlns:p14="http://schemas.microsoft.com/office/powerpoint/2010/main" val="2444666040"/>
              </p:ext>
            </p:extLst>
          </p:nvPr>
        </p:nvGraphicFramePr>
        <p:xfrm>
          <a:off x="1975417" y="4247535"/>
          <a:ext cx="11062158" cy="8221385"/>
        </p:xfrm>
        <a:graphic>
          <a:graphicData uri="http://schemas.openxmlformats.org/drawingml/2006/table">
            <a:tbl>
              <a:tblPr firstRow="1" bandRow="1">
                <a:tableStyleId>{5C22544A-7EE6-4342-B048-85BDC9FD1C3A}</a:tableStyleId>
              </a:tblPr>
              <a:tblGrid>
                <a:gridCol w="3687386">
                  <a:extLst>
                    <a:ext uri="{9D8B030D-6E8A-4147-A177-3AD203B41FA5}">
                      <a16:colId xmlns:a16="http://schemas.microsoft.com/office/drawing/2014/main" val="3030628068"/>
                    </a:ext>
                  </a:extLst>
                </a:gridCol>
                <a:gridCol w="3687386">
                  <a:extLst>
                    <a:ext uri="{9D8B030D-6E8A-4147-A177-3AD203B41FA5}">
                      <a16:colId xmlns:a16="http://schemas.microsoft.com/office/drawing/2014/main" val="1779407432"/>
                    </a:ext>
                  </a:extLst>
                </a:gridCol>
                <a:gridCol w="3687386">
                  <a:extLst>
                    <a:ext uri="{9D8B030D-6E8A-4147-A177-3AD203B41FA5}">
                      <a16:colId xmlns:a16="http://schemas.microsoft.com/office/drawing/2014/main" val="539210113"/>
                    </a:ext>
                  </a:extLst>
                </a:gridCol>
              </a:tblGrid>
              <a:tr h="1034125">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437452">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437452">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2149830477"/>
                  </a:ext>
                </a:extLst>
              </a:tr>
              <a:tr h="1437452">
                <a:tc>
                  <a:txBody>
                    <a:bodyPr/>
                    <a:lstStyle/>
                    <a:p>
                      <a:pPr algn="ctr"/>
                      <a:r>
                        <a:rPr lang="en-SV" sz="2400" dirty="0">
                          <a:latin typeface="Lato" panose="020F0502020204030203" pitchFamily="34" charset="77"/>
                        </a:rPr>
                        <a:t>47%</a:t>
                      </a:r>
                    </a:p>
                  </a:txBody>
                  <a:tcPr anchor="ctr">
                    <a:solidFill>
                      <a:srgbClr val="D9D9D9">
                        <a:alpha val="50196"/>
                      </a:srgbClr>
                    </a:solidFill>
                  </a:tcPr>
                </a:tc>
                <a:tc>
                  <a:txBody>
                    <a:bodyPr/>
                    <a:lstStyle/>
                    <a:p>
                      <a:pPr algn="ctr"/>
                      <a:r>
                        <a:rPr lang="en-SV" sz="2400" dirty="0">
                          <a:latin typeface="Lato" panose="020F0502020204030203" pitchFamily="34" charset="77"/>
                        </a:rPr>
                        <a:t>20%</a:t>
                      </a:r>
                    </a:p>
                  </a:txBody>
                  <a:tcPr anchor="ctr">
                    <a:solidFill>
                      <a:srgbClr val="D9D9D9">
                        <a:alpha val="50196"/>
                      </a:srgbClr>
                    </a:solidFill>
                  </a:tcPr>
                </a:tc>
                <a:tc>
                  <a:txBody>
                    <a:bodyPr/>
                    <a:lstStyle/>
                    <a:p>
                      <a:pPr algn="ctr"/>
                      <a:r>
                        <a:rPr lang="en-SV" sz="2400" dirty="0">
                          <a:latin typeface="Lato" panose="020F0502020204030203" pitchFamily="34" charset="77"/>
                        </a:rPr>
                        <a:t>12%</a:t>
                      </a:r>
                    </a:p>
                  </a:txBody>
                  <a:tcPr anchor="ctr">
                    <a:solidFill>
                      <a:srgbClr val="D9D9D9">
                        <a:alpha val="50196"/>
                      </a:srgbClr>
                    </a:solidFill>
                  </a:tcPr>
                </a:tc>
                <a:extLst>
                  <a:ext uri="{0D108BD9-81ED-4DB2-BD59-A6C34878D82A}">
                    <a16:rowId xmlns:a16="http://schemas.microsoft.com/office/drawing/2014/main" val="2868228433"/>
                  </a:ext>
                </a:extLst>
              </a:tr>
              <a:tr h="1437452">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437452">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6" name="Chart 5">
            <a:extLst>
              <a:ext uri="{FF2B5EF4-FFF2-40B4-BE49-F238E27FC236}">
                <a16:creationId xmlns:a16="http://schemas.microsoft.com/office/drawing/2014/main" id="{7EFC7213-5281-084B-8D12-D627486874F8}"/>
              </a:ext>
            </a:extLst>
          </p:cNvPr>
          <p:cNvGraphicFramePr/>
          <p:nvPr>
            <p:extLst>
              <p:ext uri="{D42A27DB-BD31-4B8C-83A1-F6EECF244321}">
                <p14:modId xmlns:p14="http://schemas.microsoft.com/office/powerpoint/2010/main" val="985058018"/>
              </p:ext>
            </p:extLst>
          </p:nvPr>
        </p:nvGraphicFramePr>
        <p:xfrm>
          <a:off x="13657008" y="4208875"/>
          <a:ext cx="8745226" cy="4610660"/>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0A098E08-675C-E542-9FEE-036A6C310E24}"/>
              </a:ext>
            </a:extLst>
          </p:cNvPr>
          <p:cNvGrpSpPr/>
          <p:nvPr/>
        </p:nvGrpSpPr>
        <p:grpSpPr>
          <a:xfrm>
            <a:off x="13716001" y="9565171"/>
            <a:ext cx="8436077" cy="2858881"/>
            <a:chOff x="8171269" y="10491269"/>
            <a:chExt cx="12162100" cy="2858881"/>
          </a:xfrm>
        </p:grpSpPr>
        <p:sp>
          <p:nvSpPr>
            <p:cNvPr id="8" name="TextBox 7">
              <a:extLst>
                <a:ext uri="{FF2B5EF4-FFF2-40B4-BE49-F238E27FC236}">
                  <a16:creationId xmlns:a16="http://schemas.microsoft.com/office/drawing/2014/main" id="{2E22B742-9DC4-8449-865B-B2BFF5D50AF5}"/>
                </a:ext>
              </a:extLst>
            </p:cNvPr>
            <p:cNvSpPr txBox="1"/>
            <p:nvPr/>
          </p:nvSpPr>
          <p:spPr>
            <a:xfrm>
              <a:off x="8171269" y="11443144"/>
              <a:ext cx="1216210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 name="Rectangle 8">
              <a:extLst>
                <a:ext uri="{FF2B5EF4-FFF2-40B4-BE49-F238E27FC236}">
                  <a16:creationId xmlns:a16="http://schemas.microsoft.com/office/drawing/2014/main" id="{AB8F8446-3AE0-A44E-9023-E7260C28B022}"/>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1" name="TextBox 10">
              <a:extLst>
                <a:ext uri="{FF2B5EF4-FFF2-40B4-BE49-F238E27FC236}">
                  <a16:creationId xmlns:a16="http://schemas.microsoft.com/office/drawing/2014/main" id="{B3946CB2-15CC-E644-8BB0-AEB7E610309C}"/>
                </a:ext>
              </a:extLst>
            </p:cNvPr>
            <p:cNvSpPr txBox="1"/>
            <p:nvPr/>
          </p:nvSpPr>
          <p:spPr>
            <a:xfrm>
              <a:off x="8171269" y="12151066"/>
              <a:ext cx="1216210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TextBox 11">
              <a:extLst>
                <a:ext uri="{FF2B5EF4-FFF2-40B4-BE49-F238E27FC236}">
                  <a16:creationId xmlns:a16="http://schemas.microsoft.com/office/drawing/2014/main" id="{B074F327-4ED0-8842-91A8-C051754F732C}"/>
                </a:ext>
              </a:extLst>
            </p:cNvPr>
            <p:cNvSpPr txBox="1"/>
            <p:nvPr/>
          </p:nvSpPr>
          <p:spPr>
            <a:xfrm>
              <a:off x="8171269" y="12888485"/>
              <a:ext cx="1216210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196744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hart 4">
            <a:extLst>
              <a:ext uri="{FF2B5EF4-FFF2-40B4-BE49-F238E27FC236}">
                <a16:creationId xmlns:a16="http://schemas.microsoft.com/office/drawing/2014/main" id="{EE5454EC-4B2B-B342-A9AC-81E3BEA7013A}"/>
              </a:ext>
            </a:extLst>
          </p:cNvPr>
          <p:cNvGraphicFramePr/>
          <p:nvPr>
            <p:extLst>
              <p:ext uri="{D42A27DB-BD31-4B8C-83A1-F6EECF244321}">
                <p14:modId xmlns:p14="http://schemas.microsoft.com/office/powerpoint/2010/main" val="4149337339"/>
              </p:ext>
            </p:extLst>
          </p:nvPr>
        </p:nvGraphicFramePr>
        <p:xfrm>
          <a:off x="1901249" y="4530564"/>
          <a:ext cx="7036274" cy="4701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7610B4E-5EE4-594C-B73F-FB7FF0E4D3C8}"/>
              </a:ext>
            </a:extLst>
          </p:cNvPr>
          <p:cNvGraphicFramePr/>
          <p:nvPr>
            <p:extLst>
              <p:ext uri="{D42A27DB-BD31-4B8C-83A1-F6EECF244321}">
                <p14:modId xmlns:p14="http://schemas.microsoft.com/office/powerpoint/2010/main" val="2908746020"/>
              </p:ext>
            </p:extLst>
          </p:nvPr>
        </p:nvGraphicFramePr>
        <p:xfrm>
          <a:off x="9363933" y="4530564"/>
          <a:ext cx="7036274" cy="47019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97619A25-27B9-6649-854F-DBD61A2CA428}"/>
              </a:ext>
            </a:extLst>
          </p:cNvPr>
          <p:cNvSpPr txBox="1"/>
          <p:nvPr/>
        </p:nvSpPr>
        <p:spPr>
          <a:xfrm>
            <a:off x="1922726" y="10686941"/>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Rectangle 13">
            <a:extLst>
              <a:ext uri="{FF2B5EF4-FFF2-40B4-BE49-F238E27FC236}">
                <a16:creationId xmlns:a16="http://schemas.microsoft.com/office/drawing/2014/main" id="{C4428AA6-3B5A-824A-B468-0EEE350E2988}"/>
              </a:ext>
            </a:extLst>
          </p:cNvPr>
          <p:cNvSpPr/>
          <p:nvPr/>
        </p:nvSpPr>
        <p:spPr>
          <a:xfrm>
            <a:off x="3014105" y="956547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5" name="TextBox 14">
            <a:extLst>
              <a:ext uri="{FF2B5EF4-FFF2-40B4-BE49-F238E27FC236}">
                <a16:creationId xmlns:a16="http://schemas.microsoft.com/office/drawing/2014/main" id="{A15C5A4E-88C6-8B4C-A8C7-50D7766EE056}"/>
              </a:ext>
            </a:extLst>
          </p:cNvPr>
          <p:cNvSpPr txBox="1"/>
          <p:nvPr/>
        </p:nvSpPr>
        <p:spPr>
          <a:xfrm>
            <a:off x="1922726" y="11654422"/>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7" name="TextBox 16">
            <a:extLst>
              <a:ext uri="{FF2B5EF4-FFF2-40B4-BE49-F238E27FC236}">
                <a16:creationId xmlns:a16="http://schemas.microsoft.com/office/drawing/2014/main" id="{6454E8D4-9E49-BA4C-BAD6-629CB469D2EE}"/>
              </a:ext>
            </a:extLst>
          </p:cNvPr>
          <p:cNvSpPr txBox="1"/>
          <p:nvPr/>
        </p:nvSpPr>
        <p:spPr>
          <a:xfrm>
            <a:off x="9414906" y="10686941"/>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8" name="Rectangle 17">
            <a:extLst>
              <a:ext uri="{FF2B5EF4-FFF2-40B4-BE49-F238E27FC236}">
                <a16:creationId xmlns:a16="http://schemas.microsoft.com/office/drawing/2014/main" id="{1D5A1243-4DE1-254E-9826-003B49AF770D}"/>
              </a:ext>
            </a:extLst>
          </p:cNvPr>
          <p:cNvSpPr/>
          <p:nvPr/>
        </p:nvSpPr>
        <p:spPr>
          <a:xfrm>
            <a:off x="10506285" y="956547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9" name="TextBox 18">
            <a:extLst>
              <a:ext uri="{FF2B5EF4-FFF2-40B4-BE49-F238E27FC236}">
                <a16:creationId xmlns:a16="http://schemas.microsoft.com/office/drawing/2014/main" id="{DFA7F4DC-BBB1-BE40-8198-D9908C61C66B}"/>
              </a:ext>
            </a:extLst>
          </p:cNvPr>
          <p:cNvSpPr txBox="1"/>
          <p:nvPr/>
        </p:nvSpPr>
        <p:spPr>
          <a:xfrm>
            <a:off x="9414906" y="11654422"/>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aphicFrame>
        <p:nvGraphicFramePr>
          <p:cNvPr id="20" name="Table 2">
            <a:extLst>
              <a:ext uri="{FF2B5EF4-FFF2-40B4-BE49-F238E27FC236}">
                <a16:creationId xmlns:a16="http://schemas.microsoft.com/office/drawing/2014/main" id="{A0011702-240C-EC49-B17A-87C4B5F16887}"/>
              </a:ext>
            </a:extLst>
          </p:cNvPr>
          <p:cNvGraphicFramePr>
            <a:graphicFrameLocks noGrp="1"/>
          </p:cNvGraphicFramePr>
          <p:nvPr>
            <p:extLst>
              <p:ext uri="{D42A27DB-BD31-4B8C-83A1-F6EECF244321}">
                <p14:modId xmlns:p14="http://schemas.microsoft.com/office/powerpoint/2010/main" val="2402199283"/>
              </p:ext>
            </p:extLst>
          </p:nvPr>
        </p:nvGraphicFramePr>
        <p:xfrm>
          <a:off x="16826617" y="4088113"/>
          <a:ext cx="5840079" cy="3915708"/>
        </p:xfrm>
        <a:graphic>
          <a:graphicData uri="http://schemas.openxmlformats.org/drawingml/2006/table">
            <a:tbl>
              <a:tblPr firstRow="1" bandRow="1">
                <a:tableStyleId>{5C22544A-7EE6-4342-B048-85BDC9FD1C3A}</a:tableStyleId>
              </a:tblPr>
              <a:tblGrid>
                <a:gridCol w="1946693">
                  <a:extLst>
                    <a:ext uri="{9D8B030D-6E8A-4147-A177-3AD203B41FA5}">
                      <a16:colId xmlns:a16="http://schemas.microsoft.com/office/drawing/2014/main" val="3030628068"/>
                    </a:ext>
                  </a:extLst>
                </a:gridCol>
                <a:gridCol w="1946693">
                  <a:extLst>
                    <a:ext uri="{9D8B030D-6E8A-4147-A177-3AD203B41FA5}">
                      <a16:colId xmlns:a16="http://schemas.microsoft.com/office/drawing/2014/main" val="1779407432"/>
                    </a:ext>
                  </a:extLst>
                </a:gridCol>
                <a:gridCol w="1946693">
                  <a:extLst>
                    <a:ext uri="{9D8B030D-6E8A-4147-A177-3AD203B41FA5}">
                      <a16:colId xmlns:a16="http://schemas.microsoft.com/office/drawing/2014/main" val="539210113"/>
                    </a:ext>
                  </a:extLst>
                </a:gridCol>
              </a:tblGrid>
              <a:tr h="757383">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052775">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052775">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052775">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aphicFrame>
        <p:nvGraphicFramePr>
          <p:cNvPr id="21" name="Table 2">
            <a:extLst>
              <a:ext uri="{FF2B5EF4-FFF2-40B4-BE49-F238E27FC236}">
                <a16:creationId xmlns:a16="http://schemas.microsoft.com/office/drawing/2014/main" id="{AAA91811-470C-5348-8061-0EF3860EEFAB}"/>
              </a:ext>
            </a:extLst>
          </p:cNvPr>
          <p:cNvGraphicFramePr>
            <a:graphicFrameLocks noGrp="1"/>
          </p:cNvGraphicFramePr>
          <p:nvPr>
            <p:extLst>
              <p:ext uri="{D42A27DB-BD31-4B8C-83A1-F6EECF244321}">
                <p14:modId xmlns:p14="http://schemas.microsoft.com/office/powerpoint/2010/main" val="482742366"/>
              </p:ext>
            </p:extLst>
          </p:nvPr>
        </p:nvGraphicFramePr>
        <p:xfrm>
          <a:off x="16826617" y="8660113"/>
          <a:ext cx="5840079" cy="3915708"/>
        </p:xfrm>
        <a:graphic>
          <a:graphicData uri="http://schemas.openxmlformats.org/drawingml/2006/table">
            <a:tbl>
              <a:tblPr firstRow="1" bandRow="1">
                <a:tableStyleId>{5C22544A-7EE6-4342-B048-85BDC9FD1C3A}</a:tableStyleId>
              </a:tblPr>
              <a:tblGrid>
                <a:gridCol w="1946693">
                  <a:extLst>
                    <a:ext uri="{9D8B030D-6E8A-4147-A177-3AD203B41FA5}">
                      <a16:colId xmlns:a16="http://schemas.microsoft.com/office/drawing/2014/main" val="3030628068"/>
                    </a:ext>
                  </a:extLst>
                </a:gridCol>
                <a:gridCol w="1946693">
                  <a:extLst>
                    <a:ext uri="{9D8B030D-6E8A-4147-A177-3AD203B41FA5}">
                      <a16:colId xmlns:a16="http://schemas.microsoft.com/office/drawing/2014/main" val="1779407432"/>
                    </a:ext>
                  </a:extLst>
                </a:gridCol>
                <a:gridCol w="1946693">
                  <a:extLst>
                    <a:ext uri="{9D8B030D-6E8A-4147-A177-3AD203B41FA5}">
                      <a16:colId xmlns:a16="http://schemas.microsoft.com/office/drawing/2014/main" val="539210113"/>
                    </a:ext>
                  </a:extLst>
                </a:gridCol>
              </a:tblGrid>
              <a:tr h="757383">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1052775">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1052775">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1052775">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pSp>
        <p:nvGrpSpPr>
          <p:cNvPr id="22" name="Gráfico 44">
            <a:extLst>
              <a:ext uri="{FF2B5EF4-FFF2-40B4-BE49-F238E27FC236}">
                <a16:creationId xmlns:a16="http://schemas.microsoft.com/office/drawing/2014/main" id="{C406E94A-3CB9-414E-ADA9-443422E11225}"/>
              </a:ext>
            </a:extLst>
          </p:cNvPr>
          <p:cNvGrpSpPr/>
          <p:nvPr/>
        </p:nvGrpSpPr>
        <p:grpSpPr>
          <a:xfrm>
            <a:off x="2070186" y="9471662"/>
            <a:ext cx="830997" cy="830997"/>
            <a:chOff x="4015467" y="265552"/>
            <a:chExt cx="597977" cy="597977"/>
          </a:xfrm>
          <a:solidFill>
            <a:schemeClr val="accent1"/>
          </a:solidFill>
        </p:grpSpPr>
        <p:sp>
          <p:nvSpPr>
            <p:cNvPr id="23" name="Forma libre 294">
              <a:extLst>
                <a:ext uri="{FF2B5EF4-FFF2-40B4-BE49-F238E27FC236}">
                  <a16:creationId xmlns:a16="http://schemas.microsoft.com/office/drawing/2014/main" id="{AE5F78FF-4AD7-1D43-8E0D-E0E0B4CDD9F8}"/>
                </a:ext>
              </a:extLst>
            </p:cNvPr>
            <p:cNvSpPr/>
            <p:nvPr/>
          </p:nvSpPr>
          <p:spPr>
            <a:xfrm>
              <a:off x="4089338" y="264676"/>
              <a:ext cx="449651" cy="599145"/>
            </a:xfrm>
            <a:custGeom>
              <a:avLst/>
              <a:gdLst>
                <a:gd name="connsiteX0" fmla="*/ 445694 w 449650"/>
                <a:gd name="connsiteY0" fmla="*/ 129089 h 599144"/>
                <a:gd name="connsiteX1" fmla="*/ 321145 w 449650"/>
                <a:gd name="connsiteY1" fmla="*/ 4541 h 599144"/>
                <a:gd name="connsiteX2" fmla="*/ 312323 w 449650"/>
                <a:gd name="connsiteY2" fmla="*/ 876 h 599144"/>
                <a:gd name="connsiteX3" fmla="*/ 50708 w 449650"/>
                <a:gd name="connsiteY3" fmla="*/ 876 h 599144"/>
                <a:gd name="connsiteX4" fmla="*/ 876 w 449650"/>
                <a:gd name="connsiteY4" fmla="*/ 50708 h 599144"/>
                <a:gd name="connsiteX5" fmla="*/ 876 w 449650"/>
                <a:gd name="connsiteY5" fmla="*/ 549022 h 599144"/>
                <a:gd name="connsiteX6" fmla="*/ 50708 w 449650"/>
                <a:gd name="connsiteY6" fmla="*/ 598853 h 599144"/>
                <a:gd name="connsiteX7" fmla="*/ 399528 w 449650"/>
                <a:gd name="connsiteY7" fmla="*/ 598853 h 599144"/>
                <a:gd name="connsiteX8" fmla="*/ 449359 w 449650"/>
                <a:gd name="connsiteY8" fmla="*/ 549021 h 599144"/>
                <a:gd name="connsiteX9" fmla="*/ 449359 w 449650"/>
                <a:gd name="connsiteY9" fmla="*/ 137912 h 599144"/>
                <a:gd name="connsiteX10" fmla="*/ 445694 w 449650"/>
                <a:gd name="connsiteY10" fmla="*/ 129089 h 599144"/>
                <a:gd name="connsiteX11" fmla="*/ 225117 w 449650"/>
                <a:gd name="connsiteY11" fmla="*/ 200202 h 599144"/>
                <a:gd name="connsiteX12" fmla="*/ 187744 w 449650"/>
                <a:gd name="connsiteY12" fmla="*/ 162828 h 599144"/>
                <a:gd name="connsiteX13" fmla="*/ 212659 w 449650"/>
                <a:gd name="connsiteY13" fmla="*/ 127750 h 599144"/>
                <a:gd name="connsiteX14" fmla="*/ 212659 w 449650"/>
                <a:gd name="connsiteY14" fmla="*/ 125455 h 599144"/>
                <a:gd name="connsiteX15" fmla="*/ 225117 w 449650"/>
                <a:gd name="connsiteY15" fmla="*/ 112997 h 599144"/>
                <a:gd name="connsiteX16" fmla="*/ 237576 w 449650"/>
                <a:gd name="connsiteY16" fmla="*/ 125455 h 599144"/>
                <a:gd name="connsiteX17" fmla="*/ 250034 w 449650"/>
                <a:gd name="connsiteY17" fmla="*/ 125455 h 599144"/>
                <a:gd name="connsiteX18" fmla="*/ 262492 w 449650"/>
                <a:gd name="connsiteY18" fmla="*/ 137913 h 599144"/>
                <a:gd name="connsiteX19" fmla="*/ 250034 w 449650"/>
                <a:gd name="connsiteY19" fmla="*/ 150371 h 599144"/>
                <a:gd name="connsiteX20" fmla="*/ 225117 w 449650"/>
                <a:gd name="connsiteY20" fmla="*/ 150371 h 599144"/>
                <a:gd name="connsiteX21" fmla="*/ 212659 w 449650"/>
                <a:gd name="connsiteY21" fmla="*/ 162830 h 599144"/>
                <a:gd name="connsiteX22" fmla="*/ 225117 w 449650"/>
                <a:gd name="connsiteY22" fmla="*/ 175288 h 599144"/>
                <a:gd name="connsiteX23" fmla="*/ 262491 w 449650"/>
                <a:gd name="connsiteY23" fmla="*/ 212661 h 599144"/>
                <a:gd name="connsiteX24" fmla="*/ 237576 w 449650"/>
                <a:gd name="connsiteY24" fmla="*/ 247740 h 599144"/>
                <a:gd name="connsiteX25" fmla="*/ 237576 w 449650"/>
                <a:gd name="connsiteY25" fmla="*/ 250035 h 599144"/>
                <a:gd name="connsiteX26" fmla="*/ 225117 w 449650"/>
                <a:gd name="connsiteY26" fmla="*/ 262493 h 599144"/>
                <a:gd name="connsiteX27" fmla="*/ 212659 w 449650"/>
                <a:gd name="connsiteY27" fmla="*/ 250035 h 599144"/>
                <a:gd name="connsiteX28" fmla="*/ 200201 w 449650"/>
                <a:gd name="connsiteY28" fmla="*/ 250035 h 599144"/>
                <a:gd name="connsiteX29" fmla="*/ 187743 w 449650"/>
                <a:gd name="connsiteY29" fmla="*/ 237577 h 599144"/>
                <a:gd name="connsiteX30" fmla="*/ 200201 w 449650"/>
                <a:gd name="connsiteY30" fmla="*/ 225119 h 599144"/>
                <a:gd name="connsiteX31" fmla="*/ 225117 w 449650"/>
                <a:gd name="connsiteY31" fmla="*/ 225119 h 599144"/>
                <a:gd name="connsiteX32" fmla="*/ 237576 w 449650"/>
                <a:gd name="connsiteY32" fmla="*/ 212660 h 599144"/>
                <a:gd name="connsiteX33" fmla="*/ 225117 w 449650"/>
                <a:gd name="connsiteY33" fmla="*/ 200202 h 599144"/>
                <a:gd name="connsiteX34" fmla="*/ 137912 w 449650"/>
                <a:gd name="connsiteY34" fmla="*/ 524106 h 599144"/>
                <a:gd name="connsiteX35" fmla="*/ 75623 w 449650"/>
                <a:gd name="connsiteY35" fmla="*/ 461817 h 599144"/>
                <a:gd name="connsiteX36" fmla="*/ 137912 w 449650"/>
                <a:gd name="connsiteY36" fmla="*/ 399528 h 599144"/>
                <a:gd name="connsiteX37" fmla="*/ 200201 w 449650"/>
                <a:gd name="connsiteY37" fmla="*/ 461817 h 599144"/>
                <a:gd name="connsiteX38" fmla="*/ 137912 w 449650"/>
                <a:gd name="connsiteY38" fmla="*/ 524106 h 599144"/>
                <a:gd name="connsiteX39" fmla="*/ 171636 w 449650"/>
                <a:gd name="connsiteY39" fmla="*/ 370962 h 599144"/>
                <a:gd name="connsiteX40" fmla="*/ 154020 w 449650"/>
                <a:gd name="connsiteY40" fmla="*/ 370962 h 599144"/>
                <a:gd name="connsiteX41" fmla="*/ 154020 w 449650"/>
                <a:gd name="connsiteY41" fmla="*/ 353346 h 599144"/>
                <a:gd name="connsiteX42" fmla="*/ 216309 w 449650"/>
                <a:gd name="connsiteY42" fmla="*/ 291057 h 599144"/>
                <a:gd name="connsiteX43" fmla="*/ 233925 w 449650"/>
                <a:gd name="connsiteY43" fmla="*/ 291057 h 599144"/>
                <a:gd name="connsiteX44" fmla="*/ 296214 w 449650"/>
                <a:gd name="connsiteY44" fmla="*/ 353346 h 599144"/>
                <a:gd name="connsiteX45" fmla="*/ 296214 w 449650"/>
                <a:gd name="connsiteY45" fmla="*/ 370962 h 599144"/>
                <a:gd name="connsiteX46" fmla="*/ 287405 w 449650"/>
                <a:gd name="connsiteY46" fmla="*/ 374612 h 599144"/>
                <a:gd name="connsiteX47" fmla="*/ 278597 w 449650"/>
                <a:gd name="connsiteY47" fmla="*/ 370962 h 599144"/>
                <a:gd name="connsiteX48" fmla="*/ 225117 w 449650"/>
                <a:gd name="connsiteY48" fmla="*/ 317480 h 599144"/>
                <a:gd name="connsiteX49" fmla="*/ 171636 w 449650"/>
                <a:gd name="connsiteY49" fmla="*/ 370962 h 599144"/>
                <a:gd name="connsiteX50" fmla="*/ 374612 w 449650"/>
                <a:gd name="connsiteY50" fmla="*/ 511648 h 599144"/>
                <a:gd name="connsiteX51" fmla="*/ 362153 w 449650"/>
                <a:gd name="connsiteY51" fmla="*/ 524106 h 599144"/>
                <a:gd name="connsiteX52" fmla="*/ 262491 w 449650"/>
                <a:gd name="connsiteY52" fmla="*/ 524106 h 599144"/>
                <a:gd name="connsiteX53" fmla="*/ 250033 w 449650"/>
                <a:gd name="connsiteY53" fmla="*/ 511648 h 599144"/>
                <a:gd name="connsiteX54" fmla="*/ 250033 w 449650"/>
                <a:gd name="connsiteY54" fmla="*/ 411985 h 599144"/>
                <a:gd name="connsiteX55" fmla="*/ 262491 w 449650"/>
                <a:gd name="connsiteY55" fmla="*/ 399527 h 599144"/>
                <a:gd name="connsiteX56" fmla="*/ 362153 w 449650"/>
                <a:gd name="connsiteY56" fmla="*/ 399527 h 599144"/>
                <a:gd name="connsiteX57" fmla="*/ 374612 w 449650"/>
                <a:gd name="connsiteY57" fmla="*/ 411985 h 599144"/>
                <a:gd name="connsiteX58" fmla="*/ 374612 w 449650"/>
                <a:gd name="connsiteY58" fmla="*/ 511648 h 599144"/>
                <a:gd name="connsiteX59" fmla="*/ 349696 w 449650"/>
                <a:gd name="connsiteY59" fmla="*/ 125455 h 599144"/>
                <a:gd name="connsiteX60" fmla="*/ 324781 w 449650"/>
                <a:gd name="connsiteY60" fmla="*/ 100540 h 599144"/>
                <a:gd name="connsiteX61" fmla="*/ 324781 w 449650"/>
                <a:gd name="connsiteY61" fmla="*/ 43408 h 599144"/>
                <a:gd name="connsiteX62" fmla="*/ 406828 w 449650"/>
                <a:gd name="connsiteY62" fmla="*/ 125455 h 599144"/>
                <a:gd name="connsiteX63" fmla="*/ 349696 w 449650"/>
                <a:gd name="connsiteY63" fmla="*/ 125455 h 59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49650" h="599144">
                  <a:moveTo>
                    <a:pt x="445694" y="129089"/>
                  </a:moveTo>
                  <a:lnTo>
                    <a:pt x="321145" y="4541"/>
                  </a:lnTo>
                  <a:cubicBezTo>
                    <a:pt x="318890" y="2279"/>
                    <a:pt x="315773" y="876"/>
                    <a:pt x="312323" y="876"/>
                  </a:cubicBezTo>
                  <a:lnTo>
                    <a:pt x="50708" y="876"/>
                  </a:lnTo>
                  <a:cubicBezTo>
                    <a:pt x="23237" y="876"/>
                    <a:pt x="876" y="23224"/>
                    <a:pt x="876" y="50708"/>
                  </a:cubicBezTo>
                  <a:lnTo>
                    <a:pt x="876" y="549022"/>
                  </a:lnTo>
                  <a:cubicBezTo>
                    <a:pt x="876" y="576505"/>
                    <a:pt x="23237" y="598853"/>
                    <a:pt x="50708" y="598853"/>
                  </a:cubicBezTo>
                  <a:lnTo>
                    <a:pt x="399528" y="598853"/>
                  </a:lnTo>
                  <a:cubicBezTo>
                    <a:pt x="426998" y="598853"/>
                    <a:pt x="449359" y="576505"/>
                    <a:pt x="449359" y="549021"/>
                  </a:cubicBezTo>
                  <a:lnTo>
                    <a:pt x="449359" y="137912"/>
                  </a:lnTo>
                  <a:cubicBezTo>
                    <a:pt x="449359" y="134462"/>
                    <a:pt x="447956" y="131345"/>
                    <a:pt x="445694" y="129089"/>
                  </a:cubicBezTo>
                  <a:close/>
                  <a:moveTo>
                    <a:pt x="225117" y="200202"/>
                  </a:moveTo>
                  <a:cubicBezTo>
                    <a:pt x="204508" y="200202"/>
                    <a:pt x="187744" y="183438"/>
                    <a:pt x="187744" y="162828"/>
                  </a:cubicBezTo>
                  <a:cubicBezTo>
                    <a:pt x="187744" y="146608"/>
                    <a:pt x="198190" y="132910"/>
                    <a:pt x="212659" y="127750"/>
                  </a:cubicBezTo>
                  <a:lnTo>
                    <a:pt x="212659" y="125455"/>
                  </a:lnTo>
                  <a:cubicBezTo>
                    <a:pt x="212659" y="118569"/>
                    <a:pt x="218231" y="112997"/>
                    <a:pt x="225117" y="112997"/>
                  </a:cubicBezTo>
                  <a:cubicBezTo>
                    <a:pt x="232003" y="112997"/>
                    <a:pt x="237576" y="118569"/>
                    <a:pt x="237576" y="125455"/>
                  </a:cubicBezTo>
                  <a:lnTo>
                    <a:pt x="250034" y="125455"/>
                  </a:lnTo>
                  <a:cubicBezTo>
                    <a:pt x="256920" y="125455"/>
                    <a:pt x="262492" y="131027"/>
                    <a:pt x="262492" y="137913"/>
                  </a:cubicBezTo>
                  <a:cubicBezTo>
                    <a:pt x="262492" y="144799"/>
                    <a:pt x="256920" y="150371"/>
                    <a:pt x="250034" y="150371"/>
                  </a:cubicBezTo>
                  <a:lnTo>
                    <a:pt x="225117" y="150371"/>
                  </a:lnTo>
                  <a:cubicBezTo>
                    <a:pt x="218244" y="150371"/>
                    <a:pt x="212659" y="155955"/>
                    <a:pt x="212659" y="162830"/>
                  </a:cubicBezTo>
                  <a:cubicBezTo>
                    <a:pt x="212659" y="169703"/>
                    <a:pt x="218243" y="175288"/>
                    <a:pt x="225117" y="175288"/>
                  </a:cubicBezTo>
                  <a:cubicBezTo>
                    <a:pt x="245727" y="175288"/>
                    <a:pt x="262491" y="192052"/>
                    <a:pt x="262491" y="212661"/>
                  </a:cubicBezTo>
                  <a:cubicBezTo>
                    <a:pt x="262491" y="228882"/>
                    <a:pt x="252045" y="242580"/>
                    <a:pt x="237576" y="247740"/>
                  </a:cubicBezTo>
                  <a:lnTo>
                    <a:pt x="237576" y="250035"/>
                  </a:lnTo>
                  <a:cubicBezTo>
                    <a:pt x="237576" y="256921"/>
                    <a:pt x="232003" y="262493"/>
                    <a:pt x="225117" y="262493"/>
                  </a:cubicBezTo>
                  <a:cubicBezTo>
                    <a:pt x="218231" y="262493"/>
                    <a:pt x="212659" y="256921"/>
                    <a:pt x="212659" y="250035"/>
                  </a:cubicBezTo>
                  <a:lnTo>
                    <a:pt x="200201" y="250035"/>
                  </a:lnTo>
                  <a:cubicBezTo>
                    <a:pt x="193315" y="250035"/>
                    <a:pt x="187743" y="244463"/>
                    <a:pt x="187743" y="237577"/>
                  </a:cubicBezTo>
                  <a:cubicBezTo>
                    <a:pt x="187743" y="230691"/>
                    <a:pt x="193315" y="225119"/>
                    <a:pt x="200201" y="225119"/>
                  </a:cubicBezTo>
                  <a:lnTo>
                    <a:pt x="225117" y="225119"/>
                  </a:lnTo>
                  <a:cubicBezTo>
                    <a:pt x="231991" y="225119"/>
                    <a:pt x="237576" y="219535"/>
                    <a:pt x="237576" y="212660"/>
                  </a:cubicBezTo>
                  <a:cubicBezTo>
                    <a:pt x="237576" y="205786"/>
                    <a:pt x="231991" y="200202"/>
                    <a:pt x="225117" y="200202"/>
                  </a:cubicBezTo>
                  <a:close/>
                  <a:moveTo>
                    <a:pt x="137912" y="524106"/>
                  </a:moveTo>
                  <a:cubicBezTo>
                    <a:pt x="103568" y="524106"/>
                    <a:pt x="75623" y="496161"/>
                    <a:pt x="75623" y="461817"/>
                  </a:cubicBezTo>
                  <a:cubicBezTo>
                    <a:pt x="75623" y="427473"/>
                    <a:pt x="103568" y="399528"/>
                    <a:pt x="137912" y="399528"/>
                  </a:cubicBezTo>
                  <a:cubicBezTo>
                    <a:pt x="172256" y="399528"/>
                    <a:pt x="200201" y="427473"/>
                    <a:pt x="200201" y="461817"/>
                  </a:cubicBezTo>
                  <a:cubicBezTo>
                    <a:pt x="200201" y="496161"/>
                    <a:pt x="172257" y="524106"/>
                    <a:pt x="137912" y="524106"/>
                  </a:cubicBezTo>
                  <a:close/>
                  <a:moveTo>
                    <a:pt x="171636" y="370962"/>
                  </a:moveTo>
                  <a:cubicBezTo>
                    <a:pt x="166769" y="375829"/>
                    <a:pt x="158886" y="375829"/>
                    <a:pt x="154020" y="370962"/>
                  </a:cubicBezTo>
                  <a:cubicBezTo>
                    <a:pt x="149154" y="366095"/>
                    <a:pt x="149153" y="358212"/>
                    <a:pt x="154020" y="353346"/>
                  </a:cubicBezTo>
                  <a:lnTo>
                    <a:pt x="216309" y="291057"/>
                  </a:lnTo>
                  <a:cubicBezTo>
                    <a:pt x="221176" y="286190"/>
                    <a:pt x="229059" y="286190"/>
                    <a:pt x="233925" y="291057"/>
                  </a:cubicBezTo>
                  <a:lnTo>
                    <a:pt x="296214" y="353346"/>
                  </a:lnTo>
                  <a:cubicBezTo>
                    <a:pt x="301080" y="358213"/>
                    <a:pt x="301080" y="366096"/>
                    <a:pt x="296214" y="370962"/>
                  </a:cubicBezTo>
                  <a:cubicBezTo>
                    <a:pt x="293781" y="373395"/>
                    <a:pt x="290592" y="374612"/>
                    <a:pt x="287405" y="374612"/>
                  </a:cubicBezTo>
                  <a:cubicBezTo>
                    <a:pt x="284218" y="374612"/>
                    <a:pt x="281031" y="373395"/>
                    <a:pt x="278597" y="370962"/>
                  </a:cubicBezTo>
                  <a:lnTo>
                    <a:pt x="225117" y="317480"/>
                  </a:lnTo>
                  <a:lnTo>
                    <a:pt x="171636" y="370962"/>
                  </a:lnTo>
                  <a:close/>
                  <a:moveTo>
                    <a:pt x="374612" y="511648"/>
                  </a:moveTo>
                  <a:cubicBezTo>
                    <a:pt x="374612" y="518534"/>
                    <a:pt x="369039" y="524106"/>
                    <a:pt x="362153" y="524106"/>
                  </a:cubicBezTo>
                  <a:lnTo>
                    <a:pt x="262491" y="524106"/>
                  </a:lnTo>
                  <a:cubicBezTo>
                    <a:pt x="255605" y="524106"/>
                    <a:pt x="250033" y="518534"/>
                    <a:pt x="250033" y="511648"/>
                  </a:cubicBezTo>
                  <a:lnTo>
                    <a:pt x="250033" y="411985"/>
                  </a:lnTo>
                  <a:cubicBezTo>
                    <a:pt x="250033" y="405099"/>
                    <a:pt x="255605" y="399527"/>
                    <a:pt x="262491" y="399527"/>
                  </a:cubicBezTo>
                  <a:lnTo>
                    <a:pt x="362153" y="399527"/>
                  </a:lnTo>
                  <a:cubicBezTo>
                    <a:pt x="369039" y="399527"/>
                    <a:pt x="374612" y="405099"/>
                    <a:pt x="374612" y="411985"/>
                  </a:cubicBezTo>
                  <a:lnTo>
                    <a:pt x="374612" y="511648"/>
                  </a:lnTo>
                  <a:close/>
                  <a:moveTo>
                    <a:pt x="349696" y="125455"/>
                  </a:moveTo>
                  <a:cubicBezTo>
                    <a:pt x="335949" y="125455"/>
                    <a:pt x="324781" y="114274"/>
                    <a:pt x="324781" y="100540"/>
                  </a:cubicBezTo>
                  <a:lnTo>
                    <a:pt x="324781" y="43408"/>
                  </a:lnTo>
                  <a:lnTo>
                    <a:pt x="406828" y="125455"/>
                  </a:lnTo>
                  <a:lnTo>
                    <a:pt x="349696" y="125455"/>
                  </a:lnTo>
                  <a:close/>
                </a:path>
              </a:pathLst>
            </a:custGeom>
            <a:grpFill/>
            <a:ln w="9525" cap="flat">
              <a:noFill/>
              <a:prstDash val="solid"/>
              <a:miter/>
            </a:ln>
          </p:spPr>
          <p:txBody>
            <a:bodyPr rtlCol="0" anchor="ctr"/>
            <a:lstStyle/>
            <a:p>
              <a:endParaRPr lang="es-MX"/>
            </a:p>
          </p:txBody>
        </p:sp>
      </p:grpSp>
      <p:grpSp>
        <p:nvGrpSpPr>
          <p:cNvPr id="24" name="Gráfico 229">
            <a:extLst>
              <a:ext uri="{FF2B5EF4-FFF2-40B4-BE49-F238E27FC236}">
                <a16:creationId xmlns:a16="http://schemas.microsoft.com/office/drawing/2014/main" id="{E76ABD34-4E3A-184F-AE96-7B015844B07A}"/>
              </a:ext>
            </a:extLst>
          </p:cNvPr>
          <p:cNvGrpSpPr/>
          <p:nvPr/>
        </p:nvGrpSpPr>
        <p:grpSpPr>
          <a:xfrm>
            <a:off x="9524105" y="9528426"/>
            <a:ext cx="798472" cy="798472"/>
            <a:chOff x="5119693" y="5589008"/>
            <a:chExt cx="654197" cy="654197"/>
          </a:xfrm>
          <a:solidFill>
            <a:schemeClr val="accent2"/>
          </a:solidFill>
        </p:grpSpPr>
        <p:sp>
          <p:nvSpPr>
            <p:cNvPr id="25" name="Forma libre 427">
              <a:extLst>
                <a:ext uri="{FF2B5EF4-FFF2-40B4-BE49-F238E27FC236}">
                  <a16:creationId xmlns:a16="http://schemas.microsoft.com/office/drawing/2014/main" id="{EB960181-D4F3-8844-A783-53B40E49F57D}"/>
                </a:ext>
              </a:extLst>
            </p:cNvPr>
            <p:cNvSpPr/>
            <p:nvPr/>
          </p:nvSpPr>
          <p:spPr>
            <a:xfrm>
              <a:off x="5118735" y="5669824"/>
              <a:ext cx="655475" cy="83052"/>
            </a:xfrm>
            <a:custGeom>
              <a:avLst/>
              <a:gdLst>
                <a:gd name="connsiteX0" fmla="*/ 600638 w 655474"/>
                <a:gd name="connsiteY0" fmla="*/ 958 h 83052"/>
                <a:gd name="connsiteX1" fmla="*/ 55475 w 655474"/>
                <a:gd name="connsiteY1" fmla="*/ 958 h 83052"/>
                <a:gd name="connsiteX2" fmla="*/ 958 w 655474"/>
                <a:gd name="connsiteY2" fmla="*/ 55475 h 83052"/>
                <a:gd name="connsiteX3" fmla="*/ 958 w 655474"/>
                <a:gd name="connsiteY3" fmla="*/ 69105 h 83052"/>
                <a:gd name="connsiteX4" fmla="*/ 14588 w 655474"/>
                <a:gd name="connsiteY4" fmla="*/ 82733 h 83052"/>
                <a:gd name="connsiteX5" fmla="*/ 641527 w 655474"/>
                <a:gd name="connsiteY5" fmla="*/ 82733 h 83052"/>
                <a:gd name="connsiteX6" fmla="*/ 655157 w 655474"/>
                <a:gd name="connsiteY6" fmla="*/ 69103 h 83052"/>
                <a:gd name="connsiteX7" fmla="*/ 655157 w 655474"/>
                <a:gd name="connsiteY7" fmla="*/ 55474 h 83052"/>
                <a:gd name="connsiteX8" fmla="*/ 600638 w 655474"/>
                <a:gd name="connsiteY8" fmla="*/ 958 h 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474" h="83052">
                  <a:moveTo>
                    <a:pt x="600638" y="958"/>
                  </a:moveTo>
                  <a:lnTo>
                    <a:pt x="55475" y="958"/>
                  </a:lnTo>
                  <a:cubicBezTo>
                    <a:pt x="25367" y="958"/>
                    <a:pt x="958" y="25365"/>
                    <a:pt x="958" y="55475"/>
                  </a:cubicBezTo>
                  <a:lnTo>
                    <a:pt x="958" y="69105"/>
                  </a:lnTo>
                  <a:cubicBezTo>
                    <a:pt x="958" y="76630"/>
                    <a:pt x="7061" y="82733"/>
                    <a:pt x="14588" y="82733"/>
                  </a:cubicBezTo>
                  <a:lnTo>
                    <a:pt x="641527" y="82733"/>
                  </a:lnTo>
                  <a:cubicBezTo>
                    <a:pt x="649054" y="82733"/>
                    <a:pt x="655157" y="76630"/>
                    <a:pt x="655157" y="69103"/>
                  </a:cubicBezTo>
                  <a:lnTo>
                    <a:pt x="655157" y="55474"/>
                  </a:lnTo>
                  <a:cubicBezTo>
                    <a:pt x="655155" y="25365"/>
                    <a:pt x="630747" y="958"/>
                    <a:pt x="600638" y="958"/>
                  </a:cubicBezTo>
                  <a:close/>
                </a:path>
              </a:pathLst>
            </a:custGeom>
            <a:grpFill/>
            <a:ln w="9525" cap="flat">
              <a:noFill/>
              <a:prstDash val="solid"/>
              <a:miter/>
            </a:ln>
          </p:spPr>
          <p:txBody>
            <a:bodyPr rtlCol="0" anchor="ctr"/>
            <a:lstStyle/>
            <a:p>
              <a:endParaRPr lang="es-MX"/>
            </a:p>
          </p:txBody>
        </p:sp>
        <p:sp>
          <p:nvSpPr>
            <p:cNvPr id="26" name="Forma libre 428">
              <a:extLst>
                <a:ext uri="{FF2B5EF4-FFF2-40B4-BE49-F238E27FC236}">
                  <a16:creationId xmlns:a16="http://schemas.microsoft.com/office/drawing/2014/main" id="{E3CFC8F5-AC48-4244-BD77-445F581C5336}"/>
                </a:ext>
              </a:extLst>
            </p:cNvPr>
            <p:cNvSpPr/>
            <p:nvPr/>
          </p:nvSpPr>
          <p:spPr>
            <a:xfrm>
              <a:off x="5118735" y="5833374"/>
              <a:ext cx="655475" cy="328376"/>
            </a:xfrm>
            <a:custGeom>
              <a:avLst/>
              <a:gdLst>
                <a:gd name="connsiteX0" fmla="*/ 641526 w 655474"/>
                <a:gd name="connsiteY0" fmla="*/ 958 h 328376"/>
                <a:gd name="connsiteX1" fmla="*/ 14588 w 655474"/>
                <a:gd name="connsiteY1" fmla="*/ 958 h 328376"/>
                <a:gd name="connsiteX2" fmla="*/ 958 w 655474"/>
                <a:gd name="connsiteY2" fmla="*/ 14588 h 328376"/>
                <a:gd name="connsiteX3" fmla="*/ 958 w 655474"/>
                <a:gd name="connsiteY3" fmla="*/ 273541 h 328376"/>
                <a:gd name="connsiteX4" fmla="*/ 55475 w 655474"/>
                <a:gd name="connsiteY4" fmla="*/ 328057 h 328376"/>
                <a:gd name="connsiteX5" fmla="*/ 600640 w 655474"/>
                <a:gd name="connsiteY5" fmla="*/ 328057 h 328376"/>
                <a:gd name="connsiteX6" fmla="*/ 655155 w 655474"/>
                <a:gd name="connsiteY6" fmla="*/ 273540 h 328376"/>
                <a:gd name="connsiteX7" fmla="*/ 655155 w 655474"/>
                <a:gd name="connsiteY7" fmla="*/ 14588 h 328376"/>
                <a:gd name="connsiteX8" fmla="*/ 641526 w 655474"/>
                <a:gd name="connsiteY8" fmla="*/ 958 h 328376"/>
                <a:gd name="connsiteX9" fmla="*/ 491606 w 655474"/>
                <a:gd name="connsiteY9" fmla="*/ 246282 h 328376"/>
                <a:gd name="connsiteX10" fmla="*/ 450719 w 655474"/>
                <a:gd name="connsiteY10" fmla="*/ 235089 h 328376"/>
                <a:gd name="connsiteX11" fmla="*/ 409831 w 655474"/>
                <a:gd name="connsiteY11" fmla="*/ 246282 h 328376"/>
                <a:gd name="connsiteX12" fmla="*/ 328057 w 655474"/>
                <a:gd name="connsiteY12" fmla="*/ 164508 h 328376"/>
                <a:gd name="connsiteX13" fmla="*/ 409831 w 655474"/>
                <a:gd name="connsiteY13" fmla="*/ 82733 h 328376"/>
                <a:gd name="connsiteX14" fmla="*/ 450719 w 655474"/>
                <a:gd name="connsiteY14" fmla="*/ 93926 h 328376"/>
                <a:gd name="connsiteX15" fmla="*/ 491606 w 655474"/>
                <a:gd name="connsiteY15" fmla="*/ 82733 h 328376"/>
                <a:gd name="connsiteX16" fmla="*/ 573381 w 655474"/>
                <a:gd name="connsiteY16" fmla="*/ 164508 h 328376"/>
                <a:gd name="connsiteX17" fmla="*/ 491606 w 655474"/>
                <a:gd name="connsiteY17" fmla="*/ 246282 h 32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5474" h="328376">
                  <a:moveTo>
                    <a:pt x="641526" y="958"/>
                  </a:moveTo>
                  <a:lnTo>
                    <a:pt x="14588" y="958"/>
                  </a:lnTo>
                  <a:cubicBezTo>
                    <a:pt x="7061" y="958"/>
                    <a:pt x="958" y="7059"/>
                    <a:pt x="958" y="14588"/>
                  </a:cubicBezTo>
                  <a:lnTo>
                    <a:pt x="958" y="273541"/>
                  </a:lnTo>
                  <a:cubicBezTo>
                    <a:pt x="958" y="303648"/>
                    <a:pt x="25367" y="328057"/>
                    <a:pt x="55475" y="328057"/>
                  </a:cubicBezTo>
                  <a:lnTo>
                    <a:pt x="600640" y="328057"/>
                  </a:lnTo>
                  <a:cubicBezTo>
                    <a:pt x="630747" y="328057"/>
                    <a:pt x="655155" y="303648"/>
                    <a:pt x="655155" y="273540"/>
                  </a:cubicBezTo>
                  <a:lnTo>
                    <a:pt x="655155" y="14588"/>
                  </a:lnTo>
                  <a:cubicBezTo>
                    <a:pt x="655155" y="7059"/>
                    <a:pt x="649053" y="958"/>
                    <a:pt x="641526" y="958"/>
                  </a:cubicBezTo>
                  <a:close/>
                  <a:moveTo>
                    <a:pt x="491606" y="246282"/>
                  </a:moveTo>
                  <a:cubicBezTo>
                    <a:pt x="477178" y="246282"/>
                    <a:pt x="463230" y="242436"/>
                    <a:pt x="450719" y="235089"/>
                  </a:cubicBezTo>
                  <a:cubicBezTo>
                    <a:pt x="438207" y="242436"/>
                    <a:pt x="424260" y="246282"/>
                    <a:pt x="409831" y="246282"/>
                  </a:cubicBezTo>
                  <a:cubicBezTo>
                    <a:pt x="364738" y="246282"/>
                    <a:pt x="328057" y="209601"/>
                    <a:pt x="328057" y="164508"/>
                  </a:cubicBezTo>
                  <a:cubicBezTo>
                    <a:pt x="328057" y="119414"/>
                    <a:pt x="364738" y="82733"/>
                    <a:pt x="409831" y="82733"/>
                  </a:cubicBezTo>
                  <a:cubicBezTo>
                    <a:pt x="424260" y="82733"/>
                    <a:pt x="438207" y="86579"/>
                    <a:pt x="450719" y="93926"/>
                  </a:cubicBezTo>
                  <a:cubicBezTo>
                    <a:pt x="463230" y="86579"/>
                    <a:pt x="477178" y="82733"/>
                    <a:pt x="491606" y="82733"/>
                  </a:cubicBezTo>
                  <a:cubicBezTo>
                    <a:pt x="536700" y="82733"/>
                    <a:pt x="573381" y="119414"/>
                    <a:pt x="573381" y="164508"/>
                  </a:cubicBezTo>
                  <a:cubicBezTo>
                    <a:pt x="573381" y="209601"/>
                    <a:pt x="536700" y="246282"/>
                    <a:pt x="491606" y="246282"/>
                  </a:cubicBezTo>
                  <a:close/>
                </a:path>
              </a:pathLst>
            </a:custGeom>
            <a:grpFill/>
            <a:ln w="9525" cap="flat">
              <a:noFill/>
              <a:prstDash val="solid"/>
              <a:miter/>
            </a:ln>
          </p:spPr>
          <p:txBody>
            <a:bodyPr rtlCol="0" anchor="ctr"/>
            <a:lstStyle/>
            <a:p>
              <a:endParaRPr lang="es-MX"/>
            </a:p>
          </p:txBody>
        </p:sp>
      </p:grpSp>
    </p:spTree>
    <p:extLst>
      <p:ext uri="{BB962C8B-B14F-4D97-AF65-F5344CB8AC3E}">
        <p14:creationId xmlns:p14="http://schemas.microsoft.com/office/powerpoint/2010/main" val="399088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20" name="Chart 19">
            <a:extLst>
              <a:ext uri="{FF2B5EF4-FFF2-40B4-BE49-F238E27FC236}">
                <a16:creationId xmlns:a16="http://schemas.microsoft.com/office/drawing/2014/main" id="{9A86298D-7798-E641-A375-3AE6251D3A41}"/>
              </a:ext>
            </a:extLst>
          </p:cNvPr>
          <p:cNvGraphicFramePr/>
          <p:nvPr>
            <p:extLst>
              <p:ext uri="{D42A27DB-BD31-4B8C-83A1-F6EECF244321}">
                <p14:modId xmlns:p14="http://schemas.microsoft.com/office/powerpoint/2010/main" val="1610042675"/>
              </p:ext>
            </p:extLst>
          </p:nvPr>
        </p:nvGraphicFramePr>
        <p:xfrm>
          <a:off x="2419850" y="7922911"/>
          <a:ext cx="19407197" cy="4418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E8C92042-252C-2445-98DF-DD5C3057A6F3}"/>
              </a:ext>
            </a:extLst>
          </p:cNvPr>
          <p:cNvGraphicFramePr/>
          <p:nvPr>
            <p:extLst>
              <p:ext uri="{D42A27DB-BD31-4B8C-83A1-F6EECF244321}">
                <p14:modId xmlns:p14="http://schemas.microsoft.com/office/powerpoint/2010/main" val="3407853546"/>
              </p:ext>
            </p:extLst>
          </p:nvPr>
        </p:nvGraphicFramePr>
        <p:xfrm>
          <a:off x="12134445" y="4074676"/>
          <a:ext cx="4748980" cy="31659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7FAA1572-BB88-824A-AD48-09A9D5A3FD30}"/>
              </a:ext>
            </a:extLst>
          </p:cNvPr>
          <p:cNvGraphicFramePr/>
          <p:nvPr>
            <p:extLst>
              <p:ext uri="{D42A27DB-BD31-4B8C-83A1-F6EECF244321}">
                <p14:modId xmlns:p14="http://schemas.microsoft.com/office/powerpoint/2010/main" val="1649802411"/>
              </p:ext>
            </p:extLst>
          </p:nvPr>
        </p:nvGraphicFramePr>
        <p:xfrm>
          <a:off x="1574260" y="4074676"/>
          <a:ext cx="4748980" cy="3165987"/>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2E34DA1E-D797-1648-8071-3404CA5F0E35}"/>
              </a:ext>
            </a:extLst>
          </p:cNvPr>
          <p:cNvSpPr txBox="1"/>
          <p:nvPr/>
        </p:nvSpPr>
        <p:spPr>
          <a:xfrm>
            <a:off x="6714207" y="585390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Rectangle 22">
            <a:extLst>
              <a:ext uri="{FF2B5EF4-FFF2-40B4-BE49-F238E27FC236}">
                <a16:creationId xmlns:a16="http://schemas.microsoft.com/office/drawing/2014/main" id="{A56C99A0-97D3-CC48-8426-C0109D00FF59}"/>
              </a:ext>
            </a:extLst>
          </p:cNvPr>
          <p:cNvSpPr/>
          <p:nvPr/>
        </p:nvSpPr>
        <p:spPr>
          <a:xfrm>
            <a:off x="6714207" y="4732436"/>
            <a:ext cx="2981025" cy="646331"/>
          </a:xfrm>
          <a:prstGeom prst="rect">
            <a:avLst/>
          </a:prstGeom>
        </p:spPr>
        <p:txBody>
          <a:bodyPr wrap="square">
            <a:spAutoFit/>
          </a:bodyPr>
          <a:lstStyle/>
          <a:p>
            <a:r>
              <a:rPr lang="en-US" dirty="0">
                <a:solidFill>
                  <a:schemeClr val="accent1"/>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accent1"/>
              </a:solidFill>
              <a:latin typeface="Roboto Medium" panose="02000000000000000000" pitchFamily="2" charset="0"/>
              <a:ea typeface="Roboto Medium" panose="02000000000000000000" pitchFamily="2" charset="0"/>
              <a:cs typeface="Poppins" pitchFamily="2" charset="77"/>
            </a:endParaRPr>
          </a:p>
        </p:txBody>
      </p:sp>
      <p:sp>
        <p:nvSpPr>
          <p:cNvPr id="28" name="TextBox 27">
            <a:extLst>
              <a:ext uri="{FF2B5EF4-FFF2-40B4-BE49-F238E27FC236}">
                <a16:creationId xmlns:a16="http://schemas.microsoft.com/office/drawing/2014/main" id="{5F45F1DF-8114-644F-B1A3-2B574F5B6198}"/>
              </a:ext>
            </a:extLst>
          </p:cNvPr>
          <p:cNvSpPr txBox="1"/>
          <p:nvPr/>
        </p:nvSpPr>
        <p:spPr>
          <a:xfrm>
            <a:off x="17071411" y="585390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9" name="Rectangle 28">
            <a:extLst>
              <a:ext uri="{FF2B5EF4-FFF2-40B4-BE49-F238E27FC236}">
                <a16:creationId xmlns:a16="http://schemas.microsoft.com/office/drawing/2014/main" id="{FF6838FF-7221-474B-B24E-12A6C50F98A6}"/>
              </a:ext>
            </a:extLst>
          </p:cNvPr>
          <p:cNvSpPr/>
          <p:nvPr/>
        </p:nvSpPr>
        <p:spPr>
          <a:xfrm>
            <a:off x="17071411" y="4732436"/>
            <a:ext cx="2981025" cy="646331"/>
          </a:xfrm>
          <a:prstGeom prst="rect">
            <a:avLst/>
          </a:prstGeom>
        </p:spPr>
        <p:txBody>
          <a:bodyPr wrap="square">
            <a:spAutoFit/>
          </a:bodyPr>
          <a:lstStyle/>
          <a:p>
            <a:r>
              <a:rPr lang="en-US" dirty="0">
                <a:solidFill>
                  <a:schemeClr val="accent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accent2"/>
              </a:solidFill>
              <a:latin typeface="Roboto Medium" panose="02000000000000000000" pitchFamily="2" charset="0"/>
              <a:ea typeface="Roboto Medium" panose="02000000000000000000" pitchFamily="2" charset="0"/>
              <a:cs typeface="Poppins" pitchFamily="2" charset="77"/>
            </a:endParaRPr>
          </a:p>
        </p:txBody>
      </p:sp>
      <p:sp>
        <p:nvSpPr>
          <p:cNvPr id="3" name="Rectangle 2">
            <a:extLst>
              <a:ext uri="{FF2B5EF4-FFF2-40B4-BE49-F238E27FC236}">
                <a16:creationId xmlns:a16="http://schemas.microsoft.com/office/drawing/2014/main" id="{DEB7592D-6F2C-344E-86E8-D0C25CCD88D2}"/>
              </a:ext>
            </a:extLst>
          </p:cNvPr>
          <p:cNvSpPr/>
          <p:nvPr/>
        </p:nvSpPr>
        <p:spPr>
          <a:xfrm>
            <a:off x="2768069" y="4854265"/>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30" name="Rectangle 29">
            <a:extLst>
              <a:ext uri="{FF2B5EF4-FFF2-40B4-BE49-F238E27FC236}">
                <a16:creationId xmlns:a16="http://schemas.microsoft.com/office/drawing/2014/main" id="{D9B6A5C7-CA03-3146-AABF-F8F772D40F72}"/>
              </a:ext>
            </a:extLst>
          </p:cNvPr>
          <p:cNvSpPr/>
          <p:nvPr/>
        </p:nvSpPr>
        <p:spPr>
          <a:xfrm>
            <a:off x="4390392" y="6004640"/>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sp>
        <p:nvSpPr>
          <p:cNvPr id="31" name="Rectangle 30">
            <a:extLst>
              <a:ext uri="{FF2B5EF4-FFF2-40B4-BE49-F238E27FC236}">
                <a16:creationId xmlns:a16="http://schemas.microsoft.com/office/drawing/2014/main" id="{5BBEBA67-01ED-934E-9BA1-19F427ABAB74}"/>
              </a:ext>
            </a:extLst>
          </p:cNvPr>
          <p:cNvSpPr/>
          <p:nvPr/>
        </p:nvSpPr>
        <p:spPr>
          <a:xfrm>
            <a:off x="13268921" y="4854265"/>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32" name="Rectangle 31">
            <a:extLst>
              <a:ext uri="{FF2B5EF4-FFF2-40B4-BE49-F238E27FC236}">
                <a16:creationId xmlns:a16="http://schemas.microsoft.com/office/drawing/2014/main" id="{3B9BB05F-F4C5-224B-B760-D67874C37CFC}"/>
              </a:ext>
            </a:extLst>
          </p:cNvPr>
          <p:cNvSpPr/>
          <p:nvPr/>
        </p:nvSpPr>
        <p:spPr>
          <a:xfrm>
            <a:off x="14891244" y="6004640"/>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spTree>
    <p:extLst>
      <p:ext uri="{BB962C8B-B14F-4D97-AF65-F5344CB8AC3E}">
        <p14:creationId xmlns:p14="http://schemas.microsoft.com/office/powerpoint/2010/main" val="1003569775"/>
      </p:ext>
    </p:extLst>
  </p:cSld>
  <p:clrMapOvr>
    <a:masterClrMapping/>
  </p:clrMapOvr>
</p:sld>
</file>

<file path=ppt/theme/theme1.xml><?xml version="1.0" encoding="utf-8"?>
<a:theme xmlns:a="http://schemas.openxmlformats.org/drawingml/2006/main" name="Office Theme">
  <a:themeElements>
    <a:clrScheme name="Custom 8">
      <a:dk1>
        <a:srgbClr val="999999"/>
      </a:dk1>
      <a:lt1>
        <a:srgbClr val="FFFFFF"/>
      </a:lt1>
      <a:dk2>
        <a:srgbClr val="494949"/>
      </a:dk2>
      <a:lt2>
        <a:srgbClr val="FFFFFF"/>
      </a:lt2>
      <a:accent1>
        <a:srgbClr val="136DBB"/>
      </a:accent1>
      <a:accent2>
        <a:srgbClr val="00B1AC"/>
      </a:accent2>
      <a:accent3>
        <a:srgbClr val="75D5FF"/>
      </a:accent3>
      <a:accent4>
        <a:srgbClr val="698094"/>
      </a:accent4>
      <a:accent5>
        <a:srgbClr val="136DBB"/>
      </a:accent5>
      <a:accent6>
        <a:srgbClr val="00B1AC"/>
      </a:accent6>
      <a:hlink>
        <a:srgbClr val="75D5FF"/>
      </a:hlink>
      <a:folHlink>
        <a:srgbClr val="69809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115733</TotalTime>
  <Words>1838</Words>
  <Application>Microsoft Macintosh PowerPoint</Application>
  <PresentationFormat>Custom</PresentationFormat>
  <Paragraphs>388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Century Gothic</vt:lpstr>
      <vt:lpstr>Lato</vt:lpstr>
      <vt:lpstr>Lato Light</vt:lpstr>
      <vt:lpstr>Montserrat Light</vt:lpstr>
      <vt:lpstr>Poppins</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19212</cp:revision>
  <dcterms:created xsi:type="dcterms:W3CDTF">2014-11-12T21:47:38Z</dcterms:created>
  <dcterms:modified xsi:type="dcterms:W3CDTF">2020-10-28T20:41:34Z</dcterms:modified>
  <cp:category/>
</cp:coreProperties>
</file>